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1" r:id="rId1"/>
  </p:sldMasterIdLst>
  <p:notesMasterIdLst>
    <p:notesMasterId r:id="rId7"/>
  </p:notesMasterIdLst>
  <p:sldIdLst>
    <p:sldId id="448" r:id="rId2"/>
    <p:sldId id="449" r:id="rId3"/>
    <p:sldId id="450" r:id="rId4"/>
    <p:sldId id="451" r:id="rId5"/>
    <p:sldId id="452" r:id="rId6"/>
  </p:sldIdLst>
  <p:sldSz cx="5761038" cy="3240088"/>
  <p:notesSz cx="6797675" cy="9928225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1pPr>
    <a:lvl2pPr marL="273050" indent="177800" algn="ctr" rtl="0" fontAlgn="base">
      <a:spcBef>
        <a:spcPct val="0"/>
      </a:spcBef>
      <a:spcAft>
        <a:spcPct val="0"/>
      </a:spcAft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2pPr>
    <a:lvl3pPr marL="550863" indent="357188" algn="ctr" rtl="0" fontAlgn="base">
      <a:spcBef>
        <a:spcPct val="0"/>
      </a:spcBef>
      <a:spcAft>
        <a:spcPct val="0"/>
      </a:spcAft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3pPr>
    <a:lvl4pPr marL="827088" indent="534988" algn="ctr" rtl="0" fontAlgn="base">
      <a:spcBef>
        <a:spcPct val="0"/>
      </a:spcBef>
      <a:spcAft>
        <a:spcPct val="0"/>
      </a:spcAft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4pPr>
    <a:lvl5pPr marL="1104900" indent="714375" algn="ctr" rtl="0" fontAlgn="base">
      <a:spcBef>
        <a:spcPct val="0"/>
      </a:spcBef>
      <a:spcAft>
        <a:spcPct val="0"/>
      </a:spcAft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BDBB"/>
    <a:srgbClr val="B1ACA9"/>
    <a:srgbClr val="8C7666"/>
    <a:srgbClr val="A8EEEB"/>
    <a:srgbClr val="2340D3"/>
    <a:srgbClr val="96A080"/>
    <a:srgbClr val="AAD7E0"/>
    <a:srgbClr val="BDC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 autoAdjust="0"/>
    <p:restoredTop sz="94629" autoAdjust="0"/>
  </p:normalViewPr>
  <p:slideViewPr>
    <p:cSldViewPr>
      <p:cViewPr>
        <p:scale>
          <a:sx n="200" d="100"/>
          <a:sy n="200" d="100"/>
        </p:scale>
        <p:origin x="108" y="-264"/>
      </p:cViewPr>
      <p:guideLst>
        <p:guide orient="horz" pos="1021"/>
        <p:guide pos="18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63743" tIns="31871" rIns="63743" bIns="31871" rtlCol="0"/>
          <a:lstStyle>
            <a:lvl1pPr algn="l">
              <a:defRPr sz="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63743" tIns="31871" rIns="63743" bIns="31871" rtlCol="0"/>
          <a:lstStyle>
            <a:lvl1pPr algn="r">
              <a:defRPr sz="800"/>
            </a:lvl1pPr>
          </a:lstStyle>
          <a:p>
            <a:pPr>
              <a:defRPr/>
            </a:pPr>
            <a:fld id="{F0BE0BAC-D19A-4C74-A158-96CCE0B26644}" type="datetimeFigureOut">
              <a:rPr lang="ru-RU"/>
              <a:pPr>
                <a:defRPr/>
              </a:pPr>
              <a:t>24.10.2015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3743" tIns="31871" rIns="63743" bIns="31871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63743" tIns="31871" rIns="63743" bIns="31871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63743" tIns="31871" rIns="63743" bIns="31871" rtlCol="0" anchor="b"/>
          <a:lstStyle>
            <a:lvl1pPr algn="l">
              <a:defRPr sz="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275" y="9429750"/>
            <a:ext cx="2944813" cy="496888"/>
          </a:xfrm>
          <a:prstGeom prst="rect">
            <a:avLst/>
          </a:prstGeom>
        </p:spPr>
        <p:txBody>
          <a:bodyPr vert="horz" lIns="63743" tIns="31871" rIns="63743" bIns="31871" rtlCol="0" anchor="b"/>
          <a:lstStyle>
            <a:lvl1pPr algn="r">
              <a:defRPr sz="800"/>
            </a:lvl1pPr>
          </a:lstStyle>
          <a:p>
            <a:pPr>
              <a:defRPr/>
            </a:pPr>
            <a:fld id="{02056A45-C097-4D64-9F75-1D85298C85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2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50863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73050" algn="l" defTabSz="550863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50863" algn="l" defTabSz="550863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27088" algn="l" defTabSz="550863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04900" algn="l" defTabSz="550863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387429" algn="l" defTabSz="554971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664915" algn="l" defTabSz="554971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942401" algn="l" defTabSz="554971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219888" algn="l" defTabSz="554971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078" y="1006528"/>
            <a:ext cx="4896882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4156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3B53-4FBF-4102-B9CD-C8B0A2872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38C06-80FA-404E-9DA2-56F49CB59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6752" y="129754"/>
            <a:ext cx="1296234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052" y="129754"/>
            <a:ext cx="3792683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2E69E-1EC1-48CA-BC0F-603AB56E3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56293-55DC-4B09-9457-705E4211B0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082" y="2082057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082" y="1373288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110A5-4A2E-487A-9307-D31204907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28528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6BDF3-A157-4797-A4C8-7D921C2AF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052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8052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6528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26528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06D0E-0E39-4F2D-9512-086D8D550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DE51-D461-4537-B7A3-78269C27D2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5EAB-134E-4E65-83A8-D604A9A1D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B99C5-A7E0-4D4D-AAB4-731CFC257C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204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9204" y="289508"/>
            <a:ext cx="3456623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9204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5F3E6-88FD-4EF1-BCF6-5C9C66E9A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636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6362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4038" cy="171450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9088" y="3003550"/>
            <a:ext cx="1344612" cy="171450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D3B33B-59A9-40F7-A210-AD78E436C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defTabSz="514350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4350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2pPr>
      <a:lvl3pPr algn="ctr" defTabSz="514350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3pPr>
      <a:lvl4pPr algn="ctr" defTabSz="514350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4pPr>
      <a:lvl5pPr algn="ctr" defTabSz="514350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5pPr>
      <a:lvl6pPr marL="457200" algn="ctr" defTabSz="51435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6pPr>
      <a:lvl7pPr marL="914400" algn="ctr" defTabSz="51435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7pPr>
      <a:lvl8pPr marL="1371600" algn="ctr" defTabSz="51435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8pPr>
      <a:lvl9pPr marL="1828800" algn="ctr" defTabSz="51435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9pPr>
    </p:titleStyle>
    <p:bodyStyle>
      <a:lvl1pPr marL="192088" indent="-192088" algn="l" defTabSz="514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defTabSz="514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Users\VarnavskiyVA\Desktop\111111111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25400"/>
            <a:ext cx="5764213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8"/>
          <p:cNvSpPr>
            <a:spLocks noChangeArrowheads="1"/>
          </p:cNvSpPr>
          <p:nvPr/>
        </p:nvSpPr>
        <p:spPr bwMode="auto">
          <a:xfrm>
            <a:off x="0" y="12700"/>
            <a:ext cx="5761038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9" tIns="68040" rIns="57959" bIns="68040" anchor="ctr">
            <a:spAutoFit/>
          </a:bodyPr>
          <a:lstStyle/>
          <a:p>
            <a:pPr defTabSz="803275" eaLnBrk="0" hangingPunct="0"/>
            <a:r>
              <a:rPr 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Действия ВС САР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314325"/>
            <a:ext cx="5764213" cy="4763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олилиния 1"/>
          <p:cNvSpPr/>
          <p:nvPr/>
        </p:nvSpPr>
        <p:spPr>
          <a:xfrm>
            <a:off x="1290638" y="1249363"/>
            <a:ext cx="365125" cy="174625"/>
          </a:xfrm>
          <a:custGeom>
            <a:avLst/>
            <a:gdLst>
              <a:gd name="connsiteX0" fmla="*/ 396880 w 670922"/>
              <a:gd name="connsiteY0" fmla="*/ 120416 h 260218"/>
              <a:gd name="connsiteX1" fmla="*/ 504830 w 670922"/>
              <a:gd name="connsiteY1" fmla="*/ 110891 h 260218"/>
              <a:gd name="connsiteX2" fmla="*/ 612780 w 670922"/>
              <a:gd name="connsiteY2" fmla="*/ 85491 h 260218"/>
              <a:gd name="connsiteX3" fmla="*/ 666755 w 670922"/>
              <a:gd name="connsiteY3" fmla="*/ 107716 h 260218"/>
              <a:gd name="connsiteX4" fmla="*/ 654055 w 670922"/>
              <a:gd name="connsiteY4" fmla="*/ 180741 h 260218"/>
              <a:gd name="connsiteX5" fmla="*/ 549280 w 670922"/>
              <a:gd name="connsiteY5" fmla="*/ 250591 h 260218"/>
              <a:gd name="connsiteX6" fmla="*/ 425455 w 670922"/>
              <a:gd name="connsiteY6" fmla="*/ 256941 h 260218"/>
              <a:gd name="connsiteX7" fmla="*/ 304805 w 670922"/>
              <a:gd name="connsiteY7" fmla="*/ 225191 h 260218"/>
              <a:gd name="connsiteX8" fmla="*/ 171455 w 670922"/>
              <a:gd name="connsiteY8" fmla="*/ 228366 h 260218"/>
              <a:gd name="connsiteX9" fmla="*/ 53980 w 670922"/>
              <a:gd name="connsiteY9" fmla="*/ 174391 h 260218"/>
              <a:gd name="connsiteX10" fmla="*/ 5 w 670922"/>
              <a:gd name="connsiteY10" fmla="*/ 95016 h 260218"/>
              <a:gd name="connsiteX11" fmla="*/ 50805 w 670922"/>
              <a:gd name="connsiteY11" fmla="*/ 6116 h 260218"/>
              <a:gd name="connsiteX12" fmla="*/ 95255 w 670922"/>
              <a:gd name="connsiteY12" fmla="*/ 15641 h 260218"/>
              <a:gd name="connsiteX13" fmla="*/ 203205 w 670922"/>
              <a:gd name="connsiteY13" fmla="*/ 79141 h 260218"/>
              <a:gd name="connsiteX14" fmla="*/ 336555 w 670922"/>
              <a:gd name="connsiteY14" fmla="*/ 117241 h 260218"/>
              <a:gd name="connsiteX15" fmla="*/ 396880 w 670922"/>
              <a:gd name="connsiteY15" fmla="*/ 120416 h 260218"/>
              <a:gd name="connsiteX0" fmla="*/ 397812 w 671854"/>
              <a:gd name="connsiteY0" fmla="*/ 104775 h 244577"/>
              <a:gd name="connsiteX1" fmla="*/ 505762 w 671854"/>
              <a:gd name="connsiteY1" fmla="*/ 95250 h 244577"/>
              <a:gd name="connsiteX2" fmla="*/ 613712 w 671854"/>
              <a:gd name="connsiteY2" fmla="*/ 69850 h 244577"/>
              <a:gd name="connsiteX3" fmla="*/ 667687 w 671854"/>
              <a:gd name="connsiteY3" fmla="*/ 92075 h 244577"/>
              <a:gd name="connsiteX4" fmla="*/ 654987 w 671854"/>
              <a:gd name="connsiteY4" fmla="*/ 165100 h 244577"/>
              <a:gd name="connsiteX5" fmla="*/ 550212 w 671854"/>
              <a:gd name="connsiteY5" fmla="*/ 234950 h 244577"/>
              <a:gd name="connsiteX6" fmla="*/ 426387 w 671854"/>
              <a:gd name="connsiteY6" fmla="*/ 241300 h 244577"/>
              <a:gd name="connsiteX7" fmla="*/ 305737 w 671854"/>
              <a:gd name="connsiteY7" fmla="*/ 209550 h 244577"/>
              <a:gd name="connsiteX8" fmla="*/ 172387 w 671854"/>
              <a:gd name="connsiteY8" fmla="*/ 212725 h 244577"/>
              <a:gd name="connsiteX9" fmla="*/ 54912 w 671854"/>
              <a:gd name="connsiteY9" fmla="*/ 158750 h 244577"/>
              <a:gd name="connsiteX10" fmla="*/ 937 w 671854"/>
              <a:gd name="connsiteY10" fmla="*/ 79375 h 244577"/>
              <a:gd name="connsiteX11" fmla="*/ 96187 w 671854"/>
              <a:gd name="connsiteY11" fmla="*/ 0 h 244577"/>
              <a:gd name="connsiteX12" fmla="*/ 204137 w 671854"/>
              <a:gd name="connsiteY12" fmla="*/ 63500 h 244577"/>
              <a:gd name="connsiteX13" fmla="*/ 337487 w 671854"/>
              <a:gd name="connsiteY13" fmla="*/ 101600 h 244577"/>
              <a:gd name="connsiteX14" fmla="*/ 397812 w 671854"/>
              <a:gd name="connsiteY14" fmla="*/ 104775 h 244577"/>
              <a:gd name="connsiteX0" fmla="*/ 410310 w 684352"/>
              <a:gd name="connsiteY0" fmla="*/ 105731 h 245533"/>
              <a:gd name="connsiteX1" fmla="*/ 518260 w 684352"/>
              <a:gd name="connsiteY1" fmla="*/ 96206 h 245533"/>
              <a:gd name="connsiteX2" fmla="*/ 626210 w 684352"/>
              <a:gd name="connsiteY2" fmla="*/ 70806 h 245533"/>
              <a:gd name="connsiteX3" fmla="*/ 680185 w 684352"/>
              <a:gd name="connsiteY3" fmla="*/ 93031 h 245533"/>
              <a:gd name="connsiteX4" fmla="*/ 667485 w 684352"/>
              <a:gd name="connsiteY4" fmla="*/ 166056 h 245533"/>
              <a:gd name="connsiteX5" fmla="*/ 562710 w 684352"/>
              <a:gd name="connsiteY5" fmla="*/ 235906 h 245533"/>
              <a:gd name="connsiteX6" fmla="*/ 438885 w 684352"/>
              <a:gd name="connsiteY6" fmla="*/ 242256 h 245533"/>
              <a:gd name="connsiteX7" fmla="*/ 318235 w 684352"/>
              <a:gd name="connsiteY7" fmla="*/ 210506 h 245533"/>
              <a:gd name="connsiteX8" fmla="*/ 184885 w 684352"/>
              <a:gd name="connsiteY8" fmla="*/ 213681 h 245533"/>
              <a:gd name="connsiteX9" fmla="*/ 67410 w 684352"/>
              <a:gd name="connsiteY9" fmla="*/ 159706 h 245533"/>
              <a:gd name="connsiteX10" fmla="*/ 735 w 684352"/>
              <a:gd name="connsiteY10" fmla="*/ 35881 h 245533"/>
              <a:gd name="connsiteX11" fmla="*/ 108685 w 684352"/>
              <a:gd name="connsiteY11" fmla="*/ 956 h 245533"/>
              <a:gd name="connsiteX12" fmla="*/ 216635 w 684352"/>
              <a:gd name="connsiteY12" fmla="*/ 64456 h 245533"/>
              <a:gd name="connsiteX13" fmla="*/ 349985 w 684352"/>
              <a:gd name="connsiteY13" fmla="*/ 102556 h 245533"/>
              <a:gd name="connsiteX14" fmla="*/ 410310 w 684352"/>
              <a:gd name="connsiteY14" fmla="*/ 105731 h 245533"/>
              <a:gd name="connsiteX0" fmla="*/ 411784 w 685826"/>
              <a:gd name="connsiteY0" fmla="*/ 106435 h 246237"/>
              <a:gd name="connsiteX1" fmla="*/ 519734 w 685826"/>
              <a:gd name="connsiteY1" fmla="*/ 96910 h 246237"/>
              <a:gd name="connsiteX2" fmla="*/ 627684 w 685826"/>
              <a:gd name="connsiteY2" fmla="*/ 71510 h 246237"/>
              <a:gd name="connsiteX3" fmla="*/ 681659 w 685826"/>
              <a:gd name="connsiteY3" fmla="*/ 93735 h 246237"/>
              <a:gd name="connsiteX4" fmla="*/ 668959 w 685826"/>
              <a:gd name="connsiteY4" fmla="*/ 166760 h 246237"/>
              <a:gd name="connsiteX5" fmla="*/ 564184 w 685826"/>
              <a:gd name="connsiteY5" fmla="*/ 236610 h 246237"/>
              <a:gd name="connsiteX6" fmla="*/ 440359 w 685826"/>
              <a:gd name="connsiteY6" fmla="*/ 242960 h 246237"/>
              <a:gd name="connsiteX7" fmla="*/ 319709 w 685826"/>
              <a:gd name="connsiteY7" fmla="*/ 211210 h 246237"/>
              <a:gd name="connsiteX8" fmla="*/ 186359 w 685826"/>
              <a:gd name="connsiteY8" fmla="*/ 214385 h 246237"/>
              <a:gd name="connsiteX9" fmla="*/ 68884 w 685826"/>
              <a:gd name="connsiteY9" fmla="*/ 160410 h 246237"/>
              <a:gd name="connsiteX10" fmla="*/ 2209 w 685826"/>
              <a:gd name="connsiteY10" fmla="*/ 36585 h 246237"/>
              <a:gd name="connsiteX11" fmla="*/ 110159 w 685826"/>
              <a:gd name="connsiteY11" fmla="*/ 1660 h 246237"/>
              <a:gd name="connsiteX12" fmla="*/ 218109 w 685826"/>
              <a:gd name="connsiteY12" fmla="*/ 65160 h 246237"/>
              <a:gd name="connsiteX13" fmla="*/ 351459 w 685826"/>
              <a:gd name="connsiteY13" fmla="*/ 103260 h 246237"/>
              <a:gd name="connsiteX14" fmla="*/ 411784 w 685826"/>
              <a:gd name="connsiteY14" fmla="*/ 106435 h 246237"/>
              <a:gd name="connsiteX0" fmla="*/ 411784 w 685826"/>
              <a:gd name="connsiteY0" fmla="*/ 106435 h 246237"/>
              <a:gd name="connsiteX1" fmla="*/ 519734 w 685826"/>
              <a:gd name="connsiteY1" fmla="*/ 96910 h 246237"/>
              <a:gd name="connsiteX2" fmla="*/ 627684 w 685826"/>
              <a:gd name="connsiteY2" fmla="*/ 71510 h 246237"/>
              <a:gd name="connsiteX3" fmla="*/ 681659 w 685826"/>
              <a:gd name="connsiteY3" fmla="*/ 93735 h 246237"/>
              <a:gd name="connsiteX4" fmla="*/ 668959 w 685826"/>
              <a:gd name="connsiteY4" fmla="*/ 166760 h 246237"/>
              <a:gd name="connsiteX5" fmla="*/ 564184 w 685826"/>
              <a:gd name="connsiteY5" fmla="*/ 236610 h 246237"/>
              <a:gd name="connsiteX6" fmla="*/ 440359 w 685826"/>
              <a:gd name="connsiteY6" fmla="*/ 242960 h 246237"/>
              <a:gd name="connsiteX7" fmla="*/ 319709 w 685826"/>
              <a:gd name="connsiteY7" fmla="*/ 211210 h 246237"/>
              <a:gd name="connsiteX8" fmla="*/ 186359 w 685826"/>
              <a:gd name="connsiteY8" fmla="*/ 214385 h 246237"/>
              <a:gd name="connsiteX9" fmla="*/ 68884 w 685826"/>
              <a:gd name="connsiteY9" fmla="*/ 160410 h 246237"/>
              <a:gd name="connsiteX10" fmla="*/ 2209 w 685826"/>
              <a:gd name="connsiteY10" fmla="*/ 36585 h 246237"/>
              <a:gd name="connsiteX11" fmla="*/ 110159 w 685826"/>
              <a:gd name="connsiteY11" fmla="*/ 1660 h 246237"/>
              <a:gd name="connsiteX12" fmla="*/ 218109 w 685826"/>
              <a:gd name="connsiteY12" fmla="*/ 65160 h 246237"/>
              <a:gd name="connsiteX13" fmla="*/ 351459 w 685826"/>
              <a:gd name="connsiteY13" fmla="*/ 103260 h 246237"/>
              <a:gd name="connsiteX14" fmla="*/ 411784 w 685826"/>
              <a:gd name="connsiteY14" fmla="*/ 106435 h 246237"/>
              <a:gd name="connsiteX0" fmla="*/ 411784 w 685826"/>
              <a:gd name="connsiteY0" fmla="*/ 106435 h 246017"/>
              <a:gd name="connsiteX1" fmla="*/ 519734 w 685826"/>
              <a:gd name="connsiteY1" fmla="*/ 96910 h 246017"/>
              <a:gd name="connsiteX2" fmla="*/ 627684 w 685826"/>
              <a:gd name="connsiteY2" fmla="*/ 71510 h 246017"/>
              <a:gd name="connsiteX3" fmla="*/ 681659 w 685826"/>
              <a:gd name="connsiteY3" fmla="*/ 93735 h 246017"/>
              <a:gd name="connsiteX4" fmla="*/ 668959 w 685826"/>
              <a:gd name="connsiteY4" fmla="*/ 166760 h 246017"/>
              <a:gd name="connsiteX5" fmla="*/ 564184 w 685826"/>
              <a:gd name="connsiteY5" fmla="*/ 236610 h 246017"/>
              <a:gd name="connsiteX6" fmla="*/ 440359 w 685826"/>
              <a:gd name="connsiteY6" fmla="*/ 242960 h 246017"/>
              <a:gd name="connsiteX7" fmla="*/ 186359 w 685826"/>
              <a:gd name="connsiteY7" fmla="*/ 214385 h 246017"/>
              <a:gd name="connsiteX8" fmla="*/ 68884 w 685826"/>
              <a:gd name="connsiteY8" fmla="*/ 160410 h 246017"/>
              <a:gd name="connsiteX9" fmla="*/ 2209 w 685826"/>
              <a:gd name="connsiteY9" fmla="*/ 36585 h 246017"/>
              <a:gd name="connsiteX10" fmla="*/ 110159 w 685826"/>
              <a:gd name="connsiteY10" fmla="*/ 1660 h 246017"/>
              <a:gd name="connsiteX11" fmla="*/ 218109 w 685826"/>
              <a:gd name="connsiteY11" fmla="*/ 65160 h 246017"/>
              <a:gd name="connsiteX12" fmla="*/ 351459 w 685826"/>
              <a:gd name="connsiteY12" fmla="*/ 103260 h 246017"/>
              <a:gd name="connsiteX13" fmla="*/ 411784 w 685826"/>
              <a:gd name="connsiteY13" fmla="*/ 106435 h 246017"/>
              <a:gd name="connsiteX0" fmla="*/ 411784 w 685826"/>
              <a:gd name="connsiteY0" fmla="*/ 106435 h 276663"/>
              <a:gd name="connsiteX1" fmla="*/ 519734 w 685826"/>
              <a:gd name="connsiteY1" fmla="*/ 96910 h 276663"/>
              <a:gd name="connsiteX2" fmla="*/ 627684 w 685826"/>
              <a:gd name="connsiteY2" fmla="*/ 71510 h 276663"/>
              <a:gd name="connsiteX3" fmla="*/ 681659 w 685826"/>
              <a:gd name="connsiteY3" fmla="*/ 93735 h 276663"/>
              <a:gd name="connsiteX4" fmla="*/ 668959 w 685826"/>
              <a:gd name="connsiteY4" fmla="*/ 166760 h 276663"/>
              <a:gd name="connsiteX5" fmla="*/ 564184 w 685826"/>
              <a:gd name="connsiteY5" fmla="*/ 236610 h 276663"/>
              <a:gd name="connsiteX6" fmla="*/ 335584 w 685826"/>
              <a:gd name="connsiteY6" fmla="*/ 276297 h 276663"/>
              <a:gd name="connsiteX7" fmla="*/ 186359 w 685826"/>
              <a:gd name="connsiteY7" fmla="*/ 214385 h 276663"/>
              <a:gd name="connsiteX8" fmla="*/ 68884 w 685826"/>
              <a:gd name="connsiteY8" fmla="*/ 160410 h 276663"/>
              <a:gd name="connsiteX9" fmla="*/ 2209 w 685826"/>
              <a:gd name="connsiteY9" fmla="*/ 36585 h 276663"/>
              <a:gd name="connsiteX10" fmla="*/ 110159 w 685826"/>
              <a:gd name="connsiteY10" fmla="*/ 1660 h 276663"/>
              <a:gd name="connsiteX11" fmla="*/ 218109 w 685826"/>
              <a:gd name="connsiteY11" fmla="*/ 65160 h 276663"/>
              <a:gd name="connsiteX12" fmla="*/ 351459 w 685826"/>
              <a:gd name="connsiteY12" fmla="*/ 103260 h 276663"/>
              <a:gd name="connsiteX13" fmla="*/ 411784 w 685826"/>
              <a:gd name="connsiteY13" fmla="*/ 106435 h 276663"/>
              <a:gd name="connsiteX0" fmla="*/ 413103 w 687145"/>
              <a:gd name="connsiteY0" fmla="*/ 106435 h 279062"/>
              <a:gd name="connsiteX1" fmla="*/ 521053 w 687145"/>
              <a:gd name="connsiteY1" fmla="*/ 96910 h 279062"/>
              <a:gd name="connsiteX2" fmla="*/ 629003 w 687145"/>
              <a:gd name="connsiteY2" fmla="*/ 71510 h 279062"/>
              <a:gd name="connsiteX3" fmla="*/ 682978 w 687145"/>
              <a:gd name="connsiteY3" fmla="*/ 93735 h 279062"/>
              <a:gd name="connsiteX4" fmla="*/ 670278 w 687145"/>
              <a:gd name="connsiteY4" fmla="*/ 166760 h 279062"/>
              <a:gd name="connsiteX5" fmla="*/ 565503 w 687145"/>
              <a:gd name="connsiteY5" fmla="*/ 236610 h 279062"/>
              <a:gd name="connsiteX6" fmla="*/ 336903 w 687145"/>
              <a:gd name="connsiteY6" fmla="*/ 276297 h 279062"/>
              <a:gd name="connsiteX7" fmla="*/ 70203 w 687145"/>
              <a:gd name="connsiteY7" fmla="*/ 160410 h 279062"/>
              <a:gd name="connsiteX8" fmla="*/ 3528 w 687145"/>
              <a:gd name="connsiteY8" fmla="*/ 36585 h 279062"/>
              <a:gd name="connsiteX9" fmla="*/ 111478 w 687145"/>
              <a:gd name="connsiteY9" fmla="*/ 1660 h 279062"/>
              <a:gd name="connsiteX10" fmla="*/ 219428 w 687145"/>
              <a:gd name="connsiteY10" fmla="*/ 65160 h 279062"/>
              <a:gd name="connsiteX11" fmla="*/ 352778 w 687145"/>
              <a:gd name="connsiteY11" fmla="*/ 103260 h 279062"/>
              <a:gd name="connsiteX12" fmla="*/ 413103 w 687145"/>
              <a:gd name="connsiteY12" fmla="*/ 106435 h 279062"/>
              <a:gd name="connsiteX0" fmla="*/ 411628 w 685670"/>
              <a:gd name="connsiteY0" fmla="*/ 106435 h 277419"/>
              <a:gd name="connsiteX1" fmla="*/ 519578 w 685670"/>
              <a:gd name="connsiteY1" fmla="*/ 96910 h 277419"/>
              <a:gd name="connsiteX2" fmla="*/ 627528 w 685670"/>
              <a:gd name="connsiteY2" fmla="*/ 71510 h 277419"/>
              <a:gd name="connsiteX3" fmla="*/ 681503 w 685670"/>
              <a:gd name="connsiteY3" fmla="*/ 93735 h 277419"/>
              <a:gd name="connsiteX4" fmla="*/ 668803 w 685670"/>
              <a:gd name="connsiteY4" fmla="*/ 166760 h 277419"/>
              <a:gd name="connsiteX5" fmla="*/ 564028 w 685670"/>
              <a:gd name="connsiteY5" fmla="*/ 236610 h 277419"/>
              <a:gd name="connsiteX6" fmla="*/ 335428 w 685670"/>
              <a:gd name="connsiteY6" fmla="*/ 276297 h 277419"/>
              <a:gd name="connsiteX7" fmla="*/ 97303 w 685670"/>
              <a:gd name="connsiteY7" fmla="*/ 193748 h 277419"/>
              <a:gd name="connsiteX8" fmla="*/ 2053 w 685670"/>
              <a:gd name="connsiteY8" fmla="*/ 36585 h 277419"/>
              <a:gd name="connsiteX9" fmla="*/ 110003 w 685670"/>
              <a:gd name="connsiteY9" fmla="*/ 1660 h 277419"/>
              <a:gd name="connsiteX10" fmla="*/ 217953 w 685670"/>
              <a:gd name="connsiteY10" fmla="*/ 65160 h 277419"/>
              <a:gd name="connsiteX11" fmla="*/ 351303 w 685670"/>
              <a:gd name="connsiteY11" fmla="*/ 103260 h 277419"/>
              <a:gd name="connsiteX12" fmla="*/ 411628 w 685670"/>
              <a:gd name="connsiteY12" fmla="*/ 106435 h 277419"/>
              <a:gd name="connsiteX0" fmla="*/ 371019 w 645061"/>
              <a:gd name="connsiteY0" fmla="*/ 105011 h 275995"/>
              <a:gd name="connsiteX1" fmla="*/ 478969 w 645061"/>
              <a:gd name="connsiteY1" fmla="*/ 95486 h 275995"/>
              <a:gd name="connsiteX2" fmla="*/ 586919 w 645061"/>
              <a:gd name="connsiteY2" fmla="*/ 70086 h 275995"/>
              <a:gd name="connsiteX3" fmla="*/ 640894 w 645061"/>
              <a:gd name="connsiteY3" fmla="*/ 92311 h 275995"/>
              <a:gd name="connsiteX4" fmla="*/ 628194 w 645061"/>
              <a:gd name="connsiteY4" fmla="*/ 165336 h 275995"/>
              <a:gd name="connsiteX5" fmla="*/ 523419 w 645061"/>
              <a:gd name="connsiteY5" fmla="*/ 235186 h 275995"/>
              <a:gd name="connsiteX6" fmla="*/ 294819 w 645061"/>
              <a:gd name="connsiteY6" fmla="*/ 274873 h 275995"/>
              <a:gd name="connsiteX7" fmla="*/ 56694 w 645061"/>
              <a:gd name="connsiteY7" fmla="*/ 192324 h 275995"/>
              <a:gd name="connsiteX8" fmla="*/ 4306 w 645061"/>
              <a:gd name="connsiteY8" fmla="*/ 49448 h 275995"/>
              <a:gd name="connsiteX9" fmla="*/ 69394 w 645061"/>
              <a:gd name="connsiteY9" fmla="*/ 236 h 275995"/>
              <a:gd name="connsiteX10" fmla="*/ 177344 w 645061"/>
              <a:gd name="connsiteY10" fmla="*/ 63736 h 275995"/>
              <a:gd name="connsiteX11" fmla="*/ 310694 w 645061"/>
              <a:gd name="connsiteY11" fmla="*/ 101836 h 275995"/>
              <a:gd name="connsiteX12" fmla="*/ 371019 w 645061"/>
              <a:gd name="connsiteY12" fmla="*/ 105011 h 27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5061" h="275995">
                <a:moveTo>
                  <a:pt x="371019" y="105011"/>
                </a:moveTo>
                <a:cubicBezTo>
                  <a:pt x="399065" y="103953"/>
                  <a:pt x="442986" y="101307"/>
                  <a:pt x="478969" y="95486"/>
                </a:cubicBezTo>
                <a:cubicBezTo>
                  <a:pt x="514952" y="89665"/>
                  <a:pt x="559932" y="70615"/>
                  <a:pt x="586919" y="70086"/>
                </a:cubicBezTo>
                <a:cubicBezTo>
                  <a:pt x="613906" y="69557"/>
                  <a:pt x="634015" y="76436"/>
                  <a:pt x="640894" y="92311"/>
                </a:cubicBezTo>
                <a:cubicBezTo>
                  <a:pt x="647773" y="108186"/>
                  <a:pt x="647773" y="141524"/>
                  <a:pt x="628194" y="165336"/>
                </a:cubicBezTo>
                <a:cubicBezTo>
                  <a:pt x="608615" y="189148"/>
                  <a:pt x="578981" y="216930"/>
                  <a:pt x="523419" y="235186"/>
                </a:cubicBezTo>
                <a:cubicBezTo>
                  <a:pt x="467857" y="253442"/>
                  <a:pt x="372607" y="282017"/>
                  <a:pt x="294819" y="274873"/>
                </a:cubicBezTo>
                <a:cubicBezTo>
                  <a:pt x="217031" y="267729"/>
                  <a:pt x="105113" y="229895"/>
                  <a:pt x="56694" y="192324"/>
                </a:cubicBezTo>
                <a:cubicBezTo>
                  <a:pt x="8275" y="154753"/>
                  <a:pt x="-8923" y="85431"/>
                  <a:pt x="4306" y="49448"/>
                </a:cubicBezTo>
                <a:cubicBezTo>
                  <a:pt x="17535" y="13465"/>
                  <a:pt x="40554" y="-2145"/>
                  <a:pt x="69394" y="236"/>
                </a:cubicBezTo>
                <a:cubicBezTo>
                  <a:pt x="98234" y="2617"/>
                  <a:pt x="137127" y="46803"/>
                  <a:pt x="177344" y="63736"/>
                </a:cubicBezTo>
                <a:cubicBezTo>
                  <a:pt x="217561" y="80669"/>
                  <a:pt x="276827" y="94428"/>
                  <a:pt x="310694" y="101836"/>
                </a:cubicBezTo>
                <a:cubicBezTo>
                  <a:pt x="344561" y="109244"/>
                  <a:pt x="342973" y="106069"/>
                  <a:pt x="371019" y="10501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1001713" y="998538"/>
            <a:ext cx="238125" cy="214312"/>
          </a:xfrm>
          <a:custGeom>
            <a:avLst/>
            <a:gdLst>
              <a:gd name="connsiteX0" fmla="*/ 120544 w 419986"/>
              <a:gd name="connsiteY0" fmla="*/ 51848 h 299987"/>
              <a:gd name="connsiteX1" fmla="*/ 60219 w 419986"/>
              <a:gd name="connsiteY1" fmla="*/ 1048 h 299987"/>
              <a:gd name="connsiteX2" fmla="*/ 9419 w 419986"/>
              <a:gd name="connsiteY2" fmla="*/ 23273 h 299987"/>
              <a:gd name="connsiteX3" fmla="*/ 3069 w 419986"/>
              <a:gd name="connsiteY3" fmla="*/ 89948 h 299987"/>
              <a:gd name="connsiteX4" fmla="*/ 44344 w 419986"/>
              <a:gd name="connsiteY4" fmla="*/ 169323 h 299987"/>
              <a:gd name="connsiteX5" fmla="*/ 101494 w 419986"/>
              <a:gd name="connsiteY5" fmla="*/ 239173 h 299987"/>
              <a:gd name="connsiteX6" fmla="*/ 184044 w 419986"/>
              <a:gd name="connsiteY6" fmla="*/ 283623 h 299987"/>
              <a:gd name="connsiteX7" fmla="*/ 298344 w 419986"/>
              <a:gd name="connsiteY7" fmla="*/ 299498 h 299987"/>
              <a:gd name="connsiteX8" fmla="*/ 403119 w 419986"/>
              <a:gd name="connsiteY8" fmla="*/ 267748 h 299987"/>
              <a:gd name="connsiteX9" fmla="*/ 415819 w 419986"/>
              <a:gd name="connsiteY9" fmla="*/ 210598 h 299987"/>
              <a:gd name="connsiteX10" fmla="*/ 361844 w 419986"/>
              <a:gd name="connsiteY10" fmla="*/ 185198 h 299987"/>
              <a:gd name="connsiteX11" fmla="*/ 285644 w 419986"/>
              <a:gd name="connsiteY11" fmla="*/ 210598 h 299987"/>
              <a:gd name="connsiteX12" fmla="*/ 184044 w 419986"/>
              <a:gd name="connsiteY12" fmla="*/ 194723 h 299987"/>
              <a:gd name="connsiteX13" fmla="*/ 133244 w 419986"/>
              <a:gd name="connsiteY13" fmla="*/ 137573 h 299987"/>
              <a:gd name="connsiteX14" fmla="*/ 120544 w 419986"/>
              <a:gd name="connsiteY14" fmla="*/ 51848 h 299987"/>
              <a:gd name="connsiteX0" fmla="*/ 120544 w 419986"/>
              <a:gd name="connsiteY0" fmla="*/ 51848 h 299987"/>
              <a:gd name="connsiteX1" fmla="*/ 60219 w 419986"/>
              <a:gd name="connsiteY1" fmla="*/ 1048 h 299987"/>
              <a:gd name="connsiteX2" fmla="*/ 9419 w 419986"/>
              <a:gd name="connsiteY2" fmla="*/ 23273 h 299987"/>
              <a:gd name="connsiteX3" fmla="*/ 3069 w 419986"/>
              <a:gd name="connsiteY3" fmla="*/ 89948 h 299987"/>
              <a:gd name="connsiteX4" fmla="*/ 44344 w 419986"/>
              <a:gd name="connsiteY4" fmla="*/ 169323 h 299987"/>
              <a:gd name="connsiteX5" fmla="*/ 101494 w 419986"/>
              <a:gd name="connsiteY5" fmla="*/ 239173 h 299987"/>
              <a:gd name="connsiteX6" fmla="*/ 184044 w 419986"/>
              <a:gd name="connsiteY6" fmla="*/ 283623 h 299987"/>
              <a:gd name="connsiteX7" fmla="*/ 298344 w 419986"/>
              <a:gd name="connsiteY7" fmla="*/ 299498 h 299987"/>
              <a:gd name="connsiteX8" fmla="*/ 403119 w 419986"/>
              <a:gd name="connsiteY8" fmla="*/ 267748 h 299987"/>
              <a:gd name="connsiteX9" fmla="*/ 415819 w 419986"/>
              <a:gd name="connsiteY9" fmla="*/ 210598 h 299987"/>
              <a:gd name="connsiteX10" fmla="*/ 361844 w 419986"/>
              <a:gd name="connsiteY10" fmla="*/ 185198 h 299987"/>
              <a:gd name="connsiteX11" fmla="*/ 184044 w 419986"/>
              <a:gd name="connsiteY11" fmla="*/ 194723 h 299987"/>
              <a:gd name="connsiteX12" fmla="*/ 133244 w 419986"/>
              <a:gd name="connsiteY12" fmla="*/ 137573 h 299987"/>
              <a:gd name="connsiteX13" fmla="*/ 120544 w 419986"/>
              <a:gd name="connsiteY13" fmla="*/ 51848 h 299987"/>
              <a:gd name="connsiteX0" fmla="*/ 120544 w 419986"/>
              <a:gd name="connsiteY0" fmla="*/ 51848 h 299987"/>
              <a:gd name="connsiteX1" fmla="*/ 60219 w 419986"/>
              <a:gd name="connsiteY1" fmla="*/ 1048 h 299987"/>
              <a:gd name="connsiteX2" fmla="*/ 9419 w 419986"/>
              <a:gd name="connsiteY2" fmla="*/ 23273 h 299987"/>
              <a:gd name="connsiteX3" fmla="*/ 3069 w 419986"/>
              <a:gd name="connsiteY3" fmla="*/ 89948 h 299987"/>
              <a:gd name="connsiteX4" fmla="*/ 44344 w 419986"/>
              <a:gd name="connsiteY4" fmla="*/ 169323 h 299987"/>
              <a:gd name="connsiteX5" fmla="*/ 101494 w 419986"/>
              <a:gd name="connsiteY5" fmla="*/ 239173 h 299987"/>
              <a:gd name="connsiteX6" fmla="*/ 184044 w 419986"/>
              <a:gd name="connsiteY6" fmla="*/ 283623 h 299987"/>
              <a:gd name="connsiteX7" fmla="*/ 298344 w 419986"/>
              <a:gd name="connsiteY7" fmla="*/ 299498 h 299987"/>
              <a:gd name="connsiteX8" fmla="*/ 403119 w 419986"/>
              <a:gd name="connsiteY8" fmla="*/ 267748 h 299987"/>
              <a:gd name="connsiteX9" fmla="*/ 415819 w 419986"/>
              <a:gd name="connsiteY9" fmla="*/ 210598 h 299987"/>
              <a:gd name="connsiteX10" fmla="*/ 361844 w 419986"/>
              <a:gd name="connsiteY10" fmla="*/ 185198 h 299987"/>
              <a:gd name="connsiteX11" fmla="*/ 133244 w 419986"/>
              <a:gd name="connsiteY11" fmla="*/ 137573 h 299987"/>
              <a:gd name="connsiteX12" fmla="*/ 120544 w 419986"/>
              <a:gd name="connsiteY12" fmla="*/ 51848 h 299987"/>
              <a:gd name="connsiteX0" fmla="*/ 87206 w 419986"/>
              <a:gd name="connsiteY0" fmla="*/ 56362 h 300224"/>
              <a:gd name="connsiteX1" fmla="*/ 60219 w 419986"/>
              <a:gd name="connsiteY1" fmla="*/ 1285 h 300224"/>
              <a:gd name="connsiteX2" fmla="*/ 9419 w 419986"/>
              <a:gd name="connsiteY2" fmla="*/ 23510 h 300224"/>
              <a:gd name="connsiteX3" fmla="*/ 3069 w 419986"/>
              <a:gd name="connsiteY3" fmla="*/ 90185 h 300224"/>
              <a:gd name="connsiteX4" fmla="*/ 44344 w 419986"/>
              <a:gd name="connsiteY4" fmla="*/ 169560 h 300224"/>
              <a:gd name="connsiteX5" fmla="*/ 101494 w 419986"/>
              <a:gd name="connsiteY5" fmla="*/ 239410 h 300224"/>
              <a:gd name="connsiteX6" fmla="*/ 184044 w 419986"/>
              <a:gd name="connsiteY6" fmla="*/ 283860 h 300224"/>
              <a:gd name="connsiteX7" fmla="*/ 298344 w 419986"/>
              <a:gd name="connsiteY7" fmla="*/ 299735 h 300224"/>
              <a:gd name="connsiteX8" fmla="*/ 403119 w 419986"/>
              <a:gd name="connsiteY8" fmla="*/ 267985 h 300224"/>
              <a:gd name="connsiteX9" fmla="*/ 415819 w 419986"/>
              <a:gd name="connsiteY9" fmla="*/ 210835 h 300224"/>
              <a:gd name="connsiteX10" fmla="*/ 361844 w 419986"/>
              <a:gd name="connsiteY10" fmla="*/ 185435 h 300224"/>
              <a:gd name="connsiteX11" fmla="*/ 133244 w 419986"/>
              <a:gd name="connsiteY11" fmla="*/ 137810 h 300224"/>
              <a:gd name="connsiteX12" fmla="*/ 87206 w 419986"/>
              <a:gd name="connsiteY12" fmla="*/ 56362 h 300224"/>
              <a:gd name="connsiteX0" fmla="*/ 87206 w 419986"/>
              <a:gd name="connsiteY0" fmla="*/ 56362 h 300076"/>
              <a:gd name="connsiteX1" fmla="*/ 60219 w 419986"/>
              <a:gd name="connsiteY1" fmla="*/ 1285 h 300076"/>
              <a:gd name="connsiteX2" fmla="*/ 9419 w 419986"/>
              <a:gd name="connsiteY2" fmla="*/ 23510 h 300076"/>
              <a:gd name="connsiteX3" fmla="*/ 3069 w 419986"/>
              <a:gd name="connsiteY3" fmla="*/ 90185 h 300076"/>
              <a:gd name="connsiteX4" fmla="*/ 44344 w 419986"/>
              <a:gd name="connsiteY4" fmla="*/ 169560 h 300076"/>
              <a:gd name="connsiteX5" fmla="*/ 82444 w 419986"/>
              <a:gd name="connsiteY5" fmla="*/ 269348 h 300076"/>
              <a:gd name="connsiteX6" fmla="*/ 184044 w 419986"/>
              <a:gd name="connsiteY6" fmla="*/ 283860 h 300076"/>
              <a:gd name="connsiteX7" fmla="*/ 298344 w 419986"/>
              <a:gd name="connsiteY7" fmla="*/ 299735 h 300076"/>
              <a:gd name="connsiteX8" fmla="*/ 403119 w 419986"/>
              <a:gd name="connsiteY8" fmla="*/ 267985 h 300076"/>
              <a:gd name="connsiteX9" fmla="*/ 415819 w 419986"/>
              <a:gd name="connsiteY9" fmla="*/ 210835 h 300076"/>
              <a:gd name="connsiteX10" fmla="*/ 361844 w 419986"/>
              <a:gd name="connsiteY10" fmla="*/ 185435 h 300076"/>
              <a:gd name="connsiteX11" fmla="*/ 133244 w 419986"/>
              <a:gd name="connsiteY11" fmla="*/ 137810 h 300076"/>
              <a:gd name="connsiteX12" fmla="*/ 87206 w 419986"/>
              <a:gd name="connsiteY12" fmla="*/ 56362 h 300076"/>
              <a:gd name="connsiteX0" fmla="*/ 90023 w 422803"/>
              <a:gd name="connsiteY0" fmla="*/ 56362 h 300076"/>
              <a:gd name="connsiteX1" fmla="*/ 63036 w 422803"/>
              <a:gd name="connsiteY1" fmla="*/ 1285 h 300076"/>
              <a:gd name="connsiteX2" fmla="*/ 12236 w 422803"/>
              <a:gd name="connsiteY2" fmla="*/ 23510 h 300076"/>
              <a:gd name="connsiteX3" fmla="*/ 5886 w 422803"/>
              <a:gd name="connsiteY3" fmla="*/ 90185 h 300076"/>
              <a:gd name="connsiteX4" fmla="*/ 85261 w 422803"/>
              <a:gd name="connsiteY4" fmla="*/ 269348 h 300076"/>
              <a:gd name="connsiteX5" fmla="*/ 186861 w 422803"/>
              <a:gd name="connsiteY5" fmla="*/ 283860 h 300076"/>
              <a:gd name="connsiteX6" fmla="*/ 301161 w 422803"/>
              <a:gd name="connsiteY6" fmla="*/ 299735 h 300076"/>
              <a:gd name="connsiteX7" fmla="*/ 405936 w 422803"/>
              <a:gd name="connsiteY7" fmla="*/ 267985 h 300076"/>
              <a:gd name="connsiteX8" fmla="*/ 418636 w 422803"/>
              <a:gd name="connsiteY8" fmla="*/ 210835 h 300076"/>
              <a:gd name="connsiteX9" fmla="*/ 364661 w 422803"/>
              <a:gd name="connsiteY9" fmla="*/ 185435 h 300076"/>
              <a:gd name="connsiteX10" fmla="*/ 136061 w 422803"/>
              <a:gd name="connsiteY10" fmla="*/ 137810 h 300076"/>
              <a:gd name="connsiteX11" fmla="*/ 90023 w 422803"/>
              <a:gd name="connsiteY11" fmla="*/ 56362 h 300076"/>
              <a:gd name="connsiteX0" fmla="*/ 97545 w 430325"/>
              <a:gd name="connsiteY0" fmla="*/ 56362 h 305887"/>
              <a:gd name="connsiteX1" fmla="*/ 70558 w 430325"/>
              <a:gd name="connsiteY1" fmla="*/ 1285 h 305887"/>
              <a:gd name="connsiteX2" fmla="*/ 19758 w 430325"/>
              <a:gd name="connsiteY2" fmla="*/ 23510 h 305887"/>
              <a:gd name="connsiteX3" fmla="*/ 13408 w 430325"/>
              <a:gd name="connsiteY3" fmla="*/ 90185 h 305887"/>
              <a:gd name="connsiteX4" fmla="*/ 194383 w 430325"/>
              <a:gd name="connsiteY4" fmla="*/ 283860 h 305887"/>
              <a:gd name="connsiteX5" fmla="*/ 308683 w 430325"/>
              <a:gd name="connsiteY5" fmla="*/ 299735 h 305887"/>
              <a:gd name="connsiteX6" fmla="*/ 413458 w 430325"/>
              <a:gd name="connsiteY6" fmla="*/ 267985 h 305887"/>
              <a:gd name="connsiteX7" fmla="*/ 426158 w 430325"/>
              <a:gd name="connsiteY7" fmla="*/ 210835 h 305887"/>
              <a:gd name="connsiteX8" fmla="*/ 372183 w 430325"/>
              <a:gd name="connsiteY8" fmla="*/ 185435 h 305887"/>
              <a:gd name="connsiteX9" fmla="*/ 143583 w 430325"/>
              <a:gd name="connsiteY9" fmla="*/ 137810 h 305887"/>
              <a:gd name="connsiteX10" fmla="*/ 97545 w 430325"/>
              <a:gd name="connsiteY10" fmla="*/ 56362 h 305887"/>
              <a:gd name="connsiteX0" fmla="*/ 77813 w 410593"/>
              <a:gd name="connsiteY0" fmla="*/ 59057 h 303472"/>
              <a:gd name="connsiteX1" fmla="*/ 50826 w 410593"/>
              <a:gd name="connsiteY1" fmla="*/ 3980 h 303472"/>
              <a:gd name="connsiteX2" fmla="*/ 26 w 410593"/>
              <a:gd name="connsiteY2" fmla="*/ 26205 h 303472"/>
              <a:gd name="connsiteX3" fmla="*/ 46064 w 410593"/>
              <a:gd name="connsiteY3" fmla="*/ 199802 h 303472"/>
              <a:gd name="connsiteX4" fmla="*/ 174651 w 410593"/>
              <a:gd name="connsiteY4" fmla="*/ 286555 h 303472"/>
              <a:gd name="connsiteX5" fmla="*/ 288951 w 410593"/>
              <a:gd name="connsiteY5" fmla="*/ 302430 h 303472"/>
              <a:gd name="connsiteX6" fmla="*/ 393726 w 410593"/>
              <a:gd name="connsiteY6" fmla="*/ 270680 h 303472"/>
              <a:gd name="connsiteX7" fmla="*/ 406426 w 410593"/>
              <a:gd name="connsiteY7" fmla="*/ 213530 h 303472"/>
              <a:gd name="connsiteX8" fmla="*/ 352451 w 410593"/>
              <a:gd name="connsiteY8" fmla="*/ 188130 h 303472"/>
              <a:gd name="connsiteX9" fmla="*/ 123851 w 410593"/>
              <a:gd name="connsiteY9" fmla="*/ 140505 h 303472"/>
              <a:gd name="connsiteX10" fmla="*/ 77813 w 410593"/>
              <a:gd name="connsiteY10" fmla="*/ 59057 h 303472"/>
              <a:gd name="connsiteX0" fmla="*/ 77813 w 398077"/>
              <a:gd name="connsiteY0" fmla="*/ 59057 h 303472"/>
              <a:gd name="connsiteX1" fmla="*/ 50826 w 398077"/>
              <a:gd name="connsiteY1" fmla="*/ 3980 h 303472"/>
              <a:gd name="connsiteX2" fmla="*/ 26 w 398077"/>
              <a:gd name="connsiteY2" fmla="*/ 26205 h 303472"/>
              <a:gd name="connsiteX3" fmla="*/ 46064 w 398077"/>
              <a:gd name="connsiteY3" fmla="*/ 199802 h 303472"/>
              <a:gd name="connsiteX4" fmla="*/ 174651 w 398077"/>
              <a:gd name="connsiteY4" fmla="*/ 286555 h 303472"/>
              <a:gd name="connsiteX5" fmla="*/ 288951 w 398077"/>
              <a:gd name="connsiteY5" fmla="*/ 302430 h 303472"/>
              <a:gd name="connsiteX6" fmla="*/ 393726 w 398077"/>
              <a:gd name="connsiteY6" fmla="*/ 270680 h 303472"/>
              <a:gd name="connsiteX7" fmla="*/ 352451 w 398077"/>
              <a:gd name="connsiteY7" fmla="*/ 188130 h 303472"/>
              <a:gd name="connsiteX8" fmla="*/ 123851 w 398077"/>
              <a:gd name="connsiteY8" fmla="*/ 140505 h 303472"/>
              <a:gd name="connsiteX9" fmla="*/ 77813 w 398077"/>
              <a:gd name="connsiteY9" fmla="*/ 59057 h 303472"/>
              <a:gd name="connsiteX0" fmla="*/ 77813 w 377883"/>
              <a:gd name="connsiteY0" fmla="*/ 59057 h 303472"/>
              <a:gd name="connsiteX1" fmla="*/ 50826 w 377883"/>
              <a:gd name="connsiteY1" fmla="*/ 3980 h 303472"/>
              <a:gd name="connsiteX2" fmla="*/ 26 w 377883"/>
              <a:gd name="connsiteY2" fmla="*/ 26205 h 303472"/>
              <a:gd name="connsiteX3" fmla="*/ 46064 w 377883"/>
              <a:gd name="connsiteY3" fmla="*/ 199802 h 303472"/>
              <a:gd name="connsiteX4" fmla="*/ 174651 w 377883"/>
              <a:gd name="connsiteY4" fmla="*/ 286555 h 303472"/>
              <a:gd name="connsiteX5" fmla="*/ 288951 w 377883"/>
              <a:gd name="connsiteY5" fmla="*/ 302430 h 303472"/>
              <a:gd name="connsiteX6" fmla="*/ 365151 w 377883"/>
              <a:gd name="connsiteY6" fmla="*/ 270680 h 303472"/>
              <a:gd name="connsiteX7" fmla="*/ 352451 w 377883"/>
              <a:gd name="connsiteY7" fmla="*/ 188130 h 303472"/>
              <a:gd name="connsiteX8" fmla="*/ 123851 w 377883"/>
              <a:gd name="connsiteY8" fmla="*/ 140505 h 303472"/>
              <a:gd name="connsiteX9" fmla="*/ 77813 w 377883"/>
              <a:gd name="connsiteY9" fmla="*/ 59057 h 30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7883" h="303472">
                <a:moveTo>
                  <a:pt x="77813" y="59057"/>
                </a:moveTo>
                <a:cubicBezTo>
                  <a:pt x="65642" y="36303"/>
                  <a:pt x="63790" y="9455"/>
                  <a:pt x="50826" y="3980"/>
                </a:cubicBezTo>
                <a:cubicBezTo>
                  <a:pt x="37862" y="-1495"/>
                  <a:pt x="820" y="-6432"/>
                  <a:pt x="26" y="26205"/>
                </a:cubicBezTo>
                <a:cubicBezTo>
                  <a:pt x="-768" y="58842"/>
                  <a:pt x="16960" y="156410"/>
                  <a:pt x="46064" y="199802"/>
                </a:cubicBezTo>
                <a:cubicBezTo>
                  <a:pt x="75168" y="243194"/>
                  <a:pt x="134170" y="269450"/>
                  <a:pt x="174651" y="286555"/>
                </a:cubicBezTo>
                <a:cubicBezTo>
                  <a:pt x="215132" y="303660"/>
                  <a:pt x="257201" y="305076"/>
                  <a:pt x="288951" y="302430"/>
                </a:cubicBezTo>
                <a:cubicBezTo>
                  <a:pt x="320701" y="299784"/>
                  <a:pt x="354568" y="289730"/>
                  <a:pt x="365151" y="270680"/>
                </a:cubicBezTo>
                <a:cubicBezTo>
                  <a:pt x="375734" y="251630"/>
                  <a:pt x="392667" y="209826"/>
                  <a:pt x="352451" y="188130"/>
                </a:cubicBezTo>
                <a:cubicBezTo>
                  <a:pt x="312235" y="166434"/>
                  <a:pt x="169624" y="162017"/>
                  <a:pt x="123851" y="140505"/>
                </a:cubicBezTo>
                <a:cubicBezTo>
                  <a:pt x="78078" y="118993"/>
                  <a:pt x="89984" y="81811"/>
                  <a:pt x="77813" y="5905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1482725" y="1655763"/>
            <a:ext cx="257175" cy="127000"/>
          </a:xfrm>
          <a:custGeom>
            <a:avLst/>
            <a:gdLst>
              <a:gd name="connsiteX0" fmla="*/ 109481 w 498990"/>
              <a:gd name="connsiteY0" fmla="*/ 19445 h 204955"/>
              <a:gd name="connsiteX1" fmla="*/ 39631 w 498990"/>
              <a:gd name="connsiteY1" fmla="*/ 395 h 204955"/>
              <a:gd name="connsiteX2" fmla="*/ 1531 w 498990"/>
              <a:gd name="connsiteY2" fmla="*/ 35320 h 204955"/>
              <a:gd name="connsiteX3" fmla="*/ 90431 w 498990"/>
              <a:gd name="connsiteY3" fmla="*/ 152795 h 204955"/>
              <a:gd name="connsiteX4" fmla="*/ 198381 w 498990"/>
              <a:gd name="connsiteY4" fmla="*/ 203595 h 204955"/>
              <a:gd name="connsiteX5" fmla="*/ 319031 w 498990"/>
              <a:gd name="connsiteY5" fmla="*/ 187720 h 204955"/>
              <a:gd name="connsiteX6" fmla="*/ 411106 w 498990"/>
              <a:gd name="connsiteY6" fmla="*/ 159145 h 204955"/>
              <a:gd name="connsiteX7" fmla="*/ 465081 w 498990"/>
              <a:gd name="connsiteY7" fmla="*/ 121045 h 204955"/>
              <a:gd name="connsiteX8" fmla="*/ 496831 w 498990"/>
              <a:gd name="connsiteY8" fmla="*/ 57545 h 204955"/>
              <a:gd name="connsiteX9" fmla="*/ 404756 w 498990"/>
              <a:gd name="connsiteY9" fmla="*/ 70245 h 204955"/>
              <a:gd name="connsiteX10" fmla="*/ 274581 w 498990"/>
              <a:gd name="connsiteY10" fmla="*/ 63895 h 204955"/>
              <a:gd name="connsiteX11" fmla="*/ 109481 w 498990"/>
              <a:gd name="connsiteY11" fmla="*/ 19445 h 204955"/>
              <a:gd name="connsiteX0" fmla="*/ 109481 w 498961"/>
              <a:gd name="connsiteY0" fmla="*/ 19445 h 204627"/>
              <a:gd name="connsiteX1" fmla="*/ 39631 w 498961"/>
              <a:gd name="connsiteY1" fmla="*/ 395 h 204627"/>
              <a:gd name="connsiteX2" fmla="*/ 1531 w 498961"/>
              <a:gd name="connsiteY2" fmla="*/ 35320 h 204627"/>
              <a:gd name="connsiteX3" fmla="*/ 90431 w 498961"/>
              <a:gd name="connsiteY3" fmla="*/ 152795 h 204627"/>
              <a:gd name="connsiteX4" fmla="*/ 198381 w 498961"/>
              <a:gd name="connsiteY4" fmla="*/ 203595 h 204627"/>
              <a:gd name="connsiteX5" fmla="*/ 319031 w 498961"/>
              <a:gd name="connsiteY5" fmla="*/ 187720 h 204627"/>
              <a:gd name="connsiteX6" fmla="*/ 414281 w 498961"/>
              <a:gd name="connsiteY6" fmla="*/ 197245 h 204627"/>
              <a:gd name="connsiteX7" fmla="*/ 465081 w 498961"/>
              <a:gd name="connsiteY7" fmla="*/ 121045 h 204627"/>
              <a:gd name="connsiteX8" fmla="*/ 496831 w 498961"/>
              <a:gd name="connsiteY8" fmla="*/ 57545 h 204627"/>
              <a:gd name="connsiteX9" fmla="*/ 404756 w 498961"/>
              <a:gd name="connsiteY9" fmla="*/ 70245 h 204627"/>
              <a:gd name="connsiteX10" fmla="*/ 274581 w 498961"/>
              <a:gd name="connsiteY10" fmla="*/ 63895 h 204627"/>
              <a:gd name="connsiteX11" fmla="*/ 109481 w 498961"/>
              <a:gd name="connsiteY11" fmla="*/ 19445 h 204627"/>
              <a:gd name="connsiteX0" fmla="*/ 109481 w 498961"/>
              <a:gd name="connsiteY0" fmla="*/ 19445 h 208538"/>
              <a:gd name="connsiteX1" fmla="*/ 39631 w 498961"/>
              <a:gd name="connsiteY1" fmla="*/ 395 h 208538"/>
              <a:gd name="connsiteX2" fmla="*/ 1531 w 498961"/>
              <a:gd name="connsiteY2" fmla="*/ 35320 h 208538"/>
              <a:gd name="connsiteX3" fmla="*/ 90431 w 498961"/>
              <a:gd name="connsiteY3" fmla="*/ 152795 h 208538"/>
              <a:gd name="connsiteX4" fmla="*/ 198381 w 498961"/>
              <a:gd name="connsiteY4" fmla="*/ 203595 h 208538"/>
              <a:gd name="connsiteX5" fmla="*/ 414281 w 498961"/>
              <a:gd name="connsiteY5" fmla="*/ 197245 h 208538"/>
              <a:gd name="connsiteX6" fmla="*/ 465081 w 498961"/>
              <a:gd name="connsiteY6" fmla="*/ 121045 h 208538"/>
              <a:gd name="connsiteX7" fmla="*/ 496831 w 498961"/>
              <a:gd name="connsiteY7" fmla="*/ 57545 h 208538"/>
              <a:gd name="connsiteX8" fmla="*/ 404756 w 498961"/>
              <a:gd name="connsiteY8" fmla="*/ 70245 h 208538"/>
              <a:gd name="connsiteX9" fmla="*/ 274581 w 498961"/>
              <a:gd name="connsiteY9" fmla="*/ 63895 h 208538"/>
              <a:gd name="connsiteX10" fmla="*/ 109481 w 498961"/>
              <a:gd name="connsiteY10" fmla="*/ 19445 h 208538"/>
              <a:gd name="connsiteX0" fmla="*/ 109481 w 496883"/>
              <a:gd name="connsiteY0" fmla="*/ 19445 h 212377"/>
              <a:gd name="connsiteX1" fmla="*/ 39631 w 496883"/>
              <a:gd name="connsiteY1" fmla="*/ 395 h 212377"/>
              <a:gd name="connsiteX2" fmla="*/ 1531 w 496883"/>
              <a:gd name="connsiteY2" fmla="*/ 35320 h 212377"/>
              <a:gd name="connsiteX3" fmla="*/ 90431 w 496883"/>
              <a:gd name="connsiteY3" fmla="*/ 152795 h 212377"/>
              <a:gd name="connsiteX4" fmla="*/ 198381 w 496883"/>
              <a:gd name="connsiteY4" fmla="*/ 203595 h 212377"/>
              <a:gd name="connsiteX5" fmla="*/ 414281 w 496883"/>
              <a:gd name="connsiteY5" fmla="*/ 197245 h 212377"/>
              <a:gd name="connsiteX6" fmla="*/ 496831 w 496883"/>
              <a:gd name="connsiteY6" fmla="*/ 57545 h 212377"/>
              <a:gd name="connsiteX7" fmla="*/ 404756 w 496883"/>
              <a:gd name="connsiteY7" fmla="*/ 70245 h 212377"/>
              <a:gd name="connsiteX8" fmla="*/ 274581 w 496883"/>
              <a:gd name="connsiteY8" fmla="*/ 63895 h 212377"/>
              <a:gd name="connsiteX9" fmla="*/ 109481 w 496883"/>
              <a:gd name="connsiteY9" fmla="*/ 19445 h 212377"/>
              <a:gd name="connsiteX0" fmla="*/ 109481 w 481038"/>
              <a:gd name="connsiteY0" fmla="*/ 19445 h 211959"/>
              <a:gd name="connsiteX1" fmla="*/ 39631 w 481038"/>
              <a:gd name="connsiteY1" fmla="*/ 395 h 211959"/>
              <a:gd name="connsiteX2" fmla="*/ 1531 w 481038"/>
              <a:gd name="connsiteY2" fmla="*/ 35320 h 211959"/>
              <a:gd name="connsiteX3" fmla="*/ 90431 w 481038"/>
              <a:gd name="connsiteY3" fmla="*/ 152795 h 211959"/>
              <a:gd name="connsiteX4" fmla="*/ 198381 w 481038"/>
              <a:gd name="connsiteY4" fmla="*/ 203595 h 211959"/>
              <a:gd name="connsiteX5" fmla="*/ 414281 w 481038"/>
              <a:gd name="connsiteY5" fmla="*/ 197245 h 211959"/>
              <a:gd name="connsiteX6" fmla="*/ 480956 w 481038"/>
              <a:gd name="connsiteY6" fmla="*/ 63895 h 211959"/>
              <a:gd name="connsiteX7" fmla="*/ 404756 w 481038"/>
              <a:gd name="connsiteY7" fmla="*/ 70245 h 211959"/>
              <a:gd name="connsiteX8" fmla="*/ 274581 w 481038"/>
              <a:gd name="connsiteY8" fmla="*/ 63895 h 211959"/>
              <a:gd name="connsiteX9" fmla="*/ 109481 w 481038"/>
              <a:gd name="connsiteY9" fmla="*/ 19445 h 211959"/>
              <a:gd name="connsiteX0" fmla="*/ 109481 w 491415"/>
              <a:gd name="connsiteY0" fmla="*/ 19445 h 211959"/>
              <a:gd name="connsiteX1" fmla="*/ 39631 w 491415"/>
              <a:gd name="connsiteY1" fmla="*/ 395 h 211959"/>
              <a:gd name="connsiteX2" fmla="*/ 1531 w 491415"/>
              <a:gd name="connsiteY2" fmla="*/ 35320 h 211959"/>
              <a:gd name="connsiteX3" fmla="*/ 90431 w 491415"/>
              <a:gd name="connsiteY3" fmla="*/ 152795 h 211959"/>
              <a:gd name="connsiteX4" fmla="*/ 198381 w 491415"/>
              <a:gd name="connsiteY4" fmla="*/ 203595 h 211959"/>
              <a:gd name="connsiteX5" fmla="*/ 414281 w 491415"/>
              <a:gd name="connsiteY5" fmla="*/ 197245 h 211959"/>
              <a:gd name="connsiteX6" fmla="*/ 480956 w 491415"/>
              <a:gd name="connsiteY6" fmla="*/ 63895 h 211959"/>
              <a:gd name="connsiteX7" fmla="*/ 404756 w 491415"/>
              <a:gd name="connsiteY7" fmla="*/ 70245 h 211959"/>
              <a:gd name="connsiteX8" fmla="*/ 274581 w 491415"/>
              <a:gd name="connsiteY8" fmla="*/ 63895 h 211959"/>
              <a:gd name="connsiteX9" fmla="*/ 109481 w 491415"/>
              <a:gd name="connsiteY9" fmla="*/ 19445 h 211959"/>
              <a:gd name="connsiteX0" fmla="*/ 109481 w 490652"/>
              <a:gd name="connsiteY0" fmla="*/ 19445 h 221548"/>
              <a:gd name="connsiteX1" fmla="*/ 39631 w 490652"/>
              <a:gd name="connsiteY1" fmla="*/ 395 h 221548"/>
              <a:gd name="connsiteX2" fmla="*/ 1531 w 490652"/>
              <a:gd name="connsiteY2" fmla="*/ 35320 h 221548"/>
              <a:gd name="connsiteX3" fmla="*/ 90431 w 490652"/>
              <a:gd name="connsiteY3" fmla="*/ 152795 h 221548"/>
              <a:gd name="connsiteX4" fmla="*/ 241774 w 490652"/>
              <a:gd name="connsiteY4" fmla="*/ 217883 h 221548"/>
              <a:gd name="connsiteX5" fmla="*/ 414281 w 490652"/>
              <a:gd name="connsiteY5" fmla="*/ 197245 h 221548"/>
              <a:gd name="connsiteX6" fmla="*/ 480956 w 490652"/>
              <a:gd name="connsiteY6" fmla="*/ 63895 h 221548"/>
              <a:gd name="connsiteX7" fmla="*/ 404756 w 490652"/>
              <a:gd name="connsiteY7" fmla="*/ 70245 h 221548"/>
              <a:gd name="connsiteX8" fmla="*/ 274581 w 490652"/>
              <a:gd name="connsiteY8" fmla="*/ 63895 h 221548"/>
              <a:gd name="connsiteX9" fmla="*/ 109481 w 490652"/>
              <a:gd name="connsiteY9" fmla="*/ 19445 h 221548"/>
              <a:gd name="connsiteX0" fmla="*/ 94127 w 475298"/>
              <a:gd name="connsiteY0" fmla="*/ 20953 h 223056"/>
              <a:gd name="connsiteX1" fmla="*/ 24277 w 475298"/>
              <a:gd name="connsiteY1" fmla="*/ 1903 h 223056"/>
              <a:gd name="connsiteX2" fmla="*/ 2448 w 475298"/>
              <a:gd name="connsiteY2" fmla="*/ 65403 h 223056"/>
              <a:gd name="connsiteX3" fmla="*/ 75077 w 475298"/>
              <a:gd name="connsiteY3" fmla="*/ 154303 h 223056"/>
              <a:gd name="connsiteX4" fmla="*/ 226420 w 475298"/>
              <a:gd name="connsiteY4" fmla="*/ 219391 h 223056"/>
              <a:gd name="connsiteX5" fmla="*/ 398927 w 475298"/>
              <a:gd name="connsiteY5" fmla="*/ 198753 h 223056"/>
              <a:gd name="connsiteX6" fmla="*/ 465602 w 475298"/>
              <a:gd name="connsiteY6" fmla="*/ 65403 h 223056"/>
              <a:gd name="connsiteX7" fmla="*/ 389402 w 475298"/>
              <a:gd name="connsiteY7" fmla="*/ 71753 h 223056"/>
              <a:gd name="connsiteX8" fmla="*/ 259227 w 475298"/>
              <a:gd name="connsiteY8" fmla="*/ 65403 h 223056"/>
              <a:gd name="connsiteX9" fmla="*/ 94127 w 475298"/>
              <a:gd name="connsiteY9" fmla="*/ 20953 h 223056"/>
              <a:gd name="connsiteX0" fmla="*/ 91863 w 473034"/>
              <a:gd name="connsiteY0" fmla="*/ 0 h 202103"/>
              <a:gd name="connsiteX1" fmla="*/ 184 w 473034"/>
              <a:gd name="connsiteY1" fmla="*/ 44450 h 202103"/>
              <a:gd name="connsiteX2" fmla="*/ 72813 w 473034"/>
              <a:gd name="connsiteY2" fmla="*/ 133350 h 202103"/>
              <a:gd name="connsiteX3" fmla="*/ 224156 w 473034"/>
              <a:gd name="connsiteY3" fmla="*/ 198438 h 202103"/>
              <a:gd name="connsiteX4" fmla="*/ 396663 w 473034"/>
              <a:gd name="connsiteY4" fmla="*/ 177800 h 202103"/>
              <a:gd name="connsiteX5" fmla="*/ 463338 w 473034"/>
              <a:gd name="connsiteY5" fmla="*/ 44450 h 202103"/>
              <a:gd name="connsiteX6" fmla="*/ 387138 w 473034"/>
              <a:gd name="connsiteY6" fmla="*/ 50800 h 202103"/>
              <a:gd name="connsiteX7" fmla="*/ 256963 w 473034"/>
              <a:gd name="connsiteY7" fmla="*/ 44450 h 202103"/>
              <a:gd name="connsiteX8" fmla="*/ 91863 w 473034"/>
              <a:gd name="connsiteY8" fmla="*/ 0 h 202103"/>
              <a:gd name="connsiteX0" fmla="*/ 91863 w 411753"/>
              <a:gd name="connsiteY0" fmla="*/ 0 h 201897"/>
              <a:gd name="connsiteX1" fmla="*/ 184 w 411753"/>
              <a:gd name="connsiteY1" fmla="*/ 44450 h 201897"/>
              <a:gd name="connsiteX2" fmla="*/ 72813 w 411753"/>
              <a:gd name="connsiteY2" fmla="*/ 133350 h 201897"/>
              <a:gd name="connsiteX3" fmla="*/ 224156 w 411753"/>
              <a:gd name="connsiteY3" fmla="*/ 198438 h 201897"/>
              <a:gd name="connsiteX4" fmla="*/ 396663 w 411753"/>
              <a:gd name="connsiteY4" fmla="*/ 177800 h 201897"/>
              <a:gd name="connsiteX5" fmla="*/ 387138 w 411753"/>
              <a:gd name="connsiteY5" fmla="*/ 50800 h 201897"/>
              <a:gd name="connsiteX6" fmla="*/ 256963 w 411753"/>
              <a:gd name="connsiteY6" fmla="*/ 44450 h 201897"/>
              <a:gd name="connsiteX7" fmla="*/ 91863 w 411753"/>
              <a:gd name="connsiteY7" fmla="*/ 0 h 201897"/>
              <a:gd name="connsiteX0" fmla="*/ 91863 w 464002"/>
              <a:gd name="connsiteY0" fmla="*/ 0 h 201897"/>
              <a:gd name="connsiteX1" fmla="*/ 184 w 464002"/>
              <a:gd name="connsiteY1" fmla="*/ 44450 h 201897"/>
              <a:gd name="connsiteX2" fmla="*/ 72813 w 464002"/>
              <a:gd name="connsiteY2" fmla="*/ 133350 h 201897"/>
              <a:gd name="connsiteX3" fmla="*/ 224156 w 464002"/>
              <a:gd name="connsiteY3" fmla="*/ 198438 h 201897"/>
              <a:gd name="connsiteX4" fmla="*/ 396663 w 464002"/>
              <a:gd name="connsiteY4" fmla="*/ 177800 h 201897"/>
              <a:gd name="connsiteX5" fmla="*/ 457650 w 464002"/>
              <a:gd name="connsiteY5" fmla="*/ 50800 h 201897"/>
              <a:gd name="connsiteX6" fmla="*/ 256963 w 464002"/>
              <a:gd name="connsiteY6" fmla="*/ 44450 h 201897"/>
              <a:gd name="connsiteX7" fmla="*/ 91863 w 464002"/>
              <a:gd name="connsiteY7" fmla="*/ 0 h 20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002" h="201897">
                <a:moveTo>
                  <a:pt x="91863" y="0"/>
                </a:moveTo>
                <a:cubicBezTo>
                  <a:pt x="49067" y="0"/>
                  <a:pt x="3359" y="22225"/>
                  <a:pt x="184" y="44450"/>
                </a:cubicBezTo>
                <a:cubicBezTo>
                  <a:pt x="-2991" y="66675"/>
                  <a:pt x="35484" y="107685"/>
                  <a:pt x="72813" y="133350"/>
                </a:cubicBezTo>
                <a:cubicBezTo>
                  <a:pt x="110142" y="159015"/>
                  <a:pt x="170181" y="191030"/>
                  <a:pt x="224156" y="198438"/>
                </a:cubicBezTo>
                <a:cubicBezTo>
                  <a:pt x="278131" y="205846"/>
                  <a:pt x="357747" y="202406"/>
                  <a:pt x="396663" y="177800"/>
                </a:cubicBezTo>
                <a:cubicBezTo>
                  <a:pt x="435579" y="153194"/>
                  <a:pt x="480933" y="73025"/>
                  <a:pt x="457650" y="50800"/>
                </a:cubicBezTo>
                <a:cubicBezTo>
                  <a:pt x="434367" y="28575"/>
                  <a:pt x="317928" y="52917"/>
                  <a:pt x="256963" y="44450"/>
                </a:cubicBezTo>
                <a:cubicBezTo>
                  <a:pt x="195999" y="35983"/>
                  <a:pt x="131021" y="10583"/>
                  <a:pt x="91863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1873250" y="700088"/>
            <a:ext cx="149225" cy="106362"/>
          </a:xfrm>
          <a:custGeom>
            <a:avLst/>
            <a:gdLst>
              <a:gd name="connsiteX0" fmla="*/ 221587 w 242283"/>
              <a:gd name="connsiteY0" fmla="*/ 77996 h 163985"/>
              <a:gd name="connsiteX1" fmla="*/ 167612 w 242283"/>
              <a:gd name="connsiteY1" fmla="*/ 8146 h 163985"/>
              <a:gd name="connsiteX2" fmla="*/ 116812 w 242283"/>
              <a:gd name="connsiteY2" fmla="*/ 8146 h 163985"/>
              <a:gd name="connsiteX3" fmla="*/ 104112 w 242283"/>
              <a:gd name="connsiteY3" fmla="*/ 68471 h 163985"/>
              <a:gd name="connsiteX4" fmla="*/ 97762 w 242283"/>
              <a:gd name="connsiteY4" fmla="*/ 77996 h 163985"/>
              <a:gd name="connsiteX5" fmla="*/ 62837 w 242283"/>
              <a:gd name="connsiteY5" fmla="*/ 74821 h 163985"/>
              <a:gd name="connsiteX6" fmla="*/ 2512 w 242283"/>
              <a:gd name="connsiteY6" fmla="*/ 87521 h 163985"/>
              <a:gd name="connsiteX7" fmla="*/ 15212 w 242283"/>
              <a:gd name="connsiteY7" fmla="*/ 131971 h 163985"/>
              <a:gd name="connsiteX8" fmla="*/ 50137 w 242283"/>
              <a:gd name="connsiteY8" fmla="*/ 157371 h 163985"/>
              <a:gd name="connsiteX9" fmla="*/ 119987 w 242283"/>
              <a:gd name="connsiteY9" fmla="*/ 163721 h 163985"/>
              <a:gd name="connsiteX10" fmla="*/ 196187 w 242283"/>
              <a:gd name="connsiteY10" fmla="*/ 151021 h 163985"/>
              <a:gd name="connsiteX11" fmla="*/ 240637 w 242283"/>
              <a:gd name="connsiteY11" fmla="*/ 138321 h 163985"/>
              <a:gd name="connsiteX12" fmla="*/ 221587 w 242283"/>
              <a:gd name="connsiteY12" fmla="*/ 77996 h 163985"/>
              <a:gd name="connsiteX0" fmla="*/ 221587 w 242283"/>
              <a:gd name="connsiteY0" fmla="*/ 77996 h 163985"/>
              <a:gd name="connsiteX1" fmla="*/ 167612 w 242283"/>
              <a:gd name="connsiteY1" fmla="*/ 8146 h 163985"/>
              <a:gd name="connsiteX2" fmla="*/ 116812 w 242283"/>
              <a:gd name="connsiteY2" fmla="*/ 8146 h 163985"/>
              <a:gd name="connsiteX3" fmla="*/ 104112 w 242283"/>
              <a:gd name="connsiteY3" fmla="*/ 68471 h 163985"/>
              <a:gd name="connsiteX4" fmla="*/ 62837 w 242283"/>
              <a:gd name="connsiteY4" fmla="*/ 74821 h 163985"/>
              <a:gd name="connsiteX5" fmla="*/ 2512 w 242283"/>
              <a:gd name="connsiteY5" fmla="*/ 87521 h 163985"/>
              <a:gd name="connsiteX6" fmla="*/ 15212 w 242283"/>
              <a:gd name="connsiteY6" fmla="*/ 131971 h 163985"/>
              <a:gd name="connsiteX7" fmla="*/ 50137 w 242283"/>
              <a:gd name="connsiteY7" fmla="*/ 157371 h 163985"/>
              <a:gd name="connsiteX8" fmla="*/ 119987 w 242283"/>
              <a:gd name="connsiteY8" fmla="*/ 163721 h 163985"/>
              <a:gd name="connsiteX9" fmla="*/ 196187 w 242283"/>
              <a:gd name="connsiteY9" fmla="*/ 151021 h 163985"/>
              <a:gd name="connsiteX10" fmla="*/ 240637 w 242283"/>
              <a:gd name="connsiteY10" fmla="*/ 138321 h 163985"/>
              <a:gd name="connsiteX11" fmla="*/ 221587 w 242283"/>
              <a:gd name="connsiteY11" fmla="*/ 77996 h 163985"/>
              <a:gd name="connsiteX0" fmla="*/ 221587 w 242283"/>
              <a:gd name="connsiteY0" fmla="*/ 78383 h 164372"/>
              <a:gd name="connsiteX1" fmla="*/ 167612 w 242283"/>
              <a:gd name="connsiteY1" fmla="*/ 8533 h 164372"/>
              <a:gd name="connsiteX2" fmla="*/ 116812 w 242283"/>
              <a:gd name="connsiteY2" fmla="*/ 8533 h 164372"/>
              <a:gd name="connsiteX3" fmla="*/ 62837 w 242283"/>
              <a:gd name="connsiteY3" fmla="*/ 75208 h 164372"/>
              <a:gd name="connsiteX4" fmla="*/ 2512 w 242283"/>
              <a:gd name="connsiteY4" fmla="*/ 87908 h 164372"/>
              <a:gd name="connsiteX5" fmla="*/ 15212 w 242283"/>
              <a:gd name="connsiteY5" fmla="*/ 132358 h 164372"/>
              <a:gd name="connsiteX6" fmla="*/ 50137 w 242283"/>
              <a:gd name="connsiteY6" fmla="*/ 157758 h 164372"/>
              <a:gd name="connsiteX7" fmla="*/ 119987 w 242283"/>
              <a:gd name="connsiteY7" fmla="*/ 164108 h 164372"/>
              <a:gd name="connsiteX8" fmla="*/ 196187 w 242283"/>
              <a:gd name="connsiteY8" fmla="*/ 151408 h 164372"/>
              <a:gd name="connsiteX9" fmla="*/ 240637 w 242283"/>
              <a:gd name="connsiteY9" fmla="*/ 138708 h 164372"/>
              <a:gd name="connsiteX10" fmla="*/ 221587 w 242283"/>
              <a:gd name="connsiteY10" fmla="*/ 78383 h 164372"/>
              <a:gd name="connsiteX0" fmla="*/ 221748 w 242444"/>
              <a:gd name="connsiteY0" fmla="*/ 77529 h 163518"/>
              <a:gd name="connsiteX1" fmla="*/ 167773 w 242444"/>
              <a:gd name="connsiteY1" fmla="*/ 7679 h 163518"/>
              <a:gd name="connsiteX2" fmla="*/ 116973 w 242444"/>
              <a:gd name="connsiteY2" fmla="*/ 7679 h 163518"/>
              <a:gd name="connsiteX3" fmla="*/ 65379 w 242444"/>
              <a:gd name="connsiteY3" fmla="*/ 60067 h 163518"/>
              <a:gd name="connsiteX4" fmla="*/ 2673 w 242444"/>
              <a:gd name="connsiteY4" fmla="*/ 87054 h 163518"/>
              <a:gd name="connsiteX5" fmla="*/ 15373 w 242444"/>
              <a:gd name="connsiteY5" fmla="*/ 131504 h 163518"/>
              <a:gd name="connsiteX6" fmla="*/ 50298 w 242444"/>
              <a:gd name="connsiteY6" fmla="*/ 156904 h 163518"/>
              <a:gd name="connsiteX7" fmla="*/ 120148 w 242444"/>
              <a:gd name="connsiteY7" fmla="*/ 163254 h 163518"/>
              <a:gd name="connsiteX8" fmla="*/ 196348 w 242444"/>
              <a:gd name="connsiteY8" fmla="*/ 150554 h 163518"/>
              <a:gd name="connsiteX9" fmla="*/ 240798 w 242444"/>
              <a:gd name="connsiteY9" fmla="*/ 137854 h 163518"/>
              <a:gd name="connsiteX10" fmla="*/ 221748 w 242444"/>
              <a:gd name="connsiteY10" fmla="*/ 77529 h 163518"/>
              <a:gd name="connsiteX0" fmla="*/ 217633 w 238329"/>
              <a:gd name="connsiteY0" fmla="*/ 77529 h 163518"/>
              <a:gd name="connsiteX1" fmla="*/ 163658 w 238329"/>
              <a:gd name="connsiteY1" fmla="*/ 7679 h 163518"/>
              <a:gd name="connsiteX2" fmla="*/ 112858 w 238329"/>
              <a:gd name="connsiteY2" fmla="*/ 7679 h 163518"/>
              <a:gd name="connsiteX3" fmla="*/ 61264 w 238329"/>
              <a:gd name="connsiteY3" fmla="*/ 60067 h 163518"/>
              <a:gd name="connsiteX4" fmla="*/ 3321 w 238329"/>
              <a:gd name="connsiteY4" fmla="*/ 77529 h 163518"/>
              <a:gd name="connsiteX5" fmla="*/ 11258 w 238329"/>
              <a:gd name="connsiteY5" fmla="*/ 131504 h 163518"/>
              <a:gd name="connsiteX6" fmla="*/ 46183 w 238329"/>
              <a:gd name="connsiteY6" fmla="*/ 156904 h 163518"/>
              <a:gd name="connsiteX7" fmla="*/ 116033 w 238329"/>
              <a:gd name="connsiteY7" fmla="*/ 163254 h 163518"/>
              <a:gd name="connsiteX8" fmla="*/ 192233 w 238329"/>
              <a:gd name="connsiteY8" fmla="*/ 150554 h 163518"/>
              <a:gd name="connsiteX9" fmla="*/ 236683 w 238329"/>
              <a:gd name="connsiteY9" fmla="*/ 137854 h 163518"/>
              <a:gd name="connsiteX10" fmla="*/ 217633 w 238329"/>
              <a:gd name="connsiteY10" fmla="*/ 77529 h 163518"/>
              <a:gd name="connsiteX0" fmla="*/ 217633 w 218614"/>
              <a:gd name="connsiteY0" fmla="*/ 77529 h 163518"/>
              <a:gd name="connsiteX1" fmla="*/ 163658 w 218614"/>
              <a:gd name="connsiteY1" fmla="*/ 7679 h 163518"/>
              <a:gd name="connsiteX2" fmla="*/ 112858 w 218614"/>
              <a:gd name="connsiteY2" fmla="*/ 7679 h 163518"/>
              <a:gd name="connsiteX3" fmla="*/ 61264 w 218614"/>
              <a:gd name="connsiteY3" fmla="*/ 60067 h 163518"/>
              <a:gd name="connsiteX4" fmla="*/ 3321 w 218614"/>
              <a:gd name="connsiteY4" fmla="*/ 77529 h 163518"/>
              <a:gd name="connsiteX5" fmla="*/ 11258 w 218614"/>
              <a:gd name="connsiteY5" fmla="*/ 131504 h 163518"/>
              <a:gd name="connsiteX6" fmla="*/ 46183 w 218614"/>
              <a:gd name="connsiteY6" fmla="*/ 156904 h 163518"/>
              <a:gd name="connsiteX7" fmla="*/ 116033 w 218614"/>
              <a:gd name="connsiteY7" fmla="*/ 163254 h 163518"/>
              <a:gd name="connsiteX8" fmla="*/ 192233 w 218614"/>
              <a:gd name="connsiteY8" fmla="*/ 150554 h 163518"/>
              <a:gd name="connsiteX9" fmla="*/ 217633 w 218614"/>
              <a:gd name="connsiteY9" fmla="*/ 77529 h 163518"/>
              <a:gd name="connsiteX0" fmla="*/ 217633 w 220904"/>
              <a:gd name="connsiteY0" fmla="*/ 77529 h 163518"/>
              <a:gd name="connsiteX1" fmla="*/ 163658 w 220904"/>
              <a:gd name="connsiteY1" fmla="*/ 7679 h 163518"/>
              <a:gd name="connsiteX2" fmla="*/ 112858 w 220904"/>
              <a:gd name="connsiteY2" fmla="*/ 7679 h 163518"/>
              <a:gd name="connsiteX3" fmla="*/ 61264 w 220904"/>
              <a:gd name="connsiteY3" fmla="*/ 60067 h 163518"/>
              <a:gd name="connsiteX4" fmla="*/ 3321 w 220904"/>
              <a:gd name="connsiteY4" fmla="*/ 77529 h 163518"/>
              <a:gd name="connsiteX5" fmla="*/ 11258 w 220904"/>
              <a:gd name="connsiteY5" fmla="*/ 131504 h 163518"/>
              <a:gd name="connsiteX6" fmla="*/ 46183 w 220904"/>
              <a:gd name="connsiteY6" fmla="*/ 156904 h 163518"/>
              <a:gd name="connsiteX7" fmla="*/ 116033 w 220904"/>
              <a:gd name="connsiteY7" fmla="*/ 163254 h 163518"/>
              <a:gd name="connsiteX8" fmla="*/ 204139 w 220904"/>
              <a:gd name="connsiteY8" fmla="*/ 150554 h 163518"/>
              <a:gd name="connsiteX9" fmla="*/ 217633 w 220904"/>
              <a:gd name="connsiteY9" fmla="*/ 77529 h 163518"/>
              <a:gd name="connsiteX0" fmla="*/ 234301 w 235645"/>
              <a:gd name="connsiteY0" fmla="*/ 72451 h 163203"/>
              <a:gd name="connsiteX1" fmla="*/ 163658 w 235645"/>
              <a:gd name="connsiteY1" fmla="*/ 7364 h 163203"/>
              <a:gd name="connsiteX2" fmla="*/ 112858 w 235645"/>
              <a:gd name="connsiteY2" fmla="*/ 7364 h 163203"/>
              <a:gd name="connsiteX3" fmla="*/ 61264 w 235645"/>
              <a:gd name="connsiteY3" fmla="*/ 59752 h 163203"/>
              <a:gd name="connsiteX4" fmla="*/ 3321 w 235645"/>
              <a:gd name="connsiteY4" fmla="*/ 77214 h 163203"/>
              <a:gd name="connsiteX5" fmla="*/ 11258 w 235645"/>
              <a:gd name="connsiteY5" fmla="*/ 131189 h 163203"/>
              <a:gd name="connsiteX6" fmla="*/ 46183 w 235645"/>
              <a:gd name="connsiteY6" fmla="*/ 156589 h 163203"/>
              <a:gd name="connsiteX7" fmla="*/ 116033 w 235645"/>
              <a:gd name="connsiteY7" fmla="*/ 162939 h 163203"/>
              <a:gd name="connsiteX8" fmla="*/ 204139 w 235645"/>
              <a:gd name="connsiteY8" fmla="*/ 150239 h 163203"/>
              <a:gd name="connsiteX9" fmla="*/ 234301 w 235645"/>
              <a:gd name="connsiteY9" fmla="*/ 72451 h 163203"/>
              <a:gd name="connsiteX0" fmla="*/ 234301 w 235768"/>
              <a:gd name="connsiteY0" fmla="*/ 79290 h 170042"/>
              <a:gd name="connsiteX1" fmla="*/ 161276 w 235768"/>
              <a:gd name="connsiteY1" fmla="*/ 4678 h 170042"/>
              <a:gd name="connsiteX2" fmla="*/ 112858 w 235768"/>
              <a:gd name="connsiteY2" fmla="*/ 14203 h 170042"/>
              <a:gd name="connsiteX3" fmla="*/ 61264 w 235768"/>
              <a:gd name="connsiteY3" fmla="*/ 66591 h 170042"/>
              <a:gd name="connsiteX4" fmla="*/ 3321 w 235768"/>
              <a:gd name="connsiteY4" fmla="*/ 84053 h 170042"/>
              <a:gd name="connsiteX5" fmla="*/ 11258 w 235768"/>
              <a:gd name="connsiteY5" fmla="*/ 138028 h 170042"/>
              <a:gd name="connsiteX6" fmla="*/ 46183 w 235768"/>
              <a:gd name="connsiteY6" fmla="*/ 163428 h 170042"/>
              <a:gd name="connsiteX7" fmla="*/ 116033 w 235768"/>
              <a:gd name="connsiteY7" fmla="*/ 169778 h 170042"/>
              <a:gd name="connsiteX8" fmla="*/ 204139 w 235768"/>
              <a:gd name="connsiteY8" fmla="*/ 157078 h 170042"/>
              <a:gd name="connsiteX9" fmla="*/ 234301 w 235768"/>
              <a:gd name="connsiteY9" fmla="*/ 79290 h 170042"/>
              <a:gd name="connsiteX0" fmla="*/ 234301 w 235768"/>
              <a:gd name="connsiteY0" fmla="*/ 78636 h 169388"/>
              <a:gd name="connsiteX1" fmla="*/ 161276 w 235768"/>
              <a:gd name="connsiteY1" fmla="*/ 4024 h 169388"/>
              <a:gd name="connsiteX2" fmla="*/ 98571 w 235768"/>
              <a:gd name="connsiteY2" fmla="*/ 15931 h 169388"/>
              <a:gd name="connsiteX3" fmla="*/ 61264 w 235768"/>
              <a:gd name="connsiteY3" fmla="*/ 65937 h 169388"/>
              <a:gd name="connsiteX4" fmla="*/ 3321 w 235768"/>
              <a:gd name="connsiteY4" fmla="*/ 83399 h 169388"/>
              <a:gd name="connsiteX5" fmla="*/ 11258 w 235768"/>
              <a:gd name="connsiteY5" fmla="*/ 137374 h 169388"/>
              <a:gd name="connsiteX6" fmla="*/ 46183 w 235768"/>
              <a:gd name="connsiteY6" fmla="*/ 162774 h 169388"/>
              <a:gd name="connsiteX7" fmla="*/ 116033 w 235768"/>
              <a:gd name="connsiteY7" fmla="*/ 169124 h 169388"/>
              <a:gd name="connsiteX8" fmla="*/ 204139 w 235768"/>
              <a:gd name="connsiteY8" fmla="*/ 156424 h 169388"/>
              <a:gd name="connsiteX9" fmla="*/ 234301 w 235768"/>
              <a:gd name="connsiteY9" fmla="*/ 78636 h 1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768" h="169388">
                <a:moveTo>
                  <a:pt x="234301" y="78636"/>
                </a:moveTo>
                <a:cubicBezTo>
                  <a:pt x="227157" y="53236"/>
                  <a:pt x="183898" y="14475"/>
                  <a:pt x="161276" y="4024"/>
                </a:cubicBezTo>
                <a:cubicBezTo>
                  <a:pt x="138654" y="-6427"/>
                  <a:pt x="115240" y="5612"/>
                  <a:pt x="98571" y="15931"/>
                </a:cubicBezTo>
                <a:cubicBezTo>
                  <a:pt x="81902" y="26250"/>
                  <a:pt x="77139" y="54692"/>
                  <a:pt x="61264" y="65937"/>
                </a:cubicBezTo>
                <a:cubicBezTo>
                  <a:pt x="45389" y="77182"/>
                  <a:pt x="11655" y="71493"/>
                  <a:pt x="3321" y="83399"/>
                </a:cubicBezTo>
                <a:cubicBezTo>
                  <a:pt x="-5013" y="95305"/>
                  <a:pt x="4114" y="124145"/>
                  <a:pt x="11258" y="137374"/>
                </a:cubicBezTo>
                <a:cubicBezTo>
                  <a:pt x="18402" y="150603"/>
                  <a:pt x="28721" y="157482"/>
                  <a:pt x="46183" y="162774"/>
                </a:cubicBezTo>
                <a:cubicBezTo>
                  <a:pt x="63645" y="168066"/>
                  <a:pt x="89707" y="170182"/>
                  <a:pt x="116033" y="169124"/>
                </a:cubicBezTo>
                <a:cubicBezTo>
                  <a:pt x="142359" y="168066"/>
                  <a:pt x="184031" y="160657"/>
                  <a:pt x="204139" y="156424"/>
                </a:cubicBezTo>
                <a:cubicBezTo>
                  <a:pt x="221072" y="142137"/>
                  <a:pt x="241445" y="104036"/>
                  <a:pt x="234301" y="7863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1260475" y="2451100"/>
            <a:ext cx="50800" cy="76200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482" h="119132">
                <a:moveTo>
                  <a:pt x="72722" y="13290"/>
                </a:moveTo>
                <a:cubicBezTo>
                  <a:pt x="60022" y="61"/>
                  <a:pt x="12926" y="-3643"/>
                  <a:pt x="2872" y="3765"/>
                </a:cubicBezTo>
                <a:cubicBezTo>
                  <a:pt x="-7182" y="11173"/>
                  <a:pt x="12397" y="40807"/>
                  <a:pt x="12397" y="57740"/>
                </a:cubicBezTo>
                <a:cubicBezTo>
                  <a:pt x="12397" y="74673"/>
                  <a:pt x="-4536" y="95311"/>
                  <a:pt x="2872" y="105365"/>
                </a:cubicBezTo>
                <a:cubicBezTo>
                  <a:pt x="10280" y="115419"/>
                  <a:pt x="44147" y="121769"/>
                  <a:pt x="56847" y="118065"/>
                </a:cubicBezTo>
                <a:cubicBezTo>
                  <a:pt x="69547" y="114361"/>
                  <a:pt x="76955" y="96369"/>
                  <a:pt x="79072" y="83140"/>
                </a:cubicBezTo>
                <a:cubicBezTo>
                  <a:pt x="81189" y="69911"/>
                  <a:pt x="85422" y="26519"/>
                  <a:pt x="72722" y="1329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116" name="Группа 115"/>
          <p:cNvGrpSpPr>
            <a:grpSpLocks/>
          </p:cNvGrpSpPr>
          <p:nvPr/>
        </p:nvGrpSpPr>
        <p:grpSpPr bwMode="auto">
          <a:xfrm>
            <a:off x="1335088" y="1028700"/>
            <a:ext cx="306387" cy="258763"/>
            <a:chOff x="2119313" y="1633538"/>
            <a:chExt cx="485775" cy="409575"/>
          </a:xfrm>
        </p:grpSpPr>
        <p:sp>
          <p:nvSpPr>
            <p:cNvPr id="70" name="Полилиния 69"/>
            <p:cNvSpPr/>
            <p:nvPr/>
          </p:nvSpPr>
          <p:spPr>
            <a:xfrm>
              <a:off x="2119313" y="1711433"/>
              <a:ext cx="485775" cy="331680"/>
            </a:xfrm>
            <a:custGeom>
              <a:avLst/>
              <a:gdLst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40518 w 485775"/>
                <a:gd name="connsiteY2" fmla="*/ 188720 h 331595"/>
                <a:gd name="connsiteX3" fmla="*/ 335756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211931 w 485775"/>
                <a:gd name="connsiteY8" fmla="*/ 295876 h 331595"/>
                <a:gd name="connsiteX9" fmla="*/ 169068 w 485775"/>
                <a:gd name="connsiteY9" fmla="*/ 314926 h 331595"/>
                <a:gd name="connsiteX10" fmla="*/ 138112 w 485775"/>
                <a:gd name="connsiteY10" fmla="*/ 217295 h 331595"/>
                <a:gd name="connsiteX11" fmla="*/ 114300 w 485775"/>
                <a:gd name="connsiteY11" fmla="*/ 136332 h 331595"/>
                <a:gd name="connsiteX12" fmla="*/ 111918 w 485775"/>
                <a:gd name="connsiteY12" fmla="*/ 76801 h 331595"/>
                <a:gd name="connsiteX13" fmla="*/ 109537 w 485775"/>
                <a:gd name="connsiteY13" fmla="*/ 188720 h 331595"/>
                <a:gd name="connsiteX14" fmla="*/ 100012 w 485775"/>
                <a:gd name="connsiteY14" fmla="*/ 250632 h 331595"/>
                <a:gd name="connsiteX15" fmla="*/ 66675 w 485775"/>
                <a:gd name="connsiteY15" fmla="*/ 269682 h 331595"/>
                <a:gd name="connsiteX16" fmla="*/ 0 w 485775"/>
                <a:gd name="connsiteY16" fmla="*/ 267301 h 331595"/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40518 w 485775"/>
                <a:gd name="connsiteY2" fmla="*/ 188720 h 331595"/>
                <a:gd name="connsiteX3" fmla="*/ 335756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169068 w 485775"/>
                <a:gd name="connsiteY8" fmla="*/ 314926 h 331595"/>
                <a:gd name="connsiteX9" fmla="*/ 138112 w 485775"/>
                <a:gd name="connsiteY9" fmla="*/ 217295 h 331595"/>
                <a:gd name="connsiteX10" fmla="*/ 114300 w 485775"/>
                <a:gd name="connsiteY10" fmla="*/ 136332 h 331595"/>
                <a:gd name="connsiteX11" fmla="*/ 111918 w 485775"/>
                <a:gd name="connsiteY11" fmla="*/ 76801 h 331595"/>
                <a:gd name="connsiteX12" fmla="*/ 109537 w 485775"/>
                <a:gd name="connsiteY12" fmla="*/ 188720 h 331595"/>
                <a:gd name="connsiteX13" fmla="*/ 100012 w 485775"/>
                <a:gd name="connsiteY13" fmla="*/ 250632 h 331595"/>
                <a:gd name="connsiteX14" fmla="*/ 66675 w 485775"/>
                <a:gd name="connsiteY14" fmla="*/ 269682 h 331595"/>
                <a:gd name="connsiteX15" fmla="*/ 0 w 485775"/>
                <a:gd name="connsiteY15" fmla="*/ 267301 h 331595"/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40518 w 485775"/>
                <a:gd name="connsiteY2" fmla="*/ 188720 h 331595"/>
                <a:gd name="connsiteX3" fmla="*/ 352424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169068 w 485775"/>
                <a:gd name="connsiteY8" fmla="*/ 314926 h 331595"/>
                <a:gd name="connsiteX9" fmla="*/ 138112 w 485775"/>
                <a:gd name="connsiteY9" fmla="*/ 217295 h 331595"/>
                <a:gd name="connsiteX10" fmla="*/ 114300 w 485775"/>
                <a:gd name="connsiteY10" fmla="*/ 136332 h 331595"/>
                <a:gd name="connsiteX11" fmla="*/ 111918 w 485775"/>
                <a:gd name="connsiteY11" fmla="*/ 76801 h 331595"/>
                <a:gd name="connsiteX12" fmla="*/ 109537 w 485775"/>
                <a:gd name="connsiteY12" fmla="*/ 188720 h 331595"/>
                <a:gd name="connsiteX13" fmla="*/ 100012 w 485775"/>
                <a:gd name="connsiteY13" fmla="*/ 250632 h 331595"/>
                <a:gd name="connsiteX14" fmla="*/ 66675 w 485775"/>
                <a:gd name="connsiteY14" fmla="*/ 269682 h 331595"/>
                <a:gd name="connsiteX15" fmla="*/ 0 w 485775"/>
                <a:gd name="connsiteY15" fmla="*/ 267301 h 331595"/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52424 w 485775"/>
                <a:gd name="connsiteY2" fmla="*/ 188720 h 331595"/>
                <a:gd name="connsiteX3" fmla="*/ 352424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169068 w 485775"/>
                <a:gd name="connsiteY8" fmla="*/ 314926 h 331595"/>
                <a:gd name="connsiteX9" fmla="*/ 138112 w 485775"/>
                <a:gd name="connsiteY9" fmla="*/ 217295 h 331595"/>
                <a:gd name="connsiteX10" fmla="*/ 114300 w 485775"/>
                <a:gd name="connsiteY10" fmla="*/ 136332 h 331595"/>
                <a:gd name="connsiteX11" fmla="*/ 111918 w 485775"/>
                <a:gd name="connsiteY11" fmla="*/ 76801 h 331595"/>
                <a:gd name="connsiteX12" fmla="*/ 109537 w 485775"/>
                <a:gd name="connsiteY12" fmla="*/ 188720 h 331595"/>
                <a:gd name="connsiteX13" fmla="*/ 100012 w 485775"/>
                <a:gd name="connsiteY13" fmla="*/ 250632 h 331595"/>
                <a:gd name="connsiteX14" fmla="*/ 66675 w 485775"/>
                <a:gd name="connsiteY14" fmla="*/ 269682 h 331595"/>
                <a:gd name="connsiteX15" fmla="*/ 0 w 485775"/>
                <a:gd name="connsiteY15" fmla="*/ 267301 h 331595"/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52424 w 485775"/>
                <a:gd name="connsiteY2" fmla="*/ 188720 h 331595"/>
                <a:gd name="connsiteX3" fmla="*/ 352424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169068 w 485775"/>
                <a:gd name="connsiteY8" fmla="*/ 314926 h 331595"/>
                <a:gd name="connsiteX9" fmla="*/ 138112 w 485775"/>
                <a:gd name="connsiteY9" fmla="*/ 217295 h 331595"/>
                <a:gd name="connsiteX10" fmla="*/ 114300 w 485775"/>
                <a:gd name="connsiteY10" fmla="*/ 136332 h 331595"/>
                <a:gd name="connsiteX11" fmla="*/ 111918 w 485775"/>
                <a:gd name="connsiteY11" fmla="*/ 76801 h 331595"/>
                <a:gd name="connsiteX12" fmla="*/ 109537 w 485775"/>
                <a:gd name="connsiteY12" fmla="*/ 188720 h 331595"/>
                <a:gd name="connsiteX13" fmla="*/ 66675 w 485775"/>
                <a:gd name="connsiteY13" fmla="*/ 269682 h 331595"/>
                <a:gd name="connsiteX14" fmla="*/ 0 w 485775"/>
                <a:gd name="connsiteY14" fmla="*/ 267301 h 331595"/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52424 w 485775"/>
                <a:gd name="connsiteY2" fmla="*/ 188720 h 331595"/>
                <a:gd name="connsiteX3" fmla="*/ 352424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169068 w 485775"/>
                <a:gd name="connsiteY8" fmla="*/ 314926 h 331595"/>
                <a:gd name="connsiteX9" fmla="*/ 138112 w 485775"/>
                <a:gd name="connsiteY9" fmla="*/ 217295 h 331595"/>
                <a:gd name="connsiteX10" fmla="*/ 123825 w 485775"/>
                <a:gd name="connsiteY10" fmla="*/ 133950 h 331595"/>
                <a:gd name="connsiteX11" fmla="*/ 111918 w 485775"/>
                <a:gd name="connsiteY11" fmla="*/ 76801 h 331595"/>
                <a:gd name="connsiteX12" fmla="*/ 109537 w 485775"/>
                <a:gd name="connsiteY12" fmla="*/ 188720 h 331595"/>
                <a:gd name="connsiteX13" fmla="*/ 66675 w 485775"/>
                <a:gd name="connsiteY13" fmla="*/ 269682 h 331595"/>
                <a:gd name="connsiteX14" fmla="*/ 0 w 485775"/>
                <a:gd name="connsiteY14" fmla="*/ 267301 h 33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5775" h="331595">
                  <a:moveTo>
                    <a:pt x="485775" y="331595"/>
                  </a:moveTo>
                  <a:cubicBezTo>
                    <a:pt x="456207" y="331594"/>
                    <a:pt x="424656" y="331594"/>
                    <a:pt x="402431" y="307782"/>
                  </a:cubicBezTo>
                  <a:cubicBezTo>
                    <a:pt x="380206" y="283970"/>
                    <a:pt x="360758" y="227217"/>
                    <a:pt x="352424" y="188720"/>
                  </a:cubicBezTo>
                  <a:cubicBezTo>
                    <a:pt x="344090" y="150223"/>
                    <a:pt x="353218" y="108154"/>
                    <a:pt x="352424" y="76801"/>
                  </a:cubicBezTo>
                  <a:cubicBezTo>
                    <a:pt x="351630" y="45448"/>
                    <a:pt x="352027" y="-6146"/>
                    <a:pt x="347662" y="601"/>
                  </a:cubicBezTo>
                  <a:cubicBezTo>
                    <a:pt x="343297" y="7348"/>
                    <a:pt x="332581" y="83151"/>
                    <a:pt x="326231" y="117282"/>
                  </a:cubicBezTo>
                  <a:cubicBezTo>
                    <a:pt x="319881" y="151413"/>
                    <a:pt x="319881" y="180782"/>
                    <a:pt x="309562" y="205388"/>
                  </a:cubicBezTo>
                  <a:cubicBezTo>
                    <a:pt x="299243" y="229994"/>
                    <a:pt x="287734" y="246664"/>
                    <a:pt x="264318" y="264920"/>
                  </a:cubicBezTo>
                  <a:cubicBezTo>
                    <a:pt x="240902" y="283176"/>
                    <a:pt x="190102" y="322863"/>
                    <a:pt x="169068" y="314926"/>
                  </a:cubicBezTo>
                  <a:cubicBezTo>
                    <a:pt x="148034" y="306989"/>
                    <a:pt x="145652" y="247458"/>
                    <a:pt x="138112" y="217295"/>
                  </a:cubicBezTo>
                  <a:cubicBezTo>
                    <a:pt x="130572" y="187132"/>
                    <a:pt x="128191" y="157366"/>
                    <a:pt x="123825" y="133950"/>
                  </a:cubicBezTo>
                  <a:cubicBezTo>
                    <a:pt x="119459" y="110534"/>
                    <a:pt x="114299" y="67673"/>
                    <a:pt x="111918" y="76801"/>
                  </a:cubicBezTo>
                  <a:cubicBezTo>
                    <a:pt x="109537" y="85929"/>
                    <a:pt x="117078" y="156573"/>
                    <a:pt x="109537" y="188720"/>
                  </a:cubicBezTo>
                  <a:cubicBezTo>
                    <a:pt x="101997" y="220867"/>
                    <a:pt x="84931" y="256585"/>
                    <a:pt x="66675" y="269682"/>
                  </a:cubicBezTo>
                  <a:cubicBezTo>
                    <a:pt x="50006" y="272460"/>
                    <a:pt x="25003" y="269880"/>
                    <a:pt x="0" y="26730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72" name="Прямая со стрелкой 71"/>
            <p:cNvCxnSpPr/>
            <p:nvPr/>
          </p:nvCxnSpPr>
          <p:spPr>
            <a:xfrm flipV="1">
              <a:off x="2466655" y="1633538"/>
              <a:ext cx="15102" cy="80407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Прямая со стрелкой 363"/>
            <p:cNvCxnSpPr/>
            <p:nvPr/>
          </p:nvCxnSpPr>
          <p:spPr>
            <a:xfrm flipH="1" flipV="1">
              <a:off x="2219992" y="1716459"/>
              <a:ext cx="12584" cy="72868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Группа 116"/>
          <p:cNvGrpSpPr>
            <a:grpSpLocks/>
          </p:cNvGrpSpPr>
          <p:nvPr/>
        </p:nvGrpSpPr>
        <p:grpSpPr bwMode="auto">
          <a:xfrm>
            <a:off x="1041400" y="936625"/>
            <a:ext cx="279400" cy="201613"/>
            <a:chOff x="1652588" y="1485900"/>
            <a:chExt cx="442912" cy="321469"/>
          </a:xfrm>
        </p:grpSpPr>
        <p:sp>
          <p:nvSpPr>
            <p:cNvPr id="79" name="Полилиния 78"/>
            <p:cNvSpPr/>
            <p:nvPr/>
          </p:nvSpPr>
          <p:spPr>
            <a:xfrm>
              <a:off x="1652588" y="1539057"/>
              <a:ext cx="385032" cy="268312"/>
            </a:xfrm>
            <a:custGeom>
              <a:avLst/>
              <a:gdLst>
                <a:gd name="connsiteX0" fmla="*/ 309562 w 383937"/>
                <a:gd name="connsiteY0" fmla="*/ 267909 h 267909"/>
                <a:gd name="connsiteX1" fmla="*/ 278606 w 383937"/>
                <a:gd name="connsiteY1" fmla="*/ 225046 h 267909"/>
                <a:gd name="connsiteX2" fmla="*/ 269081 w 383937"/>
                <a:gd name="connsiteY2" fmla="*/ 163134 h 267909"/>
                <a:gd name="connsiteX3" fmla="*/ 311943 w 383937"/>
                <a:gd name="connsiteY3" fmla="*/ 89315 h 267909"/>
                <a:gd name="connsiteX4" fmla="*/ 361950 w 383937"/>
                <a:gd name="connsiteY4" fmla="*/ 20259 h 267909"/>
                <a:gd name="connsiteX5" fmla="*/ 381000 w 383937"/>
                <a:gd name="connsiteY5" fmla="*/ 3590 h 267909"/>
                <a:gd name="connsiteX6" fmla="*/ 302418 w 383937"/>
                <a:gd name="connsiteY6" fmla="*/ 79790 h 267909"/>
                <a:gd name="connsiteX7" fmla="*/ 254793 w 383937"/>
                <a:gd name="connsiteY7" fmla="*/ 105984 h 267909"/>
                <a:gd name="connsiteX8" fmla="*/ 207168 w 383937"/>
                <a:gd name="connsiteY8" fmla="*/ 122653 h 267909"/>
                <a:gd name="connsiteX9" fmla="*/ 169068 w 383937"/>
                <a:gd name="connsiteY9" fmla="*/ 136940 h 267909"/>
                <a:gd name="connsiteX10" fmla="*/ 130968 w 383937"/>
                <a:gd name="connsiteY10" fmla="*/ 105984 h 267909"/>
                <a:gd name="connsiteX11" fmla="*/ 138112 w 383937"/>
                <a:gd name="connsiteY11" fmla="*/ 60740 h 267909"/>
                <a:gd name="connsiteX12" fmla="*/ 150018 w 383937"/>
                <a:gd name="connsiteY12" fmla="*/ 22640 h 267909"/>
                <a:gd name="connsiteX13" fmla="*/ 109537 w 383937"/>
                <a:gd name="connsiteY13" fmla="*/ 67884 h 267909"/>
                <a:gd name="connsiteX14" fmla="*/ 66675 w 383937"/>
                <a:gd name="connsiteY14" fmla="*/ 89315 h 267909"/>
                <a:gd name="connsiteX15" fmla="*/ 23812 w 383937"/>
                <a:gd name="connsiteY15" fmla="*/ 82171 h 267909"/>
                <a:gd name="connsiteX16" fmla="*/ 0 w 383937"/>
                <a:gd name="connsiteY16" fmla="*/ 63121 h 267909"/>
                <a:gd name="connsiteX0" fmla="*/ 309562 w 383937"/>
                <a:gd name="connsiteY0" fmla="*/ 267909 h 267909"/>
                <a:gd name="connsiteX1" fmla="*/ 278606 w 383937"/>
                <a:gd name="connsiteY1" fmla="*/ 225046 h 267909"/>
                <a:gd name="connsiteX2" fmla="*/ 269081 w 383937"/>
                <a:gd name="connsiteY2" fmla="*/ 163134 h 267909"/>
                <a:gd name="connsiteX3" fmla="*/ 311943 w 383937"/>
                <a:gd name="connsiteY3" fmla="*/ 89315 h 267909"/>
                <a:gd name="connsiteX4" fmla="*/ 361950 w 383937"/>
                <a:gd name="connsiteY4" fmla="*/ 20259 h 267909"/>
                <a:gd name="connsiteX5" fmla="*/ 381000 w 383937"/>
                <a:gd name="connsiteY5" fmla="*/ 3590 h 267909"/>
                <a:gd name="connsiteX6" fmla="*/ 302418 w 383937"/>
                <a:gd name="connsiteY6" fmla="*/ 79790 h 267909"/>
                <a:gd name="connsiteX7" fmla="*/ 254793 w 383937"/>
                <a:gd name="connsiteY7" fmla="*/ 105984 h 267909"/>
                <a:gd name="connsiteX8" fmla="*/ 207168 w 383937"/>
                <a:gd name="connsiteY8" fmla="*/ 122653 h 267909"/>
                <a:gd name="connsiteX9" fmla="*/ 169068 w 383937"/>
                <a:gd name="connsiteY9" fmla="*/ 136940 h 267909"/>
                <a:gd name="connsiteX10" fmla="*/ 130968 w 383937"/>
                <a:gd name="connsiteY10" fmla="*/ 105984 h 267909"/>
                <a:gd name="connsiteX11" fmla="*/ 138112 w 383937"/>
                <a:gd name="connsiteY11" fmla="*/ 60740 h 267909"/>
                <a:gd name="connsiteX12" fmla="*/ 109537 w 383937"/>
                <a:gd name="connsiteY12" fmla="*/ 67884 h 267909"/>
                <a:gd name="connsiteX13" fmla="*/ 66675 w 383937"/>
                <a:gd name="connsiteY13" fmla="*/ 89315 h 267909"/>
                <a:gd name="connsiteX14" fmla="*/ 23812 w 383937"/>
                <a:gd name="connsiteY14" fmla="*/ 82171 h 267909"/>
                <a:gd name="connsiteX15" fmla="*/ 0 w 383937"/>
                <a:gd name="connsiteY15" fmla="*/ 63121 h 267909"/>
                <a:gd name="connsiteX0" fmla="*/ 309562 w 383937"/>
                <a:gd name="connsiteY0" fmla="*/ 267909 h 267909"/>
                <a:gd name="connsiteX1" fmla="*/ 278606 w 383937"/>
                <a:gd name="connsiteY1" fmla="*/ 225046 h 267909"/>
                <a:gd name="connsiteX2" fmla="*/ 269081 w 383937"/>
                <a:gd name="connsiteY2" fmla="*/ 163134 h 267909"/>
                <a:gd name="connsiteX3" fmla="*/ 311943 w 383937"/>
                <a:gd name="connsiteY3" fmla="*/ 89315 h 267909"/>
                <a:gd name="connsiteX4" fmla="*/ 361950 w 383937"/>
                <a:gd name="connsiteY4" fmla="*/ 20259 h 267909"/>
                <a:gd name="connsiteX5" fmla="*/ 381000 w 383937"/>
                <a:gd name="connsiteY5" fmla="*/ 3590 h 267909"/>
                <a:gd name="connsiteX6" fmla="*/ 302418 w 383937"/>
                <a:gd name="connsiteY6" fmla="*/ 79790 h 267909"/>
                <a:gd name="connsiteX7" fmla="*/ 254793 w 383937"/>
                <a:gd name="connsiteY7" fmla="*/ 105984 h 267909"/>
                <a:gd name="connsiteX8" fmla="*/ 207168 w 383937"/>
                <a:gd name="connsiteY8" fmla="*/ 122653 h 267909"/>
                <a:gd name="connsiteX9" fmla="*/ 169068 w 383937"/>
                <a:gd name="connsiteY9" fmla="*/ 136940 h 267909"/>
                <a:gd name="connsiteX10" fmla="*/ 130968 w 383937"/>
                <a:gd name="connsiteY10" fmla="*/ 105984 h 267909"/>
                <a:gd name="connsiteX11" fmla="*/ 123825 w 383937"/>
                <a:gd name="connsiteY11" fmla="*/ 65502 h 267909"/>
                <a:gd name="connsiteX12" fmla="*/ 109537 w 383937"/>
                <a:gd name="connsiteY12" fmla="*/ 67884 h 267909"/>
                <a:gd name="connsiteX13" fmla="*/ 66675 w 383937"/>
                <a:gd name="connsiteY13" fmla="*/ 89315 h 267909"/>
                <a:gd name="connsiteX14" fmla="*/ 23812 w 383937"/>
                <a:gd name="connsiteY14" fmla="*/ 82171 h 267909"/>
                <a:gd name="connsiteX15" fmla="*/ 0 w 383937"/>
                <a:gd name="connsiteY15" fmla="*/ 63121 h 26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937" h="267909">
                  <a:moveTo>
                    <a:pt x="309562" y="267909"/>
                  </a:moveTo>
                  <a:cubicBezTo>
                    <a:pt x="297457" y="255208"/>
                    <a:pt x="285353" y="242508"/>
                    <a:pt x="278606" y="225046"/>
                  </a:cubicBezTo>
                  <a:cubicBezTo>
                    <a:pt x="271859" y="207584"/>
                    <a:pt x="263525" y="185756"/>
                    <a:pt x="269081" y="163134"/>
                  </a:cubicBezTo>
                  <a:cubicBezTo>
                    <a:pt x="274637" y="140512"/>
                    <a:pt x="296465" y="113127"/>
                    <a:pt x="311943" y="89315"/>
                  </a:cubicBezTo>
                  <a:cubicBezTo>
                    <a:pt x="327421" y="65502"/>
                    <a:pt x="350441" y="34546"/>
                    <a:pt x="361950" y="20259"/>
                  </a:cubicBezTo>
                  <a:cubicBezTo>
                    <a:pt x="373459" y="5972"/>
                    <a:pt x="390922" y="-6332"/>
                    <a:pt x="381000" y="3590"/>
                  </a:cubicBezTo>
                  <a:cubicBezTo>
                    <a:pt x="371078" y="13512"/>
                    <a:pt x="323453" y="62724"/>
                    <a:pt x="302418" y="79790"/>
                  </a:cubicBezTo>
                  <a:cubicBezTo>
                    <a:pt x="281383" y="96856"/>
                    <a:pt x="270668" y="98840"/>
                    <a:pt x="254793" y="105984"/>
                  </a:cubicBezTo>
                  <a:cubicBezTo>
                    <a:pt x="238918" y="113128"/>
                    <a:pt x="221455" y="117494"/>
                    <a:pt x="207168" y="122653"/>
                  </a:cubicBezTo>
                  <a:cubicBezTo>
                    <a:pt x="192881" y="127812"/>
                    <a:pt x="181768" y="139718"/>
                    <a:pt x="169068" y="136940"/>
                  </a:cubicBezTo>
                  <a:cubicBezTo>
                    <a:pt x="156368" y="134162"/>
                    <a:pt x="138508" y="117890"/>
                    <a:pt x="130968" y="105984"/>
                  </a:cubicBezTo>
                  <a:cubicBezTo>
                    <a:pt x="123428" y="94078"/>
                    <a:pt x="127397" y="71852"/>
                    <a:pt x="123825" y="65502"/>
                  </a:cubicBezTo>
                  <a:cubicBezTo>
                    <a:pt x="120253" y="59152"/>
                    <a:pt x="119062" y="63915"/>
                    <a:pt x="109537" y="67884"/>
                  </a:cubicBezTo>
                  <a:cubicBezTo>
                    <a:pt x="100012" y="71853"/>
                    <a:pt x="80962" y="86934"/>
                    <a:pt x="66675" y="89315"/>
                  </a:cubicBezTo>
                  <a:cubicBezTo>
                    <a:pt x="52387" y="91696"/>
                    <a:pt x="34924" y="86537"/>
                    <a:pt x="23812" y="82171"/>
                  </a:cubicBezTo>
                  <a:cubicBezTo>
                    <a:pt x="12700" y="77805"/>
                    <a:pt x="6350" y="70463"/>
                    <a:pt x="0" y="6312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65" name="Прямая со стрелкой 364"/>
            <p:cNvCxnSpPr/>
            <p:nvPr/>
          </p:nvCxnSpPr>
          <p:spPr>
            <a:xfrm flipV="1">
              <a:off x="2040136" y="1485900"/>
              <a:ext cx="55364" cy="53157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Прямая со стрелкой 366"/>
            <p:cNvCxnSpPr>
              <a:stCxn id="79" idx="11"/>
            </p:cNvCxnSpPr>
            <p:nvPr/>
          </p:nvCxnSpPr>
          <p:spPr>
            <a:xfrm flipV="1">
              <a:off x="1775900" y="1549182"/>
              <a:ext cx="32714" cy="55687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Группа 117"/>
          <p:cNvGrpSpPr>
            <a:grpSpLocks/>
          </p:cNvGrpSpPr>
          <p:nvPr/>
        </p:nvGrpSpPr>
        <p:grpSpPr bwMode="auto">
          <a:xfrm>
            <a:off x="1708150" y="754063"/>
            <a:ext cx="220663" cy="160337"/>
            <a:chOff x="2711697" y="1197769"/>
            <a:chExt cx="350591" cy="254797"/>
          </a:xfrm>
        </p:grpSpPr>
        <p:sp>
          <p:nvSpPr>
            <p:cNvPr id="84" name="Полилиния 83"/>
            <p:cNvSpPr/>
            <p:nvPr/>
          </p:nvSpPr>
          <p:spPr>
            <a:xfrm>
              <a:off x="2762142" y="1197769"/>
              <a:ext cx="300146" cy="209387"/>
            </a:xfrm>
            <a:custGeom>
              <a:avLst/>
              <a:gdLst>
                <a:gd name="connsiteX0" fmla="*/ 300069 w 300069"/>
                <a:gd name="connsiteY0" fmla="*/ 88106 h 210046"/>
                <a:gd name="connsiteX1" fmla="*/ 221487 w 300069"/>
                <a:gd name="connsiteY1" fmla="*/ 80962 h 210046"/>
                <a:gd name="connsiteX2" fmla="*/ 142906 w 300069"/>
                <a:gd name="connsiteY2" fmla="*/ 107156 h 210046"/>
                <a:gd name="connsiteX3" fmla="*/ 59562 w 300069"/>
                <a:gd name="connsiteY3" fmla="*/ 171450 h 210046"/>
                <a:gd name="connsiteX4" fmla="*/ 31 w 300069"/>
                <a:gd name="connsiteY4" fmla="*/ 209550 h 210046"/>
                <a:gd name="connsiteX5" fmla="*/ 52419 w 300069"/>
                <a:gd name="connsiteY5" fmla="*/ 145256 h 210046"/>
                <a:gd name="connsiteX6" fmla="*/ 126237 w 300069"/>
                <a:gd name="connsiteY6" fmla="*/ 80962 h 210046"/>
                <a:gd name="connsiteX7" fmla="*/ 190531 w 300069"/>
                <a:gd name="connsiteY7" fmla="*/ 28575 h 210046"/>
                <a:gd name="connsiteX8" fmla="*/ 202437 w 300069"/>
                <a:gd name="connsiteY8" fmla="*/ 0 h 210046"/>
                <a:gd name="connsiteX0" fmla="*/ 300113 w 300113"/>
                <a:gd name="connsiteY0" fmla="*/ 88106 h 210211"/>
                <a:gd name="connsiteX1" fmla="*/ 221531 w 300113"/>
                <a:gd name="connsiteY1" fmla="*/ 80962 h 210211"/>
                <a:gd name="connsiteX2" fmla="*/ 142950 w 300113"/>
                <a:gd name="connsiteY2" fmla="*/ 107156 h 210211"/>
                <a:gd name="connsiteX3" fmla="*/ 59606 w 300113"/>
                <a:gd name="connsiteY3" fmla="*/ 171450 h 210211"/>
                <a:gd name="connsiteX4" fmla="*/ 75 w 300113"/>
                <a:gd name="connsiteY4" fmla="*/ 209550 h 210211"/>
                <a:gd name="connsiteX5" fmla="*/ 71513 w 300113"/>
                <a:gd name="connsiteY5" fmla="*/ 140494 h 210211"/>
                <a:gd name="connsiteX6" fmla="*/ 126281 w 300113"/>
                <a:gd name="connsiteY6" fmla="*/ 80962 h 210211"/>
                <a:gd name="connsiteX7" fmla="*/ 190575 w 300113"/>
                <a:gd name="connsiteY7" fmla="*/ 28575 h 210211"/>
                <a:gd name="connsiteX8" fmla="*/ 202481 w 300113"/>
                <a:gd name="connsiteY8" fmla="*/ 0 h 210211"/>
                <a:gd name="connsiteX0" fmla="*/ 300113 w 300113"/>
                <a:gd name="connsiteY0" fmla="*/ 88106 h 210211"/>
                <a:gd name="connsiteX1" fmla="*/ 221531 w 300113"/>
                <a:gd name="connsiteY1" fmla="*/ 80962 h 210211"/>
                <a:gd name="connsiteX2" fmla="*/ 142950 w 300113"/>
                <a:gd name="connsiteY2" fmla="*/ 107156 h 210211"/>
                <a:gd name="connsiteX3" fmla="*/ 59606 w 300113"/>
                <a:gd name="connsiteY3" fmla="*/ 171450 h 210211"/>
                <a:gd name="connsiteX4" fmla="*/ 75 w 300113"/>
                <a:gd name="connsiteY4" fmla="*/ 209550 h 210211"/>
                <a:gd name="connsiteX5" fmla="*/ 71513 w 300113"/>
                <a:gd name="connsiteY5" fmla="*/ 140494 h 210211"/>
                <a:gd name="connsiteX6" fmla="*/ 145331 w 300113"/>
                <a:gd name="connsiteY6" fmla="*/ 73818 h 210211"/>
                <a:gd name="connsiteX7" fmla="*/ 190575 w 300113"/>
                <a:gd name="connsiteY7" fmla="*/ 28575 h 210211"/>
                <a:gd name="connsiteX8" fmla="*/ 202481 w 300113"/>
                <a:gd name="connsiteY8" fmla="*/ 0 h 21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113" h="210211">
                  <a:moveTo>
                    <a:pt x="300113" y="88106"/>
                  </a:moveTo>
                  <a:cubicBezTo>
                    <a:pt x="273919" y="82946"/>
                    <a:pt x="247725" y="77787"/>
                    <a:pt x="221531" y="80962"/>
                  </a:cubicBezTo>
                  <a:cubicBezTo>
                    <a:pt x="195337" y="84137"/>
                    <a:pt x="169937" y="92075"/>
                    <a:pt x="142950" y="107156"/>
                  </a:cubicBezTo>
                  <a:cubicBezTo>
                    <a:pt x="115963" y="122237"/>
                    <a:pt x="83418" y="154384"/>
                    <a:pt x="59606" y="171450"/>
                  </a:cubicBezTo>
                  <a:cubicBezTo>
                    <a:pt x="35794" y="188516"/>
                    <a:pt x="-1910" y="214709"/>
                    <a:pt x="75" y="209550"/>
                  </a:cubicBezTo>
                  <a:cubicBezTo>
                    <a:pt x="2060" y="204391"/>
                    <a:pt x="47304" y="163116"/>
                    <a:pt x="71513" y="140494"/>
                  </a:cubicBezTo>
                  <a:cubicBezTo>
                    <a:pt x="95722" y="117872"/>
                    <a:pt x="125487" y="92471"/>
                    <a:pt x="145331" y="73818"/>
                  </a:cubicBezTo>
                  <a:cubicBezTo>
                    <a:pt x="165175" y="55165"/>
                    <a:pt x="181050" y="40878"/>
                    <a:pt x="190575" y="28575"/>
                  </a:cubicBezTo>
                  <a:cubicBezTo>
                    <a:pt x="200100" y="16272"/>
                    <a:pt x="202878" y="7540"/>
                    <a:pt x="202481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68" name="Прямая со стрелкой 367"/>
            <p:cNvCxnSpPr/>
            <p:nvPr/>
          </p:nvCxnSpPr>
          <p:spPr>
            <a:xfrm flipH="1">
              <a:off x="2711697" y="1414726"/>
              <a:ext cx="45400" cy="37840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Группа 118"/>
          <p:cNvGrpSpPr>
            <a:grpSpLocks/>
          </p:cNvGrpSpPr>
          <p:nvPr/>
        </p:nvGrpSpPr>
        <p:grpSpPr bwMode="auto">
          <a:xfrm>
            <a:off x="1854200" y="569913"/>
            <a:ext cx="149225" cy="152400"/>
            <a:chOff x="2942233" y="905677"/>
            <a:chExt cx="236736" cy="239704"/>
          </a:xfrm>
        </p:grpSpPr>
        <p:sp>
          <p:nvSpPr>
            <p:cNvPr id="92" name="Полилиния 91"/>
            <p:cNvSpPr/>
            <p:nvPr/>
          </p:nvSpPr>
          <p:spPr>
            <a:xfrm>
              <a:off x="2974974" y="963105"/>
              <a:ext cx="203995" cy="182276"/>
            </a:xfrm>
            <a:custGeom>
              <a:avLst/>
              <a:gdLst>
                <a:gd name="connsiteX0" fmla="*/ 247767 w 247767"/>
                <a:gd name="connsiteY0" fmla="*/ 285518 h 295043"/>
                <a:gd name="connsiteX1" fmla="*/ 171567 w 247767"/>
                <a:gd name="connsiteY1" fmla="*/ 242656 h 295043"/>
                <a:gd name="connsiteX2" fmla="*/ 73936 w 247767"/>
                <a:gd name="connsiteY2" fmla="*/ 152168 h 295043"/>
                <a:gd name="connsiteX3" fmla="*/ 19167 w 247767"/>
                <a:gd name="connsiteY3" fmla="*/ 35487 h 295043"/>
                <a:gd name="connsiteX4" fmla="*/ 117 w 247767"/>
                <a:gd name="connsiteY4" fmla="*/ 4531 h 295043"/>
                <a:gd name="connsiteX5" fmla="*/ 26311 w 247767"/>
                <a:gd name="connsiteY5" fmla="*/ 118831 h 295043"/>
                <a:gd name="connsiteX6" fmla="*/ 59648 w 247767"/>
                <a:gd name="connsiteY6" fmla="*/ 183125 h 295043"/>
                <a:gd name="connsiteX7" fmla="*/ 95367 w 247767"/>
                <a:gd name="connsiteY7" fmla="*/ 256943 h 295043"/>
                <a:gd name="connsiteX8" fmla="*/ 112036 w 247767"/>
                <a:gd name="connsiteY8" fmla="*/ 295043 h 295043"/>
                <a:gd name="connsiteX0" fmla="*/ 248490 w 248490"/>
                <a:gd name="connsiteY0" fmla="*/ 285198 h 294723"/>
                <a:gd name="connsiteX1" fmla="*/ 172290 w 248490"/>
                <a:gd name="connsiteY1" fmla="*/ 242336 h 294723"/>
                <a:gd name="connsiteX2" fmla="*/ 74659 w 248490"/>
                <a:gd name="connsiteY2" fmla="*/ 151848 h 294723"/>
                <a:gd name="connsiteX3" fmla="*/ 19890 w 248490"/>
                <a:gd name="connsiteY3" fmla="*/ 35167 h 294723"/>
                <a:gd name="connsiteX4" fmla="*/ 840 w 248490"/>
                <a:gd name="connsiteY4" fmla="*/ 4211 h 294723"/>
                <a:gd name="connsiteX5" fmla="*/ 43703 w 248490"/>
                <a:gd name="connsiteY5" fmla="*/ 113749 h 294723"/>
                <a:gd name="connsiteX6" fmla="*/ 60371 w 248490"/>
                <a:gd name="connsiteY6" fmla="*/ 182805 h 294723"/>
                <a:gd name="connsiteX7" fmla="*/ 96090 w 248490"/>
                <a:gd name="connsiteY7" fmla="*/ 256623 h 294723"/>
                <a:gd name="connsiteX8" fmla="*/ 112759 w 248490"/>
                <a:gd name="connsiteY8" fmla="*/ 294723 h 294723"/>
                <a:gd name="connsiteX0" fmla="*/ 248490 w 248490"/>
                <a:gd name="connsiteY0" fmla="*/ 285198 h 294723"/>
                <a:gd name="connsiteX1" fmla="*/ 172290 w 248490"/>
                <a:gd name="connsiteY1" fmla="*/ 242336 h 294723"/>
                <a:gd name="connsiteX2" fmla="*/ 74659 w 248490"/>
                <a:gd name="connsiteY2" fmla="*/ 151848 h 294723"/>
                <a:gd name="connsiteX3" fmla="*/ 19890 w 248490"/>
                <a:gd name="connsiteY3" fmla="*/ 35167 h 294723"/>
                <a:gd name="connsiteX4" fmla="*/ 840 w 248490"/>
                <a:gd name="connsiteY4" fmla="*/ 4211 h 294723"/>
                <a:gd name="connsiteX5" fmla="*/ 43703 w 248490"/>
                <a:gd name="connsiteY5" fmla="*/ 113749 h 294723"/>
                <a:gd name="connsiteX6" fmla="*/ 77040 w 248490"/>
                <a:gd name="connsiteY6" fmla="*/ 185186 h 294723"/>
                <a:gd name="connsiteX7" fmla="*/ 96090 w 248490"/>
                <a:gd name="connsiteY7" fmla="*/ 256623 h 294723"/>
                <a:gd name="connsiteX8" fmla="*/ 112759 w 248490"/>
                <a:gd name="connsiteY8" fmla="*/ 294723 h 294723"/>
                <a:gd name="connsiteX0" fmla="*/ 229457 w 229457"/>
                <a:gd name="connsiteY0" fmla="*/ 250500 h 260025"/>
                <a:gd name="connsiteX1" fmla="*/ 153257 w 229457"/>
                <a:gd name="connsiteY1" fmla="*/ 207638 h 260025"/>
                <a:gd name="connsiteX2" fmla="*/ 55626 w 229457"/>
                <a:gd name="connsiteY2" fmla="*/ 117150 h 260025"/>
                <a:gd name="connsiteX3" fmla="*/ 857 w 229457"/>
                <a:gd name="connsiteY3" fmla="*/ 469 h 260025"/>
                <a:gd name="connsiteX4" fmla="*/ 24670 w 229457"/>
                <a:gd name="connsiteY4" fmla="*/ 79051 h 260025"/>
                <a:gd name="connsiteX5" fmla="*/ 58007 w 229457"/>
                <a:gd name="connsiteY5" fmla="*/ 150488 h 260025"/>
                <a:gd name="connsiteX6" fmla="*/ 77057 w 229457"/>
                <a:gd name="connsiteY6" fmla="*/ 221925 h 260025"/>
                <a:gd name="connsiteX7" fmla="*/ 93726 w 229457"/>
                <a:gd name="connsiteY7" fmla="*/ 260025 h 260025"/>
                <a:gd name="connsiteX0" fmla="*/ 204799 w 204799"/>
                <a:gd name="connsiteY0" fmla="*/ 172314 h 181839"/>
                <a:gd name="connsiteX1" fmla="*/ 128599 w 204799"/>
                <a:gd name="connsiteY1" fmla="*/ 129452 h 181839"/>
                <a:gd name="connsiteX2" fmla="*/ 30968 w 204799"/>
                <a:gd name="connsiteY2" fmla="*/ 38964 h 181839"/>
                <a:gd name="connsiteX3" fmla="*/ 12 w 204799"/>
                <a:gd name="connsiteY3" fmla="*/ 865 h 181839"/>
                <a:gd name="connsiteX4" fmla="*/ 33349 w 204799"/>
                <a:gd name="connsiteY4" fmla="*/ 72302 h 181839"/>
                <a:gd name="connsiteX5" fmla="*/ 52399 w 204799"/>
                <a:gd name="connsiteY5" fmla="*/ 143739 h 181839"/>
                <a:gd name="connsiteX6" fmla="*/ 69068 w 204799"/>
                <a:gd name="connsiteY6" fmla="*/ 181839 h 18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799" h="181839">
                  <a:moveTo>
                    <a:pt x="204799" y="172314"/>
                  </a:moveTo>
                  <a:cubicBezTo>
                    <a:pt x="181185" y="161995"/>
                    <a:pt x="157571" y="151677"/>
                    <a:pt x="128599" y="129452"/>
                  </a:cubicBezTo>
                  <a:cubicBezTo>
                    <a:pt x="99627" y="107227"/>
                    <a:pt x="52399" y="60395"/>
                    <a:pt x="30968" y="38964"/>
                  </a:cubicBezTo>
                  <a:cubicBezTo>
                    <a:pt x="9537" y="17533"/>
                    <a:pt x="-385" y="-4691"/>
                    <a:pt x="12" y="865"/>
                  </a:cubicBezTo>
                  <a:cubicBezTo>
                    <a:pt x="409" y="6421"/>
                    <a:pt x="24618" y="48490"/>
                    <a:pt x="33349" y="72302"/>
                  </a:cubicBezTo>
                  <a:cubicBezTo>
                    <a:pt x="42080" y="96114"/>
                    <a:pt x="46446" y="125483"/>
                    <a:pt x="52399" y="143739"/>
                  </a:cubicBezTo>
                  <a:cubicBezTo>
                    <a:pt x="58352" y="161995"/>
                    <a:pt x="65099" y="172115"/>
                    <a:pt x="69068" y="18183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69" name="Прямая со стрелкой 368"/>
            <p:cNvCxnSpPr/>
            <p:nvPr/>
          </p:nvCxnSpPr>
          <p:spPr>
            <a:xfrm rot="900000" flipH="1" flipV="1">
              <a:off x="2942233" y="905677"/>
              <a:ext cx="17630" cy="22471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Группа 119"/>
          <p:cNvGrpSpPr>
            <a:grpSpLocks/>
          </p:cNvGrpSpPr>
          <p:nvPr/>
        </p:nvGrpSpPr>
        <p:grpSpPr bwMode="auto">
          <a:xfrm>
            <a:off x="2014538" y="731838"/>
            <a:ext cx="219075" cy="63500"/>
            <a:chOff x="3198019" y="1162050"/>
            <a:chExt cx="345983" cy="100013"/>
          </a:xfrm>
        </p:grpSpPr>
        <p:sp>
          <p:nvSpPr>
            <p:cNvPr id="93" name="Полилиния 92"/>
            <p:cNvSpPr/>
            <p:nvPr/>
          </p:nvSpPr>
          <p:spPr>
            <a:xfrm>
              <a:off x="3198019" y="1162050"/>
              <a:ext cx="303361" cy="100013"/>
            </a:xfrm>
            <a:custGeom>
              <a:avLst/>
              <a:gdLst>
                <a:gd name="connsiteX0" fmla="*/ 0 w 302421"/>
                <a:gd name="connsiteY0" fmla="*/ 100013 h 100013"/>
                <a:gd name="connsiteX1" fmla="*/ 71437 w 302421"/>
                <a:gd name="connsiteY1" fmla="*/ 64294 h 100013"/>
                <a:gd name="connsiteX2" fmla="*/ 161925 w 302421"/>
                <a:gd name="connsiteY2" fmla="*/ 54769 h 100013"/>
                <a:gd name="connsiteX3" fmla="*/ 228600 w 302421"/>
                <a:gd name="connsiteY3" fmla="*/ 57150 h 100013"/>
                <a:gd name="connsiteX4" fmla="*/ 302419 w 302421"/>
                <a:gd name="connsiteY4" fmla="*/ 66675 h 100013"/>
                <a:gd name="connsiteX5" fmla="*/ 226219 w 302421"/>
                <a:gd name="connsiteY5" fmla="*/ 47625 h 100013"/>
                <a:gd name="connsiteX6" fmla="*/ 97631 w 302421"/>
                <a:gd name="connsiteY6" fmla="*/ 35719 h 100013"/>
                <a:gd name="connsiteX7" fmla="*/ 19050 w 302421"/>
                <a:gd name="connsiteY7" fmla="*/ 14288 h 100013"/>
                <a:gd name="connsiteX8" fmla="*/ 2381 w 302421"/>
                <a:gd name="connsiteY8" fmla="*/ 0 h 10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421" h="100013">
                  <a:moveTo>
                    <a:pt x="0" y="100013"/>
                  </a:moveTo>
                  <a:cubicBezTo>
                    <a:pt x="22225" y="85924"/>
                    <a:pt x="44450" y="71835"/>
                    <a:pt x="71437" y="64294"/>
                  </a:cubicBezTo>
                  <a:cubicBezTo>
                    <a:pt x="98424" y="56753"/>
                    <a:pt x="135731" y="55960"/>
                    <a:pt x="161925" y="54769"/>
                  </a:cubicBezTo>
                  <a:cubicBezTo>
                    <a:pt x="188119" y="53578"/>
                    <a:pt x="205184" y="55166"/>
                    <a:pt x="228600" y="57150"/>
                  </a:cubicBezTo>
                  <a:cubicBezTo>
                    <a:pt x="252016" y="59134"/>
                    <a:pt x="302816" y="68262"/>
                    <a:pt x="302419" y="66675"/>
                  </a:cubicBezTo>
                  <a:cubicBezTo>
                    <a:pt x="302022" y="65088"/>
                    <a:pt x="260350" y="52784"/>
                    <a:pt x="226219" y="47625"/>
                  </a:cubicBezTo>
                  <a:cubicBezTo>
                    <a:pt x="192088" y="42466"/>
                    <a:pt x="132159" y="41275"/>
                    <a:pt x="97631" y="35719"/>
                  </a:cubicBezTo>
                  <a:cubicBezTo>
                    <a:pt x="63103" y="30163"/>
                    <a:pt x="34925" y="20241"/>
                    <a:pt x="19050" y="14288"/>
                  </a:cubicBezTo>
                  <a:cubicBezTo>
                    <a:pt x="3175" y="8335"/>
                    <a:pt x="2778" y="4167"/>
                    <a:pt x="2381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86" name="Прямая со стрелкой 385"/>
            <p:cNvCxnSpPr/>
            <p:nvPr/>
          </p:nvCxnSpPr>
          <p:spPr>
            <a:xfrm>
              <a:off x="3453746" y="1217057"/>
              <a:ext cx="90256" cy="20003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Группа 120"/>
          <p:cNvGrpSpPr>
            <a:grpSpLocks/>
          </p:cNvGrpSpPr>
          <p:nvPr/>
        </p:nvGrpSpPr>
        <p:grpSpPr bwMode="auto">
          <a:xfrm>
            <a:off x="1525588" y="1484313"/>
            <a:ext cx="211137" cy="195262"/>
            <a:chOff x="2422525" y="2355726"/>
            <a:chExt cx="333375" cy="311274"/>
          </a:xfrm>
        </p:grpSpPr>
        <p:sp>
          <p:nvSpPr>
            <p:cNvPr id="97" name="Полилиния 96"/>
            <p:cNvSpPr/>
            <p:nvPr/>
          </p:nvSpPr>
          <p:spPr>
            <a:xfrm>
              <a:off x="2422525" y="2439238"/>
              <a:ext cx="333375" cy="227762"/>
            </a:xfrm>
            <a:custGeom>
              <a:avLst/>
              <a:gdLst>
                <a:gd name="connsiteX0" fmla="*/ 333375 w 333375"/>
                <a:gd name="connsiteY0" fmla="*/ 228728 h 228728"/>
                <a:gd name="connsiteX1" fmla="*/ 276225 w 333375"/>
                <a:gd name="connsiteY1" fmla="*/ 200153 h 228728"/>
                <a:gd name="connsiteX2" fmla="*/ 241300 w 333375"/>
                <a:gd name="connsiteY2" fmla="*/ 136653 h 228728"/>
                <a:gd name="connsiteX3" fmla="*/ 222250 w 333375"/>
                <a:gd name="connsiteY3" fmla="*/ 35053 h 228728"/>
                <a:gd name="connsiteX4" fmla="*/ 219075 w 333375"/>
                <a:gd name="connsiteY4" fmla="*/ 3303 h 228728"/>
                <a:gd name="connsiteX5" fmla="*/ 212725 w 333375"/>
                <a:gd name="connsiteY5" fmla="*/ 104903 h 228728"/>
                <a:gd name="connsiteX6" fmla="*/ 193675 w 333375"/>
                <a:gd name="connsiteY6" fmla="*/ 174753 h 228728"/>
                <a:gd name="connsiteX7" fmla="*/ 161925 w 333375"/>
                <a:gd name="connsiteY7" fmla="*/ 200153 h 228728"/>
                <a:gd name="connsiteX8" fmla="*/ 114300 w 333375"/>
                <a:gd name="connsiteY8" fmla="*/ 190628 h 228728"/>
                <a:gd name="connsiteX9" fmla="*/ 104775 w 333375"/>
                <a:gd name="connsiteY9" fmla="*/ 152528 h 228728"/>
                <a:gd name="connsiteX10" fmla="*/ 63500 w 333375"/>
                <a:gd name="connsiteY10" fmla="*/ 92203 h 228728"/>
                <a:gd name="connsiteX11" fmla="*/ 28575 w 333375"/>
                <a:gd name="connsiteY11" fmla="*/ 73153 h 228728"/>
                <a:gd name="connsiteX12" fmla="*/ 57150 w 333375"/>
                <a:gd name="connsiteY12" fmla="*/ 133478 h 228728"/>
                <a:gd name="connsiteX13" fmla="*/ 38100 w 333375"/>
                <a:gd name="connsiteY13" fmla="*/ 168403 h 228728"/>
                <a:gd name="connsiteX14" fmla="*/ 0 w 333375"/>
                <a:gd name="connsiteY14" fmla="*/ 181103 h 228728"/>
                <a:gd name="connsiteX15" fmla="*/ 0 w 333375"/>
                <a:gd name="connsiteY15" fmla="*/ 181103 h 228728"/>
                <a:gd name="connsiteX0" fmla="*/ 333375 w 333375"/>
                <a:gd name="connsiteY0" fmla="*/ 228728 h 228728"/>
                <a:gd name="connsiteX1" fmla="*/ 276225 w 333375"/>
                <a:gd name="connsiteY1" fmla="*/ 200153 h 228728"/>
                <a:gd name="connsiteX2" fmla="*/ 241300 w 333375"/>
                <a:gd name="connsiteY2" fmla="*/ 136653 h 228728"/>
                <a:gd name="connsiteX3" fmla="*/ 222250 w 333375"/>
                <a:gd name="connsiteY3" fmla="*/ 35053 h 228728"/>
                <a:gd name="connsiteX4" fmla="*/ 219075 w 333375"/>
                <a:gd name="connsiteY4" fmla="*/ 3303 h 228728"/>
                <a:gd name="connsiteX5" fmla="*/ 212725 w 333375"/>
                <a:gd name="connsiteY5" fmla="*/ 104903 h 228728"/>
                <a:gd name="connsiteX6" fmla="*/ 193675 w 333375"/>
                <a:gd name="connsiteY6" fmla="*/ 174753 h 228728"/>
                <a:gd name="connsiteX7" fmla="*/ 161925 w 333375"/>
                <a:gd name="connsiteY7" fmla="*/ 200153 h 228728"/>
                <a:gd name="connsiteX8" fmla="*/ 114300 w 333375"/>
                <a:gd name="connsiteY8" fmla="*/ 190628 h 228728"/>
                <a:gd name="connsiteX9" fmla="*/ 104775 w 333375"/>
                <a:gd name="connsiteY9" fmla="*/ 152528 h 228728"/>
                <a:gd name="connsiteX10" fmla="*/ 63500 w 333375"/>
                <a:gd name="connsiteY10" fmla="*/ 92203 h 228728"/>
                <a:gd name="connsiteX11" fmla="*/ 28575 w 333375"/>
                <a:gd name="connsiteY11" fmla="*/ 73153 h 228728"/>
                <a:gd name="connsiteX12" fmla="*/ 60325 w 333375"/>
                <a:gd name="connsiteY12" fmla="*/ 143003 h 228728"/>
                <a:gd name="connsiteX13" fmla="*/ 38100 w 333375"/>
                <a:gd name="connsiteY13" fmla="*/ 168403 h 228728"/>
                <a:gd name="connsiteX14" fmla="*/ 0 w 333375"/>
                <a:gd name="connsiteY14" fmla="*/ 181103 h 228728"/>
                <a:gd name="connsiteX15" fmla="*/ 0 w 333375"/>
                <a:gd name="connsiteY15" fmla="*/ 181103 h 228728"/>
                <a:gd name="connsiteX0" fmla="*/ 333375 w 333375"/>
                <a:gd name="connsiteY0" fmla="*/ 228728 h 228728"/>
                <a:gd name="connsiteX1" fmla="*/ 276225 w 333375"/>
                <a:gd name="connsiteY1" fmla="*/ 200153 h 228728"/>
                <a:gd name="connsiteX2" fmla="*/ 241300 w 333375"/>
                <a:gd name="connsiteY2" fmla="*/ 136653 h 228728"/>
                <a:gd name="connsiteX3" fmla="*/ 222250 w 333375"/>
                <a:gd name="connsiteY3" fmla="*/ 35053 h 228728"/>
                <a:gd name="connsiteX4" fmla="*/ 219075 w 333375"/>
                <a:gd name="connsiteY4" fmla="*/ 3303 h 228728"/>
                <a:gd name="connsiteX5" fmla="*/ 212725 w 333375"/>
                <a:gd name="connsiteY5" fmla="*/ 104903 h 228728"/>
                <a:gd name="connsiteX6" fmla="*/ 193675 w 333375"/>
                <a:gd name="connsiteY6" fmla="*/ 174753 h 228728"/>
                <a:gd name="connsiteX7" fmla="*/ 161925 w 333375"/>
                <a:gd name="connsiteY7" fmla="*/ 200153 h 228728"/>
                <a:gd name="connsiteX8" fmla="*/ 114300 w 333375"/>
                <a:gd name="connsiteY8" fmla="*/ 190628 h 228728"/>
                <a:gd name="connsiteX9" fmla="*/ 104775 w 333375"/>
                <a:gd name="connsiteY9" fmla="*/ 152528 h 228728"/>
                <a:gd name="connsiteX10" fmla="*/ 63500 w 333375"/>
                <a:gd name="connsiteY10" fmla="*/ 92203 h 228728"/>
                <a:gd name="connsiteX11" fmla="*/ 28575 w 333375"/>
                <a:gd name="connsiteY11" fmla="*/ 73153 h 228728"/>
                <a:gd name="connsiteX12" fmla="*/ 66675 w 333375"/>
                <a:gd name="connsiteY12" fmla="*/ 139828 h 228728"/>
                <a:gd name="connsiteX13" fmla="*/ 38100 w 333375"/>
                <a:gd name="connsiteY13" fmla="*/ 168403 h 228728"/>
                <a:gd name="connsiteX14" fmla="*/ 0 w 333375"/>
                <a:gd name="connsiteY14" fmla="*/ 181103 h 228728"/>
                <a:gd name="connsiteX15" fmla="*/ 0 w 333375"/>
                <a:gd name="connsiteY15" fmla="*/ 181103 h 228728"/>
                <a:gd name="connsiteX0" fmla="*/ 333375 w 333375"/>
                <a:gd name="connsiteY0" fmla="*/ 228728 h 228728"/>
                <a:gd name="connsiteX1" fmla="*/ 276225 w 333375"/>
                <a:gd name="connsiteY1" fmla="*/ 200153 h 228728"/>
                <a:gd name="connsiteX2" fmla="*/ 241300 w 333375"/>
                <a:gd name="connsiteY2" fmla="*/ 136653 h 228728"/>
                <a:gd name="connsiteX3" fmla="*/ 222250 w 333375"/>
                <a:gd name="connsiteY3" fmla="*/ 35053 h 228728"/>
                <a:gd name="connsiteX4" fmla="*/ 219075 w 333375"/>
                <a:gd name="connsiteY4" fmla="*/ 3303 h 228728"/>
                <a:gd name="connsiteX5" fmla="*/ 212725 w 333375"/>
                <a:gd name="connsiteY5" fmla="*/ 104903 h 228728"/>
                <a:gd name="connsiteX6" fmla="*/ 193675 w 333375"/>
                <a:gd name="connsiteY6" fmla="*/ 174753 h 228728"/>
                <a:gd name="connsiteX7" fmla="*/ 161925 w 333375"/>
                <a:gd name="connsiteY7" fmla="*/ 200153 h 228728"/>
                <a:gd name="connsiteX8" fmla="*/ 114300 w 333375"/>
                <a:gd name="connsiteY8" fmla="*/ 190628 h 228728"/>
                <a:gd name="connsiteX9" fmla="*/ 104775 w 333375"/>
                <a:gd name="connsiteY9" fmla="*/ 152528 h 228728"/>
                <a:gd name="connsiteX10" fmla="*/ 53975 w 333375"/>
                <a:gd name="connsiteY10" fmla="*/ 92203 h 228728"/>
                <a:gd name="connsiteX11" fmla="*/ 28575 w 333375"/>
                <a:gd name="connsiteY11" fmla="*/ 73153 h 228728"/>
                <a:gd name="connsiteX12" fmla="*/ 66675 w 333375"/>
                <a:gd name="connsiteY12" fmla="*/ 139828 h 228728"/>
                <a:gd name="connsiteX13" fmla="*/ 38100 w 333375"/>
                <a:gd name="connsiteY13" fmla="*/ 168403 h 228728"/>
                <a:gd name="connsiteX14" fmla="*/ 0 w 333375"/>
                <a:gd name="connsiteY14" fmla="*/ 181103 h 228728"/>
                <a:gd name="connsiteX15" fmla="*/ 0 w 333375"/>
                <a:gd name="connsiteY15" fmla="*/ 181103 h 228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3375" h="228728">
                  <a:moveTo>
                    <a:pt x="333375" y="228728"/>
                  </a:moveTo>
                  <a:cubicBezTo>
                    <a:pt x="312473" y="222113"/>
                    <a:pt x="291571" y="215499"/>
                    <a:pt x="276225" y="200153"/>
                  </a:cubicBezTo>
                  <a:cubicBezTo>
                    <a:pt x="260879" y="184807"/>
                    <a:pt x="250296" y="164170"/>
                    <a:pt x="241300" y="136653"/>
                  </a:cubicBezTo>
                  <a:cubicBezTo>
                    <a:pt x="232304" y="109136"/>
                    <a:pt x="225954" y="57278"/>
                    <a:pt x="222250" y="35053"/>
                  </a:cubicBezTo>
                  <a:cubicBezTo>
                    <a:pt x="218546" y="12828"/>
                    <a:pt x="220662" y="-8339"/>
                    <a:pt x="219075" y="3303"/>
                  </a:cubicBezTo>
                  <a:cubicBezTo>
                    <a:pt x="217488" y="14945"/>
                    <a:pt x="216958" y="76328"/>
                    <a:pt x="212725" y="104903"/>
                  </a:cubicBezTo>
                  <a:cubicBezTo>
                    <a:pt x="208492" y="133478"/>
                    <a:pt x="202142" y="158878"/>
                    <a:pt x="193675" y="174753"/>
                  </a:cubicBezTo>
                  <a:cubicBezTo>
                    <a:pt x="185208" y="190628"/>
                    <a:pt x="175154" y="197507"/>
                    <a:pt x="161925" y="200153"/>
                  </a:cubicBezTo>
                  <a:cubicBezTo>
                    <a:pt x="148696" y="202799"/>
                    <a:pt x="123825" y="198565"/>
                    <a:pt x="114300" y="190628"/>
                  </a:cubicBezTo>
                  <a:cubicBezTo>
                    <a:pt x="104775" y="182691"/>
                    <a:pt x="114829" y="168932"/>
                    <a:pt x="104775" y="152528"/>
                  </a:cubicBezTo>
                  <a:cubicBezTo>
                    <a:pt x="94721" y="136124"/>
                    <a:pt x="66675" y="105432"/>
                    <a:pt x="53975" y="92203"/>
                  </a:cubicBezTo>
                  <a:cubicBezTo>
                    <a:pt x="41275" y="78974"/>
                    <a:pt x="26458" y="65216"/>
                    <a:pt x="28575" y="73153"/>
                  </a:cubicBezTo>
                  <a:cubicBezTo>
                    <a:pt x="30692" y="81090"/>
                    <a:pt x="65087" y="123953"/>
                    <a:pt x="66675" y="139828"/>
                  </a:cubicBezTo>
                  <a:cubicBezTo>
                    <a:pt x="68262" y="155703"/>
                    <a:pt x="49212" y="161524"/>
                    <a:pt x="38100" y="168403"/>
                  </a:cubicBezTo>
                  <a:cubicBezTo>
                    <a:pt x="26988" y="175282"/>
                    <a:pt x="0" y="181103"/>
                    <a:pt x="0" y="181103"/>
                  </a:cubicBezTo>
                  <a:lnTo>
                    <a:pt x="0" y="181103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88" name="Прямая со стрелкой 387"/>
            <p:cNvCxnSpPr/>
            <p:nvPr/>
          </p:nvCxnSpPr>
          <p:spPr>
            <a:xfrm flipV="1">
              <a:off x="2640597" y="2355726"/>
              <a:ext cx="0" cy="80982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Прямая со стрелкой 391"/>
            <p:cNvCxnSpPr/>
            <p:nvPr/>
          </p:nvCxnSpPr>
          <p:spPr>
            <a:xfrm rot="18900000" flipV="1">
              <a:off x="2425031" y="2444685"/>
              <a:ext cx="0" cy="80211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Группа 121"/>
          <p:cNvGrpSpPr>
            <a:grpSpLocks/>
          </p:cNvGrpSpPr>
          <p:nvPr/>
        </p:nvGrpSpPr>
        <p:grpSpPr bwMode="auto">
          <a:xfrm>
            <a:off x="1293813" y="2317750"/>
            <a:ext cx="371475" cy="339725"/>
            <a:chOff x="2052638" y="3679178"/>
            <a:chExt cx="589995" cy="539900"/>
          </a:xfrm>
        </p:grpSpPr>
        <p:sp>
          <p:nvSpPr>
            <p:cNvPr id="113" name="Полилиния 112"/>
            <p:cNvSpPr/>
            <p:nvPr/>
          </p:nvSpPr>
          <p:spPr>
            <a:xfrm>
              <a:off x="2052638" y="3752343"/>
              <a:ext cx="547131" cy="411231"/>
            </a:xfrm>
            <a:custGeom>
              <a:avLst/>
              <a:gdLst>
                <a:gd name="connsiteX0" fmla="*/ 0 w 548003"/>
                <a:gd name="connsiteY0" fmla="*/ 142979 h 409801"/>
                <a:gd name="connsiteX1" fmla="*/ 109537 w 548003"/>
                <a:gd name="connsiteY1" fmla="*/ 109642 h 409801"/>
                <a:gd name="connsiteX2" fmla="*/ 200025 w 548003"/>
                <a:gd name="connsiteY2" fmla="*/ 33442 h 409801"/>
                <a:gd name="connsiteX3" fmla="*/ 233362 w 548003"/>
                <a:gd name="connsiteY3" fmla="*/ 104 h 409801"/>
                <a:gd name="connsiteX4" fmla="*/ 219075 w 548003"/>
                <a:gd name="connsiteY4" fmla="*/ 42967 h 409801"/>
                <a:gd name="connsiteX5" fmla="*/ 147637 w 548003"/>
                <a:gd name="connsiteY5" fmla="*/ 123929 h 409801"/>
                <a:gd name="connsiteX6" fmla="*/ 85725 w 548003"/>
                <a:gd name="connsiteY6" fmla="*/ 157267 h 409801"/>
                <a:gd name="connsiteX7" fmla="*/ 200025 w 548003"/>
                <a:gd name="connsiteY7" fmla="*/ 171554 h 409801"/>
                <a:gd name="connsiteX8" fmla="*/ 361950 w 548003"/>
                <a:gd name="connsiteY8" fmla="*/ 233467 h 409801"/>
                <a:gd name="connsiteX9" fmla="*/ 471487 w 548003"/>
                <a:gd name="connsiteY9" fmla="*/ 309667 h 409801"/>
                <a:gd name="connsiteX10" fmla="*/ 547687 w 548003"/>
                <a:gd name="connsiteY10" fmla="*/ 409679 h 409801"/>
                <a:gd name="connsiteX11" fmla="*/ 442912 w 548003"/>
                <a:gd name="connsiteY11" fmla="*/ 328717 h 409801"/>
                <a:gd name="connsiteX12" fmla="*/ 314325 w 548003"/>
                <a:gd name="connsiteY12" fmla="*/ 262042 h 409801"/>
                <a:gd name="connsiteX13" fmla="*/ 128587 w 548003"/>
                <a:gd name="connsiteY13" fmla="*/ 228704 h 409801"/>
                <a:gd name="connsiteX14" fmla="*/ 14287 w 548003"/>
                <a:gd name="connsiteY14" fmla="*/ 252517 h 409801"/>
                <a:gd name="connsiteX0" fmla="*/ 0 w 548003"/>
                <a:gd name="connsiteY0" fmla="*/ 142979 h 409685"/>
                <a:gd name="connsiteX1" fmla="*/ 109537 w 548003"/>
                <a:gd name="connsiteY1" fmla="*/ 109642 h 409685"/>
                <a:gd name="connsiteX2" fmla="*/ 200025 w 548003"/>
                <a:gd name="connsiteY2" fmla="*/ 33442 h 409685"/>
                <a:gd name="connsiteX3" fmla="*/ 233362 w 548003"/>
                <a:gd name="connsiteY3" fmla="*/ 104 h 409685"/>
                <a:gd name="connsiteX4" fmla="*/ 219075 w 548003"/>
                <a:gd name="connsiteY4" fmla="*/ 42967 h 409685"/>
                <a:gd name="connsiteX5" fmla="*/ 147637 w 548003"/>
                <a:gd name="connsiteY5" fmla="*/ 123929 h 409685"/>
                <a:gd name="connsiteX6" fmla="*/ 85725 w 548003"/>
                <a:gd name="connsiteY6" fmla="*/ 157267 h 409685"/>
                <a:gd name="connsiteX7" fmla="*/ 200025 w 548003"/>
                <a:gd name="connsiteY7" fmla="*/ 171554 h 409685"/>
                <a:gd name="connsiteX8" fmla="*/ 361950 w 548003"/>
                <a:gd name="connsiteY8" fmla="*/ 233467 h 409685"/>
                <a:gd name="connsiteX9" fmla="*/ 471487 w 548003"/>
                <a:gd name="connsiteY9" fmla="*/ 309667 h 409685"/>
                <a:gd name="connsiteX10" fmla="*/ 547687 w 548003"/>
                <a:gd name="connsiteY10" fmla="*/ 409679 h 409685"/>
                <a:gd name="connsiteX11" fmla="*/ 442912 w 548003"/>
                <a:gd name="connsiteY11" fmla="*/ 304905 h 409685"/>
                <a:gd name="connsiteX12" fmla="*/ 314325 w 548003"/>
                <a:gd name="connsiteY12" fmla="*/ 262042 h 409685"/>
                <a:gd name="connsiteX13" fmla="*/ 128587 w 548003"/>
                <a:gd name="connsiteY13" fmla="*/ 228704 h 409685"/>
                <a:gd name="connsiteX14" fmla="*/ 14287 w 548003"/>
                <a:gd name="connsiteY14" fmla="*/ 252517 h 409685"/>
                <a:gd name="connsiteX0" fmla="*/ 0 w 548003"/>
                <a:gd name="connsiteY0" fmla="*/ 142979 h 409685"/>
                <a:gd name="connsiteX1" fmla="*/ 109537 w 548003"/>
                <a:gd name="connsiteY1" fmla="*/ 109642 h 409685"/>
                <a:gd name="connsiteX2" fmla="*/ 200025 w 548003"/>
                <a:gd name="connsiteY2" fmla="*/ 33442 h 409685"/>
                <a:gd name="connsiteX3" fmla="*/ 233362 w 548003"/>
                <a:gd name="connsiteY3" fmla="*/ 104 h 409685"/>
                <a:gd name="connsiteX4" fmla="*/ 219075 w 548003"/>
                <a:gd name="connsiteY4" fmla="*/ 42967 h 409685"/>
                <a:gd name="connsiteX5" fmla="*/ 147637 w 548003"/>
                <a:gd name="connsiteY5" fmla="*/ 123929 h 409685"/>
                <a:gd name="connsiteX6" fmla="*/ 85725 w 548003"/>
                <a:gd name="connsiteY6" fmla="*/ 157267 h 409685"/>
                <a:gd name="connsiteX7" fmla="*/ 200025 w 548003"/>
                <a:gd name="connsiteY7" fmla="*/ 171554 h 409685"/>
                <a:gd name="connsiteX8" fmla="*/ 361950 w 548003"/>
                <a:gd name="connsiteY8" fmla="*/ 233467 h 409685"/>
                <a:gd name="connsiteX9" fmla="*/ 471487 w 548003"/>
                <a:gd name="connsiteY9" fmla="*/ 309667 h 409685"/>
                <a:gd name="connsiteX10" fmla="*/ 547687 w 548003"/>
                <a:gd name="connsiteY10" fmla="*/ 409679 h 409685"/>
                <a:gd name="connsiteX11" fmla="*/ 442912 w 548003"/>
                <a:gd name="connsiteY11" fmla="*/ 304905 h 409685"/>
                <a:gd name="connsiteX12" fmla="*/ 309562 w 548003"/>
                <a:gd name="connsiteY12" fmla="*/ 247754 h 409685"/>
                <a:gd name="connsiteX13" fmla="*/ 128587 w 548003"/>
                <a:gd name="connsiteY13" fmla="*/ 228704 h 409685"/>
                <a:gd name="connsiteX14" fmla="*/ 14287 w 548003"/>
                <a:gd name="connsiteY14" fmla="*/ 252517 h 409685"/>
                <a:gd name="connsiteX0" fmla="*/ 0 w 548003"/>
                <a:gd name="connsiteY0" fmla="*/ 142961 h 409667"/>
                <a:gd name="connsiteX1" fmla="*/ 160337 w 548003"/>
                <a:gd name="connsiteY1" fmla="*/ 84224 h 409667"/>
                <a:gd name="connsiteX2" fmla="*/ 200025 w 548003"/>
                <a:gd name="connsiteY2" fmla="*/ 33424 h 409667"/>
                <a:gd name="connsiteX3" fmla="*/ 233362 w 548003"/>
                <a:gd name="connsiteY3" fmla="*/ 86 h 409667"/>
                <a:gd name="connsiteX4" fmla="*/ 219075 w 548003"/>
                <a:gd name="connsiteY4" fmla="*/ 42949 h 409667"/>
                <a:gd name="connsiteX5" fmla="*/ 147637 w 548003"/>
                <a:gd name="connsiteY5" fmla="*/ 123911 h 409667"/>
                <a:gd name="connsiteX6" fmla="*/ 85725 w 548003"/>
                <a:gd name="connsiteY6" fmla="*/ 157249 h 409667"/>
                <a:gd name="connsiteX7" fmla="*/ 200025 w 548003"/>
                <a:gd name="connsiteY7" fmla="*/ 171536 h 409667"/>
                <a:gd name="connsiteX8" fmla="*/ 361950 w 548003"/>
                <a:gd name="connsiteY8" fmla="*/ 233449 h 409667"/>
                <a:gd name="connsiteX9" fmla="*/ 471487 w 548003"/>
                <a:gd name="connsiteY9" fmla="*/ 309649 h 409667"/>
                <a:gd name="connsiteX10" fmla="*/ 547687 w 548003"/>
                <a:gd name="connsiteY10" fmla="*/ 409661 h 409667"/>
                <a:gd name="connsiteX11" fmla="*/ 442912 w 548003"/>
                <a:gd name="connsiteY11" fmla="*/ 304887 h 409667"/>
                <a:gd name="connsiteX12" fmla="*/ 309562 w 548003"/>
                <a:gd name="connsiteY12" fmla="*/ 247736 h 409667"/>
                <a:gd name="connsiteX13" fmla="*/ 128587 w 548003"/>
                <a:gd name="connsiteY13" fmla="*/ 228686 h 409667"/>
                <a:gd name="connsiteX14" fmla="*/ 14287 w 548003"/>
                <a:gd name="connsiteY14" fmla="*/ 252499 h 409667"/>
                <a:gd name="connsiteX0" fmla="*/ 0 w 548003"/>
                <a:gd name="connsiteY0" fmla="*/ 143904 h 410610"/>
                <a:gd name="connsiteX1" fmla="*/ 160337 w 548003"/>
                <a:gd name="connsiteY1" fmla="*/ 85167 h 410610"/>
                <a:gd name="connsiteX2" fmla="*/ 233362 w 548003"/>
                <a:gd name="connsiteY2" fmla="*/ 1029 h 410610"/>
                <a:gd name="connsiteX3" fmla="*/ 219075 w 548003"/>
                <a:gd name="connsiteY3" fmla="*/ 43892 h 410610"/>
                <a:gd name="connsiteX4" fmla="*/ 147637 w 548003"/>
                <a:gd name="connsiteY4" fmla="*/ 124854 h 410610"/>
                <a:gd name="connsiteX5" fmla="*/ 85725 w 548003"/>
                <a:gd name="connsiteY5" fmla="*/ 158192 h 410610"/>
                <a:gd name="connsiteX6" fmla="*/ 200025 w 548003"/>
                <a:gd name="connsiteY6" fmla="*/ 172479 h 410610"/>
                <a:gd name="connsiteX7" fmla="*/ 361950 w 548003"/>
                <a:gd name="connsiteY7" fmla="*/ 234392 h 410610"/>
                <a:gd name="connsiteX8" fmla="*/ 471487 w 548003"/>
                <a:gd name="connsiteY8" fmla="*/ 310592 h 410610"/>
                <a:gd name="connsiteX9" fmla="*/ 547687 w 548003"/>
                <a:gd name="connsiteY9" fmla="*/ 410604 h 410610"/>
                <a:gd name="connsiteX10" fmla="*/ 442912 w 548003"/>
                <a:gd name="connsiteY10" fmla="*/ 305830 h 410610"/>
                <a:gd name="connsiteX11" fmla="*/ 309562 w 548003"/>
                <a:gd name="connsiteY11" fmla="*/ 248679 h 410610"/>
                <a:gd name="connsiteX12" fmla="*/ 128587 w 548003"/>
                <a:gd name="connsiteY12" fmla="*/ 229629 h 410610"/>
                <a:gd name="connsiteX13" fmla="*/ 14287 w 548003"/>
                <a:gd name="connsiteY13" fmla="*/ 253442 h 410610"/>
                <a:gd name="connsiteX0" fmla="*/ 0 w 548003"/>
                <a:gd name="connsiteY0" fmla="*/ 143654 h 410360"/>
                <a:gd name="connsiteX1" fmla="*/ 144462 w 548003"/>
                <a:gd name="connsiteY1" fmla="*/ 78567 h 410360"/>
                <a:gd name="connsiteX2" fmla="*/ 233362 w 548003"/>
                <a:gd name="connsiteY2" fmla="*/ 779 h 410360"/>
                <a:gd name="connsiteX3" fmla="*/ 219075 w 548003"/>
                <a:gd name="connsiteY3" fmla="*/ 43642 h 410360"/>
                <a:gd name="connsiteX4" fmla="*/ 147637 w 548003"/>
                <a:gd name="connsiteY4" fmla="*/ 124604 h 410360"/>
                <a:gd name="connsiteX5" fmla="*/ 85725 w 548003"/>
                <a:gd name="connsiteY5" fmla="*/ 157942 h 410360"/>
                <a:gd name="connsiteX6" fmla="*/ 200025 w 548003"/>
                <a:gd name="connsiteY6" fmla="*/ 172229 h 410360"/>
                <a:gd name="connsiteX7" fmla="*/ 361950 w 548003"/>
                <a:gd name="connsiteY7" fmla="*/ 234142 h 410360"/>
                <a:gd name="connsiteX8" fmla="*/ 471487 w 548003"/>
                <a:gd name="connsiteY8" fmla="*/ 310342 h 410360"/>
                <a:gd name="connsiteX9" fmla="*/ 547687 w 548003"/>
                <a:gd name="connsiteY9" fmla="*/ 410354 h 410360"/>
                <a:gd name="connsiteX10" fmla="*/ 442912 w 548003"/>
                <a:gd name="connsiteY10" fmla="*/ 305580 h 410360"/>
                <a:gd name="connsiteX11" fmla="*/ 309562 w 548003"/>
                <a:gd name="connsiteY11" fmla="*/ 248429 h 410360"/>
                <a:gd name="connsiteX12" fmla="*/ 128587 w 548003"/>
                <a:gd name="connsiteY12" fmla="*/ 229379 h 410360"/>
                <a:gd name="connsiteX13" fmla="*/ 14287 w 548003"/>
                <a:gd name="connsiteY13" fmla="*/ 253192 h 410360"/>
                <a:gd name="connsiteX0" fmla="*/ 0 w 548003"/>
                <a:gd name="connsiteY0" fmla="*/ 143631 h 410337"/>
                <a:gd name="connsiteX1" fmla="*/ 144462 w 548003"/>
                <a:gd name="connsiteY1" fmla="*/ 78544 h 410337"/>
                <a:gd name="connsiteX2" fmla="*/ 233362 w 548003"/>
                <a:gd name="connsiteY2" fmla="*/ 756 h 410337"/>
                <a:gd name="connsiteX3" fmla="*/ 219075 w 548003"/>
                <a:gd name="connsiteY3" fmla="*/ 43619 h 410337"/>
                <a:gd name="connsiteX4" fmla="*/ 153987 w 548003"/>
                <a:gd name="connsiteY4" fmla="*/ 118231 h 410337"/>
                <a:gd name="connsiteX5" fmla="*/ 85725 w 548003"/>
                <a:gd name="connsiteY5" fmla="*/ 157919 h 410337"/>
                <a:gd name="connsiteX6" fmla="*/ 200025 w 548003"/>
                <a:gd name="connsiteY6" fmla="*/ 172206 h 410337"/>
                <a:gd name="connsiteX7" fmla="*/ 361950 w 548003"/>
                <a:gd name="connsiteY7" fmla="*/ 234119 h 410337"/>
                <a:gd name="connsiteX8" fmla="*/ 471487 w 548003"/>
                <a:gd name="connsiteY8" fmla="*/ 310319 h 410337"/>
                <a:gd name="connsiteX9" fmla="*/ 547687 w 548003"/>
                <a:gd name="connsiteY9" fmla="*/ 410331 h 410337"/>
                <a:gd name="connsiteX10" fmla="*/ 442912 w 548003"/>
                <a:gd name="connsiteY10" fmla="*/ 305557 h 410337"/>
                <a:gd name="connsiteX11" fmla="*/ 309562 w 548003"/>
                <a:gd name="connsiteY11" fmla="*/ 248406 h 410337"/>
                <a:gd name="connsiteX12" fmla="*/ 128587 w 548003"/>
                <a:gd name="connsiteY12" fmla="*/ 229356 h 410337"/>
                <a:gd name="connsiteX13" fmla="*/ 14287 w 548003"/>
                <a:gd name="connsiteY13" fmla="*/ 253169 h 41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003" h="410337">
                  <a:moveTo>
                    <a:pt x="0" y="143631"/>
                  </a:moveTo>
                  <a:cubicBezTo>
                    <a:pt x="38100" y="136090"/>
                    <a:pt x="105568" y="102356"/>
                    <a:pt x="144462" y="78544"/>
                  </a:cubicBezTo>
                  <a:cubicBezTo>
                    <a:pt x="183356" y="54732"/>
                    <a:pt x="220927" y="6577"/>
                    <a:pt x="233362" y="756"/>
                  </a:cubicBezTo>
                  <a:cubicBezTo>
                    <a:pt x="245798" y="-5065"/>
                    <a:pt x="232304" y="24040"/>
                    <a:pt x="219075" y="43619"/>
                  </a:cubicBezTo>
                  <a:cubicBezTo>
                    <a:pt x="205846" y="63198"/>
                    <a:pt x="176212" y="99181"/>
                    <a:pt x="153987" y="118231"/>
                  </a:cubicBezTo>
                  <a:cubicBezTo>
                    <a:pt x="131762" y="137281"/>
                    <a:pt x="78052" y="148923"/>
                    <a:pt x="85725" y="157919"/>
                  </a:cubicBezTo>
                  <a:cubicBezTo>
                    <a:pt x="93398" y="166915"/>
                    <a:pt x="153988" y="159506"/>
                    <a:pt x="200025" y="172206"/>
                  </a:cubicBezTo>
                  <a:cubicBezTo>
                    <a:pt x="246062" y="184906"/>
                    <a:pt x="316706" y="211100"/>
                    <a:pt x="361950" y="234119"/>
                  </a:cubicBezTo>
                  <a:cubicBezTo>
                    <a:pt x="407194" y="257138"/>
                    <a:pt x="440531" y="280950"/>
                    <a:pt x="471487" y="310319"/>
                  </a:cubicBezTo>
                  <a:cubicBezTo>
                    <a:pt x="502443" y="339688"/>
                    <a:pt x="552449" y="411125"/>
                    <a:pt x="547687" y="410331"/>
                  </a:cubicBezTo>
                  <a:cubicBezTo>
                    <a:pt x="542925" y="409537"/>
                    <a:pt x="482600" y="332545"/>
                    <a:pt x="442912" y="305557"/>
                  </a:cubicBezTo>
                  <a:cubicBezTo>
                    <a:pt x="403225" y="278570"/>
                    <a:pt x="361950" y="261106"/>
                    <a:pt x="309562" y="248406"/>
                  </a:cubicBezTo>
                  <a:cubicBezTo>
                    <a:pt x="257174" y="235706"/>
                    <a:pt x="177799" y="228562"/>
                    <a:pt x="128587" y="229356"/>
                  </a:cubicBezTo>
                  <a:cubicBezTo>
                    <a:pt x="79375" y="230150"/>
                    <a:pt x="46434" y="240469"/>
                    <a:pt x="14287" y="25316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93" name="Прямая со стрелкой 392"/>
            <p:cNvCxnSpPr/>
            <p:nvPr/>
          </p:nvCxnSpPr>
          <p:spPr>
            <a:xfrm flipV="1">
              <a:off x="2287122" y="3679178"/>
              <a:ext cx="40342" cy="78211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Прямая со стрелкой 393"/>
            <p:cNvCxnSpPr/>
            <p:nvPr/>
          </p:nvCxnSpPr>
          <p:spPr>
            <a:xfrm>
              <a:off x="2602291" y="4158528"/>
              <a:ext cx="40342" cy="60550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arnavskiyVA\Desktop\Аллеп.jpg"/>
          <p:cNvPicPr>
            <a:picLocks noChangeAspect="1" noChangeArrowheads="1"/>
          </p:cNvPicPr>
          <p:nvPr/>
        </p:nvPicPr>
        <p:blipFill>
          <a:blip r:embed="rId2" cstate="print"/>
          <a:srcRect l="5077" t="17027" r="24167" b="6097"/>
          <a:stretch>
            <a:fillRect/>
          </a:stretch>
        </p:blipFill>
        <p:spPr bwMode="auto">
          <a:xfrm>
            <a:off x="0" y="319088"/>
            <a:ext cx="5761038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8"/>
          <p:cNvSpPr>
            <a:spLocks noChangeArrowheads="1"/>
          </p:cNvSpPr>
          <p:nvPr/>
        </p:nvSpPr>
        <p:spPr bwMode="auto">
          <a:xfrm>
            <a:off x="0" y="12700"/>
            <a:ext cx="5761038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9" tIns="68040" rIns="57959" bIns="68040" anchor="ctr">
            <a:spAutoFit/>
          </a:bodyPr>
          <a:lstStyle/>
          <a:p>
            <a:pPr defTabSz="803275" eaLnBrk="0" hangingPunct="0"/>
            <a:r>
              <a:rPr 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Действия ВС САР в районе Алеппо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314325"/>
            <a:ext cx="5764213" cy="4763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6" name="Группа 28"/>
          <p:cNvGrpSpPr>
            <a:grpSpLocks/>
          </p:cNvGrpSpPr>
          <p:nvPr/>
        </p:nvGrpSpPr>
        <p:grpSpPr bwMode="auto">
          <a:xfrm rot="3080062">
            <a:off x="2945607" y="1969294"/>
            <a:ext cx="112712" cy="101600"/>
            <a:chOff x="4033011" y="2829625"/>
            <a:chExt cx="177933" cy="162020"/>
          </a:xfrm>
        </p:grpSpPr>
        <p:sp>
          <p:nvSpPr>
            <p:cNvPr id="30" name="Полилиния 29"/>
            <p:cNvSpPr/>
            <p:nvPr/>
          </p:nvSpPr>
          <p:spPr>
            <a:xfrm>
              <a:off x="4035021" y="2846240"/>
              <a:ext cx="120293" cy="1113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 rot="18900000" flipH="1">
              <a:off x="4031648" y="2951860"/>
              <a:ext cx="35442" cy="400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18000000" flipH="1">
              <a:off x="4074607" y="2956807"/>
              <a:ext cx="37974" cy="400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17100000" flipH="1">
              <a:off x="4127933" y="2919450"/>
              <a:ext cx="35442" cy="400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15300000" flipH="1">
              <a:off x="4157290" y="2885188"/>
              <a:ext cx="35442" cy="4260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13500000" flipH="1">
              <a:off x="4164520" y="2828713"/>
              <a:ext cx="35086" cy="405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7" name="Группа 35"/>
          <p:cNvGrpSpPr>
            <a:grpSpLocks/>
          </p:cNvGrpSpPr>
          <p:nvPr/>
        </p:nvGrpSpPr>
        <p:grpSpPr bwMode="auto">
          <a:xfrm rot="1599174">
            <a:off x="2836863" y="1681163"/>
            <a:ext cx="239712" cy="98425"/>
            <a:chOff x="3787724" y="2615497"/>
            <a:chExt cx="380303" cy="155485"/>
          </a:xfrm>
        </p:grpSpPr>
        <p:sp>
          <p:nvSpPr>
            <p:cNvPr id="37" name="Полилиния 36"/>
            <p:cNvSpPr/>
            <p:nvPr/>
          </p:nvSpPr>
          <p:spPr>
            <a:xfrm>
              <a:off x="3821879" y="2657665"/>
              <a:ext cx="309785" cy="100313"/>
            </a:xfrm>
            <a:custGeom>
              <a:avLst/>
              <a:gdLst>
                <a:gd name="connsiteX0" fmla="*/ 0 w 335756"/>
                <a:gd name="connsiteY0" fmla="*/ 76384 h 100197"/>
                <a:gd name="connsiteX1" fmla="*/ 45244 w 335756"/>
                <a:gd name="connsiteY1" fmla="*/ 33522 h 100197"/>
                <a:gd name="connsiteX2" fmla="*/ 88106 w 335756"/>
                <a:gd name="connsiteY2" fmla="*/ 14472 h 100197"/>
                <a:gd name="connsiteX3" fmla="*/ 154781 w 335756"/>
                <a:gd name="connsiteY3" fmla="*/ 2565 h 100197"/>
                <a:gd name="connsiteX4" fmla="*/ 235744 w 335756"/>
                <a:gd name="connsiteY4" fmla="*/ 4947 h 100197"/>
                <a:gd name="connsiteX5" fmla="*/ 300037 w 335756"/>
                <a:gd name="connsiteY5" fmla="*/ 52572 h 100197"/>
                <a:gd name="connsiteX6" fmla="*/ 335756 w 335756"/>
                <a:gd name="connsiteY6" fmla="*/ 100197 h 100197"/>
                <a:gd name="connsiteX0" fmla="*/ 0 w 311943"/>
                <a:gd name="connsiteY0" fmla="*/ 59716 h 100197"/>
                <a:gd name="connsiteX1" fmla="*/ 21431 w 311943"/>
                <a:gd name="connsiteY1" fmla="*/ 33522 h 100197"/>
                <a:gd name="connsiteX2" fmla="*/ 64293 w 311943"/>
                <a:gd name="connsiteY2" fmla="*/ 14472 h 100197"/>
                <a:gd name="connsiteX3" fmla="*/ 130968 w 311943"/>
                <a:gd name="connsiteY3" fmla="*/ 2565 h 100197"/>
                <a:gd name="connsiteX4" fmla="*/ 211931 w 311943"/>
                <a:gd name="connsiteY4" fmla="*/ 4947 h 100197"/>
                <a:gd name="connsiteX5" fmla="*/ 276224 w 311943"/>
                <a:gd name="connsiteY5" fmla="*/ 52572 h 100197"/>
                <a:gd name="connsiteX6" fmla="*/ 311943 w 311943"/>
                <a:gd name="connsiteY6" fmla="*/ 100197 h 10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943" h="100197">
                  <a:moveTo>
                    <a:pt x="0" y="59716"/>
                  </a:moveTo>
                  <a:cubicBezTo>
                    <a:pt x="15280" y="43444"/>
                    <a:pt x="10716" y="41063"/>
                    <a:pt x="21431" y="33522"/>
                  </a:cubicBezTo>
                  <a:cubicBezTo>
                    <a:pt x="32146" y="25981"/>
                    <a:pt x="46037" y="19631"/>
                    <a:pt x="64293" y="14472"/>
                  </a:cubicBezTo>
                  <a:cubicBezTo>
                    <a:pt x="82549" y="9312"/>
                    <a:pt x="106362" y="4152"/>
                    <a:pt x="130968" y="2565"/>
                  </a:cubicBezTo>
                  <a:cubicBezTo>
                    <a:pt x="155574" y="978"/>
                    <a:pt x="187722" y="-3388"/>
                    <a:pt x="211931" y="4947"/>
                  </a:cubicBezTo>
                  <a:cubicBezTo>
                    <a:pt x="236140" y="13282"/>
                    <a:pt x="259555" y="36697"/>
                    <a:pt x="276224" y="52572"/>
                  </a:cubicBezTo>
                  <a:cubicBezTo>
                    <a:pt x="292893" y="68447"/>
                    <a:pt x="302418" y="84322"/>
                    <a:pt x="311943" y="100197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>
            <a:xfrm rot="12600000" flipH="1">
              <a:off x="4131537" y="2730675"/>
              <a:ext cx="35260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11700000" flipH="1">
              <a:off x="4094729" y="2684052"/>
              <a:ext cx="37778" cy="4263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10800000" flipH="1">
              <a:off x="4068903" y="2649887"/>
              <a:ext cx="35260" cy="4263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9900000" flipH="1">
              <a:off x="4018740" y="2624301"/>
              <a:ext cx="35260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8100000" flipH="1">
              <a:off x="3969243" y="2615318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8100000" flipH="1">
              <a:off x="3920808" y="2614270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7200000" flipH="1">
              <a:off x="3866186" y="2616460"/>
              <a:ext cx="35110" cy="4281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6300000" flipH="1">
              <a:off x="3816532" y="2639102"/>
              <a:ext cx="37617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 flipH="1">
              <a:off x="3780102" y="2670562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8" name="Группа 46"/>
          <p:cNvGrpSpPr>
            <a:grpSpLocks/>
          </p:cNvGrpSpPr>
          <p:nvPr/>
        </p:nvGrpSpPr>
        <p:grpSpPr bwMode="auto">
          <a:xfrm rot="-3004534">
            <a:off x="2497138" y="1714500"/>
            <a:ext cx="258762" cy="192088"/>
            <a:chOff x="4108450" y="2376547"/>
            <a:chExt cx="411007" cy="304609"/>
          </a:xfrm>
        </p:grpSpPr>
        <p:grpSp>
          <p:nvGrpSpPr>
            <p:cNvPr id="10849" name="Группа 47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7" name="Полилиния 56"/>
              <p:cNvSpPr/>
              <p:nvPr/>
            </p:nvSpPr>
            <p:spPr>
              <a:xfrm>
                <a:off x="4040830" y="2834570"/>
                <a:ext cx="123554" cy="10825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8" name="Прямая соединительная линия 57"/>
              <p:cNvCxnSpPr/>
              <p:nvPr/>
            </p:nvCxnSpPr>
            <p:spPr>
              <a:xfrm rot="18900000" flipH="1">
                <a:off x="4026540" y="2941973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 rot="18000000" flipH="1">
                <a:off x="4086769" y="2933654"/>
                <a:ext cx="37762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 rot="17100000" flipH="1">
                <a:off x="4137493" y="2906128"/>
                <a:ext cx="32726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 rot="15300000" flipH="1">
                <a:off x="4165220" y="2869542"/>
                <a:ext cx="35244" cy="4538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 rot="13500000" flipH="1">
                <a:off x="4172845" y="2826310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50" name="Группа 48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51" name="Полилиния 50"/>
              <p:cNvSpPr/>
              <p:nvPr/>
            </p:nvSpPr>
            <p:spPr>
              <a:xfrm>
                <a:off x="4029446" y="2837586"/>
                <a:ext cx="123353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2" name="Прямая соединительная линия 51"/>
              <p:cNvCxnSpPr/>
              <p:nvPr/>
            </p:nvCxnSpPr>
            <p:spPr>
              <a:xfrm rot="18900000" flipH="1">
                <a:off x="4021498" y="2946107"/>
                <a:ext cx="27737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>
              <a:xfrm rot="18000000" flipH="1">
                <a:off x="4066237" y="2946189"/>
                <a:ext cx="37822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>
              <a:xfrm rot="17100000" flipH="1">
                <a:off x="4123422" y="2910024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 rot="15300000" flipH="1">
                <a:off x="4153069" y="2872966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rot="13500000" flipH="1">
                <a:off x="4163927" y="282054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Полилиния 49"/>
            <p:cNvSpPr/>
            <p:nvPr/>
          </p:nvSpPr>
          <p:spPr>
            <a:xfrm>
              <a:off x="4115037" y="2367984"/>
              <a:ext cx="345447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49" name="Группа 62"/>
          <p:cNvGrpSpPr>
            <a:grpSpLocks/>
          </p:cNvGrpSpPr>
          <p:nvPr/>
        </p:nvGrpSpPr>
        <p:grpSpPr bwMode="auto">
          <a:xfrm rot="2764186">
            <a:off x="3036094" y="1831181"/>
            <a:ext cx="114300" cy="65088"/>
            <a:chOff x="4303926" y="2901220"/>
            <a:chExt cx="181731" cy="103571"/>
          </a:xfrm>
        </p:grpSpPr>
        <p:sp>
          <p:nvSpPr>
            <p:cNvPr id="64" name="Полилиния 63"/>
            <p:cNvSpPr/>
            <p:nvPr/>
          </p:nvSpPr>
          <p:spPr>
            <a:xfrm rot="11463848">
              <a:off x="4345961" y="2932284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5" name="Прямая соединительная линия 64"/>
            <p:cNvCxnSpPr/>
            <p:nvPr/>
          </p:nvCxnSpPr>
          <p:spPr>
            <a:xfrm rot="8763848" flipH="1">
              <a:off x="4447026" y="2900227"/>
              <a:ext cx="35337" cy="404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rot="7863848" flipH="1">
              <a:off x="4387958" y="2892414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 rot="6963848" flipH="1">
              <a:off x="4340732" y="2915236"/>
              <a:ext cx="37892" cy="4290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 rot="5163848" flipH="1">
              <a:off x="4301353" y="2938697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0" name="Группа 68"/>
          <p:cNvGrpSpPr>
            <a:grpSpLocks/>
          </p:cNvGrpSpPr>
          <p:nvPr/>
        </p:nvGrpSpPr>
        <p:grpSpPr bwMode="auto">
          <a:xfrm rot="-730226">
            <a:off x="3073400" y="1911350"/>
            <a:ext cx="111125" cy="101600"/>
            <a:chOff x="4033011" y="2829625"/>
            <a:chExt cx="177933" cy="162020"/>
          </a:xfrm>
        </p:grpSpPr>
        <p:sp>
          <p:nvSpPr>
            <p:cNvPr id="70" name="Полилиния 69"/>
            <p:cNvSpPr/>
            <p:nvPr/>
          </p:nvSpPr>
          <p:spPr>
            <a:xfrm>
              <a:off x="4045751" y="2841039"/>
              <a:ext cx="119470" cy="1113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71" name="Прямая соединительная линия 70"/>
            <p:cNvCxnSpPr/>
            <p:nvPr/>
          </p:nvCxnSpPr>
          <p:spPr>
            <a:xfrm rot="18900000" flipH="1">
              <a:off x="4030689" y="2941834"/>
              <a:ext cx="35442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 rot="18000000" flipH="1">
              <a:off x="4086866" y="2933476"/>
              <a:ext cx="37973" cy="4321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17100000" flipH="1">
              <a:off x="4126425" y="2908011"/>
              <a:ext cx="35442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 rot="15300000" flipH="1">
              <a:off x="4164280" y="2877296"/>
              <a:ext cx="35442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 rot="13500000" flipH="1">
              <a:off x="4166058" y="2820800"/>
              <a:ext cx="35587" cy="405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1" name="Группа 75"/>
          <p:cNvGrpSpPr>
            <a:grpSpLocks/>
          </p:cNvGrpSpPr>
          <p:nvPr/>
        </p:nvGrpSpPr>
        <p:grpSpPr bwMode="auto">
          <a:xfrm rot="-3971777">
            <a:off x="2902744" y="1893094"/>
            <a:ext cx="114300" cy="65088"/>
            <a:chOff x="4303926" y="2901220"/>
            <a:chExt cx="181731" cy="103571"/>
          </a:xfrm>
        </p:grpSpPr>
        <p:sp>
          <p:nvSpPr>
            <p:cNvPr id="77" name="Полилиния 76"/>
            <p:cNvSpPr/>
            <p:nvPr/>
          </p:nvSpPr>
          <p:spPr>
            <a:xfrm rot="11463848">
              <a:off x="4352088" y="2926165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78" name="Прямая соединительная линия 77"/>
            <p:cNvCxnSpPr/>
            <p:nvPr/>
          </p:nvCxnSpPr>
          <p:spPr>
            <a:xfrm rot="8763848" flipH="1">
              <a:off x="4454112" y="2894665"/>
              <a:ext cx="35337" cy="404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rot="7863848" flipH="1">
              <a:off x="4397451" y="2897602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 rot="6963848" flipH="1">
              <a:off x="4355539" y="2907384"/>
              <a:ext cx="37891" cy="4291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 rot="5163848" flipH="1">
              <a:off x="4306844" y="2948648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2" name="Группа 81"/>
          <p:cNvGrpSpPr>
            <a:grpSpLocks/>
          </p:cNvGrpSpPr>
          <p:nvPr/>
        </p:nvGrpSpPr>
        <p:grpSpPr bwMode="auto">
          <a:xfrm rot="5400000">
            <a:off x="2140744" y="1191419"/>
            <a:ext cx="114300" cy="65088"/>
            <a:chOff x="4303926" y="2901220"/>
            <a:chExt cx="181731" cy="103571"/>
          </a:xfrm>
        </p:grpSpPr>
        <p:sp>
          <p:nvSpPr>
            <p:cNvPr id="83" name="Полилиния 82"/>
            <p:cNvSpPr/>
            <p:nvPr/>
          </p:nvSpPr>
          <p:spPr>
            <a:xfrm rot="11463848">
              <a:off x="4346835" y="2931534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84" name="Прямая соединительная линия 83"/>
            <p:cNvCxnSpPr/>
            <p:nvPr/>
          </p:nvCxnSpPr>
          <p:spPr>
            <a:xfrm rot="8763848" flipH="1">
              <a:off x="4450321" y="2893643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 rot="7863848" flipH="1">
              <a:off x="4394776" y="2888606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 rot="6963848" flipH="1">
              <a:off x="4341771" y="2916395"/>
              <a:ext cx="37891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rot="5163848" flipH="1">
              <a:off x="4306436" y="2939128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3" name="Группа 87"/>
          <p:cNvGrpSpPr>
            <a:grpSpLocks/>
          </p:cNvGrpSpPr>
          <p:nvPr/>
        </p:nvGrpSpPr>
        <p:grpSpPr bwMode="auto">
          <a:xfrm rot="-1630268">
            <a:off x="2686050" y="1838325"/>
            <a:ext cx="114300" cy="65088"/>
            <a:chOff x="4303926" y="2901220"/>
            <a:chExt cx="181731" cy="103571"/>
          </a:xfrm>
        </p:grpSpPr>
        <p:sp>
          <p:nvSpPr>
            <p:cNvPr id="89" name="Полилиния 88"/>
            <p:cNvSpPr/>
            <p:nvPr/>
          </p:nvSpPr>
          <p:spPr>
            <a:xfrm rot="11463848">
              <a:off x="4345721" y="2920991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90" name="Прямая соединительная линия 89"/>
            <p:cNvCxnSpPr/>
            <p:nvPr/>
          </p:nvCxnSpPr>
          <p:spPr>
            <a:xfrm rot="8763848" flipH="1">
              <a:off x="4449119" y="2903055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rot="7863848" flipH="1">
              <a:off x="4391634" y="2893426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 rot="6963848" flipH="1">
              <a:off x="4342253" y="2905776"/>
              <a:ext cx="37892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 rot="5163848" flipH="1">
              <a:off x="4303105" y="2938809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4" name="Группа 133"/>
          <p:cNvGrpSpPr>
            <a:grpSpLocks/>
          </p:cNvGrpSpPr>
          <p:nvPr/>
        </p:nvGrpSpPr>
        <p:grpSpPr bwMode="auto">
          <a:xfrm rot="5400000">
            <a:off x="4963319" y="1939131"/>
            <a:ext cx="114300" cy="65088"/>
            <a:chOff x="4303926" y="2901220"/>
            <a:chExt cx="181731" cy="103571"/>
          </a:xfrm>
        </p:grpSpPr>
        <p:sp>
          <p:nvSpPr>
            <p:cNvPr id="135" name="Полилиния 134"/>
            <p:cNvSpPr/>
            <p:nvPr/>
          </p:nvSpPr>
          <p:spPr>
            <a:xfrm rot="11463848">
              <a:off x="4346836" y="2931534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36" name="Прямая соединительная линия 135"/>
            <p:cNvCxnSpPr/>
            <p:nvPr/>
          </p:nvCxnSpPr>
          <p:spPr>
            <a:xfrm rot="8763848" flipH="1">
              <a:off x="4450321" y="2893643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/>
            <p:nvPr/>
          </p:nvCxnSpPr>
          <p:spPr>
            <a:xfrm rot="7863848" flipH="1">
              <a:off x="4394778" y="2888606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единительная линия 137"/>
            <p:cNvCxnSpPr/>
            <p:nvPr/>
          </p:nvCxnSpPr>
          <p:spPr>
            <a:xfrm rot="6963848" flipH="1">
              <a:off x="4341772" y="2916394"/>
              <a:ext cx="37891" cy="4291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единительная линия 138"/>
            <p:cNvCxnSpPr/>
            <p:nvPr/>
          </p:nvCxnSpPr>
          <p:spPr>
            <a:xfrm rot="5163848" flipH="1">
              <a:off x="4306436" y="2939128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5" name="Группа 139"/>
          <p:cNvGrpSpPr>
            <a:grpSpLocks/>
          </p:cNvGrpSpPr>
          <p:nvPr/>
        </p:nvGrpSpPr>
        <p:grpSpPr bwMode="auto">
          <a:xfrm rot="3254958">
            <a:off x="4775994" y="1937544"/>
            <a:ext cx="255587" cy="136525"/>
            <a:chOff x="4112321" y="2464101"/>
            <a:chExt cx="407136" cy="217055"/>
          </a:xfrm>
        </p:grpSpPr>
        <p:grpSp>
          <p:nvGrpSpPr>
            <p:cNvPr id="10804" name="Группа 14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149" name="Полилиния 148"/>
              <p:cNvSpPr/>
              <p:nvPr/>
            </p:nvSpPr>
            <p:spPr>
              <a:xfrm>
                <a:off x="4040856" y="2848047"/>
                <a:ext cx="113796" cy="11105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50" name="Прямая соединительная линия 149"/>
              <p:cNvCxnSpPr/>
              <p:nvPr/>
            </p:nvCxnSpPr>
            <p:spPr>
              <a:xfrm rot="18900000" flipH="1">
                <a:off x="4032357" y="2951674"/>
                <a:ext cx="35334" cy="4046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Прямая соединительная линия 150"/>
              <p:cNvCxnSpPr/>
              <p:nvPr/>
            </p:nvCxnSpPr>
            <p:spPr>
              <a:xfrm rot="18000000" flipH="1">
                <a:off x="4076941" y="2953807"/>
                <a:ext cx="37859" cy="4299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Прямая соединительная линия 151"/>
              <p:cNvCxnSpPr/>
              <p:nvPr/>
            </p:nvCxnSpPr>
            <p:spPr>
              <a:xfrm rot="17100000" flipH="1">
                <a:off x="4124406" y="2925165"/>
                <a:ext cx="32810" cy="4046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Прямая соединительная линия 152"/>
              <p:cNvCxnSpPr/>
              <p:nvPr/>
            </p:nvCxnSpPr>
            <p:spPr>
              <a:xfrm rot="15300000" flipH="1">
                <a:off x="4154172" y="2883417"/>
                <a:ext cx="35334" cy="3793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 rot="13500000" flipH="1">
                <a:off x="4162836" y="2836834"/>
                <a:ext cx="35403" cy="3785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05" name="Группа 14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143" name="Полилиния 142"/>
              <p:cNvSpPr/>
              <p:nvPr/>
            </p:nvSpPr>
            <p:spPr>
              <a:xfrm>
                <a:off x="4045805" y="2867442"/>
                <a:ext cx="116099" cy="1112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44" name="Прямая соединительная линия 143"/>
              <p:cNvCxnSpPr/>
              <p:nvPr/>
            </p:nvCxnSpPr>
            <p:spPr>
              <a:xfrm rot="18900000" flipH="1">
                <a:off x="4036824" y="2977970"/>
                <a:ext cx="35403" cy="3785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Прямая соединительная линия 144"/>
              <p:cNvCxnSpPr/>
              <p:nvPr/>
            </p:nvCxnSpPr>
            <p:spPr>
              <a:xfrm rot="18000000" flipH="1">
                <a:off x="4087062" y="2975936"/>
                <a:ext cx="37933" cy="4038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Прямая соединительная линия 145"/>
              <p:cNvCxnSpPr/>
              <p:nvPr/>
            </p:nvCxnSpPr>
            <p:spPr>
              <a:xfrm rot="17100000" flipH="1">
                <a:off x="4129926" y="2935191"/>
                <a:ext cx="35403" cy="4038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Прямая соединительная линия 146"/>
              <p:cNvCxnSpPr/>
              <p:nvPr/>
            </p:nvCxnSpPr>
            <p:spPr>
              <a:xfrm rot="15300000" flipH="1">
                <a:off x="4165347" y="2901261"/>
                <a:ext cx="35403" cy="4038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 rot="13500000" flipH="1">
                <a:off x="4171967" y="2849509"/>
                <a:ext cx="35334" cy="4046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56" name="Группа 154"/>
          <p:cNvGrpSpPr>
            <a:grpSpLocks/>
          </p:cNvGrpSpPr>
          <p:nvPr/>
        </p:nvGrpSpPr>
        <p:grpSpPr bwMode="auto">
          <a:xfrm rot="2143939">
            <a:off x="4857750" y="1843088"/>
            <a:ext cx="114300" cy="65087"/>
            <a:chOff x="4303926" y="2901220"/>
            <a:chExt cx="181731" cy="103571"/>
          </a:xfrm>
        </p:grpSpPr>
        <p:sp>
          <p:nvSpPr>
            <p:cNvPr id="156" name="Полилиния 155"/>
            <p:cNvSpPr/>
            <p:nvPr/>
          </p:nvSpPr>
          <p:spPr>
            <a:xfrm rot="11463848">
              <a:off x="4336525" y="2939870"/>
              <a:ext cx="116106" cy="7325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57" name="Прямая соединительная линия 156"/>
            <p:cNvCxnSpPr/>
            <p:nvPr/>
          </p:nvCxnSpPr>
          <p:spPr>
            <a:xfrm rot="8763848" flipH="1">
              <a:off x="4449646" y="2903918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 rot="7863848" flipH="1">
              <a:off x="4392689" y="2898255"/>
              <a:ext cx="35366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/>
            <p:cNvCxnSpPr/>
            <p:nvPr/>
          </p:nvCxnSpPr>
          <p:spPr>
            <a:xfrm rot="6963848" flipH="1">
              <a:off x="4335745" y="2916858"/>
              <a:ext cx="37891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 rot="5163848" flipH="1">
              <a:off x="4301313" y="2948489"/>
              <a:ext cx="35366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7" name="Группа 160"/>
          <p:cNvGrpSpPr>
            <a:grpSpLocks/>
          </p:cNvGrpSpPr>
          <p:nvPr/>
        </p:nvGrpSpPr>
        <p:grpSpPr bwMode="auto">
          <a:xfrm rot="5790474">
            <a:off x="4810919" y="2013744"/>
            <a:ext cx="76200" cy="103188"/>
            <a:chOff x="4091060" y="2821332"/>
            <a:chExt cx="122102" cy="164766"/>
          </a:xfrm>
        </p:grpSpPr>
        <p:sp>
          <p:nvSpPr>
            <p:cNvPr id="162" name="Полилиния 161"/>
            <p:cNvSpPr/>
            <p:nvPr/>
          </p:nvSpPr>
          <p:spPr>
            <a:xfrm>
              <a:off x="4112826" y="2843633"/>
              <a:ext cx="89032" cy="14448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64" name="Прямая соединительная линия 163"/>
            <p:cNvCxnSpPr/>
            <p:nvPr/>
          </p:nvCxnSpPr>
          <p:spPr>
            <a:xfrm rot="17100000" flipH="1">
              <a:off x="4093121" y="2948009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 rot="16200000" flipH="1">
              <a:off x="4113672" y="2913786"/>
              <a:ext cx="35488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>
            <a:xfrm rot="16200000" flipH="1">
              <a:off x="4155129" y="2873355"/>
              <a:ext cx="35488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>
            <a:xfrm rot="14400000" flipH="1">
              <a:off x="4169403" y="2809221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8" name="Группа 167"/>
          <p:cNvGrpSpPr>
            <a:grpSpLocks/>
          </p:cNvGrpSpPr>
          <p:nvPr/>
        </p:nvGrpSpPr>
        <p:grpSpPr bwMode="auto">
          <a:xfrm rot="8726054">
            <a:off x="4745038" y="1868488"/>
            <a:ext cx="77787" cy="104775"/>
            <a:chOff x="4091060" y="2821332"/>
            <a:chExt cx="122102" cy="164766"/>
          </a:xfrm>
        </p:grpSpPr>
        <p:sp>
          <p:nvSpPr>
            <p:cNvPr id="169" name="Полилиния 168"/>
            <p:cNvSpPr/>
            <p:nvPr/>
          </p:nvSpPr>
          <p:spPr>
            <a:xfrm>
              <a:off x="4119957" y="2837053"/>
              <a:ext cx="89708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70" name="Прямая соединительная линия 169"/>
            <p:cNvCxnSpPr/>
            <p:nvPr/>
          </p:nvCxnSpPr>
          <p:spPr>
            <a:xfrm rot="17100000" flipH="1">
              <a:off x="4096189" y="2956041"/>
              <a:ext cx="34950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>
            <a:xfrm rot="16200000" flipH="1">
              <a:off x="4120612" y="2919574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>
            <a:xfrm rot="16200000" flipH="1">
              <a:off x="4148888" y="2878459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>
            <a:xfrm rot="14400000" flipH="1">
              <a:off x="4167609" y="2827988"/>
              <a:ext cx="34950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9" name="Группа 173"/>
          <p:cNvGrpSpPr>
            <a:grpSpLocks/>
          </p:cNvGrpSpPr>
          <p:nvPr/>
        </p:nvGrpSpPr>
        <p:grpSpPr bwMode="auto">
          <a:xfrm rot="-8603489">
            <a:off x="4819650" y="1781175"/>
            <a:ext cx="76200" cy="103188"/>
            <a:chOff x="4091060" y="2821332"/>
            <a:chExt cx="122102" cy="164766"/>
          </a:xfrm>
        </p:grpSpPr>
        <p:sp>
          <p:nvSpPr>
            <p:cNvPr id="175" name="Полилиния 174"/>
            <p:cNvSpPr/>
            <p:nvPr/>
          </p:nvSpPr>
          <p:spPr>
            <a:xfrm>
              <a:off x="4138603" y="2836937"/>
              <a:ext cx="89034" cy="14448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76" name="Прямая соединительная линия 175"/>
            <p:cNvCxnSpPr/>
            <p:nvPr/>
          </p:nvCxnSpPr>
          <p:spPr>
            <a:xfrm rot="17100000" flipH="1">
              <a:off x="4099770" y="2938975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>
            <a:xfrm rot="16200000" flipH="1">
              <a:off x="4138597" y="2902645"/>
              <a:ext cx="35488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Прямая соединительная линия 177"/>
            <p:cNvCxnSpPr/>
            <p:nvPr/>
          </p:nvCxnSpPr>
          <p:spPr>
            <a:xfrm rot="16200000" flipH="1">
              <a:off x="4165259" y="2857644"/>
              <a:ext cx="35488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/>
            <p:nvPr/>
          </p:nvCxnSpPr>
          <p:spPr>
            <a:xfrm rot="14400000" flipH="1">
              <a:off x="4178706" y="2811068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0" name="Группа 179"/>
          <p:cNvGrpSpPr>
            <a:grpSpLocks/>
          </p:cNvGrpSpPr>
          <p:nvPr/>
        </p:nvGrpSpPr>
        <p:grpSpPr bwMode="auto">
          <a:xfrm rot="2572758">
            <a:off x="4948238" y="2065338"/>
            <a:ext cx="76200" cy="103187"/>
            <a:chOff x="4091060" y="2821332"/>
            <a:chExt cx="122102" cy="164766"/>
          </a:xfrm>
        </p:grpSpPr>
        <p:sp>
          <p:nvSpPr>
            <p:cNvPr id="181" name="Полилиния 180"/>
            <p:cNvSpPr/>
            <p:nvPr/>
          </p:nvSpPr>
          <p:spPr>
            <a:xfrm>
              <a:off x="4120909" y="2836446"/>
              <a:ext cx="89034" cy="1444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82" name="Прямая соединительная линия 181"/>
            <p:cNvCxnSpPr/>
            <p:nvPr/>
          </p:nvCxnSpPr>
          <p:spPr>
            <a:xfrm rot="17100000" flipH="1">
              <a:off x="4093291" y="2947318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>
            <a:xfrm rot="16200000" flipH="1">
              <a:off x="4122317" y="2915729"/>
              <a:ext cx="35488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/>
            <p:cNvCxnSpPr/>
            <p:nvPr/>
          </p:nvCxnSpPr>
          <p:spPr>
            <a:xfrm rot="16200000" flipH="1">
              <a:off x="4156269" y="2873933"/>
              <a:ext cx="35488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 rot="14400000" flipH="1">
              <a:off x="4171847" y="2819280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1" name="Группа 185"/>
          <p:cNvGrpSpPr>
            <a:grpSpLocks/>
          </p:cNvGrpSpPr>
          <p:nvPr/>
        </p:nvGrpSpPr>
        <p:grpSpPr bwMode="auto">
          <a:xfrm rot="-1712768">
            <a:off x="5048250" y="1952625"/>
            <a:ext cx="76200" cy="104775"/>
            <a:chOff x="4091060" y="2821332"/>
            <a:chExt cx="122102" cy="164766"/>
          </a:xfrm>
        </p:grpSpPr>
        <p:sp>
          <p:nvSpPr>
            <p:cNvPr id="187" name="Полилиния 186"/>
            <p:cNvSpPr/>
            <p:nvPr/>
          </p:nvSpPr>
          <p:spPr>
            <a:xfrm>
              <a:off x="4118044" y="2825529"/>
              <a:ext cx="89032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88" name="Прямая соединительная линия 187"/>
            <p:cNvCxnSpPr/>
            <p:nvPr/>
          </p:nvCxnSpPr>
          <p:spPr>
            <a:xfrm rot="17100000" flipH="1">
              <a:off x="4092875" y="2937804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/>
            <p:cNvCxnSpPr/>
            <p:nvPr/>
          </p:nvCxnSpPr>
          <p:spPr>
            <a:xfrm rot="16200000" flipH="1">
              <a:off x="4123596" y="2904619"/>
              <a:ext cx="34950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единительная линия 189"/>
            <p:cNvCxnSpPr/>
            <p:nvPr/>
          </p:nvCxnSpPr>
          <p:spPr>
            <a:xfrm rot="16200000" flipH="1">
              <a:off x="4152377" y="2863146"/>
              <a:ext cx="34950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я соединительная линия 190"/>
            <p:cNvCxnSpPr/>
            <p:nvPr/>
          </p:nvCxnSpPr>
          <p:spPr>
            <a:xfrm rot="14400000" flipH="1">
              <a:off x="4175966" y="2808805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2" name="Группа 191"/>
          <p:cNvGrpSpPr>
            <a:grpSpLocks/>
          </p:cNvGrpSpPr>
          <p:nvPr/>
        </p:nvGrpSpPr>
        <p:grpSpPr bwMode="auto">
          <a:xfrm rot="-4500600">
            <a:off x="4989513" y="1816100"/>
            <a:ext cx="76200" cy="104775"/>
            <a:chOff x="4091060" y="2821332"/>
            <a:chExt cx="122102" cy="164766"/>
          </a:xfrm>
        </p:grpSpPr>
        <p:sp>
          <p:nvSpPr>
            <p:cNvPr id="193" name="Полилиния 192"/>
            <p:cNvSpPr/>
            <p:nvPr/>
          </p:nvSpPr>
          <p:spPr>
            <a:xfrm>
              <a:off x="4134712" y="2829361"/>
              <a:ext cx="89032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94" name="Прямая соединительная линия 193"/>
            <p:cNvCxnSpPr/>
            <p:nvPr/>
          </p:nvCxnSpPr>
          <p:spPr>
            <a:xfrm rot="17100000" flipH="1">
              <a:off x="4100450" y="2941452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Прямая соединительная линия 194"/>
            <p:cNvCxnSpPr/>
            <p:nvPr/>
          </p:nvCxnSpPr>
          <p:spPr>
            <a:xfrm rot="16200000" flipH="1">
              <a:off x="4137529" y="2907175"/>
              <a:ext cx="34950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/>
            <p:cNvCxnSpPr/>
            <p:nvPr/>
          </p:nvCxnSpPr>
          <p:spPr>
            <a:xfrm rot="16200000" flipH="1">
              <a:off x="4170749" y="2864850"/>
              <a:ext cx="34950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 rot="14400000" flipH="1">
              <a:off x="4184048" y="2813523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3" name="Группа 213"/>
          <p:cNvGrpSpPr>
            <a:grpSpLocks/>
          </p:cNvGrpSpPr>
          <p:nvPr/>
        </p:nvGrpSpPr>
        <p:grpSpPr bwMode="auto">
          <a:xfrm rot="6961024">
            <a:off x="4432300" y="1987550"/>
            <a:ext cx="241300" cy="177800"/>
            <a:chOff x="4108450" y="2376547"/>
            <a:chExt cx="411007" cy="304609"/>
          </a:xfrm>
        </p:grpSpPr>
        <p:grpSp>
          <p:nvGrpSpPr>
            <p:cNvPr id="10754" name="Группа 214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24" name="Полилиния 223"/>
              <p:cNvSpPr/>
              <p:nvPr/>
            </p:nvSpPr>
            <p:spPr>
              <a:xfrm>
                <a:off x="4046073" y="2863767"/>
                <a:ext cx="118975" cy="11422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25" name="Прямая соединительная линия 224"/>
              <p:cNvCxnSpPr/>
              <p:nvPr/>
            </p:nvCxnSpPr>
            <p:spPr>
              <a:xfrm rot="18900000" flipH="1">
                <a:off x="4033339" y="2977316"/>
                <a:ext cx="35357" cy="4055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Прямая соединительная линия 225"/>
              <p:cNvCxnSpPr/>
              <p:nvPr/>
            </p:nvCxnSpPr>
            <p:spPr>
              <a:xfrm rot="18000000" flipH="1">
                <a:off x="4087220" y="2969184"/>
                <a:ext cx="35356" cy="432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Прямая соединительная линия 226"/>
              <p:cNvCxnSpPr/>
              <p:nvPr/>
            </p:nvCxnSpPr>
            <p:spPr>
              <a:xfrm rot="17100000" flipH="1">
                <a:off x="4137684" y="2939868"/>
                <a:ext cx="35356" cy="432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Прямая соединительная линия 227"/>
              <p:cNvCxnSpPr/>
              <p:nvPr/>
            </p:nvCxnSpPr>
            <p:spPr>
              <a:xfrm rot="15300000" flipH="1">
                <a:off x="4162720" y="2899511"/>
                <a:ext cx="38076" cy="4055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Прямая соединительная линия 228"/>
              <p:cNvCxnSpPr/>
              <p:nvPr/>
            </p:nvCxnSpPr>
            <p:spPr>
              <a:xfrm rot="13500000" flipH="1">
                <a:off x="4174900" y="2853273"/>
                <a:ext cx="35153" cy="40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55" name="Группа 215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18" name="Полилиния 217"/>
              <p:cNvSpPr/>
              <p:nvPr/>
            </p:nvSpPr>
            <p:spPr>
              <a:xfrm>
                <a:off x="4056277" y="2864227"/>
                <a:ext cx="119668" cy="11086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19" name="Прямая соединительная линия 218"/>
              <p:cNvCxnSpPr/>
              <p:nvPr/>
            </p:nvCxnSpPr>
            <p:spPr>
              <a:xfrm rot="18900000" flipH="1">
                <a:off x="4055460" y="2972391"/>
                <a:ext cx="35153" cy="4079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Прямая соединительная линия 219"/>
              <p:cNvCxnSpPr/>
              <p:nvPr/>
            </p:nvCxnSpPr>
            <p:spPr>
              <a:xfrm rot="18000000" flipH="1">
                <a:off x="4109579" y="2966305"/>
                <a:ext cx="35151" cy="4079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Прямая соединительная линия 220"/>
              <p:cNvCxnSpPr/>
              <p:nvPr/>
            </p:nvCxnSpPr>
            <p:spPr>
              <a:xfrm rot="17100000" flipH="1">
                <a:off x="4144520" y="2935672"/>
                <a:ext cx="35151" cy="4351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Прямая соединительная линия 221"/>
              <p:cNvCxnSpPr/>
              <p:nvPr/>
            </p:nvCxnSpPr>
            <p:spPr>
              <a:xfrm rot="15300000" flipH="1">
                <a:off x="4181664" y="2899496"/>
                <a:ext cx="35153" cy="4079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Прямая соединительная линия 222"/>
              <p:cNvCxnSpPr/>
              <p:nvPr/>
            </p:nvCxnSpPr>
            <p:spPr>
              <a:xfrm rot="13500000" flipH="1">
                <a:off x="4194615" y="2847322"/>
                <a:ext cx="35356" cy="4055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7" name="Полилиния 216"/>
            <p:cNvSpPr/>
            <p:nvPr/>
          </p:nvSpPr>
          <p:spPr>
            <a:xfrm>
              <a:off x="4107861" y="2379617"/>
              <a:ext cx="346111" cy="125107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64" name="Группа 247"/>
          <p:cNvGrpSpPr>
            <a:grpSpLocks/>
          </p:cNvGrpSpPr>
          <p:nvPr/>
        </p:nvGrpSpPr>
        <p:grpSpPr bwMode="auto">
          <a:xfrm rot="-8540243">
            <a:off x="2079625" y="1250950"/>
            <a:ext cx="114300" cy="65088"/>
            <a:chOff x="4303926" y="2901220"/>
            <a:chExt cx="181731" cy="103571"/>
          </a:xfrm>
        </p:grpSpPr>
        <p:sp>
          <p:nvSpPr>
            <p:cNvPr id="249" name="Полилиния 248"/>
            <p:cNvSpPr/>
            <p:nvPr/>
          </p:nvSpPr>
          <p:spPr>
            <a:xfrm rot="11463848">
              <a:off x="4357296" y="2924430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50" name="Прямая соединительная линия 249"/>
            <p:cNvCxnSpPr/>
            <p:nvPr/>
          </p:nvCxnSpPr>
          <p:spPr>
            <a:xfrm rot="8763848" flipH="1">
              <a:off x="4456624" y="2895317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Прямая соединительная линия 250"/>
            <p:cNvCxnSpPr/>
            <p:nvPr/>
          </p:nvCxnSpPr>
          <p:spPr>
            <a:xfrm rot="7863848" flipH="1">
              <a:off x="4399510" y="2891577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Прямая соединительная линия 251"/>
            <p:cNvCxnSpPr/>
            <p:nvPr/>
          </p:nvCxnSpPr>
          <p:spPr>
            <a:xfrm rot="6963848" flipH="1">
              <a:off x="4358968" y="2915870"/>
              <a:ext cx="37892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Прямая соединительная линия 252"/>
            <p:cNvCxnSpPr/>
            <p:nvPr/>
          </p:nvCxnSpPr>
          <p:spPr>
            <a:xfrm rot="5163848" flipH="1">
              <a:off x="4312331" y="2939772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5" name="Группа 253"/>
          <p:cNvGrpSpPr>
            <a:grpSpLocks/>
          </p:cNvGrpSpPr>
          <p:nvPr/>
        </p:nvGrpSpPr>
        <p:grpSpPr bwMode="auto">
          <a:xfrm rot="-1539744">
            <a:off x="2046288" y="1169988"/>
            <a:ext cx="115887" cy="65087"/>
            <a:chOff x="4303926" y="2901220"/>
            <a:chExt cx="181731" cy="103571"/>
          </a:xfrm>
        </p:grpSpPr>
        <p:sp>
          <p:nvSpPr>
            <p:cNvPr id="255" name="Полилиния 254"/>
            <p:cNvSpPr/>
            <p:nvPr/>
          </p:nvSpPr>
          <p:spPr>
            <a:xfrm rot="11463848">
              <a:off x="4345264" y="2920753"/>
              <a:ext cx="117006" cy="7325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56" name="Прямая соединительная линия 255"/>
            <p:cNvCxnSpPr/>
            <p:nvPr/>
          </p:nvCxnSpPr>
          <p:spPr>
            <a:xfrm rot="8763848" flipH="1">
              <a:off x="4441968" y="2898433"/>
              <a:ext cx="34853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Прямая соединительная линия 256"/>
            <p:cNvCxnSpPr/>
            <p:nvPr/>
          </p:nvCxnSpPr>
          <p:spPr>
            <a:xfrm rot="7863848" flipH="1">
              <a:off x="4393819" y="2896553"/>
              <a:ext cx="35366" cy="423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Прямая соединительная линия 257"/>
            <p:cNvCxnSpPr/>
            <p:nvPr/>
          </p:nvCxnSpPr>
          <p:spPr>
            <a:xfrm rot="6963848" flipH="1">
              <a:off x="4340934" y="2906416"/>
              <a:ext cx="37891" cy="4232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Прямая соединительная линия 258"/>
            <p:cNvCxnSpPr/>
            <p:nvPr/>
          </p:nvCxnSpPr>
          <p:spPr>
            <a:xfrm rot="5163848" flipH="1">
              <a:off x="4300978" y="2940972"/>
              <a:ext cx="35366" cy="423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6" name="Группа 259"/>
          <p:cNvGrpSpPr>
            <a:grpSpLocks/>
          </p:cNvGrpSpPr>
          <p:nvPr/>
        </p:nvGrpSpPr>
        <p:grpSpPr bwMode="auto">
          <a:xfrm rot="5119830">
            <a:off x="2043907" y="1270794"/>
            <a:ext cx="77787" cy="104775"/>
            <a:chOff x="4091060" y="2821332"/>
            <a:chExt cx="122102" cy="164766"/>
          </a:xfrm>
        </p:grpSpPr>
        <p:sp>
          <p:nvSpPr>
            <p:cNvPr id="261" name="Полилиния 260"/>
            <p:cNvSpPr/>
            <p:nvPr/>
          </p:nvSpPr>
          <p:spPr>
            <a:xfrm>
              <a:off x="4120511" y="2837411"/>
              <a:ext cx="89708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62" name="Прямая соединительная линия 261"/>
            <p:cNvCxnSpPr/>
            <p:nvPr/>
          </p:nvCxnSpPr>
          <p:spPr>
            <a:xfrm rot="17100000" flipH="1">
              <a:off x="4093576" y="2956823"/>
              <a:ext cx="34950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Прямая соединительная линия 262"/>
            <p:cNvCxnSpPr/>
            <p:nvPr/>
          </p:nvCxnSpPr>
          <p:spPr>
            <a:xfrm rot="16200000" flipH="1">
              <a:off x="4122494" y="2925368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Прямая соединительная линия 263"/>
            <p:cNvCxnSpPr/>
            <p:nvPr/>
          </p:nvCxnSpPr>
          <p:spPr>
            <a:xfrm rot="16200000" flipH="1">
              <a:off x="4146217" y="2879718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Прямая соединительная линия 264"/>
            <p:cNvCxnSpPr/>
            <p:nvPr/>
          </p:nvCxnSpPr>
          <p:spPr>
            <a:xfrm rot="14400000" flipH="1">
              <a:off x="4164746" y="2819874"/>
              <a:ext cx="34950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7" name="Группа 265"/>
          <p:cNvGrpSpPr>
            <a:grpSpLocks/>
          </p:cNvGrpSpPr>
          <p:nvPr/>
        </p:nvGrpSpPr>
        <p:grpSpPr bwMode="auto">
          <a:xfrm rot="10279709">
            <a:off x="2012950" y="1150938"/>
            <a:ext cx="76200" cy="103187"/>
            <a:chOff x="4091060" y="2821332"/>
            <a:chExt cx="122102" cy="164766"/>
          </a:xfrm>
        </p:grpSpPr>
        <p:sp>
          <p:nvSpPr>
            <p:cNvPr id="267" name="Полилиния 266"/>
            <p:cNvSpPr/>
            <p:nvPr/>
          </p:nvSpPr>
          <p:spPr>
            <a:xfrm>
              <a:off x="4140393" y="2844148"/>
              <a:ext cx="89032" cy="1444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68" name="Прямая соединительная линия 267"/>
            <p:cNvCxnSpPr/>
            <p:nvPr/>
          </p:nvCxnSpPr>
          <p:spPr>
            <a:xfrm rot="17100000" flipH="1">
              <a:off x="4093644" y="2947690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Прямая соединительная линия 268"/>
            <p:cNvCxnSpPr/>
            <p:nvPr/>
          </p:nvCxnSpPr>
          <p:spPr>
            <a:xfrm rot="16200000" flipH="1">
              <a:off x="4133345" y="2913989"/>
              <a:ext cx="35488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Прямая соединительная линия 269"/>
            <p:cNvCxnSpPr/>
            <p:nvPr/>
          </p:nvCxnSpPr>
          <p:spPr>
            <a:xfrm rot="16200000" flipH="1">
              <a:off x="4176222" y="2869222"/>
              <a:ext cx="35488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Прямая соединительная линия 270"/>
            <p:cNvCxnSpPr/>
            <p:nvPr/>
          </p:nvCxnSpPr>
          <p:spPr>
            <a:xfrm rot="14400000" flipH="1">
              <a:off x="4176625" y="2809015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8" name="Группа 271"/>
          <p:cNvGrpSpPr>
            <a:grpSpLocks/>
          </p:cNvGrpSpPr>
          <p:nvPr/>
        </p:nvGrpSpPr>
        <p:grpSpPr bwMode="auto">
          <a:xfrm rot="-7593418">
            <a:off x="2114551" y="1076325"/>
            <a:ext cx="76200" cy="104775"/>
            <a:chOff x="4091060" y="2821332"/>
            <a:chExt cx="122102" cy="164766"/>
          </a:xfrm>
        </p:grpSpPr>
        <p:sp>
          <p:nvSpPr>
            <p:cNvPr id="273" name="Полилиния 272"/>
            <p:cNvSpPr/>
            <p:nvPr/>
          </p:nvSpPr>
          <p:spPr>
            <a:xfrm>
              <a:off x="4138669" y="2838390"/>
              <a:ext cx="89034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74" name="Прямая соединительная линия 273"/>
            <p:cNvCxnSpPr/>
            <p:nvPr/>
          </p:nvCxnSpPr>
          <p:spPr>
            <a:xfrm rot="17100000" flipH="1">
              <a:off x="4104472" y="2948434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Прямая соединительная линия 274"/>
            <p:cNvCxnSpPr/>
            <p:nvPr/>
          </p:nvCxnSpPr>
          <p:spPr>
            <a:xfrm rot="16200000" flipH="1">
              <a:off x="4140412" y="2914265"/>
              <a:ext cx="34950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Прямая соединительная линия 275"/>
            <p:cNvCxnSpPr/>
            <p:nvPr/>
          </p:nvCxnSpPr>
          <p:spPr>
            <a:xfrm rot="16200000" flipH="1">
              <a:off x="4172229" y="2872154"/>
              <a:ext cx="34950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Прямая соединительная линия 276"/>
            <p:cNvCxnSpPr/>
            <p:nvPr/>
          </p:nvCxnSpPr>
          <p:spPr>
            <a:xfrm rot="14400000" flipH="1">
              <a:off x="4181077" y="2817705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9" name="Группа 277"/>
          <p:cNvGrpSpPr>
            <a:grpSpLocks/>
          </p:cNvGrpSpPr>
          <p:nvPr/>
        </p:nvGrpSpPr>
        <p:grpSpPr bwMode="auto">
          <a:xfrm rot="-3572569">
            <a:off x="2210594" y="1143794"/>
            <a:ext cx="77787" cy="104775"/>
            <a:chOff x="4091060" y="2821332"/>
            <a:chExt cx="122102" cy="164766"/>
          </a:xfrm>
        </p:grpSpPr>
        <p:sp>
          <p:nvSpPr>
            <p:cNvPr id="279" name="Полилиния 278"/>
            <p:cNvSpPr/>
            <p:nvPr/>
          </p:nvSpPr>
          <p:spPr>
            <a:xfrm>
              <a:off x="4119829" y="2835497"/>
              <a:ext cx="89708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80" name="Прямая соединительная линия 279"/>
            <p:cNvCxnSpPr/>
            <p:nvPr/>
          </p:nvCxnSpPr>
          <p:spPr>
            <a:xfrm rot="17100000" flipH="1">
              <a:off x="4090976" y="2938665"/>
              <a:ext cx="34950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Прямая соединительная линия 280"/>
            <p:cNvCxnSpPr/>
            <p:nvPr/>
          </p:nvCxnSpPr>
          <p:spPr>
            <a:xfrm rot="16200000" flipH="1">
              <a:off x="4116249" y="2909093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Прямая соединительная линия 281"/>
            <p:cNvCxnSpPr/>
            <p:nvPr/>
          </p:nvCxnSpPr>
          <p:spPr>
            <a:xfrm rot="16200000" flipH="1">
              <a:off x="4152894" y="2873024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Прямая соединительная линия 282"/>
            <p:cNvCxnSpPr/>
            <p:nvPr/>
          </p:nvCxnSpPr>
          <p:spPr>
            <a:xfrm rot="14400000" flipH="1">
              <a:off x="4175456" y="2809253"/>
              <a:ext cx="34950" cy="4236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0" name="Группа 283"/>
          <p:cNvGrpSpPr>
            <a:grpSpLocks/>
          </p:cNvGrpSpPr>
          <p:nvPr/>
        </p:nvGrpSpPr>
        <p:grpSpPr bwMode="auto">
          <a:xfrm rot="628097">
            <a:off x="2198688" y="1258888"/>
            <a:ext cx="76200" cy="103187"/>
            <a:chOff x="4091060" y="2821332"/>
            <a:chExt cx="122102" cy="164766"/>
          </a:xfrm>
        </p:grpSpPr>
        <p:sp>
          <p:nvSpPr>
            <p:cNvPr id="285" name="Полилиния 284"/>
            <p:cNvSpPr/>
            <p:nvPr/>
          </p:nvSpPr>
          <p:spPr>
            <a:xfrm>
              <a:off x="4111809" y="2833273"/>
              <a:ext cx="89032" cy="1444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86" name="Прямая соединительная линия 285"/>
            <p:cNvCxnSpPr/>
            <p:nvPr/>
          </p:nvCxnSpPr>
          <p:spPr>
            <a:xfrm rot="17100000" flipH="1">
              <a:off x="4083806" y="2945520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Прямая соединительная линия 286"/>
            <p:cNvCxnSpPr/>
            <p:nvPr/>
          </p:nvCxnSpPr>
          <p:spPr>
            <a:xfrm rot="16200000" flipH="1">
              <a:off x="4117032" y="2907196"/>
              <a:ext cx="35488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Прямая соединительная линия 287"/>
            <p:cNvCxnSpPr/>
            <p:nvPr/>
          </p:nvCxnSpPr>
          <p:spPr>
            <a:xfrm rot="16200000" flipH="1">
              <a:off x="4146506" y="2870836"/>
              <a:ext cx="35488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Прямая соединительная линия 288"/>
            <p:cNvCxnSpPr/>
            <p:nvPr/>
          </p:nvCxnSpPr>
          <p:spPr>
            <a:xfrm rot="14400000" flipH="1">
              <a:off x="4173996" y="2818069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1" name="Группа 289"/>
          <p:cNvGrpSpPr>
            <a:grpSpLocks/>
          </p:cNvGrpSpPr>
          <p:nvPr/>
        </p:nvGrpSpPr>
        <p:grpSpPr bwMode="auto">
          <a:xfrm rot="-9218784">
            <a:off x="2492375" y="2662238"/>
            <a:ext cx="258763" cy="192087"/>
            <a:chOff x="4108450" y="2376547"/>
            <a:chExt cx="411007" cy="304609"/>
          </a:xfrm>
        </p:grpSpPr>
        <p:grpSp>
          <p:nvGrpSpPr>
            <p:cNvPr id="10704" name="Группа 29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00" name="Полилиния 299"/>
              <p:cNvSpPr/>
              <p:nvPr/>
            </p:nvSpPr>
            <p:spPr>
              <a:xfrm>
                <a:off x="4041063" y="2844687"/>
                <a:ext cx="126075" cy="10573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01" name="Прямая соединительная линия 300"/>
              <p:cNvCxnSpPr/>
              <p:nvPr/>
            </p:nvCxnSpPr>
            <p:spPr>
              <a:xfrm rot="18900000" flipH="1">
                <a:off x="4028727" y="2942467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Прямая соединительная линия 301"/>
              <p:cNvCxnSpPr/>
              <p:nvPr/>
            </p:nvCxnSpPr>
            <p:spPr>
              <a:xfrm rot="18000000" flipH="1">
                <a:off x="4086099" y="2944371"/>
                <a:ext cx="37761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Прямая соединительная линия 302"/>
              <p:cNvCxnSpPr/>
              <p:nvPr/>
            </p:nvCxnSpPr>
            <p:spPr>
              <a:xfrm rot="17100000" flipH="1">
                <a:off x="4135957" y="2914715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Прямая соединительная линия 303"/>
              <p:cNvCxnSpPr/>
              <p:nvPr/>
            </p:nvCxnSpPr>
            <p:spPr>
              <a:xfrm rot="15300000" flipH="1">
                <a:off x="4173321" y="2872500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Прямая соединительная линия 304"/>
              <p:cNvCxnSpPr/>
              <p:nvPr/>
            </p:nvCxnSpPr>
            <p:spPr>
              <a:xfrm rot="13500000" flipH="1">
                <a:off x="4180655" y="2830049"/>
                <a:ext cx="37823" cy="3776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05" name="Группа 29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94" name="Полилиния 293"/>
              <p:cNvSpPr/>
              <p:nvPr/>
            </p:nvSpPr>
            <p:spPr>
              <a:xfrm>
                <a:off x="4046014" y="2842241"/>
                <a:ext cx="120837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95" name="Прямая соединительная линия 294"/>
              <p:cNvCxnSpPr/>
              <p:nvPr/>
            </p:nvCxnSpPr>
            <p:spPr>
              <a:xfrm rot="18900000" flipH="1">
                <a:off x="4032670" y="294206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Прямая соединительная линия 295"/>
              <p:cNvCxnSpPr/>
              <p:nvPr/>
            </p:nvCxnSpPr>
            <p:spPr>
              <a:xfrm rot="18000000" flipH="1">
                <a:off x="4087067" y="2944584"/>
                <a:ext cx="37822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Прямая соединительная линия 296"/>
              <p:cNvCxnSpPr/>
              <p:nvPr/>
            </p:nvCxnSpPr>
            <p:spPr>
              <a:xfrm rot="17100000" flipH="1">
                <a:off x="4136748" y="2914718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Прямая соединительная линия 297"/>
              <p:cNvCxnSpPr/>
              <p:nvPr/>
            </p:nvCxnSpPr>
            <p:spPr>
              <a:xfrm rot="15300000" flipH="1">
                <a:off x="4174519" y="2871702"/>
                <a:ext cx="35301" cy="5034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Прямая соединительная линия 298"/>
              <p:cNvCxnSpPr/>
              <p:nvPr/>
            </p:nvCxnSpPr>
            <p:spPr>
              <a:xfrm rot="13500000" flipH="1">
                <a:off x="4173582" y="282625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3" name="Полилиния 292"/>
            <p:cNvSpPr/>
            <p:nvPr/>
          </p:nvSpPr>
          <p:spPr>
            <a:xfrm>
              <a:off x="4109433" y="2373479"/>
              <a:ext cx="345448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72" name="Группа 311"/>
          <p:cNvGrpSpPr>
            <a:grpSpLocks/>
          </p:cNvGrpSpPr>
          <p:nvPr/>
        </p:nvGrpSpPr>
        <p:grpSpPr bwMode="auto">
          <a:xfrm rot="9162583">
            <a:off x="2879725" y="1885950"/>
            <a:ext cx="76200" cy="103188"/>
            <a:chOff x="4091060" y="2821332"/>
            <a:chExt cx="122102" cy="164766"/>
          </a:xfrm>
        </p:grpSpPr>
        <p:sp>
          <p:nvSpPr>
            <p:cNvPr id="313" name="Полилиния 312"/>
            <p:cNvSpPr/>
            <p:nvPr/>
          </p:nvSpPr>
          <p:spPr>
            <a:xfrm>
              <a:off x="4131331" y="2843675"/>
              <a:ext cx="89034" cy="14448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14" name="Прямая соединительная линия 313"/>
            <p:cNvCxnSpPr/>
            <p:nvPr/>
          </p:nvCxnSpPr>
          <p:spPr>
            <a:xfrm rot="17100000" flipH="1">
              <a:off x="4101128" y="2947566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Прямая соединительная линия 314"/>
            <p:cNvCxnSpPr/>
            <p:nvPr/>
          </p:nvCxnSpPr>
          <p:spPr>
            <a:xfrm rot="16200000" flipH="1">
              <a:off x="4133388" y="2914391"/>
              <a:ext cx="35488" cy="432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Прямая соединительная линия 315"/>
            <p:cNvCxnSpPr/>
            <p:nvPr/>
          </p:nvCxnSpPr>
          <p:spPr>
            <a:xfrm rot="16200000" flipH="1">
              <a:off x="4170350" y="2870643"/>
              <a:ext cx="35488" cy="432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Прямая соединительная линия 316"/>
            <p:cNvCxnSpPr/>
            <p:nvPr/>
          </p:nvCxnSpPr>
          <p:spPr>
            <a:xfrm rot="14400000" flipH="1">
              <a:off x="4182409" y="2818216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3" name="Группа 317"/>
          <p:cNvGrpSpPr>
            <a:grpSpLocks/>
          </p:cNvGrpSpPr>
          <p:nvPr/>
        </p:nvGrpSpPr>
        <p:grpSpPr bwMode="auto">
          <a:xfrm rot="2773851">
            <a:off x="2810669" y="1799431"/>
            <a:ext cx="114300" cy="65088"/>
            <a:chOff x="4303926" y="2901220"/>
            <a:chExt cx="181731" cy="103571"/>
          </a:xfrm>
        </p:grpSpPr>
        <p:sp>
          <p:nvSpPr>
            <p:cNvPr id="319" name="Полилиния 318"/>
            <p:cNvSpPr/>
            <p:nvPr/>
          </p:nvSpPr>
          <p:spPr>
            <a:xfrm rot="11463848">
              <a:off x="4346005" y="2932258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20" name="Прямая соединительная линия 319"/>
            <p:cNvCxnSpPr/>
            <p:nvPr/>
          </p:nvCxnSpPr>
          <p:spPr>
            <a:xfrm rot="8763848" flipH="1">
              <a:off x="4446935" y="2900030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Прямая соединительная линия 320"/>
            <p:cNvCxnSpPr/>
            <p:nvPr/>
          </p:nvCxnSpPr>
          <p:spPr>
            <a:xfrm rot="7863848" flipH="1">
              <a:off x="4389591" y="2890559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Прямая соединительная линия 321"/>
            <p:cNvCxnSpPr/>
            <p:nvPr/>
          </p:nvCxnSpPr>
          <p:spPr>
            <a:xfrm rot="6963848" flipH="1">
              <a:off x="4340686" y="2915335"/>
              <a:ext cx="37892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Прямая соединительная линия 322"/>
            <p:cNvCxnSpPr/>
            <p:nvPr/>
          </p:nvCxnSpPr>
          <p:spPr>
            <a:xfrm rot="5163848" flipH="1">
              <a:off x="4303192" y="2940657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4" name="Группа 329"/>
          <p:cNvGrpSpPr>
            <a:grpSpLocks/>
          </p:cNvGrpSpPr>
          <p:nvPr/>
        </p:nvGrpSpPr>
        <p:grpSpPr bwMode="auto">
          <a:xfrm rot="-5843334">
            <a:off x="2855913" y="1755775"/>
            <a:ext cx="77788" cy="103187"/>
            <a:chOff x="4091060" y="2821332"/>
            <a:chExt cx="122102" cy="164766"/>
          </a:xfrm>
        </p:grpSpPr>
        <p:sp>
          <p:nvSpPr>
            <p:cNvPr id="331" name="Полилиния 330"/>
            <p:cNvSpPr/>
            <p:nvPr/>
          </p:nvSpPr>
          <p:spPr>
            <a:xfrm>
              <a:off x="4120527" y="2835777"/>
              <a:ext cx="89707" cy="1444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32" name="Прямая соединительная линия 331"/>
            <p:cNvCxnSpPr/>
            <p:nvPr/>
          </p:nvCxnSpPr>
          <p:spPr>
            <a:xfrm rot="17100000" flipH="1">
              <a:off x="4104274" y="2941189"/>
              <a:ext cx="35488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Прямая соединительная линия 332"/>
            <p:cNvCxnSpPr/>
            <p:nvPr/>
          </p:nvCxnSpPr>
          <p:spPr>
            <a:xfrm rot="16200000" flipH="1">
              <a:off x="4120201" y="2906193"/>
              <a:ext cx="35488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/>
            <p:nvPr/>
          </p:nvCxnSpPr>
          <p:spPr>
            <a:xfrm rot="16200000" flipH="1">
              <a:off x="4154342" y="2874912"/>
              <a:ext cx="35488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Прямая соединительная линия 334"/>
            <p:cNvCxnSpPr/>
            <p:nvPr/>
          </p:nvCxnSpPr>
          <p:spPr>
            <a:xfrm rot="14400000" flipH="1">
              <a:off x="4175304" y="2817642"/>
              <a:ext cx="35488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5" name="Группа 335"/>
          <p:cNvGrpSpPr>
            <a:grpSpLocks/>
          </p:cNvGrpSpPr>
          <p:nvPr/>
        </p:nvGrpSpPr>
        <p:grpSpPr bwMode="auto">
          <a:xfrm rot="3986803">
            <a:off x="2940844" y="2029619"/>
            <a:ext cx="77787" cy="104775"/>
            <a:chOff x="4091060" y="2821332"/>
            <a:chExt cx="122102" cy="164766"/>
          </a:xfrm>
        </p:grpSpPr>
        <p:sp>
          <p:nvSpPr>
            <p:cNvPr id="337" name="Полилиния 336"/>
            <p:cNvSpPr/>
            <p:nvPr/>
          </p:nvSpPr>
          <p:spPr>
            <a:xfrm>
              <a:off x="4119820" y="2836804"/>
              <a:ext cx="89708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38" name="Прямая соединительная линия 337"/>
            <p:cNvCxnSpPr/>
            <p:nvPr/>
          </p:nvCxnSpPr>
          <p:spPr>
            <a:xfrm rot="17100000" flipH="1">
              <a:off x="4085786" y="2951069"/>
              <a:ext cx="34950" cy="4236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Прямая соединительная линия 338"/>
            <p:cNvCxnSpPr/>
            <p:nvPr/>
          </p:nvCxnSpPr>
          <p:spPr>
            <a:xfrm rot="16200000" flipH="1">
              <a:off x="4117562" y="2919897"/>
              <a:ext cx="34950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Прямая соединительная линия 339"/>
            <p:cNvCxnSpPr/>
            <p:nvPr/>
          </p:nvCxnSpPr>
          <p:spPr>
            <a:xfrm rot="16200000" flipH="1">
              <a:off x="4150187" y="2882401"/>
              <a:ext cx="34950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Прямая соединительная линия 340"/>
            <p:cNvCxnSpPr/>
            <p:nvPr/>
          </p:nvCxnSpPr>
          <p:spPr>
            <a:xfrm rot="14400000" flipH="1">
              <a:off x="4173587" y="2827376"/>
              <a:ext cx="34950" cy="423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6" name="Группа 341"/>
          <p:cNvGrpSpPr>
            <a:grpSpLocks/>
          </p:cNvGrpSpPr>
          <p:nvPr/>
        </p:nvGrpSpPr>
        <p:grpSpPr bwMode="auto">
          <a:xfrm rot="1133179">
            <a:off x="3086100" y="1998663"/>
            <a:ext cx="76200" cy="103187"/>
            <a:chOff x="4091060" y="2821332"/>
            <a:chExt cx="122102" cy="164766"/>
          </a:xfrm>
        </p:grpSpPr>
        <p:sp>
          <p:nvSpPr>
            <p:cNvPr id="343" name="Полилиния 342"/>
            <p:cNvSpPr/>
            <p:nvPr/>
          </p:nvSpPr>
          <p:spPr>
            <a:xfrm>
              <a:off x="4114436" y="2831818"/>
              <a:ext cx="89032" cy="1444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44" name="Прямая соединительная линия 343"/>
            <p:cNvCxnSpPr/>
            <p:nvPr/>
          </p:nvCxnSpPr>
          <p:spPr>
            <a:xfrm rot="17100000" flipH="1">
              <a:off x="4085375" y="2944273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Прямая соединительная линия 344"/>
            <p:cNvCxnSpPr/>
            <p:nvPr/>
          </p:nvCxnSpPr>
          <p:spPr>
            <a:xfrm rot="16200000" flipH="1">
              <a:off x="4122555" y="2914251"/>
              <a:ext cx="35488" cy="432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Прямая соединительная линия 345"/>
            <p:cNvCxnSpPr/>
            <p:nvPr/>
          </p:nvCxnSpPr>
          <p:spPr>
            <a:xfrm rot="16200000" flipH="1">
              <a:off x="4146370" y="2873983"/>
              <a:ext cx="35488" cy="432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Прямая соединительная линия 346"/>
            <p:cNvCxnSpPr/>
            <p:nvPr/>
          </p:nvCxnSpPr>
          <p:spPr>
            <a:xfrm rot="14400000" flipH="1">
              <a:off x="4171261" y="2818546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7" name="Группа 347"/>
          <p:cNvGrpSpPr>
            <a:grpSpLocks/>
          </p:cNvGrpSpPr>
          <p:nvPr/>
        </p:nvGrpSpPr>
        <p:grpSpPr bwMode="auto">
          <a:xfrm rot="-1848571">
            <a:off x="3152775" y="1874838"/>
            <a:ext cx="77788" cy="103187"/>
            <a:chOff x="4091060" y="2821332"/>
            <a:chExt cx="122102" cy="164766"/>
          </a:xfrm>
        </p:grpSpPr>
        <p:sp>
          <p:nvSpPr>
            <p:cNvPr id="349" name="Полилиния 348"/>
            <p:cNvSpPr/>
            <p:nvPr/>
          </p:nvSpPr>
          <p:spPr>
            <a:xfrm>
              <a:off x="4120305" y="2836434"/>
              <a:ext cx="89707" cy="1444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50" name="Прямая соединительная линия 349"/>
            <p:cNvCxnSpPr/>
            <p:nvPr/>
          </p:nvCxnSpPr>
          <p:spPr>
            <a:xfrm rot="17100000" flipH="1">
              <a:off x="4092848" y="2938511"/>
              <a:ext cx="35488" cy="423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Прямая соединительная линия 350"/>
            <p:cNvCxnSpPr/>
            <p:nvPr/>
          </p:nvCxnSpPr>
          <p:spPr>
            <a:xfrm rot="16200000" flipH="1">
              <a:off x="4116479" y="2906870"/>
              <a:ext cx="35488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Прямая соединительная линия 351"/>
            <p:cNvCxnSpPr/>
            <p:nvPr/>
          </p:nvCxnSpPr>
          <p:spPr>
            <a:xfrm rot="16200000" flipH="1">
              <a:off x="4147148" y="2869399"/>
              <a:ext cx="35488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Прямая соединительная линия 352"/>
            <p:cNvCxnSpPr/>
            <p:nvPr/>
          </p:nvCxnSpPr>
          <p:spPr>
            <a:xfrm rot="14400000" flipH="1">
              <a:off x="4174550" y="2806564"/>
              <a:ext cx="35488" cy="423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8" name="Группа 365"/>
          <p:cNvGrpSpPr>
            <a:grpSpLocks/>
          </p:cNvGrpSpPr>
          <p:nvPr/>
        </p:nvGrpSpPr>
        <p:grpSpPr bwMode="auto">
          <a:xfrm rot="-5400000">
            <a:off x="3065463" y="1733550"/>
            <a:ext cx="77788" cy="103187"/>
            <a:chOff x="4091060" y="2821332"/>
            <a:chExt cx="122102" cy="164766"/>
          </a:xfrm>
        </p:grpSpPr>
        <p:sp>
          <p:nvSpPr>
            <p:cNvPr id="367" name="Полилиния 366"/>
            <p:cNvSpPr/>
            <p:nvPr/>
          </p:nvSpPr>
          <p:spPr>
            <a:xfrm>
              <a:off x="4110995" y="2836541"/>
              <a:ext cx="89707" cy="14448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68" name="Прямая соединительная линия 367"/>
            <p:cNvCxnSpPr/>
            <p:nvPr/>
          </p:nvCxnSpPr>
          <p:spPr>
            <a:xfrm rot="17100000" flipH="1">
              <a:off x="4094496" y="2947172"/>
              <a:ext cx="35488" cy="4236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Прямая соединительная линия 368"/>
            <p:cNvCxnSpPr/>
            <p:nvPr/>
          </p:nvCxnSpPr>
          <p:spPr>
            <a:xfrm rot="16200000" flipH="1">
              <a:off x="4113185" y="2915466"/>
              <a:ext cx="35488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Прямая соединительная линия 369"/>
            <p:cNvCxnSpPr/>
            <p:nvPr/>
          </p:nvCxnSpPr>
          <p:spPr>
            <a:xfrm rot="16200000" flipH="1">
              <a:off x="4145580" y="2874908"/>
              <a:ext cx="35488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Прямая соединительная линия 370"/>
            <p:cNvCxnSpPr/>
            <p:nvPr/>
          </p:nvCxnSpPr>
          <p:spPr>
            <a:xfrm rot="14400000" flipH="1">
              <a:off x="4174236" y="2817894"/>
              <a:ext cx="35488" cy="4236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9" name="Группа 371"/>
          <p:cNvGrpSpPr>
            <a:grpSpLocks/>
          </p:cNvGrpSpPr>
          <p:nvPr/>
        </p:nvGrpSpPr>
        <p:grpSpPr bwMode="auto">
          <a:xfrm rot="-9124790">
            <a:off x="3362325" y="2376488"/>
            <a:ext cx="76200" cy="103187"/>
            <a:chOff x="4091060" y="2821332"/>
            <a:chExt cx="122102" cy="164766"/>
          </a:xfrm>
        </p:grpSpPr>
        <p:sp>
          <p:nvSpPr>
            <p:cNvPr id="373" name="Полилиния 372"/>
            <p:cNvSpPr/>
            <p:nvPr/>
          </p:nvSpPr>
          <p:spPr>
            <a:xfrm>
              <a:off x="4137286" y="2835874"/>
              <a:ext cx="89032" cy="1444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74" name="Прямая соединительная линия 373"/>
            <p:cNvCxnSpPr/>
            <p:nvPr/>
          </p:nvCxnSpPr>
          <p:spPr>
            <a:xfrm rot="17100000" flipH="1">
              <a:off x="4098749" y="2940901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Прямая соединительная линия 374"/>
            <p:cNvCxnSpPr/>
            <p:nvPr/>
          </p:nvCxnSpPr>
          <p:spPr>
            <a:xfrm rot="16200000" flipH="1">
              <a:off x="4138872" y="2904098"/>
              <a:ext cx="35488" cy="432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rot="16200000" flipH="1">
              <a:off x="4172049" y="2863629"/>
              <a:ext cx="35488" cy="432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Прямая соединительная линия 376"/>
            <p:cNvCxnSpPr/>
            <p:nvPr/>
          </p:nvCxnSpPr>
          <p:spPr>
            <a:xfrm rot="14400000" flipH="1">
              <a:off x="4178841" y="2815413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80" name="Группа 377"/>
          <p:cNvGrpSpPr>
            <a:grpSpLocks/>
          </p:cNvGrpSpPr>
          <p:nvPr/>
        </p:nvGrpSpPr>
        <p:grpSpPr bwMode="auto">
          <a:xfrm rot="8986581">
            <a:off x="3517900" y="2270125"/>
            <a:ext cx="114300" cy="65088"/>
            <a:chOff x="4303926" y="2901220"/>
            <a:chExt cx="181731" cy="103571"/>
          </a:xfrm>
        </p:grpSpPr>
        <p:sp>
          <p:nvSpPr>
            <p:cNvPr id="379" name="Полилиния 378"/>
            <p:cNvSpPr/>
            <p:nvPr/>
          </p:nvSpPr>
          <p:spPr>
            <a:xfrm rot="11463848">
              <a:off x="4347833" y="2937463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80" name="Прямая соединительная линия 379"/>
            <p:cNvCxnSpPr/>
            <p:nvPr/>
          </p:nvCxnSpPr>
          <p:spPr>
            <a:xfrm rot="8763848" flipH="1">
              <a:off x="4453142" y="2902568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Прямая соединительная линия 380"/>
            <p:cNvCxnSpPr/>
            <p:nvPr/>
          </p:nvCxnSpPr>
          <p:spPr>
            <a:xfrm rot="7863848" flipH="1">
              <a:off x="4398074" y="2896798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Прямая соединительная линия 381"/>
            <p:cNvCxnSpPr/>
            <p:nvPr/>
          </p:nvCxnSpPr>
          <p:spPr>
            <a:xfrm rot="6963848" flipH="1">
              <a:off x="4354767" y="2925108"/>
              <a:ext cx="37891" cy="4291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Прямая соединительная линия 382"/>
            <p:cNvCxnSpPr/>
            <p:nvPr/>
          </p:nvCxnSpPr>
          <p:spPr>
            <a:xfrm rot="5163848" flipH="1">
              <a:off x="4306534" y="2948673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81" name="Группа 401"/>
          <p:cNvGrpSpPr>
            <a:grpSpLocks/>
          </p:cNvGrpSpPr>
          <p:nvPr/>
        </p:nvGrpSpPr>
        <p:grpSpPr bwMode="auto">
          <a:xfrm rot="-5400000">
            <a:off x="2197101" y="2165350"/>
            <a:ext cx="258762" cy="192087"/>
            <a:chOff x="4108450" y="2376547"/>
            <a:chExt cx="411007" cy="304609"/>
          </a:xfrm>
        </p:grpSpPr>
        <p:grpSp>
          <p:nvGrpSpPr>
            <p:cNvPr id="10644" name="Группа 402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12" name="Полилиния 411"/>
              <p:cNvSpPr/>
              <p:nvPr/>
            </p:nvSpPr>
            <p:spPr>
              <a:xfrm>
                <a:off x="4034437" y="2842767"/>
                <a:ext cx="121033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13" name="Прямая соединительная линия 412"/>
              <p:cNvCxnSpPr/>
              <p:nvPr/>
            </p:nvCxnSpPr>
            <p:spPr>
              <a:xfrm rot="18900000" flipH="1">
                <a:off x="4021858" y="2950984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Прямая соединительная линия 413"/>
              <p:cNvCxnSpPr/>
              <p:nvPr/>
            </p:nvCxnSpPr>
            <p:spPr>
              <a:xfrm rot="18000000" flipH="1">
                <a:off x="4076072" y="2944690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Прямая соединительная линия 414"/>
              <p:cNvCxnSpPr/>
              <p:nvPr/>
            </p:nvCxnSpPr>
            <p:spPr>
              <a:xfrm rot="17100000" flipH="1">
                <a:off x="4125241" y="291574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Прямая соединительная линия 415"/>
              <p:cNvCxnSpPr/>
              <p:nvPr/>
            </p:nvCxnSpPr>
            <p:spPr>
              <a:xfrm rot="15300000" flipH="1">
                <a:off x="4164324" y="2876717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Прямая соединительная линия 416"/>
              <p:cNvCxnSpPr/>
              <p:nvPr/>
            </p:nvCxnSpPr>
            <p:spPr>
              <a:xfrm rot="13500000" flipH="1">
                <a:off x="4163034" y="2827662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45" name="Группа 403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06" name="Полилиния 405"/>
              <p:cNvSpPr/>
              <p:nvPr/>
            </p:nvSpPr>
            <p:spPr>
              <a:xfrm>
                <a:off x="4039308" y="2848086"/>
                <a:ext cx="123353" cy="105903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07" name="Прямая соединительная линия 406"/>
              <p:cNvCxnSpPr/>
              <p:nvPr/>
            </p:nvCxnSpPr>
            <p:spPr>
              <a:xfrm rot="18900000" flipH="1">
                <a:off x="4022957" y="2951412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Прямая соединительная линия 407"/>
              <p:cNvCxnSpPr/>
              <p:nvPr/>
            </p:nvCxnSpPr>
            <p:spPr>
              <a:xfrm rot="18000000" flipH="1">
                <a:off x="4081609" y="2944811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Прямая соединительная линия 408"/>
              <p:cNvCxnSpPr/>
              <p:nvPr/>
            </p:nvCxnSpPr>
            <p:spPr>
              <a:xfrm rot="17100000" flipH="1">
                <a:off x="4129928" y="2916528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Прямая соединительная линия 409"/>
              <p:cNvCxnSpPr/>
              <p:nvPr/>
            </p:nvCxnSpPr>
            <p:spPr>
              <a:xfrm rot="15300000" flipH="1">
                <a:off x="4162141" y="2875496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Прямая соединительная линия 410"/>
              <p:cNvCxnSpPr/>
              <p:nvPr/>
            </p:nvCxnSpPr>
            <p:spPr>
              <a:xfrm rot="13500000" flipH="1">
                <a:off x="4169647" y="2827037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5" name="Полилиния 404"/>
            <p:cNvSpPr/>
            <p:nvPr/>
          </p:nvSpPr>
          <p:spPr>
            <a:xfrm>
              <a:off x="4108449" y="2376546"/>
              <a:ext cx="3454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82" name="Группа 417"/>
          <p:cNvGrpSpPr>
            <a:grpSpLocks/>
          </p:cNvGrpSpPr>
          <p:nvPr/>
        </p:nvGrpSpPr>
        <p:grpSpPr bwMode="auto">
          <a:xfrm rot="-9124790">
            <a:off x="3787775" y="2170113"/>
            <a:ext cx="77788" cy="104775"/>
            <a:chOff x="4091060" y="2821332"/>
            <a:chExt cx="122102" cy="164766"/>
          </a:xfrm>
        </p:grpSpPr>
        <p:sp>
          <p:nvSpPr>
            <p:cNvPr id="419" name="Полилиния 418"/>
            <p:cNvSpPr/>
            <p:nvPr/>
          </p:nvSpPr>
          <p:spPr>
            <a:xfrm>
              <a:off x="4120798" y="2838257"/>
              <a:ext cx="89707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20" name="Прямая соединительная линия 419"/>
            <p:cNvCxnSpPr/>
            <p:nvPr/>
          </p:nvCxnSpPr>
          <p:spPr>
            <a:xfrm rot="17100000" flipH="1">
              <a:off x="4098259" y="2947052"/>
              <a:ext cx="34950" cy="423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Прямая соединительная линия 420"/>
            <p:cNvCxnSpPr/>
            <p:nvPr/>
          </p:nvCxnSpPr>
          <p:spPr>
            <a:xfrm rot="16200000" flipH="1">
              <a:off x="4119948" y="2922656"/>
              <a:ext cx="34950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Прямая соединительная линия 421"/>
            <p:cNvCxnSpPr/>
            <p:nvPr/>
          </p:nvCxnSpPr>
          <p:spPr>
            <a:xfrm rot="16200000" flipH="1">
              <a:off x="4152317" y="2877219"/>
              <a:ext cx="34950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Прямая соединительная линия 422"/>
            <p:cNvCxnSpPr/>
            <p:nvPr/>
          </p:nvCxnSpPr>
          <p:spPr>
            <a:xfrm rot="14400000" flipH="1">
              <a:off x="4182153" y="2817753"/>
              <a:ext cx="34950" cy="423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83" name="Группа 423"/>
          <p:cNvGrpSpPr>
            <a:grpSpLocks/>
          </p:cNvGrpSpPr>
          <p:nvPr/>
        </p:nvGrpSpPr>
        <p:grpSpPr bwMode="auto">
          <a:xfrm rot="-9445934">
            <a:off x="4033838" y="2112963"/>
            <a:ext cx="114300" cy="66675"/>
            <a:chOff x="4303926" y="2901220"/>
            <a:chExt cx="181731" cy="103571"/>
          </a:xfrm>
        </p:grpSpPr>
        <p:sp>
          <p:nvSpPr>
            <p:cNvPr id="425" name="Полилиния 424"/>
            <p:cNvSpPr/>
            <p:nvPr/>
          </p:nvSpPr>
          <p:spPr>
            <a:xfrm rot="11463848">
              <a:off x="4353418" y="2935948"/>
              <a:ext cx="116106" cy="7397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26" name="Прямая соединительная линия 425"/>
            <p:cNvCxnSpPr/>
            <p:nvPr/>
          </p:nvCxnSpPr>
          <p:spPr>
            <a:xfrm rot="8763848" flipH="1">
              <a:off x="4459366" y="2913338"/>
              <a:ext cx="35337" cy="4192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Прямая соединительная линия 426"/>
            <p:cNvCxnSpPr/>
            <p:nvPr/>
          </p:nvCxnSpPr>
          <p:spPr>
            <a:xfrm rot="7863848" flipH="1">
              <a:off x="4404282" y="2905428"/>
              <a:ext cx="36989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Прямая соединительная линия 427"/>
            <p:cNvCxnSpPr/>
            <p:nvPr/>
          </p:nvCxnSpPr>
          <p:spPr>
            <a:xfrm rot="6963848" flipH="1">
              <a:off x="4359187" y="2926982"/>
              <a:ext cx="34524" cy="4291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Прямая соединительная линия 428"/>
            <p:cNvCxnSpPr/>
            <p:nvPr/>
          </p:nvCxnSpPr>
          <p:spPr>
            <a:xfrm rot="5163848" flipH="1">
              <a:off x="4314820" y="2961781"/>
              <a:ext cx="36989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84" name="Группа 429"/>
          <p:cNvGrpSpPr>
            <a:grpSpLocks/>
          </p:cNvGrpSpPr>
          <p:nvPr/>
        </p:nvGrpSpPr>
        <p:grpSpPr bwMode="auto">
          <a:xfrm rot="-7052029">
            <a:off x="361951" y="2892425"/>
            <a:ext cx="258762" cy="192087"/>
            <a:chOff x="4108450" y="2376547"/>
            <a:chExt cx="411007" cy="304609"/>
          </a:xfrm>
        </p:grpSpPr>
        <p:grpSp>
          <p:nvGrpSpPr>
            <p:cNvPr id="10619" name="Группа 43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40" name="Полилиния 439"/>
              <p:cNvSpPr/>
              <p:nvPr/>
            </p:nvSpPr>
            <p:spPr>
              <a:xfrm>
                <a:off x="4046445" y="2841665"/>
                <a:ext cx="121033" cy="10321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41" name="Прямая соединительная линия 440"/>
              <p:cNvCxnSpPr/>
              <p:nvPr/>
            </p:nvCxnSpPr>
            <p:spPr>
              <a:xfrm rot="18900000" flipH="1">
                <a:off x="4026672" y="2944106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Прямая соединительная линия 441"/>
              <p:cNvCxnSpPr/>
              <p:nvPr/>
            </p:nvCxnSpPr>
            <p:spPr>
              <a:xfrm rot="18000000" flipH="1">
                <a:off x="4090387" y="2935497"/>
                <a:ext cx="37761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Прямая соединительная линия 442"/>
              <p:cNvCxnSpPr/>
              <p:nvPr/>
            </p:nvCxnSpPr>
            <p:spPr>
              <a:xfrm rot="17100000" flipH="1">
                <a:off x="4135426" y="291554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Прямая соединительная линия 443"/>
              <p:cNvCxnSpPr/>
              <p:nvPr/>
            </p:nvCxnSpPr>
            <p:spPr>
              <a:xfrm rot="15300000" flipH="1">
                <a:off x="4165399" y="2875940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Прямая соединительная линия 444"/>
              <p:cNvCxnSpPr/>
              <p:nvPr/>
            </p:nvCxnSpPr>
            <p:spPr>
              <a:xfrm rot="13500000" flipH="1">
                <a:off x="4172983" y="282725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20" name="Группа 43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34" name="Полилиния 433"/>
              <p:cNvSpPr/>
              <p:nvPr/>
            </p:nvSpPr>
            <p:spPr>
              <a:xfrm>
                <a:off x="4041880" y="2842332"/>
                <a:ext cx="120837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35" name="Прямая соединительная линия 434"/>
              <p:cNvCxnSpPr/>
              <p:nvPr/>
            </p:nvCxnSpPr>
            <p:spPr>
              <a:xfrm rot="18900000" flipH="1">
                <a:off x="4023051" y="294926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Прямая соединительная линия 435"/>
              <p:cNvCxnSpPr/>
              <p:nvPr/>
            </p:nvCxnSpPr>
            <p:spPr>
              <a:xfrm rot="18000000" flipH="1">
                <a:off x="4084786" y="2942747"/>
                <a:ext cx="37822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Прямая соединительная линия 436"/>
              <p:cNvCxnSpPr/>
              <p:nvPr/>
            </p:nvCxnSpPr>
            <p:spPr>
              <a:xfrm rot="17100000" flipH="1">
                <a:off x="4129603" y="2915578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Прямая соединительная линия 437"/>
              <p:cNvCxnSpPr/>
              <p:nvPr/>
            </p:nvCxnSpPr>
            <p:spPr>
              <a:xfrm rot="15300000" flipH="1">
                <a:off x="4164708" y="2874310"/>
                <a:ext cx="32780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Прямая соединительная линия 438"/>
              <p:cNvCxnSpPr/>
              <p:nvPr/>
            </p:nvCxnSpPr>
            <p:spPr>
              <a:xfrm rot="13500000" flipH="1">
                <a:off x="4164394" y="2823714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3" name="Полилиния 432"/>
            <p:cNvSpPr/>
            <p:nvPr/>
          </p:nvSpPr>
          <p:spPr>
            <a:xfrm>
              <a:off x="4108346" y="2376407"/>
              <a:ext cx="345449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85" name="Группа 445"/>
          <p:cNvGrpSpPr>
            <a:grpSpLocks/>
          </p:cNvGrpSpPr>
          <p:nvPr/>
        </p:nvGrpSpPr>
        <p:grpSpPr bwMode="auto">
          <a:xfrm rot="1937512">
            <a:off x="222250" y="3051175"/>
            <a:ext cx="258763" cy="192088"/>
            <a:chOff x="4108450" y="2376547"/>
            <a:chExt cx="411007" cy="304609"/>
          </a:xfrm>
        </p:grpSpPr>
        <p:grpSp>
          <p:nvGrpSpPr>
            <p:cNvPr id="10604" name="Группа 44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56" name="Полилиния 455"/>
              <p:cNvSpPr/>
              <p:nvPr/>
            </p:nvSpPr>
            <p:spPr>
              <a:xfrm>
                <a:off x="4026920" y="2838576"/>
                <a:ext cx="123553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57" name="Прямая соединительная линия 456"/>
              <p:cNvCxnSpPr/>
              <p:nvPr/>
            </p:nvCxnSpPr>
            <p:spPr>
              <a:xfrm rot="18900000" flipH="1">
                <a:off x="4014487" y="294225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Прямая соединительная линия 457"/>
              <p:cNvCxnSpPr/>
              <p:nvPr/>
            </p:nvCxnSpPr>
            <p:spPr>
              <a:xfrm rot="18000000" flipH="1">
                <a:off x="4064563" y="2945596"/>
                <a:ext cx="37760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Прямая соединительная линия 458"/>
              <p:cNvCxnSpPr/>
              <p:nvPr/>
            </p:nvCxnSpPr>
            <p:spPr>
              <a:xfrm rot="17100000" flipH="1">
                <a:off x="4118828" y="2909173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Прямая соединительная линия 459"/>
              <p:cNvCxnSpPr/>
              <p:nvPr/>
            </p:nvCxnSpPr>
            <p:spPr>
              <a:xfrm rot="15300000" flipH="1">
                <a:off x="4149980" y="2872672"/>
                <a:ext cx="32727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Прямая соединительная линия 460"/>
              <p:cNvCxnSpPr/>
              <p:nvPr/>
            </p:nvCxnSpPr>
            <p:spPr>
              <a:xfrm rot="13500000" flipH="1">
                <a:off x="4154738" y="2828229"/>
                <a:ext cx="35301" cy="3776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05" name="Группа 44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50" name="Полилиния 449"/>
              <p:cNvSpPr/>
              <p:nvPr/>
            </p:nvSpPr>
            <p:spPr>
              <a:xfrm>
                <a:off x="4029164" y="2849575"/>
                <a:ext cx="120837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51" name="Прямая соединительная линия 450"/>
              <p:cNvCxnSpPr/>
              <p:nvPr/>
            </p:nvCxnSpPr>
            <p:spPr>
              <a:xfrm rot="18900000" flipH="1">
                <a:off x="4022544" y="2952394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Прямая соединительная линия 451"/>
              <p:cNvCxnSpPr/>
              <p:nvPr/>
            </p:nvCxnSpPr>
            <p:spPr>
              <a:xfrm rot="18000000" flipH="1">
                <a:off x="4075308" y="2954502"/>
                <a:ext cx="37822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Прямая соединительная линия 452"/>
              <p:cNvCxnSpPr/>
              <p:nvPr/>
            </p:nvCxnSpPr>
            <p:spPr>
              <a:xfrm rot="17100000" flipH="1">
                <a:off x="4126173" y="2916429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Прямая соединительная линия 453"/>
              <p:cNvCxnSpPr/>
              <p:nvPr/>
            </p:nvCxnSpPr>
            <p:spPr>
              <a:xfrm rot="15300000" flipH="1">
                <a:off x="4154480" y="2879527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Прямая соединительная линия 454"/>
              <p:cNvCxnSpPr/>
              <p:nvPr/>
            </p:nvCxnSpPr>
            <p:spPr>
              <a:xfrm rot="13500000" flipH="1">
                <a:off x="4161824" y="2834472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9" name="Полилиния 448"/>
            <p:cNvSpPr/>
            <p:nvPr/>
          </p:nvSpPr>
          <p:spPr>
            <a:xfrm>
              <a:off x="4107767" y="2375354"/>
              <a:ext cx="345446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86" name="Группа 461"/>
          <p:cNvGrpSpPr>
            <a:grpSpLocks/>
          </p:cNvGrpSpPr>
          <p:nvPr/>
        </p:nvGrpSpPr>
        <p:grpSpPr bwMode="auto">
          <a:xfrm rot="823456">
            <a:off x="1733550" y="2757488"/>
            <a:ext cx="258763" cy="190500"/>
            <a:chOff x="4108450" y="2376547"/>
            <a:chExt cx="411007" cy="304609"/>
          </a:xfrm>
        </p:grpSpPr>
        <p:grpSp>
          <p:nvGrpSpPr>
            <p:cNvPr id="10589" name="Группа 462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72" name="Полилиния 471"/>
              <p:cNvSpPr/>
              <p:nvPr/>
            </p:nvSpPr>
            <p:spPr>
              <a:xfrm>
                <a:off x="4031227" y="2825151"/>
                <a:ext cx="121032" cy="11169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73" name="Прямая соединительная линия 472"/>
              <p:cNvCxnSpPr/>
              <p:nvPr/>
            </p:nvCxnSpPr>
            <p:spPr>
              <a:xfrm rot="18900000" flipH="1">
                <a:off x="4012951" y="2940841"/>
                <a:ext cx="38077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Прямая соединительная линия 473"/>
              <p:cNvCxnSpPr/>
              <p:nvPr/>
            </p:nvCxnSpPr>
            <p:spPr>
              <a:xfrm rot="18000000" flipH="1">
                <a:off x="4071413" y="2930387"/>
                <a:ext cx="38075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Прямая соединительная линия 474"/>
              <p:cNvCxnSpPr/>
              <p:nvPr/>
            </p:nvCxnSpPr>
            <p:spPr>
              <a:xfrm rot="17100000" flipH="1">
                <a:off x="4123907" y="2899548"/>
                <a:ext cx="35538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Прямая соединительная линия 475"/>
              <p:cNvCxnSpPr/>
              <p:nvPr/>
            </p:nvCxnSpPr>
            <p:spPr>
              <a:xfrm rot="15300000" flipH="1">
                <a:off x="4153470" y="2860924"/>
                <a:ext cx="35538" cy="4286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Прямая соединительная линия 476"/>
              <p:cNvCxnSpPr/>
              <p:nvPr/>
            </p:nvCxnSpPr>
            <p:spPr>
              <a:xfrm rot="13500000" flipH="1">
                <a:off x="4160593" y="2810679"/>
                <a:ext cx="35301" cy="406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90" name="Группа 463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66" name="Полилиния 465"/>
              <p:cNvSpPr/>
              <p:nvPr/>
            </p:nvSpPr>
            <p:spPr>
              <a:xfrm>
                <a:off x="4033909" y="2850910"/>
                <a:ext cx="116767" cy="10842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67" name="Прямая соединительная линия 466"/>
              <p:cNvCxnSpPr/>
              <p:nvPr/>
            </p:nvCxnSpPr>
            <p:spPr>
              <a:xfrm rot="18900000" flipH="1">
                <a:off x="4018027" y="2951610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Прямая соединительная линия 467"/>
              <p:cNvCxnSpPr/>
              <p:nvPr/>
            </p:nvCxnSpPr>
            <p:spPr>
              <a:xfrm rot="18000000" flipH="1">
                <a:off x="4071025" y="2957164"/>
                <a:ext cx="37822" cy="4315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Прямая соединительная линия 468"/>
              <p:cNvCxnSpPr/>
              <p:nvPr/>
            </p:nvCxnSpPr>
            <p:spPr>
              <a:xfrm rot="17100000" flipH="1">
                <a:off x="4117899" y="2920728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Прямая соединительная линия 469"/>
              <p:cNvCxnSpPr/>
              <p:nvPr/>
            </p:nvCxnSpPr>
            <p:spPr>
              <a:xfrm rot="15300000" flipH="1">
                <a:off x="4149521" y="2882172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Прямая соединительная линия 470"/>
              <p:cNvCxnSpPr/>
              <p:nvPr/>
            </p:nvCxnSpPr>
            <p:spPr>
              <a:xfrm rot="13500000" flipH="1">
                <a:off x="4159594" y="2832839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5" name="Полилиния 464"/>
            <p:cNvSpPr/>
            <p:nvPr/>
          </p:nvSpPr>
          <p:spPr>
            <a:xfrm>
              <a:off x="4098004" y="2374074"/>
              <a:ext cx="345446" cy="12438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87" name="Группа 477"/>
          <p:cNvGrpSpPr>
            <a:grpSpLocks/>
          </p:cNvGrpSpPr>
          <p:nvPr/>
        </p:nvGrpSpPr>
        <p:grpSpPr bwMode="auto">
          <a:xfrm rot="823456">
            <a:off x="4225925" y="1409700"/>
            <a:ext cx="258763" cy="192088"/>
            <a:chOff x="4108450" y="2376547"/>
            <a:chExt cx="411007" cy="304609"/>
          </a:xfrm>
        </p:grpSpPr>
        <p:grpSp>
          <p:nvGrpSpPr>
            <p:cNvPr id="10574" name="Группа 478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88" name="Полилиния 487"/>
              <p:cNvSpPr/>
              <p:nvPr/>
            </p:nvSpPr>
            <p:spPr>
              <a:xfrm>
                <a:off x="4030537" y="2834618"/>
                <a:ext cx="123553" cy="10824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89" name="Прямая соединительная линия 488"/>
              <p:cNvCxnSpPr/>
              <p:nvPr/>
            </p:nvCxnSpPr>
            <p:spPr>
              <a:xfrm rot="18900000" flipH="1">
                <a:off x="4020790" y="294002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Прямая соединительная линия 489"/>
              <p:cNvCxnSpPr/>
              <p:nvPr/>
            </p:nvCxnSpPr>
            <p:spPr>
              <a:xfrm rot="18000000" flipH="1">
                <a:off x="4072466" y="2933592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Прямая соединительная линия 490"/>
              <p:cNvCxnSpPr/>
              <p:nvPr/>
            </p:nvCxnSpPr>
            <p:spPr>
              <a:xfrm rot="17100000" flipH="1">
                <a:off x="4126174" y="2903959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Прямая соединительная линия 491"/>
              <p:cNvCxnSpPr/>
              <p:nvPr/>
            </p:nvCxnSpPr>
            <p:spPr>
              <a:xfrm rot="15300000" flipH="1">
                <a:off x="4156337" y="2865577"/>
                <a:ext cx="35244" cy="4538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Прямая соединительная линия 492"/>
              <p:cNvCxnSpPr/>
              <p:nvPr/>
            </p:nvCxnSpPr>
            <p:spPr>
              <a:xfrm rot="13500000" flipH="1">
                <a:off x="4162088" y="281748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75" name="Группа 479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82" name="Полилиния 481"/>
              <p:cNvSpPr/>
              <p:nvPr/>
            </p:nvSpPr>
            <p:spPr>
              <a:xfrm>
                <a:off x="4025021" y="2852441"/>
                <a:ext cx="123353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83" name="Прямая соединительная линия 482"/>
              <p:cNvCxnSpPr/>
              <p:nvPr/>
            </p:nvCxnSpPr>
            <p:spPr>
              <a:xfrm rot="18900000" flipH="1">
                <a:off x="4016778" y="2951191"/>
                <a:ext cx="35244" cy="4538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Прямая соединительная линия 483"/>
              <p:cNvCxnSpPr/>
              <p:nvPr/>
            </p:nvCxnSpPr>
            <p:spPr>
              <a:xfrm rot="18000000" flipH="1">
                <a:off x="4068318" y="2958019"/>
                <a:ext cx="37822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Прямая соединительная линия 484"/>
              <p:cNvCxnSpPr/>
              <p:nvPr/>
            </p:nvCxnSpPr>
            <p:spPr>
              <a:xfrm rot="17100000" flipH="1">
                <a:off x="4116749" y="2924244"/>
                <a:ext cx="32780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Прямая соединительная линия 485"/>
              <p:cNvCxnSpPr/>
              <p:nvPr/>
            </p:nvCxnSpPr>
            <p:spPr>
              <a:xfrm rot="15300000" flipH="1">
                <a:off x="4148665" y="2880880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Прямая соединительная линия 486"/>
              <p:cNvCxnSpPr/>
              <p:nvPr/>
            </p:nvCxnSpPr>
            <p:spPr>
              <a:xfrm rot="13500000" flipH="1">
                <a:off x="4160046" y="283283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1" name="Полилиния 480"/>
            <p:cNvSpPr/>
            <p:nvPr/>
          </p:nvSpPr>
          <p:spPr>
            <a:xfrm>
              <a:off x="4104156" y="2367412"/>
              <a:ext cx="345448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88" name="Группа 493"/>
          <p:cNvGrpSpPr>
            <a:grpSpLocks/>
          </p:cNvGrpSpPr>
          <p:nvPr/>
        </p:nvGrpSpPr>
        <p:grpSpPr bwMode="auto">
          <a:xfrm rot="9004993">
            <a:off x="3859213" y="2674938"/>
            <a:ext cx="258762" cy="192087"/>
            <a:chOff x="4108450" y="2376547"/>
            <a:chExt cx="411007" cy="304609"/>
          </a:xfrm>
        </p:grpSpPr>
        <p:grpSp>
          <p:nvGrpSpPr>
            <p:cNvPr id="10559" name="Группа 494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04" name="Полилиния 503"/>
              <p:cNvSpPr/>
              <p:nvPr/>
            </p:nvSpPr>
            <p:spPr>
              <a:xfrm>
                <a:off x="4034189" y="2850676"/>
                <a:ext cx="121033" cy="10573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05" name="Прямая соединительная линия 504"/>
              <p:cNvCxnSpPr/>
              <p:nvPr/>
            </p:nvCxnSpPr>
            <p:spPr>
              <a:xfrm rot="18900000" flipH="1">
                <a:off x="4018069" y="2957662"/>
                <a:ext cx="3272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Прямая соединительная линия 505"/>
              <p:cNvCxnSpPr/>
              <p:nvPr/>
            </p:nvCxnSpPr>
            <p:spPr>
              <a:xfrm rot="18000000" flipH="1">
                <a:off x="4076703" y="2953774"/>
                <a:ext cx="37762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Прямая соединительная линия 506"/>
              <p:cNvCxnSpPr/>
              <p:nvPr/>
            </p:nvCxnSpPr>
            <p:spPr>
              <a:xfrm rot="17100000" flipH="1">
                <a:off x="4124836" y="291661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Прямая соединительная линия 507"/>
              <p:cNvCxnSpPr/>
              <p:nvPr/>
            </p:nvCxnSpPr>
            <p:spPr>
              <a:xfrm rot="15300000" flipH="1">
                <a:off x="4165452" y="2877690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Прямая соединительная линия 508"/>
              <p:cNvCxnSpPr/>
              <p:nvPr/>
            </p:nvCxnSpPr>
            <p:spPr>
              <a:xfrm rot="13500000" flipH="1">
                <a:off x="4168984" y="2835283"/>
                <a:ext cx="37824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60" name="Группа 495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98" name="Полилиния 497"/>
              <p:cNvSpPr/>
              <p:nvPr/>
            </p:nvSpPr>
            <p:spPr>
              <a:xfrm>
                <a:off x="4043587" y="2842073"/>
                <a:ext cx="123353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99" name="Прямая соединительная линия 498"/>
              <p:cNvCxnSpPr/>
              <p:nvPr/>
            </p:nvCxnSpPr>
            <p:spPr>
              <a:xfrm rot="18900000" flipH="1">
                <a:off x="4032240" y="295205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Прямая соединительная линия 499"/>
              <p:cNvCxnSpPr/>
              <p:nvPr/>
            </p:nvCxnSpPr>
            <p:spPr>
              <a:xfrm rot="18000000" flipH="1">
                <a:off x="4088298" y="2945972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Прямая соединительная линия 500"/>
              <p:cNvCxnSpPr/>
              <p:nvPr/>
            </p:nvCxnSpPr>
            <p:spPr>
              <a:xfrm rot="17100000" flipH="1">
                <a:off x="4135486" y="291684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Прямая соединительная линия 501"/>
              <p:cNvCxnSpPr/>
              <p:nvPr/>
            </p:nvCxnSpPr>
            <p:spPr>
              <a:xfrm rot="15300000" flipH="1">
                <a:off x="4168740" y="2879070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Прямая соединительная линия 502"/>
              <p:cNvCxnSpPr/>
              <p:nvPr/>
            </p:nvCxnSpPr>
            <p:spPr>
              <a:xfrm rot="13500000" flipH="1">
                <a:off x="4175647" y="2833530"/>
                <a:ext cx="37761" cy="3782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7" name="Полилиния 496"/>
            <p:cNvSpPr/>
            <p:nvPr/>
          </p:nvSpPr>
          <p:spPr>
            <a:xfrm>
              <a:off x="4108660" y="2376046"/>
              <a:ext cx="3454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89" name="Группа 509"/>
          <p:cNvGrpSpPr>
            <a:grpSpLocks/>
          </p:cNvGrpSpPr>
          <p:nvPr/>
        </p:nvGrpSpPr>
        <p:grpSpPr bwMode="auto">
          <a:xfrm rot="2846074">
            <a:off x="1454151" y="1863725"/>
            <a:ext cx="258762" cy="192087"/>
            <a:chOff x="4108450" y="2376547"/>
            <a:chExt cx="411007" cy="304609"/>
          </a:xfrm>
        </p:grpSpPr>
        <p:grpSp>
          <p:nvGrpSpPr>
            <p:cNvPr id="10544" name="Группа 51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20" name="Полилиния 519"/>
              <p:cNvSpPr/>
              <p:nvPr/>
            </p:nvSpPr>
            <p:spPr>
              <a:xfrm>
                <a:off x="4019003" y="2835742"/>
                <a:ext cx="126076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21" name="Прямая соединительная линия 520"/>
              <p:cNvCxnSpPr/>
              <p:nvPr/>
            </p:nvCxnSpPr>
            <p:spPr>
              <a:xfrm rot="18900000" flipH="1">
                <a:off x="4013484" y="2943175"/>
                <a:ext cx="32726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Прямая соединительная линия 521"/>
              <p:cNvCxnSpPr/>
              <p:nvPr/>
            </p:nvCxnSpPr>
            <p:spPr>
              <a:xfrm rot="18000000" flipH="1">
                <a:off x="4067447" y="2942092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Прямая соединительная линия 522"/>
              <p:cNvCxnSpPr/>
              <p:nvPr/>
            </p:nvCxnSpPr>
            <p:spPr>
              <a:xfrm rot="17100000" flipH="1">
                <a:off x="4116672" y="2916004"/>
                <a:ext cx="32726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Прямая соединительная линия 523"/>
              <p:cNvCxnSpPr/>
              <p:nvPr/>
            </p:nvCxnSpPr>
            <p:spPr>
              <a:xfrm rot="15300000" flipH="1">
                <a:off x="4147669" y="2875958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Прямая соединительная линия 524"/>
              <p:cNvCxnSpPr/>
              <p:nvPr/>
            </p:nvCxnSpPr>
            <p:spPr>
              <a:xfrm rot="13500000" flipH="1">
                <a:off x="4153195" y="2819111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45" name="Группа 51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514" name="Полилиния 513"/>
              <p:cNvSpPr/>
              <p:nvPr/>
            </p:nvSpPr>
            <p:spPr>
              <a:xfrm>
                <a:off x="4031057" y="2852983"/>
                <a:ext cx="125872" cy="105903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15" name="Прямая соединительная линия 514"/>
              <p:cNvCxnSpPr/>
              <p:nvPr/>
            </p:nvCxnSpPr>
            <p:spPr>
              <a:xfrm rot="18900000" flipH="1">
                <a:off x="4022646" y="2955400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Прямая соединительная линия 515"/>
              <p:cNvCxnSpPr/>
              <p:nvPr/>
            </p:nvCxnSpPr>
            <p:spPr>
              <a:xfrm rot="18000000" flipH="1">
                <a:off x="4069823" y="2955028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Прямая соединительная линия 516"/>
              <p:cNvCxnSpPr/>
              <p:nvPr/>
            </p:nvCxnSpPr>
            <p:spPr>
              <a:xfrm rot="17100000" flipH="1">
                <a:off x="4126068" y="2920991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Прямая соединительная линия 517"/>
              <p:cNvCxnSpPr/>
              <p:nvPr/>
            </p:nvCxnSpPr>
            <p:spPr>
              <a:xfrm rot="15300000" flipH="1">
                <a:off x="4155198" y="2883864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Прямая соединительная линия 518"/>
              <p:cNvCxnSpPr/>
              <p:nvPr/>
            </p:nvCxnSpPr>
            <p:spPr>
              <a:xfrm rot="13500000" flipH="1">
                <a:off x="4158885" y="2834558"/>
                <a:ext cx="35244" cy="3782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3" name="Полилиния 512"/>
            <p:cNvSpPr/>
            <p:nvPr/>
          </p:nvSpPr>
          <p:spPr>
            <a:xfrm>
              <a:off x="4107935" y="2375571"/>
              <a:ext cx="345449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90" name="Группа 525"/>
          <p:cNvGrpSpPr>
            <a:grpSpLocks/>
          </p:cNvGrpSpPr>
          <p:nvPr/>
        </p:nvGrpSpPr>
        <p:grpSpPr bwMode="auto">
          <a:xfrm rot="823456">
            <a:off x="993775" y="2503488"/>
            <a:ext cx="258763" cy="192087"/>
            <a:chOff x="4108450" y="2376547"/>
            <a:chExt cx="411007" cy="304609"/>
          </a:xfrm>
        </p:grpSpPr>
        <p:grpSp>
          <p:nvGrpSpPr>
            <p:cNvPr id="10529" name="Группа 52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36" name="Полилиния 535"/>
              <p:cNvSpPr/>
              <p:nvPr/>
            </p:nvSpPr>
            <p:spPr>
              <a:xfrm>
                <a:off x="4030537" y="2834617"/>
                <a:ext cx="123553" cy="10825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37" name="Прямая соединительная линия 536"/>
              <p:cNvCxnSpPr/>
              <p:nvPr/>
            </p:nvCxnSpPr>
            <p:spPr>
              <a:xfrm rot="18900000" flipH="1">
                <a:off x="4020790" y="2940019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Прямая соединительная линия 537"/>
              <p:cNvCxnSpPr/>
              <p:nvPr/>
            </p:nvCxnSpPr>
            <p:spPr>
              <a:xfrm rot="18000000" flipH="1">
                <a:off x="4072467" y="2933591"/>
                <a:ext cx="37761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Прямая соединительная линия 538"/>
              <p:cNvCxnSpPr/>
              <p:nvPr/>
            </p:nvCxnSpPr>
            <p:spPr>
              <a:xfrm rot="17100000" flipH="1">
                <a:off x="4126174" y="290396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Прямая соединительная линия 539"/>
              <p:cNvCxnSpPr/>
              <p:nvPr/>
            </p:nvCxnSpPr>
            <p:spPr>
              <a:xfrm rot="15300000" flipH="1">
                <a:off x="4156337" y="2865576"/>
                <a:ext cx="35244" cy="4538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Прямая соединительная линия 540"/>
              <p:cNvCxnSpPr/>
              <p:nvPr/>
            </p:nvCxnSpPr>
            <p:spPr>
              <a:xfrm rot="13500000" flipH="1">
                <a:off x="4162088" y="281748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30" name="Группа 52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530" name="Полилиния 529"/>
              <p:cNvSpPr/>
              <p:nvPr/>
            </p:nvSpPr>
            <p:spPr>
              <a:xfrm>
                <a:off x="4025019" y="2852440"/>
                <a:ext cx="123355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31" name="Прямая соединительная линия 530"/>
              <p:cNvCxnSpPr/>
              <p:nvPr/>
            </p:nvCxnSpPr>
            <p:spPr>
              <a:xfrm rot="18900000" flipH="1">
                <a:off x="4016778" y="2951191"/>
                <a:ext cx="35244" cy="4538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Прямая соединительная линия 531"/>
              <p:cNvCxnSpPr/>
              <p:nvPr/>
            </p:nvCxnSpPr>
            <p:spPr>
              <a:xfrm rot="18000000" flipH="1">
                <a:off x="4068318" y="2958019"/>
                <a:ext cx="37822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Прямая соединительная линия 532"/>
              <p:cNvCxnSpPr/>
              <p:nvPr/>
            </p:nvCxnSpPr>
            <p:spPr>
              <a:xfrm rot="17100000" flipH="1">
                <a:off x="4116749" y="2924244"/>
                <a:ext cx="32780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Прямая соединительная линия 533"/>
              <p:cNvCxnSpPr/>
              <p:nvPr/>
            </p:nvCxnSpPr>
            <p:spPr>
              <a:xfrm rot="15300000" flipH="1">
                <a:off x="4148664" y="2880881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Прямая соединительная линия 534"/>
              <p:cNvCxnSpPr/>
              <p:nvPr/>
            </p:nvCxnSpPr>
            <p:spPr>
              <a:xfrm rot="13500000" flipH="1">
                <a:off x="4160044" y="2832829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9" name="Полилиния 528"/>
            <p:cNvSpPr/>
            <p:nvPr/>
          </p:nvSpPr>
          <p:spPr>
            <a:xfrm>
              <a:off x="4104156" y="2367412"/>
              <a:ext cx="345448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91" name="Группа 541"/>
          <p:cNvGrpSpPr>
            <a:grpSpLocks/>
          </p:cNvGrpSpPr>
          <p:nvPr/>
        </p:nvGrpSpPr>
        <p:grpSpPr bwMode="auto">
          <a:xfrm rot="-9124790">
            <a:off x="812800" y="1482725"/>
            <a:ext cx="77788" cy="103188"/>
            <a:chOff x="4091060" y="2821332"/>
            <a:chExt cx="122102" cy="164766"/>
          </a:xfrm>
        </p:grpSpPr>
        <p:sp>
          <p:nvSpPr>
            <p:cNvPr id="543" name="Полилиния 542"/>
            <p:cNvSpPr/>
            <p:nvPr/>
          </p:nvSpPr>
          <p:spPr>
            <a:xfrm>
              <a:off x="4120797" y="2838517"/>
              <a:ext cx="89707" cy="14448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44" name="Прямая соединительная линия 543"/>
            <p:cNvCxnSpPr/>
            <p:nvPr/>
          </p:nvCxnSpPr>
          <p:spPr>
            <a:xfrm rot="17100000" flipH="1">
              <a:off x="4099477" y="2940071"/>
              <a:ext cx="35488" cy="42361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Прямая соединительная линия 544"/>
            <p:cNvCxnSpPr/>
            <p:nvPr/>
          </p:nvCxnSpPr>
          <p:spPr>
            <a:xfrm rot="16200000" flipH="1">
              <a:off x="4117666" y="2908561"/>
              <a:ext cx="35488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Прямая соединительная линия 545"/>
            <p:cNvCxnSpPr/>
            <p:nvPr/>
          </p:nvCxnSpPr>
          <p:spPr>
            <a:xfrm rot="16200000" flipH="1">
              <a:off x="4150166" y="2868091"/>
              <a:ext cx="35488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Прямая соединительная линия 546"/>
            <p:cNvCxnSpPr/>
            <p:nvPr/>
          </p:nvCxnSpPr>
          <p:spPr>
            <a:xfrm rot="14400000" flipH="1">
              <a:off x="4177933" y="2814582"/>
              <a:ext cx="35488" cy="42362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2" name="Группа 547"/>
          <p:cNvGrpSpPr>
            <a:grpSpLocks/>
          </p:cNvGrpSpPr>
          <p:nvPr/>
        </p:nvGrpSpPr>
        <p:grpSpPr bwMode="auto">
          <a:xfrm rot="-9124790">
            <a:off x="1109663" y="1212850"/>
            <a:ext cx="76200" cy="103188"/>
            <a:chOff x="4091060" y="2821332"/>
            <a:chExt cx="122102" cy="164766"/>
          </a:xfrm>
        </p:grpSpPr>
        <p:sp>
          <p:nvSpPr>
            <p:cNvPr id="549" name="Полилиния 548"/>
            <p:cNvSpPr/>
            <p:nvPr/>
          </p:nvSpPr>
          <p:spPr>
            <a:xfrm>
              <a:off x="4137285" y="2835875"/>
              <a:ext cx="89034" cy="14448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50" name="Прямая соединительная линия 549"/>
            <p:cNvCxnSpPr/>
            <p:nvPr/>
          </p:nvCxnSpPr>
          <p:spPr>
            <a:xfrm rot="17100000" flipH="1">
              <a:off x="4098751" y="2940900"/>
              <a:ext cx="35488" cy="40701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Прямая соединительная линия 550"/>
            <p:cNvCxnSpPr/>
            <p:nvPr/>
          </p:nvCxnSpPr>
          <p:spPr>
            <a:xfrm rot="16200000" flipH="1">
              <a:off x="4138872" y="2904098"/>
              <a:ext cx="35488" cy="43244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Прямая соединительная линия 551"/>
            <p:cNvCxnSpPr/>
            <p:nvPr/>
          </p:nvCxnSpPr>
          <p:spPr>
            <a:xfrm rot="16200000" flipH="1">
              <a:off x="4172050" y="2863626"/>
              <a:ext cx="35488" cy="4324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Прямая соединительная линия 552"/>
            <p:cNvCxnSpPr/>
            <p:nvPr/>
          </p:nvCxnSpPr>
          <p:spPr>
            <a:xfrm rot="14400000" flipH="1">
              <a:off x="4178841" y="2815413"/>
              <a:ext cx="35488" cy="40701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3" name="Группа 553"/>
          <p:cNvGrpSpPr>
            <a:grpSpLocks/>
          </p:cNvGrpSpPr>
          <p:nvPr/>
        </p:nvGrpSpPr>
        <p:grpSpPr bwMode="auto">
          <a:xfrm rot="8986581">
            <a:off x="981075" y="1349375"/>
            <a:ext cx="114300" cy="65088"/>
            <a:chOff x="4303926" y="2901220"/>
            <a:chExt cx="181731" cy="103571"/>
          </a:xfrm>
        </p:grpSpPr>
        <p:sp>
          <p:nvSpPr>
            <p:cNvPr id="555" name="Полилиния 554"/>
            <p:cNvSpPr/>
            <p:nvPr/>
          </p:nvSpPr>
          <p:spPr>
            <a:xfrm rot="11463848">
              <a:off x="4347833" y="2937463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56" name="Прямая соединительная линия 555"/>
            <p:cNvCxnSpPr/>
            <p:nvPr/>
          </p:nvCxnSpPr>
          <p:spPr>
            <a:xfrm rot="8763848" flipH="1">
              <a:off x="4453142" y="2902568"/>
              <a:ext cx="35337" cy="40418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Прямая соединительная линия 556"/>
            <p:cNvCxnSpPr/>
            <p:nvPr/>
          </p:nvCxnSpPr>
          <p:spPr>
            <a:xfrm rot="7863848" flipH="1">
              <a:off x="4398074" y="2896798"/>
              <a:ext cx="35365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Прямая соединительная линия 557"/>
            <p:cNvCxnSpPr/>
            <p:nvPr/>
          </p:nvCxnSpPr>
          <p:spPr>
            <a:xfrm rot="6963848" flipH="1">
              <a:off x="4354767" y="2925108"/>
              <a:ext cx="37891" cy="4291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Прямая соединительная линия 558"/>
            <p:cNvCxnSpPr/>
            <p:nvPr/>
          </p:nvCxnSpPr>
          <p:spPr>
            <a:xfrm rot="5163848" flipH="1">
              <a:off x="4306534" y="2948673"/>
              <a:ext cx="35365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4" name="Группа 559"/>
          <p:cNvGrpSpPr>
            <a:grpSpLocks/>
          </p:cNvGrpSpPr>
          <p:nvPr/>
        </p:nvGrpSpPr>
        <p:grpSpPr bwMode="auto">
          <a:xfrm rot="7461479">
            <a:off x="1269207" y="1042194"/>
            <a:ext cx="114300" cy="65087"/>
            <a:chOff x="4303926" y="2901220"/>
            <a:chExt cx="181731" cy="103571"/>
          </a:xfrm>
        </p:grpSpPr>
        <p:sp>
          <p:nvSpPr>
            <p:cNvPr id="561" name="Полилиния 560"/>
            <p:cNvSpPr/>
            <p:nvPr/>
          </p:nvSpPr>
          <p:spPr>
            <a:xfrm rot="11463848">
              <a:off x="4338046" y="2938432"/>
              <a:ext cx="116106" cy="7325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62" name="Прямая соединительная линия 561"/>
            <p:cNvCxnSpPr/>
            <p:nvPr/>
          </p:nvCxnSpPr>
          <p:spPr>
            <a:xfrm rot="8763848" flipH="1">
              <a:off x="4445387" y="2902923"/>
              <a:ext cx="35337" cy="40418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Прямая соединительная линия 562"/>
            <p:cNvCxnSpPr/>
            <p:nvPr/>
          </p:nvCxnSpPr>
          <p:spPr>
            <a:xfrm rot="7863848" flipH="1">
              <a:off x="4390006" y="2897981"/>
              <a:ext cx="35366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Прямая соединительная линия 563"/>
            <p:cNvCxnSpPr/>
            <p:nvPr/>
          </p:nvCxnSpPr>
          <p:spPr>
            <a:xfrm rot="6963848" flipH="1">
              <a:off x="4341148" y="2927752"/>
              <a:ext cx="37891" cy="4291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Прямая соединительная линия 564"/>
            <p:cNvCxnSpPr/>
            <p:nvPr/>
          </p:nvCxnSpPr>
          <p:spPr>
            <a:xfrm rot="5163848" flipH="1">
              <a:off x="4305893" y="2949410"/>
              <a:ext cx="35366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5" name="Группа 565"/>
          <p:cNvGrpSpPr>
            <a:grpSpLocks/>
          </p:cNvGrpSpPr>
          <p:nvPr/>
        </p:nvGrpSpPr>
        <p:grpSpPr bwMode="auto">
          <a:xfrm rot="7461479">
            <a:off x="1300163" y="836613"/>
            <a:ext cx="115887" cy="65087"/>
            <a:chOff x="4303926" y="2901220"/>
            <a:chExt cx="181731" cy="103571"/>
          </a:xfrm>
        </p:grpSpPr>
        <p:sp>
          <p:nvSpPr>
            <p:cNvPr id="567" name="Полилиния 566"/>
            <p:cNvSpPr/>
            <p:nvPr/>
          </p:nvSpPr>
          <p:spPr>
            <a:xfrm rot="11463848">
              <a:off x="4344173" y="2941507"/>
              <a:ext cx="117006" cy="7325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68" name="Прямая соединительная линия 567"/>
            <p:cNvCxnSpPr/>
            <p:nvPr/>
          </p:nvCxnSpPr>
          <p:spPr>
            <a:xfrm rot="8763848" flipH="1">
              <a:off x="4440855" y="2899464"/>
              <a:ext cx="34853" cy="40418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Прямая соединительная линия 568"/>
            <p:cNvCxnSpPr/>
            <p:nvPr/>
          </p:nvCxnSpPr>
          <p:spPr>
            <a:xfrm rot="7863848" flipH="1">
              <a:off x="4395019" y="2898001"/>
              <a:ext cx="35366" cy="42322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Прямая соединительная линия 569"/>
            <p:cNvCxnSpPr/>
            <p:nvPr/>
          </p:nvCxnSpPr>
          <p:spPr>
            <a:xfrm rot="6963848" flipH="1">
              <a:off x="4340489" y="2919651"/>
              <a:ext cx="37891" cy="4232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Прямая соединительная линия 570"/>
            <p:cNvCxnSpPr/>
            <p:nvPr/>
          </p:nvCxnSpPr>
          <p:spPr>
            <a:xfrm rot="5163848" flipH="1">
              <a:off x="4306868" y="2948440"/>
              <a:ext cx="35366" cy="42322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6" name="Группа 571"/>
          <p:cNvGrpSpPr>
            <a:grpSpLocks/>
          </p:cNvGrpSpPr>
          <p:nvPr/>
        </p:nvGrpSpPr>
        <p:grpSpPr bwMode="auto">
          <a:xfrm rot="-9124790">
            <a:off x="1382713" y="693738"/>
            <a:ext cx="77787" cy="104775"/>
            <a:chOff x="4091060" y="2821332"/>
            <a:chExt cx="122102" cy="164766"/>
          </a:xfrm>
        </p:grpSpPr>
        <p:sp>
          <p:nvSpPr>
            <p:cNvPr id="573" name="Полилиния 572"/>
            <p:cNvSpPr/>
            <p:nvPr/>
          </p:nvSpPr>
          <p:spPr>
            <a:xfrm>
              <a:off x="4120798" y="2838256"/>
              <a:ext cx="89708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74" name="Прямая соединительная линия 573"/>
            <p:cNvCxnSpPr/>
            <p:nvPr/>
          </p:nvCxnSpPr>
          <p:spPr>
            <a:xfrm rot="17100000" flipH="1">
              <a:off x="4098259" y="2947050"/>
              <a:ext cx="34950" cy="42363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Прямая соединительная линия 574"/>
            <p:cNvCxnSpPr/>
            <p:nvPr/>
          </p:nvCxnSpPr>
          <p:spPr>
            <a:xfrm rot="16200000" flipH="1">
              <a:off x="4119949" y="2922656"/>
              <a:ext cx="34950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Прямая соединительная линия 575"/>
            <p:cNvCxnSpPr/>
            <p:nvPr/>
          </p:nvCxnSpPr>
          <p:spPr>
            <a:xfrm rot="16200000" flipH="1">
              <a:off x="4152317" y="2877218"/>
              <a:ext cx="34950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Прямая соединительная линия 576"/>
            <p:cNvCxnSpPr/>
            <p:nvPr/>
          </p:nvCxnSpPr>
          <p:spPr>
            <a:xfrm rot="14400000" flipH="1">
              <a:off x="4182154" y="2817751"/>
              <a:ext cx="34950" cy="42363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7" name="Группа 577"/>
          <p:cNvGrpSpPr>
            <a:grpSpLocks/>
          </p:cNvGrpSpPr>
          <p:nvPr/>
        </p:nvGrpSpPr>
        <p:grpSpPr bwMode="auto">
          <a:xfrm rot="7461479">
            <a:off x="1550194" y="564356"/>
            <a:ext cx="114300" cy="65088"/>
            <a:chOff x="4303926" y="2901220"/>
            <a:chExt cx="181731" cy="103571"/>
          </a:xfrm>
        </p:grpSpPr>
        <p:sp>
          <p:nvSpPr>
            <p:cNvPr id="579" name="Полилиния 578"/>
            <p:cNvSpPr/>
            <p:nvPr/>
          </p:nvSpPr>
          <p:spPr>
            <a:xfrm rot="11463848">
              <a:off x="4338046" y="2938433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80" name="Прямая соединительная линия 579"/>
            <p:cNvCxnSpPr/>
            <p:nvPr/>
          </p:nvCxnSpPr>
          <p:spPr>
            <a:xfrm rot="8763848" flipH="1">
              <a:off x="4445385" y="2902923"/>
              <a:ext cx="35337" cy="40418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Прямая соединительная линия 580"/>
            <p:cNvCxnSpPr/>
            <p:nvPr/>
          </p:nvCxnSpPr>
          <p:spPr>
            <a:xfrm rot="7863848" flipH="1">
              <a:off x="4390006" y="2897979"/>
              <a:ext cx="35365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Прямая соединительная линия 581"/>
            <p:cNvCxnSpPr/>
            <p:nvPr/>
          </p:nvCxnSpPr>
          <p:spPr>
            <a:xfrm rot="6963848" flipH="1">
              <a:off x="4341147" y="2927752"/>
              <a:ext cx="37892" cy="42908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Прямая соединительная линия 582"/>
            <p:cNvCxnSpPr/>
            <p:nvPr/>
          </p:nvCxnSpPr>
          <p:spPr>
            <a:xfrm rot="5163848" flipH="1">
              <a:off x="4305894" y="2949409"/>
              <a:ext cx="35365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8" name="Группа 583"/>
          <p:cNvGrpSpPr>
            <a:grpSpLocks/>
          </p:cNvGrpSpPr>
          <p:nvPr/>
        </p:nvGrpSpPr>
        <p:grpSpPr bwMode="auto">
          <a:xfrm rot="-9124790">
            <a:off x="1649413" y="422275"/>
            <a:ext cx="77787" cy="103188"/>
            <a:chOff x="4091060" y="2821332"/>
            <a:chExt cx="122102" cy="164766"/>
          </a:xfrm>
        </p:grpSpPr>
        <p:sp>
          <p:nvSpPr>
            <p:cNvPr id="585" name="Полилиния 584"/>
            <p:cNvSpPr/>
            <p:nvPr/>
          </p:nvSpPr>
          <p:spPr>
            <a:xfrm>
              <a:off x="4120798" y="2838517"/>
              <a:ext cx="89708" cy="14448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86" name="Прямая соединительная линия 585"/>
            <p:cNvCxnSpPr/>
            <p:nvPr/>
          </p:nvCxnSpPr>
          <p:spPr>
            <a:xfrm rot="17100000" flipH="1">
              <a:off x="4099477" y="2940069"/>
              <a:ext cx="35488" cy="42363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Прямая соединительная линия 586"/>
            <p:cNvCxnSpPr/>
            <p:nvPr/>
          </p:nvCxnSpPr>
          <p:spPr>
            <a:xfrm rot="16200000" flipH="1">
              <a:off x="4117666" y="2908560"/>
              <a:ext cx="35488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Прямая соединительная линия 587"/>
            <p:cNvCxnSpPr/>
            <p:nvPr/>
          </p:nvCxnSpPr>
          <p:spPr>
            <a:xfrm rot="16200000" flipH="1">
              <a:off x="4150166" y="2868091"/>
              <a:ext cx="35488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Прямая соединительная линия 588"/>
            <p:cNvCxnSpPr/>
            <p:nvPr/>
          </p:nvCxnSpPr>
          <p:spPr>
            <a:xfrm rot="14400000" flipH="1">
              <a:off x="4177933" y="2814583"/>
              <a:ext cx="35488" cy="42361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9" name="Группа 198"/>
          <p:cNvGrpSpPr>
            <a:grpSpLocks/>
          </p:cNvGrpSpPr>
          <p:nvPr/>
        </p:nvGrpSpPr>
        <p:grpSpPr bwMode="auto">
          <a:xfrm rot="-4838066">
            <a:off x="4254501" y="1798637"/>
            <a:ext cx="169862" cy="138113"/>
            <a:chOff x="4033011" y="2829625"/>
            <a:chExt cx="177933" cy="162020"/>
          </a:xfrm>
        </p:grpSpPr>
        <p:sp>
          <p:nvSpPr>
            <p:cNvPr id="208" name="Полилиния 207"/>
            <p:cNvSpPr/>
            <p:nvPr/>
          </p:nvSpPr>
          <p:spPr>
            <a:xfrm>
              <a:off x="4045729" y="2841736"/>
              <a:ext cx="119731" cy="10987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09" name="Прямая соединительная линия 208"/>
            <p:cNvCxnSpPr/>
            <p:nvPr/>
          </p:nvCxnSpPr>
          <p:spPr>
            <a:xfrm rot="18900000" flipH="1">
              <a:off x="4031101" y="2942830"/>
              <a:ext cx="37246" cy="415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Прямая соединительная линия 209"/>
            <p:cNvCxnSpPr/>
            <p:nvPr/>
          </p:nvCxnSpPr>
          <p:spPr>
            <a:xfrm rot="18000000" flipH="1">
              <a:off x="4088080" y="2940027"/>
              <a:ext cx="35383" cy="415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Прямая соединительная линия 210"/>
            <p:cNvCxnSpPr/>
            <p:nvPr/>
          </p:nvCxnSpPr>
          <p:spPr>
            <a:xfrm rot="17100000" flipH="1">
              <a:off x="4135696" y="2908583"/>
              <a:ext cx="35383" cy="4157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Прямая соединительная линия 211"/>
            <p:cNvCxnSpPr/>
            <p:nvPr/>
          </p:nvCxnSpPr>
          <p:spPr>
            <a:xfrm rot="15300000" flipH="1">
              <a:off x="4160383" y="2871653"/>
              <a:ext cx="37246" cy="3991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Прямая соединительная линия 212"/>
            <p:cNvCxnSpPr/>
            <p:nvPr/>
          </p:nvCxnSpPr>
          <p:spPr>
            <a:xfrm rot="13500000" flipH="1">
              <a:off x="4170782" y="2819399"/>
              <a:ext cx="34922" cy="409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00" name="Группа 389"/>
          <p:cNvGrpSpPr>
            <a:grpSpLocks/>
          </p:cNvGrpSpPr>
          <p:nvPr/>
        </p:nvGrpSpPr>
        <p:grpSpPr bwMode="auto">
          <a:xfrm rot="2797600">
            <a:off x="3807619" y="1766094"/>
            <a:ext cx="76200" cy="103188"/>
            <a:chOff x="4091060" y="2821332"/>
            <a:chExt cx="122102" cy="164766"/>
          </a:xfrm>
        </p:grpSpPr>
        <p:sp>
          <p:nvSpPr>
            <p:cNvPr id="391" name="Полилиния 390"/>
            <p:cNvSpPr/>
            <p:nvPr/>
          </p:nvSpPr>
          <p:spPr>
            <a:xfrm>
              <a:off x="4115813" y="2835721"/>
              <a:ext cx="89032" cy="14448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92" name="Прямая соединительная линия 391"/>
            <p:cNvCxnSpPr/>
            <p:nvPr/>
          </p:nvCxnSpPr>
          <p:spPr>
            <a:xfrm rot="17100000" flipH="1">
              <a:off x="4090228" y="2944684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Прямая соединительная линия 392"/>
            <p:cNvCxnSpPr/>
            <p:nvPr/>
          </p:nvCxnSpPr>
          <p:spPr>
            <a:xfrm rot="16200000" flipH="1">
              <a:off x="4120544" y="2902208"/>
              <a:ext cx="35488" cy="432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Прямая соединительная линия 393"/>
            <p:cNvCxnSpPr/>
            <p:nvPr/>
          </p:nvCxnSpPr>
          <p:spPr>
            <a:xfrm rot="16200000" flipH="1">
              <a:off x="4155279" y="2858190"/>
              <a:ext cx="35488" cy="432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/>
            <p:cNvCxnSpPr/>
            <p:nvPr/>
          </p:nvCxnSpPr>
          <p:spPr>
            <a:xfrm rot="14400000" flipH="1">
              <a:off x="4167410" y="2811602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01" name="Группа 383"/>
          <p:cNvGrpSpPr>
            <a:grpSpLocks/>
          </p:cNvGrpSpPr>
          <p:nvPr/>
        </p:nvGrpSpPr>
        <p:grpSpPr bwMode="auto">
          <a:xfrm rot="2202108">
            <a:off x="4000500" y="1770063"/>
            <a:ext cx="114300" cy="65087"/>
            <a:chOff x="4303926" y="2901220"/>
            <a:chExt cx="181731" cy="103571"/>
          </a:xfrm>
        </p:grpSpPr>
        <p:sp>
          <p:nvSpPr>
            <p:cNvPr id="385" name="Полилиния 384"/>
            <p:cNvSpPr/>
            <p:nvPr/>
          </p:nvSpPr>
          <p:spPr>
            <a:xfrm rot="11463848">
              <a:off x="4336922" y="2939870"/>
              <a:ext cx="116106" cy="7325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86" name="Прямая соединительная линия 385"/>
            <p:cNvCxnSpPr/>
            <p:nvPr/>
          </p:nvCxnSpPr>
          <p:spPr>
            <a:xfrm rot="8763848" flipH="1">
              <a:off x="4449148" y="2902694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Прямая соединительная линия 386"/>
            <p:cNvCxnSpPr/>
            <p:nvPr/>
          </p:nvCxnSpPr>
          <p:spPr>
            <a:xfrm rot="7863848" flipH="1">
              <a:off x="4392102" y="2897996"/>
              <a:ext cx="35366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/>
            <p:cNvCxnSpPr/>
            <p:nvPr/>
          </p:nvCxnSpPr>
          <p:spPr>
            <a:xfrm rot="6963848" flipH="1">
              <a:off x="4341058" y="2916544"/>
              <a:ext cx="37891" cy="4291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Прямая соединительная линия 388"/>
            <p:cNvCxnSpPr/>
            <p:nvPr/>
          </p:nvCxnSpPr>
          <p:spPr>
            <a:xfrm rot="5163848" flipH="1">
              <a:off x="4303614" y="2948260"/>
              <a:ext cx="35366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02" name="Группа 395"/>
          <p:cNvGrpSpPr>
            <a:grpSpLocks/>
          </p:cNvGrpSpPr>
          <p:nvPr/>
        </p:nvGrpSpPr>
        <p:grpSpPr bwMode="auto">
          <a:xfrm rot="4357865">
            <a:off x="3541713" y="1741487"/>
            <a:ext cx="76200" cy="104775"/>
            <a:chOff x="4091060" y="2821332"/>
            <a:chExt cx="122102" cy="164766"/>
          </a:xfrm>
        </p:grpSpPr>
        <p:sp>
          <p:nvSpPr>
            <p:cNvPr id="397" name="Полилиния 396"/>
            <p:cNvSpPr/>
            <p:nvPr/>
          </p:nvSpPr>
          <p:spPr>
            <a:xfrm>
              <a:off x="4112146" y="2837946"/>
              <a:ext cx="89032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98" name="Прямая соединительная линия 397"/>
            <p:cNvCxnSpPr/>
            <p:nvPr/>
          </p:nvCxnSpPr>
          <p:spPr>
            <a:xfrm rot="17100000" flipH="1">
              <a:off x="4083631" y="2951412"/>
              <a:ext cx="34950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Прямая соединительная линия 398"/>
            <p:cNvCxnSpPr/>
            <p:nvPr/>
          </p:nvCxnSpPr>
          <p:spPr>
            <a:xfrm rot="16200000" flipH="1">
              <a:off x="4122791" y="2915078"/>
              <a:ext cx="34950" cy="432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Прямая соединительная линия 399"/>
            <p:cNvCxnSpPr/>
            <p:nvPr/>
          </p:nvCxnSpPr>
          <p:spPr>
            <a:xfrm rot="16200000" flipH="1">
              <a:off x="4152546" y="2871897"/>
              <a:ext cx="34950" cy="432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Прямая соединительная линия 400"/>
            <p:cNvCxnSpPr/>
            <p:nvPr/>
          </p:nvCxnSpPr>
          <p:spPr>
            <a:xfrm rot="14400000" flipH="1">
              <a:off x="4164852" y="2822017"/>
              <a:ext cx="34950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7" name="Полилиния 596"/>
          <p:cNvSpPr/>
          <p:nvPr/>
        </p:nvSpPr>
        <p:spPr>
          <a:xfrm>
            <a:off x="2409825" y="1373188"/>
            <a:ext cx="2073275" cy="1277937"/>
          </a:xfrm>
          <a:custGeom>
            <a:avLst/>
            <a:gdLst>
              <a:gd name="connsiteX0" fmla="*/ 256309 w 2583873"/>
              <a:gd name="connsiteY0" fmla="*/ 332509 h 1385454"/>
              <a:gd name="connsiteX1" fmla="*/ 110836 w 2583873"/>
              <a:gd name="connsiteY1" fmla="*/ 311727 h 1385454"/>
              <a:gd name="connsiteX2" fmla="*/ 20782 w 2583873"/>
              <a:gd name="connsiteY2" fmla="*/ 360218 h 1385454"/>
              <a:gd name="connsiteX3" fmla="*/ 0 w 2583873"/>
              <a:gd name="connsiteY3" fmla="*/ 498763 h 1385454"/>
              <a:gd name="connsiteX4" fmla="*/ 48491 w 2583873"/>
              <a:gd name="connsiteY4" fmla="*/ 609600 h 1385454"/>
              <a:gd name="connsiteX5" fmla="*/ 90055 w 2583873"/>
              <a:gd name="connsiteY5" fmla="*/ 713509 h 1385454"/>
              <a:gd name="connsiteX6" fmla="*/ 138545 w 2583873"/>
              <a:gd name="connsiteY6" fmla="*/ 789709 h 1385454"/>
              <a:gd name="connsiteX7" fmla="*/ 180109 w 2583873"/>
              <a:gd name="connsiteY7" fmla="*/ 893618 h 1385454"/>
              <a:gd name="connsiteX8" fmla="*/ 145473 w 2583873"/>
              <a:gd name="connsiteY8" fmla="*/ 935181 h 1385454"/>
              <a:gd name="connsiteX9" fmla="*/ 83127 w 2583873"/>
              <a:gd name="connsiteY9" fmla="*/ 1039090 h 1385454"/>
              <a:gd name="connsiteX10" fmla="*/ 124691 w 2583873"/>
              <a:gd name="connsiteY10" fmla="*/ 1184563 h 1385454"/>
              <a:gd name="connsiteX11" fmla="*/ 235527 w 2583873"/>
              <a:gd name="connsiteY11" fmla="*/ 1288472 h 1385454"/>
              <a:gd name="connsiteX12" fmla="*/ 304800 w 2583873"/>
              <a:gd name="connsiteY12" fmla="*/ 1378527 h 1385454"/>
              <a:gd name="connsiteX13" fmla="*/ 526473 w 2583873"/>
              <a:gd name="connsiteY13" fmla="*/ 1378527 h 1385454"/>
              <a:gd name="connsiteX14" fmla="*/ 595745 w 2583873"/>
              <a:gd name="connsiteY14" fmla="*/ 1378527 h 1385454"/>
              <a:gd name="connsiteX15" fmla="*/ 665018 w 2583873"/>
              <a:gd name="connsiteY15" fmla="*/ 1385454 h 1385454"/>
              <a:gd name="connsiteX16" fmla="*/ 914400 w 2583873"/>
              <a:gd name="connsiteY16" fmla="*/ 1330036 h 1385454"/>
              <a:gd name="connsiteX17" fmla="*/ 1080655 w 2583873"/>
              <a:gd name="connsiteY17" fmla="*/ 1212272 h 1385454"/>
              <a:gd name="connsiteX18" fmla="*/ 1191491 w 2583873"/>
              <a:gd name="connsiteY18" fmla="*/ 1149927 h 1385454"/>
              <a:gd name="connsiteX19" fmla="*/ 1323109 w 2583873"/>
              <a:gd name="connsiteY19" fmla="*/ 1073727 h 1385454"/>
              <a:gd name="connsiteX20" fmla="*/ 1392382 w 2583873"/>
              <a:gd name="connsiteY20" fmla="*/ 976745 h 1385454"/>
              <a:gd name="connsiteX21" fmla="*/ 1454727 w 2583873"/>
              <a:gd name="connsiteY21" fmla="*/ 969818 h 1385454"/>
              <a:gd name="connsiteX22" fmla="*/ 1634836 w 2583873"/>
              <a:gd name="connsiteY22" fmla="*/ 921327 h 1385454"/>
              <a:gd name="connsiteX23" fmla="*/ 1731818 w 2583873"/>
              <a:gd name="connsiteY23" fmla="*/ 879763 h 1385454"/>
              <a:gd name="connsiteX24" fmla="*/ 1905000 w 2583873"/>
              <a:gd name="connsiteY24" fmla="*/ 824345 h 1385454"/>
              <a:gd name="connsiteX25" fmla="*/ 2036618 w 2583873"/>
              <a:gd name="connsiteY25" fmla="*/ 803563 h 1385454"/>
              <a:gd name="connsiteX26" fmla="*/ 2105891 w 2583873"/>
              <a:gd name="connsiteY26" fmla="*/ 810490 h 1385454"/>
              <a:gd name="connsiteX27" fmla="*/ 2202873 w 2583873"/>
              <a:gd name="connsiteY27" fmla="*/ 810490 h 1385454"/>
              <a:gd name="connsiteX28" fmla="*/ 2403764 w 2583873"/>
              <a:gd name="connsiteY28" fmla="*/ 817418 h 1385454"/>
              <a:gd name="connsiteX29" fmla="*/ 2507673 w 2583873"/>
              <a:gd name="connsiteY29" fmla="*/ 768927 h 1385454"/>
              <a:gd name="connsiteX30" fmla="*/ 2556164 w 2583873"/>
              <a:gd name="connsiteY30" fmla="*/ 699654 h 1385454"/>
              <a:gd name="connsiteX31" fmla="*/ 2583873 w 2583873"/>
              <a:gd name="connsiteY31" fmla="*/ 457200 h 1385454"/>
              <a:gd name="connsiteX32" fmla="*/ 2507673 w 2583873"/>
              <a:gd name="connsiteY32" fmla="*/ 297872 h 1385454"/>
              <a:gd name="connsiteX33" fmla="*/ 2299855 w 2583873"/>
              <a:gd name="connsiteY33" fmla="*/ 277090 h 1385454"/>
              <a:gd name="connsiteX34" fmla="*/ 2223655 w 2583873"/>
              <a:gd name="connsiteY34" fmla="*/ 290945 h 1385454"/>
              <a:gd name="connsiteX35" fmla="*/ 2119745 w 2583873"/>
              <a:gd name="connsiteY35" fmla="*/ 297872 h 1385454"/>
              <a:gd name="connsiteX36" fmla="*/ 2071255 w 2583873"/>
              <a:gd name="connsiteY36" fmla="*/ 263236 h 1385454"/>
              <a:gd name="connsiteX37" fmla="*/ 1981200 w 2583873"/>
              <a:gd name="connsiteY37" fmla="*/ 256309 h 1385454"/>
              <a:gd name="connsiteX38" fmla="*/ 1808018 w 2583873"/>
              <a:gd name="connsiteY38" fmla="*/ 325581 h 1385454"/>
              <a:gd name="connsiteX39" fmla="*/ 1669473 w 2583873"/>
              <a:gd name="connsiteY39" fmla="*/ 353290 h 1385454"/>
              <a:gd name="connsiteX40" fmla="*/ 1392382 w 2583873"/>
              <a:gd name="connsiteY40" fmla="*/ 311727 h 1385454"/>
              <a:gd name="connsiteX41" fmla="*/ 1295400 w 2583873"/>
              <a:gd name="connsiteY41" fmla="*/ 277090 h 1385454"/>
              <a:gd name="connsiteX42" fmla="*/ 1149927 w 2583873"/>
              <a:gd name="connsiteY42" fmla="*/ 221672 h 1385454"/>
              <a:gd name="connsiteX43" fmla="*/ 983673 w 2583873"/>
              <a:gd name="connsiteY43" fmla="*/ 152400 h 1385454"/>
              <a:gd name="connsiteX44" fmla="*/ 879764 w 2583873"/>
              <a:gd name="connsiteY44" fmla="*/ 117763 h 1385454"/>
              <a:gd name="connsiteX45" fmla="*/ 824345 w 2583873"/>
              <a:gd name="connsiteY45" fmla="*/ 20781 h 1385454"/>
              <a:gd name="connsiteX46" fmla="*/ 699655 w 2583873"/>
              <a:gd name="connsiteY46" fmla="*/ 0 h 1385454"/>
              <a:gd name="connsiteX47" fmla="*/ 609600 w 2583873"/>
              <a:gd name="connsiteY47" fmla="*/ 41563 h 1385454"/>
              <a:gd name="connsiteX48" fmla="*/ 547255 w 2583873"/>
              <a:gd name="connsiteY48" fmla="*/ 124690 h 1385454"/>
              <a:gd name="connsiteX49" fmla="*/ 644236 w 2583873"/>
              <a:gd name="connsiteY49" fmla="*/ 200890 h 1385454"/>
              <a:gd name="connsiteX50" fmla="*/ 692727 w 2583873"/>
              <a:gd name="connsiteY50" fmla="*/ 235527 h 1385454"/>
              <a:gd name="connsiteX51" fmla="*/ 755073 w 2583873"/>
              <a:gd name="connsiteY51" fmla="*/ 353290 h 1385454"/>
              <a:gd name="connsiteX52" fmla="*/ 762000 w 2583873"/>
              <a:gd name="connsiteY52" fmla="*/ 484909 h 1385454"/>
              <a:gd name="connsiteX53" fmla="*/ 678873 w 2583873"/>
              <a:gd name="connsiteY53" fmla="*/ 616527 h 1385454"/>
              <a:gd name="connsiteX54" fmla="*/ 630382 w 2583873"/>
              <a:gd name="connsiteY54" fmla="*/ 678872 h 1385454"/>
              <a:gd name="connsiteX55" fmla="*/ 498764 w 2583873"/>
              <a:gd name="connsiteY55" fmla="*/ 720436 h 1385454"/>
              <a:gd name="connsiteX56" fmla="*/ 360218 w 2583873"/>
              <a:gd name="connsiteY56" fmla="*/ 713509 h 1385454"/>
              <a:gd name="connsiteX57" fmla="*/ 284018 w 2583873"/>
              <a:gd name="connsiteY57" fmla="*/ 623454 h 1385454"/>
              <a:gd name="connsiteX58" fmla="*/ 270164 w 2583873"/>
              <a:gd name="connsiteY58" fmla="*/ 477981 h 1385454"/>
              <a:gd name="connsiteX59" fmla="*/ 256309 w 2583873"/>
              <a:gd name="connsiteY59" fmla="*/ 332509 h 1385454"/>
              <a:gd name="connsiteX0" fmla="*/ 256309 w 2583873"/>
              <a:gd name="connsiteY0" fmla="*/ 332509 h 1385454"/>
              <a:gd name="connsiteX1" fmla="*/ 110836 w 2583873"/>
              <a:gd name="connsiteY1" fmla="*/ 311727 h 1385454"/>
              <a:gd name="connsiteX2" fmla="*/ 20782 w 2583873"/>
              <a:gd name="connsiteY2" fmla="*/ 360218 h 1385454"/>
              <a:gd name="connsiteX3" fmla="*/ 0 w 2583873"/>
              <a:gd name="connsiteY3" fmla="*/ 498763 h 1385454"/>
              <a:gd name="connsiteX4" fmla="*/ 48491 w 2583873"/>
              <a:gd name="connsiteY4" fmla="*/ 609600 h 1385454"/>
              <a:gd name="connsiteX5" fmla="*/ 90055 w 2583873"/>
              <a:gd name="connsiteY5" fmla="*/ 713509 h 1385454"/>
              <a:gd name="connsiteX6" fmla="*/ 138545 w 2583873"/>
              <a:gd name="connsiteY6" fmla="*/ 789709 h 1385454"/>
              <a:gd name="connsiteX7" fmla="*/ 180109 w 2583873"/>
              <a:gd name="connsiteY7" fmla="*/ 893618 h 1385454"/>
              <a:gd name="connsiteX8" fmla="*/ 145473 w 2583873"/>
              <a:gd name="connsiteY8" fmla="*/ 935181 h 1385454"/>
              <a:gd name="connsiteX9" fmla="*/ 83127 w 2583873"/>
              <a:gd name="connsiteY9" fmla="*/ 1039090 h 1385454"/>
              <a:gd name="connsiteX10" fmla="*/ 124691 w 2583873"/>
              <a:gd name="connsiteY10" fmla="*/ 1184563 h 1385454"/>
              <a:gd name="connsiteX11" fmla="*/ 235527 w 2583873"/>
              <a:gd name="connsiteY11" fmla="*/ 1288472 h 1385454"/>
              <a:gd name="connsiteX12" fmla="*/ 304800 w 2583873"/>
              <a:gd name="connsiteY12" fmla="*/ 1378527 h 1385454"/>
              <a:gd name="connsiteX13" fmla="*/ 526473 w 2583873"/>
              <a:gd name="connsiteY13" fmla="*/ 1378527 h 1385454"/>
              <a:gd name="connsiteX14" fmla="*/ 595745 w 2583873"/>
              <a:gd name="connsiteY14" fmla="*/ 1378527 h 1385454"/>
              <a:gd name="connsiteX15" fmla="*/ 665018 w 2583873"/>
              <a:gd name="connsiteY15" fmla="*/ 1385454 h 1385454"/>
              <a:gd name="connsiteX16" fmla="*/ 914400 w 2583873"/>
              <a:gd name="connsiteY16" fmla="*/ 1330036 h 1385454"/>
              <a:gd name="connsiteX17" fmla="*/ 1080655 w 2583873"/>
              <a:gd name="connsiteY17" fmla="*/ 1212272 h 1385454"/>
              <a:gd name="connsiteX18" fmla="*/ 1191491 w 2583873"/>
              <a:gd name="connsiteY18" fmla="*/ 1149927 h 1385454"/>
              <a:gd name="connsiteX19" fmla="*/ 1323109 w 2583873"/>
              <a:gd name="connsiteY19" fmla="*/ 1073727 h 1385454"/>
              <a:gd name="connsiteX20" fmla="*/ 1392382 w 2583873"/>
              <a:gd name="connsiteY20" fmla="*/ 976745 h 1385454"/>
              <a:gd name="connsiteX21" fmla="*/ 1454727 w 2583873"/>
              <a:gd name="connsiteY21" fmla="*/ 969818 h 1385454"/>
              <a:gd name="connsiteX22" fmla="*/ 1634836 w 2583873"/>
              <a:gd name="connsiteY22" fmla="*/ 921327 h 1385454"/>
              <a:gd name="connsiteX23" fmla="*/ 1731818 w 2583873"/>
              <a:gd name="connsiteY23" fmla="*/ 879763 h 1385454"/>
              <a:gd name="connsiteX24" fmla="*/ 1905000 w 2583873"/>
              <a:gd name="connsiteY24" fmla="*/ 824345 h 1385454"/>
              <a:gd name="connsiteX25" fmla="*/ 2036618 w 2583873"/>
              <a:gd name="connsiteY25" fmla="*/ 803563 h 1385454"/>
              <a:gd name="connsiteX26" fmla="*/ 2105891 w 2583873"/>
              <a:gd name="connsiteY26" fmla="*/ 810490 h 1385454"/>
              <a:gd name="connsiteX27" fmla="*/ 2202873 w 2583873"/>
              <a:gd name="connsiteY27" fmla="*/ 810490 h 1385454"/>
              <a:gd name="connsiteX28" fmla="*/ 2403764 w 2583873"/>
              <a:gd name="connsiteY28" fmla="*/ 817418 h 1385454"/>
              <a:gd name="connsiteX29" fmla="*/ 2507673 w 2583873"/>
              <a:gd name="connsiteY29" fmla="*/ 768927 h 1385454"/>
              <a:gd name="connsiteX30" fmla="*/ 2556164 w 2583873"/>
              <a:gd name="connsiteY30" fmla="*/ 699654 h 1385454"/>
              <a:gd name="connsiteX31" fmla="*/ 2583873 w 2583873"/>
              <a:gd name="connsiteY31" fmla="*/ 457200 h 1385454"/>
              <a:gd name="connsiteX32" fmla="*/ 2507673 w 2583873"/>
              <a:gd name="connsiteY32" fmla="*/ 297872 h 1385454"/>
              <a:gd name="connsiteX33" fmla="*/ 2299855 w 2583873"/>
              <a:gd name="connsiteY33" fmla="*/ 277090 h 1385454"/>
              <a:gd name="connsiteX34" fmla="*/ 2223655 w 2583873"/>
              <a:gd name="connsiteY34" fmla="*/ 290945 h 1385454"/>
              <a:gd name="connsiteX35" fmla="*/ 2119745 w 2583873"/>
              <a:gd name="connsiteY35" fmla="*/ 297872 h 1385454"/>
              <a:gd name="connsiteX36" fmla="*/ 2071255 w 2583873"/>
              <a:gd name="connsiteY36" fmla="*/ 263236 h 1385454"/>
              <a:gd name="connsiteX37" fmla="*/ 1981200 w 2583873"/>
              <a:gd name="connsiteY37" fmla="*/ 256309 h 1385454"/>
              <a:gd name="connsiteX38" fmla="*/ 1808018 w 2583873"/>
              <a:gd name="connsiteY38" fmla="*/ 325581 h 1385454"/>
              <a:gd name="connsiteX39" fmla="*/ 1669473 w 2583873"/>
              <a:gd name="connsiteY39" fmla="*/ 353290 h 1385454"/>
              <a:gd name="connsiteX40" fmla="*/ 1392382 w 2583873"/>
              <a:gd name="connsiteY40" fmla="*/ 311727 h 1385454"/>
              <a:gd name="connsiteX41" fmla="*/ 1295400 w 2583873"/>
              <a:gd name="connsiteY41" fmla="*/ 277090 h 1385454"/>
              <a:gd name="connsiteX42" fmla="*/ 1099127 w 2583873"/>
              <a:gd name="connsiteY42" fmla="*/ 101022 h 1385454"/>
              <a:gd name="connsiteX43" fmla="*/ 983673 w 2583873"/>
              <a:gd name="connsiteY43" fmla="*/ 152400 h 1385454"/>
              <a:gd name="connsiteX44" fmla="*/ 879764 w 2583873"/>
              <a:gd name="connsiteY44" fmla="*/ 117763 h 1385454"/>
              <a:gd name="connsiteX45" fmla="*/ 824345 w 2583873"/>
              <a:gd name="connsiteY45" fmla="*/ 20781 h 1385454"/>
              <a:gd name="connsiteX46" fmla="*/ 699655 w 2583873"/>
              <a:gd name="connsiteY46" fmla="*/ 0 h 1385454"/>
              <a:gd name="connsiteX47" fmla="*/ 609600 w 2583873"/>
              <a:gd name="connsiteY47" fmla="*/ 41563 h 1385454"/>
              <a:gd name="connsiteX48" fmla="*/ 547255 w 2583873"/>
              <a:gd name="connsiteY48" fmla="*/ 124690 h 1385454"/>
              <a:gd name="connsiteX49" fmla="*/ 644236 w 2583873"/>
              <a:gd name="connsiteY49" fmla="*/ 200890 h 1385454"/>
              <a:gd name="connsiteX50" fmla="*/ 692727 w 2583873"/>
              <a:gd name="connsiteY50" fmla="*/ 235527 h 1385454"/>
              <a:gd name="connsiteX51" fmla="*/ 755073 w 2583873"/>
              <a:gd name="connsiteY51" fmla="*/ 353290 h 1385454"/>
              <a:gd name="connsiteX52" fmla="*/ 762000 w 2583873"/>
              <a:gd name="connsiteY52" fmla="*/ 484909 h 1385454"/>
              <a:gd name="connsiteX53" fmla="*/ 678873 w 2583873"/>
              <a:gd name="connsiteY53" fmla="*/ 616527 h 1385454"/>
              <a:gd name="connsiteX54" fmla="*/ 630382 w 2583873"/>
              <a:gd name="connsiteY54" fmla="*/ 678872 h 1385454"/>
              <a:gd name="connsiteX55" fmla="*/ 498764 w 2583873"/>
              <a:gd name="connsiteY55" fmla="*/ 720436 h 1385454"/>
              <a:gd name="connsiteX56" fmla="*/ 360218 w 2583873"/>
              <a:gd name="connsiteY56" fmla="*/ 713509 h 1385454"/>
              <a:gd name="connsiteX57" fmla="*/ 284018 w 2583873"/>
              <a:gd name="connsiteY57" fmla="*/ 623454 h 1385454"/>
              <a:gd name="connsiteX58" fmla="*/ 270164 w 2583873"/>
              <a:gd name="connsiteY58" fmla="*/ 477981 h 1385454"/>
              <a:gd name="connsiteX59" fmla="*/ 256309 w 2583873"/>
              <a:gd name="connsiteY59" fmla="*/ 332509 h 1385454"/>
              <a:gd name="connsiteX0" fmla="*/ 256309 w 2583873"/>
              <a:gd name="connsiteY0" fmla="*/ 345209 h 1398154"/>
              <a:gd name="connsiteX1" fmla="*/ 110836 w 2583873"/>
              <a:gd name="connsiteY1" fmla="*/ 324427 h 1398154"/>
              <a:gd name="connsiteX2" fmla="*/ 20782 w 2583873"/>
              <a:gd name="connsiteY2" fmla="*/ 372918 h 1398154"/>
              <a:gd name="connsiteX3" fmla="*/ 0 w 2583873"/>
              <a:gd name="connsiteY3" fmla="*/ 511463 h 1398154"/>
              <a:gd name="connsiteX4" fmla="*/ 48491 w 2583873"/>
              <a:gd name="connsiteY4" fmla="*/ 622300 h 1398154"/>
              <a:gd name="connsiteX5" fmla="*/ 90055 w 2583873"/>
              <a:gd name="connsiteY5" fmla="*/ 726209 h 1398154"/>
              <a:gd name="connsiteX6" fmla="*/ 138545 w 2583873"/>
              <a:gd name="connsiteY6" fmla="*/ 802409 h 1398154"/>
              <a:gd name="connsiteX7" fmla="*/ 180109 w 2583873"/>
              <a:gd name="connsiteY7" fmla="*/ 906318 h 1398154"/>
              <a:gd name="connsiteX8" fmla="*/ 145473 w 2583873"/>
              <a:gd name="connsiteY8" fmla="*/ 947881 h 1398154"/>
              <a:gd name="connsiteX9" fmla="*/ 83127 w 2583873"/>
              <a:gd name="connsiteY9" fmla="*/ 1051790 h 1398154"/>
              <a:gd name="connsiteX10" fmla="*/ 124691 w 2583873"/>
              <a:gd name="connsiteY10" fmla="*/ 1197263 h 1398154"/>
              <a:gd name="connsiteX11" fmla="*/ 235527 w 2583873"/>
              <a:gd name="connsiteY11" fmla="*/ 1301172 h 1398154"/>
              <a:gd name="connsiteX12" fmla="*/ 304800 w 2583873"/>
              <a:gd name="connsiteY12" fmla="*/ 1391227 h 1398154"/>
              <a:gd name="connsiteX13" fmla="*/ 526473 w 2583873"/>
              <a:gd name="connsiteY13" fmla="*/ 1391227 h 1398154"/>
              <a:gd name="connsiteX14" fmla="*/ 595745 w 2583873"/>
              <a:gd name="connsiteY14" fmla="*/ 1391227 h 1398154"/>
              <a:gd name="connsiteX15" fmla="*/ 665018 w 2583873"/>
              <a:gd name="connsiteY15" fmla="*/ 1398154 h 1398154"/>
              <a:gd name="connsiteX16" fmla="*/ 914400 w 2583873"/>
              <a:gd name="connsiteY16" fmla="*/ 1342736 h 1398154"/>
              <a:gd name="connsiteX17" fmla="*/ 1080655 w 2583873"/>
              <a:gd name="connsiteY17" fmla="*/ 1224972 h 1398154"/>
              <a:gd name="connsiteX18" fmla="*/ 1191491 w 2583873"/>
              <a:gd name="connsiteY18" fmla="*/ 1162627 h 1398154"/>
              <a:gd name="connsiteX19" fmla="*/ 1323109 w 2583873"/>
              <a:gd name="connsiteY19" fmla="*/ 1086427 h 1398154"/>
              <a:gd name="connsiteX20" fmla="*/ 1392382 w 2583873"/>
              <a:gd name="connsiteY20" fmla="*/ 989445 h 1398154"/>
              <a:gd name="connsiteX21" fmla="*/ 1454727 w 2583873"/>
              <a:gd name="connsiteY21" fmla="*/ 982518 h 1398154"/>
              <a:gd name="connsiteX22" fmla="*/ 1634836 w 2583873"/>
              <a:gd name="connsiteY22" fmla="*/ 934027 h 1398154"/>
              <a:gd name="connsiteX23" fmla="*/ 1731818 w 2583873"/>
              <a:gd name="connsiteY23" fmla="*/ 892463 h 1398154"/>
              <a:gd name="connsiteX24" fmla="*/ 1905000 w 2583873"/>
              <a:gd name="connsiteY24" fmla="*/ 837045 h 1398154"/>
              <a:gd name="connsiteX25" fmla="*/ 2036618 w 2583873"/>
              <a:gd name="connsiteY25" fmla="*/ 816263 h 1398154"/>
              <a:gd name="connsiteX26" fmla="*/ 2105891 w 2583873"/>
              <a:gd name="connsiteY26" fmla="*/ 823190 h 1398154"/>
              <a:gd name="connsiteX27" fmla="*/ 2202873 w 2583873"/>
              <a:gd name="connsiteY27" fmla="*/ 823190 h 1398154"/>
              <a:gd name="connsiteX28" fmla="*/ 2403764 w 2583873"/>
              <a:gd name="connsiteY28" fmla="*/ 830118 h 1398154"/>
              <a:gd name="connsiteX29" fmla="*/ 2507673 w 2583873"/>
              <a:gd name="connsiteY29" fmla="*/ 781627 h 1398154"/>
              <a:gd name="connsiteX30" fmla="*/ 2556164 w 2583873"/>
              <a:gd name="connsiteY30" fmla="*/ 712354 h 1398154"/>
              <a:gd name="connsiteX31" fmla="*/ 2583873 w 2583873"/>
              <a:gd name="connsiteY31" fmla="*/ 469900 h 1398154"/>
              <a:gd name="connsiteX32" fmla="*/ 2507673 w 2583873"/>
              <a:gd name="connsiteY32" fmla="*/ 310572 h 1398154"/>
              <a:gd name="connsiteX33" fmla="*/ 2299855 w 2583873"/>
              <a:gd name="connsiteY33" fmla="*/ 289790 h 1398154"/>
              <a:gd name="connsiteX34" fmla="*/ 2223655 w 2583873"/>
              <a:gd name="connsiteY34" fmla="*/ 303645 h 1398154"/>
              <a:gd name="connsiteX35" fmla="*/ 2119745 w 2583873"/>
              <a:gd name="connsiteY35" fmla="*/ 310572 h 1398154"/>
              <a:gd name="connsiteX36" fmla="*/ 2071255 w 2583873"/>
              <a:gd name="connsiteY36" fmla="*/ 275936 h 1398154"/>
              <a:gd name="connsiteX37" fmla="*/ 1981200 w 2583873"/>
              <a:gd name="connsiteY37" fmla="*/ 269009 h 1398154"/>
              <a:gd name="connsiteX38" fmla="*/ 1808018 w 2583873"/>
              <a:gd name="connsiteY38" fmla="*/ 338281 h 1398154"/>
              <a:gd name="connsiteX39" fmla="*/ 1669473 w 2583873"/>
              <a:gd name="connsiteY39" fmla="*/ 365990 h 1398154"/>
              <a:gd name="connsiteX40" fmla="*/ 1392382 w 2583873"/>
              <a:gd name="connsiteY40" fmla="*/ 324427 h 1398154"/>
              <a:gd name="connsiteX41" fmla="*/ 1295400 w 2583873"/>
              <a:gd name="connsiteY41" fmla="*/ 289790 h 1398154"/>
              <a:gd name="connsiteX42" fmla="*/ 1099127 w 2583873"/>
              <a:gd name="connsiteY42" fmla="*/ 113722 h 1398154"/>
              <a:gd name="connsiteX43" fmla="*/ 1053523 w 2583873"/>
              <a:gd name="connsiteY43" fmla="*/ 0 h 1398154"/>
              <a:gd name="connsiteX44" fmla="*/ 879764 w 2583873"/>
              <a:gd name="connsiteY44" fmla="*/ 130463 h 1398154"/>
              <a:gd name="connsiteX45" fmla="*/ 824345 w 2583873"/>
              <a:gd name="connsiteY45" fmla="*/ 33481 h 1398154"/>
              <a:gd name="connsiteX46" fmla="*/ 699655 w 2583873"/>
              <a:gd name="connsiteY46" fmla="*/ 12700 h 1398154"/>
              <a:gd name="connsiteX47" fmla="*/ 609600 w 2583873"/>
              <a:gd name="connsiteY47" fmla="*/ 54263 h 1398154"/>
              <a:gd name="connsiteX48" fmla="*/ 547255 w 2583873"/>
              <a:gd name="connsiteY48" fmla="*/ 137390 h 1398154"/>
              <a:gd name="connsiteX49" fmla="*/ 644236 w 2583873"/>
              <a:gd name="connsiteY49" fmla="*/ 213590 h 1398154"/>
              <a:gd name="connsiteX50" fmla="*/ 692727 w 2583873"/>
              <a:gd name="connsiteY50" fmla="*/ 248227 h 1398154"/>
              <a:gd name="connsiteX51" fmla="*/ 755073 w 2583873"/>
              <a:gd name="connsiteY51" fmla="*/ 365990 h 1398154"/>
              <a:gd name="connsiteX52" fmla="*/ 762000 w 2583873"/>
              <a:gd name="connsiteY52" fmla="*/ 497609 h 1398154"/>
              <a:gd name="connsiteX53" fmla="*/ 678873 w 2583873"/>
              <a:gd name="connsiteY53" fmla="*/ 629227 h 1398154"/>
              <a:gd name="connsiteX54" fmla="*/ 630382 w 2583873"/>
              <a:gd name="connsiteY54" fmla="*/ 691572 h 1398154"/>
              <a:gd name="connsiteX55" fmla="*/ 498764 w 2583873"/>
              <a:gd name="connsiteY55" fmla="*/ 733136 h 1398154"/>
              <a:gd name="connsiteX56" fmla="*/ 360218 w 2583873"/>
              <a:gd name="connsiteY56" fmla="*/ 726209 h 1398154"/>
              <a:gd name="connsiteX57" fmla="*/ 284018 w 2583873"/>
              <a:gd name="connsiteY57" fmla="*/ 636154 h 1398154"/>
              <a:gd name="connsiteX58" fmla="*/ 270164 w 2583873"/>
              <a:gd name="connsiteY58" fmla="*/ 490681 h 1398154"/>
              <a:gd name="connsiteX59" fmla="*/ 256309 w 2583873"/>
              <a:gd name="connsiteY59" fmla="*/ 345209 h 1398154"/>
              <a:gd name="connsiteX0" fmla="*/ 256309 w 2583873"/>
              <a:gd name="connsiteY0" fmla="*/ 532246 h 1585191"/>
              <a:gd name="connsiteX1" fmla="*/ 110836 w 2583873"/>
              <a:gd name="connsiteY1" fmla="*/ 511464 h 1585191"/>
              <a:gd name="connsiteX2" fmla="*/ 20782 w 2583873"/>
              <a:gd name="connsiteY2" fmla="*/ 559955 h 1585191"/>
              <a:gd name="connsiteX3" fmla="*/ 0 w 2583873"/>
              <a:gd name="connsiteY3" fmla="*/ 698500 h 1585191"/>
              <a:gd name="connsiteX4" fmla="*/ 48491 w 2583873"/>
              <a:gd name="connsiteY4" fmla="*/ 809337 h 1585191"/>
              <a:gd name="connsiteX5" fmla="*/ 90055 w 2583873"/>
              <a:gd name="connsiteY5" fmla="*/ 913246 h 1585191"/>
              <a:gd name="connsiteX6" fmla="*/ 138545 w 2583873"/>
              <a:gd name="connsiteY6" fmla="*/ 989446 h 1585191"/>
              <a:gd name="connsiteX7" fmla="*/ 180109 w 2583873"/>
              <a:gd name="connsiteY7" fmla="*/ 1093355 h 1585191"/>
              <a:gd name="connsiteX8" fmla="*/ 145473 w 2583873"/>
              <a:gd name="connsiteY8" fmla="*/ 1134918 h 1585191"/>
              <a:gd name="connsiteX9" fmla="*/ 83127 w 2583873"/>
              <a:gd name="connsiteY9" fmla="*/ 1238827 h 1585191"/>
              <a:gd name="connsiteX10" fmla="*/ 124691 w 2583873"/>
              <a:gd name="connsiteY10" fmla="*/ 1384300 h 1585191"/>
              <a:gd name="connsiteX11" fmla="*/ 235527 w 2583873"/>
              <a:gd name="connsiteY11" fmla="*/ 1488209 h 1585191"/>
              <a:gd name="connsiteX12" fmla="*/ 304800 w 2583873"/>
              <a:gd name="connsiteY12" fmla="*/ 1578264 h 1585191"/>
              <a:gd name="connsiteX13" fmla="*/ 526473 w 2583873"/>
              <a:gd name="connsiteY13" fmla="*/ 1578264 h 1585191"/>
              <a:gd name="connsiteX14" fmla="*/ 595745 w 2583873"/>
              <a:gd name="connsiteY14" fmla="*/ 1578264 h 1585191"/>
              <a:gd name="connsiteX15" fmla="*/ 665018 w 2583873"/>
              <a:gd name="connsiteY15" fmla="*/ 1585191 h 1585191"/>
              <a:gd name="connsiteX16" fmla="*/ 914400 w 2583873"/>
              <a:gd name="connsiteY16" fmla="*/ 1529773 h 1585191"/>
              <a:gd name="connsiteX17" fmla="*/ 1080655 w 2583873"/>
              <a:gd name="connsiteY17" fmla="*/ 1412009 h 1585191"/>
              <a:gd name="connsiteX18" fmla="*/ 1191491 w 2583873"/>
              <a:gd name="connsiteY18" fmla="*/ 1349664 h 1585191"/>
              <a:gd name="connsiteX19" fmla="*/ 1323109 w 2583873"/>
              <a:gd name="connsiteY19" fmla="*/ 1273464 h 1585191"/>
              <a:gd name="connsiteX20" fmla="*/ 1392382 w 2583873"/>
              <a:gd name="connsiteY20" fmla="*/ 1176482 h 1585191"/>
              <a:gd name="connsiteX21" fmla="*/ 1454727 w 2583873"/>
              <a:gd name="connsiteY21" fmla="*/ 1169555 h 1585191"/>
              <a:gd name="connsiteX22" fmla="*/ 1634836 w 2583873"/>
              <a:gd name="connsiteY22" fmla="*/ 1121064 h 1585191"/>
              <a:gd name="connsiteX23" fmla="*/ 1731818 w 2583873"/>
              <a:gd name="connsiteY23" fmla="*/ 1079500 h 1585191"/>
              <a:gd name="connsiteX24" fmla="*/ 1905000 w 2583873"/>
              <a:gd name="connsiteY24" fmla="*/ 1024082 h 1585191"/>
              <a:gd name="connsiteX25" fmla="*/ 2036618 w 2583873"/>
              <a:gd name="connsiteY25" fmla="*/ 1003300 h 1585191"/>
              <a:gd name="connsiteX26" fmla="*/ 2105891 w 2583873"/>
              <a:gd name="connsiteY26" fmla="*/ 1010227 h 1585191"/>
              <a:gd name="connsiteX27" fmla="*/ 2202873 w 2583873"/>
              <a:gd name="connsiteY27" fmla="*/ 1010227 h 1585191"/>
              <a:gd name="connsiteX28" fmla="*/ 2403764 w 2583873"/>
              <a:gd name="connsiteY28" fmla="*/ 1017155 h 1585191"/>
              <a:gd name="connsiteX29" fmla="*/ 2507673 w 2583873"/>
              <a:gd name="connsiteY29" fmla="*/ 968664 h 1585191"/>
              <a:gd name="connsiteX30" fmla="*/ 2556164 w 2583873"/>
              <a:gd name="connsiteY30" fmla="*/ 899391 h 1585191"/>
              <a:gd name="connsiteX31" fmla="*/ 2583873 w 2583873"/>
              <a:gd name="connsiteY31" fmla="*/ 656937 h 1585191"/>
              <a:gd name="connsiteX32" fmla="*/ 2507673 w 2583873"/>
              <a:gd name="connsiteY32" fmla="*/ 497609 h 1585191"/>
              <a:gd name="connsiteX33" fmla="*/ 2299855 w 2583873"/>
              <a:gd name="connsiteY33" fmla="*/ 476827 h 1585191"/>
              <a:gd name="connsiteX34" fmla="*/ 2223655 w 2583873"/>
              <a:gd name="connsiteY34" fmla="*/ 490682 h 1585191"/>
              <a:gd name="connsiteX35" fmla="*/ 2119745 w 2583873"/>
              <a:gd name="connsiteY35" fmla="*/ 497609 h 1585191"/>
              <a:gd name="connsiteX36" fmla="*/ 2071255 w 2583873"/>
              <a:gd name="connsiteY36" fmla="*/ 462973 h 1585191"/>
              <a:gd name="connsiteX37" fmla="*/ 1981200 w 2583873"/>
              <a:gd name="connsiteY37" fmla="*/ 456046 h 1585191"/>
              <a:gd name="connsiteX38" fmla="*/ 1808018 w 2583873"/>
              <a:gd name="connsiteY38" fmla="*/ 525318 h 1585191"/>
              <a:gd name="connsiteX39" fmla="*/ 1669473 w 2583873"/>
              <a:gd name="connsiteY39" fmla="*/ 553027 h 1585191"/>
              <a:gd name="connsiteX40" fmla="*/ 1392382 w 2583873"/>
              <a:gd name="connsiteY40" fmla="*/ 511464 h 1585191"/>
              <a:gd name="connsiteX41" fmla="*/ 1295400 w 2583873"/>
              <a:gd name="connsiteY41" fmla="*/ 476827 h 1585191"/>
              <a:gd name="connsiteX42" fmla="*/ 1099127 w 2583873"/>
              <a:gd name="connsiteY42" fmla="*/ 300759 h 1585191"/>
              <a:gd name="connsiteX43" fmla="*/ 1053523 w 2583873"/>
              <a:gd name="connsiteY43" fmla="*/ 187037 h 1585191"/>
              <a:gd name="connsiteX44" fmla="*/ 1006764 w 2583873"/>
              <a:gd name="connsiteY44" fmla="*/ 0 h 1585191"/>
              <a:gd name="connsiteX45" fmla="*/ 824345 w 2583873"/>
              <a:gd name="connsiteY45" fmla="*/ 220518 h 1585191"/>
              <a:gd name="connsiteX46" fmla="*/ 699655 w 2583873"/>
              <a:gd name="connsiteY46" fmla="*/ 199737 h 1585191"/>
              <a:gd name="connsiteX47" fmla="*/ 609600 w 2583873"/>
              <a:gd name="connsiteY47" fmla="*/ 241300 h 1585191"/>
              <a:gd name="connsiteX48" fmla="*/ 547255 w 2583873"/>
              <a:gd name="connsiteY48" fmla="*/ 324427 h 1585191"/>
              <a:gd name="connsiteX49" fmla="*/ 644236 w 2583873"/>
              <a:gd name="connsiteY49" fmla="*/ 400627 h 1585191"/>
              <a:gd name="connsiteX50" fmla="*/ 692727 w 2583873"/>
              <a:gd name="connsiteY50" fmla="*/ 435264 h 1585191"/>
              <a:gd name="connsiteX51" fmla="*/ 755073 w 2583873"/>
              <a:gd name="connsiteY51" fmla="*/ 553027 h 1585191"/>
              <a:gd name="connsiteX52" fmla="*/ 762000 w 2583873"/>
              <a:gd name="connsiteY52" fmla="*/ 684646 h 1585191"/>
              <a:gd name="connsiteX53" fmla="*/ 678873 w 2583873"/>
              <a:gd name="connsiteY53" fmla="*/ 816264 h 1585191"/>
              <a:gd name="connsiteX54" fmla="*/ 630382 w 2583873"/>
              <a:gd name="connsiteY54" fmla="*/ 878609 h 1585191"/>
              <a:gd name="connsiteX55" fmla="*/ 498764 w 2583873"/>
              <a:gd name="connsiteY55" fmla="*/ 920173 h 1585191"/>
              <a:gd name="connsiteX56" fmla="*/ 360218 w 2583873"/>
              <a:gd name="connsiteY56" fmla="*/ 913246 h 1585191"/>
              <a:gd name="connsiteX57" fmla="*/ 284018 w 2583873"/>
              <a:gd name="connsiteY57" fmla="*/ 823191 h 1585191"/>
              <a:gd name="connsiteX58" fmla="*/ 270164 w 2583873"/>
              <a:gd name="connsiteY58" fmla="*/ 677718 h 1585191"/>
              <a:gd name="connsiteX59" fmla="*/ 256309 w 2583873"/>
              <a:gd name="connsiteY59" fmla="*/ 532246 h 1585191"/>
              <a:gd name="connsiteX0" fmla="*/ 256309 w 2583873"/>
              <a:gd name="connsiteY0" fmla="*/ 532246 h 1585191"/>
              <a:gd name="connsiteX1" fmla="*/ 110836 w 2583873"/>
              <a:gd name="connsiteY1" fmla="*/ 511464 h 1585191"/>
              <a:gd name="connsiteX2" fmla="*/ 20782 w 2583873"/>
              <a:gd name="connsiteY2" fmla="*/ 559955 h 1585191"/>
              <a:gd name="connsiteX3" fmla="*/ 0 w 2583873"/>
              <a:gd name="connsiteY3" fmla="*/ 698500 h 1585191"/>
              <a:gd name="connsiteX4" fmla="*/ 48491 w 2583873"/>
              <a:gd name="connsiteY4" fmla="*/ 809337 h 1585191"/>
              <a:gd name="connsiteX5" fmla="*/ 90055 w 2583873"/>
              <a:gd name="connsiteY5" fmla="*/ 913246 h 1585191"/>
              <a:gd name="connsiteX6" fmla="*/ 138545 w 2583873"/>
              <a:gd name="connsiteY6" fmla="*/ 989446 h 1585191"/>
              <a:gd name="connsiteX7" fmla="*/ 180109 w 2583873"/>
              <a:gd name="connsiteY7" fmla="*/ 1093355 h 1585191"/>
              <a:gd name="connsiteX8" fmla="*/ 145473 w 2583873"/>
              <a:gd name="connsiteY8" fmla="*/ 1134918 h 1585191"/>
              <a:gd name="connsiteX9" fmla="*/ 83127 w 2583873"/>
              <a:gd name="connsiteY9" fmla="*/ 1238827 h 1585191"/>
              <a:gd name="connsiteX10" fmla="*/ 124691 w 2583873"/>
              <a:gd name="connsiteY10" fmla="*/ 1384300 h 1585191"/>
              <a:gd name="connsiteX11" fmla="*/ 235527 w 2583873"/>
              <a:gd name="connsiteY11" fmla="*/ 1488209 h 1585191"/>
              <a:gd name="connsiteX12" fmla="*/ 304800 w 2583873"/>
              <a:gd name="connsiteY12" fmla="*/ 1578264 h 1585191"/>
              <a:gd name="connsiteX13" fmla="*/ 526473 w 2583873"/>
              <a:gd name="connsiteY13" fmla="*/ 1578264 h 1585191"/>
              <a:gd name="connsiteX14" fmla="*/ 595745 w 2583873"/>
              <a:gd name="connsiteY14" fmla="*/ 1578264 h 1585191"/>
              <a:gd name="connsiteX15" fmla="*/ 665018 w 2583873"/>
              <a:gd name="connsiteY15" fmla="*/ 1585191 h 1585191"/>
              <a:gd name="connsiteX16" fmla="*/ 914400 w 2583873"/>
              <a:gd name="connsiteY16" fmla="*/ 1529773 h 1585191"/>
              <a:gd name="connsiteX17" fmla="*/ 1080655 w 2583873"/>
              <a:gd name="connsiteY17" fmla="*/ 1412009 h 1585191"/>
              <a:gd name="connsiteX18" fmla="*/ 1191491 w 2583873"/>
              <a:gd name="connsiteY18" fmla="*/ 1349664 h 1585191"/>
              <a:gd name="connsiteX19" fmla="*/ 1323109 w 2583873"/>
              <a:gd name="connsiteY19" fmla="*/ 1273464 h 1585191"/>
              <a:gd name="connsiteX20" fmla="*/ 1392382 w 2583873"/>
              <a:gd name="connsiteY20" fmla="*/ 1176482 h 1585191"/>
              <a:gd name="connsiteX21" fmla="*/ 1454727 w 2583873"/>
              <a:gd name="connsiteY21" fmla="*/ 1169555 h 1585191"/>
              <a:gd name="connsiteX22" fmla="*/ 1634836 w 2583873"/>
              <a:gd name="connsiteY22" fmla="*/ 1121064 h 1585191"/>
              <a:gd name="connsiteX23" fmla="*/ 1731818 w 2583873"/>
              <a:gd name="connsiteY23" fmla="*/ 1079500 h 1585191"/>
              <a:gd name="connsiteX24" fmla="*/ 1905000 w 2583873"/>
              <a:gd name="connsiteY24" fmla="*/ 1024082 h 1585191"/>
              <a:gd name="connsiteX25" fmla="*/ 2036618 w 2583873"/>
              <a:gd name="connsiteY25" fmla="*/ 1003300 h 1585191"/>
              <a:gd name="connsiteX26" fmla="*/ 2105891 w 2583873"/>
              <a:gd name="connsiteY26" fmla="*/ 1010227 h 1585191"/>
              <a:gd name="connsiteX27" fmla="*/ 2202873 w 2583873"/>
              <a:gd name="connsiteY27" fmla="*/ 1010227 h 1585191"/>
              <a:gd name="connsiteX28" fmla="*/ 2403764 w 2583873"/>
              <a:gd name="connsiteY28" fmla="*/ 1017155 h 1585191"/>
              <a:gd name="connsiteX29" fmla="*/ 2507673 w 2583873"/>
              <a:gd name="connsiteY29" fmla="*/ 968664 h 1585191"/>
              <a:gd name="connsiteX30" fmla="*/ 2556164 w 2583873"/>
              <a:gd name="connsiteY30" fmla="*/ 899391 h 1585191"/>
              <a:gd name="connsiteX31" fmla="*/ 2583873 w 2583873"/>
              <a:gd name="connsiteY31" fmla="*/ 656937 h 1585191"/>
              <a:gd name="connsiteX32" fmla="*/ 2507673 w 2583873"/>
              <a:gd name="connsiteY32" fmla="*/ 497609 h 1585191"/>
              <a:gd name="connsiteX33" fmla="*/ 2299855 w 2583873"/>
              <a:gd name="connsiteY33" fmla="*/ 476827 h 1585191"/>
              <a:gd name="connsiteX34" fmla="*/ 2223655 w 2583873"/>
              <a:gd name="connsiteY34" fmla="*/ 490682 h 1585191"/>
              <a:gd name="connsiteX35" fmla="*/ 2119745 w 2583873"/>
              <a:gd name="connsiteY35" fmla="*/ 497609 h 1585191"/>
              <a:gd name="connsiteX36" fmla="*/ 2071255 w 2583873"/>
              <a:gd name="connsiteY36" fmla="*/ 462973 h 1585191"/>
              <a:gd name="connsiteX37" fmla="*/ 1981200 w 2583873"/>
              <a:gd name="connsiteY37" fmla="*/ 456046 h 1585191"/>
              <a:gd name="connsiteX38" fmla="*/ 1808018 w 2583873"/>
              <a:gd name="connsiteY38" fmla="*/ 525318 h 1585191"/>
              <a:gd name="connsiteX39" fmla="*/ 1669473 w 2583873"/>
              <a:gd name="connsiteY39" fmla="*/ 553027 h 1585191"/>
              <a:gd name="connsiteX40" fmla="*/ 1392382 w 2583873"/>
              <a:gd name="connsiteY40" fmla="*/ 511464 h 1585191"/>
              <a:gd name="connsiteX41" fmla="*/ 1295400 w 2583873"/>
              <a:gd name="connsiteY41" fmla="*/ 476827 h 1585191"/>
              <a:gd name="connsiteX42" fmla="*/ 1099127 w 2583873"/>
              <a:gd name="connsiteY42" fmla="*/ 300759 h 1585191"/>
              <a:gd name="connsiteX43" fmla="*/ 1066223 w 2583873"/>
              <a:gd name="connsiteY43" fmla="*/ 142587 h 1585191"/>
              <a:gd name="connsiteX44" fmla="*/ 1006764 w 2583873"/>
              <a:gd name="connsiteY44" fmla="*/ 0 h 1585191"/>
              <a:gd name="connsiteX45" fmla="*/ 824345 w 2583873"/>
              <a:gd name="connsiteY45" fmla="*/ 220518 h 1585191"/>
              <a:gd name="connsiteX46" fmla="*/ 699655 w 2583873"/>
              <a:gd name="connsiteY46" fmla="*/ 199737 h 1585191"/>
              <a:gd name="connsiteX47" fmla="*/ 609600 w 2583873"/>
              <a:gd name="connsiteY47" fmla="*/ 241300 h 1585191"/>
              <a:gd name="connsiteX48" fmla="*/ 547255 w 2583873"/>
              <a:gd name="connsiteY48" fmla="*/ 324427 h 1585191"/>
              <a:gd name="connsiteX49" fmla="*/ 644236 w 2583873"/>
              <a:gd name="connsiteY49" fmla="*/ 400627 h 1585191"/>
              <a:gd name="connsiteX50" fmla="*/ 692727 w 2583873"/>
              <a:gd name="connsiteY50" fmla="*/ 435264 h 1585191"/>
              <a:gd name="connsiteX51" fmla="*/ 755073 w 2583873"/>
              <a:gd name="connsiteY51" fmla="*/ 553027 h 1585191"/>
              <a:gd name="connsiteX52" fmla="*/ 762000 w 2583873"/>
              <a:gd name="connsiteY52" fmla="*/ 684646 h 1585191"/>
              <a:gd name="connsiteX53" fmla="*/ 678873 w 2583873"/>
              <a:gd name="connsiteY53" fmla="*/ 816264 h 1585191"/>
              <a:gd name="connsiteX54" fmla="*/ 630382 w 2583873"/>
              <a:gd name="connsiteY54" fmla="*/ 878609 h 1585191"/>
              <a:gd name="connsiteX55" fmla="*/ 498764 w 2583873"/>
              <a:gd name="connsiteY55" fmla="*/ 920173 h 1585191"/>
              <a:gd name="connsiteX56" fmla="*/ 360218 w 2583873"/>
              <a:gd name="connsiteY56" fmla="*/ 913246 h 1585191"/>
              <a:gd name="connsiteX57" fmla="*/ 284018 w 2583873"/>
              <a:gd name="connsiteY57" fmla="*/ 823191 h 1585191"/>
              <a:gd name="connsiteX58" fmla="*/ 270164 w 2583873"/>
              <a:gd name="connsiteY58" fmla="*/ 677718 h 1585191"/>
              <a:gd name="connsiteX59" fmla="*/ 256309 w 2583873"/>
              <a:gd name="connsiteY59" fmla="*/ 532246 h 1585191"/>
              <a:gd name="connsiteX0" fmla="*/ 256309 w 2583873"/>
              <a:gd name="connsiteY0" fmla="*/ 654628 h 1707573"/>
              <a:gd name="connsiteX1" fmla="*/ 110836 w 2583873"/>
              <a:gd name="connsiteY1" fmla="*/ 633846 h 1707573"/>
              <a:gd name="connsiteX2" fmla="*/ 20782 w 2583873"/>
              <a:gd name="connsiteY2" fmla="*/ 682337 h 1707573"/>
              <a:gd name="connsiteX3" fmla="*/ 0 w 2583873"/>
              <a:gd name="connsiteY3" fmla="*/ 820882 h 1707573"/>
              <a:gd name="connsiteX4" fmla="*/ 48491 w 2583873"/>
              <a:gd name="connsiteY4" fmla="*/ 931719 h 1707573"/>
              <a:gd name="connsiteX5" fmla="*/ 90055 w 2583873"/>
              <a:gd name="connsiteY5" fmla="*/ 1035628 h 1707573"/>
              <a:gd name="connsiteX6" fmla="*/ 138545 w 2583873"/>
              <a:gd name="connsiteY6" fmla="*/ 1111828 h 1707573"/>
              <a:gd name="connsiteX7" fmla="*/ 180109 w 2583873"/>
              <a:gd name="connsiteY7" fmla="*/ 1215737 h 1707573"/>
              <a:gd name="connsiteX8" fmla="*/ 145473 w 2583873"/>
              <a:gd name="connsiteY8" fmla="*/ 1257300 h 1707573"/>
              <a:gd name="connsiteX9" fmla="*/ 83127 w 2583873"/>
              <a:gd name="connsiteY9" fmla="*/ 1361209 h 1707573"/>
              <a:gd name="connsiteX10" fmla="*/ 124691 w 2583873"/>
              <a:gd name="connsiteY10" fmla="*/ 1506682 h 1707573"/>
              <a:gd name="connsiteX11" fmla="*/ 235527 w 2583873"/>
              <a:gd name="connsiteY11" fmla="*/ 1610591 h 1707573"/>
              <a:gd name="connsiteX12" fmla="*/ 304800 w 2583873"/>
              <a:gd name="connsiteY12" fmla="*/ 1700646 h 1707573"/>
              <a:gd name="connsiteX13" fmla="*/ 526473 w 2583873"/>
              <a:gd name="connsiteY13" fmla="*/ 1700646 h 1707573"/>
              <a:gd name="connsiteX14" fmla="*/ 595745 w 2583873"/>
              <a:gd name="connsiteY14" fmla="*/ 1700646 h 1707573"/>
              <a:gd name="connsiteX15" fmla="*/ 665018 w 2583873"/>
              <a:gd name="connsiteY15" fmla="*/ 1707573 h 1707573"/>
              <a:gd name="connsiteX16" fmla="*/ 914400 w 2583873"/>
              <a:gd name="connsiteY16" fmla="*/ 1652155 h 1707573"/>
              <a:gd name="connsiteX17" fmla="*/ 1080655 w 2583873"/>
              <a:gd name="connsiteY17" fmla="*/ 1534391 h 1707573"/>
              <a:gd name="connsiteX18" fmla="*/ 1191491 w 2583873"/>
              <a:gd name="connsiteY18" fmla="*/ 1472046 h 1707573"/>
              <a:gd name="connsiteX19" fmla="*/ 1323109 w 2583873"/>
              <a:gd name="connsiteY19" fmla="*/ 1395846 h 1707573"/>
              <a:gd name="connsiteX20" fmla="*/ 1392382 w 2583873"/>
              <a:gd name="connsiteY20" fmla="*/ 1298864 h 1707573"/>
              <a:gd name="connsiteX21" fmla="*/ 1454727 w 2583873"/>
              <a:gd name="connsiteY21" fmla="*/ 1291937 h 1707573"/>
              <a:gd name="connsiteX22" fmla="*/ 1634836 w 2583873"/>
              <a:gd name="connsiteY22" fmla="*/ 1243446 h 1707573"/>
              <a:gd name="connsiteX23" fmla="*/ 1731818 w 2583873"/>
              <a:gd name="connsiteY23" fmla="*/ 1201882 h 1707573"/>
              <a:gd name="connsiteX24" fmla="*/ 1905000 w 2583873"/>
              <a:gd name="connsiteY24" fmla="*/ 1146464 h 1707573"/>
              <a:gd name="connsiteX25" fmla="*/ 2036618 w 2583873"/>
              <a:gd name="connsiteY25" fmla="*/ 1125682 h 1707573"/>
              <a:gd name="connsiteX26" fmla="*/ 2105891 w 2583873"/>
              <a:gd name="connsiteY26" fmla="*/ 1132609 h 1707573"/>
              <a:gd name="connsiteX27" fmla="*/ 2202873 w 2583873"/>
              <a:gd name="connsiteY27" fmla="*/ 1132609 h 1707573"/>
              <a:gd name="connsiteX28" fmla="*/ 2403764 w 2583873"/>
              <a:gd name="connsiteY28" fmla="*/ 1139537 h 1707573"/>
              <a:gd name="connsiteX29" fmla="*/ 2507673 w 2583873"/>
              <a:gd name="connsiteY29" fmla="*/ 1091046 h 1707573"/>
              <a:gd name="connsiteX30" fmla="*/ 2556164 w 2583873"/>
              <a:gd name="connsiteY30" fmla="*/ 1021773 h 1707573"/>
              <a:gd name="connsiteX31" fmla="*/ 2583873 w 2583873"/>
              <a:gd name="connsiteY31" fmla="*/ 779319 h 1707573"/>
              <a:gd name="connsiteX32" fmla="*/ 2507673 w 2583873"/>
              <a:gd name="connsiteY32" fmla="*/ 619991 h 1707573"/>
              <a:gd name="connsiteX33" fmla="*/ 2299855 w 2583873"/>
              <a:gd name="connsiteY33" fmla="*/ 599209 h 1707573"/>
              <a:gd name="connsiteX34" fmla="*/ 2223655 w 2583873"/>
              <a:gd name="connsiteY34" fmla="*/ 613064 h 1707573"/>
              <a:gd name="connsiteX35" fmla="*/ 2119745 w 2583873"/>
              <a:gd name="connsiteY35" fmla="*/ 619991 h 1707573"/>
              <a:gd name="connsiteX36" fmla="*/ 2071255 w 2583873"/>
              <a:gd name="connsiteY36" fmla="*/ 585355 h 1707573"/>
              <a:gd name="connsiteX37" fmla="*/ 1981200 w 2583873"/>
              <a:gd name="connsiteY37" fmla="*/ 578428 h 1707573"/>
              <a:gd name="connsiteX38" fmla="*/ 1808018 w 2583873"/>
              <a:gd name="connsiteY38" fmla="*/ 647700 h 1707573"/>
              <a:gd name="connsiteX39" fmla="*/ 1669473 w 2583873"/>
              <a:gd name="connsiteY39" fmla="*/ 675409 h 1707573"/>
              <a:gd name="connsiteX40" fmla="*/ 1392382 w 2583873"/>
              <a:gd name="connsiteY40" fmla="*/ 633846 h 1707573"/>
              <a:gd name="connsiteX41" fmla="*/ 1295400 w 2583873"/>
              <a:gd name="connsiteY41" fmla="*/ 599209 h 1707573"/>
              <a:gd name="connsiteX42" fmla="*/ 1099127 w 2583873"/>
              <a:gd name="connsiteY42" fmla="*/ 423141 h 1707573"/>
              <a:gd name="connsiteX43" fmla="*/ 1066223 w 2583873"/>
              <a:gd name="connsiteY43" fmla="*/ 264969 h 1707573"/>
              <a:gd name="connsiteX44" fmla="*/ 1006764 w 2583873"/>
              <a:gd name="connsiteY44" fmla="*/ 122382 h 1707573"/>
              <a:gd name="connsiteX45" fmla="*/ 938645 w 2583873"/>
              <a:gd name="connsiteY45" fmla="*/ 0 h 1707573"/>
              <a:gd name="connsiteX46" fmla="*/ 699655 w 2583873"/>
              <a:gd name="connsiteY46" fmla="*/ 322119 h 1707573"/>
              <a:gd name="connsiteX47" fmla="*/ 609600 w 2583873"/>
              <a:gd name="connsiteY47" fmla="*/ 363682 h 1707573"/>
              <a:gd name="connsiteX48" fmla="*/ 547255 w 2583873"/>
              <a:gd name="connsiteY48" fmla="*/ 446809 h 1707573"/>
              <a:gd name="connsiteX49" fmla="*/ 644236 w 2583873"/>
              <a:gd name="connsiteY49" fmla="*/ 523009 h 1707573"/>
              <a:gd name="connsiteX50" fmla="*/ 692727 w 2583873"/>
              <a:gd name="connsiteY50" fmla="*/ 557646 h 1707573"/>
              <a:gd name="connsiteX51" fmla="*/ 755073 w 2583873"/>
              <a:gd name="connsiteY51" fmla="*/ 675409 h 1707573"/>
              <a:gd name="connsiteX52" fmla="*/ 762000 w 2583873"/>
              <a:gd name="connsiteY52" fmla="*/ 807028 h 1707573"/>
              <a:gd name="connsiteX53" fmla="*/ 678873 w 2583873"/>
              <a:gd name="connsiteY53" fmla="*/ 938646 h 1707573"/>
              <a:gd name="connsiteX54" fmla="*/ 630382 w 2583873"/>
              <a:gd name="connsiteY54" fmla="*/ 1000991 h 1707573"/>
              <a:gd name="connsiteX55" fmla="*/ 498764 w 2583873"/>
              <a:gd name="connsiteY55" fmla="*/ 1042555 h 1707573"/>
              <a:gd name="connsiteX56" fmla="*/ 360218 w 2583873"/>
              <a:gd name="connsiteY56" fmla="*/ 1035628 h 1707573"/>
              <a:gd name="connsiteX57" fmla="*/ 284018 w 2583873"/>
              <a:gd name="connsiteY57" fmla="*/ 945573 h 1707573"/>
              <a:gd name="connsiteX58" fmla="*/ 270164 w 2583873"/>
              <a:gd name="connsiteY58" fmla="*/ 800100 h 1707573"/>
              <a:gd name="connsiteX59" fmla="*/ 256309 w 2583873"/>
              <a:gd name="connsiteY59" fmla="*/ 654628 h 1707573"/>
              <a:gd name="connsiteX0" fmla="*/ 256309 w 2583873"/>
              <a:gd name="connsiteY0" fmla="*/ 751609 h 1804554"/>
              <a:gd name="connsiteX1" fmla="*/ 110836 w 2583873"/>
              <a:gd name="connsiteY1" fmla="*/ 730827 h 1804554"/>
              <a:gd name="connsiteX2" fmla="*/ 20782 w 2583873"/>
              <a:gd name="connsiteY2" fmla="*/ 779318 h 1804554"/>
              <a:gd name="connsiteX3" fmla="*/ 0 w 2583873"/>
              <a:gd name="connsiteY3" fmla="*/ 917863 h 1804554"/>
              <a:gd name="connsiteX4" fmla="*/ 48491 w 2583873"/>
              <a:gd name="connsiteY4" fmla="*/ 1028700 h 1804554"/>
              <a:gd name="connsiteX5" fmla="*/ 90055 w 2583873"/>
              <a:gd name="connsiteY5" fmla="*/ 1132609 h 1804554"/>
              <a:gd name="connsiteX6" fmla="*/ 138545 w 2583873"/>
              <a:gd name="connsiteY6" fmla="*/ 1208809 h 1804554"/>
              <a:gd name="connsiteX7" fmla="*/ 180109 w 2583873"/>
              <a:gd name="connsiteY7" fmla="*/ 1312718 h 1804554"/>
              <a:gd name="connsiteX8" fmla="*/ 145473 w 2583873"/>
              <a:gd name="connsiteY8" fmla="*/ 1354281 h 1804554"/>
              <a:gd name="connsiteX9" fmla="*/ 83127 w 2583873"/>
              <a:gd name="connsiteY9" fmla="*/ 1458190 h 1804554"/>
              <a:gd name="connsiteX10" fmla="*/ 124691 w 2583873"/>
              <a:gd name="connsiteY10" fmla="*/ 1603663 h 1804554"/>
              <a:gd name="connsiteX11" fmla="*/ 235527 w 2583873"/>
              <a:gd name="connsiteY11" fmla="*/ 1707572 h 1804554"/>
              <a:gd name="connsiteX12" fmla="*/ 304800 w 2583873"/>
              <a:gd name="connsiteY12" fmla="*/ 1797627 h 1804554"/>
              <a:gd name="connsiteX13" fmla="*/ 526473 w 2583873"/>
              <a:gd name="connsiteY13" fmla="*/ 1797627 h 1804554"/>
              <a:gd name="connsiteX14" fmla="*/ 595745 w 2583873"/>
              <a:gd name="connsiteY14" fmla="*/ 1797627 h 1804554"/>
              <a:gd name="connsiteX15" fmla="*/ 665018 w 2583873"/>
              <a:gd name="connsiteY15" fmla="*/ 1804554 h 1804554"/>
              <a:gd name="connsiteX16" fmla="*/ 914400 w 2583873"/>
              <a:gd name="connsiteY16" fmla="*/ 1749136 h 1804554"/>
              <a:gd name="connsiteX17" fmla="*/ 1080655 w 2583873"/>
              <a:gd name="connsiteY17" fmla="*/ 1631372 h 1804554"/>
              <a:gd name="connsiteX18" fmla="*/ 1191491 w 2583873"/>
              <a:gd name="connsiteY18" fmla="*/ 1569027 h 1804554"/>
              <a:gd name="connsiteX19" fmla="*/ 1323109 w 2583873"/>
              <a:gd name="connsiteY19" fmla="*/ 1492827 h 1804554"/>
              <a:gd name="connsiteX20" fmla="*/ 1392382 w 2583873"/>
              <a:gd name="connsiteY20" fmla="*/ 1395845 h 1804554"/>
              <a:gd name="connsiteX21" fmla="*/ 1454727 w 2583873"/>
              <a:gd name="connsiteY21" fmla="*/ 1388918 h 1804554"/>
              <a:gd name="connsiteX22" fmla="*/ 1634836 w 2583873"/>
              <a:gd name="connsiteY22" fmla="*/ 1340427 h 1804554"/>
              <a:gd name="connsiteX23" fmla="*/ 1731818 w 2583873"/>
              <a:gd name="connsiteY23" fmla="*/ 1298863 h 1804554"/>
              <a:gd name="connsiteX24" fmla="*/ 1905000 w 2583873"/>
              <a:gd name="connsiteY24" fmla="*/ 1243445 h 1804554"/>
              <a:gd name="connsiteX25" fmla="*/ 2036618 w 2583873"/>
              <a:gd name="connsiteY25" fmla="*/ 1222663 h 1804554"/>
              <a:gd name="connsiteX26" fmla="*/ 2105891 w 2583873"/>
              <a:gd name="connsiteY26" fmla="*/ 1229590 h 1804554"/>
              <a:gd name="connsiteX27" fmla="*/ 2202873 w 2583873"/>
              <a:gd name="connsiteY27" fmla="*/ 1229590 h 1804554"/>
              <a:gd name="connsiteX28" fmla="*/ 2403764 w 2583873"/>
              <a:gd name="connsiteY28" fmla="*/ 1236518 h 1804554"/>
              <a:gd name="connsiteX29" fmla="*/ 2507673 w 2583873"/>
              <a:gd name="connsiteY29" fmla="*/ 1188027 h 1804554"/>
              <a:gd name="connsiteX30" fmla="*/ 2556164 w 2583873"/>
              <a:gd name="connsiteY30" fmla="*/ 1118754 h 1804554"/>
              <a:gd name="connsiteX31" fmla="*/ 2583873 w 2583873"/>
              <a:gd name="connsiteY31" fmla="*/ 876300 h 1804554"/>
              <a:gd name="connsiteX32" fmla="*/ 2507673 w 2583873"/>
              <a:gd name="connsiteY32" fmla="*/ 716972 h 1804554"/>
              <a:gd name="connsiteX33" fmla="*/ 2299855 w 2583873"/>
              <a:gd name="connsiteY33" fmla="*/ 696190 h 1804554"/>
              <a:gd name="connsiteX34" fmla="*/ 2223655 w 2583873"/>
              <a:gd name="connsiteY34" fmla="*/ 710045 h 1804554"/>
              <a:gd name="connsiteX35" fmla="*/ 2119745 w 2583873"/>
              <a:gd name="connsiteY35" fmla="*/ 716972 h 1804554"/>
              <a:gd name="connsiteX36" fmla="*/ 2071255 w 2583873"/>
              <a:gd name="connsiteY36" fmla="*/ 682336 h 1804554"/>
              <a:gd name="connsiteX37" fmla="*/ 1981200 w 2583873"/>
              <a:gd name="connsiteY37" fmla="*/ 675409 h 1804554"/>
              <a:gd name="connsiteX38" fmla="*/ 1808018 w 2583873"/>
              <a:gd name="connsiteY38" fmla="*/ 744681 h 1804554"/>
              <a:gd name="connsiteX39" fmla="*/ 1669473 w 2583873"/>
              <a:gd name="connsiteY39" fmla="*/ 772390 h 1804554"/>
              <a:gd name="connsiteX40" fmla="*/ 1392382 w 2583873"/>
              <a:gd name="connsiteY40" fmla="*/ 730827 h 1804554"/>
              <a:gd name="connsiteX41" fmla="*/ 1295400 w 2583873"/>
              <a:gd name="connsiteY41" fmla="*/ 696190 h 1804554"/>
              <a:gd name="connsiteX42" fmla="*/ 1099127 w 2583873"/>
              <a:gd name="connsiteY42" fmla="*/ 520122 h 1804554"/>
              <a:gd name="connsiteX43" fmla="*/ 1066223 w 2583873"/>
              <a:gd name="connsiteY43" fmla="*/ 361950 h 1804554"/>
              <a:gd name="connsiteX44" fmla="*/ 1006764 w 2583873"/>
              <a:gd name="connsiteY44" fmla="*/ 219363 h 1804554"/>
              <a:gd name="connsiteX45" fmla="*/ 938645 w 2583873"/>
              <a:gd name="connsiteY45" fmla="*/ 96981 h 1804554"/>
              <a:gd name="connsiteX46" fmla="*/ 807605 w 2583873"/>
              <a:gd name="connsiteY46" fmla="*/ 0 h 1804554"/>
              <a:gd name="connsiteX47" fmla="*/ 609600 w 2583873"/>
              <a:gd name="connsiteY47" fmla="*/ 460663 h 1804554"/>
              <a:gd name="connsiteX48" fmla="*/ 547255 w 2583873"/>
              <a:gd name="connsiteY48" fmla="*/ 543790 h 1804554"/>
              <a:gd name="connsiteX49" fmla="*/ 644236 w 2583873"/>
              <a:gd name="connsiteY49" fmla="*/ 619990 h 1804554"/>
              <a:gd name="connsiteX50" fmla="*/ 692727 w 2583873"/>
              <a:gd name="connsiteY50" fmla="*/ 654627 h 1804554"/>
              <a:gd name="connsiteX51" fmla="*/ 755073 w 2583873"/>
              <a:gd name="connsiteY51" fmla="*/ 772390 h 1804554"/>
              <a:gd name="connsiteX52" fmla="*/ 762000 w 2583873"/>
              <a:gd name="connsiteY52" fmla="*/ 904009 h 1804554"/>
              <a:gd name="connsiteX53" fmla="*/ 678873 w 2583873"/>
              <a:gd name="connsiteY53" fmla="*/ 1035627 h 1804554"/>
              <a:gd name="connsiteX54" fmla="*/ 630382 w 2583873"/>
              <a:gd name="connsiteY54" fmla="*/ 1097972 h 1804554"/>
              <a:gd name="connsiteX55" fmla="*/ 498764 w 2583873"/>
              <a:gd name="connsiteY55" fmla="*/ 1139536 h 1804554"/>
              <a:gd name="connsiteX56" fmla="*/ 360218 w 2583873"/>
              <a:gd name="connsiteY56" fmla="*/ 1132609 h 1804554"/>
              <a:gd name="connsiteX57" fmla="*/ 284018 w 2583873"/>
              <a:gd name="connsiteY57" fmla="*/ 1042554 h 1804554"/>
              <a:gd name="connsiteX58" fmla="*/ 270164 w 2583873"/>
              <a:gd name="connsiteY58" fmla="*/ 897081 h 1804554"/>
              <a:gd name="connsiteX59" fmla="*/ 256309 w 2583873"/>
              <a:gd name="connsiteY59" fmla="*/ 751609 h 1804554"/>
              <a:gd name="connsiteX0" fmla="*/ 256309 w 2583873"/>
              <a:gd name="connsiteY0" fmla="*/ 751609 h 1804554"/>
              <a:gd name="connsiteX1" fmla="*/ 110836 w 2583873"/>
              <a:gd name="connsiteY1" fmla="*/ 730827 h 1804554"/>
              <a:gd name="connsiteX2" fmla="*/ 20782 w 2583873"/>
              <a:gd name="connsiteY2" fmla="*/ 779318 h 1804554"/>
              <a:gd name="connsiteX3" fmla="*/ 0 w 2583873"/>
              <a:gd name="connsiteY3" fmla="*/ 917863 h 1804554"/>
              <a:gd name="connsiteX4" fmla="*/ 48491 w 2583873"/>
              <a:gd name="connsiteY4" fmla="*/ 1028700 h 1804554"/>
              <a:gd name="connsiteX5" fmla="*/ 90055 w 2583873"/>
              <a:gd name="connsiteY5" fmla="*/ 1132609 h 1804554"/>
              <a:gd name="connsiteX6" fmla="*/ 138545 w 2583873"/>
              <a:gd name="connsiteY6" fmla="*/ 1208809 h 1804554"/>
              <a:gd name="connsiteX7" fmla="*/ 180109 w 2583873"/>
              <a:gd name="connsiteY7" fmla="*/ 1312718 h 1804554"/>
              <a:gd name="connsiteX8" fmla="*/ 145473 w 2583873"/>
              <a:gd name="connsiteY8" fmla="*/ 1354281 h 1804554"/>
              <a:gd name="connsiteX9" fmla="*/ 83127 w 2583873"/>
              <a:gd name="connsiteY9" fmla="*/ 1458190 h 1804554"/>
              <a:gd name="connsiteX10" fmla="*/ 124691 w 2583873"/>
              <a:gd name="connsiteY10" fmla="*/ 1603663 h 1804554"/>
              <a:gd name="connsiteX11" fmla="*/ 235527 w 2583873"/>
              <a:gd name="connsiteY11" fmla="*/ 1707572 h 1804554"/>
              <a:gd name="connsiteX12" fmla="*/ 304800 w 2583873"/>
              <a:gd name="connsiteY12" fmla="*/ 1797627 h 1804554"/>
              <a:gd name="connsiteX13" fmla="*/ 526473 w 2583873"/>
              <a:gd name="connsiteY13" fmla="*/ 1797627 h 1804554"/>
              <a:gd name="connsiteX14" fmla="*/ 595745 w 2583873"/>
              <a:gd name="connsiteY14" fmla="*/ 1797627 h 1804554"/>
              <a:gd name="connsiteX15" fmla="*/ 665018 w 2583873"/>
              <a:gd name="connsiteY15" fmla="*/ 1804554 h 1804554"/>
              <a:gd name="connsiteX16" fmla="*/ 914400 w 2583873"/>
              <a:gd name="connsiteY16" fmla="*/ 1749136 h 1804554"/>
              <a:gd name="connsiteX17" fmla="*/ 1080655 w 2583873"/>
              <a:gd name="connsiteY17" fmla="*/ 1631372 h 1804554"/>
              <a:gd name="connsiteX18" fmla="*/ 1191491 w 2583873"/>
              <a:gd name="connsiteY18" fmla="*/ 1569027 h 1804554"/>
              <a:gd name="connsiteX19" fmla="*/ 1323109 w 2583873"/>
              <a:gd name="connsiteY19" fmla="*/ 1492827 h 1804554"/>
              <a:gd name="connsiteX20" fmla="*/ 1392382 w 2583873"/>
              <a:gd name="connsiteY20" fmla="*/ 1395845 h 1804554"/>
              <a:gd name="connsiteX21" fmla="*/ 1454727 w 2583873"/>
              <a:gd name="connsiteY21" fmla="*/ 1388918 h 1804554"/>
              <a:gd name="connsiteX22" fmla="*/ 1634836 w 2583873"/>
              <a:gd name="connsiteY22" fmla="*/ 1340427 h 1804554"/>
              <a:gd name="connsiteX23" fmla="*/ 1731818 w 2583873"/>
              <a:gd name="connsiteY23" fmla="*/ 1298863 h 1804554"/>
              <a:gd name="connsiteX24" fmla="*/ 1905000 w 2583873"/>
              <a:gd name="connsiteY24" fmla="*/ 1243445 h 1804554"/>
              <a:gd name="connsiteX25" fmla="*/ 2036618 w 2583873"/>
              <a:gd name="connsiteY25" fmla="*/ 1222663 h 1804554"/>
              <a:gd name="connsiteX26" fmla="*/ 2105891 w 2583873"/>
              <a:gd name="connsiteY26" fmla="*/ 1229590 h 1804554"/>
              <a:gd name="connsiteX27" fmla="*/ 2202873 w 2583873"/>
              <a:gd name="connsiteY27" fmla="*/ 1229590 h 1804554"/>
              <a:gd name="connsiteX28" fmla="*/ 2403764 w 2583873"/>
              <a:gd name="connsiteY28" fmla="*/ 1236518 h 1804554"/>
              <a:gd name="connsiteX29" fmla="*/ 2507673 w 2583873"/>
              <a:gd name="connsiteY29" fmla="*/ 1188027 h 1804554"/>
              <a:gd name="connsiteX30" fmla="*/ 2556164 w 2583873"/>
              <a:gd name="connsiteY30" fmla="*/ 1118754 h 1804554"/>
              <a:gd name="connsiteX31" fmla="*/ 2583873 w 2583873"/>
              <a:gd name="connsiteY31" fmla="*/ 876300 h 1804554"/>
              <a:gd name="connsiteX32" fmla="*/ 2507673 w 2583873"/>
              <a:gd name="connsiteY32" fmla="*/ 716972 h 1804554"/>
              <a:gd name="connsiteX33" fmla="*/ 2299855 w 2583873"/>
              <a:gd name="connsiteY33" fmla="*/ 696190 h 1804554"/>
              <a:gd name="connsiteX34" fmla="*/ 2223655 w 2583873"/>
              <a:gd name="connsiteY34" fmla="*/ 710045 h 1804554"/>
              <a:gd name="connsiteX35" fmla="*/ 2119745 w 2583873"/>
              <a:gd name="connsiteY35" fmla="*/ 716972 h 1804554"/>
              <a:gd name="connsiteX36" fmla="*/ 2071255 w 2583873"/>
              <a:gd name="connsiteY36" fmla="*/ 682336 h 1804554"/>
              <a:gd name="connsiteX37" fmla="*/ 1981200 w 2583873"/>
              <a:gd name="connsiteY37" fmla="*/ 675409 h 1804554"/>
              <a:gd name="connsiteX38" fmla="*/ 1808018 w 2583873"/>
              <a:gd name="connsiteY38" fmla="*/ 744681 h 1804554"/>
              <a:gd name="connsiteX39" fmla="*/ 1669473 w 2583873"/>
              <a:gd name="connsiteY39" fmla="*/ 772390 h 1804554"/>
              <a:gd name="connsiteX40" fmla="*/ 1392382 w 2583873"/>
              <a:gd name="connsiteY40" fmla="*/ 730827 h 1804554"/>
              <a:gd name="connsiteX41" fmla="*/ 1295400 w 2583873"/>
              <a:gd name="connsiteY41" fmla="*/ 696190 h 1804554"/>
              <a:gd name="connsiteX42" fmla="*/ 1099127 w 2583873"/>
              <a:gd name="connsiteY42" fmla="*/ 520122 h 1804554"/>
              <a:gd name="connsiteX43" fmla="*/ 1066223 w 2583873"/>
              <a:gd name="connsiteY43" fmla="*/ 361950 h 1804554"/>
              <a:gd name="connsiteX44" fmla="*/ 1006764 w 2583873"/>
              <a:gd name="connsiteY44" fmla="*/ 219363 h 1804554"/>
              <a:gd name="connsiteX45" fmla="*/ 938645 w 2583873"/>
              <a:gd name="connsiteY45" fmla="*/ 77931 h 1804554"/>
              <a:gd name="connsiteX46" fmla="*/ 807605 w 2583873"/>
              <a:gd name="connsiteY46" fmla="*/ 0 h 1804554"/>
              <a:gd name="connsiteX47" fmla="*/ 609600 w 2583873"/>
              <a:gd name="connsiteY47" fmla="*/ 460663 h 1804554"/>
              <a:gd name="connsiteX48" fmla="*/ 547255 w 2583873"/>
              <a:gd name="connsiteY48" fmla="*/ 543790 h 1804554"/>
              <a:gd name="connsiteX49" fmla="*/ 644236 w 2583873"/>
              <a:gd name="connsiteY49" fmla="*/ 619990 h 1804554"/>
              <a:gd name="connsiteX50" fmla="*/ 692727 w 2583873"/>
              <a:gd name="connsiteY50" fmla="*/ 654627 h 1804554"/>
              <a:gd name="connsiteX51" fmla="*/ 755073 w 2583873"/>
              <a:gd name="connsiteY51" fmla="*/ 772390 h 1804554"/>
              <a:gd name="connsiteX52" fmla="*/ 762000 w 2583873"/>
              <a:gd name="connsiteY52" fmla="*/ 904009 h 1804554"/>
              <a:gd name="connsiteX53" fmla="*/ 678873 w 2583873"/>
              <a:gd name="connsiteY53" fmla="*/ 1035627 h 1804554"/>
              <a:gd name="connsiteX54" fmla="*/ 630382 w 2583873"/>
              <a:gd name="connsiteY54" fmla="*/ 1097972 h 1804554"/>
              <a:gd name="connsiteX55" fmla="*/ 498764 w 2583873"/>
              <a:gd name="connsiteY55" fmla="*/ 1139536 h 1804554"/>
              <a:gd name="connsiteX56" fmla="*/ 360218 w 2583873"/>
              <a:gd name="connsiteY56" fmla="*/ 1132609 h 1804554"/>
              <a:gd name="connsiteX57" fmla="*/ 284018 w 2583873"/>
              <a:gd name="connsiteY57" fmla="*/ 1042554 h 1804554"/>
              <a:gd name="connsiteX58" fmla="*/ 270164 w 2583873"/>
              <a:gd name="connsiteY58" fmla="*/ 897081 h 1804554"/>
              <a:gd name="connsiteX59" fmla="*/ 256309 w 2583873"/>
              <a:gd name="connsiteY59" fmla="*/ 751609 h 1804554"/>
              <a:gd name="connsiteX0" fmla="*/ 256309 w 2583873"/>
              <a:gd name="connsiteY0" fmla="*/ 754496 h 1807441"/>
              <a:gd name="connsiteX1" fmla="*/ 110836 w 2583873"/>
              <a:gd name="connsiteY1" fmla="*/ 733714 h 1807441"/>
              <a:gd name="connsiteX2" fmla="*/ 20782 w 2583873"/>
              <a:gd name="connsiteY2" fmla="*/ 782205 h 1807441"/>
              <a:gd name="connsiteX3" fmla="*/ 0 w 2583873"/>
              <a:gd name="connsiteY3" fmla="*/ 920750 h 1807441"/>
              <a:gd name="connsiteX4" fmla="*/ 48491 w 2583873"/>
              <a:gd name="connsiteY4" fmla="*/ 1031587 h 1807441"/>
              <a:gd name="connsiteX5" fmla="*/ 90055 w 2583873"/>
              <a:gd name="connsiteY5" fmla="*/ 1135496 h 1807441"/>
              <a:gd name="connsiteX6" fmla="*/ 138545 w 2583873"/>
              <a:gd name="connsiteY6" fmla="*/ 1211696 h 1807441"/>
              <a:gd name="connsiteX7" fmla="*/ 180109 w 2583873"/>
              <a:gd name="connsiteY7" fmla="*/ 1315605 h 1807441"/>
              <a:gd name="connsiteX8" fmla="*/ 145473 w 2583873"/>
              <a:gd name="connsiteY8" fmla="*/ 1357168 h 1807441"/>
              <a:gd name="connsiteX9" fmla="*/ 83127 w 2583873"/>
              <a:gd name="connsiteY9" fmla="*/ 1461077 h 1807441"/>
              <a:gd name="connsiteX10" fmla="*/ 124691 w 2583873"/>
              <a:gd name="connsiteY10" fmla="*/ 1606550 h 1807441"/>
              <a:gd name="connsiteX11" fmla="*/ 235527 w 2583873"/>
              <a:gd name="connsiteY11" fmla="*/ 1710459 h 1807441"/>
              <a:gd name="connsiteX12" fmla="*/ 304800 w 2583873"/>
              <a:gd name="connsiteY12" fmla="*/ 1800514 h 1807441"/>
              <a:gd name="connsiteX13" fmla="*/ 526473 w 2583873"/>
              <a:gd name="connsiteY13" fmla="*/ 1800514 h 1807441"/>
              <a:gd name="connsiteX14" fmla="*/ 595745 w 2583873"/>
              <a:gd name="connsiteY14" fmla="*/ 1800514 h 1807441"/>
              <a:gd name="connsiteX15" fmla="*/ 665018 w 2583873"/>
              <a:gd name="connsiteY15" fmla="*/ 1807441 h 1807441"/>
              <a:gd name="connsiteX16" fmla="*/ 914400 w 2583873"/>
              <a:gd name="connsiteY16" fmla="*/ 1752023 h 1807441"/>
              <a:gd name="connsiteX17" fmla="*/ 1080655 w 2583873"/>
              <a:gd name="connsiteY17" fmla="*/ 1634259 h 1807441"/>
              <a:gd name="connsiteX18" fmla="*/ 1191491 w 2583873"/>
              <a:gd name="connsiteY18" fmla="*/ 1571914 h 1807441"/>
              <a:gd name="connsiteX19" fmla="*/ 1323109 w 2583873"/>
              <a:gd name="connsiteY19" fmla="*/ 1495714 h 1807441"/>
              <a:gd name="connsiteX20" fmla="*/ 1392382 w 2583873"/>
              <a:gd name="connsiteY20" fmla="*/ 1398732 h 1807441"/>
              <a:gd name="connsiteX21" fmla="*/ 1454727 w 2583873"/>
              <a:gd name="connsiteY21" fmla="*/ 1391805 h 1807441"/>
              <a:gd name="connsiteX22" fmla="*/ 1634836 w 2583873"/>
              <a:gd name="connsiteY22" fmla="*/ 1343314 h 1807441"/>
              <a:gd name="connsiteX23" fmla="*/ 1731818 w 2583873"/>
              <a:gd name="connsiteY23" fmla="*/ 1301750 h 1807441"/>
              <a:gd name="connsiteX24" fmla="*/ 1905000 w 2583873"/>
              <a:gd name="connsiteY24" fmla="*/ 1246332 h 1807441"/>
              <a:gd name="connsiteX25" fmla="*/ 2036618 w 2583873"/>
              <a:gd name="connsiteY25" fmla="*/ 1225550 h 1807441"/>
              <a:gd name="connsiteX26" fmla="*/ 2105891 w 2583873"/>
              <a:gd name="connsiteY26" fmla="*/ 1232477 h 1807441"/>
              <a:gd name="connsiteX27" fmla="*/ 2202873 w 2583873"/>
              <a:gd name="connsiteY27" fmla="*/ 1232477 h 1807441"/>
              <a:gd name="connsiteX28" fmla="*/ 2403764 w 2583873"/>
              <a:gd name="connsiteY28" fmla="*/ 1239405 h 1807441"/>
              <a:gd name="connsiteX29" fmla="*/ 2507673 w 2583873"/>
              <a:gd name="connsiteY29" fmla="*/ 1190914 h 1807441"/>
              <a:gd name="connsiteX30" fmla="*/ 2556164 w 2583873"/>
              <a:gd name="connsiteY30" fmla="*/ 1121641 h 1807441"/>
              <a:gd name="connsiteX31" fmla="*/ 2583873 w 2583873"/>
              <a:gd name="connsiteY31" fmla="*/ 879187 h 1807441"/>
              <a:gd name="connsiteX32" fmla="*/ 2507673 w 2583873"/>
              <a:gd name="connsiteY32" fmla="*/ 719859 h 1807441"/>
              <a:gd name="connsiteX33" fmla="*/ 2299855 w 2583873"/>
              <a:gd name="connsiteY33" fmla="*/ 699077 h 1807441"/>
              <a:gd name="connsiteX34" fmla="*/ 2223655 w 2583873"/>
              <a:gd name="connsiteY34" fmla="*/ 712932 h 1807441"/>
              <a:gd name="connsiteX35" fmla="*/ 2119745 w 2583873"/>
              <a:gd name="connsiteY35" fmla="*/ 719859 h 1807441"/>
              <a:gd name="connsiteX36" fmla="*/ 2071255 w 2583873"/>
              <a:gd name="connsiteY36" fmla="*/ 685223 h 1807441"/>
              <a:gd name="connsiteX37" fmla="*/ 1981200 w 2583873"/>
              <a:gd name="connsiteY37" fmla="*/ 678296 h 1807441"/>
              <a:gd name="connsiteX38" fmla="*/ 1808018 w 2583873"/>
              <a:gd name="connsiteY38" fmla="*/ 747568 h 1807441"/>
              <a:gd name="connsiteX39" fmla="*/ 1669473 w 2583873"/>
              <a:gd name="connsiteY39" fmla="*/ 775277 h 1807441"/>
              <a:gd name="connsiteX40" fmla="*/ 1392382 w 2583873"/>
              <a:gd name="connsiteY40" fmla="*/ 733714 h 1807441"/>
              <a:gd name="connsiteX41" fmla="*/ 1295400 w 2583873"/>
              <a:gd name="connsiteY41" fmla="*/ 699077 h 1807441"/>
              <a:gd name="connsiteX42" fmla="*/ 1099127 w 2583873"/>
              <a:gd name="connsiteY42" fmla="*/ 523009 h 1807441"/>
              <a:gd name="connsiteX43" fmla="*/ 1066223 w 2583873"/>
              <a:gd name="connsiteY43" fmla="*/ 364837 h 1807441"/>
              <a:gd name="connsiteX44" fmla="*/ 1006764 w 2583873"/>
              <a:gd name="connsiteY44" fmla="*/ 222250 h 1807441"/>
              <a:gd name="connsiteX45" fmla="*/ 938645 w 2583873"/>
              <a:gd name="connsiteY45" fmla="*/ 80818 h 1807441"/>
              <a:gd name="connsiteX46" fmla="*/ 807605 w 2583873"/>
              <a:gd name="connsiteY46" fmla="*/ 2887 h 1807441"/>
              <a:gd name="connsiteX47" fmla="*/ 660400 w 2583873"/>
              <a:gd name="connsiteY47" fmla="*/ 0 h 1807441"/>
              <a:gd name="connsiteX48" fmla="*/ 547255 w 2583873"/>
              <a:gd name="connsiteY48" fmla="*/ 546677 h 1807441"/>
              <a:gd name="connsiteX49" fmla="*/ 644236 w 2583873"/>
              <a:gd name="connsiteY49" fmla="*/ 622877 h 1807441"/>
              <a:gd name="connsiteX50" fmla="*/ 692727 w 2583873"/>
              <a:gd name="connsiteY50" fmla="*/ 657514 h 1807441"/>
              <a:gd name="connsiteX51" fmla="*/ 755073 w 2583873"/>
              <a:gd name="connsiteY51" fmla="*/ 775277 h 1807441"/>
              <a:gd name="connsiteX52" fmla="*/ 762000 w 2583873"/>
              <a:gd name="connsiteY52" fmla="*/ 906896 h 1807441"/>
              <a:gd name="connsiteX53" fmla="*/ 678873 w 2583873"/>
              <a:gd name="connsiteY53" fmla="*/ 1038514 h 1807441"/>
              <a:gd name="connsiteX54" fmla="*/ 630382 w 2583873"/>
              <a:gd name="connsiteY54" fmla="*/ 1100859 h 1807441"/>
              <a:gd name="connsiteX55" fmla="*/ 498764 w 2583873"/>
              <a:gd name="connsiteY55" fmla="*/ 1142423 h 1807441"/>
              <a:gd name="connsiteX56" fmla="*/ 360218 w 2583873"/>
              <a:gd name="connsiteY56" fmla="*/ 1135496 h 1807441"/>
              <a:gd name="connsiteX57" fmla="*/ 284018 w 2583873"/>
              <a:gd name="connsiteY57" fmla="*/ 1045441 h 1807441"/>
              <a:gd name="connsiteX58" fmla="*/ 270164 w 2583873"/>
              <a:gd name="connsiteY58" fmla="*/ 899968 h 1807441"/>
              <a:gd name="connsiteX59" fmla="*/ 256309 w 2583873"/>
              <a:gd name="connsiteY59" fmla="*/ 754496 h 1807441"/>
              <a:gd name="connsiteX0" fmla="*/ 256309 w 2583873"/>
              <a:gd name="connsiteY0" fmla="*/ 754496 h 1807441"/>
              <a:gd name="connsiteX1" fmla="*/ 110836 w 2583873"/>
              <a:gd name="connsiteY1" fmla="*/ 733714 h 1807441"/>
              <a:gd name="connsiteX2" fmla="*/ 20782 w 2583873"/>
              <a:gd name="connsiteY2" fmla="*/ 782205 h 1807441"/>
              <a:gd name="connsiteX3" fmla="*/ 0 w 2583873"/>
              <a:gd name="connsiteY3" fmla="*/ 920750 h 1807441"/>
              <a:gd name="connsiteX4" fmla="*/ 48491 w 2583873"/>
              <a:gd name="connsiteY4" fmla="*/ 1031587 h 1807441"/>
              <a:gd name="connsiteX5" fmla="*/ 90055 w 2583873"/>
              <a:gd name="connsiteY5" fmla="*/ 1135496 h 1807441"/>
              <a:gd name="connsiteX6" fmla="*/ 138545 w 2583873"/>
              <a:gd name="connsiteY6" fmla="*/ 1211696 h 1807441"/>
              <a:gd name="connsiteX7" fmla="*/ 180109 w 2583873"/>
              <a:gd name="connsiteY7" fmla="*/ 1315605 h 1807441"/>
              <a:gd name="connsiteX8" fmla="*/ 145473 w 2583873"/>
              <a:gd name="connsiteY8" fmla="*/ 1357168 h 1807441"/>
              <a:gd name="connsiteX9" fmla="*/ 83127 w 2583873"/>
              <a:gd name="connsiteY9" fmla="*/ 1461077 h 1807441"/>
              <a:gd name="connsiteX10" fmla="*/ 124691 w 2583873"/>
              <a:gd name="connsiteY10" fmla="*/ 1606550 h 1807441"/>
              <a:gd name="connsiteX11" fmla="*/ 235527 w 2583873"/>
              <a:gd name="connsiteY11" fmla="*/ 1710459 h 1807441"/>
              <a:gd name="connsiteX12" fmla="*/ 304800 w 2583873"/>
              <a:gd name="connsiteY12" fmla="*/ 1800514 h 1807441"/>
              <a:gd name="connsiteX13" fmla="*/ 526473 w 2583873"/>
              <a:gd name="connsiteY13" fmla="*/ 1800514 h 1807441"/>
              <a:gd name="connsiteX14" fmla="*/ 595745 w 2583873"/>
              <a:gd name="connsiteY14" fmla="*/ 1800514 h 1807441"/>
              <a:gd name="connsiteX15" fmla="*/ 665018 w 2583873"/>
              <a:gd name="connsiteY15" fmla="*/ 1807441 h 1807441"/>
              <a:gd name="connsiteX16" fmla="*/ 914400 w 2583873"/>
              <a:gd name="connsiteY16" fmla="*/ 1752023 h 1807441"/>
              <a:gd name="connsiteX17" fmla="*/ 1080655 w 2583873"/>
              <a:gd name="connsiteY17" fmla="*/ 1634259 h 1807441"/>
              <a:gd name="connsiteX18" fmla="*/ 1191491 w 2583873"/>
              <a:gd name="connsiteY18" fmla="*/ 1571914 h 1807441"/>
              <a:gd name="connsiteX19" fmla="*/ 1323109 w 2583873"/>
              <a:gd name="connsiteY19" fmla="*/ 1495714 h 1807441"/>
              <a:gd name="connsiteX20" fmla="*/ 1392382 w 2583873"/>
              <a:gd name="connsiteY20" fmla="*/ 1398732 h 1807441"/>
              <a:gd name="connsiteX21" fmla="*/ 1454727 w 2583873"/>
              <a:gd name="connsiteY21" fmla="*/ 1391805 h 1807441"/>
              <a:gd name="connsiteX22" fmla="*/ 1634836 w 2583873"/>
              <a:gd name="connsiteY22" fmla="*/ 1343314 h 1807441"/>
              <a:gd name="connsiteX23" fmla="*/ 1731818 w 2583873"/>
              <a:gd name="connsiteY23" fmla="*/ 1301750 h 1807441"/>
              <a:gd name="connsiteX24" fmla="*/ 1905000 w 2583873"/>
              <a:gd name="connsiteY24" fmla="*/ 1246332 h 1807441"/>
              <a:gd name="connsiteX25" fmla="*/ 2036618 w 2583873"/>
              <a:gd name="connsiteY25" fmla="*/ 1225550 h 1807441"/>
              <a:gd name="connsiteX26" fmla="*/ 2105891 w 2583873"/>
              <a:gd name="connsiteY26" fmla="*/ 1232477 h 1807441"/>
              <a:gd name="connsiteX27" fmla="*/ 2202873 w 2583873"/>
              <a:gd name="connsiteY27" fmla="*/ 1232477 h 1807441"/>
              <a:gd name="connsiteX28" fmla="*/ 2403764 w 2583873"/>
              <a:gd name="connsiteY28" fmla="*/ 1239405 h 1807441"/>
              <a:gd name="connsiteX29" fmla="*/ 2507673 w 2583873"/>
              <a:gd name="connsiteY29" fmla="*/ 1190914 h 1807441"/>
              <a:gd name="connsiteX30" fmla="*/ 2556164 w 2583873"/>
              <a:gd name="connsiteY30" fmla="*/ 1121641 h 1807441"/>
              <a:gd name="connsiteX31" fmla="*/ 2583873 w 2583873"/>
              <a:gd name="connsiteY31" fmla="*/ 879187 h 1807441"/>
              <a:gd name="connsiteX32" fmla="*/ 2507673 w 2583873"/>
              <a:gd name="connsiteY32" fmla="*/ 719859 h 1807441"/>
              <a:gd name="connsiteX33" fmla="*/ 2299855 w 2583873"/>
              <a:gd name="connsiteY33" fmla="*/ 699077 h 1807441"/>
              <a:gd name="connsiteX34" fmla="*/ 2223655 w 2583873"/>
              <a:gd name="connsiteY34" fmla="*/ 712932 h 1807441"/>
              <a:gd name="connsiteX35" fmla="*/ 2119745 w 2583873"/>
              <a:gd name="connsiteY35" fmla="*/ 719859 h 1807441"/>
              <a:gd name="connsiteX36" fmla="*/ 2071255 w 2583873"/>
              <a:gd name="connsiteY36" fmla="*/ 685223 h 1807441"/>
              <a:gd name="connsiteX37" fmla="*/ 1981200 w 2583873"/>
              <a:gd name="connsiteY37" fmla="*/ 678296 h 1807441"/>
              <a:gd name="connsiteX38" fmla="*/ 1808018 w 2583873"/>
              <a:gd name="connsiteY38" fmla="*/ 747568 h 1807441"/>
              <a:gd name="connsiteX39" fmla="*/ 1669473 w 2583873"/>
              <a:gd name="connsiteY39" fmla="*/ 775277 h 1807441"/>
              <a:gd name="connsiteX40" fmla="*/ 1392382 w 2583873"/>
              <a:gd name="connsiteY40" fmla="*/ 733714 h 1807441"/>
              <a:gd name="connsiteX41" fmla="*/ 1295400 w 2583873"/>
              <a:gd name="connsiteY41" fmla="*/ 699077 h 1807441"/>
              <a:gd name="connsiteX42" fmla="*/ 1099127 w 2583873"/>
              <a:gd name="connsiteY42" fmla="*/ 523009 h 1807441"/>
              <a:gd name="connsiteX43" fmla="*/ 1066223 w 2583873"/>
              <a:gd name="connsiteY43" fmla="*/ 364837 h 1807441"/>
              <a:gd name="connsiteX44" fmla="*/ 1006764 w 2583873"/>
              <a:gd name="connsiteY44" fmla="*/ 222250 h 1807441"/>
              <a:gd name="connsiteX45" fmla="*/ 938645 w 2583873"/>
              <a:gd name="connsiteY45" fmla="*/ 80818 h 1807441"/>
              <a:gd name="connsiteX46" fmla="*/ 807605 w 2583873"/>
              <a:gd name="connsiteY46" fmla="*/ 2887 h 1807441"/>
              <a:gd name="connsiteX47" fmla="*/ 660400 w 2583873"/>
              <a:gd name="connsiteY47" fmla="*/ 0 h 1807441"/>
              <a:gd name="connsiteX48" fmla="*/ 572655 w 2583873"/>
              <a:gd name="connsiteY48" fmla="*/ 95827 h 1807441"/>
              <a:gd name="connsiteX49" fmla="*/ 644236 w 2583873"/>
              <a:gd name="connsiteY49" fmla="*/ 622877 h 1807441"/>
              <a:gd name="connsiteX50" fmla="*/ 692727 w 2583873"/>
              <a:gd name="connsiteY50" fmla="*/ 657514 h 1807441"/>
              <a:gd name="connsiteX51" fmla="*/ 755073 w 2583873"/>
              <a:gd name="connsiteY51" fmla="*/ 775277 h 1807441"/>
              <a:gd name="connsiteX52" fmla="*/ 762000 w 2583873"/>
              <a:gd name="connsiteY52" fmla="*/ 906896 h 1807441"/>
              <a:gd name="connsiteX53" fmla="*/ 678873 w 2583873"/>
              <a:gd name="connsiteY53" fmla="*/ 1038514 h 1807441"/>
              <a:gd name="connsiteX54" fmla="*/ 630382 w 2583873"/>
              <a:gd name="connsiteY54" fmla="*/ 1100859 h 1807441"/>
              <a:gd name="connsiteX55" fmla="*/ 498764 w 2583873"/>
              <a:gd name="connsiteY55" fmla="*/ 1142423 h 1807441"/>
              <a:gd name="connsiteX56" fmla="*/ 360218 w 2583873"/>
              <a:gd name="connsiteY56" fmla="*/ 1135496 h 1807441"/>
              <a:gd name="connsiteX57" fmla="*/ 284018 w 2583873"/>
              <a:gd name="connsiteY57" fmla="*/ 1045441 h 1807441"/>
              <a:gd name="connsiteX58" fmla="*/ 270164 w 2583873"/>
              <a:gd name="connsiteY58" fmla="*/ 899968 h 1807441"/>
              <a:gd name="connsiteX59" fmla="*/ 256309 w 2583873"/>
              <a:gd name="connsiteY59" fmla="*/ 754496 h 1807441"/>
              <a:gd name="connsiteX0" fmla="*/ 256309 w 2583873"/>
              <a:gd name="connsiteY0" fmla="*/ 754496 h 1807441"/>
              <a:gd name="connsiteX1" fmla="*/ 110836 w 2583873"/>
              <a:gd name="connsiteY1" fmla="*/ 733714 h 1807441"/>
              <a:gd name="connsiteX2" fmla="*/ 20782 w 2583873"/>
              <a:gd name="connsiteY2" fmla="*/ 782205 h 1807441"/>
              <a:gd name="connsiteX3" fmla="*/ 0 w 2583873"/>
              <a:gd name="connsiteY3" fmla="*/ 920750 h 1807441"/>
              <a:gd name="connsiteX4" fmla="*/ 48491 w 2583873"/>
              <a:gd name="connsiteY4" fmla="*/ 1031587 h 1807441"/>
              <a:gd name="connsiteX5" fmla="*/ 90055 w 2583873"/>
              <a:gd name="connsiteY5" fmla="*/ 1135496 h 1807441"/>
              <a:gd name="connsiteX6" fmla="*/ 138545 w 2583873"/>
              <a:gd name="connsiteY6" fmla="*/ 1211696 h 1807441"/>
              <a:gd name="connsiteX7" fmla="*/ 180109 w 2583873"/>
              <a:gd name="connsiteY7" fmla="*/ 1315605 h 1807441"/>
              <a:gd name="connsiteX8" fmla="*/ 145473 w 2583873"/>
              <a:gd name="connsiteY8" fmla="*/ 1357168 h 1807441"/>
              <a:gd name="connsiteX9" fmla="*/ 83127 w 2583873"/>
              <a:gd name="connsiteY9" fmla="*/ 1461077 h 1807441"/>
              <a:gd name="connsiteX10" fmla="*/ 124691 w 2583873"/>
              <a:gd name="connsiteY10" fmla="*/ 1606550 h 1807441"/>
              <a:gd name="connsiteX11" fmla="*/ 235527 w 2583873"/>
              <a:gd name="connsiteY11" fmla="*/ 1710459 h 1807441"/>
              <a:gd name="connsiteX12" fmla="*/ 304800 w 2583873"/>
              <a:gd name="connsiteY12" fmla="*/ 1800514 h 1807441"/>
              <a:gd name="connsiteX13" fmla="*/ 526473 w 2583873"/>
              <a:gd name="connsiteY13" fmla="*/ 1800514 h 1807441"/>
              <a:gd name="connsiteX14" fmla="*/ 595745 w 2583873"/>
              <a:gd name="connsiteY14" fmla="*/ 1800514 h 1807441"/>
              <a:gd name="connsiteX15" fmla="*/ 665018 w 2583873"/>
              <a:gd name="connsiteY15" fmla="*/ 1807441 h 1807441"/>
              <a:gd name="connsiteX16" fmla="*/ 914400 w 2583873"/>
              <a:gd name="connsiteY16" fmla="*/ 1752023 h 1807441"/>
              <a:gd name="connsiteX17" fmla="*/ 1080655 w 2583873"/>
              <a:gd name="connsiteY17" fmla="*/ 1634259 h 1807441"/>
              <a:gd name="connsiteX18" fmla="*/ 1191491 w 2583873"/>
              <a:gd name="connsiteY18" fmla="*/ 1571914 h 1807441"/>
              <a:gd name="connsiteX19" fmla="*/ 1323109 w 2583873"/>
              <a:gd name="connsiteY19" fmla="*/ 1495714 h 1807441"/>
              <a:gd name="connsiteX20" fmla="*/ 1392382 w 2583873"/>
              <a:gd name="connsiteY20" fmla="*/ 1398732 h 1807441"/>
              <a:gd name="connsiteX21" fmla="*/ 1454727 w 2583873"/>
              <a:gd name="connsiteY21" fmla="*/ 1391805 h 1807441"/>
              <a:gd name="connsiteX22" fmla="*/ 1634836 w 2583873"/>
              <a:gd name="connsiteY22" fmla="*/ 1343314 h 1807441"/>
              <a:gd name="connsiteX23" fmla="*/ 1731818 w 2583873"/>
              <a:gd name="connsiteY23" fmla="*/ 1301750 h 1807441"/>
              <a:gd name="connsiteX24" fmla="*/ 1905000 w 2583873"/>
              <a:gd name="connsiteY24" fmla="*/ 1246332 h 1807441"/>
              <a:gd name="connsiteX25" fmla="*/ 2036618 w 2583873"/>
              <a:gd name="connsiteY25" fmla="*/ 1225550 h 1807441"/>
              <a:gd name="connsiteX26" fmla="*/ 2105891 w 2583873"/>
              <a:gd name="connsiteY26" fmla="*/ 1232477 h 1807441"/>
              <a:gd name="connsiteX27" fmla="*/ 2202873 w 2583873"/>
              <a:gd name="connsiteY27" fmla="*/ 1232477 h 1807441"/>
              <a:gd name="connsiteX28" fmla="*/ 2403764 w 2583873"/>
              <a:gd name="connsiteY28" fmla="*/ 1239405 h 1807441"/>
              <a:gd name="connsiteX29" fmla="*/ 2507673 w 2583873"/>
              <a:gd name="connsiteY29" fmla="*/ 1190914 h 1807441"/>
              <a:gd name="connsiteX30" fmla="*/ 2556164 w 2583873"/>
              <a:gd name="connsiteY30" fmla="*/ 1121641 h 1807441"/>
              <a:gd name="connsiteX31" fmla="*/ 2583873 w 2583873"/>
              <a:gd name="connsiteY31" fmla="*/ 879187 h 1807441"/>
              <a:gd name="connsiteX32" fmla="*/ 2507673 w 2583873"/>
              <a:gd name="connsiteY32" fmla="*/ 719859 h 1807441"/>
              <a:gd name="connsiteX33" fmla="*/ 2299855 w 2583873"/>
              <a:gd name="connsiteY33" fmla="*/ 699077 h 1807441"/>
              <a:gd name="connsiteX34" fmla="*/ 2223655 w 2583873"/>
              <a:gd name="connsiteY34" fmla="*/ 712932 h 1807441"/>
              <a:gd name="connsiteX35" fmla="*/ 2119745 w 2583873"/>
              <a:gd name="connsiteY35" fmla="*/ 719859 h 1807441"/>
              <a:gd name="connsiteX36" fmla="*/ 2071255 w 2583873"/>
              <a:gd name="connsiteY36" fmla="*/ 685223 h 1807441"/>
              <a:gd name="connsiteX37" fmla="*/ 1981200 w 2583873"/>
              <a:gd name="connsiteY37" fmla="*/ 678296 h 1807441"/>
              <a:gd name="connsiteX38" fmla="*/ 1808018 w 2583873"/>
              <a:gd name="connsiteY38" fmla="*/ 747568 h 1807441"/>
              <a:gd name="connsiteX39" fmla="*/ 1669473 w 2583873"/>
              <a:gd name="connsiteY39" fmla="*/ 775277 h 1807441"/>
              <a:gd name="connsiteX40" fmla="*/ 1392382 w 2583873"/>
              <a:gd name="connsiteY40" fmla="*/ 733714 h 1807441"/>
              <a:gd name="connsiteX41" fmla="*/ 1295400 w 2583873"/>
              <a:gd name="connsiteY41" fmla="*/ 699077 h 1807441"/>
              <a:gd name="connsiteX42" fmla="*/ 1099127 w 2583873"/>
              <a:gd name="connsiteY42" fmla="*/ 523009 h 1807441"/>
              <a:gd name="connsiteX43" fmla="*/ 1066223 w 2583873"/>
              <a:gd name="connsiteY43" fmla="*/ 364837 h 1807441"/>
              <a:gd name="connsiteX44" fmla="*/ 1006764 w 2583873"/>
              <a:gd name="connsiteY44" fmla="*/ 222250 h 1807441"/>
              <a:gd name="connsiteX45" fmla="*/ 938645 w 2583873"/>
              <a:gd name="connsiteY45" fmla="*/ 80818 h 1807441"/>
              <a:gd name="connsiteX46" fmla="*/ 807605 w 2583873"/>
              <a:gd name="connsiteY46" fmla="*/ 2887 h 1807441"/>
              <a:gd name="connsiteX47" fmla="*/ 660400 w 2583873"/>
              <a:gd name="connsiteY47" fmla="*/ 0 h 1807441"/>
              <a:gd name="connsiteX48" fmla="*/ 572655 w 2583873"/>
              <a:gd name="connsiteY48" fmla="*/ 95827 h 1807441"/>
              <a:gd name="connsiteX49" fmla="*/ 609600 w 2583873"/>
              <a:gd name="connsiteY49" fmla="*/ 370141 h 1807441"/>
              <a:gd name="connsiteX50" fmla="*/ 644236 w 2583873"/>
              <a:gd name="connsiteY50" fmla="*/ 622877 h 1807441"/>
              <a:gd name="connsiteX51" fmla="*/ 692727 w 2583873"/>
              <a:gd name="connsiteY51" fmla="*/ 657514 h 1807441"/>
              <a:gd name="connsiteX52" fmla="*/ 755073 w 2583873"/>
              <a:gd name="connsiteY52" fmla="*/ 775277 h 1807441"/>
              <a:gd name="connsiteX53" fmla="*/ 762000 w 2583873"/>
              <a:gd name="connsiteY53" fmla="*/ 906896 h 1807441"/>
              <a:gd name="connsiteX54" fmla="*/ 678873 w 2583873"/>
              <a:gd name="connsiteY54" fmla="*/ 1038514 h 1807441"/>
              <a:gd name="connsiteX55" fmla="*/ 630382 w 2583873"/>
              <a:gd name="connsiteY55" fmla="*/ 1100859 h 1807441"/>
              <a:gd name="connsiteX56" fmla="*/ 498764 w 2583873"/>
              <a:gd name="connsiteY56" fmla="*/ 1142423 h 1807441"/>
              <a:gd name="connsiteX57" fmla="*/ 360218 w 2583873"/>
              <a:gd name="connsiteY57" fmla="*/ 1135496 h 1807441"/>
              <a:gd name="connsiteX58" fmla="*/ 284018 w 2583873"/>
              <a:gd name="connsiteY58" fmla="*/ 1045441 h 1807441"/>
              <a:gd name="connsiteX59" fmla="*/ 270164 w 2583873"/>
              <a:gd name="connsiteY59" fmla="*/ 899968 h 1807441"/>
              <a:gd name="connsiteX60" fmla="*/ 256309 w 2583873"/>
              <a:gd name="connsiteY60" fmla="*/ 754496 h 1807441"/>
              <a:gd name="connsiteX0" fmla="*/ 256309 w 2583873"/>
              <a:gd name="connsiteY0" fmla="*/ 754496 h 1807441"/>
              <a:gd name="connsiteX1" fmla="*/ 110836 w 2583873"/>
              <a:gd name="connsiteY1" fmla="*/ 733714 h 1807441"/>
              <a:gd name="connsiteX2" fmla="*/ 20782 w 2583873"/>
              <a:gd name="connsiteY2" fmla="*/ 782205 h 1807441"/>
              <a:gd name="connsiteX3" fmla="*/ 0 w 2583873"/>
              <a:gd name="connsiteY3" fmla="*/ 920750 h 1807441"/>
              <a:gd name="connsiteX4" fmla="*/ 48491 w 2583873"/>
              <a:gd name="connsiteY4" fmla="*/ 1031587 h 1807441"/>
              <a:gd name="connsiteX5" fmla="*/ 90055 w 2583873"/>
              <a:gd name="connsiteY5" fmla="*/ 1135496 h 1807441"/>
              <a:gd name="connsiteX6" fmla="*/ 138545 w 2583873"/>
              <a:gd name="connsiteY6" fmla="*/ 1211696 h 1807441"/>
              <a:gd name="connsiteX7" fmla="*/ 180109 w 2583873"/>
              <a:gd name="connsiteY7" fmla="*/ 1315605 h 1807441"/>
              <a:gd name="connsiteX8" fmla="*/ 145473 w 2583873"/>
              <a:gd name="connsiteY8" fmla="*/ 1357168 h 1807441"/>
              <a:gd name="connsiteX9" fmla="*/ 83127 w 2583873"/>
              <a:gd name="connsiteY9" fmla="*/ 1461077 h 1807441"/>
              <a:gd name="connsiteX10" fmla="*/ 124691 w 2583873"/>
              <a:gd name="connsiteY10" fmla="*/ 1606550 h 1807441"/>
              <a:gd name="connsiteX11" fmla="*/ 235527 w 2583873"/>
              <a:gd name="connsiteY11" fmla="*/ 1710459 h 1807441"/>
              <a:gd name="connsiteX12" fmla="*/ 304800 w 2583873"/>
              <a:gd name="connsiteY12" fmla="*/ 1800514 h 1807441"/>
              <a:gd name="connsiteX13" fmla="*/ 526473 w 2583873"/>
              <a:gd name="connsiteY13" fmla="*/ 1800514 h 1807441"/>
              <a:gd name="connsiteX14" fmla="*/ 595745 w 2583873"/>
              <a:gd name="connsiteY14" fmla="*/ 1800514 h 1807441"/>
              <a:gd name="connsiteX15" fmla="*/ 665018 w 2583873"/>
              <a:gd name="connsiteY15" fmla="*/ 1807441 h 1807441"/>
              <a:gd name="connsiteX16" fmla="*/ 914400 w 2583873"/>
              <a:gd name="connsiteY16" fmla="*/ 1752023 h 1807441"/>
              <a:gd name="connsiteX17" fmla="*/ 1080655 w 2583873"/>
              <a:gd name="connsiteY17" fmla="*/ 1634259 h 1807441"/>
              <a:gd name="connsiteX18" fmla="*/ 1191491 w 2583873"/>
              <a:gd name="connsiteY18" fmla="*/ 1571914 h 1807441"/>
              <a:gd name="connsiteX19" fmla="*/ 1323109 w 2583873"/>
              <a:gd name="connsiteY19" fmla="*/ 1495714 h 1807441"/>
              <a:gd name="connsiteX20" fmla="*/ 1392382 w 2583873"/>
              <a:gd name="connsiteY20" fmla="*/ 1398732 h 1807441"/>
              <a:gd name="connsiteX21" fmla="*/ 1454727 w 2583873"/>
              <a:gd name="connsiteY21" fmla="*/ 1391805 h 1807441"/>
              <a:gd name="connsiteX22" fmla="*/ 1634836 w 2583873"/>
              <a:gd name="connsiteY22" fmla="*/ 1343314 h 1807441"/>
              <a:gd name="connsiteX23" fmla="*/ 1731818 w 2583873"/>
              <a:gd name="connsiteY23" fmla="*/ 1301750 h 1807441"/>
              <a:gd name="connsiteX24" fmla="*/ 1905000 w 2583873"/>
              <a:gd name="connsiteY24" fmla="*/ 1246332 h 1807441"/>
              <a:gd name="connsiteX25" fmla="*/ 2036618 w 2583873"/>
              <a:gd name="connsiteY25" fmla="*/ 1225550 h 1807441"/>
              <a:gd name="connsiteX26" fmla="*/ 2105891 w 2583873"/>
              <a:gd name="connsiteY26" fmla="*/ 1232477 h 1807441"/>
              <a:gd name="connsiteX27" fmla="*/ 2202873 w 2583873"/>
              <a:gd name="connsiteY27" fmla="*/ 1232477 h 1807441"/>
              <a:gd name="connsiteX28" fmla="*/ 2403764 w 2583873"/>
              <a:gd name="connsiteY28" fmla="*/ 1239405 h 1807441"/>
              <a:gd name="connsiteX29" fmla="*/ 2507673 w 2583873"/>
              <a:gd name="connsiteY29" fmla="*/ 1190914 h 1807441"/>
              <a:gd name="connsiteX30" fmla="*/ 2556164 w 2583873"/>
              <a:gd name="connsiteY30" fmla="*/ 1121641 h 1807441"/>
              <a:gd name="connsiteX31" fmla="*/ 2583873 w 2583873"/>
              <a:gd name="connsiteY31" fmla="*/ 879187 h 1807441"/>
              <a:gd name="connsiteX32" fmla="*/ 2507673 w 2583873"/>
              <a:gd name="connsiteY32" fmla="*/ 719859 h 1807441"/>
              <a:gd name="connsiteX33" fmla="*/ 2299855 w 2583873"/>
              <a:gd name="connsiteY33" fmla="*/ 699077 h 1807441"/>
              <a:gd name="connsiteX34" fmla="*/ 2223655 w 2583873"/>
              <a:gd name="connsiteY34" fmla="*/ 712932 h 1807441"/>
              <a:gd name="connsiteX35" fmla="*/ 2119745 w 2583873"/>
              <a:gd name="connsiteY35" fmla="*/ 719859 h 1807441"/>
              <a:gd name="connsiteX36" fmla="*/ 2071255 w 2583873"/>
              <a:gd name="connsiteY36" fmla="*/ 685223 h 1807441"/>
              <a:gd name="connsiteX37" fmla="*/ 1981200 w 2583873"/>
              <a:gd name="connsiteY37" fmla="*/ 678296 h 1807441"/>
              <a:gd name="connsiteX38" fmla="*/ 1808018 w 2583873"/>
              <a:gd name="connsiteY38" fmla="*/ 747568 h 1807441"/>
              <a:gd name="connsiteX39" fmla="*/ 1669473 w 2583873"/>
              <a:gd name="connsiteY39" fmla="*/ 775277 h 1807441"/>
              <a:gd name="connsiteX40" fmla="*/ 1392382 w 2583873"/>
              <a:gd name="connsiteY40" fmla="*/ 733714 h 1807441"/>
              <a:gd name="connsiteX41" fmla="*/ 1295400 w 2583873"/>
              <a:gd name="connsiteY41" fmla="*/ 699077 h 1807441"/>
              <a:gd name="connsiteX42" fmla="*/ 1099127 w 2583873"/>
              <a:gd name="connsiteY42" fmla="*/ 523009 h 1807441"/>
              <a:gd name="connsiteX43" fmla="*/ 1066223 w 2583873"/>
              <a:gd name="connsiteY43" fmla="*/ 364837 h 1807441"/>
              <a:gd name="connsiteX44" fmla="*/ 1006764 w 2583873"/>
              <a:gd name="connsiteY44" fmla="*/ 222250 h 1807441"/>
              <a:gd name="connsiteX45" fmla="*/ 938645 w 2583873"/>
              <a:gd name="connsiteY45" fmla="*/ 80818 h 1807441"/>
              <a:gd name="connsiteX46" fmla="*/ 807605 w 2583873"/>
              <a:gd name="connsiteY46" fmla="*/ 2887 h 1807441"/>
              <a:gd name="connsiteX47" fmla="*/ 660400 w 2583873"/>
              <a:gd name="connsiteY47" fmla="*/ 0 h 1807441"/>
              <a:gd name="connsiteX48" fmla="*/ 572655 w 2583873"/>
              <a:gd name="connsiteY48" fmla="*/ 95827 h 1807441"/>
              <a:gd name="connsiteX49" fmla="*/ 527050 w 2583873"/>
              <a:gd name="connsiteY49" fmla="*/ 217741 h 1807441"/>
              <a:gd name="connsiteX50" fmla="*/ 644236 w 2583873"/>
              <a:gd name="connsiteY50" fmla="*/ 622877 h 1807441"/>
              <a:gd name="connsiteX51" fmla="*/ 692727 w 2583873"/>
              <a:gd name="connsiteY51" fmla="*/ 657514 h 1807441"/>
              <a:gd name="connsiteX52" fmla="*/ 755073 w 2583873"/>
              <a:gd name="connsiteY52" fmla="*/ 775277 h 1807441"/>
              <a:gd name="connsiteX53" fmla="*/ 762000 w 2583873"/>
              <a:gd name="connsiteY53" fmla="*/ 906896 h 1807441"/>
              <a:gd name="connsiteX54" fmla="*/ 678873 w 2583873"/>
              <a:gd name="connsiteY54" fmla="*/ 1038514 h 1807441"/>
              <a:gd name="connsiteX55" fmla="*/ 630382 w 2583873"/>
              <a:gd name="connsiteY55" fmla="*/ 1100859 h 1807441"/>
              <a:gd name="connsiteX56" fmla="*/ 498764 w 2583873"/>
              <a:gd name="connsiteY56" fmla="*/ 1142423 h 1807441"/>
              <a:gd name="connsiteX57" fmla="*/ 360218 w 2583873"/>
              <a:gd name="connsiteY57" fmla="*/ 1135496 h 1807441"/>
              <a:gd name="connsiteX58" fmla="*/ 284018 w 2583873"/>
              <a:gd name="connsiteY58" fmla="*/ 1045441 h 1807441"/>
              <a:gd name="connsiteX59" fmla="*/ 270164 w 2583873"/>
              <a:gd name="connsiteY59" fmla="*/ 899968 h 1807441"/>
              <a:gd name="connsiteX60" fmla="*/ 256309 w 2583873"/>
              <a:gd name="connsiteY60" fmla="*/ 754496 h 1807441"/>
              <a:gd name="connsiteX0" fmla="*/ 256309 w 2583873"/>
              <a:gd name="connsiteY0" fmla="*/ 754496 h 1807441"/>
              <a:gd name="connsiteX1" fmla="*/ 110836 w 2583873"/>
              <a:gd name="connsiteY1" fmla="*/ 733714 h 1807441"/>
              <a:gd name="connsiteX2" fmla="*/ 20782 w 2583873"/>
              <a:gd name="connsiteY2" fmla="*/ 782205 h 1807441"/>
              <a:gd name="connsiteX3" fmla="*/ 0 w 2583873"/>
              <a:gd name="connsiteY3" fmla="*/ 920750 h 1807441"/>
              <a:gd name="connsiteX4" fmla="*/ 48491 w 2583873"/>
              <a:gd name="connsiteY4" fmla="*/ 1031587 h 1807441"/>
              <a:gd name="connsiteX5" fmla="*/ 90055 w 2583873"/>
              <a:gd name="connsiteY5" fmla="*/ 1135496 h 1807441"/>
              <a:gd name="connsiteX6" fmla="*/ 138545 w 2583873"/>
              <a:gd name="connsiteY6" fmla="*/ 1211696 h 1807441"/>
              <a:gd name="connsiteX7" fmla="*/ 180109 w 2583873"/>
              <a:gd name="connsiteY7" fmla="*/ 1315605 h 1807441"/>
              <a:gd name="connsiteX8" fmla="*/ 145473 w 2583873"/>
              <a:gd name="connsiteY8" fmla="*/ 1357168 h 1807441"/>
              <a:gd name="connsiteX9" fmla="*/ 83127 w 2583873"/>
              <a:gd name="connsiteY9" fmla="*/ 1461077 h 1807441"/>
              <a:gd name="connsiteX10" fmla="*/ 124691 w 2583873"/>
              <a:gd name="connsiteY10" fmla="*/ 1606550 h 1807441"/>
              <a:gd name="connsiteX11" fmla="*/ 235527 w 2583873"/>
              <a:gd name="connsiteY11" fmla="*/ 1710459 h 1807441"/>
              <a:gd name="connsiteX12" fmla="*/ 304800 w 2583873"/>
              <a:gd name="connsiteY12" fmla="*/ 1800514 h 1807441"/>
              <a:gd name="connsiteX13" fmla="*/ 526473 w 2583873"/>
              <a:gd name="connsiteY13" fmla="*/ 1800514 h 1807441"/>
              <a:gd name="connsiteX14" fmla="*/ 595745 w 2583873"/>
              <a:gd name="connsiteY14" fmla="*/ 1800514 h 1807441"/>
              <a:gd name="connsiteX15" fmla="*/ 665018 w 2583873"/>
              <a:gd name="connsiteY15" fmla="*/ 1807441 h 1807441"/>
              <a:gd name="connsiteX16" fmla="*/ 914400 w 2583873"/>
              <a:gd name="connsiteY16" fmla="*/ 1752023 h 1807441"/>
              <a:gd name="connsiteX17" fmla="*/ 1080655 w 2583873"/>
              <a:gd name="connsiteY17" fmla="*/ 1634259 h 1807441"/>
              <a:gd name="connsiteX18" fmla="*/ 1191491 w 2583873"/>
              <a:gd name="connsiteY18" fmla="*/ 1571914 h 1807441"/>
              <a:gd name="connsiteX19" fmla="*/ 1323109 w 2583873"/>
              <a:gd name="connsiteY19" fmla="*/ 1495714 h 1807441"/>
              <a:gd name="connsiteX20" fmla="*/ 1392382 w 2583873"/>
              <a:gd name="connsiteY20" fmla="*/ 1398732 h 1807441"/>
              <a:gd name="connsiteX21" fmla="*/ 1454727 w 2583873"/>
              <a:gd name="connsiteY21" fmla="*/ 1391805 h 1807441"/>
              <a:gd name="connsiteX22" fmla="*/ 1634836 w 2583873"/>
              <a:gd name="connsiteY22" fmla="*/ 1343314 h 1807441"/>
              <a:gd name="connsiteX23" fmla="*/ 1731818 w 2583873"/>
              <a:gd name="connsiteY23" fmla="*/ 1301750 h 1807441"/>
              <a:gd name="connsiteX24" fmla="*/ 1905000 w 2583873"/>
              <a:gd name="connsiteY24" fmla="*/ 1246332 h 1807441"/>
              <a:gd name="connsiteX25" fmla="*/ 2036618 w 2583873"/>
              <a:gd name="connsiteY25" fmla="*/ 1225550 h 1807441"/>
              <a:gd name="connsiteX26" fmla="*/ 2105891 w 2583873"/>
              <a:gd name="connsiteY26" fmla="*/ 1232477 h 1807441"/>
              <a:gd name="connsiteX27" fmla="*/ 2202873 w 2583873"/>
              <a:gd name="connsiteY27" fmla="*/ 1232477 h 1807441"/>
              <a:gd name="connsiteX28" fmla="*/ 2403764 w 2583873"/>
              <a:gd name="connsiteY28" fmla="*/ 1239405 h 1807441"/>
              <a:gd name="connsiteX29" fmla="*/ 2507673 w 2583873"/>
              <a:gd name="connsiteY29" fmla="*/ 1190914 h 1807441"/>
              <a:gd name="connsiteX30" fmla="*/ 2556164 w 2583873"/>
              <a:gd name="connsiteY30" fmla="*/ 1121641 h 1807441"/>
              <a:gd name="connsiteX31" fmla="*/ 2583873 w 2583873"/>
              <a:gd name="connsiteY31" fmla="*/ 879187 h 1807441"/>
              <a:gd name="connsiteX32" fmla="*/ 2507673 w 2583873"/>
              <a:gd name="connsiteY32" fmla="*/ 719859 h 1807441"/>
              <a:gd name="connsiteX33" fmla="*/ 2299855 w 2583873"/>
              <a:gd name="connsiteY33" fmla="*/ 699077 h 1807441"/>
              <a:gd name="connsiteX34" fmla="*/ 2223655 w 2583873"/>
              <a:gd name="connsiteY34" fmla="*/ 712932 h 1807441"/>
              <a:gd name="connsiteX35" fmla="*/ 2119745 w 2583873"/>
              <a:gd name="connsiteY35" fmla="*/ 719859 h 1807441"/>
              <a:gd name="connsiteX36" fmla="*/ 2071255 w 2583873"/>
              <a:gd name="connsiteY36" fmla="*/ 685223 h 1807441"/>
              <a:gd name="connsiteX37" fmla="*/ 1981200 w 2583873"/>
              <a:gd name="connsiteY37" fmla="*/ 678296 h 1807441"/>
              <a:gd name="connsiteX38" fmla="*/ 1808018 w 2583873"/>
              <a:gd name="connsiteY38" fmla="*/ 747568 h 1807441"/>
              <a:gd name="connsiteX39" fmla="*/ 1669473 w 2583873"/>
              <a:gd name="connsiteY39" fmla="*/ 775277 h 1807441"/>
              <a:gd name="connsiteX40" fmla="*/ 1392382 w 2583873"/>
              <a:gd name="connsiteY40" fmla="*/ 733714 h 1807441"/>
              <a:gd name="connsiteX41" fmla="*/ 1295400 w 2583873"/>
              <a:gd name="connsiteY41" fmla="*/ 699077 h 1807441"/>
              <a:gd name="connsiteX42" fmla="*/ 1099127 w 2583873"/>
              <a:gd name="connsiteY42" fmla="*/ 523009 h 1807441"/>
              <a:gd name="connsiteX43" fmla="*/ 1066223 w 2583873"/>
              <a:gd name="connsiteY43" fmla="*/ 364837 h 1807441"/>
              <a:gd name="connsiteX44" fmla="*/ 1006764 w 2583873"/>
              <a:gd name="connsiteY44" fmla="*/ 222250 h 1807441"/>
              <a:gd name="connsiteX45" fmla="*/ 938645 w 2583873"/>
              <a:gd name="connsiteY45" fmla="*/ 80818 h 1807441"/>
              <a:gd name="connsiteX46" fmla="*/ 807605 w 2583873"/>
              <a:gd name="connsiteY46" fmla="*/ 2887 h 1807441"/>
              <a:gd name="connsiteX47" fmla="*/ 660400 w 2583873"/>
              <a:gd name="connsiteY47" fmla="*/ 0 h 1807441"/>
              <a:gd name="connsiteX48" fmla="*/ 572655 w 2583873"/>
              <a:gd name="connsiteY48" fmla="*/ 64077 h 1807441"/>
              <a:gd name="connsiteX49" fmla="*/ 527050 w 2583873"/>
              <a:gd name="connsiteY49" fmla="*/ 217741 h 1807441"/>
              <a:gd name="connsiteX50" fmla="*/ 644236 w 2583873"/>
              <a:gd name="connsiteY50" fmla="*/ 622877 h 1807441"/>
              <a:gd name="connsiteX51" fmla="*/ 692727 w 2583873"/>
              <a:gd name="connsiteY51" fmla="*/ 657514 h 1807441"/>
              <a:gd name="connsiteX52" fmla="*/ 755073 w 2583873"/>
              <a:gd name="connsiteY52" fmla="*/ 775277 h 1807441"/>
              <a:gd name="connsiteX53" fmla="*/ 762000 w 2583873"/>
              <a:gd name="connsiteY53" fmla="*/ 906896 h 1807441"/>
              <a:gd name="connsiteX54" fmla="*/ 678873 w 2583873"/>
              <a:gd name="connsiteY54" fmla="*/ 1038514 h 1807441"/>
              <a:gd name="connsiteX55" fmla="*/ 630382 w 2583873"/>
              <a:gd name="connsiteY55" fmla="*/ 1100859 h 1807441"/>
              <a:gd name="connsiteX56" fmla="*/ 498764 w 2583873"/>
              <a:gd name="connsiteY56" fmla="*/ 1142423 h 1807441"/>
              <a:gd name="connsiteX57" fmla="*/ 360218 w 2583873"/>
              <a:gd name="connsiteY57" fmla="*/ 1135496 h 1807441"/>
              <a:gd name="connsiteX58" fmla="*/ 284018 w 2583873"/>
              <a:gd name="connsiteY58" fmla="*/ 1045441 h 1807441"/>
              <a:gd name="connsiteX59" fmla="*/ 270164 w 2583873"/>
              <a:gd name="connsiteY59" fmla="*/ 899968 h 1807441"/>
              <a:gd name="connsiteX60" fmla="*/ 256309 w 2583873"/>
              <a:gd name="connsiteY60" fmla="*/ 754496 h 1807441"/>
              <a:gd name="connsiteX0" fmla="*/ 256309 w 2583873"/>
              <a:gd name="connsiteY0" fmla="*/ 754496 h 1807441"/>
              <a:gd name="connsiteX1" fmla="*/ 110836 w 2583873"/>
              <a:gd name="connsiteY1" fmla="*/ 733714 h 1807441"/>
              <a:gd name="connsiteX2" fmla="*/ 20782 w 2583873"/>
              <a:gd name="connsiteY2" fmla="*/ 782205 h 1807441"/>
              <a:gd name="connsiteX3" fmla="*/ 0 w 2583873"/>
              <a:gd name="connsiteY3" fmla="*/ 920750 h 1807441"/>
              <a:gd name="connsiteX4" fmla="*/ 48491 w 2583873"/>
              <a:gd name="connsiteY4" fmla="*/ 1031587 h 1807441"/>
              <a:gd name="connsiteX5" fmla="*/ 90055 w 2583873"/>
              <a:gd name="connsiteY5" fmla="*/ 1135496 h 1807441"/>
              <a:gd name="connsiteX6" fmla="*/ 138545 w 2583873"/>
              <a:gd name="connsiteY6" fmla="*/ 1211696 h 1807441"/>
              <a:gd name="connsiteX7" fmla="*/ 180109 w 2583873"/>
              <a:gd name="connsiteY7" fmla="*/ 1315605 h 1807441"/>
              <a:gd name="connsiteX8" fmla="*/ 145473 w 2583873"/>
              <a:gd name="connsiteY8" fmla="*/ 1357168 h 1807441"/>
              <a:gd name="connsiteX9" fmla="*/ 83127 w 2583873"/>
              <a:gd name="connsiteY9" fmla="*/ 1461077 h 1807441"/>
              <a:gd name="connsiteX10" fmla="*/ 124691 w 2583873"/>
              <a:gd name="connsiteY10" fmla="*/ 1606550 h 1807441"/>
              <a:gd name="connsiteX11" fmla="*/ 235527 w 2583873"/>
              <a:gd name="connsiteY11" fmla="*/ 1710459 h 1807441"/>
              <a:gd name="connsiteX12" fmla="*/ 304800 w 2583873"/>
              <a:gd name="connsiteY12" fmla="*/ 1800514 h 1807441"/>
              <a:gd name="connsiteX13" fmla="*/ 526473 w 2583873"/>
              <a:gd name="connsiteY13" fmla="*/ 1800514 h 1807441"/>
              <a:gd name="connsiteX14" fmla="*/ 595745 w 2583873"/>
              <a:gd name="connsiteY14" fmla="*/ 1800514 h 1807441"/>
              <a:gd name="connsiteX15" fmla="*/ 665018 w 2583873"/>
              <a:gd name="connsiteY15" fmla="*/ 1807441 h 1807441"/>
              <a:gd name="connsiteX16" fmla="*/ 914400 w 2583873"/>
              <a:gd name="connsiteY16" fmla="*/ 1752023 h 1807441"/>
              <a:gd name="connsiteX17" fmla="*/ 1080655 w 2583873"/>
              <a:gd name="connsiteY17" fmla="*/ 1634259 h 1807441"/>
              <a:gd name="connsiteX18" fmla="*/ 1191491 w 2583873"/>
              <a:gd name="connsiteY18" fmla="*/ 1571914 h 1807441"/>
              <a:gd name="connsiteX19" fmla="*/ 1323109 w 2583873"/>
              <a:gd name="connsiteY19" fmla="*/ 1495714 h 1807441"/>
              <a:gd name="connsiteX20" fmla="*/ 1392382 w 2583873"/>
              <a:gd name="connsiteY20" fmla="*/ 1398732 h 1807441"/>
              <a:gd name="connsiteX21" fmla="*/ 1454727 w 2583873"/>
              <a:gd name="connsiteY21" fmla="*/ 1391805 h 1807441"/>
              <a:gd name="connsiteX22" fmla="*/ 1634836 w 2583873"/>
              <a:gd name="connsiteY22" fmla="*/ 1343314 h 1807441"/>
              <a:gd name="connsiteX23" fmla="*/ 1731818 w 2583873"/>
              <a:gd name="connsiteY23" fmla="*/ 1301750 h 1807441"/>
              <a:gd name="connsiteX24" fmla="*/ 1905000 w 2583873"/>
              <a:gd name="connsiteY24" fmla="*/ 1246332 h 1807441"/>
              <a:gd name="connsiteX25" fmla="*/ 2036618 w 2583873"/>
              <a:gd name="connsiteY25" fmla="*/ 1225550 h 1807441"/>
              <a:gd name="connsiteX26" fmla="*/ 2105891 w 2583873"/>
              <a:gd name="connsiteY26" fmla="*/ 1232477 h 1807441"/>
              <a:gd name="connsiteX27" fmla="*/ 2202873 w 2583873"/>
              <a:gd name="connsiteY27" fmla="*/ 1232477 h 1807441"/>
              <a:gd name="connsiteX28" fmla="*/ 2403764 w 2583873"/>
              <a:gd name="connsiteY28" fmla="*/ 1239405 h 1807441"/>
              <a:gd name="connsiteX29" fmla="*/ 2507673 w 2583873"/>
              <a:gd name="connsiteY29" fmla="*/ 1190914 h 1807441"/>
              <a:gd name="connsiteX30" fmla="*/ 2556164 w 2583873"/>
              <a:gd name="connsiteY30" fmla="*/ 1121641 h 1807441"/>
              <a:gd name="connsiteX31" fmla="*/ 2583873 w 2583873"/>
              <a:gd name="connsiteY31" fmla="*/ 879187 h 1807441"/>
              <a:gd name="connsiteX32" fmla="*/ 2507673 w 2583873"/>
              <a:gd name="connsiteY32" fmla="*/ 719859 h 1807441"/>
              <a:gd name="connsiteX33" fmla="*/ 2299855 w 2583873"/>
              <a:gd name="connsiteY33" fmla="*/ 699077 h 1807441"/>
              <a:gd name="connsiteX34" fmla="*/ 2223655 w 2583873"/>
              <a:gd name="connsiteY34" fmla="*/ 712932 h 1807441"/>
              <a:gd name="connsiteX35" fmla="*/ 2119745 w 2583873"/>
              <a:gd name="connsiteY35" fmla="*/ 719859 h 1807441"/>
              <a:gd name="connsiteX36" fmla="*/ 2071255 w 2583873"/>
              <a:gd name="connsiteY36" fmla="*/ 685223 h 1807441"/>
              <a:gd name="connsiteX37" fmla="*/ 1981200 w 2583873"/>
              <a:gd name="connsiteY37" fmla="*/ 678296 h 1807441"/>
              <a:gd name="connsiteX38" fmla="*/ 1808018 w 2583873"/>
              <a:gd name="connsiteY38" fmla="*/ 747568 h 1807441"/>
              <a:gd name="connsiteX39" fmla="*/ 1669473 w 2583873"/>
              <a:gd name="connsiteY39" fmla="*/ 775277 h 1807441"/>
              <a:gd name="connsiteX40" fmla="*/ 1392382 w 2583873"/>
              <a:gd name="connsiteY40" fmla="*/ 733714 h 1807441"/>
              <a:gd name="connsiteX41" fmla="*/ 1295400 w 2583873"/>
              <a:gd name="connsiteY41" fmla="*/ 699077 h 1807441"/>
              <a:gd name="connsiteX42" fmla="*/ 1099127 w 2583873"/>
              <a:gd name="connsiteY42" fmla="*/ 523009 h 1807441"/>
              <a:gd name="connsiteX43" fmla="*/ 1066223 w 2583873"/>
              <a:gd name="connsiteY43" fmla="*/ 364837 h 1807441"/>
              <a:gd name="connsiteX44" fmla="*/ 1006764 w 2583873"/>
              <a:gd name="connsiteY44" fmla="*/ 222250 h 1807441"/>
              <a:gd name="connsiteX45" fmla="*/ 938645 w 2583873"/>
              <a:gd name="connsiteY45" fmla="*/ 80818 h 1807441"/>
              <a:gd name="connsiteX46" fmla="*/ 807605 w 2583873"/>
              <a:gd name="connsiteY46" fmla="*/ 2887 h 1807441"/>
              <a:gd name="connsiteX47" fmla="*/ 660400 w 2583873"/>
              <a:gd name="connsiteY47" fmla="*/ 0 h 1807441"/>
              <a:gd name="connsiteX48" fmla="*/ 572655 w 2583873"/>
              <a:gd name="connsiteY48" fmla="*/ 64077 h 1807441"/>
              <a:gd name="connsiteX49" fmla="*/ 527050 w 2583873"/>
              <a:gd name="connsiteY49" fmla="*/ 217741 h 1807441"/>
              <a:gd name="connsiteX50" fmla="*/ 577850 w 2583873"/>
              <a:gd name="connsiteY50" fmla="*/ 420941 h 1807441"/>
              <a:gd name="connsiteX51" fmla="*/ 644236 w 2583873"/>
              <a:gd name="connsiteY51" fmla="*/ 622877 h 1807441"/>
              <a:gd name="connsiteX52" fmla="*/ 692727 w 2583873"/>
              <a:gd name="connsiteY52" fmla="*/ 657514 h 1807441"/>
              <a:gd name="connsiteX53" fmla="*/ 755073 w 2583873"/>
              <a:gd name="connsiteY53" fmla="*/ 775277 h 1807441"/>
              <a:gd name="connsiteX54" fmla="*/ 762000 w 2583873"/>
              <a:gd name="connsiteY54" fmla="*/ 906896 h 1807441"/>
              <a:gd name="connsiteX55" fmla="*/ 678873 w 2583873"/>
              <a:gd name="connsiteY55" fmla="*/ 1038514 h 1807441"/>
              <a:gd name="connsiteX56" fmla="*/ 630382 w 2583873"/>
              <a:gd name="connsiteY56" fmla="*/ 1100859 h 1807441"/>
              <a:gd name="connsiteX57" fmla="*/ 498764 w 2583873"/>
              <a:gd name="connsiteY57" fmla="*/ 1142423 h 1807441"/>
              <a:gd name="connsiteX58" fmla="*/ 360218 w 2583873"/>
              <a:gd name="connsiteY58" fmla="*/ 1135496 h 1807441"/>
              <a:gd name="connsiteX59" fmla="*/ 284018 w 2583873"/>
              <a:gd name="connsiteY59" fmla="*/ 1045441 h 1807441"/>
              <a:gd name="connsiteX60" fmla="*/ 270164 w 2583873"/>
              <a:gd name="connsiteY60" fmla="*/ 899968 h 1807441"/>
              <a:gd name="connsiteX61" fmla="*/ 256309 w 2583873"/>
              <a:gd name="connsiteY61" fmla="*/ 754496 h 1807441"/>
              <a:gd name="connsiteX0" fmla="*/ 256309 w 2583873"/>
              <a:gd name="connsiteY0" fmla="*/ 754496 h 1807441"/>
              <a:gd name="connsiteX1" fmla="*/ 110836 w 2583873"/>
              <a:gd name="connsiteY1" fmla="*/ 733714 h 1807441"/>
              <a:gd name="connsiteX2" fmla="*/ 20782 w 2583873"/>
              <a:gd name="connsiteY2" fmla="*/ 782205 h 1807441"/>
              <a:gd name="connsiteX3" fmla="*/ 0 w 2583873"/>
              <a:gd name="connsiteY3" fmla="*/ 920750 h 1807441"/>
              <a:gd name="connsiteX4" fmla="*/ 48491 w 2583873"/>
              <a:gd name="connsiteY4" fmla="*/ 1031587 h 1807441"/>
              <a:gd name="connsiteX5" fmla="*/ 90055 w 2583873"/>
              <a:gd name="connsiteY5" fmla="*/ 1135496 h 1807441"/>
              <a:gd name="connsiteX6" fmla="*/ 138545 w 2583873"/>
              <a:gd name="connsiteY6" fmla="*/ 1211696 h 1807441"/>
              <a:gd name="connsiteX7" fmla="*/ 180109 w 2583873"/>
              <a:gd name="connsiteY7" fmla="*/ 1315605 h 1807441"/>
              <a:gd name="connsiteX8" fmla="*/ 145473 w 2583873"/>
              <a:gd name="connsiteY8" fmla="*/ 1357168 h 1807441"/>
              <a:gd name="connsiteX9" fmla="*/ 83127 w 2583873"/>
              <a:gd name="connsiteY9" fmla="*/ 1461077 h 1807441"/>
              <a:gd name="connsiteX10" fmla="*/ 124691 w 2583873"/>
              <a:gd name="connsiteY10" fmla="*/ 1606550 h 1807441"/>
              <a:gd name="connsiteX11" fmla="*/ 235527 w 2583873"/>
              <a:gd name="connsiteY11" fmla="*/ 1710459 h 1807441"/>
              <a:gd name="connsiteX12" fmla="*/ 304800 w 2583873"/>
              <a:gd name="connsiteY12" fmla="*/ 1800514 h 1807441"/>
              <a:gd name="connsiteX13" fmla="*/ 526473 w 2583873"/>
              <a:gd name="connsiteY13" fmla="*/ 1800514 h 1807441"/>
              <a:gd name="connsiteX14" fmla="*/ 595745 w 2583873"/>
              <a:gd name="connsiteY14" fmla="*/ 1800514 h 1807441"/>
              <a:gd name="connsiteX15" fmla="*/ 665018 w 2583873"/>
              <a:gd name="connsiteY15" fmla="*/ 1807441 h 1807441"/>
              <a:gd name="connsiteX16" fmla="*/ 914400 w 2583873"/>
              <a:gd name="connsiteY16" fmla="*/ 1752023 h 1807441"/>
              <a:gd name="connsiteX17" fmla="*/ 1080655 w 2583873"/>
              <a:gd name="connsiteY17" fmla="*/ 1634259 h 1807441"/>
              <a:gd name="connsiteX18" fmla="*/ 1191491 w 2583873"/>
              <a:gd name="connsiteY18" fmla="*/ 1571914 h 1807441"/>
              <a:gd name="connsiteX19" fmla="*/ 1323109 w 2583873"/>
              <a:gd name="connsiteY19" fmla="*/ 1495714 h 1807441"/>
              <a:gd name="connsiteX20" fmla="*/ 1392382 w 2583873"/>
              <a:gd name="connsiteY20" fmla="*/ 1398732 h 1807441"/>
              <a:gd name="connsiteX21" fmla="*/ 1454727 w 2583873"/>
              <a:gd name="connsiteY21" fmla="*/ 1391805 h 1807441"/>
              <a:gd name="connsiteX22" fmla="*/ 1634836 w 2583873"/>
              <a:gd name="connsiteY22" fmla="*/ 1343314 h 1807441"/>
              <a:gd name="connsiteX23" fmla="*/ 1731818 w 2583873"/>
              <a:gd name="connsiteY23" fmla="*/ 1301750 h 1807441"/>
              <a:gd name="connsiteX24" fmla="*/ 1905000 w 2583873"/>
              <a:gd name="connsiteY24" fmla="*/ 1246332 h 1807441"/>
              <a:gd name="connsiteX25" fmla="*/ 2036618 w 2583873"/>
              <a:gd name="connsiteY25" fmla="*/ 1225550 h 1807441"/>
              <a:gd name="connsiteX26" fmla="*/ 2105891 w 2583873"/>
              <a:gd name="connsiteY26" fmla="*/ 1232477 h 1807441"/>
              <a:gd name="connsiteX27" fmla="*/ 2202873 w 2583873"/>
              <a:gd name="connsiteY27" fmla="*/ 1232477 h 1807441"/>
              <a:gd name="connsiteX28" fmla="*/ 2403764 w 2583873"/>
              <a:gd name="connsiteY28" fmla="*/ 1239405 h 1807441"/>
              <a:gd name="connsiteX29" fmla="*/ 2507673 w 2583873"/>
              <a:gd name="connsiteY29" fmla="*/ 1190914 h 1807441"/>
              <a:gd name="connsiteX30" fmla="*/ 2556164 w 2583873"/>
              <a:gd name="connsiteY30" fmla="*/ 1121641 h 1807441"/>
              <a:gd name="connsiteX31" fmla="*/ 2583873 w 2583873"/>
              <a:gd name="connsiteY31" fmla="*/ 879187 h 1807441"/>
              <a:gd name="connsiteX32" fmla="*/ 2507673 w 2583873"/>
              <a:gd name="connsiteY32" fmla="*/ 719859 h 1807441"/>
              <a:gd name="connsiteX33" fmla="*/ 2299855 w 2583873"/>
              <a:gd name="connsiteY33" fmla="*/ 699077 h 1807441"/>
              <a:gd name="connsiteX34" fmla="*/ 2223655 w 2583873"/>
              <a:gd name="connsiteY34" fmla="*/ 712932 h 1807441"/>
              <a:gd name="connsiteX35" fmla="*/ 2119745 w 2583873"/>
              <a:gd name="connsiteY35" fmla="*/ 719859 h 1807441"/>
              <a:gd name="connsiteX36" fmla="*/ 2071255 w 2583873"/>
              <a:gd name="connsiteY36" fmla="*/ 685223 h 1807441"/>
              <a:gd name="connsiteX37" fmla="*/ 1981200 w 2583873"/>
              <a:gd name="connsiteY37" fmla="*/ 678296 h 1807441"/>
              <a:gd name="connsiteX38" fmla="*/ 1808018 w 2583873"/>
              <a:gd name="connsiteY38" fmla="*/ 747568 h 1807441"/>
              <a:gd name="connsiteX39" fmla="*/ 1669473 w 2583873"/>
              <a:gd name="connsiteY39" fmla="*/ 775277 h 1807441"/>
              <a:gd name="connsiteX40" fmla="*/ 1392382 w 2583873"/>
              <a:gd name="connsiteY40" fmla="*/ 733714 h 1807441"/>
              <a:gd name="connsiteX41" fmla="*/ 1295400 w 2583873"/>
              <a:gd name="connsiteY41" fmla="*/ 699077 h 1807441"/>
              <a:gd name="connsiteX42" fmla="*/ 1099127 w 2583873"/>
              <a:gd name="connsiteY42" fmla="*/ 523009 h 1807441"/>
              <a:gd name="connsiteX43" fmla="*/ 1066223 w 2583873"/>
              <a:gd name="connsiteY43" fmla="*/ 364837 h 1807441"/>
              <a:gd name="connsiteX44" fmla="*/ 1006764 w 2583873"/>
              <a:gd name="connsiteY44" fmla="*/ 222250 h 1807441"/>
              <a:gd name="connsiteX45" fmla="*/ 938645 w 2583873"/>
              <a:gd name="connsiteY45" fmla="*/ 80818 h 1807441"/>
              <a:gd name="connsiteX46" fmla="*/ 807605 w 2583873"/>
              <a:gd name="connsiteY46" fmla="*/ 2887 h 1807441"/>
              <a:gd name="connsiteX47" fmla="*/ 660400 w 2583873"/>
              <a:gd name="connsiteY47" fmla="*/ 0 h 1807441"/>
              <a:gd name="connsiteX48" fmla="*/ 572655 w 2583873"/>
              <a:gd name="connsiteY48" fmla="*/ 64077 h 1807441"/>
              <a:gd name="connsiteX49" fmla="*/ 527050 w 2583873"/>
              <a:gd name="connsiteY49" fmla="*/ 217741 h 1807441"/>
              <a:gd name="connsiteX50" fmla="*/ 546100 w 2583873"/>
              <a:gd name="connsiteY50" fmla="*/ 427291 h 1807441"/>
              <a:gd name="connsiteX51" fmla="*/ 644236 w 2583873"/>
              <a:gd name="connsiteY51" fmla="*/ 622877 h 1807441"/>
              <a:gd name="connsiteX52" fmla="*/ 692727 w 2583873"/>
              <a:gd name="connsiteY52" fmla="*/ 657514 h 1807441"/>
              <a:gd name="connsiteX53" fmla="*/ 755073 w 2583873"/>
              <a:gd name="connsiteY53" fmla="*/ 775277 h 1807441"/>
              <a:gd name="connsiteX54" fmla="*/ 762000 w 2583873"/>
              <a:gd name="connsiteY54" fmla="*/ 906896 h 1807441"/>
              <a:gd name="connsiteX55" fmla="*/ 678873 w 2583873"/>
              <a:gd name="connsiteY55" fmla="*/ 1038514 h 1807441"/>
              <a:gd name="connsiteX56" fmla="*/ 630382 w 2583873"/>
              <a:gd name="connsiteY56" fmla="*/ 1100859 h 1807441"/>
              <a:gd name="connsiteX57" fmla="*/ 498764 w 2583873"/>
              <a:gd name="connsiteY57" fmla="*/ 1142423 h 1807441"/>
              <a:gd name="connsiteX58" fmla="*/ 360218 w 2583873"/>
              <a:gd name="connsiteY58" fmla="*/ 1135496 h 1807441"/>
              <a:gd name="connsiteX59" fmla="*/ 284018 w 2583873"/>
              <a:gd name="connsiteY59" fmla="*/ 1045441 h 1807441"/>
              <a:gd name="connsiteX60" fmla="*/ 270164 w 2583873"/>
              <a:gd name="connsiteY60" fmla="*/ 899968 h 1807441"/>
              <a:gd name="connsiteX61" fmla="*/ 256309 w 2583873"/>
              <a:gd name="connsiteY61" fmla="*/ 754496 h 1807441"/>
              <a:gd name="connsiteX0" fmla="*/ 256309 w 2583873"/>
              <a:gd name="connsiteY0" fmla="*/ 754496 h 1807441"/>
              <a:gd name="connsiteX1" fmla="*/ 110836 w 2583873"/>
              <a:gd name="connsiteY1" fmla="*/ 733714 h 1807441"/>
              <a:gd name="connsiteX2" fmla="*/ 20782 w 2583873"/>
              <a:gd name="connsiteY2" fmla="*/ 782205 h 1807441"/>
              <a:gd name="connsiteX3" fmla="*/ 0 w 2583873"/>
              <a:gd name="connsiteY3" fmla="*/ 920750 h 1807441"/>
              <a:gd name="connsiteX4" fmla="*/ 48491 w 2583873"/>
              <a:gd name="connsiteY4" fmla="*/ 1031587 h 1807441"/>
              <a:gd name="connsiteX5" fmla="*/ 90055 w 2583873"/>
              <a:gd name="connsiteY5" fmla="*/ 1135496 h 1807441"/>
              <a:gd name="connsiteX6" fmla="*/ 138545 w 2583873"/>
              <a:gd name="connsiteY6" fmla="*/ 1211696 h 1807441"/>
              <a:gd name="connsiteX7" fmla="*/ 180109 w 2583873"/>
              <a:gd name="connsiteY7" fmla="*/ 1315605 h 1807441"/>
              <a:gd name="connsiteX8" fmla="*/ 145473 w 2583873"/>
              <a:gd name="connsiteY8" fmla="*/ 1357168 h 1807441"/>
              <a:gd name="connsiteX9" fmla="*/ 83127 w 2583873"/>
              <a:gd name="connsiteY9" fmla="*/ 1461077 h 1807441"/>
              <a:gd name="connsiteX10" fmla="*/ 124691 w 2583873"/>
              <a:gd name="connsiteY10" fmla="*/ 1606550 h 1807441"/>
              <a:gd name="connsiteX11" fmla="*/ 235527 w 2583873"/>
              <a:gd name="connsiteY11" fmla="*/ 1710459 h 1807441"/>
              <a:gd name="connsiteX12" fmla="*/ 304800 w 2583873"/>
              <a:gd name="connsiteY12" fmla="*/ 1800514 h 1807441"/>
              <a:gd name="connsiteX13" fmla="*/ 526473 w 2583873"/>
              <a:gd name="connsiteY13" fmla="*/ 1800514 h 1807441"/>
              <a:gd name="connsiteX14" fmla="*/ 595745 w 2583873"/>
              <a:gd name="connsiteY14" fmla="*/ 1800514 h 1807441"/>
              <a:gd name="connsiteX15" fmla="*/ 665018 w 2583873"/>
              <a:gd name="connsiteY15" fmla="*/ 1807441 h 1807441"/>
              <a:gd name="connsiteX16" fmla="*/ 914400 w 2583873"/>
              <a:gd name="connsiteY16" fmla="*/ 1752023 h 1807441"/>
              <a:gd name="connsiteX17" fmla="*/ 1080655 w 2583873"/>
              <a:gd name="connsiteY17" fmla="*/ 1634259 h 1807441"/>
              <a:gd name="connsiteX18" fmla="*/ 1191491 w 2583873"/>
              <a:gd name="connsiteY18" fmla="*/ 1571914 h 1807441"/>
              <a:gd name="connsiteX19" fmla="*/ 1323109 w 2583873"/>
              <a:gd name="connsiteY19" fmla="*/ 1495714 h 1807441"/>
              <a:gd name="connsiteX20" fmla="*/ 1392382 w 2583873"/>
              <a:gd name="connsiteY20" fmla="*/ 1398732 h 1807441"/>
              <a:gd name="connsiteX21" fmla="*/ 1454727 w 2583873"/>
              <a:gd name="connsiteY21" fmla="*/ 1391805 h 1807441"/>
              <a:gd name="connsiteX22" fmla="*/ 1634836 w 2583873"/>
              <a:gd name="connsiteY22" fmla="*/ 1343314 h 1807441"/>
              <a:gd name="connsiteX23" fmla="*/ 1731818 w 2583873"/>
              <a:gd name="connsiteY23" fmla="*/ 1301750 h 1807441"/>
              <a:gd name="connsiteX24" fmla="*/ 1905000 w 2583873"/>
              <a:gd name="connsiteY24" fmla="*/ 1246332 h 1807441"/>
              <a:gd name="connsiteX25" fmla="*/ 2036618 w 2583873"/>
              <a:gd name="connsiteY25" fmla="*/ 1225550 h 1807441"/>
              <a:gd name="connsiteX26" fmla="*/ 2105891 w 2583873"/>
              <a:gd name="connsiteY26" fmla="*/ 1232477 h 1807441"/>
              <a:gd name="connsiteX27" fmla="*/ 2202873 w 2583873"/>
              <a:gd name="connsiteY27" fmla="*/ 1232477 h 1807441"/>
              <a:gd name="connsiteX28" fmla="*/ 2403764 w 2583873"/>
              <a:gd name="connsiteY28" fmla="*/ 1239405 h 1807441"/>
              <a:gd name="connsiteX29" fmla="*/ 2507673 w 2583873"/>
              <a:gd name="connsiteY29" fmla="*/ 1190914 h 1807441"/>
              <a:gd name="connsiteX30" fmla="*/ 2556164 w 2583873"/>
              <a:gd name="connsiteY30" fmla="*/ 1121641 h 1807441"/>
              <a:gd name="connsiteX31" fmla="*/ 2583873 w 2583873"/>
              <a:gd name="connsiteY31" fmla="*/ 879187 h 1807441"/>
              <a:gd name="connsiteX32" fmla="*/ 2507673 w 2583873"/>
              <a:gd name="connsiteY32" fmla="*/ 719859 h 1807441"/>
              <a:gd name="connsiteX33" fmla="*/ 2299855 w 2583873"/>
              <a:gd name="connsiteY33" fmla="*/ 699077 h 1807441"/>
              <a:gd name="connsiteX34" fmla="*/ 2223655 w 2583873"/>
              <a:gd name="connsiteY34" fmla="*/ 712932 h 1807441"/>
              <a:gd name="connsiteX35" fmla="*/ 2119745 w 2583873"/>
              <a:gd name="connsiteY35" fmla="*/ 719859 h 1807441"/>
              <a:gd name="connsiteX36" fmla="*/ 2071255 w 2583873"/>
              <a:gd name="connsiteY36" fmla="*/ 685223 h 1807441"/>
              <a:gd name="connsiteX37" fmla="*/ 1981200 w 2583873"/>
              <a:gd name="connsiteY37" fmla="*/ 678296 h 1807441"/>
              <a:gd name="connsiteX38" fmla="*/ 1808018 w 2583873"/>
              <a:gd name="connsiteY38" fmla="*/ 747568 h 1807441"/>
              <a:gd name="connsiteX39" fmla="*/ 1669473 w 2583873"/>
              <a:gd name="connsiteY39" fmla="*/ 775277 h 1807441"/>
              <a:gd name="connsiteX40" fmla="*/ 1392382 w 2583873"/>
              <a:gd name="connsiteY40" fmla="*/ 733714 h 1807441"/>
              <a:gd name="connsiteX41" fmla="*/ 1295400 w 2583873"/>
              <a:gd name="connsiteY41" fmla="*/ 699077 h 1807441"/>
              <a:gd name="connsiteX42" fmla="*/ 1099127 w 2583873"/>
              <a:gd name="connsiteY42" fmla="*/ 523009 h 1807441"/>
              <a:gd name="connsiteX43" fmla="*/ 1066223 w 2583873"/>
              <a:gd name="connsiteY43" fmla="*/ 364837 h 1807441"/>
              <a:gd name="connsiteX44" fmla="*/ 1006764 w 2583873"/>
              <a:gd name="connsiteY44" fmla="*/ 222250 h 1807441"/>
              <a:gd name="connsiteX45" fmla="*/ 938645 w 2583873"/>
              <a:gd name="connsiteY45" fmla="*/ 80818 h 1807441"/>
              <a:gd name="connsiteX46" fmla="*/ 807605 w 2583873"/>
              <a:gd name="connsiteY46" fmla="*/ 2887 h 1807441"/>
              <a:gd name="connsiteX47" fmla="*/ 660400 w 2583873"/>
              <a:gd name="connsiteY47" fmla="*/ 0 h 1807441"/>
              <a:gd name="connsiteX48" fmla="*/ 572655 w 2583873"/>
              <a:gd name="connsiteY48" fmla="*/ 64077 h 1807441"/>
              <a:gd name="connsiteX49" fmla="*/ 527050 w 2583873"/>
              <a:gd name="connsiteY49" fmla="*/ 217741 h 1807441"/>
              <a:gd name="connsiteX50" fmla="*/ 546100 w 2583873"/>
              <a:gd name="connsiteY50" fmla="*/ 427291 h 1807441"/>
              <a:gd name="connsiteX51" fmla="*/ 596900 w 2583873"/>
              <a:gd name="connsiteY51" fmla="*/ 541591 h 1807441"/>
              <a:gd name="connsiteX52" fmla="*/ 644236 w 2583873"/>
              <a:gd name="connsiteY52" fmla="*/ 622877 h 1807441"/>
              <a:gd name="connsiteX53" fmla="*/ 692727 w 2583873"/>
              <a:gd name="connsiteY53" fmla="*/ 657514 h 1807441"/>
              <a:gd name="connsiteX54" fmla="*/ 755073 w 2583873"/>
              <a:gd name="connsiteY54" fmla="*/ 775277 h 1807441"/>
              <a:gd name="connsiteX55" fmla="*/ 762000 w 2583873"/>
              <a:gd name="connsiteY55" fmla="*/ 906896 h 1807441"/>
              <a:gd name="connsiteX56" fmla="*/ 678873 w 2583873"/>
              <a:gd name="connsiteY56" fmla="*/ 1038514 h 1807441"/>
              <a:gd name="connsiteX57" fmla="*/ 630382 w 2583873"/>
              <a:gd name="connsiteY57" fmla="*/ 1100859 h 1807441"/>
              <a:gd name="connsiteX58" fmla="*/ 498764 w 2583873"/>
              <a:gd name="connsiteY58" fmla="*/ 1142423 h 1807441"/>
              <a:gd name="connsiteX59" fmla="*/ 360218 w 2583873"/>
              <a:gd name="connsiteY59" fmla="*/ 1135496 h 1807441"/>
              <a:gd name="connsiteX60" fmla="*/ 284018 w 2583873"/>
              <a:gd name="connsiteY60" fmla="*/ 1045441 h 1807441"/>
              <a:gd name="connsiteX61" fmla="*/ 270164 w 2583873"/>
              <a:gd name="connsiteY61" fmla="*/ 899968 h 1807441"/>
              <a:gd name="connsiteX62" fmla="*/ 256309 w 2583873"/>
              <a:gd name="connsiteY62" fmla="*/ 754496 h 1807441"/>
              <a:gd name="connsiteX0" fmla="*/ 256309 w 2583873"/>
              <a:gd name="connsiteY0" fmla="*/ 754496 h 1807441"/>
              <a:gd name="connsiteX1" fmla="*/ 110836 w 2583873"/>
              <a:gd name="connsiteY1" fmla="*/ 733714 h 1807441"/>
              <a:gd name="connsiteX2" fmla="*/ 20782 w 2583873"/>
              <a:gd name="connsiteY2" fmla="*/ 782205 h 1807441"/>
              <a:gd name="connsiteX3" fmla="*/ 0 w 2583873"/>
              <a:gd name="connsiteY3" fmla="*/ 920750 h 1807441"/>
              <a:gd name="connsiteX4" fmla="*/ 48491 w 2583873"/>
              <a:gd name="connsiteY4" fmla="*/ 1031587 h 1807441"/>
              <a:gd name="connsiteX5" fmla="*/ 90055 w 2583873"/>
              <a:gd name="connsiteY5" fmla="*/ 1135496 h 1807441"/>
              <a:gd name="connsiteX6" fmla="*/ 138545 w 2583873"/>
              <a:gd name="connsiteY6" fmla="*/ 1211696 h 1807441"/>
              <a:gd name="connsiteX7" fmla="*/ 180109 w 2583873"/>
              <a:gd name="connsiteY7" fmla="*/ 1315605 h 1807441"/>
              <a:gd name="connsiteX8" fmla="*/ 145473 w 2583873"/>
              <a:gd name="connsiteY8" fmla="*/ 1357168 h 1807441"/>
              <a:gd name="connsiteX9" fmla="*/ 83127 w 2583873"/>
              <a:gd name="connsiteY9" fmla="*/ 1461077 h 1807441"/>
              <a:gd name="connsiteX10" fmla="*/ 124691 w 2583873"/>
              <a:gd name="connsiteY10" fmla="*/ 1606550 h 1807441"/>
              <a:gd name="connsiteX11" fmla="*/ 235527 w 2583873"/>
              <a:gd name="connsiteY11" fmla="*/ 1710459 h 1807441"/>
              <a:gd name="connsiteX12" fmla="*/ 304800 w 2583873"/>
              <a:gd name="connsiteY12" fmla="*/ 1800514 h 1807441"/>
              <a:gd name="connsiteX13" fmla="*/ 526473 w 2583873"/>
              <a:gd name="connsiteY13" fmla="*/ 1800514 h 1807441"/>
              <a:gd name="connsiteX14" fmla="*/ 595745 w 2583873"/>
              <a:gd name="connsiteY14" fmla="*/ 1800514 h 1807441"/>
              <a:gd name="connsiteX15" fmla="*/ 665018 w 2583873"/>
              <a:gd name="connsiteY15" fmla="*/ 1807441 h 1807441"/>
              <a:gd name="connsiteX16" fmla="*/ 914400 w 2583873"/>
              <a:gd name="connsiteY16" fmla="*/ 1752023 h 1807441"/>
              <a:gd name="connsiteX17" fmla="*/ 1080655 w 2583873"/>
              <a:gd name="connsiteY17" fmla="*/ 1634259 h 1807441"/>
              <a:gd name="connsiteX18" fmla="*/ 1191491 w 2583873"/>
              <a:gd name="connsiteY18" fmla="*/ 1571914 h 1807441"/>
              <a:gd name="connsiteX19" fmla="*/ 1323109 w 2583873"/>
              <a:gd name="connsiteY19" fmla="*/ 1495714 h 1807441"/>
              <a:gd name="connsiteX20" fmla="*/ 1392382 w 2583873"/>
              <a:gd name="connsiteY20" fmla="*/ 1398732 h 1807441"/>
              <a:gd name="connsiteX21" fmla="*/ 1454727 w 2583873"/>
              <a:gd name="connsiteY21" fmla="*/ 1391805 h 1807441"/>
              <a:gd name="connsiteX22" fmla="*/ 1634836 w 2583873"/>
              <a:gd name="connsiteY22" fmla="*/ 1343314 h 1807441"/>
              <a:gd name="connsiteX23" fmla="*/ 1731818 w 2583873"/>
              <a:gd name="connsiteY23" fmla="*/ 1301750 h 1807441"/>
              <a:gd name="connsiteX24" fmla="*/ 1905000 w 2583873"/>
              <a:gd name="connsiteY24" fmla="*/ 1246332 h 1807441"/>
              <a:gd name="connsiteX25" fmla="*/ 2036618 w 2583873"/>
              <a:gd name="connsiteY25" fmla="*/ 1225550 h 1807441"/>
              <a:gd name="connsiteX26" fmla="*/ 2105891 w 2583873"/>
              <a:gd name="connsiteY26" fmla="*/ 1232477 h 1807441"/>
              <a:gd name="connsiteX27" fmla="*/ 2202873 w 2583873"/>
              <a:gd name="connsiteY27" fmla="*/ 1232477 h 1807441"/>
              <a:gd name="connsiteX28" fmla="*/ 2403764 w 2583873"/>
              <a:gd name="connsiteY28" fmla="*/ 1239405 h 1807441"/>
              <a:gd name="connsiteX29" fmla="*/ 2507673 w 2583873"/>
              <a:gd name="connsiteY29" fmla="*/ 1190914 h 1807441"/>
              <a:gd name="connsiteX30" fmla="*/ 2556164 w 2583873"/>
              <a:gd name="connsiteY30" fmla="*/ 1121641 h 1807441"/>
              <a:gd name="connsiteX31" fmla="*/ 2583873 w 2583873"/>
              <a:gd name="connsiteY31" fmla="*/ 879187 h 1807441"/>
              <a:gd name="connsiteX32" fmla="*/ 2507673 w 2583873"/>
              <a:gd name="connsiteY32" fmla="*/ 719859 h 1807441"/>
              <a:gd name="connsiteX33" fmla="*/ 2299855 w 2583873"/>
              <a:gd name="connsiteY33" fmla="*/ 699077 h 1807441"/>
              <a:gd name="connsiteX34" fmla="*/ 2223655 w 2583873"/>
              <a:gd name="connsiteY34" fmla="*/ 712932 h 1807441"/>
              <a:gd name="connsiteX35" fmla="*/ 2119745 w 2583873"/>
              <a:gd name="connsiteY35" fmla="*/ 719859 h 1807441"/>
              <a:gd name="connsiteX36" fmla="*/ 2071255 w 2583873"/>
              <a:gd name="connsiteY36" fmla="*/ 685223 h 1807441"/>
              <a:gd name="connsiteX37" fmla="*/ 1981200 w 2583873"/>
              <a:gd name="connsiteY37" fmla="*/ 678296 h 1807441"/>
              <a:gd name="connsiteX38" fmla="*/ 1808018 w 2583873"/>
              <a:gd name="connsiteY38" fmla="*/ 747568 h 1807441"/>
              <a:gd name="connsiteX39" fmla="*/ 1669473 w 2583873"/>
              <a:gd name="connsiteY39" fmla="*/ 775277 h 1807441"/>
              <a:gd name="connsiteX40" fmla="*/ 1392382 w 2583873"/>
              <a:gd name="connsiteY40" fmla="*/ 733714 h 1807441"/>
              <a:gd name="connsiteX41" fmla="*/ 1295400 w 2583873"/>
              <a:gd name="connsiteY41" fmla="*/ 699077 h 1807441"/>
              <a:gd name="connsiteX42" fmla="*/ 1099127 w 2583873"/>
              <a:gd name="connsiteY42" fmla="*/ 523009 h 1807441"/>
              <a:gd name="connsiteX43" fmla="*/ 1066223 w 2583873"/>
              <a:gd name="connsiteY43" fmla="*/ 364837 h 1807441"/>
              <a:gd name="connsiteX44" fmla="*/ 1006764 w 2583873"/>
              <a:gd name="connsiteY44" fmla="*/ 222250 h 1807441"/>
              <a:gd name="connsiteX45" fmla="*/ 938645 w 2583873"/>
              <a:gd name="connsiteY45" fmla="*/ 80818 h 1807441"/>
              <a:gd name="connsiteX46" fmla="*/ 807605 w 2583873"/>
              <a:gd name="connsiteY46" fmla="*/ 2887 h 1807441"/>
              <a:gd name="connsiteX47" fmla="*/ 660400 w 2583873"/>
              <a:gd name="connsiteY47" fmla="*/ 0 h 1807441"/>
              <a:gd name="connsiteX48" fmla="*/ 572655 w 2583873"/>
              <a:gd name="connsiteY48" fmla="*/ 64077 h 1807441"/>
              <a:gd name="connsiteX49" fmla="*/ 527050 w 2583873"/>
              <a:gd name="connsiteY49" fmla="*/ 217741 h 1807441"/>
              <a:gd name="connsiteX50" fmla="*/ 546100 w 2583873"/>
              <a:gd name="connsiteY50" fmla="*/ 427291 h 1807441"/>
              <a:gd name="connsiteX51" fmla="*/ 488950 w 2583873"/>
              <a:gd name="connsiteY51" fmla="*/ 592391 h 1807441"/>
              <a:gd name="connsiteX52" fmla="*/ 644236 w 2583873"/>
              <a:gd name="connsiteY52" fmla="*/ 622877 h 1807441"/>
              <a:gd name="connsiteX53" fmla="*/ 692727 w 2583873"/>
              <a:gd name="connsiteY53" fmla="*/ 657514 h 1807441"/>
              <a:gd name="connsiteX54" fmla="*/ 755073 w 2583873"/>
              <a:gd name="connsiteY54" fmla="*/ 775277 h 1807441"/>
              <a:gd name="connsiteX55" fmla="*/ 762000 w 2583873"/>
              <a:gd name="connsiteY55" fmla="*/ 906896 h 1807441"/>
              <a:gd name="connsiteX56" fmla="*/ 678873 w 2583873"/>
              <a:gd name="connsiteY56" fmla="*/ 1038514 h 1807441"/>
              <a:gd name="connsiteX57" fmla="*/ 630382 w 2583873"/>
              <a:gd name="connsiteY57" fmla="*/ 1100859 h 1807441"/>
              <a:gd name="connsiteX58" fmla="*/ 498764 w 2583873"/>
              <a:gd name="connsiteY58" fmla="*/ 1142423 h 1807441"/>
              <a:gd name="connsiteX59" fmla="*/ 360218 w 2583873"/>
              <a:gd name="connsiteY59" fmla="*/ 1135496 h 1807441"/>
              <a:gd name="connsiteX60" fmla="*/ 284018 w 2583873"/>
              <a:gd name="connsiteY60" fmla="*/ 1045441 h 1807441"/>
              <a:gd name="connsiteX61" fmla="*/ 270164 w 2583873"/>
              <a:gd name="connsiteY61" fmla="*/ 899968 h 1807441"/>
              <a:gd name="connsiteX62" fmla="*/ 256309 w 2583873"/>
              <a:gd name="connsiteY62" fmla="*/ 754496 h 1807441"/>
              <a:gd name="connsiteX0" fmla="*/ 256309 w 2660073"/>
              <a:gd name="connsiteY0" fmla="*/ 754496 h 1807441"/>
              <a:gd name="connsiteX1" fmla="*/ 110836 w 2660073"/>
              <a:gd name="connsiteY1" fmla="*/ 733714 h 1807441"/>
              <a:gd name="connsiteX2" fmla="*/ 20782 w 2660073"/>
              <a:gd name="connsiteY2" fmla="*/ 782205 h 1807441"/>
              <a:gd name="connsiteX3" fmla="*/ 0 w 2660073"/>
              <a:gd name="connsiteY3" fmla="*/ 920750 h 1807441"/>
              <a:gd name="connsiteX4" fmla="*/ 48491 w 2660073"/>
              <a:gd name="connsiteY4" fmla="*/ 1031587 h 1807441"/>
              <a:gd name="connsiteX5" fmla="*/ 90055 w 2660073"/>
              <a:gd name="connsiteY5" fmla="*/ 1135496 h 1807441"/>
              <a:gd name="connsiteX6" fmla="*/ 138545 w 2660073"/>
              <a:gd name="connsiteY6" fmla="*/ 1211696 h 1807441"/>
              <a:gd name="connsiteX7" fmla="*/ 180109 w 2660073"/>
              <a:gd name="connsiteY7" fmla="*/ 1315605 h 1807441"/>
              <a:gd name="connsiteX8" fmla="*/ 145473 w 2660073"/>
              <a:gd name="connsiteY8" fmla="*/ 1357168 h 1807441"/>
              <a:gd name="connsiteX9" fmla="*/ 83127 w 2660073"/>
              <a:gd name="connsiteY9" fmla="*/ 1461077 h 1807441"/>
              <a:gd name="connsiteX10" fmla="*/ 124691 w 2660073"/>
              <a:gd name="connsiteY10" fmla="*/ 1606550 h 1807441"/>
              <a:gd name="connsiteX11" fmla="*/ 235527 w 2660073"/>
              <a:gd name="connsiteY11" fmla="*/ 1710459 h 1807441"/>
              <a:gd name="connsiteX12" fmla="*/ 304800 w 2660073"/>
              <a:gd name="connsiteY12" fmla="*/ 1800514 h 1807441"/>
              <a:gd name="connsiteX13" fmla="*/ 526473 w 2660073"/>
              <a:gd name="connsiteY13" fmla="*/ 1800514 h 1807441"/>
              <a:gd name="connsiteX14" fmla="*/ 595745 w 2660073"/>
              <a:gd name="connsiteY14" fmla="*/ 1800514 h 1807441"/>
              <a:gd name="connsiteX15" fmla="*/ 665018 w 2660073"/>
              <a:gd name="connsiteY15" fmla="*/ 1807441 h 1807441"/>
              <a:gd name="connsiteX16" fmla="*/ 914400 w 2660073"/>
              <a:gd name="connsiteY16" fmla="*/ 1752023 h 1807441"/>
              <a:gd name="connsiteX17" fmla="*/ 1080655 w 2660073"/>
              <a:gd name="connsiteY17" fmla="*/ 1634259 h 1807441"/>
              <a:gd name="connsiteX18" fmla="*/ 1191491 w 2660073"/>
              <a:gd name="connsiteY18" fmla="*/ 1571914 h 1807441"/>
              <a:gd name="connsiteX19" fmla="*/ 1323109 w 2660073"/>
              <a:gd name="connsiteY19" fmla="*/ 1495714 h 1807441"/>
              <a:gd name="connsiteX20" fmla="*/ 1392382 w 2660073"/>
              <a:gd name="connsiteY20" fmla="*/ 1398732 h 1807441"/>
              <a:gd name="connsiteX21" fmla="*/ 1454727 w 2660073"/>
              <a:gd name="connsiteY21" fmla="*/ 1391805 h 1807441"/>
              <a:gd name="connsiteX22" fmla="*/ 1634836 w 2660073"/>
              <a:gd name="connsiteY22" fmla="*/ 1343314 h 1807441"/>
              <a:gd name="connsiteX23" fmla="*/ 1731818 w 2660073"/>
              <a:gd name="connsiteY23" fmla="*/ 1301750 h 1807441"/>
              <a:gd name="connsiteX24" fmla="*/ 1905000 w 2660073"/>
              <a:gd name="connsiteY24" fmla="*/ 1246332 h 1807441"/>
              <a:gd name="connsiteX25" fmla="*/ 2036618 w 2660073"/>
              <a:gd name="connsiteY25" fmla="*/ 1225550 h 1807441"/>
              <a:gd name="connsiteX26" fmla="*/ 2105891 w 2660073"/>
              <a:gd name="connsiteY26" fmla="*/ 1232477 h 1807441"/>
              <a:gd name="connsiteX27" fmla="*/ 2202873 w 2660073"/>
              <a:gd name="connsiteY27" fmla="*/ 1232477 h 1807441"/>
              <a:gd name="connsiteX28" fmla="*/ 2403764 w 2660073"/>
              <a:gd name="connsiteY28" fmla="*/ 1239405 h 1807441"/>
              <a:gd name="connsiteX29" fmla="*/ 2507673 w 2660073"/>
              <a:gd name="connsiteY29" fmla="*/ 1190914 h 1807441"/>
              <a:gd name="connsiteX30" fmla="*/ 2556164 w 2660073"/>
              <a:gd name="connsiteY30" fmla="*/ 1121641 h 1807441"/>
              <a:gd name="connsiteX31" fmla="*/ 2583873 w 2660073"/>
              <a:gd name="connsiteY31" fmla="*/ 879187 h 1807441"/>
              <a:gd name="connsiteX32" fmla="*/ 2660073 w 2660073"/>
              <a:gd name="connsiteY32" fmla="*/ 700809 h 1807441"/>
              <a:gd name="connsiteX33" fmla="*/ 2299855 w 2660073"/>
              <a:gd name="connsiteY33" fmla="*/ 699077 h 1807441"/>
              <a:gd name="connsiteX34" fmla="*/ 2223655 w 2660073"/>
              <a:gd name="connsiteY34" fmla="*/ 712932 h 1807441"/>
              <a:gd name="connsiteX35" fmla="*/ 2119745 w 2660073"/>
              <a:gd name="connsiteY35" fmla="*/ 719859 h 1807441"/>
              <a:gd name="connsiteX36" fmla="*/ 2071255 w 2660073"/>
              <a:gd name="connsiteY36" fmla="*/ 685223 h 1807441"/>
              <a:gd name="connsiteX37" fmla="*/ 1981200 w 2660073"/>
              <a:gd name="connsiteY37" fmla="*/ 678296 h 1807441"/>
              <a:gd name="connsiteX38" fmla="*/ 1808018 w 2660073"/>
              <a:gd name="connsiteY38" fmla="*/ 747568 h 1807441"/>
              <a:gd name="connsiteX39" fmla="*/ 1669473 w 2660073"/>
              <a:gd name="connsiteY39" fmla="*/ 775277 h 1807441"/>
              <a:gd name="connsiteX40" fmla="*/ 1392382 w 2660073"/>
              <a:gd name="connsiteY40" fmla="*/ 733714 h 1807441"/>
              <a:gd name="connsiteX41" fmla="*/ 1295400 w 2660073"/>
              <a:gd name="connsiteY41" fmla="*/ 699077 h 1807441"/>
              <a:gd name="connsiteX42" fmla="*/ 1099127 w 2660073"/>
              <a:gd name="connsiteY42" fmla="*/ 523009 h 1807441"/>
              <a:gd name="connsiteX43" fmla="*/ 1066223 w 2660073"/>
              <a:gd name="connsiteY43" fmla="*/ 364837 h 1807441"/>
              <a:gd name="connsiteX44" fmla="*/ 1006764 w 2660073"/>
              <a:gd name="connsiteY44" fmla="*/ 222250 h 1807441"/>
              <a:gd name="connsiteX45" fmla="*/ 938645 w 2660073"/>
              <a:gd name="connsiteY45" fmla="*/ 80818 h 1807441"/>
              <a:gd name="connsiteX46" fmla="*/ 807605 w 2660073"/>
              <a:gd name="connsiteY46" fmla="*/ 2887 h 1807441"/>
              <a:gd name="connsiteX47" fmla="*/ 660400 w 2660073"/>
              <a:gd name="connsiteY47" fmla="*/ 0 h 1807441"/>
              <a:gd name="connsiteX48" fmla="*/ 572655 w 2660073"/>
              <a:gd name="connsiteY48" fmla="*/ 64077 h 1807441"/>
              <a:gd name="connsiteX49" fmla="*/ 527050 w 2660073"/>
              <a:gd name="connsiteY49" fmla="*/ 217741 h 1807441"/>
              <a:gd name="connsiteX50" fmla="*/ 546100 w 2660073"/>
              <a:gd name="connsiteY50" fmla="*/ 427291 h 1807441"/>
              <a:gd name="connsiteX51" fmla="*/ 488950 w 2660073"/>
              <a:gd name="connsiteY51" fmla="*/ 592391 h 1807441"/>
              <a:gd name="connsiteX52" fmla="*/ 644236 w 2660073"/>
              <a:gd name="connsiteY52" fmla="*/ 622877 h 1807441"/>
              <a:gd name="connsiteX53" fmla="*/ 692727 w 2660073"/>
              <a:gd name="connsiteY53" fmla="*/ 657514 h 1807441"/>
              <a:gd name="connsiteX54" fmla="*/ 755073 w 2660073"/>
              <a:gd name="connsiteY54" fmla="*/ 775277 h 1807441"/>
              <a:gd name="connsiteX55" fmla="*/ 762000 w 2660073"/>
              <a:gd name="connsiteY55" fmla="*/ 906896 h 1807441"/>
              <a:gd name="connsiteX56" fmla="*/ 678873 w 2660073"/>
              <a:gd name="connsiteY56" fmla="*/ 1038514 h 1807441"/>
              <a:gd name="connsiteX57" fmla="*/ 630382 w 2660073"/>
              <a:gd name="connsiteY57" fmla="*/ 1100859 h 1807441"/>
              <a:gd name="connsiteX58" fmla="*/ 498764 w 2660073"/>
              <a:gd name="connsiteY58" fmla="*/ 1142423 h 1807441"/>
              <a:gd name="connsiteX59" fmla="*/ 360218 w 2660073"/>
              <a:gd name="connsiteY59" fmla="*/ 1135496 h 1807441"/>
              <a:gd name="connsiteX60" fmla="*/ 284018 w 2660073"/>
              <a:gd name="connsiteY60" fmla="*/ 1045441 h 1807441"/>
              <a:gd name="connsiteX61" fmla="*/ 270164 w 2660073"/>
              <a:gd name="connsiteY61" fmla="*/ 899968 h 1807441"/>
              <a:gd name="connsiteX62" fmla="*/ 256309 w 2660073"/>
              <a:gd name="connsiteY62" fmla="*/ 754496 h 1807441"/>
              <a:gd name="connsiteX0" fmla="*/ 256309 w 2812473"/>
              <a:gd name="connsiteY0" fmla="*/ 754496 h 1807441"/>
              <a:gd name="connsiteX1" fmla="*/ 110836 w 2812473"/>
              <a:gd name="connsiteY1" fmla="*/ 733714 h 1807441"/>
              <a:gd name="connsiteX2" fmla="*/ 20782 w 2812473"/>
              <a:gd name="connsiteY2" fmla="*/ 782205 h 1807441"/>
              <a:gd name="connsiteX3" fmla="*/ 0 w 2812473"/>
              <a:gd name="connsiteY3" fmla="*/ 920750 h 1807441"/>
              <a:gd name="connsiteX4" fmla="*/ 48491 w 2812473"/>
              <a:gd name="connsiteY4" fmla="*/ 1031587 h 1807441"/>
              <a:gd name="connsiteX5" fmla="*/ 90055 w 2812473"/>
              <a:gd name="connsiteY5" fmla="*/ 1135496 h 1807441"/>
              <a:gd name="connsiteX6" fmla="*/ 138545 w 2812473"/>
              <a:gd name="connsiteY6" fmla="*/ 1211696 h 1807441"/>
              <a:gd name="connsiteX7" fmla="*/ 180109 w 2812473"/>
              <a:gd name="connsiteY7" fmla="*/ 1315605 h 1807441"/>
              <a:gd name="connsiteX8" fmla="*/ 145473 w 2812473"/>
              <a:gd name="connsiteY8" fmla="*/ 1357168 h 1807441"/>
              <a:gd name="connsiteX9" fmla="*/ 83127 w 2812473"/>
              <a:gd name="connsiteY9" fmla="*/ 1461077 h 1807441"/>
              <a:gd name="connsiteX10" fmla="*/ 124691 w 2812473"/>
              <a:gd name="connsiteY10" fmla="*/ 1606550 h 1807441"/>
              <a:gd name="connsiteX11" fmla="*/ 235527 w 2812473"/>
              <a:gd name="connsiteY11" fmla="*/ 1710459 h 1807441"/>
              <a:gd name="connsiteX12" fmla="*/ 304800 w 2812473"/>
              <a:gd name="connsiteY12" fmla="*/ 1800514 h 1807441"/>
              <a:gd name="connsiteX13" fmla="*/ 526473 w 2812473"/>
              <a:gd name="connsiteY13" fmla="*/ 1800514 h 1807441"/>
              <a:gd name="connsiteX14" fmla="*/ 595745 w 2812473"/>
              <a:gd name="connsiteY14" fmla="*/ 1800514 h 1807441"/>
              <a:gd name="connsiteX15" fmla="*/ 665018 w 2812473"/>
              <a:gd name="connsiteY15" fmla="*/ 1807441 h 1807441"/>
              <a:gd name="connsiteX16" fmla="*/ 914400 w 2812473"/>
              <a:gd name="connsiteY16" fmla="*/ 1752023 h 1807441"/>
              <a:gd name="connsiteX17" fmla="*/ 1080655 w 2812473"/>
              <a:gd name="connsiteY17" fmla="*/ 1634259 h 1807441"/>
              <a:gd name="connsiteX18" fmla="*/ 1191491 w 2812473"/>
              <a:gd name="connsiteY18" fmla="*/ 1571914 h 1807441"/>
              <a:gd name="connsiteX19" fmla="*/ 1323109 w 2812473"/>
              <a:gd name="connsiteY19" fmla="*/ 1495714 h 1807441"/>
              <a:gd name="connsiteX20" fmla="*/ 1392382 w 2812473"/>
              <a:gd name="connsiteY20" fmla="*/ 1398732 h 1807441"/>
              <a:gd name="connsiteX21" fmla="*/ 1454727 w 2812473"/>
              <a:gd name="connsiteY21" fmla="*/ 1391805 h 1807441"/>
              <a:gd name="connsiteX22" fmla="*/ 1634836 w 2812473"/>
              <a:gd name="connsiteY22" fmla="*/ 1343314 h 1807441"/>
              <a:gd name="connsiteX23" fmla="*/ 1731818 w 2812473"/>
              <a:gd name="connsiteY23" fmla="*/ 1301750 h 1807441"/>
              <a:gd name="connsiteX24" fmla="*/ 1905000 w 2812473"/>
              <a:gd name="connsiteY24" fmla="*/ 1246332 h 1807441"/>
              <a:gd name="connsiteX25" fmla="*/ 2036618 w 2812473"/>
              <a:gd name="connsiteY25" fmla="*/ 1225550 h 1807441"/>
              <a:gd name="connsiteX26" fmla="*/ 2105891 w 2812473"/>
              <a:gd name="connsiteY26" fmla="*/ 1232477 h 1807441"/>
              <a:gd name="connsiteX27" fmla="*/ 2202873 w 2812473"/>
              <a:gd name="connsiteY27" fmla="*/ 1232477 h 1807441"/>
              <a:gd name="connsiteX28" fmla="*/ 2403764 w 2812473"/>
              <a:gd name="connsiteY28" fmla="*/ 1239405 h 1807441"/>
              <a:gd name="connsiteX29" fmla="*/ 2507673 w 2812473"/>
              <a:gd name="connsiteY29" fmla="*/ 1190914 h 1807441"/>
              <a:gd name="connsiteX30" fmla="*/ 2556164 w 2812473"/>
              <a:gd name="connsiteY30" fmla="*/ 1121641 h 1807441"/>
              <a:gd name="connsiteX31" fmla="*/ 2812473 w 2812473"/>
              <a:gd name="connsiteY31" fmla="*/ 758537 h 1807441"/>
              <a:gd name="connsiteX32" fmla="*/ 2660073 w 2812473"/>
              <a:gd name="connsiteY32" fmla="*/ 700809 h 1807441"/>
              <a:gd name="connsiteX33" fmla="*/ 2299855 w 2812473"/>
              <a:gd name="connsiteY33" fmla="*/ 699077 h 1807441"/>
              <a:gd name="connsiteX34" fmla="*/ 2223655 w 2812473"/>
              <a:gd name="connsiteY34" fmla="*/ 712932 h 1807441"/>
              <a:gd name="connsiteX35" fmla="*/ 2119745 w 2812473"/>
              <a:gd name="connsiteY35" fmla="*/ 719859 h 1807441"/>
              <a:gd name="connsiteX36" fmla="*/ 2071255 w 2812473"/>
              <a:gd name="connsiteY36" fmla="*/ 685223 h 1807441"/>
              <a:gd name="connsiteX37" fmla="*/ 1981200 w 2812473"/>
              <a:gd name="connsiteY37" fmla="*/ 678296 h 1807441"/>
              <a:gd name="connsiteX38" fmla="*/ 1808018 w 2812473"/>
              <a:gd name="connsiteY38" fmla="*/ 747568 h 1807441"/>
              <a:gd name="connsiteX39" fmla="*/ 1669473 w 2812473"/>
              <a:gd name="connsiteY39" fmla="*/ 775277 h 1807441"/>
              <a:gd name="connsiteX40" fmla="*/ 1392382 w 2812473"/>
              <a:gd name="connsiteY40" fmla="*/ 733714 h 1807441"/>
              <a:gd name="connsiteX41" fmla="*/ 1295400 w 2812473"/>
              <a:gd name="connsiteY41" fmla="*/ 699077 h 1807441"/>
              <a:gd name="connsiteX42" fmla="*/ 1099127 w 2812473"/>
              <a:gd name="connsiteY42" fmla="*/ 523009 h 1807441"/>
              <a:gd name="connsiteX43" fmla="*/ 1066223 w 2812473"/>
              <a:gd name="connsiteY43" fmla="*/ 364837 h 1807441"/>
              <a:gd name="connsiteX44" fmla="*/ 1006764 w 2812473"/>
              <a:gd name="connsiteY44" fmla="*/ 222250 h 1807441"/>
              <a:gd name="connsiteX45" fmla="*/ 938645 w 2812473"/>
              <a:gd name="connsiteY45" fmla="*/ 80818 h 1807441"/>
              <a:gd name="connsiteX46" fmla="*/ 807605 w 2812473"/>
              <a:gd name="connsiteY46" fmla="*/ 2887 h 1807441"/>
              <a:gd name="connsiteX47" fmla="*/ 660400 w 2812473"/>
              <a:gd name="connsiteY47" fmla="*/ 0 h 1807441"/>
              <a:gd name="connsiteX48" fmla="*/ 572655 w 2812473"/>
              <a:gd name="connsiteY48" fmla="*/ 64077 h 1807441"/>
              <a:gd name="connsiteX49" fmla="*/ 527050 w 2812473"/>
              <a:gd name="connsiteY49" fmla="*/ 217741 h 1807441"/>
              <a:gd name="connsiteX50" fmla="*/ 546100 w 2812473"/>
              <a:gd name="connsiteY50" fmla="*/ 427291 h 1807441"/>
              <a:gd name="connsiteX51" fmla="*/ 488950 w 2812473"/>
              <a:gd name="connsiteY51" fmla="*/ 592391 h 1807441"/>
              <a:gd name="connsiteX52" fmla="*/ 644236 w 2812473"/>
              <a:gd name="connsiteY52" fmla="*/ 622877 h 1807441"/>
              <a:gd name="connsiteX53" fmla="*/ 692727 w 2812473"/>
              <a:gd name="connsiteY53" fmla="*/ 657514 h 1807441"/>
              <a:gd name="connsiteX54" fmla="*/ 755073 w 2812473"/>
              <a:gd name="connsiteY54" fmla="*/ 775277 h 1807441"/>
              <a:gd name="connsiteX55" fmla="*/ 762000 w 2812473"/>
              <a:gd name="connsiteY55" fmla="*/ 906896 h 1807441"/>
              <a:gd name="connsiteX56" fmla="*/ 678873 w 2812473"/>
              <a:gd name="connsiteY56" fmla="*/ 1038514 h 1807441"/>
              <a:gd name="connsiteX57" fmla="*/ 630382 w 2812473"/>
              <a:gd name="connsiteY57" fmla="*/ 1100859 h 1807441"/>
              <a:gd name="connsiteX58" fmla="*/ 498764 w 2812473"/>
              <a:gd name="connsiteY58" fmla="*/ 1142423 h 1807441"/>
              <a:gd name="connsiteX59" fmla="*/ 360218 w 2812473"/>
              <a:gd name="connsiteY59" fmla="*/ 1135496 h 1807441"/>
              <a:gd name="connsiteX60" fmla="*/ 284018 w 2812473"/>
              <a:gd name="connsiteY60" fmla="*/ 1045441 h 1807441"/>
              <a:gd name="connsiteX61" fmla="*/ 270164 w 2812473"/>
              <a:gd name="connsiteY61" fmla="*/ 899968 h 1807441"/>
              <a:gd name="connsiteX62" fmla="*/ 256309 w 2812473"/>
              <a:gd name="connsiteY62" fmla="*/ 754496 h 1807441"/>
              <a:gd name="connsiteX0" fmla="*/ 256309 w 2930814"/>
              <a:gd name="connsiteY0" fmla="*/ 754496 h 1807441"/>
              <a:gd name="connsiteX1" fmla="*/ 110836 w 2930814"/>
              <a:gd name="connsiteY1" fmla="*/ 733714 h 1807441"/>
              <a:gd name="connsiteX2" fmla="*/ 20782 w 2930814"/>
              <a:gd name="connsiteY2" fmla="*/ 782205 h 1807441"/>
              <a:gd name="connsiteX3" fmla="*/ 0 w 2930814"/>
              <a:gd name="connsiteY3" fmla="*/ 920750 h 1807441"/>
              <a:gd name="connsiteX4" fmla="*/ 48491 w 2930814"/>
              <a:gd name="connsiteY4" fmla="*/ 1031587 h 1807441"/>
              <a:gd name="connsiteX5" fmla="*/ 90055 w 2930814"/>
              <a:gd name="connsiteY5" fmla="*/ 1135496 h 1807441"/>
              <a:gd name="connsiteX6" fmla="*/ 138545 w 2930814"/>
              <a:gd name="connsiteY6" fmla="*/ 1211696 h 1807441"/>
              <a:gd name="connsiteX7" fmla="*/ 180109 w 2930814"/>
              <a:gd name="connsiteY7" fmla="*/ 1315605 h 1807441"/>
              <a:gd name="connsiteX8" fmla="*/ 145473 w 2930814"/>
              <a:gd name="connsiteY8" fmla="*/ 1357168 h 1807441"/>
              <a:gd name="connsiteX9" fmla="*/ 83127 w 2930814"/>
              <a:gd name="connsiteY9" fmla="*/ 1461077 h 1807441"/>
              <a:gd name="connsiteX10" fmla="*/ 124691 w 2930814"/>
              <a:gd name="connsiteY10" fmla="*/ 1606550 h 1807441"/>
              <a:gd name="connsiteX11" fmla="*/ 235527 w 2930814"/>
              <a:gd name="connsiteY11" fmla="*/ 1710459 h 1807441"/>
              <a:gd name="connsiteX12" fmla="*/ 304800 w 2930814"/>
              <a:gd name="connsiteY12" fmla="*/ 1800514 h 1807441"/>
              <a:gd name="connsiteX13" fmla="*/ 526473 w 2930814"/>
              <a:gd name="connsiteY13" fmla="*/ 1800514 h 1807441"/>
              <a:gd name="connsiteX14" fmla="*/ 595745 w 2930814"/>
              <a:gd name="connsiteY14" fmla="*/ 1800514 h 1807441"/>
              <a:gd name="connsiteX15" fmla="*/ 665018 w 2930814"/>
              <a:gd name="connsiteY15" fmla="*/ 1807441 h 1807441"/>
              <a:gd name="connsiteX16" fmla="*/ 914400 w 2930814"/>
              <a:gd name="connsiteY16" fmla="*/ 1752023 h 1807441"/>
              <a:gd name="connsiteX17" fmla="*/ 1080655 w 2930814"/>
              <a:gd name="connsiteY17" fmla="*/ 1634259 h 1807441"/>
              <a:gd name="connsiteX18" fmla="*/ 1191491 w 2930814"/>
              <a:gd name="connsiteY18" fmla="*/ 1571914 h 1807441"/>
              <a:gd name="connsiteX19" fmla="*/ 1323109 w 2930814"/>
              <a:gd name="connsiteY19" fmla="*/ 1495714 h 1807441"/>
              <a:gd name="connsiteX20" fmla="*/ 1392382 w 2930814"/>
              <a:gd name="connsiteY20" fmla="*/ 1398732 h 1807441"/>
              <a:gd name="connsiteX21" fmla="*/ 1454727 w 2930814"/>
              <a:gd name="connsiteY21" fmla="*/ 1391805 h 1807441"/>
              <a:gd name="connsiteX22" fmla="*/ 1634836 w 2930814"/>
              <a:gd name="connsiteY22" fmla="*/ 1343314 h 1807441"/>
              <a:gd name="connsiteX23" fmla="*/ 1731818 w 2930814"/>
              <a:gd name="connsiteY23" fmla="*/ 1301750 h 1807441"/>
              <a:gd name="connsiteX24" fmla="*/ 1905000 w 2930814"/>
              <a:gd name="connsiteY24" fmla="*/ 1246332 h 1807441"/>
              <a:gd name="connsiteX25" fmla="*/ 2036618 w 2930814"/>
              <a:gd name="connsiteY25" fmla="*/ 1225550 h 1807441"/>
              <a:gd name="connsiteX26" fmla="*/ 2105891 w 2930814"/>
              <a:gd name="connsiteY26" fmla="*/ 1232477 h 1807441"/>
              <a:gd name="connsiteX27" fmla="*/ 2202873 w 2930814"/>
              <a:gd name="connsiteY27" fmla="*/ 1232477 h 1807441"/>
              <a:gd name="connsiteX28" fmla="*/ 2403764 w 2930814"/>
              <a:gd name="connsiteY28" fmla="*/ 1239405 h 1807441"/>
              <a:gd name="connsiteX29" fmla="*/ 2507673 w 2930814"/>
              <a:gd name="connsiteY29" fmla="*/ 1190914 h 1807441"/>
              <a:gd name="connsiteX30" fmla="*/ 2930814 w 2930814"/>
              <a:gd name="connsiteY30" fmla="*/ 924791 h 1807441"/>
              <a:gd name="connsiteX31" fmla="*/ 2812473 w 2930814"/>
              <a:gd name="connsiteY31" fmla="*/ 758537 h 1807441"/>
              <a:gd name="connsiteX32" fmla="*/ 2660073 w 2930814"/>
              <a:gd name="connsiteY32" fmla="*/ 700809 h 1807441"/>
              <a:gd name="connsiteX33" fmla="*/ 2299855 w 2930814"/>
              <a:gd name="connsiteY33" fmla="*/ 699077 h 1807441"/>
              <a:gd name="connsiteX34" fmla="*/ 2223655 w 2930814"/>
              <a:gd name="connsiteY34" fmla="*/ 712932 h 1807441"/>
              <a:gd name="connsiteX35" fmla="*/ 2119745 w 2930814"/>
              <a:gd name="connsiteY35" fmla="*/ 719859 h 1807441"/>
              <a:gd name="connsiteX36" fmla="*/ 2071255 w 2930814"/>
              <a:gd name="connsiteY36" fmla="*/ 685223 h 1807441"/>
              <a:gd name="connsiteX37" fmla="*/ 1981200 w 2930814"/>
              <a:gd name="connsiteY37" fmla="*/ 678296 h 1807441"/>
              <a:gd name="connsiteX38" fmla="*/ 1808018 w 2930814"/>
              <a:gd name="connsiteY38" fmla="*/ 747568 h 1807441"/>
              <a:gd name="connsiteX39" fmla="*/ 1669473 w 2930814"/>
              <a:gd name="connsiteY39" fmla="*/ 775277 h 1807441"/>
              <a:gd name="connsiteX40" fmla="*/ 1392382 w 2930814"/>
              <a:gd name="connsiteY40" fmla="*/ 733714 h 1807441"/>
              <a:gd name="connsiteX41" fmla="*/ 1295400 w 2930814"/>
              <a:gd name="connsiteY41" fmla="*/ 699077 h 1807441"/>
              <a:gd name="connsiteX42" fmla="*/ 1099127 w 2930814"/>
              <a:gd name="connsiteY42" fmla="*/ 523009 h 1807441"/>
              <a:gd name="connsiteX43" fmla="*/ 1066223 w 2930814"/>
              <a:gd name="connsiteY43" fmla="*/ 364837 h 1807441"/>
              <a:gd name="connsiteX44" fmla="*/ 1006764 w 2930814"/>
              <a:gd name="connsiteY44" fmla="*/ 222250 h 1807441"/>
              <a:gd name="connsiteX45" fmla="*/ 938645 w 2930814"/>
              <a:gd name="connsiteY45" fmla="*/ 80818 h 1807441"/>
              <a:gd name="connsiteX46" fmla="*/ 807605 w 2930814"/>
              <a:gd name="connsiteY46" fmla="*/ 2887 h 1807441"/>
              <a:gd name="connsiteX47" fmla="*/ 660400 w 2930814"/>
              <a:gd name="connsiteY47" fmla="*/ 0 h 1807441"/>
              <a:gd name="connsiteX48" fmla="*/ 572655 w 2930814"/>
              <a:gd name="connsiteY48" fmla="*/ 64077 h 1807441"/>
              <a:gd name="connsiteX49" fmla="*/ 527050 w 2930814"/>
              <a:gd name="connsiteY49" fmla="*/ 217741 h 1807441"/>
              <a:gd name="connsiteX50" fmla="*/ 546100 w 2930814"/>
              <a:gd name="connsiteY50" fmla="*/ 427291 h 1807441"/>
              <a:gd name="connsiteX51" fmla="*/ 488950 w 2930814"/>
              <a:gd name="connsiteY51" fmla="*/ 592391 h 1807441"/>
              <a:gd name="connsiteX52" fmla="*/ 644236 w 2930814"/>
              <a:gd name="connsiteY52" fmla="*/ 622877 h 1807441"/>
              <a:gd name="connsiteX53" fmla="*/ 692727 w 2930814"/>
              <a:gd name="connsiteY53" fmla="*/ 657514 h 1807441"/>
              <a:gd name="connsiteX54" fmla="*/ 755073 w 2930814"/>
              <a:gd name="connsiteY54" fmla="*/ 775277 h 1807441"/>
              <a:gd name="connsiteX55" fmla="*/ 762000 w 2930814"/>
              <a:gd name="connsiteY55" fmla="*/ 906896 h 1807441"/>
              <a:gd name="connsiteX56" fmla="*/ 678873 w 2930814"/>
              <a:gd name="connsiteY56" fmla="*/ 1038514 h 1807441"/>
              <a:gd name="connsiteX57" fmla="*/ 630382 w 2930814"/>
              <a:gd name="connsiteY57" fmla="*/ 1100859 h 1807441"/>
              <a:gd name="connsiteX58" fmla="*/ 498764 w 2930814"/>
              <a:gd name="connsiteY58" fmla="*/ 1142423 h 1807441"/>
              <a:gd name="connsiteX59" fmla="*/ 360218 w 2930814"/>
              <a:gd name="connsiteY59" fmla="*/ 1135496 h 1807441"/>
              <a:gd name="connsiteX60" fmla="*/ 284018 w 2930814"/>
              <a:gd name="connsiteY60" fmla="*/ 1045441 h 1807441"/>
              <a:gd name="connsiteX61" fmla="*/ 270164 w 2930814"/>
              <a:gd name="connsiteY61" fmla="*/ 899968 h 1807441"/>
              <a:gd name="connsiteX62" fmla="*/ 256309 w 2930814"/>
              <a:gd name="connsiteY62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05891 w 2939473"/>
              <a:gd name="connsiteY26" fmla="*/ 1232477 h 1807441"/>
              <a:gd name="connsiteX27" fmla="*/ 2202873 w 2939473"/>
              <a:gd name="connsiteY27" fmla="*/ 1232477 h 1807441"/>
              <a:gd name="connsiteX28" fmla="*/ 2403764 w 2939473"/>
              <a:gd name="connsiteY28" fmla="*/ 1239405 h 1807441"/>
              <a:gd name="connsiteX29" fmla="*/ 2939473 w 2939473"/>
              <a:gd name="connsiteY29" fmla="*/ 1108364 h 1807441"/>
              <a:gd name="connsiteX30" fmla="*/ 2930814 w 2939473"/>
              <a:gd name="connsiteY30" fmla="*/ 924791 h 1807441"/>
              <a:gd name="connsiteX31" fmla="*/ 2812473 w 2939473"/>
              <a:gd name="connsiteY31" fmla="*/ 758537 h 1807441"/>
              <a:gd name="connsiteX32" fmla="*/ 2660073 w 2939473"/>
              <a:gd name="connsiteY32" fmla="*/ 700809 h 1807441"/>
              <a:gd name="connsiteX33" fmla="*/ 2299855 w 2939473"/>
              <a:gd name="connsiteY33" fmla="*/ 699077 h 1807441"/>
              <a:gd name="connsiteX34" fmla="*/ 2223655 w 2939473"/>
              <a:gd name="connsiteY34" fmla="*/ 712932 h 1807441"/>
              <a:gd name="connsiteX35" fmla="*/ 2119745 w 2939473"/>
              <a:gd name="connsiteY35" fmla="*/ 719859 h 1807441"/>
              <a:gd name="connsiteX36" fmla="*/ 2071255 w 2939473"/>
              <a:gd name="connsiteY36" fmla="*/ 685223 h 1807441"/>
              <a:gd name="connsiteX37" fmla="*/ 1981200 w 2939473"/>
              <a:gd name="connsiteY37" fmla="*/ 678296 h 1807441"/>
              <a:gd name="connsiteX38" fmla="*/ 1808018 w 2939473"/>
              <a:gd name="connsiteY38" fmla="*/ 747568 h 1807441"/>
              <a:gd name="connsiteX39" fmla="*/ 1669473 w 2939473"/>
              <a:gd name="connsiteY39" fmla="*/ 775277 h 1807441"/>
              <a:gd name="connsiteX40" fmla="*/ 1392382 w 2939473"/>
              <a:gd name="connsiteY40" fmla="*/ 733714 h 1807441"/>
              <a:gd name="connsiteX41" fmla="*/ 1295400 w 2939473"/>
              <a:gd name="connsiteY41" fmla="*/ 699077 h 1807441"/>
              <a:gd name="connsiteX42" fmla="*/ 1099127 w 2939473"/>
              <a:gd name="connsiteY42" fmla="*/ 523009 h 1807441"/>
              <a:gd name="connsiteX43" fmla="*/ 1066223 w 2939473"/>
              <a:gd name="connsiteY43" fmla="*/ 364837 h 1807441"/>
              <a:gd name="connsiteX44" fmla="*/ 1006764 w 2939473"/>
              <a:gd name="connsiteY44" fmla="*/ 222250 h 1807441"/>
              <a:gd name="connsiteX45" fmla="*/ 938645 w 2939473"/>
              <a:gd name="connsiteY45" fmla="*/ 80818 h 1807441"/>
              <a:gd name="connsiteX46" fmla="*/ 807605 w 2939473"/>
              <a:gd name="connsiteY46" fmla="*/ 2887 h 1807441"/>
              <a:gd name="connsiteX47" fmla="*/ 660400 w 2939473"/>
              <a:gd name="connsiteY47" fmla="*/ 0 h 1807441"/>
              <a:gd name="connsiteX48" fmla="*/ 572655 w 2939473"/>
              <a:gd name="connsiteY48" fmla="*/ 64077 h 1807441"/>
              <a:gd name="connsiteX49" fmla="*/ 527050 w 2939473"/>
              <a:gd name="connsiteY49" fmla="*/ 217741 h 1807441"/>
              <a:gd name="connsiteX50" fmla="*/ 546100 w 2939473"/>
              <a:gd name="connsiteY50" fmla="*/ 427291 h 1807441"/>
              <a:gd name="connsiteX51" fmla="*/ 488950 w 2939473"/>
              <a:gd name="connsiteY51" fmla="*/ 592391 h 1807441"/>
              <a:gd name="connsiteX52" fmla="*/ 644236 w 2939473"/>
              <a:gd name="connsiteY52" fmla="*/ 622877 h 1807441"/>
              <a:gd name="connsiteX53" fmla="*/ 692727 w 2939473"/>
              <a:gd name="connsiteY53" fmla="*/ 657514 h 1807441"/>
              <a:gd name="connsiteX54" fmla="*/ 755073 w 2939473"/>
              <a:gd name="connsiteY54" fmla="*/ 775277 h 1807441"/>
              <a:gd name="connsiteX55" fmla="*/ 762000 w 2939473"/>
              <a:gd name="connsiteY55" fmla="*/ 906896 h 1807441"/>
              <a:gd name="connsiteX56" fmla="*/ 678873 w 2939473"/>
              <a:gd name="connsiteY56" fmla="*/ 1038514 h 1807441"/>
              <a:gd name="connsiteX57" fmla="*/ 630382 w 2939473"/>
              <a:gd name="connsiteY57" fmla="*/ 1100859 h 1807441"/>
              <a:gd name="connsiteX58" fmla="*/ 498764 w 2939473"/>
              <a:gd name="connsiteY58" fmla="*/ 1142423 h 1807441"/>
              <a:gd name="connsiteX59" fmla="*/ 360218 w 2939473"/>
              <a:gd name="connsiteY59" fmla="*/ 1135496 h 1807441"/>
              <a:gd name="connsiteX60" fmla="*/ 284018 w 2939473"/>
              <a:gd name="connsiteY60" fmla="*/ 1045441 h 1807441"/>
              <a:gd name="connsiteX61" fmla="*/ 270164 w 2939473"/>
              <a:gd name="connsiteY61" fmla="*/ 899968 h 1807441"/>
              <a:gd name="connsiteX62" fmla="*/ 256309 w 2939473"/>
              <a:gd name="connsiteY62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05891 w 2939473"/>
              <a:gd name="connsiteY26" fmla="*/ 1232477 h 1807441"/>
              <a:gd name="connsiteX27" fmla="*/ 2202873 w 2939473"/>
              <a:gd name="connsiteY27" fmla="*/ 1232477 h 1807441"/>
              <a:gd name="connsiteX28" fmla="*/ 2835564 w 2939473"/>
              <a:gd name="connsiteY28" fmla="*/ 1290205 h 1807441"/>
              <a:gd name="connsiteX29" fmla="*/ 2939473 w 2939473"/>
              <a:gd name="connsiteY29" fmla="*/ 1108364 h 1807441"/>
              <a:gd name="connsiteX30" fmla="*/ 2930814 w 2939473"/>
              <a:gd name="connsiteY30" fmla="*/ 924791 h 1807441"/>
              <a:gd name="connsiteX31" fmla="*/ 2812473 w 2939473"/>
              <a:gd name="connsiteY31" fmla="*/ 758537 h 1807441"/>
              <a:gd name="connsiteX32" fmla="*/ 2660073 w 2939473"/>
              <a:gd name="connsiteY32" fmla="*/ 700809 h 1807441"/>
              <a:gd name="connsiteX33" fmla="*/ 2299855 w 2939473"/>
              <a:gd name="connsiteY33" fmla="*/ 699077 h 1807441"/>
              <a:gd name="connsiteX34" fmla="*/ 2223655 w 2939473"/>
              <a:gd name="connsiteY34" fmla="*/ 712932 h 1807441"/>
              <a:gd name="connsiteX35" fmla="*/ 2119745 w 2939473"/>
              <a:gd name="connsiteY35" fmla="*/ 719859 h 1807441"/>
              <a:gd name="connsiteX36" fmla="*/ 2071255 w 2939473"/>
              <a:gd name="connsiteY36" fmla="*/ 685223 h 1807441"/>
              <a:gd name="connsiteX37" fmla="*/ 1981200 w 2939473"/>
              <a:gd name="connsiteY37" fmla="*/ 678296 h 1807441"/>
              <a:gd name="connsiteX38" fmla="*/ 1808018 w 2939473"/>
              <a:gd name="connsiteY38" fmla="*/ 747568 h 1807441"/>
              <a:gd name="connsiteX39" fmla="*/ 1669473 w 2939473"/>
              <a:gd name="connsiteY39" fmla="*/ 775277 h 1807441"/>
              <a:gd name="connsiteX40" fmla="*/ 1392382 w 2939473"/>
              <a:gd name="connsiteY40" fmla="*/ 733714 h 1807441"/>
              <a:gd name="connsiteX41" fmla="*/ 1295400 w 2939473"/>
              <a:gd name="connsiteY41" fmla="*/ 699077 h 1807441"/>
              <a:gd name="connsiteX42" fmla="*/ 1099127 w 2939473"/>
              <a:gd name="connsiteY42" fmla="*/ 523009 h 1807441"/>
              <a:gd name="connsiteX43" fmla="*/ 1066223 w 2939473"/>
              <a:gd name="connsiteY43" fmla="*/ 364837 h 1807441"/>
              <a:gd name="connsiteX44" fmla="*/ 1006764 w 2939473"/>
              <a:gd name="connsiteY44" fmla="*/ 222250 h 1807441"/>
              <a:gd name="connsiteX45" fmla="*/ 938645 w 2939473"/>
              <a:gd name="connsiteY45" fmla="*/ 80818 h 1807441"/>
              <a:gd name="connsiteX46" fmla="*/ 807605 w 2939473"/>
              <a:gd name="connsiteY46" fmla="*/ 2887 h 1807441"/>
              <a:gd name="connsiteX47" fmla="*/ 660400 w 2939473"/>
              <a:gd name="connsiteY47" fmla="*/ 0 h 1807441"/>
              <a:gd name="connsiteX48" fmla="*/ 572655 w 2939473"/>
              <a:gd name="connsiteY48" fmla="*/ 64077 h 1807441"/>
              <a:gd name="connsiteX49" fmla="*/ 527050 w 2939473"/>
              <a:gd name="connsiteY49" fmla="*/ 217741 h 1807441"/>
              <a:gd name="connsiteX50" fmla="*/ 546100 w 2939473"/>
              <a:gd name="connsiteY50" fmla="*/ 427291 h 1807441"/>
              <a:gd name="connsiteX51" fmla="*/ 488950 w 2939473"/>
              <a:gd name="connsiteY51" fmla="*/ 592391 h 1807441"/>
              <a:gd name="connsiteX52" fmla="*/ 644236 w 2939473"/>
              <a:gd name="connsiteY52" fmla="*/ 622877 h 1807441"/>
              <a:gd name="connsiteX53" fmla="*/ 692727 w 2939473"/>
              <a:gd name="connsiteY53" fmla="*/ 657514 h 1807441"/>
              <a:gd name="connsiteX54" fmla="*/ 755073 w 2939473"/>
              <a:gd name="connsiteY54" fmla="*/ 775277 h 1807441"/>
              <a:gd name="connsiteX55" fmla="*/ 762000 w 2939473"/>
              <a:gd name="connsiteY55" fmla="*/ 906896 h 1807441"/>
              <a:gd name="connsiteX56" fmla="*/ 678873 w 2939473"/>
              <a:gd name="connsiteY56" fmla="*/ 1038514 h 1807441"/>
              <a:gd name="connsiteX57" fmla="*/ 630382 w 2939473"/>
              <a:gd name="connsiteY57" fmla="*/ 1100859 h 1807441"/>
              <a:gd name="connsiteX58" fmla="*/ 498764 w 2939473"/>
              <a:gd name="connsiteY58" fmla="*/ 1142423 h 1807441"/>
              <a:gd name="connsiteX59" fmla="*/ 360218 w 2939473"/>
              <a:gd name="connsiteY59" fmla="*/ 1135496 h 1807441"/>
              <a:gd name="connsiteX60" fmla="*/ 284018 w 2939473"/>
              <a:gd name="connsiteY60" fmla="*/ 1045441 h 1807441"/>
              <a:gd name="connsiteX61" fmla="*/ 270164 w 2939473"/>
              <a:gd name="connsiteY61" fmla="*/ 899968 h 1807441"/>
              <a:gd name="connsiteX62" fmla="*/ 256309 w 2939473"/>
              <a:gd name="connsiteY62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05891 w 2939473"/>
              <a:gd name="connsiteY26" fmla="*/ 1232477 h 1807441"/>
              <a:gd name="connsiteX27" fmla="*/ 2202873 w 2939473"/>
              <a:gd name="connsiteY27" fmla="*/ 1232477 h 1807441"/>
              <a:gd name="connsiteX28" fmla="*/ 2835564 w 2939473"/>
              <a:gd name="connsiteY28" fmla="*/ 1290205 h 1807441"/>
              <a:gd name="connsiteX29" fmla="*/ 2939473 w 2939473"/>
              <a:gd name="connsiteY29" fmla="*/ 1108364 h 1807441"/>
              <a:gd name="connsiteX30" fmla="*/ 2930814 w 2939473"/>
              <a:gd name="connsiteY30" fmla="*/ 924791 h 1807441"/>
              <a:gd name="connsiteX31" fmla="*/ 2812473 w 2939473"/>
              <a:gd name="connsiteY31" fmla="*/ 758537 h 1807441"/>
              <a:gd name="connsiteX32" fmla="*/ 2660073 w 2939473"/>
              <a:gd name="connsiteY32" fmla="*/ 700809 h 1807441"/>
              <a:gd name="connsiteX33" fmla="*/ 2299855 w 2939473"/>
              <a:gd name="connsiteY33" fmla="*/ 699077 h 1807441"/>
              <a:gd name="connsiteX34" fmla="*/ 2223655 w 2939473"/>
              <a:gd name="connsiteY34" fmla="*/ 712932 h 1807441"/>
              <a:gd name="connsiteX35" fmla="*/ 2119745 w 2939473"/>
              <a:gd name="connsiteY35" fmla="*/ 719859 h 1807441"/>
              <a:gd name="connsiteX36" fmla="*/ 2071255 w 2939473"/>
              <a:gd name="connsiteY36" fmla="*/ 685223 h 1807441"/>
              <a:gd name="connsiteX37" fmla="*/ 1981200 w 2939473"/>
              <a:gd name="connsiteY37" fmla="*/ 678296 h 1807441"/>
              <a:gd name="connsiteX38" fmla="*/ 1808018 w 2939473"/>
              <a:gd name="connsiteY38" fmla="*/ 747568 h 1807441"/>
              <a:gd name="connsiteX39" fmla="*/ 1669473 w 2939473"/>
              <a:gd name="connsiteY39" fmla="*/ 775277 h 1807441"/>
              <a:gd name="connsiteX40" fmla="*/ 1392382 w 2939473"/>
              <a:gd name="connsiteY40" fmla="*/ 733714 h 1807441"/>
              <a:gd name="connsiteX41" fmla="*/ 1295400 w 2939473"/>
              <a:gd name="connsiteY41" fmla="*/ 699077 h 1807441"/>
              <a:gd name="connsiteX42" fmla="*/ 1099127 w 2939473"/>
              <a:gd name="connsiteY42" fmla="*/ 523009 h 1807441"/>
              <a:gd name="connsiteX43" fmla="*/ 1066223 w 2939473"/>
              <a:gd name="connsiteY43" fmla="*/ 364837 h 1807441"/>
              <a:gd name="connsiteX44" fmla="*/ 1006764 w 2939473"/>
              <a:gd name="connsiteY44" fmla="*/ 222250 h 1807441"/>
              <a:gd name="connsiteX45" fmla="*/ 938645 w 2939473"/>
              <a:gd name="connsiteY45" fmla="*/ 80818 h 1807441"/>
              <a:gd name="connsiteX46" fmla="*/ 807605 w 2939473"/>
              <a:gd name="connsiteY46" fmla="*/ 2887 h 1807441"/>
              <a:gd name="connsiteX47" fmla="*/ 660400 w 2939473"/>
              <a:gd name="connsiteY47" fmla="*/ 0 h 1807441"/>
              <a:gd name="connsiteX48" fmla="*/ 572655 w 2939473"/>
              <a:gd name="connsiteY48" fmla="*/ 64077 h 1807441"/>
              <a:gd name="connsiteX49" fmla="*/ 527050 w 2939473"/>
              <a:gd name="connsiteY49" fmla="*/ 217741 h 1807441"/>
              <a:gd name="connsiteX50" fmla="*/ 546100 w 2939473"/>
              <a:gd name="connsiteY50" fmla="*/ 427291 h 1807441"/>
              <a:gd name="connsiteX51" fmla="*/ 488950 w 2939473"/>
              <a:gd name="connsiteY51" fmla="*/ 592391 h 1807441"/>
              <a:gd name="connsiteX52" fmla="*/ 644236 w 2939473"/>
              <a:gd name="connsiteY52" fmla="*/ 622877 h 1807441"/>
              <a:gd name="connsiteX53" fmla="*/ 692727 w 2939473"/>
              <a:gd name="connsiteY53" fmla="*/ 657514 h 1807441"/>
              <a:gd name="connsiteX54" fmla="*/ 755073 w 2939473"/>
              <a:gd name="connsiteY54" fmla="*/ 775277 h 1807441"/>
              <a:gd name="connsiteX55" fmla="*/ 762000 w 2939473"/>
              <a:gd name="connsiteY55" fmla="*/ 906896 h 1807441"/>
              <a:gd name="connsiteX56" fmla="*/ 678873 w 2939473"/>
              <a:gd name="connsiteY56" fmla="*/ 1038514 h 1807441"/>
              <a:gd name="connsiteX57" fmla="*/ 630382 w 2939473"/>
              <a:gd name="connsiteY57" fmla="*/ 1100859 h 1807441"/>
              <a:gd name="connsiteX58" fmla="*/ 498764 w 2939473"/>
              <a:gd name="connsiteY58" fmla="*/ 1142423 h 1807441"/>
              <a:gd name="connsiteX59" fmla="*/ 360218 w 2939473"/>
              <a:gd name="connsiteY59" fmla="*/ 1135496 h 1807441"/>
              <a:gd name="connsiteX60" fmla="*/ 284018 w 2939473"/>
              <a:gd name="connsiteY60" fmla="*/ 1045441 h 1807441"/>
              <a:gd name="connsiteX61" fmla="*/ 270164 w 2939473"/>
              <a:gd name="connsiteY61" fmla="*/ 899968 h 1807441"/>
              <a:gd name="connsiteX62" fmla="*/ 256309 w 2939473"/>
              <a:gd name="connsiteY62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05891 w 2939473"/>
              <a:gd name="connsiteY26" fmla="*/ 1232477 h 1807441"/>
              <a:gd name="connsiteX27" fmla="*/ 2558473 w 2939473"/>
              <a:gd name="connsiteY27" fmla="*/ 1372177 h 1807441"/>
              <a:gd name="connsiteX28" fmla="*/ 2835564 w 2939473"/>
              <a:gd name="connsiteY28" fmla="*/ 1290205 h 1807441"/>
              <a:gd name="connsiteX29" fmla="*/ 2939473 w 2939473"/>
              <a:gd name="connsiteY29" fmla="*/ 1108364 h 1807441"/>
              <a:gd name="connsiteX30" fmla="*/ 2930814 w 2939473"/>
              <a:gd name="connsiteY30" fmla="*/ 924791 h 1807441"/>
              <a:gd name="connsiteX31" fmla="*/ 2812473 w 2939473"/>
              <a:gd name="connsiteY31" fmla="*/ 758537 h 1807441"/>
              <a:gd name="connsiteX32" fmla="*/ 2660073 w 2939473"/>
              <a:gd name="connsiteY32" fmla="*/ 700809 h 1807441"/>
              <a:gd name="connsiteX33" fmla="*/ 2299855 w 2939473"/>
              <a:gd name="connsiteY33" fmla="*/ 699077 h 1807441"/>
              <a:gd name="connsiteX34" fmla="*/ 2223655 w 2939473"/>
              <a:gd name="connsiteY34" fmla="*/ 712932 h 1807441"/>
              <a:gd name="connsiteX35" fmla="*/ 2119745 w 2939473"/>
              <a:gd name="connsiteY35" fmla="*/ 719859 h 1807441"/>
              <a:gd name="connsiteX36" fmla="*/ 2071255 w 2939473"/>
              <a:gd name="connsiteY36" fmla="*/ 685223 h 1807441"/>
              <a:gd name="connsiteX37" fmla="*/ 1981200 w 2939473"/>
              <a:gd name="connsiteY37" fmla="*/ 678296 h 1807441"/>
              <a:gd name="connsiteX38" fmla="*/ 1808018 w 2939473"/>
              <a:gd name="connsiteY38" fmla="*/ 747568 h 1807441"/>
              <a:gd name="connsiteX39" fmla="*/ 1669473 w 2939473"/>
              <a:gd name="connsiteY39" fmla="*/ 775277 h 1807441"/>
              <a:gd name="connsiteX40" fmla="*/ 1392382 w 2939473"/>
              <a:gd name="connsiteY40" fmla="*/ 733714 h 1807441"/>
              <a:gd name="connsiteX41" fmla="*/ 1295400 w 2939473"/>
              <a:gd name="connsiteY41" fmla="*/ 699077 h 1807441"/>
              <a:gd name="connsiteX42" fmla="*/ 1099127 w 2939473"/>
              <a:gd name="connsiteY42" fmla="*/ 523009 h 1807441"/>
              <a:gd name="connsiteX43" fmla="*/ 1066223 w 2939473"/>
              <a:gd name="connsiteY43" fmla="*/ 364837 h 1807441"/>
              <a:gd name="connsiteX44" fmla="*/ 1006764 w 2939473"/>
              <a:gd name="connsiteY44" fmla="*/ 222250 h 1807441"/>
              <a:gd name="connsiteX45" fmla="*/ 938645 w 2939473"/>
              <a:gd name="connsiteY45" fmla="*/ 80818 h 1807441"/>
              <a:gd name="connsiteX46" fmla="*/ 807605 w 2939473"/>
              <a:gd name="connsiteY46" fmla="*/ 2887 h 1807441"/>
              <a:gd name="connsiteX47" fmla="*/ 660400 w 2939473"/>
              <a:gd name="connsiteY47" fmla="*/ 0 h 1807441"/>
              <a:gd name="connsiteX48" fmla="*/ 572655 w 2939473"/>
              <a:gd name="connsiteY48" fmla="*/ 64077 h 1807441"/>
              <a:gd name="connsiteX49" fmla="*/ 527050 w 2939473"/>
              <a:gd name="connsiteY49" fmla="*/ 217741 h 1807441"/>
              <a:gd name="connsiteX50" fmla="*/ 546100 w 2939473"/>
              <a:gd name="connsiteY50" fmla="*/ 427291 h 1807441"/>
              <a:gd name="connsiteX51" fmla="*/ 488950 w 2939473"/>
              <a:gd name="connsiteY51" fmla="*/ 592391 h 1807441"/>
              <a:gd name="connsiteX52" fmla="*/ 644236 w 2939473"/>
              <a:gd name="connsiteY52" fmla="*/ 622877 h 1807441"/>
              <a:gd name="connsiteX53" fmla="*/ 692727 w 2939473"/>
              <a:gd name="connsiteY53" fmla="*/ 657514 h 1807441"/>
              <a:gd name="connsiteX54" fmla="*/ 755073 w 2939473"/>
              <a:gd name="connsiteY54" fmla="*/ 775277 h 1807441"/>
              <a:gd name="connsiteX55" fmla="*/ 762000 w 2939473"/>
              <a:gd name="connsiteY55" fmla="*/ 906896 h 1807441"/>
              <a:gd name="connsiteX56" fmla="*/ 678873 w 2939473"/>
              <a:gd name="connsiteY56" fmla="*/ 1038514 h 1807441"/>
              <a:gd name="connsiteX57" fmla="*/ 630382 w 2939473"/>
              <a:gd name="connsiteY57" fmla="*/ 1100859 h 1807441"/>
              <a:gd name="connsiteX58" fmla="*/ 498764 w 2939473"/>
              <a:gd name="connsiteY58" fmla="*/ 1142423 h 1807441"/>
              <a:gd name="connsiteX59" fmla="*/ 360218 w 2939473"/>
              <a:gd name="connsiteY59" fmla="*/ 1135496 h 1807441"/>
              <a:gd name="connsiteX60" fmla="*/ 284018 w 2939473"/>
              <a:gd name="connsiteY60" fmla="*/ 1045441 h 1807441"/>
              <a:gd name="connsiteX61" fmla="*/ 270164 w 2939473"/>
              <a:gd name="connsiteY61" fmla="*/ 899968 h 1807441"/>
              <a:gd name="connsiteX62" fmla="*/ 256309 w 2939473"/>
              <a:gd name="connsiteY62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315441 w 2939473"/>
              <a:gd name="connsiteY26" fmla="*/ 1378527 h 1807441"/>
              <a:gd name="connsiteX27" fmla="*/ 2558473 w 2939473"/>
              <a:gd name="connsiteY27" fmla="*/ 1372177 h 1807441"/>
              <a:gd name="connsiteX28" fmla="*/ 2835564 w 2939473"/>
              <a:gd name="connsiteY28" fmla="*/ 1290205 h 1807441"/>
              <a:gd name="connsiteX29" fmla="*/ 2939473 w 2939473"/>
              <a:gd name="connsiteY29" fmla="*/ 1108364 h 1807441"/>
              <a:gd name="connsiteX30" fmla="*/ 2930814 w 2939473"/>
              <a:gd name="connsiteY30" fmla="*/ 924791 h 1807441"/>
              <a:gd name="connsiteX31" fmla="*/ 2812473 w 2939473"/>
              <a:gd name="connsiteY31" fmla="*/ 758537 h 1807441"/>
              <a:gd name="connsiteX32" fmla="*/ 2660073 w 2939473"/>
              <a:gd name="connsiteY32" fmla="*/ 700809 h 1807441"/>
              <a:gd name="connsiteX33" fmla="*/ 2299855 w 2939473"/>
              <a:gd name="connsiteY33" fmla="*/ 699077 h 1807441"/>
              <a:gd name="connsiteX34" fmla="*/ 2223655 w 2939473"/>
              <a:gd name="connsiteY34" fmla="*/ 712932 h 1807441"/>
              <a:gd name="connsiteX35" fmla="*/ 2119745 w 2939473"/>
              <a:gd name="connsiteY35" fmla="*/ 719859 h 1807441"/>
              <a:gd name="connsiteX36" fmla="*/ 2071255 w 2939473"/>
              <a:gd name="connsiteY36" fmla="*/ 685223 h 1807441"/>
              <a:gd name="connsiteX37" fmla="*/ 1981200 w 2939473"/>
              <a:gd name="connsiteY37" fmla="*/ 678296 h 1807441"/>
              <a:gd name="connsiteX38" fmla="*/ 1808018 w 2939473"/>
              <a:gd name="connsiteY38" fmla="*/ 747568 h 1807441"/>
              <a:gd name="connsiteX39" fmla="*/ 1669473 w 2939473"/>
              <a:gd name="connsiteY39" fmla="*/ 775277 h 1807441"/>
              <a:gd name="connsiteX40" fmla="*/ 1392382 w 2939473"/>
              <a:gd name="connsiteY40" fmla="*/ 733714 h 1807441"/>
              <a:gd name="connsiteX41" fmla="*/ 1295400 w 2939473"/>
              <a:gd name="connsiteY41" fmla="*/ 699077 h 1807441"/>
              <a:gd name="connsiteX42" fmla="*/ 1099127 w 2939473"/>
              <a:gd name="connsiteY42" fmla="*/ 523009 h 1807441"/>
              <a:gd name="connsiteX43" fmla="*/ 1066223 w 2939473"/>
              <a:gd name="connsiteY43" fmla="*/ 364837 h 1807441"/>
              <a:gd name="connsiteX44" fmla="*/ 1006764 w 2939473"/>
              <a:gd name="connsiteY44" fmla="*/ 222250 h 1807441"/>
              <a:gd name="connsiteX45" fmla="*/ 938645 w 2939473"/>
              <a:gd name="connsiteY45" fmla="*/ 80818 h 1807441"/>
              <a:gd name="connsiteX46" fmla="*/ 807605 w 2939473"/>
              <a:gd name="connsiteY46" fmla="*/ 2887 h 1807441"/>
              <a:gd name="connsiteX47" fmla="*/ 660400 w 2939473"/>
              <a:gd name="connsiteY47" fmla="*/ 0 h 1807441"/>
              <a:gd name="connsiteX48" fmla="*/ 572655 w 2939473"/>
              <a:gd name="connsiteY48" fmla="*/ 64077 h 1807441"/>
              <a:gd name="connsiteX49" fmla="*/ 527050 w 2939473"/>
              <a:gd name="connsiteY49" fmla="*/ 217741 h 1807441"/>
              <a:gd name="connsiteX50" fmla="*/ 546100 w 2939473"/>
              <a:gd name="connsiteY50" fmla="*/ 427291 h 1807441"/>
              <a:gd name="connsiteX51" fmla="*/ 488950 w 2939473"/>
              <a:gd name="connsiteY51" fmla="*/ 592391 h 1807441"/>
              <a:gd name="connsiteX52" fmla="*/ 644236 w 2939473"/>
              <a:gd name="connsiteY52" fmla="*/ 622877 h 1807441"/>
              <a:gd name="connsiteX53" fmla="*/ 692727 w 2939473"/>
              <a:gd name="connsiteY53" fmla="*/ 657514 h 1807441"/>
              <a:gd name="connsiteX54" fmla="*/ 755073 w 2939473"/>
              <a:gd name="connsiteY54" fmla="*/ 775277 h 1807441"/>
              <a:gd name="connsiteX55" fmla="*/ 762000 w 2939473"/>
              <a:gd name="connsiteY55" fmla="*/ 906896 h 1807441"/>
              <a:gd name="connsiteX56" fmla="*/ 678873 w 2939473"/>
              <a:gd name="connsiteY56" fmla="*/ 1038514 h 1807441"/>
              <a:gd name="connsiteX57" fmla="*/ 630382 w 2939473"/>
              <a:gd name="connsiteY57" fmla="*/ 1100859 h 1807441"/>
              <a:gd name="connsiteX58" fmla="*/ 498764 w 2939473"/>
              <a:gd name="connsiteY58" fmla="*/ 1142423 h 1807441"/>
              <a:gd name="connsiteX59" fmla="*/ 360218 w 2939473"/>
              <a:gd name="connsiteY59" fmla="*/ 1135496 h 1807441"/>
              <a:gd name="connsiteX60" fmla="*/ 284018 w 2939473"/>
              <a:gd name="connsiteY60" fmla="*/ 1045441 h 1807441"/>
              <a:gd name="connsiteX61" fmla="*/ 270164 w 2939473"/>
              <a:gd name="connsiteY61" fmla="*/ 899968 h 1807441"/>
              <a:gd name="connsiteX62" fmla="*/ 256309 w 2939473"/>
              <a:gd name="connsiteY62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315441 w 2939473"/>
              <a:gd name="connsiteY26" fmla="*/ 1378527 h 1807441"/>
              <a:gd name="connsiteX27" fmla="*/ 2558473 w 2939473"/>
              <a:gd name="connsiteY27" fmla="*/ 1372177 h 1807441"/>
              <a:gd name="connsiteX28" fmla="*/ 2835564 w 2939473"/>
              <a:gd name="connsiteY28" fmla="*/ 1290205 h 1807441"/>
              <a:gd name="connsiteX29" fmla="*/ 2939473 w 2939473"/>
              <a:gd name="connsiteY29" fmla="*/ 1108364 h 1807441"/>
              <a:gd name="connsiteX30" fmla="*/ 2930814 w 2939473"/>
              <a:gd name="connsiteY30" fmla="*/ 924791 h 1807441"/>
              <a:gd name="connsiteX31" fmla="*/ 2812473 w 2939473"/>
              <a:gd name="connsiteY31" fmla="*/ 758537 h 1807441"/>
              <a:gd name="connsiteX32" fmla="*/ 2660073 w 2939473"/>
              <a:gd name="connsiteY32" fmla="*/ 700809 h 1807441"/>
              <a:gd name="connsiteX33" fmla="*/ 2299855 w 2939473"/>
              <a:gd name="connsiteY33" fmla="*/ 699077 h 1807441"/>
              <a:gd name="connsiteX34" fmla="*/ 2223655 w 2939473"/>
              <a:gd name="connsiteY34" fmla="*/ 712932 h 1807441"/>
              <a:gd name="connsiteX35" fmla="*/ 2119745 w 2939473"/>
              <a:gd name="connsiteY35" fmla="*/ 719859 h 1807441"/>
              <a:gd name="connsiteX36" fmla="*/ 2071255 w 2939473"/>
              <a:gd name="connsiteY36" fmla="*/ 685223 h 1807441"/>
              <a:gd name="connsiteX37" fmla="*/ 1981200 w 2939473"/>
              <a:gd name="connsiteY37" fmla="*/ 678296 h 1807441"/>
              <a:gd name="connsiteX38" fmla="*/ 1808018 w 2939473"/>
              <a:gd name="connsiteY38" fmla="*/ 747568 h 1807441"/>
              <a:gd name="connsiteX39" fmla="*/ 1669473 w 2939473"/>
              <a:gd name="connsiteY39" fmla="*/ 775277 h 1807441"/>
              <a:gd name="connsiteX40" fmla="*/ 1392382 w 2939473"/>
              <a:gd name="connsiteY40" fmla="*/ 733714 h 1807441"/>
              <a:gd name="connsiteX41" fmla="*/ 1295400 w 2939473"/>
              <a:gd name="connsiteY41" fmla="*/ 699077 h 1807441"/>
              <a:gd name="connsiteX42" fmla="*/ 1099127 w 2939473"/>
              <a:gd name="connsiteY42" fmla="*/ 523009 h 1807441"/>
              <a:gd name="connsiteX43" fmla="*/ 1066223 w 2939473"/>
              <a:gd name="connsiteY43" fmla="*/ 364837 h 1807441"/>
              <a:gd name="connsiteX44" fmla="*/ 1006764 w 2939473"/>
              <a:gd name="connsiteY44" fmla="*/ 222250 h 1807441"/>
              <a:gd name="connsiteX45" fmla="*/ 938645 w 2939473"/>
              <a:gd name="connsiteY45" fmla="*/ 80818 h 1807441"/>
              <a:gd name="connsiteX46" fmla="*/ 807605 w 2939473"/>
              <a:gd name="connsiteY46" fmla="*/ 2887 h 1807441"/>
              <a:gd name="connsiteX47" fmla="*/ 660400 w 2939473"/>
              <a:gd name="connsiteY47" fmla="*/ 0 h 1807441"/>
              <a:gd name="connsiteX48" fmla="*/ 572655 w 2939473"/>
              <a:gd name="connsiteY48" fmla="*/ 64077 h 1807441"/>
              <a:gd name="connsiteX49" fmla="*/ 527050 w 2939473"/>
              <a:gd name="connsiteY49" fmla="*/ 217741 h 1807441"/>
              <a:gd name="connsiteX50" fmla="*/ 546100 w 2939473"/>
              <a:gd name="connsiteY50" fmla="*/ 427291 h 1807441"/>
              <a:gd name="connsiteX51" fmla="*/ 488950 w 2939473"/>
              <a:gd name="connsiteY51" fmla="*/ 592391 h 1807441"/>
              <a:gd name="connsiteX52" fmla="*/ 644236 w 2939473"/>
              <a:gd name="connsiteY52" fmla="*/ 622877 h 1807441"/>
              <a:gd name="connsiteX53" fmla="*/ 692727 w 2939473"/>
              <a:gd name="connsiteY53" fmla="*/ 657514 h 1807441"/>
              <a:gd name="connsiteX54" fmla="*/ 755073 w 2939473"/>
              <a:gd name="connsiteY54" fmla="*/ 775277 h 1807441"/>
              <a:gd name="connsiteX55" fmla="*/ 762000 w 2939473"/>
              <a:gd name="connsiteY55" fmla="*/ 906896 h 1807441"/>
              <a:gd name="connsiteX56" fmla="*/ 678873 w 2939473"/>
              <a:gd name="connsiteY56" fmla="*/ 1038514 h 1807441"/>
              <a:gd name="connsiteX57" fmla="*/ 630382 w 2939473"/>
              <a:gd name="connsiteY57" fmla="*/ 1100859 h 1807441"/>
              <a:gd name="connsiteX58" fmla="*/ 498764 w 2939473"/>
              <a:gd name="connsiteY58" fmla="*/ 1142423 h 1807441"/>
              <a:gd name="connsiteX59" fmla="*/ 360218 w 2939473"/>
              <a:gd name="connsiteY59" fmla="*/ 1135496 h 1807441"/>
              <a:gd name="connsiteX60" fmla="*/ 284018 w 2939473"/>
              <a:gd name="connsiteY60" fmla="*/ 1045441 h 1807441"/>
              <a:gd name="connsiteX61" fmla="*/ 270164 w 2939473"/>
              <a:gd name="connsiteY61" fmla="*/ 899968 h 1807441"/>
              <a:gd name="connsiteX62" fmla="*/ 256309 w 2939473"/>
              <a:gd name="connsiteY62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315441 w 2939473"/>
              <a:gd name="connsiteY26" fmla="*/ 1378527 h 1807441"/>
              <a:gd name="connsiteX27" fmla="*/ 2558473 w 2939473"/>
              <a:gd name="connsiteY27" fmla="*/ 1372177 h 1807441"/>
              <a:gd name="connsiteX28" fmla="*/ 2835564 w 2939473"/>
              <a:gd name="connsiteY28" fmla="*/ 1290205 h 1807441"/>
              <a:gd name="connsiteX29" fmla="*/ 2939473 w 2939473"/>
              <a:gd name="connsiteY29" fmla="*/ 1108364 h 1807441"/>
              <a:gd name="connsiteX30" fmla="*/ 2930814 w 2939473"/>
              <a:gd name="connsiteY30" fmla="*/ 924791 h 1807441"/>
              <a:gd name="connsiteX31" fmla="*/ 2812473 w 2939473"/>
              <a:gd name="connsiteY31" fmla="*/ 758537 h 1807441"/>
              <a:gd name="connsiteX32" fmla="*/ 2660073 w 2939473"/>
              <a:gd name="connsiteY32" fmla="*/ 700809 h 1807441"/>
              <a:gd name="connsiteX33" fmla="*/ 2299855 w 2939473"/>
              <a:gd name="connsiteY33" fmla="*/ 699077 h 1807441"/>
              <a:gd name="connsiteX34" fmla="*/ 2223655 w 2939473"/>
              <a:gd name="connsiteY34" fmla="*/ 712932 h 1807441"/>
              <a:gd name="connsiteX35" fmla="*/ 2119745 w 2939473"/>
              <a:gd name="connsiteY35" fmla="*/ 719859 h 1807441"/>
              <a:gd name="connsiteX36" fmla="*/ 2071255 w 2939473"/>
              <a:gd name="connsiteY36" fmla="*/ 685223 h 1807441"/>
              <a:gd name="connsiteX37" fmla="*/ 1981200 w 2939473"/>
              <a:gd name="connsiteY37" fmla="*/ 678296 h 1807441"/>
              <a:gd name="connsiteX38" fmla="*/ 1808018 w 2939473"/>
              <a:gd name="connsiteY38" fmla="*/ 747568 h 1807441"/>
              <a:gd name="connsiteX39" fmla="*/ 1669473 w 2939473"/>
              <a:gd name="connsiteY39" fmla="*/ 775277 h 1807441"/>
              <a:gd name="connsiteX40" fmla="*/ 1392382 w 2939473"/>
              <a:gd name="connsiteY40" fmla="*/ 733714 h 1807441"/>
              <a:gd name="connsiteX41" fmla="*/ 1295400 w 2939473"/>
              <a:gd name="connsiteY41" fmla="*/ 699077 h 1807441"/>
              <a:gd name="connsiteX42" fmla="*/ 1099127 w 2939473"/>
              <a:gd name="connsiteY42" fmla="*/ 523009 h 1807441"/>
              <a:gd name="connsiteX43" fmla="*/ 1066223 w 2939473"/>
              <a:gd name="connsiteY43" fmla="*/ 364837 h 1807441"/>
              <a:gd name="connsiteX44" fmla="*/ 1006764 w 2939473"/>
              <a:gd name="connsiteY44" fmla="*/ 222250 h 1807441"/>
              <a:gd name="connsiteX45" fmla="*/ 938645 w 2939473"/>
              <a:gd name="connsiteY45" fmla="*/ 80818 h 1807441"/>
              <a:gd name="connsiteX46" fmla="*/ 807605 w 2939473"/>
              <a:gd name="connsiteY46" fmla="*/ 2887 h 1807441"/>
              <a:gd name="connsiteX47" fmla="*/ 660400 w 2939473"/>
              <a:gd name="connsiteY47" fmla="*/ 0 h 1807441"/>
              <a:gd name="connsiteX48" fmla="*/ 572655 w 2939473"/>
              <a:gd name="connsiteY48" fmla="*/ 64077 h 1807441"/>
              <a:gd name="connsiteX49" fmla="*/ 527050 w 2939473"/>
              <a:gd name="connsiteY49" fmla="*/ 217741 h 1807441"/>
              <a:gd name="connsiteX50" fmla="*/ 546100 w 2939473"/>
              <a:gd name="connsiteY50" fmla="*/ 427291 h 1807441"/>
              <a:gd name="connsiteX51" fmla="*/ 488950 w 2939473"/>
              <a:gd name="connsiteY51" fmla="*/ 592391 h 1807441"/>
              <a:gd name="connsiteX52" fmla="*/ 644236 w 2939473"/>
              <a:gd name="connsiteY52" fmla="*/ 622877 h 1807441"/>
              <a:gd name="connsiteX53" fmla="*/ 692727 w 2939473"/>
              <a:gd name="connsiteY53" fmla="*/ 657514 h 1807441"/>
              <a:gd name="connsiteX54" fmla="*/ 755073 w 2939473"/>
              <a:gd name="connsiteY54" fmla="*/ 775277 h 1807441"/>
              <a:gd name="connsiteX55" fmla="*/ 762000 w 2939473"/>
              <a:gd name="connsiteY55" fmla="*/ 906896 h 1807441"/>
              <a:gd name="connsiteX56" fmla="*/ 678873 w 2939473"/>
              <a:gd name="connsiteY56" fmla="*/ 1038514 h 1807441"/>
              <a:gd name="connsiteX57" fmla="*/ 630382 w 2939473"/>
              <a:gd name="connsiteY57" fmla="*/ 1100859 h 1807441"/>
              <a:gd name="connsiteX58" fmla="*/ 498764 w 2939473"/>
              <a:gd name="connsiteY58" fmla="*/ 1142423 h 1807441"/>
              <a:gd name="connsiteX59" fmla="*/ 360218 w 2939473"/>
              <a:gd name="connsiteY59" fmla="*/ 1135496 h 1807441"/>
              <a:gd name="connsiteX60" fmla="*/ 284018 w 2939473"/>
              <a:gd name="connsiteY60" fmla="*/ 1045441 h 1807441"/>
              <a:gd name="connsiteX61" fmla="*/ 270164 w 2939473"/>
              <a:gd name="connsiteY61" fmla="*/ 899968 h 1807441"/>
              <a:gd name="connsiteX62" fmla="*/ 256309 w 2939473"/>
              <a:gd name="connsiteY62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20899 w 2939473"/>
              <a:gd name="connsiteY26" fmla="*/ 1290891 h 1807441"/>
              <a:gd name="connsiteX27" fmla="*/ 2315441 w 2939473"/>
              <a:gd name="connsiteY27" fmla="*/ 1378527 h 1807441"/>
              <a:gd name="connsiteX28" fmla="*/ 2558473 w 2939473"/>
              <a:gd name="connsiteY28" fmla="*/ 1372177 h 1807441"/>
              <a:gd name="connsiteX29" fmla="*/ 2835564 w 2939473"/>
              <a:gd name="connsiteY29" fmla="*/ 1290205 h 1807441"/>
              <a:gd name="connsiteX30" fmla="*/ 2939473 w 2939473"/>
              <a:gd name="connsiteY30" fmla="*/ 1108364 h 1807441"/>
              <a:gd name="connsiteX31" fmla="*/ 2930814 w 2939473"/>
              <a:gd name="connsiteY31" fmla="*/ 924791 h 1807441"/>
              <a:gd name="connsiteX32" fmla="*/ 2812473 w 2939473"/>
              <a:gd name="connsiteY32" fmla="*/ 758537 h 1807441"/>
              <a:gd name="connsiteX33" fmla="*/ 2660073 w 2939473"/>
              <a:gd name="connsiteY33" fmla="*/ 700809 h 1807441"/>
              <a:gd name="connsiteX34" fmla="*/ 2299855 w 2939473"/>
              <a:gd name="connsiteY34" fmla="*/ 699077 h 1807441"/>
              <a:gd name="connsiteX35" fmla="*/ 2223655 w 2939473"/>
              <a:gd name="connsiteY35" fmla="*/ 712932 h 1807441"/>
              <a:gd name="connsiteX36" fmla="*/ 2119745 w 2939473"/>
              <a:gd name="connsiteY36" fmla="*/ 719859 h 1807441"/>
              <a:gd name="connsiteX37" fmla="*/ 2071255 w 2939473"/>
              <a:gd name="connsiteY37" fmla="*/ 685223 h 1807441"/>
              <a:gd name="connsiteX38" fmla="*/ 1981200 w 2939473"/>
              <a:gd name="connsiteY38" fmla="*/ 678296 h 1807441"/>
              <a:gd name="connsiteX39" fmla="*/ 1808018 w 2939473"/>
              <a:gd name="connsiteY39" fmla="*/ 747568 h 1807441"/>
              <a:gd name="connsiteX40" fmla="*/ 1669473 w 2939473"/>
              <a:gd name="connsiteY40" fmla="*/ 775277 h 1807441"/>
              <a:gd name="connsiteX41" fmla="*/ 1392382 w 2939473"/>
              <a:gd name="connsiteY41" fmla="*/ 733714 h 1807441"/>
              <a:gd name="connsiteX42" fmla="*/ 1295400 w 2939473"/>
              <a:gd name="connsiteY42" fmla="*/ 699077 h 1807441"/>
              <a:gd name="connsiteX43" fmla="*/ 1099127 w 2939473"/>
              <a:gd name="connsiteY43" fmla="*/ 523009 h 1807441"/>
              <a:gd name="connsiteX44" fmla="*/ 1066223 w 2939473"/>
              <a:gd name="connsiteY44" fmla="*/ 364837 h 1807441"/>
              <a:gd name="connsiteX45" fmla="*/ 1006764 w 2939473"/>
              <a:gd name="connsiteY45" fmla="*/ 222250 h 1807441"/>
              <a:gd name="connsiteX46" fmla="*/ 938645 w 2939473"/>
              <a:gd name="connsiteY46" fmla="*/ 80818 h 1807441"/>
              <a:gd name="connsiteX47" fmla="*/ 807605 w 2939473"/>
              <a:gd name="connsiteY47" fmla="*/ 2887 h 1807441"/>
              <a:gd name="connsiteX48" fmla="*/ 660400 w 2939473"/>
              <a:gd name="connsiteY48" fmla="*/ 0 h 1807441"/>
              <a:gd name="connsiteX49" fmla="*/ 572655 w 2939473"/>
              <a:gd name="connsiteY49" fmla="*/ 64077 h 1807441"/>
              <a:gd name="connsiteX50" fmla="*/ 527050 w 2939473"/>
              <a:gd name="connsiteY50" fmla="*/ 217741 h 1807441"/>
              <a:gd name="connsiteX51" fmla="*/ 546100 w 2939473"/>
              <a:gd name="connsiteY51" fmla="*/ 427291 h 1807441"/>
              <a:gd name="connsiteX52" fmla="*/ 488950 w 2939473"/>
              <a:gd name="connsiteY52" fmla="*/ 592391 h 1807441"/>
              <a:gd name="connsiteX53" fmla="*/ 644236 w 2939473"/>
              <a:gd name="connsiteY53" fmla="*/ 622877 h 1807441"/>
              <a:gd name="connsiteX54" fmla="*/ 692727 w 2939473"/>
              <a:gd name="connsiteY54" fmla="*/ 657514 h 1807441"/>
              <a:gd name="connsiteX55" fmla="*/ 755073 w 2939473"/>
              <a:gd name="connsiteY55" fmla="*/ 775277 h 1807441"/>
              <a:gd name="connsiteX56" fmla="*/ 762000 w 2939473"/>
              <a:gd name="connsiteY56" fmla="*/ 906896 h 1807441"/>
              <a:gd name="connsiteX57" fmla="*/ 678873 w 2939473"/>
              <a:gd name="connsiteY57" fmla="*/ 1038514 h 1807441"/>
              <a:gd name="connsiteX58" fmla="*/ 630382 w 2939473"/>
              <a:gd name="connsiteY58" fmla="*/ 1100859 h 1807441"/>
              <a:gd name="connsiteX59" fmla="*/ 498764 w 2939473"/>
              <a:gd name="connsiteY59" fmla="*/ 1142423 h 1807441"/>
              <a:gd name="connsiteX60" fmla="*/ 360218 w 2939473"/>
              <a:gd name="connsiteY60" fmla="*/ 1135496 h 1807441"/>
              <a:gd name="connsiteX61" fmla="*/ 284018 w 2939473"/>
              <a:gd name="connsiteY61" fmla="*/ 1045441 h 1807441"/>
              <a:gd name="connsiteX62" fmla="*/ 270164 w 2939473"/>
              <a:gd name="connsiteY62" fmla="*/ 899968 h 1807441"/>
              <a:gd name="connsiteX63" fmla="*/ 256309 w 2939473"/>
              <a:gd name="connsiteY63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20899 w 2939473"/>
              <a:gd name="connsiteY26" fmla="*/ 1290891 h 1807441"/>
              <a:gd name="connsiteX27" fmla="*/ 2315441 w 2939473"/>
              <a:gd name="connsiteY27" fmla="*/ 1378527 h 1807441"/>
              <a:gd name="connsiteX28" fmla="*/ 2558473 w 2939473"/>
              <a:gd name="connsiteY28" fmla="*/ 1372177 h 1807441"/>
              <a:gd name="connsiteX29" fmla="*/ 2835564 w 2939473"/>
              <a:gd name="connsiteY29" fmla="*/ 1290205 h 1807441"/>
              <a:gd name="connsiteX30" fmla="*/ 2939473 w 2939473"/>
              <a:gd name="connsiteY30" fmla="*/ 1108364 h 1807441"/>
              <a:gd name="connsiteX31" fmla="*/ 2930814 w 2939473"/>
              <a:gd name="connsiteY31" fmla="*/ 924791 h 1807441"/>
              <a:gd name="connsiteX32" fmla="*/ 2812473 w 2939473"/>
              <a:gd name="connsiteY32" fmla="*/ 758537 h 1807441"/>
              <a:gd name="connsiteX33" fmla="*/ 2660073 w 2939473"/>
              <a:gd name="connsiteY33" fmla="*/ 700809 h 1807441"/>
              <a:gd name="connsiteX34" fmla="*/ 2299855 w 2939473"/>
              <a:gd name="connsiteY34" fmla="*/ 699077 h 1807441"/>
              <a:gd name="connsiteX35" fmla="*/ 2223655 w 2939473"/>
              <a:gd name="connsiteY35" fmla="*/ 712932 h 1807441"/>
              <a:gd name="connsiteX36" fmla="*/ 2119745 w 2939473"/>
              <a:gd name="connsiteY36" fmla="*/ 719859 h 1807441"/>
              <a:gd name="connsiteX37" fmla="*/ 2071255 w 2939473"/>
              <a:gd name="connsiteY37" fmla="*/ 685223 h 1807441"/>
              <a:gd name="connsiteX38" fmla="*/ 1981200 w 2939473"/>
              <a:gd name="connsiteY38" fmla="*/ 678296 h 1807441"/>
              <a:gd name="connsiteX39" fmla="*/ 1808018 w 2939473"/>
              <a:gd name="connsiteY39" fmla="*/ 747568 h 1807441"/>
              <a:gd name="connsiteX40" fmla="*/ 1669473 w 2939473"/>
              <a:gd name="connsiteY40" fmla="*/ 775277 h 1807441"/>
              <a:gd name="connsiteX41" fmla="*/ 1392382 w 2939473"/>
              <a:gd name="connsiteY41" fmla="*/ 733714 h 1807441"/>
              <a:gd name="connsiteX42" fmla="*/ 1295400 w 2939473"/>
              <a:gd name="connsiteY42" fmla="*/ 699077 h 1807441"/>
              <a:gd name="connsiteX43" fmla="*/ 1099127 w 2939473"/>
              <a:gd name="connsiteY43" fmla="*/ 523009 h 1807441"/>
              <a:gd name="connsiteX44" fmla="*/ 1066223 w 2939473"/>
              <a:gd name="connsiteY44" fmla="*/ 364837 h 1807441"/>
              <a:gd name="connsiteX45" fmla="*/ 1006764 w 2939473"/>
              <a:gd name="connsiteY45" fmla="*/ 222250 h 1807441"/>
              <a:gd name="connsiteX46" fmla="*/ 938645 w 2939473"/>
              <a:gd name="connsiteY46" fmla="*/ 80818 h 1807441"/>
              <a:gd name="connsiteX47" fmla="*/ 807605 w 2939473"/>
              <a:gd name="connsiteY47" fmla="*/ 2887 h 1807441"/>
              <a:gd name="connsiteX48" fmla="*/ 660400 w 2939473"/>
              <a:gd name="connsiteY48" fmla="*/ 0 h 1807441"/>
              <a:gd name="connsiteX49" fmla="*/ 572655 w 2939473"/>
              <a:gd name="connsiteY49" fmla="*/ 64077 h 1807441"/>
              <a:gd name="connsiteX50" fmla="*/ 527050 w 2939473"/>
              <a:gd name="connsiteY50" fmla="*/ 217741 h 1807441"/>
              <a:gd name="connsiteX51" fmla="*/ 546100 w 2939473"/>
              <a:gd name="connsiteY51" fmla="*/ 427291 h 1807441"/>
              <a:gd name="connsiteX52" fmla="*/ 488950 w 2939473"/>
              <a:gd name="connsiteY52" fmla="*/ 592391 h 1807441"/>
              <a:gd name="connsiteX53" fmla="*/ 644236 w 2939473"/>
              <a:gd name="connsiteY53" fmla="*/ 622877 h 1807441"/>
              <a:gd name="connsiteX54" fmla="*/ 692727 w 2939473"/>
              <a:gd name="connsiteY54" fmla="*/ 657514 h 1807441"/>
              <a:gd name="connsiteX55" fmla="*/ 755073 w 2939473"/>
              <a:gd name="connsiteY55" fmla="*/ 775277 h 1807441"/>
              <a:gd name="connsiteX56" fmla="*/ 762000 w 2939473"/>
              <a:gd name="connsiteY56" fmla="*/ 906896 h 1807441"/>
              <a:gd name="connsiteX57" fmla="*/ 678873 w 2939473"/>
              <a:gd name="connsiteY57" fmla="*/ 1038514 h 1807441"/>
              <a:gd name="connsiteX58" fmla="*/ 630382 w 2939473"/>
              <a:gd name="connsiteY58" fmla="*/ 1100859 h 1807441"/>
              <a:gd name="connsiteX59" fmla="*/ 498764 w 2939473"/>
              <a:gd name="connsiteY59" fmla="*/ 1142423 h 1807441"/>
              <a:gd name="connsiteX60" fmla="*/ 360218 w 2939473"/>
              <a:gd name="connsiteY60" fmla="*/ 1135496 h 1807441"/>
              <a:gd name="connsiteX61" fmla="*/ 284018 w 2939473"/>
              <a:gd name="connsiteY61" fmla="*/ 1045441 h 1807441"/>
              <a:gd name="connsiteX62" fmla="*/ 270164 w 2939473"/>
              <a:gd name="connsiteY62" fmla="*/ 899968 h 1807441"/>
              <a:gd name="connsiteX63" fmla="*/ 256309 w 2939473"/>
              <a:gd name="connsiteY63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24074 w 2939473"/>
              <a:gd name="connsiteY26" fmla="*/ 1268666 h 1807441"/>
              <a:gd name="connsiteX27" fmla="*/ 2315441 w 2939473"/>
              <a:gd name="connsiteY27" fmla="*/ 1378527 h 1807441"/>
              <a:gd name="connsiteX28" fmla="*/ 2558473 w 2939473"/>
              <a:gd name="connsiteY28" fmla="*/ 1372177 h 1807441"/>
              <a:gd name="connsiteX29" fmla="*/ 2835564 w 2939473"/>
              <a:gd name="connsiteY29" fmla="*/ 1290205 h 1807441"/>
              <a:gd name="connsiteX30" fmla="*/ 2939473 w 2939473"/>
              <a:gd name="connsiteY30" fmla="*/ 1108364 h 1807441"/>
              <a:gd name="connsiteX31" fmla="*/ 2930814 w 2939473"/>
              <a:gd name="connsiteY31" fmla="*/ 924791 h 1807441"/>
              <a:gd name="connsiteX32" fmla="*/ 2812473 w 2939473"/>
              <a:gd name="connsiteY32" fmla="*/ 758537 h 1807441"/>
              <a:gd name="connsiteX33" fmla="*/ 2660073 w 2939473"/>
              <a:gd name="connsiteY33" fmla="*/ 700809 h 1807441"/>
              <a:gd name="connsiteX34" fmla="*/ 2299855 w 2939473"/>
              <a:gd name="connsiteY34" fmla="*/ 699077 h 1807441"/>
              <a:gd name="connsiteX35" fmla="*/ 2223655 w 2939473"/>
              <a:gd name="connsiteY35" fmla="*/ 712932 h 1807441"/>
              <a:gd name="connsiteX36" fmla="*/ 2119745 w 2939473"/>
              <a:gd name="connsiteY36" fmla="*/ 719859 h 1807441"/>
              <a:gd name="connsiteX37" fmla="*/ 2071255 w 2939473"/>
              <a:gd name="connsiteY37" fmla="*/ 685223 h 1807441"/>
              <a:gd name="connsiteX38" fmla="*/ 1981200 w 2939473"/>
              <a:gd name="connsiteY38" fmla="*/ 678296 h 1807441"/>
              <a:gd name="connsiteX39" fmla="*/ 1808018 w 2939473"/>
              <a:gd name="connsiteY39" fmla="*/ 747568 h 1807441"/>
              <a:gd name="connsiteX40" fmla="*/ 1669473 w 2939473"/>
              <a:gd name="connsiteY40" fmla="*/ 775277 h 1807441"/>
              <a:gd name="connsiteX41" fmla="*/ 1392382 w 2939473"/>
              <a:gd name="connsiteY41" fmla="*/ 733714 h 1807441"/>
              <a:gd name="connsiteX42" fmla="*/ 1295400 w 2939473"/>
              <a:gd name="connsiteY42" fmla="*/ 699077 h 1807441"/>
              <a:gd name="connsiteX43" fmla="*/ 1099127 w 2939473"/>
              <a:gd name="connsiteY43" fmla="*/ 523009 h 1807441"/>
              <a:gd name="connsiteX44" fmla="*/ 1066223 w 2939473"/>
              <a:gd name="connsiteY44" fmla="*/ 364837 h 1807441"/>
              <a:gd name="connsiteX45" fmla="*/ 1006764 w 2939473"/>
              <a:gd name="connsiteY45" fmla="*/ 222250 h 1807441"/>
              <a:gd name="connsiteX46" fmla="*/ 938645 w 2939473"/>
              <a:gd name="connsiteY46" fmla="*/ 80818 h 1807441"/>
              <a:gd name="connsiteX47" fmla="*/ 807605 w 2939473"/>
              <a:gd name="connsiteY47" fmla="*/ 2887 h 1807441"/>
              <a:gd name="connsiteX48" fmla="*/ 660400 w 2939473"/>
              <a:gd name="connsiteY48" fmla="*/ 0 h 1807441"/>
              <a:gd name="connsiteX49" fmla="*/ 572655 w 2939473"/>
              <a:gd name="connsiteY49" fmla="*/ 64077 h 1807441"/>
              <a:gd name="connsiteX50" fmla="*/ 527050 w 2939473"/>
              <a:gd name="connsiteY50" fmla="*/ 217741 h 1807441"/>
              <a:gd name="connsiteX51" fmla="*/ 546100 w 2939473"/>
              <a:gd name="connsiteY51" fmla="*/ 427291 h 1807441"/>
              <a:gd name="connsiteX52" fmla="*/ 488950 w 2939473"/>
              <a:gd name="connsiteY52" fmla="*/ 592391 h 1807441"/>
              <a:gd name="connsiteX53" fmla="*/ 644236 w 2939473"/>
              <a:gd name="connsiteY53" fmla="*/ 622877 h 1807441"/>
              <a:gd name="connsiteX54" fmla="*/ 692727 w 2939473"/>
              <a:gd name="connsiteY54" fmla="*/ 657514 h 1807441"/>
              <a:gd name="connsiteX55" fmla="*/ 755073 w 2939473"/>
              <a:gd name="connsiteY55" fmla="*/ 775277 h 1807441"/>
              <a:gd name="connsiteX56" fmla="*/ 762000 w 2939473"/>
              <a:gd name="connsiteY56" fmla="*/ 906896 h 1807441"/>
              <a:gd name="connsiteX57" fmla="*/ 678873 w 2939473"/>
              <a:gd name="connsiteY57" fmla="*/ 1038514 h 1807441"/>
              <a:gd name="connsiteX58" fmla="*/ 630382 w 2939473"/>
              <a:gd name="connsiteY58" fmla="*/ 1100859 h 1807441"/>
              <a:gd name="connsiteX59" fmla="*/ 498764 w 2939473"/>
              <a:gd name="connsiteY59" fmla="*/ 1142423 h 1807441"/>
              <a:gd name="connsiteX60" fmla="*/ 360218 w 2939473"/>
              <a:gd name="connsiteY60" fmla="*/ 1135496 h 1807441"/>
              <a:gd name="connsiteX61" fmla="*/ 284018 w 2939473"/>
              <a:gd name="connsiteY61" fmla="*/ 1045441 h 1807441"/>
              <a:gd name="connsiteX62" fmla="*/ 270164 w 2939473"/>
              <a:gd name="connsiteY62" fmla="*/ 899968 h 1807441"/>
              <a:gd name="connsiteX63" fmla="*/ 256309 w 2939473"/>
              <a:gd name="connsiteY63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24074 w 2939473"/>
              <a:gd name="connsiteY26" fmla="*/ 1268666 h 1807441"/>
              <a:gd name="connsiteX27" fmla="*/ 2315441 w 2939473"/>
              <a:gd name="connsiteY27" fmla="*/ 1378527 h 1807441"/>
              <a:gd name="connsiteX28" fmla="*/ 2475923 w 2939473"/>
              <a:gd name="connsiteY28" fmla="*/ 1400752 h 1807441"/>
              <a:gd name="connsiteX29" fmla="*/ 2835564 w 2939473"/>
              <a:gd name="connsiteY29" fmla="*/ 1290205 h 1807441"/>
              <a:gd name="connsiteX30" fmla="*/ 2939473 w 2939473"/>
              <a:gd name="connsiteY30" fmla="*/ 1108364 h 1807441"/>
              <a:gd name="connsiteX31" fmla="*/ 2930814 w 2939473"/>
              <a:gd name="connsiteY31" fmla="*/ 924791 h 1807441"/>
              <a:gd name="connsiteX32" fmla="*/ 2812473 w 2939473"/>
              <a:gd name="connsiteY32" fmla="*/ 758537 h 1807441"/>
              <a:gd name="connsiteX33" fmla="*/ 2660073 w 2939473"/>
              <a:gd name="connsiteY33" fmla="*/ 700809 h 1807441"/>
              <a:gd name="connsiteX34" fmla="*/ 2299855 w 2939473"/>
              <a:gd name="connsiteY34" fmla="*/ 699077 h 1807441"/>
              <a:gd name="connsiteX35" fmla="*/ 2223655 w 2939473"/>
              <a:gd name="connsiteY35" fmla="*/ 712932 h 1807441"/>
              <a:gd name="connsiteX36" fmla="*/ 2119745 w 2939473"/>
              <a:gd name="connsiteY36" fmla="*/ 719859 h 1807441"/>
              <a:gd name="connsiteX37" fmla="*/ 2071255 w 2939473"/>
              <a:gd name="connsiteY37" fmla="*/ 685223 h 1807441"/>
              <a:gd name="connsiteX38" fmla="*/ 1981200 w 2939473"/>
              <a:gd name="connsiteY38" fmla="*/ 678296 h 1807441"/>
              <a:gd name="connsiteX39" fmla="*/ 1808018 w 2939473"/>
              <a:gd name="connsiteY39" fmla="*/ 747568 h 1807441"/>
              <a:gd name="connsiteX40" fmla="*/ 1669473 w 2939473"/>
              <a:gd name="connsiteY40" fmla="*/ 775277 h 1807441"/>
              <a:gd name="connsiteX41" fmla="*/ 1392382 w 2939473"/>
              <a:gd name="connsiteY41" fmla="*/ 733714 h 1807441"/>
              <a:gd name="connsiteX42" fmla="*/ 1295400 w 2939473"/>
              <a:gd name="connsiteY42" fmla="*/ 699077 h 1807441"/>
              <a:gd name="connsiteX43" fmla="*/ 1099127 w 2939473"/>
              <a:gd name="connsiteY43" fmla="*/ 523009 h 1807441"/>
              <a:gd name="connsiteX44" fmla="*/ 1066223 w 2939473"/>
              <a:gd name="connsiteY44" fmla="*/ 364837 h 1807441"/>
              <a:gd name="connsiteX45" fmla="*/ 1006764 w 2939473"/>
              <a:gd name="connsiteY45" fmla="*/ 222250 h 1807441"/>
              <a:gd name="connsiteX46" fmla="*/ 938645 w 2939473"/>
              <a:gd name="connsiteY46" fmla="*/ 80818 h 1807441"/>
              <a:gd name="connsiteX47" fmla="*/ 807605 w 2939473"/>
              <a:gd name="connsiteY47" fmla="*/ 2887 h 1807441"/>
              <a:gd name="connsiteX48" fmla="*/ 660400 w 2939473"/>
              <a:gd name="connsiteY48" fmla="*/ 0 h 1807441"/>
              <a:gd name="connsiteX49" fmla="*/ 572655 w 2939473"/>
              <a:gd name="connsiteY49" fmla="*/ 64077 h 1807441"/>
              <a:gd name="connsiteX50" fmla="*/ 527050 w 2939473"/>
              <a:gd name="connsiteY50" fmla="*/ 217741 h 1807441"/>
              <a:gd name="connsiteX51" fmla="*/ 546100 w 2939473"/>
              <a:gd name="connsiteY51" fmla="*/ 427291 h 1807441"/>
              <a:gd name="connsiteX52" fmla="*/ 488950 w 2939473"/>
              <a:gd name="connsiteY52" fmla="*/ 592391 h 1807441"/>
              <a:gd name="connsiteX53" fmla="*/ 644236 w 2939473"/>
              <a:gd name="connsiteY53" fmla="*/ 622877 h 1807441"/>
              <a:gd name="connsiteX54" fmla="*/ 692727 w 2939473"/>
              <a:gd name="connsiteY54" fmla="*/ 657514 h 1807441"/>
              <a:gd name="connsiteX55" fmla="*/ 755073 w 2939473"/>
              <a:gd name="connsiteY55" fmla="*/ 775277 h 1807441"/>
              <a:gd name="connsiteX56" fmla="*/ 762000 w 2939473"/>
              <a:gd name="connsiteY56" fmla="*/ 906896 h 1807441"/>
              <a:gd name="connsiteX57" fmla="*/ 678873 w 2939473"/>
              <a:gd name="connsiteY57" fmla="*/ 1038514 h 1807441"/>
              <a:gd name="connsiteX58" fmla="*/ 630382 w 2939473"/>
              <a:gd name="connsiteY58" fmla="*/ 1100859 h 1807441"/>
              <a:gd name="connsiteX59" fmla="*/ 498764 w 2939473"/>
              <a:gd name="connsiteY59" fmla="*/ 1142423 h 1807441"/>
              <a:gd name="connsiteX60" fmla="*/ 360218 w 2939473"/>
              <a:gd name="connsiteY60" fmla="*/ 1135496 h 1807441"/>
              <a:gd name="connsiteX61" fmla="*/ 284018 w 2939473"/>
              <a:gd name="connsiteY61" fmla="*/ 1045441 h 1807441"/>
              <a:gd name="connsiteX62" fmla="*/ 270164 w 2939473"/>
              <a:gd name="connsiteY62" fmla="*/ 899968 h 1807441"/>
              <a:gd name="connsiteX63" fmla="*/ 256309 w 2939473"/>
              <a:gd name="connsiteY63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24074 w 2939473"/>
              <a:gd name="connsiteY26" fmla="*/ 1268666 h 1807441"/>
              <a:gd name="connsiteX27" fmla="*/ 2315441 w 2939473"/>
              <a:gd name="connsiteY27" fmla="*/ 1378527 h 1807441"/>
              <a:gd name="connsiteX28" fmla="*/ 2475923 w 2939473"/>
              <a:gd name="connsiteY28" fmla="*/ 1400752 h 1807441"/>
              <a:gd name="connsiteX29" fmla="*/ 2835564 w 2939473"/>
              <a:gd name="connsiteY29" fmla="*/ 1290205 h 1807441"/>
              <a:gd name="connsiteX30" fmla="*/ 2939473 w 2939473"/>
              <a:gd name="connsiteY30" fmla="*/ 1108364 h 1807441"/>
              <a:gd name="connsiteX31" fmla="*/ 2930814 w 2939473"/>
              <a:gd name="connsiteY31" fmla="*/ 924791 h 1807441"/>
              <a:gd name="connsiteX32" fmla="*/ 2812473 w 2939473"/>
              <a:gd name="connsiteY32" fmla="*/ 758537 h 1807441"/>
              <a:gd name="connsiteX33" fmla="*/ 2660073 w 2939473"/>
              <a:gd name="connsiteY33" fmla="*/ 700809 h 1807441"/>
              <a:gd name="connsiteX34" fmla="*/ 2299855 w 2939473"/>
              <a:gd name="connsiteY34" fmla="*/ 699077 h 1807441"/>
              <a:gd name="connsiteX35" fmla="*/ 2223655 w 2939473"/>
              <a:gd name="connsiteY35" fmla="*/ 712932 h 1807441"/>
              <a:gd name="connsiteX36" fmla="*/ 2119745 w 2939473"/>
              <a:gd name="connsiteY36" fmla="*/ 719859 h 1807441"/>
              <a:gd name="connsiteX37" fmla="*/ 2071255 w 2939473"/>
              <a:gd name="connsiteY37" fmla="*/ 685223 h 1807441"/>
              <a:gd name="connsiteX38" fmla="*/ 1981200 w 2939473"/>
              <a:gd name="connsiteY38" fmla="*/ 678296 h 1807441"/>
              <a:gd name="connsiteX39" fmla="*/ 1808018 w 2939473"/>
              <a:gd name="connsiteY39" fmla="*/ 747568 h 1807441"/>
              <a:gd name="connsiteX40" fmla="*/ 1669473 w 2939473"/>
              <a:gd name="connsiteY40" fmla="*/ 775277 h 1807441"/>
              <a:gd name="connsiteX41" fmla="*/ 1392382 w 2939473"/>
              <a:gd name="connsiteY41" fmla="*/ 733714 h 1807441"/>
              <a:gd name="connsiteX42" fmla="*/ 1295400 w 2939473"/>
              <a:gd name="connsiteY42" fmla="*/ 699077 h 1807441"/>
              <a:gd name="connsiteX43" fmla="*/ 1099127 w 2939473"/>
              <a:gd name="connsiteY43" fmla="*/ 523009 h 1807441"/>
              <a:gd name="connsiteX44" fmla="*/ 1066223 w 2939473"/>
              <a:gd name="connsiteY44" fmla="*/ 364837 h 1807441"/>
              <a:gd name="connsiteX45" fmla="*/ 1006764 w 2939473"/>
              <a:gd name="connsiteY45" fmla="*/ 222250 h 1807441"/>
              <a:gd name="connsiteX46" fmla="*/ 938645 w 2939473"/>
              <a:gd name="connsiteY46" fmla="*/ 80818 h 1807441"/>
              <a:gd name="connsiteX47" fmla="*/ 807605 w 2939473"/>
              <a:gd name="connsiteY47" fmla="*/ 2887 h 1807441"/>
              <a:gd name="connsiteX48" fmla="*/ 660400 w 2939473"/>
              <a:gd name="connsiteY48" fmla="*/ 0 h 1807441"/>
              <a:gd name="connsiteX49" fmla="*/ 572655 w 2939473"/>
              <a:gd name="connsiteY49" fmla="*/ 64077 h 1807441"/>
              <a:gd name="connsiteX50" fmla="*/ 527050 w 2939473"/>
              <a:gd name="connsiteY50" fmla="*/ 217741 h 1807441"/>
              <a:gd name="connsiteX51" fmla="*/ 546100 w 2939473"/>
              <a:gd name="connsiteY51" fmla="*/ 427291 h 1807441"/>
              <a:gd name="connsiteX52" fmla="*/ 488950 w 2939473"/>
              <a:gd name="connsiteY52" fmla="*/ 592391 h 1807441"/>
              <a:gd name="connsiteX53" fmla="*/ 644236 w 2939473"/>
              <a:gd name="connsiteY53" fmla="*/ 622877 h 1807441"/>
              <a:gd name="connsiteX54" fmla="*/ 692727 w 2939473"/>
              <a:gd name="connsiteY54" fmla="*/ 657514 h 1807441"/>
              <a:gd name="connsiteX55" fmla="*/ 755073 w 2939473"/>
              <a:gd name="connsiteY55" fmla="*/ 775277 h 1807441"/>
              <a:gd name="connsiteX56" fmla="*/ 762000 w 2939473"/>
              <a:gd name="connsiteY56" fmla="*/ 906896 h 1807441"/>
              <a:gd name="connsiteX57" fmla="*/ 678873 w 2939473"/>
              <a:gd name="connsiteY57" fmla="*/ 1038514 h 1807441"/>
              <a:gd name="connsiteX58" fmla="*/ 630382 w 2939473"/>
              <a:gd name="connsiteY58" fmla="*/ 1100859 h 1807441"/>
              <a:gd name="connsiteX59" fmla="*/ 498764 w 2939473"/>
              <a:gd name="connsiteY59" fmla="*/ 1142423 h 1807441"/>
              <a:gd name="connsiteX60" fmla="*/ 360218 w 2939473"/>
              <a:gd name="connsiteY60" fmla="*/ 1135496 h 1807441"/>
              <a:gd name="connsiteX61" fmla="*/ 284018 w 2939473"/>
              <a:gd name="connsiteY61" fmla="*/ 1045441 h 1807441"/>
              <a:gd name="connsiteX62" fmla="*/ 270164 w 2939473"/>
              <a:gd name="connsiteY62" fmla="*/ 899968 h 1807441"/>
              <a:gd name="connsiteX63" fmla="*/ 256309 w 2939473"/>
              <a:gd name="connsiteY63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24074 w 2939473"/>
              <a:gd name="connsiteY26" fmla="*/ 1268666 h 1807441"/>
              <a:gd name="connsiteX27" fmla="*/ 2475923 w 2939473"/>
              <a:gd name="connsiteY27" fmla="*/ 1400752 h 1807441"/>
              <a:gd name="connsiteX28" fmla="*/ 2835564 w 2939473"/>
              <a:gd name="connsiteY28" fmla="*/ 1290205 h 1807441"/>
              <a:gd name="connsiteX29" fmla="*/ 2939473 w 2939473"/>
              <a:gd name="connsiteY29" fmla="*/ 1108364 h 1807441"/>
              <a:gd name="connsiteX30" fmla="*/ 2930814 w 2939473"/>
              <a:gd name="connsiteY30" fmla="*/ 924791 h 1807441"/>
              <a:gd name="connsiteX31" fmla="*/ 2812473 w 2939473"/>
              <a:gd name="connsiteY31" fmla="*/ 758537 h 1807441"/>
              <a:gd name="connsiteX32" fmla="*/ 2660073 w 2939473"/>
              <a:gd name="connsiteY32" fmla="*/ 700809 h 1807441"/>
              <a:gd name="connsiteX33" fmla="*/ 2299855 w 2939473"/>
              <a:gd name="connsiteY33" fmla="*/ 699077 h 1807441"/>
              <a:gd name="connsiteX34" fmla="*/ 2223655 w 2939473"/>
              <a:gd name="connsiteY34" fmla="*/ 712932 h 1807441"/>
              <a:gd name="connsiteX35" fmla="*/ 2119745 w 2939473"/>
              <a:gd name="connsiteY35" fmla="*/ 719859 h 1807441"/>
              <a:gd name="connsiteX36" fmla="*/ 2071255 w 2939473"/>
              <a:gd name="connsiteY36" fmla="*/ 685223 h 1807441"/>
              <a:gd name="connsiteX37" fmla="*/ 1981200 w 2939473"/>
              <a:gd name="connsiteY37" fmla="*/ 678296 h 1807441"/>
              <a:gd name="connsiteX38" fmla="*/ 1808018 w 2939473"/>
              <a:gd name="connsiteY38" fmla="*/ 747568 h 1807441"/>
              <a:gd name="connsiteX39" fmla="*/ 1669473 w 2939473"/>
              <a:gd name="connsiteY39" fmla="*/ 775277 h 1807441"/>
              <a:gd name="connsiteX40" fmla="*/ 1392382 w 2939473"/>
              <a:gd name="connsiteY40" fmla="*/ 733714 h 1807441"/>
              <a:gd name="connsiteX41" fmla="*/ 1295400 w 2939473"/>
              <a:gd name="connsiteY41" fmla="*/ 699077 h 1807441"/>
              <a:gd name="connsiteX42" fmla="*/ 1099127 w 2939473"/>
              <a:gd name="connsiteY42" fmla="*/ 523009 h 1807441"/>
              <a:gd name="connsiteX43" fmla="*/ 1066223 w 2939473"/>
              <a:gd name="connsiteY43" fmla="*/ 364837 h 1807441"/>
              <a:gd name="connsiteX44" fmla="*/ 1006764 w 2939473"/>
              <a:gd name="connsiteY44" fmla="*/ 222250 h 1807441"/>
              <a:gd name="connsiteX45" fmla="*/ 938645 w 2939473"/>
              <a:gd name="connsiteY45" fmla="*/ 80818 h 1807441"/>
              <a:gd name="connsiteX46" fmla="*/ 807605 w 2939473"/>
              <a:gd name="connsiteY46" fmla="*/ 2887 h 1807441"/>
              <a:gd name="connsiteX47" fmla="*/ 660400 w 2939473"/>
              <a:gd name="connsiteY47" fmla="*/ 0 h 1807441"/>
              <a:gd name="connsiteX48" fmla="*/ 572655 w 2939473"/>
              <a:gd name="connsiteY48" fmla="*/ 64077 h 1807441"/>
              <a:gd name="connsiteX49" fmla="*/ 527050 w 2939473"/>
              <a:gd name="connsiteY49" fmla="*/ 217741 h 1807441"/>
              <a:gd name="connsiteX50" fmla="*/ 546100 w 2939473"/>
              <a:gd name="connsiteY50" fmla="*/ 427291 h 1807441"/>
              <a:gd name="connsiteX51" fmla="*/ 488950 w 2939473"/>
              <a:gd name="connsiteY51" fmla="*/ 592391 h 1807441"/>
              <a:gd name="connsiteX52" fmla="*/ 644236 w 2939473"/>
              <a:gd name="connsiteY52" fmla="*/ 622877 h 1807441"/>
              <a:gd name="connsiteX53" fmla="*/ 692727 w 2939473"/>
              <a:gd name="connsiteY53" fmla="*/ 657514 h 1807441"/>
              <a:gd name="connsiteX54" fmla="*/ 755073 w 2939473"/>
              <a:gd name="connsiteY54" fmla="*/ 775277 h 1807441"/>
              <a:gd name="connsiteX55" fmla="*/ 762000 w 2939473"/>
              <a:gd name="connsiteY55" fmla="*/ 906896 h 1807441"/>
              <a:gd name="connsiteX56" fmla="*/ 678873 w 2939473"/>
              <a:gd name="connsiteY56" fmla="*/ 1038514 h 1807441"/>
              <a:gd name="connsiteX57" fmla="*/ 630382 w 2939473"/>
              <a:gd name="connsiteY57" fmla="*/ 1100859 h 1807441"/>
              <a:gd name="connsiteX58" fmla="*/ 498764 w 2939473"/>
              <a:gd name="connsiteY58" fmla="*/ 1142423 h 1807441"/>
              <a:gd name="connsiteX59" fmla="*/ 360218 w 2939473"/>
              <a:gd name="connsiteY59" fmla="*/ 1135496 h 1807441"/>
              <a:gd name="connsiteX60" fmla="*/ 284018 w 2939473"/>
              <a:gd name="connsiteY60" fmla="*/ 1045441 h 1807441"/>
              <a:gd name="connsiteX61" fmla="*/ 270164 w 2939473"/>
              <a:gd name="connsiteY61" fmla="*/ 899968 h 1807441"/>
              <a:gd name="connsiteX62" fmla="*/ 256309 w 2939473"/>
              <a:gd name="connsiteY62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46299 w 2939473"/>
              <a:gd name="connsiteY26" fmla="*/ 1300416 h 1807441"/>
              <a:gd name="connsiteX27" fmla="*/ 2475923 w 2939473"/>
              <a:gd name="connsiteY27" fmla="*/ 1400752 h 1807441"/>
              <a:gd name="connsiteX28" fmla="*/ 2835564 w 2939473"/>
              <a:gd name="connsiteY28" fmla="*/ 1290205 h 1807441"/>
              <a:gd name="connsiteX29" fmla="*/ 2939473 w 2939473"/>
              <a:gd name="connsiteY29" fmla="*/ 1108364 h 1807441"/>
              <a:gd name="connsiteX30" fmla="*/ 2930814 w 2939473"/>
              <a:gd name="connsiteY30" fmla="*/ 924791 h 1807441"/>
              <a:gd name="connsiteX31" fmla="*/ 2812473 w 2939473"/>
              <a:gd name="connsiteY31" fmla="*/ 758537 h 1807441"/>
              <a:gd name="connsiteX32" fmla="*/ 2660073 w 2939473"/>
              <a:gd name="connsiteY32" fmla="*/ 700809 h 1807441"/>
              <a:gd name="connsiteX33" fmla="*/ 2299855 w 2939473"/>
              <a:gd name="connsiteY33" fmla="*/ 699077 h 1807441"/>
              <a:gd name="connsiteX34" fmla="*/ 2223655 w 2939473"/>
              <a:gd name="connsiteY34" fmla="*/ 712932 h 1807441"/>
              <a:gd name="connsiteX35" fmla="*/ 2119745 w 2939473"/>
              <a:gd name="connsiteY35" fmla="*/ 719859 h 1807441"/>
              <a:gd name="connsiteX36" fmla="*/ 2071255 w 2939473"/>
              <a:gd name="connsiteY36" fmla="*/ 685223 h 1807441"/>
              <a:gd name="connsiteX37" fmla="*/ 1981200 w 2939473"/>
              <a:gd name="connsiteY37" fmla="*/ 678296 h 1807441"/>
              <a:gd name="connsiteX38" fmla="*/ 1808018 w 2939473"/>
              <a:gd name="connsiteY38" fmla="*/ 747568 h 1807441"/>
              <a:gd name="connsiteX39" fmla="*/ 1669473 w 2939473"/>
              <a:gd name="connsiteY39" fmla="*/ 775277 h 1807441"/>
              <a:gd name="connsiteX40" fmla="*/ 1392382 w 2939473"/>
              <a:gd name="connsiteY40" fmla="*/ 733714 h 1807441"/>
              <a:gd name="connsiteX41" fmla="*/ 1295400 w 2939473"/>
              <a:gd name="connsiteY41" fmla="*/ 699077 h 1807441"/>
              <a:gd name="connsiteX42" fmla="*/ 1099127 w 2939473"/>
              <a:gd name="connsiteY42" fmla="*/ 523009 h 1807441"/>
              <a:gd name="connsiteX43" fmla="*/ 1066223 w 2939473"/>
              <a:gd name="connsiteY43" fmla="*/ 364837 h 1807441"/>
              <a:gd name="connsiteX44" fmla="*/ 1006764 w 2939473"/>
              <a:gd name="connsiteY44" fmla="*/ 222250 h 1807441"/>
              <a:gd name="connsiteX45" fmla="*/ 938645 w 2939473"/>
              <a:gd name="connsiteY45" fmla="*/ 80818 h 1807441"/>
              <a:gd name="connsiteX46" fmla="*/ 807605 w 2939473"/>
              <a:gd name="connsiteY46" fmla="*/ 2887 h 1807441"/>
              <a:gd name="connsiteX47" fmla="*/ 660400 w 2939473"/>
              <a:gd name="connsiteY47" fmla="*/ 0 h 1807441"/>
              <a:gd name="connsiteX48" fmla="*/ 572655 w 2939473"/>
              <a:gd name="connsiteY48" fmla="*/ 64077 h 1807441"/>
              <a:gd name="connsiteX49" fmla="*/ 527050 w 2939473"/>
              <a:gd name="connsiteY49" fmla="*/ 217741 h 1807441"/>
              <a:gd name="connsiteX50" fmla="*/ 546100 w 2939473"/>
              <a:gd name="connsiteY50" fmla="*/ 427291 h 1807441"/>
              <a:gd name="connsiteX51" fmla="*/ 488950 w 2939473"/>
              <a:gd name="connsiteY51" fmla="*/ 592391 h 1807441"/>
              <a:gd name="connsiteX52" fmla="*/ 644236 w 2939473"/>
              <a:gd name="connsiteY52" fmla="*/ 622877 h 1807441"/>
              <a:gd name="connsiteX53" fmla="*/ 692727 w 2939473"/>
              <a:gd name="connsiteY53" fmla="*/ 657514 h 1807441"/>
              <a:gd name="connsiteX54" fmla="*/ 755073 w 2939473"/>
              <a:gd name="connsiteY54" fmla="*/ 775277 h 1807441"/>
              <a:gd name="connsiteX55" fmla="*/ 762000 w 2939473"/>
              <a:gd name="connsiteY55" fmla="*/ 906896 h 1807441"/>
              <a:gd name="connsiteX56" fmla="*/ 678873 w 2939473"/>
              <a:gd name="connsiteY56" fmla="*/ 1038514 h 1807441"/>
              <a:gd name="connsiteX57" fmla="*/ 630382 w 2939473"/>
              <a:gd name="connsiteY57" fmla="*/ 1100859 h 1807441"/>
              <a:gd name="connsiteX58" fmla="*/ 498764 w 2939473"/>
              <a:gd name="connsiteY58" fmla="*/ 1142423 h 1807441"/>
              <a:gd name="connsiteX59" fmla="*/ 360218 w 2939473"/>
              <a:gd name="connsiteY59" fmla="*/ 1135496 h 1807441"/>
              <a:gd name="connsiteX60" fmla="*/ 284018 w 2939473"/>
              <a:gd name="connsiteY60" fmla="*/ 1045441 h 1807441"/>
              <a:gd name="connsiteX61" fmla="*/ 270164 w 2939473"/>
              <a:gd name="connsiteY61" fmla="*/ 899968 h 1807441"/>
              <a:gd name="connsiteX62" fmla="*/ 256309 w 2939473"/>
              <a:gd name="connsiteY62" fmla="*/ 754496 h 1807441"/>
              <a:gd name="connsiteX0" fmla="*/ 256309 w 2939473"/>
              <a:gd name="connsiteY0" fmla="*/ 754496 h 1807441"/>
              <a:gd name="connsiteX1" fmla="*/ 110836 w 2939473"/>
              <a:gd name="connsiteY1" fmla="*/ 733714 h 1807441"/>
              <a:gd name="connsiteX2" fmla="*/ 20782 w 2939473"/>
              <a:gd name="connsiteY2" fmla="*/ 782205 h 1807441"/>
              <a:gd name="connsiteX3" fmla="*/ 0 w 2939473"/>
              <a:gd name="connsiteY3" fmla="*/ 920750 h 1807441"/>
              <a:gd name="connsiteX4" fmla="*/ 48491 w 2939473"/>
              <a:gd name="connsiteY4" fmla="*/ 1031587 h 1807441"/>
              <a:gd name="connsiteX5" fmla="*/ 90055 w 2939473"/>
              <a:gd name="connsiteY5" fmla="*/ 1135496 h 1807441"/>
              <a:gd name="connsiteX6" fmla="*/ 138545 w 2939473"/>
              <a:gd name="connsiteY6" fmla="*/ 1211696 h 1807441"/>
              <a:gd name="connsiteX7" fmla="*/ 180109 w 2939473"/>
              <a:gd name="connsiteY7" fmla="*/ 1315605 h 1807441"/>
              <a:gd name="connsiteX8" fmla="*/ 145473 w 2939473"/>
              <a:gd name="connsiteY8" fmla="*/ 1357168 h 1807441"/>
              <a:gd name="connsiteX9" fmla="*/ 83127 w 2939473"/>
              <a:gd name="connsiteY9" fmla="*/ 1461077 h 1807441"/>
              <a:gd name="connsiteX10" fmla="*/ 124691 w 2939473"/>
              <a:gd name="connsiteY10" fmla="*/ 1606550 h 1807441"/>
              <a:gd name="connsiteX11" fmla="*/ 235527 w 2939473"/>
              <a:gd name="connsiteY11" fmla="*/ 1710459 h 1807441"/>
              <a:gd name="connsiteX12" fmla="*/ 304800 w 2939473"/>
              <a:gd name="connsiteY12" fmla="*/ 1800514 h 1807441"/>
              <a:gd name="connsiteX13" fmla="*/ 526473 w 2939473"/>
              <a:gd name="connsiteY13" fmla="*/ 1800514 h 1807441"/>
              <a:gd name="connsiteX14" fmla="*/ 595745 w 2939473"/>
              <a:gd name="connsiteY14" fmla="*/ 1800514 h 1807441"/>
              <a:gd name="connsiteX15" fmla="*/ 665018 w 2939473"/>
              <a:gd name="connsiteY15" fmla="*/ 1807441 h 1807441"/>
              <a:gd name="connsiteX16" fmla="*/ 914400 w 2939473"/>
              <a:gd name="connsiteY16" fmla="*/ 1752023 h 1807441"/>
              <a:gd name="connsiteX17" fmla="*/ 1080655 w 2939473"/>
              <a:gd name="connsiteY17" fmla="*/ 1634259 h 1807441"/>
              <a:gd name="connsiteX18" fmla="*/ 1191491 w 2939473"/>
              <a:gd name="connsiteY18" fmla="*/ 1571914 h 1807441"/>
              <a:gd name="connsiteX19" fmla="*/ 1323109 w 2939473"/>
              <a:gd name="connsiteY19" fmla="*/ 1495714 h 1807441"/>
              <a:gd name="connsiteX20" fmla="*/ 1392382 w 2939473"/>
              <a:gd name="connsiteY20" fmla="*/ 1398732 h 1807441"/>
              <a:gd name="connsiteX21" fmla="*/ 1454727 w 2939473"/>
              <a:gd name="connsiteY21" fmla="*/ 1391805 h 1807441"/>
              <a:gd name="connsiteX22" fmla="*/ 1634836 w 2939473"/>
              <a:gd name="connsiteY22" fmla="*/ 1343314 h 1807441"/>
              <a:gd name="connsiteX23" fmla="*/ 1731818 w 2939473"/>
              <a:gd name="connsiteY23" fmla="*/ 1301750 h 1807441"/>
              <a:gd name="connsiteX24" fmla="*/ 1905000 w 2939473"/>
              <a:gd name="connsiteY24" fmla="*/ 1246332 h 1807441"/>
              <a:gd name="connsiteX25" fmla="*/ 2036618 w 2939473"/>
              <a:gd name="connsiteY25" fmla="*/ 1225550 h 1807441"/>
              <a:gd name="connsiteX26" fmla="*/ 2146299 w 2939473"/>
              <a:gd name="connsiteY26" fmla="*/ 1300416 h 1807441"/>
              <a:gd name="connsiteX27" fmla="*/ 2475923 w 2939473"/>
              <a:gd name="connsiteY27" fmla="*/ 1400752 h 1807441"/>
              <a:gd name="connsiteX28" fmla="*/ 2591089 w 2939473"/>
              <a:gd name="connsiteY28" fmla="*/ 1417205 h 1807441"/>
              <a:gd name="connsiteX29" fmla="*/ 2939473 w 2939473"/>
              <a:gd name="connsiteY29" fmla="*/ 1108364 h 1807441"/>
              <a:gd name="connsiteX30" fmla="*/ 2930814 w 2939473"/>
              <a:gd name="connsiteY30" fmla="*/ 924791 h 1807441"/>
              <a:gd name="connsiteX31" fmla="*/ 2812473 w 2939473"/>
              <a:gd name="connsiteY31" fmla="*/ 758537 h 1807441"/>
              <a:gd name="connsiteX32" fmla="*/ 2660073 w 2939473"/>
              <a:gd name="connsiteY32" fmla="*/ 700809 h 1807441"/>
              <a:gd name="connsiteX33" fmla="*/ 2299855 w 2939473"/>
              <a:gd name="connsiteY33" fmla="*/ 699077 h 1807441"/>
              <a:gd name="connsiteX34" fmla="*/ 2223655 w 2939473"/>
              <a:gd name="connsiteY34" fmla="*/ 712932 h 1807441"/>
              <a:gd name="connsiteX35" fmla="*/ 2119745 w 2939473"/>
              <a:gd name="connsiteY35" fmla="*/ 719859 h 1807441"/>
              <a:gd name="connsiteX36" fmla="*/ 2071255 w 2939473"/>
              <a:gd name="connsiteY36" fmla="*/ 685223 h 1807441"/>
              <a:gd name="connsiteX37" fmla="*/ 1981200 w 2939473"/>
              <a:gd name="connsiteY37" fmla="*/ 678296 h 1807441"/>
              <a:gd name="connsiteX38" fmla="*/ 1808018 w 2939473"/>
              <a:gd name="connsiteY38" fmla="*/ 747568 h 1807441"/>
              <a:gd name="connsiteX39" fmla="*/ 1669473 w 2939473"/>
              <a:gd name="connsiteY39" fmla="*/ 775277 h 1807441"/>
              <a:gd name="connsiteX40" fmla="*/ 1392382 w 2939473"/>
              <a:gd name="connsiteY40" fmla="*/ 733714 h 1807441"/>
              <a:gd name="connsiteX41" fmla="*/ 1295400 w 2939473"/>
              <a:gd name="connsiteY41" fmla="*/ 699077 h 1807441"/>
              <a:gd name="connsiteX42" fmla="*/ 1099127 w 2939473"/>
              <a:gd name="connsiteY42" fmla="*/ 523009 h 1807441"/>
              <a:gd name="connsiteX43" fmla="*/ 1066223 w 2939473"/>
              <a:gd name="connsiteY43" fmla="*/ 364837 h 1807441"/>
              <a:gd name="connsiteX44" fmla="*/ 1006764 w 2939473"/>
              <a:gd name="connsiteY44" fmla="*/ 222250 h 1807441"/>
              <a:gd name="connsiteX45" fmla="*/ 938645 w 2939473"/>
              <a:gd name="connsiteY45" fmla="*/ 80818 h 1807441"/>
              <a:gd name="connsiteX46" fmla="*/ 807605 w 2939473"/>
              <a:gd name="connsiteY46" fmla="*/ 2887 h 1807441"/>
              <a:gd name="connsiteX47" fmla="*/ 660400 w 2939473"/>
              <a:gd name="connsiteY47" fmla="*/ 0 h 1807441"/>
              <a:gd name="connsiteX48" fmla="*/ 572655 w 2939473"/>
              <a:gd name="connsiteY48" fmla="*/ 64077 h 1807441"/>
              <a:gd name="connsiteX49" fmla="*/ 527050 w 2939473"/>
              <a:gd name="connsiteY49" fmla="*/ 217741 h 1807441"/>
              <a:gd name="connsiteX50" fmla="*/ 546100 w 2939473"/>
              <a:gd name="connsiteY50" fmla="*/ 427291 h 1807441"/>
              <a:gd name="connsiteX51" fmla="*/ 488950 w 2939473"/>
              <a:gd name="connsiteY51" fmla="*/ 592391 h 1807441"/>
              <a:gd name="connsiteX52" fmla="*/ 644236 w 2939473"/>
              <a:gd name="connsiteY52" fmla="*/ 622877 h 1807441"/>
              <a:gd name="connsiteX53" fmla="*/ 692727 w 2939473"/>
              <a:gd name="connsiteY53" fmla="*/ 657514 h 1807441"/>
              <a:gd name="connsiteX54" fmla="*/ 755073 w 2939473"/>
              <a:gd name="connsiteY54" fmla="*/ 775277 h 1807441"/>
              <a:gd name="connsiteX55" fmla="*/ 762000 w 2939473"/>
              <a:gd name="connsiteY55" fmla="*/ 906896 h 1807441"/>
              <a:gd name="connsiteX56" fmla="*/ 678873 w 2939473"/>
              <a:gd name="connsiteY56" fmla="*/ 1038514 h 1807441"/>
              <a:gd name="connsiteX57" fmla="*/ 630382 w 2939473"/>
              <a:gd name="connsiteY57" fmla="*/ 1100859 h 1807441"/>
              <a:gd name="connsiteX58" fmla="*/ 498764 w 2939473"/>
              <a:gd name="connsiteY58" fmla="*/ 1142423 h 1807441"/>
              <a:gd name="connsiteX59" fmla="*/ 360218 w 2939473"/>
              <a:gd name="connsiteY59" fmla="*/ 1135496 h 1807441"/>
              <a:gd name="connsiteX60" fmla="*/ 284018 w 2939473"/>
              <a:gd name="connsiteY60" fmla="*/ 1045441 h 1807441"/>
              <a:gd name="connsiteX61" fmla="*/ 270164 w 2939473"/>
              <a:gd name="connsiteY61" fmla="*/ 899968 h 1807441"/>
              <a:gd name="connsiteX62" fmla="*/ 256309 w 2939473"/>
              <a:gd name="connsiteY62" fmla="*/ 754496 h 1807441"/>
              <a:gd name="connsiteX0" fmla="*/ 256309 w 2930814"/>
              <a:gd name="connsiteY0" fmla="*/ 754496 h 1807441"/>
              <a:gd name="connsiteX1" fmla="*/ 110836 w 2930814"/>
              <a:gd name="connsiteY1" fmla="*/ 733714 h 1807441"/>
              <a:gd name="connsiteX2" fmla="*/ 20782 w 2930814"/>
              <a:gd name="connsiteY2" fmla="*/ 782205 h 1807441"/>
              <a:gd name="connsiteX3" fmla="*/ 0 w 2930814"/>
              <a:gd name="connsiteY3" fmla="*/ 920750 h 1807441"/>
              <a:gd name="connsiteX4" fmla="*/ 48491 w 2930814"/>
              <a:gd name="connsiteY4" fmla="*/ 1031587 h 1807441"/>
              <a:gd name="connsiteX5" fmla="*/ 90055 w 2930814"/>
              <a:gd name="connsiteY5" fmla="*/ 1135496 h 1807441"/>
              <a:gd name="connsiteX6" fmla="*/ 138545 w 2930814"/>
              <a:gd name="connsiteY6" fmla="*/ 1211696 h 1807441"/>
              <a:gd name="connsiteX7" fmla="*/ 180109 w 2930814"/>
              <a:gd name="connsiteY7" fmla="*/ 1315605 h 1807441"/>
              <a:gd name="connsiteX8" fmla="*/ 145473 w 2930814"/>
              <a:gd name="connsiteY8" fmla="*/ 1357168 h 1807441"/>
              <a:gd name="connsiteX9" fmla="*/ 83127 w 2930814"/>
              <a:gd name="connsiteY9" fmla="*/ 1461077 h 1807441"/>
              <a:gd name="connsiteX10" fmla="*/ 124691 w 2930814"/>
              <a:gd name="connsiteY10" fmla="*/ 1606550 h 1807441"/>
              <a:gd name="connsiteX11" fmla="*/ 235527 w 2930814"/>
              <a:gd name="connsiteY11" fmla="*/ 1710459 h 1807441"/>
              <a:gd name="connsiteX12" fmla="*/ 304800 w 2930814"/>
              <a:gd name="connsiteY12" fmla="*/ 1800514 h 1807441"/>
              <a:gd name="connsiteX13" fmla="*/ 526473 w 2930814"/>
              <a:gd name="connsiteY13" fmla="*/ 1800514 h 1807441"/>
              <a:gd name="connsiteX14" fmla="*/ 595745 w 2930814"/>
              <a:gd name="connsiteY14" fmla="*/ 1800514 h 1807441"/>
              <a:gd name="connsiteX15" fmla="*/ 665018 w 2930814"/>
              <a:gd name="connsiteY15" fmla="*/ 1807441 h 1807441"/>
              <a:gd name="connsiteX16" fmla="*/ 914400 w 2930814"/>
              <a:gd name="connsiteY16" fmla="*/ 1752023 h 1807441"/>
              <a:gd name="connsiteX17" fmla="*/ 1080655 w 2930814"/>
              <a:gd name="connsiteY17" fmla="*/ 1634259 h 1807441"/>
              <a:gd name="connsiteX18" fmla="*/ 1191491 w 2930814"/>
              <a:gd name="connsiteY18" fmla="*/ 1571914 h 1807441"/>
              <a:gd name="connsiteX19" fmla="*/ 1323109 w 2930814"/>
              <a:gd name="connsiteY19" fmla="*/ 1495714 h 1807441"/>
              <a:gd name="connsiteX20" fmla="*/ 1392382 w 2930814"/>
              <a:gd name="connsiteY20" fmla="*/ 1398732 h 1807441"/>
              <a:gd name="connsiteX21" fmla="*/ 1454727 w 2930814"/>
              <a:gd name="connsiteY21" fmla="*/ 1391805 h 1807441"/>
              <a:gd name="connsiteX22" fmla="*/ 1634836 w 2930814"/>
              <a:gd name="connsiteY22" fmla="*/ 1343314 h 1807441"/>
              <a:gd name="connsiteX23" fmla="*/ 1731818 w 2930814"/>
              <a:gd name="connsiteY23" fmla="*/ 1301750 h 1807441"/>
              <a:gd name="connsiteX24" fmla="*/ 1905000 w 2930814"/>
              <a:gd name="connsiteY24" fmla="*/ 1246332 h 1807441"/>
              <a:gd name="connsiteX25" fmla="*/ 2036618 w 2930814"/>
              <a:gd name="connsiteY25" fmla="*/ 1225550 h 1807441"/>
              <a:gd name="connsiteX26" fmla="*/ 2146299 w 2930814"/>
              <a:gd name="connsiteY26" fmla="*/ 1300416 h 1807441"/>
              <a:gd name="connsiteX27" fmla="*/ 2475923 w 2930814"/>
              <a:gd name="connsiteY27" fmla="*/ 1400752 h 1807441"/>
              <a:gd name="connsiteX28" fmla="*/ 2591089 w 2930814"/>
              <a:gd name="connsiteY28" fmla="*/ 1417205 h 1807441"/>
              <a:gd name="connsiteX29" fmla="*/ 2726748 w 2930814"/>
              <a:gd name="connsiteY29" fmla="*/ 1324264 h 1807441"/>
              <a:gd name="connsiteX30" fmla="*/ 2930814 w 2930814"/>
              <a:gd name="connsiteY30" fmla="*/ 924791 h 1807441"/>
              <a:gd name="connsiteX31" fmla="*/ 2812473 w 2930814"/>
              <a:gd name="connsiteY31" fmla="*/ 758537 h 1807441"/>
              <a:gd name="connsiteX32" fmla="*/ 2660073 w 2930814"/>
              <a:gd name="connsiteY32" fmla="*/ 700809 h 1807441"/>
              <a:gd name="connsiteX33" fmla="*/ 2299855 w 2930814"/>
              <a:gd name="connsiteY33" fmla="*/ 699077 h 1807441"/>
              <a:gd name="connsiteX34" fmla="*/ 2223655 w 2930814"/>
              <a:gd name="connsiteY34" fmla="*/ 712932 h 1807441"/>
              <a:gd name="connsiteX35" fmla="*/ 2119745 w 2930814"/>
              <a:gd name="connsiteY35" fmla="*/ 719859 h 1807441"/>
              <a:gd name="connsiteX36" fmla="*/ 2071255 w 2930814"/>
              <a:gd name="connsiteY36" fmla="*/ 685223 h 1807441"/>
              <a:gd name="connsiteX37" fmla="*/ 1981200 w 2930814"/>
              <a:gd name="connsiteY37" fmla="*/ 678296 h 1807441"/>
              <a:gd name="connsiteX38" fmla="*/ 1808018 w 2930814"/>
              <a:gd name="connsiteY38" fmla="*/ 747568 h 1807441"/>
              <a:gd name="connsiteX39" fmla="*/ 1669473 w 2930814"/>
              <a:gd name="connsiteY39" fmla="*/ 775277 h 1807441"/>
              <a:gd name="connsiteX40" fmla="*/ 1392382 w 2930814"/>
              <a:gd name="connsiteY40" fmla="*/ 733714 h 1807441"/>
              <a:gd name="connsiteX41" fmla="*/ 1295400 w 2930814"/>
              <a:gd name="connsiteY41" fmla="*/ 699077 h 1807441"/>
              <a:gd name="connsiteX42" fmla="*/ 1099127 w 2930814"/>
              <a:gd name="connsiteY42" fmla="*/ 523009 h 1807441"/>
              <a:gd name="connsiteX43" fmla="*/ 1066223 w 2930814"/>
              <a:gd name="connsiteY43" fmla="*/ 364837 h 1807441"/>
              <a:gd name="connsiteX44" fmla="*/ 1006764 w 2930814"/>
              <a:gd name="connsiteY44" fmla="*/ 222250 h 1807441"/>
              <a:gd name="connsiteX45" fmla="*/ 938645 w 2930814"/>
              <a:gd name="connsiteY45" fmla="*/ 80818 h 1807441"/>
              <a:gd name="connsiteX46" fmla="*/ 807605 w 2930814"/>
              <a:gd name="connsiteY46" fmla="*/ 2887 h 1807441"/>
              <a:gd name="connsiteX47" fmla="*/ 660400 w 2930814"/>
              <a:gd name="connsiteY47" fmla="*/ 0 h 1807441"/>
              <a:gd name="connsiteX48" fmla="*/ 572655 w 2930814"/>
              <a:gd name="connsiteY48" fmla="*/ 64077 h 1807441"/>
              <a:gd name="connsiteX49" fmla="*/ 527050 w 2930814"/>
              <a:gd name="connsiteY49" fmla="*/ 217741 h 1807441"/>
              <a:gd name="connsiteX50" fmla="*/ 546100 w 2930814"/>
              <a:gd name="connsiteY50" fmla="*/ 427291 h 1807441"/>
              <a:gd name="connsiteX51" fmla="*/ 488950 w 2930814"/>
              <a:gd name="connsiteY51" fmla="*/ 592391 h 1807441"/>
              <a:gd name="connsiteX52" fmla="*/ 644236 w 2930814"/>
              <a:gd name="connsiteY52" fmla="*/ 622877 h 1807441"/>
              <a:gd name="connsiteX53" fmla="*/ 692727 w 2930814"/>
              <a:gd name="connsiteY53" fmla="*/ 657514 h 1807441"/>
              <a:gd name="connsiteX54" fmla="*/ 755073 w 2930814"/>
              <a:gd name="connsiteY54" fmla="*/ 775277 h 1807441"/>
              <a:gd name="connsiteX55" fmla="*/ 762000 w 2930814"/>
              <a:gd name="connsiteY55" fmla="*/ 906896 h 1807441"/>
              <a:gd name="connsiteX56" fmla="*/ 678873 w 2930814"/>
              <a:gd name="connsiteY56" fmla="*/ 1038514 h 1807441"/>
              <a:gd name="connsiteX57" fmla="*/ 630382 w 2930814"/>
              <a:gd name="connsiteY57" fmla="*/ 1100859 h 1807441"/>
              <a:gd name="connsiteX58" fmla="*/ 498764 w 2930814"/>
              <a:gd name="connsiteY58" fmla="*/ 1142423 h 1807441"/>
              <a:gd name="connsiteX59" fmla="*/ 360218 w 2930814"/>
              <a:gd name="connsiteY59" fmla="*/ 1135496 h 1807441"/>
              <a:gd name="connsiteX60" fmla="*/ 284018 w 2930814"/>
              <a:gd name="connsiteY60" fmla="*/ 1045441 h 1807441"/>
              <a:gd name="connsiteX61" fmla="*/ 270164 w 2930814"/>
              <a:gd name="connsiteY61" fmla="*/ 899968 h 1807441"/>
              <a:gd name="connsiteX62" fmla="*/ 256309 w 2930814"/>
              <a:gd name="connsiteY62" fmla="*/ 754496 h 1807441"/>
              <a:gd name="connsiteX0" fmla="*/ 256309 w 2930814"/>
              <a:gd name="connsiteY0" fmla="*/ 754496 h 1807441"/>
              <a:gd name="connsiteX1" fmla="*/ 110836 w 2930814"/>
              <a:gd name="connsiteY1" fmla="*/ 733714 h 1807441"/>
              <a:gd name="connsiteX2" fmla="*/ 20782 w 2930814"/>
              <a:gd name="connsiteY2" fmla="*/ 782205 h 1807441"/>
              <a:gd name="connsiteX3" fmla="*/ 0 w 2930814"/>
              <a:gd name="connsiteY3" fmla="*/ 920750 h 1807441"/>
              <a:gd name="connsiteX4" fmla="*/ 48491 w 2930814"/>
              <a:gd name="connsiteY4" fmla="*/ 1031587 h 1807441"/>
              <a:gd name="connsiteX5" fmla="*/ 90055 w 2930814"/>
              <a:gd name="connsiteY5" fmla="*/ 1135496 h 1807441"/>
              <a:gd name="connsiteX6" fmla="*/ 138545 w 2930814"/>
              <a:gd name="connsiteY6" fmla="*/ 1211696 h 1807441"/>
              <a:gd name="connsiteX7" fmla="*/ 180109 w 2930814"/>
              <a:gd name="connsiteY7" fmla="*/ 1315605 h 1807441"/>
              <a:gd name="connsiteX8" fmla="*/ 145473 w 2930814"/>
              <a:gd name="connsiteY8" fmla="*/ 1357168 h 1807441"/>
              <a:gd name="connsiteX9" fmla="*/ 83127 w 2930814"/>
              <a:gd name="connsiteY9" fmla="*/ 1461077 h 1807441"/>
              <a:gd name="connsiteX10" fmla="*/ 124691 w 2930814"/>
              <a:gd name="connsiteY10" fmla="*/ 1606550 h 1807441"/>
              <a:gd name="connsiteX11" fmla="*/ 235527 w 2930814"/>
              <a:gd name="connsiteY11" fmla="*/ 1710459 h 1807441"/>
              <a:gd name="connsiteX12" fmla="*/ 304800 w 2930814"/>
              <a:gd name="connsiteY12" fmla="*/ 1800514 h 1807441"/>
              <a:gd name="connsiteX13" fmla="*/ 526473 w 2930814"/>
              <a:gd name="connsiteY13" fmla="*/ 1800514 h 1807441"/>
              <a:gd name="connsiteX14" fmla="*/ 595745 w 2930814"/>
              <a:gd name="connsiteY14" fmla="*/ 1800514 h 1807441"/>
              <a:gd name="connsiteX15" fmla="*/ 665018 w 2930814"/>
              <a:gd name="connsiteY15" fmla="*/ 1807441 h 1807441"/>
              <a:gd name="connsiteX16" fmla="*/ 914400 w 2930814"/>
              <a:gd name="connsiteY16" fmla="*/ 1752023 h 1807441"/>
              <a:gd name="connsiteX17" fmla="*/ 1080655 w 2930814"/>
              <a:gd name="connsiteY17" fmla="*/ 1634259 h 1807441"/>
              <a:gd name="connsiteX18" fmla="*/ 1191491 w 2930814"/>
              <a:gd name="connsiteY18" fmla="*/ 1571914 h 1807441"/>
              <a:gd name="connsiteX19" fmla="*/ 1323109 w 2930814"/>
              <a:gd name="connsiteY19" fmla="*/ 1495714 h 1807441"/>
              <a:gd name="connsiteX20" fmla="*/ 1392382 w 2930814"/>
              <a:gd name="connsiteY20" fmla="*/ 1398732 h 1807441"/>
              <a:gd name="connsiteX21" fmla="*/ 1454727 w 2930814"/>
              <a:gd name="connsiteY21" fmla="*/ 1391805 h 1807441"/>
              <a:gd name="connsiteX22" fmla="*/ 1634836 w 2930814"/>
              <a:gd name="connsiteY22" fmla="*/ 1343314 h 1807441"/>
              <a:gd name="connsiteX23" fmla="*/ 1731818 w 2930814"/>
              <a:gd name="connsiteY23" fmla="*/ 1301750 h 1807441"/>
              <a:gd name="connsiteX24" fmla="*/ 1905000 w 2930814"/>
              <a:gd name="connsiteY24" fmla="*/ 1246332 h 1807441"/>
              <a:gd name="connsiteX25" fmla="*/ 2036618 w 2930814"/>
              <a:gd name="connsiteY25" fmla="*/ 1225550 h 1807441"/>
              <a:gd name="connsiteX26" fmla="*/ 2146299 w 2930814"/>
              <a:gd name="connsiteY26" fmla="*/ 1300416 h 1807441"/>
              <a:gd name="connsiteX27" fmla="*/ 2475923 w 2930814"/>
              <a:gd name="connsiteY27" fmla="*/ 1400752 h 1807441"/>
              <a:gd name="connsiteX28" fmla="*/ 2591089 w 2930814"/>
              <a:gd name="connsiteY28" fmla="*/ 1417205 h 1807441"/>
              <a:gd name="connsiteX29" fmla="*/ 2726748 w 2930814"/>
              <a:gd name="connsiteY29" fmla="*/ 1324264 h 1807441"/>
              <a:gd name="connsiteX30" fmla="*/ 2930814 w 2930814"/>
              <a:gd name="connsiteY30" fmla="*/ 924791 h 1807441"/>
              <a:gd name="connsiteX31" fmla="*/ 2812473 w 2930814"/>
              <a:gd name="connsiteY31" fmla="*/ 758537 h 1807441"/>
              <a:gd name="connsiteX32" fmla="*/ 2660073 w 2930814"/>
              <a:gd name="connsiteY32" fmla="*/ 700809 h 1807441"/>
              <a:gd name="connsiteX33" fmla="*/ 2299855 w 2930814"/>
              <a:gd name="connsiteY33" fmla="*/ 699077 h 1807441"/>
              <a:gd name="connsiteX34" fmla="*/ 2223655 w 2930814"/>
              <a:gd name="connsiteY34" fmla="*/ 712932 h 1807441"/>
              <a:gd name="connsiteX35" fmla="*/ 2119745 w 2930814"/>
              <a:gd name="connsiteY35" fmla="*/ 719859 h 1807441"/>
              <a:gd name="connsiteX36" fmla="*/ 2071255 w 2930814"/>
              <a:gd name="connsiteY36" fmla="*/ 685223 h 1807441"/>
              <a:gd name="connsiteX37" fmla="*/ 1981200 w 2930814"/>
              <a:gd name="connsiteY37" fmla="*/ 678296 h 1807441"/>
              <a:gd name="connsiteX38" fmla="*/ 1808018 w 2930814"/>
              <a:gd name="connsiteY38" fmla="*/ 747568 h 1807441"/>
              <a:gd name="connsiteX39" fmla="*/ 1669473 w 2930814"/>
              <a:gd name="connsiteY39" fmla="*/ 775277 h 1807441"/>
              <a:gd name="connsiteX40" fmla="*/ 1392382 w 2930814"/>
              <a:gd name="connsiteY40" fmla="*/ 733714 h 1807441"/>
              <a:gd name="connsiteX41" fmla="*/ 1295400 w 2930814"/>
              <a:gd name="connsiteY41" fmla="*/ 699077 h 1807441"/>
              <a:gd name="connsiteX42" fmla="*/ 1099127 w 2930814"/>
              <a:gd name="connsiteY42" fmla="*/ 523009 h 1807441"/>
              <a:gd name="connsiteX43" fmla="*/ 1066223 w 2930814"/>
              <a:gd name="connsiteY43" fmla="*/ 364837 h 1807441"/>
              <a:gd name="connsiteX44" fmla="*/ 1006764 w 2930814"/>
              <a:gd name="connsiteY44" fmla="*/ 222250 h 1807441"/>
              <a:gd name="connsiteX45" fmla="*/ 938645 w 2930814"/>
              <a:gd name="connsiteY45" fmla="*/ 80818 h 1807441"/>
              <a:gd name="connsiteX46" fmla="*/ 807605 w 2930814"/>
              <a:gd name="connsiteY46" fmla="*/ 2887 h 1807441"/>
              <a:gd name="connsiteX47" fmla="*/ 660400 w 2930814"/>
              <a:gd name="connsiteY47" fmla="*/ 0 h 1807441"/>
              <a:gd name="connsiteX48" fmla="*/ 572655 w 2930814"/>
              <a:gd name="connsiteY48" fmla="*/ 64077 h 1807441"/>
              <a:gd name="connsiteX49" fmla="*/ 527050 w 2930814"/>
              <a:gd name="connsiteY49" fmla="*/ 217741 h 1807441"/>
              <a:gd name="connsiteX50" fmla="*/ 546100 w 2930814"/>
              <a:gd name="connsiteY50" fmla="*/ 427291 h 1807441"/>
              <a:gd name="connsiteX51" fmla="*/ 488950 w 2930814"/>
              <a:gd name="connsiteY51" fmla="*/ 592391 h 1807441"/>
              <a:gd name="connsiteX52" fmla="*/ 644236 w 2930814"/>
              <a:gd name="connsiteY52" fmla="*/ 622877 h 1807441"/>
              <a:gd name="connsiteX53" fmla="*/ 692727 w 2930814"/>
              <a:gd name="connsiteY53" fmla="*/ 657514 h 1807441"/>
              <a:gd name="connsiteX54" fmla="*/ 755073 w 2930814"/>
              <a:gd name="connsiteY54" fmla="*/ 775277 h 1807441"/>
              <a:gd name="connsiteX55" fmla="*/ 762000 w 2930814"/>
              <a:gd name="connsiteY55" fmla="*/ 906896 h 1807441"/>
              <a:gd name="connsiteX56" fmla="*/ 678873 w 2930814"/>
              <a:gd name="connsiteY56" fmla="*/ 1038514 h 1807441"/>
              <a:gd name="connsiteX57" fmla="*/ 630382 w 2930814"/>
              <a:gd name="connsiteY57" fmla="*/ 1100859 h 1807441"/>
              <a:gd name="connsiteX58" fmla="*/ 498764 w 2930814"/>
              <a:gd name="connsiteY58" fmla="*/ 1142423 h 1807441"/>
              <a:gd name="connsiteX59" fmla="*/ 360218 w 2930814"/>
              <a:gd name="connsiteY59" fmla="*/ 1135496 h 1807441"/>
              <a:gd name="connsiteX60" fmla="*/ 284018 w 2930814"/>
              <a:gd name="connsiteY60" fmla="*/ 1045441 h 1807441"/>
              <a:gd name="connsiteX61" fmla="*/ 270164 w 2930814"/>
              <a:gd name="connsiteY61" fmla="*/ 899968 h 1807441"/>
              <a:gd name="connsiteX62" fmla="*/ 256309 w 2930814"/>
              <a:gd name="connsiteY62" fmla="*/ 754496 h 1807441"/>
              <a:gd name="connsiteX0" fmla="*/ 256309 w 2930814"/>
              <a:gd name="connsiteY0" fmla="*/ 754496 h 1807441"/>
              <a:gd name="connsiteX1" fmla="*/ 110836 w 2930814"/>
              <a:gd name="connsiteY1" fmla="*/ 733714 h 1807441"/>
              <a:gd name="connsiteX2" fmla="*/ 20782 w 2930814"/>
              <a:gd name="connsiteY2" fmla="*/ 782205 h 1807441"/>
              <a:gd name="connsiteX3" fmla="*/ 0 w 2930814"/>
              <a:gd name="connsiteY3" fmla="*/ 920750 h 1807441"/>
              <a:gd name="connsiteX4" fmla="*/ 48491 w 2930814"/>
              <a:gd name="connsiteY4" fmla="*/ 1031587 h 1807441"/>
              <a:gd name="connsiteX5" fmla="*/ 90055 w 2930814"/>
              <a:gd name="connsiteY5" fmla="*/ 1135496 h 1807441"/>
              <a:gd name="connsiteX6" fmla="*/ 138545 w 2930814"/>
              <a:gd name="connsiteY6" fmla="*/ 1211696 h 1807441"/>
              <a:gd name="connsiteX7" fmla="*/ 180109 w 2930814"/>
              <a:gd name="connsiteY7" fmla="*/ 1315605 h 1807441"/>
              <a:gd name="connsiteX8" fmla="*/ 145473 w 2930814"/>
              <a:gd name="connsiteY8" fmla="*/ 1357168 h 1807441"/>
              <a:gd name="connsiteX9" fmla="*/ 83127 w 2930814"/>
              <a:gd name="connsiteY9" fmla="*/ 1461077 h 1807441"/>
              <a:gd name="connsiteX10" fmla="*/ 124691 w 2930814"/>
              <a:gd name="connsiteY10" fmla="*/ 1606550 h 1807441"/>
              <a:gd name="connsiteX11" fmla="*/ 235527 w 2930814"/>
              <a:gd name="connsiteY11" fmla="*/ 1710459 h 1807441"/>
              <a:gd name="connsiteX12" fmla="*/ 304800 w 2930814"/>
              <a:gd name="connsiteY12" fmla="*/ 1800514 h 1807441"/>
              <a:gd name="connsiteX13" fmla="*/ 526473 w 2930814"/>
              <a:gd name="connsiteY13" fmla="*/ 1800514 h 1807441"/>
              <a:gd name="connsiteX14" fmla="*/ 595745 w 2930814"/>
              <a:gd name="connsiteY14" fmla="*/ 1800514 h 1807441"/>
              <a:gd name="connsiteX15" fmla="*/ 665018 w 2930814"/>
              <a:gd name="connsiteY15" fmla="*/ 1807441 h 1807441"/>
              <a:gd name="connsiteX16" fmla="*/ 914400 w 2930814"/>
              <a:gd name="connsiteY16" fmla="*/ 1752023 h 1807441"/>
              <a:gd name="connsiteX17" fmla="*/ 1080655 w 2930814"/>
              <a:gd name="connsiteY17" fmla="*/ 1634259 h 1807441"/>
              <a:gd name="connsiteX18" fmla="*/ 1191491 w 2930814"/>
              <a:gd name="connsiteY18" fmla="*/ 1571914 h 1807441"/>
              <a:gd name="connsiteX19" fmla="*/ 1323109 w 2930814"/>
              <a:gd name="connsiteY19" fmla="*/ 1495714 h 1807441"/>
              <a:gd name="connsiteX20" fmla="*/ 1392382 w 2930814"/>
              <a:gd name="connsiteY20" fmla="*/ 1398732 h 1807441"/>
              <a:gd name="connsiteX21" fmla="*/ 1454727 w 2930814"/>
              <a:gd name="connsiteY21" fmla="*/ 1391805 h 1807441"/>
              <a:gd name="connsiteX22" fmla="*/ 1634836 w 2930814"/>
              <a:gd name="connsiteY22" fmla="*/ 1343314 h 1807441"/>
              <a:gd name="connsiteX23" fmla="*/ 1731818 w 2930814"/>
              <a:gd name="connsiteY23" fmla="*/ 1301750 h 1807441"/>
              <a:gd name="connsiteX24" fmla="*/ 1905000 w 2930814"/>
              <a:gd name="connsiteY24" fmla="*/ 1246332 h 1807441"/>
              <a:gd name="connsiteX25" fmla="*/ 2036618 w 2930814"/>
              <a:gd name="connsiteY25" fmla="*/ 1225550 h 1807441"/>
              <a:gd name="connsiteX26" fmla="*/ 2146299 w 2930814"/>
              <a:gd name="connsiteY26" fmla="*/ 1300416 h 1807441"/>
              <a:gd name="connsiteX27" fmla="*/ 2475923 w 2930814"/>
              <a:gd name="connsiteY27" fmla="*/ 1400752 h 1807441"/>
              <a:gd name="connsiteX28" fmla="*/ 2591089 w 2930814"/>
              <a:gd name="connsiteY28" fmla="*/ 1417205 h 1807441"/>
              <a:gd name="connsiteX29" fmla="*/ 2726748 w 2930814"/>
              <a:gd name="connsiteY29" fmla="*/ 1324264 h 1807441"/>
              <a:gd name="connsiteX30" fmla="*/ 2930814 w 2930814"/>
              <a:gd name="connsiteY30" fmla="*/ 924791 h 1807441"/>
              <a:gd name="connsiteX31" fmla="*/ 2812473 w 2930814"/>
              <a:gd name="connsiteY31" fmla="*/ 758537 h 1807441"/>
              <a:gd name="connsiteX32" fmla="*/ 2660073 w 2930814"/>
              <a:gd name="connsiteY32" fmla="*/ 700809 h 1807441"/>
              <a:gd name="connsiteX33" fmla="*/ 2299855 w 2930814"/>
              <a:gd name="connsiteY33" fmla="*/ 699077 h 1807441"/>
              <a:gd name="connsiteX34" fmla="*/ 2223655 w 2930814"/>
              <a:gd name="connsiteY34" fmla="*/ 712932 h 1807441"/>
              <a:gd name="connsiteX35" fmla="*/ 2119745 w 2930814"/>
              <a:gd name="connsiteY35" fmla="*/ 719859 h 1807441"/>
              <a:gd name="connsiteX36" fmla="*/ 2071255 w 2930814"/>
              <a:gd name="connsiteY36" fmla="*/ 685223 h 1807441"/>
              <a:gd name="connsiteX37" fmla="*/ 1981200 w 2930814"/>
              <a:gd name="connsiteY37" fmla="*/ 678296 h 1807441"/>
              <a:gd name="connsiteX38" fmla="*/ 1808018 w 2930814"/>
              <a:gd name="connsiteY38" fmla="*/ 747568 h 1807441"/>
              <a:gd name="connsiteX39" fmla="*/ 1669473 w 2930814"/>
              <a:gd name="connsiteY39" fmla="*/ 775277 h 1807441"/>
              <a:gd name="connsiteX40" fmla="*/ 1392382 w 2930814"/>
              <a:gd name="connsiteY40" fmla="*/ 733714 h 1807441"/>
              <a:gd name="connsiteX41" fmla="*/ 1295400 w 2930814"/>
              <a:gd name="connsiteY41" fmla="*/ 699077 h 1807441"/>
              <a:gd name="connsiteX42" fmla="*/ 1099127 w 2930814"/>
              <a:gd name="connsiteY42" fmla="*/ 523009 h 1807441"/>
              <a:gd name="connsiteX43" fmla="*/ 1066223 w 2930814"/>
              <a:gd name="connsiteY43" fmla="*/ 364837 h 1807441"/>
              <a:gd name="connsiteX44" fmla="*/ 1006764 w 2930814"/>
              <a:gd name="connsiteY44" fmla="*/ 222250 h 1807441"/>
              <a:gd name="connsiteX45" fmla="*/ 938645 w 2930814"/>
              <a:gd name="connsiteY45" fmla="*/ 80818 h 1807441"/>
              <a:gd name="connsiteX46" fmla="*/ 807605 w 2930814"/>
              <a:gd name="connsiteY46" fmla="*/ 2887 h 1807441"/>
              <a:gd name="connsiteX47" fmla="*/ 660400 w 2930814"/>
              <a:gd name="connsiteY47" fmla="*/ 0 h 1807441"/>
              <a:gd name="connsiteX48" fmla="*/ 572655 w 2930814"/>
              <a:gd name="connsiteY48" fmla="*/ 64077 h 1807441"/>
              <a:gd name="connsiteX49" fmla="*/ 527050 w 2930814"/>
              <a:gd name="connsiteY49" fmla="*/ 217741 h 1807441"/>
              <a:gd name="connsiteX50" fmla="*/ 546100 w 2930814"/>
              <a:gd name="connsiteY50" fmla="*/ 427291 h 1807441"/>
              <a:gd name="connsiteX51" fmla="*/ 488950 w 2930814"/>
              <a:gd name="connsiteY51" fmla="*/ 592391 h 1807441"/>
              <a:gd name="connsiteX52" fmla="*/ 644236 w 2930814"/>
              <a:gd name="connsiteY52" fmla="*/ 622877 h 1807441"/>
              <a:gd name="connsiteX53" fmla="*/ 692727 w 2930814"/>
              <a:gd name="connsiteY53" fmla="*/ 657514 h 1807441"/>
              <a:gd name="connsiteX54" fmla="*/ 755073 w 2930814"/>
              <a:gd name="connsiteY54" fmla="*/ 775277 h 1807441"/>
              <a:gd name="connsiteX55" fmla="*/ 762000 w 2930814"/>
              <a:gd name="connsiteY55" fmla="*/ 906896 h 1807441"/>
              <a:gd name="connsiteX56" fmla="*/ 678873 w 2930814"/>
              <a:gd name="connsiteY56" fmla="*/ 1038514 h 1807441"/>
              <a:gd name="connsiteX57" fmla="*/ 630382 w 2930814"/>
              <a:gd name="connsiteY57" fmla="*/ 1100859 h 1807441"/>
              <a:gd name="connsiteX58" fmla="*/ 498764 w 2930814"/>
              <a:gd name="connsiteY58" fmla="*/ 1142423 h 1807441"/>
              <a:gd name="connsiteX59" fmla="*/ 360218 w 2930814"/>
              <a:gd name="connsiteY59" fmla="*/ 1135496 h 1807441"/>
              <a:gd name="connsiteX60" fmla="*/ 284018 w 2930814"/>
              <a:gd name="connsiteY60" fmla="*/ 1045441 h 1807441"/>
              <a:gd name="connsiteX61" fmla="*/ 270164 w 2930814"/>
              <a:gd name="connsiteY61" fmla="*/ 899968 h 1807441"/>
              <a:gd name="connsiteX62" fmla="*/ 256309 w 2930814"/>
              <a:gd name="connsiteY62" fmla="*/ 754496 h 1807441"/>
              <a:gd name="connsiteX0" fmla="*/ 256309 w 2812473"/>
              <a:gd name="connsiteY0" fmla="*/ 754496 h 1807441"/>
              <a:gd name="connsiteX1" fmla="*/ 110836 w 2812473"/>
              <a:gd name="connsiteY1" fmla="*/ 733714 h 1807441"/>
              <a:gd name="connsiteX2" fmla="*/ 20782 w 2812473"/>
              <a:gd name="connsiteY2" fmla="*/ 782205 h 1807441"/>
              <a:gd name="connsiteX3" fmla="*/ 0 w 2812473"/>
              <a:gd name="connsiteY3" fmla="*/ 920750 h 1807441"/>
              <a:gd name="connsiteX4" fmla="*/ 48491 w 2812473"/>
              <a:gd name="connsiteY4" fmla="*/ 1031587 h 1807441"/>
              <a:gd name="connsiteX5" fmla="*/ 90055 w 2812473"/>
              <a:gd name="connsiteY5" fmla="*/ 1135496 h 1807441"/>
              <a:gd name="connsiteX6" fmla="*/ 138545 w 2812473"/>
              <a:gd name="connsiteY6" fmla="*/ 1211696 h 1807441"/>
              <a:gd name="connsiteX7" fmla="*/ 180109 w 2812473"/>
              <a:gd name="connsiteY7" fmla="*/ 1315605 h 1807441"/>
              <a:gd name="connsiteX8" fmla="*/ 145473 w 2812473"/>
              <a:gd name="connsiteY8" fmla="*/ 1357168 h 1807441"/>
              <a:gd name="connsiteX9" fmla="*/ 83127 w 2812473"/>
              <a:gd name="connsiteY9" fmla="*/ 1461077 h 1807441"/>
              <a:gd name="connsiteX10" fmla="*/ 124691 w 2812473"/>
              <a:gd name="connsiteY10" fmla="*/ 1606550 h 1807441"/>
              <a:gd name="connsiteX11" fmla="*/ 235527 w 2812473"/>
              <a:gd name="connsiteY11" fmla="*/ 1710459 h 1807441"/>
              <a:gd name="connsiteX12" fmla="*/ 304800 w 2812473"/>
              <a:gd name="connsiteY12" fmla="*/ 1800514 h 1807441"/>
              <a:gd name="connsiteX13" fmla="*/ 526473 w 2812473"/>
              <a:gd name="connsiteY13" fmla="*/ 1800514 h 1807441"/>
              <a:gd name="connsiteX14" fmla="*/ 595745 w 2812473"/>
              <a:gd name="connsiteY14" fmla="*/ 1800514 h 1807441"/>
              <a:gd name="connsiteX15" fmla="*/ 665018 w 2812473"/>
              <a:gd name="connsiteY15" fmla="*/ 1807441 h 1807441"/>
              <a:gd name="connsiteX16" fmla="*/ 914400 w 2812473"/>
              <a:gd name="connsiteY16" fmla="*/ 1752023 h 1807441"/>
              <a:gd name="connsiteX17" fmla="*/ 1080655 w 2812473"/>
              <a:gd name="connsiteY17" fmla="*/ 1634259 h 1807441"/>
              <a:gd name="connsiteX18" fmla="*/ 1191491 w 2812473"/>
              <a:gd name="connsiteY18" fmla="*/ 1571914 h 1807441"/>
              <a:gd name="connsiteX19" fmla="*/ 1323109 w 2812473"/>
              <a:gd name="connsiteY19" fmla="*/ 1495714 h 1807441"/>
              <a:gd name="connsiteX20" fmla="*/ 1392382 w 2812473"/>
              <a:gd name="connsiteY20" fmla="*/ 1398732 h 1807441"/>
              <a:gd name="connsiteX21" fmla="*/ 1454727 w 2812473"/>
              <a:gd name="connsiteY21" fmla="*/ 1391805 h 1807441"/>
              <a:gd name="connsiteX22" fmla="*/ 1634836 w 2812473"/>
              <a:gd name="connsiteY22" fmla="*/ 1343314 h 1807441"/>
              <a:gd name="connsiteX23" fmla="*/ 1731818 w 2812473"/>
              <a:gd name="connsiteY23" fmla="*/ 1301750 h 1807441"/>
              <a:gd name="connsiteX24" fmla="*/ 1905000 w 2812473"/>
              <a:gd name="connsiteY24" fmla="*/ 1246332 h 1807441"/>
              <a:gd name="connsiteX25" fmla="*/ 2036618 w 2812473"/>
              <a:gd name="connsiteY25" fmla="*/ 1225550 h 1807441"/>
              <a:gd name="connsiteX26" fmla="*/ 2146299 w 2812473"/>
              <a:gd name="connsiteY26" fmla="*/ 1300416 h 1807441"/>
              <a:gd name="connsiteX27" fmla="*/ 2475923 w 2812473"/>
              <a:gd name="connsiteY27" fmla="*/ 1400752 h 1807441"/>
              <a:gd name="connsiteX28" fmla="*/ 2591089 w 2812473"/>
              <a:gd name="connsiteY28" fmla="*/ 1417205 h 1807441"/>
              <a:gd name="connsiteX29" fmla="*/ 2726748 w 2812473"/>
              <a:gd name="connsiteY29" fmla="*/ 1324264 h 1807441"/>
              <a:gd name="connsiteX30" fmla="*/ 2772064 w 2812473"/>
              <a:gd name="connsiteY30" fmla="*/ 1207366 h 1807441"/>
              <a:gd name="connsiteX31" fmla="*/ 2812473 w 2812473"/>
              <a:gd name="connsiteY31" fmla="*/ 758537 h 1807441"/>
              <a:gd name="connsiteX32" fmla="*/ 2660073 w 2812473"/>
              <a:gd name="connsiteY32" fmla="*/ 700809 h 1807441"/>
              <a:gd name="connsiteX33" fmla="*/ 2299855 w 2812473"/>
              <a:gd name="connsiteY33" fmla="*/ 699077 h 1807441"/>
              <a:gd name="connsiteX34" fmla="*/ 2223655 w 2812473"/>
              <a:gd name="connsiteY34" fmla="*/ 712932 h 1807441"/>
              <a:gd name="connsiteX35" fmla="*/ 2119745 w 2812473"/>
              <a:gd name="connsiteY35" fmla="*/ 719859 h 1807441"/>
              <a:gd name="connsiteX36" fmla="*/ 2071255 w 2812473"/>
              <a:gd name="connsiteY36" fmla="*/ 685223 h 1807441"/>
              <a:gd name="connsiteX37" fmla="*/ 1981200 w 2812473"/>
              <a:gd name="connsiteY37" fmla="*/ 678296 h 1807441"/>
              <a:gd name="connsiteX38" fmla="*/ 1808018 w 2812473"/>
              <a:gd name="connsiteY38" fmla="*/ 747568 h 1807441"/>
              <a:gd name="connsiteX39" fmla="*/ 1669473 w 2812473"/>
              <a:gd name="connsiteY39" fmla="*/ 775277 h 1807441"/>
              <a:gd name="connsiteX40" fmla="*/ 1392382 w 2812473"/>
              <a:gd name="connsiteY40" fmla="*/ 733714 h 1807441"/>
              <a:gd name="connsiteX41" fmla="*/ 1295400 w 2812473"/>
              <a:gd name="connsiteY41" fmla="*/ 699077 h 1807441"/>
              <a:gd name="connsiteX42" fmla="*/ 1099127 w 2812473"/>
              <a:gd name="connsiteY42" fmla="*/ 523009 h 1807441"/>
              <a:gd name="connsiteX43" fmla="*/ 1066223 w 2812473"/>
              <a:gd name="connsiteY43" fmla="*/ 364837 h 1807441"/>
              <a:gd name="connsiteX44" fmla="*/ 1006764 w 2812473"/>
              <a:gd name="connsiteY44" fmla="*/ 222250 h 1807441"/>
              <a:gd name="connsiteX45" fmla="*/ 938645 w 2812473"/>
              <a:gd name="connsiteY45" fmla="*/ 80818 h 1807441"/>
              <a:gd name="connsiteX46" fmla="*/ 807605 w 2812473"/>
              <a:gd name="connsiteY46" fmla="*/ 2887 h 1807441"/>
              <a:gd name="connsiteX47" fmla="*/ 660400 w 2812473"/>
              <a:gd name="connsiteY47" fmla="*/ 0 h 1807441"/>
              <a:gd name="connsiteX48" fmla="*/ 572655 w 2812473"/>
              <a:gd name="connsiteY48" fmla="*/ 64077 h 1807441"/>
              <a:gd name="connsiteX49" fmla="*/ 527050 w 2812473"/>
              <a:gd name="connsiteY49" fmla="*/ 217741 h 1807441"/>
              <a:gd name="connsiteX50" fmla="*/ 546100 w 2812473"/>
              <a:gd name="connsiteY50" fmla="*/ 427291 h 1807441"/>
              <a:gd name="connsiteX51" fmla="*/ 488950 w 2812473"/>
              <a:gd name="connsiteY51" fmla="*/ 592391 h 1807441"/>
              <a:gd name="connsiteX52" fmla="*/ 644236 w 2812473"/>
              <a:gd name="connsiteY52" fmla="*/ 622877 h 1807441"/>
              <a:gd name="connsiteX53" fmla="*/ 692727 w 2812473"/>
              <a:gd name="connsiteY53" fmla="*/ 657514 h 1807441"/>
              <a:gd name="connsiteX54" fmla="*/ 755073 w 2812473"/>
              <a:gd name="connsiteY54" fmla="*/ 775277 h 1807441"/>
              <a:gd name="connsiteX55" fmla="*/ 762000 w 2812473"/>
              <a:gd name="connsiteY55" fmla="*/ 906896 h 1807441"/>
              <a:gd name="connsiteX56" fmla="*/ 678873 w 2812473"/>
              <a:gd name="connsiteY56" fmla="*/ 1038514 h 1807441"/>
              <a:gd name="connsiteX57" fmla="*/ 630382 w 2812473"/>
              <a:gd name="connsiteY57" fmla="*/ 1100859 h 1807441"/>
              <a:gd name="connsiteX58" fmla="*/ 498764 w 2812473"/>
              <a:gd name="connsiteY58" fmla="*/ 1142423 h 1807441"/>
              <a:gd name="connsiteX59" fmla="*/ 360218 w 2812473"/>
              <a:gd name="connsiteY59" fmla="*/ 1135496 h 1807441"/>
              <a:gd name="connsiteX60" fmla="*/ 284018 w 2812473"/>
              <a:gd name="connsiteY60" fmla="*/ 1045441 h 1807441"/>
              <a:gd name="connsiteX61" fmla="*/ 270164 w 2812473"/>
              <a:gd name="connsiteY61" fmla="*/ 899968 h 1807441"/>
              <a:gd name="connsiteX62" fmla="*/ 256309 w 2812473"/>
              <a:gd name="connsiteY62" fmla="*/ 754496 h 1807441"/>
              <a:gd name="connsiteX0" fmla="*/ 256309 w 2812473"/>
              <a:gd name="connsiteY0" fmla="*/ 754496 h 1807441"/>
              <a:gd name="connsiteX1" fmla="*/ 110836 w 2812473"/>
              <a:gd name="connsiteY1" fmla="*/ 733714 h 1807441"/>
              <a:gd name="connsiteX2" fmla="*/ 20782 w 2812473"/>
              <a:gd name="connsiteY2" fmla="*/ 782205 h 1807441"/>
              <a:gd name="connsiteX3" fmla="*/ 0 w 2812473"/>
              <a:gd name="connsiteY3" fmla="*/ 920750 h 1807441"/>
              <a:gd name="connsiteX4" fmla="*/ 48491 w 2812473"/>
              <a:gd name="connsiteY4" fmla="*/ 1031587 h 1807441"/>
              <a:gd name="connsiteX5" fmla="*/ 90055 w 2812473"/>
              <a:gd name="connsiteY5" fmla="*/ 1135496 h 1807441"/>
              <a:gd name="connsiteX6" fmla="*/ 138545 w 2812473"/>
              <a:gd name="connsiteY6" fmla="*/ 1211696 h 1807441"/>
              <a:gd name="connsiteX7" fmla="*/ 180109 w 2812473"/>
              <a:gd name="connsiteY7" fmla="*/ 1315605 h 1807441"/>
              <a:gd name="connsiteX8" fmla="*/ 145473 w 2812473"/>
              <a:gd name="connsiteY8" fmla="*/ 1357168 h 1807441"/>
              <a:gd name="connsiteX9" fmla="*/ 83127 w 2812473"/>
              <a:gd name="connsiteY9" fmla="*/ 1461077 h 1807441"/>
              <a:gd name="connsiteX10" fmla="*/ 124691 w 2812473"/>
              <a:gd name="connsiteY10" fmla="*/ 1606550 h 1807441"/>
              <a:gd name="connsiteX11" fmla="*/ 235527 w 2812473"/>
              <a:gd name="connsiteY11" fmla="*/ 1710459 h 1807441"/>
              <a:gd name="connsiteX12" fmla="*/ 304800 w 2812473"/>
              <a:gd name="connsiteY12" fmla="*/ 1800514 h 1807441"/>
              <a:gd name="connsiteX13" fmla="*/ 526473 w 2812473"/>
              <a:gd name="connsiteY13" fmla="*/ 1800514 h 1807441"/>
              <a:gd name="connsiteX14" fmla="*/ 595745 w 2812473"/>
              <a:gd name="connsiteY14" fmla="*/ 1800514 h 1807441"/>
              <a:gd name="connsiteX15" fmla="*/ 665018 w 2812473"/>
              <a:gd name="connsiteY15" fmla="*/ 1807441 h 1807441"/>
              <a:gd name="connsiteX16" fmla="*/ 914400 w 2812473"/>
              <a:gd name="connsiteY16" fmla="*/ 1752023 h 1807441"/>
              <a:gd name="connsiteX17" fmla="*/ 1080655 w 2812473"/>
              <a:gd name="connsiteY17" fmla="*/ 1634259 h 1807441"/>
              <a:gd name="connsiteX18" fmla="*/ 1191491 w 2812473"/>
              <a:gd name="connsiteY18" fmla="*/ 1571914 h 1807441"/>
              <a:gd name="connsiteX19" fmla="*/ 1323109 w 2812473"/>
              <a:gd name="connsiteY19" fmla="*/ 1495714 h 1807441"/>
              <a:gd name="connsiteX20" fmla="*/ 1392382 w 2812473"/>
              <a:gd name="connsiteY20" fmla="*/ 1398732 h 1807441"/>
              <a:gd name="connsiteX21" fmla="*/ 1454727 w 2812473"/>
              <a:gd name="connsiteY21" fmla="*/ 1391805 h 1807441"/>
              <a:gd name="connsiteX22" fmla="*/ 1634836 w 2812473"/>
              <a:gd name="connsiteY22" fmla="*/ 1343314 h 1807441"/>
              <a:gd name="connsiteX23" fmla="*/ 1731818 w 2812473"/>
              <a:gd name="connsiteY23" fmla="*/ 1301750 h 1807441"/>
              <a:gd name="connsiteX24" fmla="*/ 1905000 w 2812473"/>
              <a:gd name="connsiteY24" fmla="*/ 1246332 h 1807441"/>
              <a:gd name="connsiteX25" fmla="*/ 2036618 w 2812473"/>
              <a:gd name="connsiteY25" fmla="*/ 1225550 h 1807441"/>
              <a:gd name="connsiteX26" fmla="*/ 2146299 w 2812473"/>
              <a:gd name="connsiteY26" fmla="*/ 1300416 h 1807441"/>
              <a:gd name="connsiteX27" fmla="*/ 2475923 w 2812473"/>
              <a:gd name="connsiteY27" fmla="*/ 1400752 h 1807441"/>
              <a:gd name="connsiteX28" fmla="*/ 2591089 w 2812473"/>
              <a:gd name="connsiteY28" fmla="*/ 1417205 h 1807441"/>
              <a:gd name="connsiteX29" fmla="*/ 2726748 w 2812473"/>
              <a:gd name="connsiteY29" fmla="*/ 1324264 h 1807441"/>
              <a:gd name="connsiteX30" fmla="*/ 2772064 w 2812473"/>
              <a:gd name="connsiteY30" fmla="*/ 1207366 h 1807441"/>
              <a:gd name="connsiteX31" fmla="*/ 2812473 w 2812473"/>
              <a:gd name="connsiteY31" fmla="*/ 758537 h 1807441"/>
              <a:gd name="connsiteX32" fmla="*/ 2660073 w 2812473"/>
              <a:gd name="connsiteY32" fmla="*/ 700809 h 1807441"/>
              <a:gd name="connsiteX33" fmla="*/ 2299855 w 2812473"/>
              <a:gd name="connsiteY33" fmla="*/ 699077 h 1807441"/>
              <a:gd name="connsiteX34" fmla="*/ 2223655 w 2812473"/>
              <a:gd name="connsiteY34" fmla="*/ 712932 h 1807441"/>
              <a:gd name="connsiteX35" fmla="*/ 2119745 w 2812473"/>
              <a:gd name="connsiteY35" fmla="*/ 719859 h 1807441"/>
              <a:gd name="connsiteX36" fmla="*/ 2071255 w 2812473"/>
              <a:gd name="connsiteY36" fmla="*/ 685223 h 1807441"/>
              <a:gd name="connsiteX37" fmla="*/ 1981200 w 2812473"/>
              <a:gd name="connsiteY37" fmla="*/ 678296 h 1807441"/>
              <a:gd name="connsiteX38" fmla="*/ 1808018 w 2812473"/>
              <a:gd name="connsiteY38" fmla="*/ 747568 h 1807441"/>
              <a:gd name="connsiteX39" fmla="*/ 1669473 w 2812473"/>
              <a:gd name="connsiteY39" fmla="*/ 775277 h 1807441"/>
              <a:gd name="connsiteX40" fmla="*/ 1392382 w 2812473"/>
              <a:gd name="connsiteY40" fmla="*/ 733714 h 1807441"/>
              <a:gd name="connsiteX41" fmla="*/ 1295400 w 2812473"/>
              <a:gd name="connsiteY41" fmla="*/ 699077 h 1807441"/>
              <a:gd name="connsiteX42" fmla="*/ 1099127 w 2812473"/>
              <a:gd name="connsiteY42" fmla="*/ 523009 h 1807441"/>
              <a:gd name="connsiteX43" fmla="*/ 1066223 w 2812473"/>
              <a:gd name="connsiteY43" fmla="*/ 364837 h 1807441"/>
              <a:gd name="connsiteX44" fmla="*/ 1006764 w 2812473"/>
              <a:gd name="connsiteY44" fmla="*/ 222250 h 1807441"/>
              <a:gd name="connsiteX45" fmla="*/ 938645 w 2812473"/>
              <a:gd name="connsiteY45" fmla="*/ 80818 h 1807441"/>
              <a:gd name="connsiteX46" fmla="*/ 807605 w 2812473"/>
              <a:gd name="connsiteY46" fmla="*/ 2887 h 1807441"/>
              <a:gd name="connsiteX47" fmla="*/ 660400 w 2812473"/>
              <a:gd name="connsiteY47" fmla="*/ 0 h 1807441"/>
              <a:gd name="connsiteX48" fmla="*/ 572655 w 2812473"/>
              <a:gd name="connsiteY48" fmla="*/ 64077 h 1807441"/>
              <a:gd name="connsiteX49" fmla="*/ 527050 w 2812473"/>
              <a:gd name="connsiteY49" fmla="*/ 217741 h 1807441"/>
              <a:gd name="connsiteX50" fmla="*/ 546100 w 2812473"/>
              <a:gd name="connsiteY50" fmla="*/ 427291 h 1807441"/>
              <a:gd name="connsiteX51" fmla="*/ 488950 w 2812473"/>
              <a:gd name="connsiteY51" fmla="*/ 592391 h 1807441"/>
              <a:gd name="connsiteX52" fmla="*/ 644236 w 2812473"/>
              <a:gd name="connsiteY52" fmla="*/ 622877 h 1807441"/>
              <a:gd name="connsiteX53" fmla="*/ 692727 w 2812473"/>
              <a:gd name="connsiteY53" fmla="*/ 657514 h 1807441"/>
              <a:gd name="connsiteX54" fmla="*/ 755073 w 2812473"/>
              <a:gd name="connsiteY54" fmla="*/ 775277 h 1807441"/>
              <a:gd name="connsiteX55" fmla="*/ 762000 w 2812473"/>
              <a:gd name="connsiteY55" fmla="*/ 906896 h 1807441"/>
              <a:gd name="connsiteX56" fmla="*/ 678873 w 2812473"/>
              <a:gd name="connsiteY56" fmla="*/ 1038514 h 1807441"/>
              <a:gd name="connsiteX57" fmla="*/ 630382 w 2812473"/>
              <a:gd name="connsiteY57" fmla="*/ 1100859 h 1807441"/>
              <a:gd name="connsiteX58" fmla="*/ 498764 w 2812473"/>
              <a:gd name="connsiteY58" fmla="*/ 1142423 h 1807441"/>
              <a:gd name="connsiteX59" fmla="*/ 360218 w 2812473"/>
              <a:gd name="connsiteY59" fmla="*/ 1135496 h 1807441"/>
              <a:gd name="connsiteX60" fmla="*/ 284018 w 2812473"/>
              <a:gd name="connsiteY60" fmla="*/ 1045441 h 1807441"/>
              <a:gd name="connsiteX61" fmla="*/ 270164 w 2812473"/>
              <a:gd name="connsiteY61" fmla="*/ 899968 h 1807441"/>
              <a:gd name="connsiteX62" fmla="*/ 256309 w 2812473"/>
              <a:gd name="connsiteY62" fmla="*/ 754496 h 1807441"/>
              <a:gd name="connsiteX0" fmla="*/ 256309 w 2772957"/>
              <a:gd name="connsiteY0" fmla="*/ 754496 h 1807441"/>
              <a:gd name="connsiteX1" fmla="*/ 110836 w 2772957"/>
              <a:gd name="connsiteY1" fmla="*/ 733714 h 1807441"/>
              <a:gd name="connsiteX2" fmla="*/ 20782 w 2772957"/>
              <a:gd name="connsiteY2" fmla="*/ 782205 h 1807441"/>
              <a:gd name="connsiteX3" fmla="*/ 0 w 2772957"/>
              <a:gd name="connsiteY3" fmla="*/ 920750 h 1807441"/>
              <a:gd name="connsiteX4" fmla="*/ 48491 w 2772957"/>
              <a:gd name="connsiteY4" fmla="*/ 1031587 h 1807441"/>
              <a:gd name="connsiteX5" fmla="*/ 90055 w 2772957"/>
              <a:gd name="connsiteY5" fmla="*/ 1135496 h 1807441"/>
              <a:gd name="connsiteX6" fmla="*/ 138545 w 2772957"/>
              <a:gd name="connsiteY6" fmla="*/ 1211696 h 1807441"/>
              <a:gd name="connsiteX7" fmla="*/ 180109 w 2772957"/>
              <a:gd name="connsiteY7" fmla="*/ 1315605 h 1807441"/>
              <a:gd name="connsiteX8" fmla="*/ 145473 w 2772957"/>
              <a:gd name="connsiteY8" fmla="*/ 1357168 h 1807441"/>
              <a:gd name="connsiteX9" fmla="*/ 83127 w 2772957"/>
              <a:gd name="connsiteY9" fmla="*/ 1461077 h 1807441"/>
              <a:gd name="connsiteX10" fmla="*/ 124691 w 2772957"/>
              <a:gd name="connsiteY10" fmla="*/ 1606550 h 1807441"/>
              <a:gd name="connsiteX11" fmla="*/ 235527 w 2772957"/>
              <a:gd name="connsiteY11" fmla="*/ 1710459 h 1807441"/>
              <a:gd name="connsiteX12" fmla="*/ 304800 w 2772957"/>
              <a:gd name="connsiteY12" fmla="*/ 1800514 h 1807441"/>
              <a:gd name="connsiteX13" fmla="*/ 526473 w 2772957"/>
              <a:gd name="connsiteY13" fmla="*/ 1800514 h 1807441"/>
              <a:gd name="connsiteX14" fmla="*/ 595745 w 2772957"/>
              <a:gd name="connsiteY14" fmla="*/ 1800514 h 1807441"/>
              <a:gd name="connsiteX15" fmla="*/ 665018 w 2772957"/>
              <a:gd name="connsiteY15" fmla="*/ 1807441 h 1807441"/>
              <a:gd name="connsiteX16" fmla="*/ 914400 w 2772957"/>
              <a:gd name="connsiteY16" fmla="*/ 1752023 h 1807441"/>
              <a:gd name="connsiteX17" fmla="*/ 1080655 w 2772957"/>
              <a:gd name="connsiteY17" fmla="*/ 1634259 h 1807441"/>
              <a:gd name="connsiteX18" fmla="*/ 1191491 w 2772957"/>
              <a:gd name="connsiteY18" fmla="*/ 1571914 h 1807441"/>
              <a:gd name="connsiteX19" fmla="*/ 1323109 w 2772957"/>
              <a:gd name="connsiteY19" fmla="*/ 1495714 h 1807441"/>
              <a:gd name="connsiteX20" fmla="*/ 1392382 w 2772957"/>
              <a:gd name="connsiteY20" fmla="*/ 1398732 h 1807441"/>
              <a:gd name="connsiteX21" fmla="*/ 1454727 w 2772957"/>
              <a:gd name="connsiteY21" fmla="*/ 1391805 h 1807441"/>
              <a:gd name="connsiteX22" fmla="*/ 1634836 w 2772957"/>
              <a:gd name="connsiteY22" fmla="*/ 1343314 h 1807441"/>
              <a:gd name="connsiteX23" fmla="*/ 1731818 w 2772957"/>
              <a:gd name="connsiteY23" fmla="*/ 1301750 h 1807441"/>
              <a:gd name="connsiteX24" fmla="*/ 1905000 w 2772957"/>
              <a:gd name="connsiteY24" fmla="*/ 1246332 h 1807441"/>
              <a:gd name="connsiteX25" fmla="*/ 2036618 w 2772957"/>
              <a:gd name="connsiteY25" fmla="*/ 1225550 h 1807441"/>
              <a:gd name="connsiteX26" fmla="*/ 2146299 w 2772957"/>
              <a:gd name="connsiteY26" fmla="*/ 1300416 h 1807441"/>
              <a:gd name="connsiteX27" fmla="*/ 2475923 w 2772957"/>
              <a:gd name="connsiteY27" fmla="*/ 1400752 h 1807441"/>
              <a:gd name="connsiteX28" fmla="*/ 2591089 w 2772957"/>
              <a:gd name="connsiteY28" fmla="*/ 1417205 h 1807441"/>
              <a:gd name="connsiteX29" fmla="*/ 2726748 w 2772957"/>
              <a:gd name="connsiteY29" fmla="*/ 1324264 h 1807441"/>
              <a:gd name="connsiteX30" fmla="*/ 2772064 w 2772957"/>
              <a:gd name="connsiteY30" fmla="*/ 1207366 h 1807441"/>
              <a:gd name="connsiteX31" fmla="*/ 2701348 w 2772957"/>
              <a:gd name="connsiteY31" fmla="*/ 1069687 h 1807441"/>
              <a:gd name="connsiteX32" fmla="*/ 2660073 w 2772957"/>
              <a:gd name="connsiteY32" fmla="*/ 700809 h 1807441"/>
              <a:gd name="connsiteX33" fmla="*/ 2299855 w 2772957"/>
              <a:gd name="connsiteY33" fmla="*/ 699077 h 1807441"/>
              <a:gd name="connsiteX34" fmla="*/ 2223655 w 2772957"/>
              <a:gd name="connsiteY34" fmla="*/ 712932 h 1807441"/>
              <a:gd name="connsiteX35" fmla="*/ 2119745 w 2772957"/>
              <a:gd name="connsiteY35" fmla="*/ 719859 h 1807441"/>
              <a:gd name="connsiteX36" fmla="*/ 2071255 w 2772957"/>
              <a:gd name="connsiteY36" fmla="*/ 685223 h 1807441"/>
              <a:gd name="connsiteX37" fmla="*/ 1981200 w 2772957"/>
              <a:gd name="connsiteY37" fmla="*/ 678296 h 1807441"/>
              <a:gd name="connsiteX38" fmla="*/ 1808018 w 2772957"/>
              <a:gd name="connsiteY38" fmla="*/ 747568 h 1807441"/>
              <a:gd name="connsiteX39" fmla="*/ 1669473 w 2772957"/>
              <a:gd name="connsiteY39" fmla="*/ 775277 h 1807441"/>
              <a:gd name="connsiteX40" fmla="*/ 1392382 w 2772957"/>
              <a:gd name="connsiteY40" fmla="*/ 733714 h 1807441"/>
              <a:gd name="connsiteX41" fmla="*/ 1295400 w 2772957"/>
              <a:gd name="connsiteY41" fmla="*/ 699077 h 1807441"/>
              <a:gd name="connsiteX42" fmla="*/ 1099127 w 2772957"/>
              <a:gd name="connsiteY42" fmla="*/ 523009 h 1807441"/>
              <a:gd name="connsiteX43" fmla="*/ 1066223 w 2772957"/>
              <a:gd name="connsiteY43" fmla="*/ 364837 h 1807441"/>
              <a:gd name="connsiteX44" fmla="*/ 1006764 w 2772957"/>
              <a:gd name="connsiteY44" fmla="*/ 222250 h 1807441"/>
              <a:gd name="connsiteX45" fmla="*/ 938645 w 2772957"/>
              <a:gd name="connsiteY45" fmla="*/ 80818 h 1807441"/>
              <a:gd name="connsiteX46" fmla="*/ 807605 w 2772957"/>
              <a:gd name="connsiteY46" fmla="*/ 2887 h 1807441"/>
              <a:gd name="connsiteX47" fmla="*/ 660400 w 2772957"/>
              <a:gd name="connsiteY47" fmla="*/ 0 h 1807441"/>
              <a:gd name="connsiteX48" fmla="*/ 572655 w 2772957"/>
              <a:gd name="connsiteY48" fmla="*/ 64077 h 1807441"/>
              <a:gd name="connsiteX49" fmla="*/ 527050 w 2772957"/>
              <a:gd name="connsiteY49" fmla="*/ 217741 h 1807441"/>
              <a:gd name="connsiteX50" fmla="*/ 546100 w 2772957"/>
              <a:gd name="connsiteY50" fmla="*/ 427291 h 1807441"/>
              <a:gd name="connsiteX51" fmla="*/ 488950 w 2772957"/>
              <a:gd name="connsiteY51" fmla="*/ 592391 h 1807441"/>
              <a:gd name="connsiteX52" fmla="*/ 644236 w 2772957"/>
              <a:gd name="connsiteY52" fmla="*/ 622877 h 1807441"/>
              <a:gd name="connsiteX53" fmla="*/ 692727 w 2772957"/>
              <a:gd name="connsiteY53" fmla="*/ 657514 h 1807441"/>
              <a:gd name="connsiteX54" fmla="*/ 755073 w 2772957"/>
              <a:gd name="connsiteY54" fmla="*/ 775277 h 1807441"/>
              <a:gd name="connsiteX55" fmla="*/ 762000 w 2772957"/>
              <a:gd name="connsiteY55" fmla="*/ 906896 h 1807441"/>
              <a:gd name="connsiteX56" fmla="*/ 678873 w 2772957"/>
              <a:gd name="connsiteY56" fmla="*/ 1038514 h 1807441"/>
              <a:gd name="connsiteX57" fmla="*/ 630382 w 2772957"/>
              <a:gd name="connsiteY57" fmla="*/ 1100859 h 1807441"/>
              <a:gd name="connsiteX58" fmla="*/ 498764 w 2772957"/>
              <a:gd name="connsiteY58" fmla="*/ 1142423 h 1807441"/>
              <a:gd name="connsiteX59" fmla="*/ 360218 w 2772957"/>
              <a:gd name="connsiteY59" fmla="*/ 1135496 h 1807441"/>
              <a:gd name="connsiteX60" fmla="*/ 284018 w 2772957"/>
              <a:gd name="connsiteY60" fmla="*/ 1045441 h 1807441"/>
              <a:gd name="connsiteX61" fmla="*/ 270164 w 2772957"/>
              <a:gd name="connsiteY61" fmla="*/ 899968 h 1807441"/>
              <a:gd name="connsiteX62" fmla="*/ 256309 w 2772957"/>
              <a:gd name="connsiteY62" fmla="*/ 754496 h 1807441"/>
              <a:gd name="connsiteX0" fmla="*/ 256309 w 2772957"/>
              <a:gd name="connsiteY0" fmla="*/ 754496 h 1807441"/>
              <a:gd name="connsiteX1" fmla="*/ 110836 w 2772957"/>
              <a:gd name="connsiteY1" fmla="*/ 733714 h 1807441"/>
              <a:gd name="connsiteX2" fmla="*/ 20782 w 2772957"/>
              <a:gd name="connsiteY2" fmla="*/ 782205 h 1807441"/>
              <a:gd name="connsiteX3" fmla="*/ 0 w 2772957"/>
              <a:gd name="connsiteY3" fmla="*/ 920750 h 1807441"/>
              <a:gd name="connsiteX4" fmla="*/ 48491 w 2772957"/>
              <a:gd name="connsiteY4" fmla="*/ 1031587 h 1807441"/>
              <a:gd name="connsiteX5" fmla="*/ 90055 w 2772957"/>
              <a:gd name="connsiteY5" fmla="*/ 1135496 h 1807441"/>
              <a:gd name="connsiteX6" fmla="*/ 138545 w 2772957"/>
              <a:gd name="connsiteY6" fmla="*/ 1211696 h 1807441"/>
              <a:gd name="connsiteX7" fmla="*/ 180109 w 2772957"/>
              <a:gd name="connsiteY7" fmla="*/ 1315605 h 1807441"/>
              <a:gd name="connsiteX8" fmla="*/ 145473 w 2772957"/>
              <a:gd name="connsiteY8" fmla="*/ 1357168 h 1807441"/>
              <a:gd name="connsiteX9" fmla="*/ 83127 w 2772957"/>
              <a:gd name="connsiteY9" fmla="*/ 1461077 h 1807441"/>
              <a:gd name="connsiteX10" fmla="*/ 124691 w 2772957"/>
              <a:gd name="connsiteY10" fmla="*/ 1606550 h 1807441"/>
              <a:gd name="connsiteX11" fmla="*/ 235527 w 2772957"/>
              <a:gd name="connsiteY11" fmla="*/ 1710459 h 1807441"/>
              <a:gd name="connsiteX12" fmla="*/ 304800 w 2772957"/>
              <a:gd name="connsiteY12" fmla="*/ 1800514 h 1807441"/>
              <a:gd name="connsiteX13" fmla="*/ 526473 w 2772957"/>
              <a:gd name="connsiteY13" fmla="*/ 1800514 h 1807441"/>
              <a:gd name="connsiteX14" fmla="*/ 595745 w 2772957"/>
              <a:gd name="connsiteY14" fmla="*/ 1800514 h 1807441"/>
              <a:gd name="connsiteX15" fmla="*/ 665018 w 2772957"/>
              <a:gd name="connsiteY15" fmla="*/ 1807441 h 1807441"/>
              <a:gd name="connsiteX16" fmla="*/ 914400 w 2772957"/>
              <a:gd name="connsiteY16" fmla="*/ 1752023 h 1807441"/>
              <a:gd name="connsiteX17" fmla="*/ 1080655 w 2772957"/>
              <a:gd name="connsiteY17" fmla="*/ 1634259 h 1807441"/>
              <a:gd name="connsiteX18" fmla="*/ 1191491 w 2772957"/>
              <a:gd name="connsiteY18" fmla="*/ 1571914 h 1807441"/>
              <a:gd name="connsiteX19" fmla="*/ 1323109 w 2772957"/>
              <a:gd name="connsiteY19" fmla="*/ 1495714 h 1807441"/>
              <a:gd name="connsiteX20" fmla="*/ 1392382 w 2772957"/>
              <a:gd name="connsiteY20" fmla="*/ 1398732 h 1807441"/>
              <a:gd name="connsiteX21" fmla="*/ 1454727 w 2772957"/>
              <a:gd name="connsiteY21" fmla="*/ 1391805 h 1807441"/>
              <a:gd name="connsiteX22" fmla="*/ 1634836 w 2772957"/>
              <a:gd name="connsiteY22" fmla="*/ 1343314 h 1807441"/>
              <a:gd name="connsiteX23" fmla="*/ 1731818 w 2772957"/>
              <a:gd name="connsiteY23" fmla="*/ 1301750 h 1807441"/>
              <a:gd name="connsiteX24" fmla="*/ 1905000 w 2772957"/>
              <a:gd name="connsiteY24" fmla="*/ 1246332 h 1807441"/>
              <a:gd name="connsiteX25" fmla="*/ 2036618 w 2772957"/>
              <a:gd name="connsiteY25" fmla="*/ 1225550 h 1807441"/>
              <a:gd name="connsiteX26" fmla="*/ 2146299 w 2772957"/>
              <a:gd name="connsiteY26" fmla="*/ 1300416 h 1807441"/>
              <a:gd name="connsiteX27" fmla="*/ 2475923 w 2772957"/>
              <a:gd name="connsiteY27" fmla="*/ 1400752 h 1807441"/>
              <a:gd name="connsiteX28" fmla="*/ 2591089 w 2772957"/>
              <a:gd name="connsiteY28" fmla="*/ 1417205 h 1807441"/>
              <a:gd name="connsiteX29" fmla="*/ 2726748 w 2772957"/>
              <a:gd name="connsiteY29" fmla="*/ 1324264 h 1807441"/>
              <a:gd name="connsiteX30" fmla="*/ 2772064 w 2772957"/>
              <a:gd name="connsiteY30" fmla="*/ 1207366 h 1807441"/>
              <a:gd name="connsiteX31" fmla="*/ 2701348 w 2772957"/>
              <a:gd name="connsiteY31" fmla="*/ 1069687 h 1807441"/>
              <a:gd name="connsiteX32" fmla="*/ 2621973 w 2772957"/>
              <a:gd name="connsiteY32" fmla="*/ 935759 h 1807441"/>
              <a:gd name="connsiteX33" fmla="*/ 2299855 w 2772957"/>
              <a:gd name="connsiteY33" fmla="*/ 699077 h 1807441"/>
              <a:gd name="connsiteX34" fmla="*/ 2223655 w 2772957"/>
              <a:gd name="connsiteY34" fmla="*/ 712932 h 1807441"/>
              <a:gd name="connsiteX35" fmla="*/ 2119745 w 2772957"/>
              <a:gd name="connsiteY35" fmla="*/ 719859 h 1807441"/>
              <a:gd name="connsiteX36" fmla="*/ 2071255 w 2772957"/>
              <a:gd name="connsiteY36" fmla="*/ 685223 h 1807441"/>
              <a:gd name="connsiteX37" fmla="*/ 1981200 w 2772957"/>
              <a:gd name="connsiteY37" fmla="*/ 678296 h 1807441"/>
              <a:gd name="connsiteX38" fmla="*/ 1808018 w 2772957"/>
              <a:gd name="connsiteY38" fmla="*/ 747568 h 1807441"/>
              <a:gd name="connsiteX39" fmla="*/ 1669473 w 2772957"/>
              <a:gd name="connsiteY39" fmla="*/ 775277 h 1807441"/>
              <a:gd name="connsiteX40" fmla="*/ 1392382 w 2772957"/>
              <a:gd name="connsiteY40" fmla="*/ 733714 h 1807441"/>
              <a:gd name="connsiteX41" fmla="*/ 1295400 w 2772957"/>
              <a:gd name="connsiteY41" fmla="*/ 699077 h 1807441"/>
              <a:gd name="connsiteX42" fmla="*/ 1099127 w 2772957"/>
              <a:gd name="connsiteY42" fmla="*/ 523009 h 1807441"/>
              <a:gd name="connsiteX43" fmla="*/ 1066223 w 2772957"/>
              <a:gd name="connsiteY43" fmla="*/ 364837 h 1807441"/>
              <a:gd name="connsiteX44" fmla="*/ 1006764 w 2772957"/>
              <a:gd name="connsiteY44" fmla="*/ 222250 h 1807441"/>
              <a:gd name="connsiteX45" fmla="*/ 938645 w 2772957"/>
              <a:gd name="connsiteY45" fmla="*/ 80818 h 1807441"/>
              <a:gd name="connsiteX46" fmla="*/ 807605 w 2772957"/>
              <a:gd name="connsiteY46" fmla="*/ 2887 h 1807441"/>
              <a:gd name="connsiteX47" fmla="*/ 660400 w 2772957"/>
              <a:gd name="connsiteY47" fmla="*/ 0 h 1807441"/>
              <a:gd name="connsiteX48" fmla="*/ 572655 w 2772957"/>
              <a:gd name="connsiteY48" fmla="*/ 64077 h 1807441"/>
              <a:gd name="connsiteX49" fmla="*/ 527050 w 2772957"/>
              <a:gd name="connsiteY49" fmla="*/ 217741 h 1807441"/>
              <a:gd name="connsiteX50" fmla="*/ 546100 w 2772957"/>
              <a:gd name="connsiteY50" fmla="*/ 427291 h 1807441"/>
              <a:gd name="connsiteX51" fmla="*/ 488950 w 2772957"/>
              <a:gd name="connsiteY51" fmla="*/ 592391 h 1807441"/>
              <a:gd name="connsiteX52" fmla="*/ 644236 w 2772957"/>
              <a:gd name="connsiteY52" fmla="*/ 622877 h 1807441"/>
              <a:gd name="connsiteX53" fmla="*/ 692727 w 2772957"/>
              <a:gd name="connsiteY53" fmla="*/ 657514 h 1807441"/>
              <a:gd name="connsiteX54" fmla="*/ 755073 w 2772957"/>
              <a:gd name="connsiteY54" fmla="*/ 775277 h 1807441"/>
              <a:gd name="connsiteX55" fmla="*/ 762000 w 2772957"/>
              <a:gd name="connsiteY55" fmla="*/ 906896 h 1807441"/>
              <a:gd name="connsiteX56" fmla="*/ 678873 w 2772957"/>
              <a:gd name="connsiteY56" fmla="*/ 1038514 h 1807441"/>
              <a:gd name="connsiteX57" fmla="*/ 630382 w 2772957"/>
              <a:gd name="connsiteY57" fmla="*/ 1100859 h 1807441"/>
              <a:gd name="connsiteX58" fmla="*/ 498764 w 2772957"/>
              <a:gd name="connsiteY58" fmla="*/ 1142423 h 1807441"/>
              <a:gd name="connsiteX59" fmla="*/ 360218 w 2772957"/>
              <a:gd name="connsiteY59" fmla="*/ 1135496 h 1807441"/>
              <a:gd name="connsiteX60" fmla="*/ 284018 w 2772957"/>
              <a:gd name="connsiteY60" fmla="*/ 1045441 h 1807441"/>
              <a:gd name="connsiteX61" fmla="*/ 270164 w 2772957"/>
              <a:gd name="connsiteY61" fmla="*/ 899968 h 1807441"/>
              <a:gd name="connsiteX62" fmla="*/ 256309 w 2772957"/>
              <a:gd name="connsiteY62" fmla="*/ 754496 h 1807441"/>
              <a:gd name="connsiteX0" fmla="*/ 256309 w 2772957"/>
              <a:gd name="connsiteY0" fmla="*/ 754496 h 1807441"/>
              <a:gd name="connsiteX1" fmla="*/ 110836 w 2772957"/>
              <a:gd name="connsiteY1" fmla="*/ 733714 h 1807441"/>
              <a:gd name="connsiteX2" fmla="*/ 20782 w 2772957"/>
              <a:gd name="connsiteY2" fmla="*/ 782205 h 1807441"/>
              <a:gd name="connsiteX3" fmla="*/ 0 w 2772957"/>
              <a:gd name="connsiteY3" fmla="*/ 920750 h 1807441"/>
              <a:gd name="connsiteX4" fmla="*/ 48491 w 2772957"/>
              <a:gd name="connsiteY4" fmla="*/ 1031587 h 1807441"/>
              <a:gd name="connsiteX5" fmla="*/ 90055 w 2772957"/>
              <a:gd name="connsiteY5" fmla="*/ 1135496 h 1807441"/>
              <a:gd name="connsiteX6" fmla="*/ 138545 w 2772957"/>
              <a:gd name="connsiteY6" fmla="*/ 1211696 h 1807441"/>
              <a:gd name="connsiteX7" fmla="*/ 180109 w 2772957"/>
              <a:gd name="connsiteY7" fmla="*/ 1315605 h 1807441"/>
              <a:gd name="connsiteX8" fmla="*/ 145473 w 2772957"/>
              <a:gd name="connsiteY8" fmla="*/ 1357168 h 1807441"/>
              <a:gd name="connsiteX9" fmla="*/ 83127 w 2772957"/>
              <a:gd name="connsiteY9" fmla="*/ 1461077 h 1807441"/>
              <a:gd name="connsiteX10" fmla="*/ 124691 w 2772957"/>
              <a:gd name="connsiteY10" fmla="*/ 1606550 h 1807441"/>
              <a:gd name="connsiteX11" fmla="*/ 235527 w 2772957"/>
              <a:gd name="connsiteY11" fmla="*/ 1710459 h 1807441"/>
              <a:gd name="connsiteX12" fmla="*/ 304800 w 2772957"/>
              <a:gd name="connsiteY12" fmla="*/ 1800514 h 1807441"/>
              <a:gd name="connsiteX13" fmla="*/ 526473 w 2772957"/>
              <a:gd name="connsiteY13" fmla="*/ 1800514 h 1807441"/>
              <a:gd name="connsiteX14" fmla="*/ 595745 w 2772957"/>
              <a:gd name="connsiteY14" fmla="*/ 1800514 h 1807441"/>
              <a:gd name="connsiteX15" fmla="*/ 665018 w 2772957"/>
              <a:gd name="connsiteY15" fmla="*/ 1807441 h 1807441"/>
              <a:gd name="connsiteX16" fmla="*/ 914400 w 2772957"/>
              <a:gd name="connsiteY16" fmla="*/ 1752023 h 1807441"/>
              <a:gd name="connsiteX17" fmla="*/ 1080655 w 2772957"/>
              <a:gd name="connsiteY17" fmla="*/ 1634259 h 1807441"/>
              <a:gd name="connsiteX18" fmla="*/ 1191491 w 2772957"/>
              <a:gd name="connsiteY18" fmla="*/ 1571914 h 1807441"/>
              <a:gd name="connsiteX19" fmla="*/ 1323109 w 2772957"/>
              <a:gd name="connsiteY19" fmla="*/ 1495714 h 1807441"/>
              <a:gd name="connsiteX20" fmla="*/ 1392382 w 2772957"/>
              <a:gd name="connsiteY20" fmla="*/ 1398732 h 1807441"/>
              <a:gd name="connsiteX21" fmla="*/ 1454727 w 2772957"/>
              <a:gd name="connsiteY21" fmla="*/ 1391805 h 1807441"/>
              <a:gd name="connsiteX22" fmla="*/ 1634836 w 2772957"/>
              <a:gd name="connsiteY22" fmla="*/ 1343314 h 1807441"/>
              <a:gd name="connsiteX23" fmla="*/ 1731818 w 2772957"/>
              <a:gd name="connsiteY23" fmla="*/ 1301750 h 1807441"/>
              <a:gd name="connsiteX24" fmla="*/ 1905000 w 2772957"/>
              <a:gd name="connsiteY24" fmla="*/ 1246332 h 1807441"/>
              <a:gd name="connsiteX25" fmla="*/ 2036618 w 2772957"/>
              <a:gd name="connsiteY25" fmla="*/ 1225550 h 1807441"/>
              <a:gd name="connsiteX26" fmla="*/ 2146299 w 2772957"/>
              <a:gd name="connsiteY26" fmla="*/ 1300416 h 1807441"/>
              <a:gd name="connsiteX27" fmla="*/ 2475923 w 2772957"/>
              <a:gd name="connsiteY27" fmla="*/ 1400752 h 1807441"/>
              <a:gd name="connsiteX28" fmla="*/ 2591089 w 2772957"/>
              <a:gd name="connsiteY28" fmla="*/ 1417205 h 1807441"/>
              <a:gd name="connsiteX29" fmla="*/ 2726748 w 2772957"/>
              <a:gd name="connsiteY29" fmla="*/ 1324264 h 1807441"/>
              <a:gd name="connsiteX30" fmla="*/ 2772064 w 2772957"/>
              <a:gd name="connsiteY30" fmla="*/ 1207366 h 1807441"/>
              <a:gd name="connsiteX31" fmla="*/ 2701348 w 2772957"/>
              <a:gd name="connsiteY31" fmla="*/ 1069687 h 1807441"/>
              <a:gd name="connsiteX32" fmla="*/ 2621973 w 2772957"/>
              <a:gd name="connsiteY32" fmla="*/ 935759 h 1807441"/>
              <a:gd name="connsiteX33" fmla="*/ 2531630 w 2772957"/>
              <a:gd name="connsiteY33" fmla="*/ 737177 h 1807441"/>
              <a:gd name="connsiteX34" fmla="*/ 2223655 w 2772957"/>
              <a:gd name="connsiteY34" fmla="*/ 712932 h 1807441"/>
              <a:gd name="connsiteX35" fmla="*/ 2119745 w 2772957"/>
              <a:gd name="connsiteY35" fmla="*/ 719859 h 1807441"/>
              <a:gd name="connsiteX36" fmla="*/ 2071255 w 2772957"/>
              <a:gd name="connsiteY36" fmla="*/ 685223 h 1807441"/>
              <a:gd name="connsiteX37" fmla="*/ 1981200 w 2772957"/>
              <a:gd name="connsiteY37" fmla="*/ 678296 h 1807441"/>
              <a:gd name="connsiteX38" fmla="*/ 1808018 w 2772957"/>
              <a:gd name="connsiteY38" fmla="*/ 747568 h 1807441"/>
              <a:gd name="connsiteX39" fmla="*/ 1669473 w 2772957"/>
              <a:gd name="connsiteY39" fmla="*/ 775277 h 1807441"/>
              <a:gd name="connsiteX40" fmla="*/ 1392382 w 2772957"/>
              <a:gd name="connsiteY40" fmla="*/ 733714 h 1807441"/>
              <a:gd name="connsiteX41" fmla="*/ 1295400 w 2772957"/>
              <a:gd name="connsiteY41" fmla="*/ 699077 h 1807441"/>
              <a:gd name="connsiteX42" fmla="*/ 1099127 w 2772957"/>
              <a:gd name="connsiteY42" fmla="*/ 523009 h 1807441"/>
              <a:gd name="connsiteX43" fmla="*/ 1066223 w 2772957"/>
              <a:gd name="connsiteY43" fmla="*/ 364837 h 1807441"/>
              <a:gd name="connsiteX44" fmla="*/ 1006764 w 2772957"/>
              <a:gd name="connsiteY44" fmla="*/ 222250 h 1807441"/>
              <a:gd name="connsiteX45" fmla="*/ 938645 w 2772957"/>
              <a:gd name="connsiteY45" fmla="*/ 80818 h 1807441"/>
              <a:gd name="connsiteX46" fmla="*/ 807605 w 2772957"/>
              <a:gd name="connsiteY46" fmla="*/ 2887 h 1807441"/>
              <a:gd name="connsiteX47" fmla="*/ 660400 w 2772957"/>
              <a:gd name="connsiteY47" fmla="*/ 0 h 1807441"/>
              <a:gd name="connsiteX48" fmla="*/ 572655 w 2772957"/>
              <a:gd name="connsiteY48" fmla="*/ 64077 h 1807441"/>
              <a:gd name="connsiteX49" fmla="*/ 527050 w 2772957"/>
              <a:gd name="connsiteY49" fmla="*/ 217741 h 1807441"/>
              <a:gd name="connsiteX50" fmla="*/ 546100 w 2772957"/>
              <a:gd name="connsiteY50" fmla="*/ 427291 h 1807441"/>
              <a:gd name="connsiteX51" fmla="*/ 488950 w 2772957"/>
              <a:gd name="connsiteY51" fmla="*/ 592391 h 1807441"/>
              <a:gd name="connsiteX52" fmla="*/ 644236 w 2772957"/>
              <a:gd name="connsiteY52" fmla="*/ 622877 h 1807441"/>
              <a:gd name="connsiteX53" fmla="*/ 692727 w 2772957"/>
              <a:gd name="connsiteY53" fmla="*/ 657514 h 1807441"/>
              <a:gd name="connsiteX54" fmla="*/ 755073 w 2772957"/>
              <a:gd name="connsiteY54" fmla="*/ 775277 h 1807441"/>
              <a:gd name="connsiteX55" fmla="*/ 762000 w 2772957"/>
              <a:gd name="connsiteY55" fmla="*/ 906896 h 1807441"/>
              <a:gd name="connsiteX56" fmla="*/ 678873 w 2772957"/>
              <a:gd name="connsiteY56" fmla="*/ 1038514 h 1807441"/>
              <a:gd name="connsiteX57" fmla="*/ 630382 w 2772957"/>
              <a:gd name="connsiteY57" fmla="*/ 1100859 h 1807441"/>
              <a:gd name="connsiteX58" fmla="*/ 498764 w 2772957"/>
              <a:gd name="connsiteY58" fmla="*/ 1142423 h 1807441"/>
              <a:gd name="connsiteX59" fmla="*/ 360218 w 2772957"/>
              <a:gd name="connsiteY59" fmla="*/ 1135496 h 1807441"/>
              <a:gd name="connsiteX60" fmla="*/ 284018 w 2772957"/>
              <a:gd name="connsiteY60" fmla="*/ 1045441 h 1807441"/>
              <a:gd name="connsiteX61" fmla="*/ 270164 w 2772957"/>
              <a:gd name="connsiteY61" fmla="*/ 899968 h 1807441"/>
              <a:gd name="connsiteX62" fmla="*/ 256309 w 2772957"/>
              <a:gd name="connsiteY62" fmla="*/ 754496 h 1807441"/>
              <a:gd name="connsiteX0" fmla="*/ 256309 w 2772957"/>
              <a:gd name="connsiteY0" fmla="*/ 754496 h 1807441"/>
              <a:gd name="connsiteX1" fmla="*/ 110836 w 2772957"/>
              <a:gd name="connsiteY1" fmla="*/ 733714 h 1807441"/>
              <a:gd name="connsiteX2" fmla="*/ 20782 w 2772957"/>
              <a:gd name="connsiteY2" fmla="*/ 782205 h 1807441"/>
              <a:gd name="connsiteX3" fmla="*/ 0 w 2772957"/>
              <a:gd name="connsiteY3" fmla="*/ 920750 h 1807441"/>
              <a:gd name="connsiteX4" fmla="*/ 48491 w 2772957"/>
              <a:gd name="connsiteY4" fmla="*/ 1031587 h 1807441"/>
              <a:gd name="connsiteX5" fmla="*/ 90055 w 2772957"/>
              <a:gd name="connsiteY5" fmla="*/ 1135496 h 1807441"/>
              <a:gd name="connsiteX6" fmla="*/ 138545 w 2772957"/>
              <a:gd name="connsiteY6" fmla="*/ 1211696 h 1807441"/>
              <a:gd name="connsiteX7" fmla="*/ 180109 w 2772957"/>
              <a:gd name="connsiteY7" fmla="*/ 1315605 h 1807441"/>
              <a:gd name="connsiteX8" fmla="*/ 145473 w 2772957"/>
              <a:gd name="connsiteY8" fmla="*/ 1357168 h 1807441"/>
              <a:gd name="connsiteX9" fmla="*/ 83127 w 2772957"/>
              <a:gd name="connsiteY9" fmla="*/ 1461077 h 1807441"/>
              <a:gd name="connsiteX10" fmla="*/ 124691 w 2772957"/>
              <a:gd name="connsiteY10" fmla="*/ 1606550 h 1807441"/>
              <a:gd name="connsiteX11" fmla="*/ 235527 w 2772957"/>
              <a:gd name="connsiteY11" fmla="*/ 1710459 h 1807441"/>
              <a:gd name="connsiteX12" fmla="*/ 304800 w 2772957"/>
              <a:gd name="connsiteY12" fmla="*/ 1800514 h 1807441"/>
              <a:gd name="connsiteX13" fmla="*/ 526473 w 2772957"/>
              <a:gd name="connsiteY13" fmla="*/ 1800514 h 1807441"/>
              <a:gd name="connsiteX14" fmla="*/ 595745 w 2772957"/>
              <a:gd name="connsiteY14" fmla="*/ 1800514 h 1807441"/>
              <a:gd name="connsiteX15" fmla="*/ 665018 w 2772957"/>
              <a:gd name="connsiteY15" fmla="*/ 1807441 h 1807441"/>
              <a:gd name="connsiteX16" fmla="*/ 914400 w 2772957"/>
              <a:gd name="connsiteY16" fmla="*/ 1752023 h 1807441"/>
              <a:gd name="connsiteX17" fmla="*/ 1080655 w 2772957"/>
              <a:gd name="connsiteY17" fmla="*/ 1634259 h 1807441"/>
              <a:gd name="connsiteX18" fmla="*/ 1191491 w 2772957"/>
              <a:gd name="connsiteY18" fmla="*/ 1571914 h 1807441"/>
              <a:gd name="connsiteX19" fmla="*/ 1323109 w 2772957"/>
              <a:gd name="connsiteY19" fmla="*/ 1495714 h 1807441"/>
              <a:gd name="connsiteX20" fmla="*/ 1392382 w 2772957"/>
              <a:gd name="connsiteY20" fmla="*/ 1398732 h 1807441"/>
              <a:gd name="connsiteX21" fmla="*/ 1454727 w 2772957"/>
              <a:gd name="connsiteY21" fmla="*/ 1391805 h 1807441"/>
              <a:gd name="connsiteX22" fmla="*/ 1634836 w 2772957"/>
              <a:gd name="connsiteY22" fmla="*/ 1343314 h 1807441"/>
              <a:gd name="connsiteX23" fmla="*/ 1731818 w 2772957"/>
              <a:gd name="connsiteY23" fmla="*/ 1301750 h 1807441"/>
              <a:gd name="connsiteX24" fmla="*/ 1905000 w 2772957"/>
              <a:gd name="connsiteY24" fmla="*/ 1246332 h 1807441"/>
              <a:gd name="connsiteX25" fmla="*/ 2036618 w 2772957"/>
              <a:gd name="connsiteY25" fmla="*/ 1225550 h 1807441"/>
              <a:gd name="connsiteX26" fmla="*/ 2146299 w 2772957"/>
              <a:gd name="connsiteY26" fmla="*/ 1300416 h 1807441"/>
              <a:gd name="connsiteX27" fmla="*/ 2475923 w 2772957"/>
              <a:gd name="connsiteY27" fmla="*/ 1400752 h 1807441"/>
              <a:gd name="connsiteX28" fmla="*/ 2591089 w 2772957"/>
              <a:gd name="connsiteY28" fmla="*/ 1417205 h 1807441"/>
              <a:gd name="connsiteX29" fmla="*/ 2726748 w 2772957"/>
              <a:gd name="connsiteY29" fmla="*/ 1324264 h 1807441"/>
              <a:gd name="connsiteX30" fmla="*/ 2772064 w 2772957"/>
              <a:gd name="connsiteY30" fmla="*/ 1207366 h 1807441"/>
              <a:gd name="connsiteX31" fmla="*/ 2701348 w 2772957"/>
              <a:gd name="connsiteY31" fmla="*/ 1069687 h 1807441"/>
              <a:gd name="connsiteX32" fmla="*/ 2621973 w 2772957"/>
              <a:gd name="connsiteY32" fmla="*/ 935759 h 1807441"/>
              <a:gd name="connsiteX33" fmla="*/ 2531630 w 2772957"/>
              <a:gd name="connsiteY33" fmla="*/ 737177 h 1807441"/>
              <a:gd name="connsiteX34" fmla="*/ 2223655 w 2772957"/>
              <a:gd name="connsiteY34" fmla="*/ 712932 h 1807441"/>
              <a:gd name="connsiteX35" fmla="*/ 2119745 w 2772957"/>
              <a:gd name="connsiteY35" fmla="*/ 719859 h 1807441"/>
              <a:gd name="connsiteX36" fmla="*/ 2071255 w 2772957"/>
              <a:gd name="connsiteY36" fmla="*/ 685223 h 1807441"/>
              <a:gd name="connsiteX37" fmla="*/ 1981200 w 2772957"/>
              <a:gd name="connsiteY37" fmla="*/ 678296 h 1807441"/>
              <a:gd name="connsiteX38" fmla="*/ 1808018 w 2772957"/>
              <a:gd name="connsiteY38" fmla="*/ 747568 h 1807441"/>
              <a:gd name="connsiteX39" fmla="*/ 1669473 w 2772957"/>
              <a:gd name="connsiteY39" fmla="*/ 775277 h 1807441"/>
              <a:gd name="connsiteX40" fmla="*/ 1392382 w 2772957"/>
              <a:gd name="connsiteY40" fmla="*/ 733714 h 1807441"/>
              <a:gd name="connsiteX41" fmla="*/ 1295400 w 2772957"/>
              <a:gd name="connsiteY41" fmla="*/ 699077 h 1807441"/>
              <a:gd name="connsiteX42" fmla="*/ 1099127 w 2772957"/>
              <a:gd name="connsiteY42" fmla="*/ 523009 h 1807441"/>
              <a:gd name="connsiteX43" fmla="*/ 1066223 w 2772957"/>
              <a:gd name="connsiteY43" fmla="*/ 364837 h 1807441"/>
              <a:gd name="connsiteX44" fmla="*/ 1006764 w 2772957"/>
              <a:gd name="connsiteY44" fmla="*/ 222250 h 1807441"/>
              <a:gd name="connsiteX45" fmla="*/ 938645 w 2772957"/>
              <a:gd name="connsiteY45" fmla="*/ 80818 h 1807441"/>
              <a:gd name="connsiteX46" fmla="*/ 807605 w 2772957"/>
              <a:gd name="connsiteY46" fmla="*/ 2887 h 1807441"/>
              <a:gd name="connsiteX47" fmla="*/ 660400 w 2772957"/>
              <a:gd name="connsiteY47" fmla="*/ 0 h 1807441"/>
              <a:gd name="connsiteX48" fmla="*/ 572655 w 2772957"/>
              <a:gd name="connsiteY48" fmla="*/ 64077 h 1807441"/>
              <a:gd name="connsiteX49" fmla="*/ 527050 w 2772957"/>
              <a:gd name="connsiteY49" fmla="*/ 217741 h 1807441"/>
              <a:gd name="connsiteX50" fmla="*/ 546100 w 2772957"/>
              <a:gd name="connsiteY50" fmla="*/ 427291 h 1807441"/>
              <a:gd name="connsiteX51" fmla="*/ 488950 w 2772957"/>
              <a:gd name="connsiteY51" fmla="*/ 592391 h 1807441"/>
              <a:gd name="connsiteX52" fmla="*/ 644236 w 2772957"/>
              <a:gd name="connsiteY52" fmla="*/ 622877 h 1807441"/>
              <a:gd name="connsiteX53" fmla="*/ 692727 w 2772957"/>
              <a:gd name="connsiteY53" fmla="*/ 657514 h 1807441"/>
              <a:gd name="connsiteX54" fmla="*/ 755073 w 2772957"/>
              <a:gd name="connsiteY54" fmla="*/ 775277 h 1807441"/>
              <a:gd name="connsiteX55" fmla="*/ 762000 w 2772957"/>
              <a:gd name="connsiteY55" fmla="*/ 906896 h 1807441"/>
              <a:gd name="connsiteX56" fmla="*/ 678873 w 2772957"/>
              <a:gd name="connsiteY56" fmla="*/ 1038514 h 1807441"/>
              <a:gd name="connsiteX57" fmla="*/ 630382 w 2772957"/>
              <a:gd name="connsiteY57" fmla="*/ 1100859 h 1807441"/>
              <a:gd name="connsiteX58" fmla="*/ 498764 w 2772957"/>
              <a:gd name="connsiteY58" fmla="*/ 1142423 h 1807441"/>
              <a:gd name="connsiteX59" fmla="*/ 360218 w 2772957"/>
              <a:gd name="connsiteY59" fmla="*/ 1135496 h 1807441"/>
              <a:gd name="connsiteX60" fmla="*/ 284018 w 2772957"/>
              <a:gd name="connsiteY60" fmla="*/ 1045441 h 1807441"/>
              <a:gd name="connsiteX61" fmla="*/ 270164 w 2772957"/>
              <a:gd name="connsiteY61" fmla="*/ 899968 h 1807441"/>
              <a:gd name="connsiteX62" fmla="*/ 256309 w 2772957"/>
              <a:gd name="connsiteY62" fmla="*/ 754496 h 1807441"/>
              <a:gd name="connsiteX0" fmla="*/ 256309 w 2772957"/>
              <a:gd name="connsiteY0" fmla="*/ 754496 h 1800514"/>
              <a:gd name="connsiteX1" fmla="*/ 110836 w 2772957"/>
              <a:gd name="connsiteY1" fmla="*/ 733714 h 1800514"/>
              <a:gd name="connsiteX2" fmla="*/ 20782 w 2772957"/>
              <a:gd name="connsiteY2" fmla="*/ 782205 h 1800514"/>
              <a:gd name="connsiteX3" fmla="*/ 0 w 2772957"/>
              <a:gd name="connsiteY3" fmla="*/ 920750 h 1800514"/>
              <a:gd name="connsiteX4" fmla="*/ 48491 w 2772957"/>
              <a:gd name="connsiteY4" fmla="*/ 1031587 h 1800514"/>
              <a:gd name="connsiteX5" fmla="*/ 90055 w 2772957"/>
              <a:gd name="connsiteY5" fmla="*/ 1135496 h 1800514"/>
              <a:gd name="connsiteX6" fmla="*/ 138545 w 2772957"/>
              <a:gd name="connsiteY6" fmla="*/ 1211696 h 1800514"/>
              <a:gd name="connsiteX7" fmla="*/ 180109 w 2772957"/>
              <a:gd name="connsiteY7" fmla="*/ 1315605 h 1800514"/>
              <a:gd name="connsiteX8" fmla="*/ 145473 w 2772957"/>
              <a:gd name="connsiteY8" fmla="*/ 1357168 h 1800514"/>
              <a:gd name="connsiteX9" fmla="*/ 83127 w 2772957"/>
              <a:gd name="connsiteY9" fmla="*/ 1461077 h 1800514"/>
              <a:gd name="connsiteX10" fmla="*/ 124691 w 2772957"/>
              <a:gd name="connsiteY10" fmla="*/ 1606550 h 1800514"/>
              <a:gd name="connsiteX11" fmla="*/ 235527 w 2772957"/>
              <a:gd name="connsiteY11" fmla="*/ 1710459 h 1800514"/>
              <a:gd name="connsiteX12" fmla="*/ 304800 w 2772957"/>
              <a:gd name="connsiteY12" fmla="*/ 1800514 h 1800514"/>
              <a:gd name="connsiteX13" fmla="*/ 526473 w 2772957"/>
              <a:gd name="connsiteY13" fmla="*/ 1800514 h 1800514"/>
              <a:gd name="connsiteX14" fmla="*/ 595745 w 2772957"/>
              <a:gd name="connsiteY14" fmla="*/ 1800514 h 1800514"/>
              <a:gd name="connsiteX15" fmla="*/ 703118 w 2772957"/>
              <a:gd name="connsiteY15" fmla="*/ 1775691 h 1800514"/>
              <a:gd name="connsiteX16" fmla="*/ 914400 w 2772957"/>
              <a:gd name="connsiteY16" fmla="*/ 1752023 h 1800514"/>
              <a:gd name="connsiteX17" fmla="*/ 1080655 w 2772957"/>
              <a:gd name="connsiteY17" fmla="*/ 1634259 h 1800514"/>
              <a:gd name="connsiteX18" fmla="*/ 1191491 w 2772957"/>
              <a:gd name="connsiteY18" fmla="*/ 1571914 h 1800514"/>
              <a:gd name="connsiteX19" fmla="*/ 1323109 w 2772957"/>
              <a:gd name="connsiteY19" fmla="*/ 1495714 h 1800514"/>
              <a:gd name="connsiteX20" fmla="*/ 1392382 w 2772957"/>
              <a:gd name="connsiteY20" fmla="*/ 1398732 h 1800514"/>
              <a:gd name="connsiteX21" fmla="*/ 1454727 w 2772957"/>
              <a:gd name="connsiteY21" fmla="*/ 1391805 h 1800514"/>
              <a:gd name="connsiteX22" fmla="*/ 1634836 w 2772957"/>
              <a:gd name="connsiteY22" fmla="*/ 1343314 h 1800514"/>
              <a:gd name="connsiteX23" fmla="*/ 1731818 w 2772957"/>
              <a:gd name="connsiteY23" fmla="*/ 1301750 h 1800514"/>
              <a:gd name="connsiteX24" fmla="*/ 1905000 w 2772957"/>
              <a:gd name="connsiteY24" fmla="*/ 1246332 h 1800514"/>
              <a:gd name="connsiteX25" fmla="*/ 2036618 w 2772957"/>
              <a:gd name="connsiteY25" fmla="*/ 1225550 h 1800514"/>
              <a:gd name="connsiteX26" fmla="*/ 2146299 w 2772957"/>
              <a:gd name="connsiteY26" fmla="*/ 1300416 h 1800514"/>
              <a:gd name="connsiteX27" fmla="*/ 2475923 w 2772957"/>
              <a:gd name="connsiteY27" fmla="*/ 1400752 h 1800514"/>
              <a:gd name="connsiteX28" fmla="*/ 2591089 w 2772957"/>
              <a:gd name="connsiteY28" fmla="*/ 1417205 h 1800514"/>
              <a:gd name="connsiteX29" fmla="*/ 2726748 w 2772957"/>
              <a:gd name="connsiteY29" fmla="*/ 1324264 h 1800514"/>
              <a:gd name="connsiteX30" fmla="*/ 2772064 w 2772957"/>
              <a:gd name="connsiteY30" fmla="*/ 1207366 h 1800514"/>
              <a:gd name="connsiteX31" fmla="*/ 2701348 w 2772957"/>
              <a:gd name="connsiteY31" fmla="*/ 1069687 h 1800514"/>
              <a:gd name="connsiteX32" fmla="*/ 2621973 w 2772957"/>
              <a:gd name="connsiteY32" fmla="*/ 935759 h 1800514"/>
              <a:gd name="connsiteX33" fmla="*/ 2531630 w 2772957"/>
              <a:gd name="connsiteY33" fmla="*/ 737177 h 1800514"/>
              <a:gd name="connsiteX34" fmla="*/ 2223655 w 2772957"/>
              <a:gd name="connsiteY34" fmla="*/ 712932 h 1800514"/>
              <a:gd name="connsiteX35" fmla="*/ 2119745 w 2772957"/>
              <a:gd name="connsiteY35" fmla="*/ 719859 h 1800514"/>
              <a:gd name="connsiteX36" fmla="*/ 2071255 w 2772957"/>
              <a:gd name="connsiteY36" fmla="*/ 685223 h 1800514"/>
              <a:gd name="connsiteX37" fmla="*/ 1981200 w 2772957"/>
              <a:gd name="connsiteY37" fmla="*/ 678296 h 1800514"/>
              <a:gd name="connsiteX38" fmla="*/ 1808018 w 2772957"/>
              <a:gd name="connsiteY38" fmla="*/ 747568 h 1800514"/>
              <a:gd name="connsiteX39" fmla="*/ 1669473 w 2772957"/>
              <a:gd name="connsiteY39" fmla="*/ 775277 h 1800514"/>
              <a:gd name="connsiteX40" fmla="*/ 1392382 w 2772957"/>
              <a:gd name="connsiteY40" fmla="*/ 733714 h 1800514"/>
              <a:gd name="connsiteX41" fmla="*/ 1295400 w 2772957"/>
              <a:gd name="connsiteY41" fmla="*/ 699077 h 1800514"/>
              <a:gd name="connsiteX42" fmla="*/ 1099127 w 2772957"/>
              <a:gd name="connsiteY42" fmla="*/ 523009 h 1800514"/>
              <a:gd name="connsiteX43" fmla="*/ 1066223 w 2772957"/>
              <a:gd name="connsiteY43" fmla="*/ 364837 h 1800514"/>
              <a:gd name="connsiteX44" fmla="*/ 1006764 w 2772957"/>
              <a:gd name="connsiteY44" fmla="*/ 222250 h 1800514"/>
              <a:gd name="connsiteX45" fmla="*/ 938645 w 2772957"/>
              <a:gd name="connsiteY45" fmla="*/ 80818 h 1800514"/>
              <a:gd name="connsiteX46" fmla="*/ 807605 w 2772957"/>
              <a:gd name="connsiteY46" fmla="*/ 2887 h 1800514"/>
              <a:gd name="connsiteX47" fmla="*/ 660400 w 2772957"/>
              <a:gd name="connsiteY47" fmla="*/ 0 h 1800514"/>
              <a:gd name="connsiteX48" fmla="*/ 572655 w 2772957"/>
              <a:gd name="connsiteY48" fmla="*/ 64077 h 1800514"/>
              <a:gd name="connsiteX49" fmla="*/ 527050 w 2772957"/>
              <a:gd name="connsiteY49" fmla="*/ 217741 h 1800514"/>
              <a:gd name="connsiteX50" fmla="*/ 546100 w 2772957"/>
              <a:gd name="connsiteY50" fmla="*/ 427291 h 1800514"/>
              <a:gd name="connsiteX51" fmla="*/ 488950 w 2772957"/>
              <a:gd name="connsiteY51" fmla="*/ 592391 h 1800514"/>
              <a:gd name="connsiteX52" fmla="*/ 644236 w 2772957"/>
              <a:gd name="connsiteY52" fmla="*/ 622877 h 1800514"/>
              <a:gd name="connsiteX53" fmla="*/ 692727 w 2772957"/>
              <a:gd name="connsiteY53" fmla="*/ 657514 h 1800514"/>
              <a:gd name="connsiteX54" fmla="*/ 755073 w 2772957"/>
              <a:gd name="connsiteY54" fmla="*/ 775277 h 1800514"/>
              <a:gd name="connsiteX55" fmla="*/ 762000 w 2772957"/>
              <a:gd name="connsiteY55" fmla="*/ 906896 h 1800514"/>
              <a:gd name="connsiteX56" fmla="*/ 678873 w 2772957"/>
              <a:gd name="connsiteY56" fmla="*/ 1038514 h 1800514"/>
              <a:gd name="connsiteX57" fmla="*/ 630382 w 2772957"/>
              <a:gd name="connsiteY57" fmla="*/ 1100859 h 1800514"/>
              <a:gd name="connsiteX58" fmla="*/ 498764 w 2772957"/>
              <a:gd name="connsiteY58" fmla="*/ 1142423 h 1800514"/>
              <a:gd name="connsiteX59" fmla="*/ 360218 w 2772957"/>
              <a:gd name="connsiteY59" fmla="*/ 1135496 h 1800514"/>
              <a:gd name="connsiteX60" fmla="*/ 284018 w 2772957"/>
              <a:gd name="connsiteY60" fmla="*/ 1045441 h 1800514"/>
              <a:gd name="connsiteX61" fmla="*/ 270164 w 2772957"/>
              <a:gd name="connsiteY61" fmla="*/ 899968 h 1800514"/>
              <a:gd name="connsiteX62" fmla="*/ 256309 w 2772957"/>
              <a:gd name="connsiteY62" fmla="*/ 754496 h 1800514"/>
              <a:gd name="connsiteX0" fmla="*/ 256309 w 2772957"/>
              <a:gd name="connsiteY0" fmla="*/ 754496 h 1800514"/>
              <a:gd name="connsiteX1" fmla="*/ 110836 w 2772957"/>
              <a:gd name="connsiteY1" fmla="*/ 733714 h 1800514"/>
              <a:gd name="connsiteX2" fmla="*/ 20782 w 2772957"/>
              <a:gd name="connsiteY2" fmla="*/ 782205 h 1800514"/>
              <a:gd name="connsiteX3" fmla="*/ 0 w 2772957"/>
              <a:gd name="connsiteY3" fmla="*/ 920750 h 1800514"/>
              <a:gd name="connsiteX4" fmla="*/ 48491 w 2772957"/>
              <a:gd name="connsiteY4" fmla="*/ 1031587 h 1800514"/>
              <a:gd name="connsiteX5" fmla="*/ 90055 w 2772957"/>
              <a:gd name="connsiteY5" fmla="*/ 1135496 h 1800514"/>
              <a:gd name="connsiteX6" fmla="*/ 138545 w 2772957"/>
              <a:gd name="connsiteY6" fmla="*/ 1211696 h 1800514"/>
              <a:gd name="connsiteX7" fmla="*/ 180109 w 2772957"/>
              <a:gd name="connsiteY7" fmla="*/ 1315605 h 1800514"/>
              <a:gd name="connsiteX8" fmla="*/ 145473 w 2772957"/>
              <a:gd name="connsiteY8" fmla="*/ 1357168 h 1800514"/>
              <a:gd name="connsiteX9" fmla="*/ 83127 w 2772957"/>
              <a:gd name="connsiteY9" fmla="*/ 1461077 h 1800514"/>
              <a:gd name="connsiteX10" fmla="*/ 124691 w 2772957"/>
              <a:gd name="connsiteY10" fmla="*/ 1606550 h 1800514"/>
              <a:gd name="connsiteX11" fmla="*/ 235527 w 2772957"/>
              <a:gd name="connsiteY11" fmla="*/ 1710459 h 1800514"/>
              <a:gd name="connsiteX12" fmla="*/ 304800 w 2772957"/>
              <a:gd name="connsiteY12" fmla="*/ 1800514 h 1800514"/>
              <a:gd name="connsiteX13" fmla="*/ 526473 w 2772957"/>
              <a:gd name="connsiteY13" fmla="*/ 1800514 h 1800514"/>
              <a:gd name="connsiteX14" fmla="*/ 595745 w 2772957"/>
              <a:gd name="connsiteY14" fmla="*/ 1800514 h 1800514"/>
              <a:gd name="connsiteX15" fmla="*/ 703118 w 2772957"/>
              <a:gd name="connsiteY15" fmla="*/ 1775691 h 1800514"/>
              <a:gd name="connsiteX16" fmla="*/ 835025 w 2772957"/>
              <a:gd name="connsiteY16" fmla="*/ 1720273 h 1800514"/>
              <a:gd name="connsiteX17" fmla="*/ 1080655 w 2772957"/>
              <a:gd name="connsiteY17" fmla="*/ 1634259 h 1800514"/>
              <a:gd name="connsiteX18" fmla="*/ 1191491 w 2772957"/>
              <a:gd name="connsiteY18" fmla="*/ 1571914 h 1800514"/>
              <a:gd name="connsiteX19" fmla="*/ 1323109 w 2772957"/>
              <a:gd name="connsiteY19" fmla="*/ 1495714 h 1800514"/>
              <a:gd name="connsiteX20" fmla="*/ 1392382 w 2772957"/>
              <a:gd name="connsiteY20" fmla="*/ 1398732 h 1800514"/>
              <a:gd name="connsiteX21" fmla="*/ 1454727 w 2772957"/>
              <a:gd name="connsiteY21" fmla="*/ 1391805 h 1800514"/>
              <a:gd name="connsiteX22" fmla="*/ 1634836 w 2772957"/>
              <a:gd name="connsiteY22" fmla="*/ 1343314 h 1800514"/>
              <a:gd name="connsiteX23" fmla="*/ 1731818 w 2772957"/>
              <a:gd name="connsiteY23" fmla="*/ 1301750 h 1800514"/>
              <a:gd name="connsiteX24" fmla="*/ 1905000 w 2772957"/>
              <a:gd name="connsiteY24" fmla="*/ 1246332 h 1800514"/>
              <a:gd name="connsiteX25" fmla="*/ 2036618 w 2772957"/>
              <a:gd name="connsiteY25" fmla="*/ 1225550 h 1800514"/>
              <a:gd name="connsiteX26" fmla="*/ 2146299 w 2772957"/>
              <a:gd name="connsiteY26" fmla="*/ 1300416 h 1800514"/>
              <a:gd name="connsiteX27" fmla="*/ 2475923 w 2772957"/>
              <a:gd name="connsiteY27" fmla="*/ 1400752 h 1800514"/>
              <a:gd name="connsiteX28" fmla="*/ 2591089 w 2772957"/>
              <a:gd name="connsiteY28" fmla="*/ 1417205 h 1800514"/>
              <a:gd name="connsiteX29" fmla="*/ 2726748 w 2772957"/>
              <a:gd name="connsiteY29" fmla="*/ 1324264 h 1800514"/>
              <a:gd name="connsiteX30" fmla="*/ 2772064 w 2772957"/>
              <a:gd name="connsiteY30" fmla="*/ 1207366 h 1800514"/>
              <a:gd name="connsiteX31" fmla="*/ 2701348 w 2772957"/>
              <a:gd name="connsiteY31" fmla="*/ 1069687 h 1800514"/>
              <a:gd name="connsiteX32" fmla="*/ 2621973 w 2772957"/>
              <a:gd name="connsiteY32" fmla="*/ 935759 h 1800514"/>
              <a:gd name="connsiteX33" fmla="*/ 2531630 w 2772957"/>
              <a:gd name="connsiteY33" fmla="*/ 737177 h 1800514"/>
              <a:gd name="connsiteX34" fmla="*/ 2223655 w 2772957"/>
              <a:gd name="connsiteY34" fmla="*/ 712932 h 1800514"/>
              <a:gd name="connsiteX35" fmla="*/ 2119745 w 2772957"/>
              <a:gd name="connsiteY35" fmla="*/ 719859 h 1800514"/>
              <a:gd name="connsiteX36" fmla="*/ 2071255 w 2772957"/>
              <a:gd name="connsiteY36" fmla="*/ 685223 h 1800514"/>
              <a:gd name="connsiteX37" fmla="*/ 1981200 w 2772957"/>
              <a:gd name="connsiteY37" fmla="*/ 678296 h 1800514"/>
              <a:gd name="connsiteX38" fmla="*/ 1808018 w 2772957"/>
              <a:gd name="connsiteY38" fmla="*/ 747568 h 1800514"/>
              <a:gd name="connsiteX39" fmla="*/ 1669473 w 2772957"/>
              <a:gd name="connsiteY39" fmla="*/ 775277 h 1800514"/>
              <a:gd name="connsiteX40" fmla="*/ 1392382 w 2772957"/>
              <a:gd name="connsiteY40" fmla="*/ 733714 h 1800514"/>
              <a:gd name="connsiteX41" fmla="*/ 1295400 w 2772957"/>
              <a:gd name="connsiteY41" fmla="*/ 699077 h 1800514"/>
              <a:gd name="connsiteX42" fmla="*/ 1099127 w 2772957"/>
              <a:gd name="connsiteY42" fmla="*/ 523009 h 1800514"/>
              <a:gd name="connsiteX43" fmla="*/ 1066223 w 2772957"/>
              <a:gd name="connsiteY43" fmla="*/ 364837 h 1800514"/>
              <a:gd name="connsiteX44" fmla="*/ 1006764 w 2772957"/>
              <a:gd name="connsiteY44" fmla="*/ 222250 h 1800514"/>
              <a:gd name="connsiteX45" fmla="*/ 938645 w 2772957"/>
              <a:gd name="connsiteY45" fmla="*/ 80818 h 1800514"/>
              <a:gd name="connsiteX46" fmla="*/ 807605 w 2772957"/>
              <a:gd name="connsiteY46" fmla="*/ 2887 h 1800514"/>
              <a:gd name="connsiteX47" fmla="*/ 660400 w 2772957"/>
              <a:gd name="connsiteY47" fmla="*/ 0 h 1800514"/>
              <a:gd name="connsiteX48" fmla="*/ 572655 w 2772957"/>
              <a:gd name="connsiteY48" fmla="*/ 64077 h 1800514"/>
              <a:gd name="connsiteX49" fmla="*/ 527050 w 2772957"/>
              <a:gd name="connsiteY49" fmla="*/ 217741 h 1800514"/>
              <a:gd name="connsiteX50" fmla="*/ 546100 w 2772957"/>
              <a:gd name="connsiteY50" fmla="*/ 427291 h 1800514"/>
              <a:gd name="connsiteX51" fmla="*/ 488950 w 2772957"/>
              <a:gd name="connsiteY51" fmla="*/ 592391 h 1800514"/>
              <a:gd name="connsiteX52" fmla="*/ 644236 w 2772957"/>
              <a:gd name="connsiteY52" fmla="*/ 622877 h 1800514"/>
              <a:gd name="connsiteX53" fmla="*/ 692727 w 2772957"/>
              <a:gd name="connsiteY53" fmla="*/ 657514 h 1800514"/>
              <a:gd name="connsiteX54" fmla="*/ 755073 w 2772957"/>
              <a:gd name="connsiteY54" fmla="*/ 775277 h 1800514"/>
              <a:gd name="connsiteX55" fmla="*/ 762000 w 2772957"/>
              <a:gd name="connsiteY55" fmla="*/ 906896 h 1800514"/>
              <a:gd name="connsiteX56" fmla="*/ 678873 w 2772957"/>
              <a:gd name="connsiteY56" fmla="*/ 1038514 h 1800514"/>
              <a:gd name="connsiteX57" fmla="*/ 630382 w 2772957"/>
              <a:gd name="connsiteY57" fmla="*/ 1100859 h 1800514"/>
              <a:gd name="connsiteX58" fmla="*/ 498764 w 2772957"/>
              <a:gd name="connsiteY58" fmla="*/ 1142423 h 1800514"/>
              <a:gd name="connsiteX59" fmla="*/ 360218 w 2772957"/>
              <a:gd name="connsiteY59" fmla="*/ 1135496 h 1800514"/>
              <a:gd name="connsiteX60" fmla="*/ 284018 w 2772957"/>
              <a:gd name="connsiteY60" fmla="*/ 1045441 h 1800514"/>
              <a:gd name="connsiteX61" fmla="*/ 270164 w 2772957"/>
              <a:gd name="connsiteY61" fmla="*/ 899968 h 1800514"/>
              <a:gd name="connsiteX62" fmla="*/ 256309 w 2772957"/>
              <a:gd name="connsiteY62" fmla="*/ 754496 h 1800514"/>
              <a:gd name="connsiteX0" fmla="*/ 256309 w 2772957"/>
              <a:gd name="connsiteY0" fmla="*/ 754496 h 1800514"/>
              <a:gd name="connsiteX1" fmla="*/ 110836 w 2772957"/>
              <a:gd name="connsiteY1" fmla="*/ 733714 h 1800514"/>
              <a:gd name="connsiteX2" fmla="*/ 20782 w 2772957"/>
              <a:gd name="connsiteY2" fmla="*/ 782205 h 1800514"/>
              <a:gd name="connsiteX3" fmla="*/ 0 w 2772957"/>
              <a:gd name="connsiteY3" fmla="*/ 920750 h 1800514"/>
              <a:gd name="connsiteX4" fmla="*/ 48491 w 2772957"/>
              <a:gd name="connsiteY4" fmla="*/ 1031587 h 1800514"/>
              <a:gd name="connsiteX5" fmla="*/ 90055 w 2772957"/>
              <a:gd name="connsiteY5" fmla="*/ 1135496 h 1800514"/>
              <a:gd name="connsiteX6" fmla="*/ 138545 w 2772957"/>
              <a:gd name="connsiteY6" fmla="*/ 1211696 h 1800514"/>
              <a:gd name="connsiteX7" fmla="*/ 180109 w 2772957"/>
              <a:gd name="connsiteY7" fmla="*/ 1315605 h 1800514"/>
              <a:gd name="connsiteX8" fmla="*/ 145473 w 2772957"/>
              <a:gd name="connsiteY8" fmla="*/ 1357168 h 1800514"/>
              <a:gd name="connsiteX9" fmla="*/ 83127 w 2772957"/>
              <a:gd name="connsiteY9" fmla="*/ 1461077 h 1800514"/>
              <a:gd name="connsiteX10" fmla="*/ 124691 w 2772957"/>
              <a:gd name="connsiteY10" fmla="*/ 1606550 h 1800514"/>
              <a:gd name="connsiteX11" fmla="*/ 235527 w 2772957"/>
              <a:gd name="connsiteY11" fmla="*/ 1710459 h 1800514"/>
              <a:gd name="connsiteX12" fmla="*/ 304800 w 2772957"/>
              <a:gd name="connsiteY12" fmla="*/ 1800514 h 1800514"/>
              <a:gd name="connsiteX13" fmla="*/ 526473 w 2772957"/>
              <a:gd name="connsiteY13" fmla="*/ 1800514 h 1800514"/>
              <a:gd name="connsiteX14" fmla="*/ 595745 w 2772957"/>
              <a:gd name="connsiteY14" fmla="*/ 1800514 h 1800514"/>
              <a:gd name="connsiteX15" fmla="*/ 703118 w 2772957"/>
              <a:gd name="connsiteY15" fmla="*/ 1775691 h 1800514"/>
              <a:gd name="connsiteX16" fmla="*/ 835025 w 2772957"/>
              <a:gd name="connsiteY16" fmla="*/ 1720273 h 1800514"/>
              <a:gd name="connsiteX17" fmla="*/ 1080655 w 2772957"/>
              <a:gd name="connsiteY17" fmla="*/ 1634259 h 1800514"/>
              <a:gd name="connsiteX18" fmla="*/ 1191491 w 2772957"/>
              <a:gd name="connsiteY18" fmla="*/ 1571914 h 1800514"/>
              <a:gd name="connsiteX19" fmla="*/ 1323109 w 2772957"/>
              <a:gd name="connsiteY19" fmla="*/ 1495714 h 1800514"/>
              <a:gd name="connsiteX20" fmla="*/ 1392382 w 2772957"/>
              <a:gd name="connsiteY20" fmla="*/ 1398732 h 1800514"/>
              <a:gd name="connsiteX21" fmla="*/ 1454727 w 2772957"/>
              <a:gd name="connsiteY21" fmla="*/ 1391805 h 1800514"/>
              <a:gd name="connsiteX22" fmla="*/ 1634836 w 2772957"/>
              <a:gd name="connsiteY22" fmla="*/ 1343314 h 1800514"/>
              <a:gd name="connsiteX23" fmla="*/ 1731818 w 2772957"/>
              <a:gd name="connsiteY23" fmla="*/ 1301750 h 1800514"/>
              <a:gd name="connsiteX24" fmla="*/ 1905000 w 2772957"/>
              <a:gd name="connsiteY24" fmla="*/ 1246332 h 1800514"/>
              <a:gd name="connsiteX25" fmla="*/ 2036618 w 2772957"/>
              <a:gd name="connsiteY25" fmla="*/ 1225550 h 1800514"/>
              <a:gd name="connsiteX26" fmla="*/ 2146299 w 2772957"/>
              <a:gd name="connsiteY26" fmla="*/ 1300416 h 1800514"/>
              <a:gd name="connsiteX27" fmla="*/ 2475923 w 2772957"/>
              <a:gd name="connsiteY27" fmla="*/ 1400752 h 1800514"/>
              <a:gd name="connsiteX28" fmla="*/ 2591089 w 2772957"/>
              <a:gd name="connsiteY28" fmla="*/ 1417205 h 1800514"/>
              <a:gd name="connsiteX29" fmla="*/ 2726748 w 2772957"/>
              <a:gd name="connsiteY29" fmla="*/ 1324264 h 1800514"/>
              <a:gd name="connsiteX30" fmla="*/ 2772064 w 2772957"/>
              <a:gd name="connsiteY30" fmla="*/ 1207366 h 1800514"/>
              <a:gd name="connsiteX31" fmla="*/ 2701348 w 2772957"/>
              <a:gd name="connsiteY31" fmla="*/ 1069687 h 1800514"/>
              <a:gd name="connsiteX32" fmla="*/ 2621973 w 2772957"/>
              <a:gd name="connsiteY32" fmla="*/ 935759 h 1800514"/>
              <a:gd name="connsiteX33" fmla="*/ 2531630 w 2772957"/>
              <a:gd name="connsiteY33" fmla="*/ 737177 h 1800514"/>
              <a:gd name="connsiteX34" fmla="*/ 2223655 w 2772957"/>
              <a:gd name="connsiteY34" fmla="*/ 712932 h 1800514"/>
              <a:gd name="connsiteX35" fmla="*/ 2119745 w 2772957"/>
              <a:gd name="connsiteY35" fmla="*/ 719859 h 1800514"/>
              <a:gd name="connsiteX36" fmla="*/ 2071255 w 2772957"/>
              <a:gd name="connsiteY36" fmla="*/ 685223 h 1800514"/>
              <a:gd name="connsiteX37" fmla="*/ 1981200 w 2772957"/>
              <a:gd name="connsiteY37" fmla="*/ 678296 h 1800514"/>
              <a:gd name="connsiteX38" fmla="*/ 1808018 w 2772957"/>
              <a:gd name="connsiteY38" fmla="*/ 747568 h 1800514"/>
              <a:gd name="connsiteX39" fmla="*/ 1669473 w 2772957"/>
              <a:gd name="connsiteY39" fmla="*/ 775277 h 1800514"/>
              <a:gd name="connsiteX40" fmla="*/ 1392382 w 2772957"/>
              <a:gd name="connsiteY40" fmla="*/ 733714 h 1800514"/>
              <a:gd name="connsiteX41" fmla="*/ 1295400 w 2772957"/>
              <a:gd name="connsiteY41" fmla="*/ 699077 h 1800514"/>
              <a:gd name="connsiteX42" fmla="*/ 1099127 w 2772957"/>
              <a:gd name="connsiteY42" fmla="*/ 523009 h 1800514"/>
              <a:gd name="connsiteX43" fmla="*/ 1066223 w 2772957"/>
              <a:gd name="connsiteY43" fmla="*/ 364837 h 1800514"/>
              <a:gd name="connsiteX44" fmla="*/ 1006764 w 2772957"/>
              <a:gd name="connsiteY44" fmla="*/ 222250 h 1800514"/>
              <a:gd name="connsiteX45" fmla="*/ 938645 w 2772957"/>
              <a:gd name="connsiteY45" fmla="*/ 80818 h 1800514"/>
              <a:gd name="connsiteX46" fmla="*/ 807605 w 2772957"/>
              <a:gd name="connsiteY46" fmla="*/ 2887 h 1800514"/>
              <a:gd name="connsiteX47" fmla="*/ 660400 w 2772957"/>
              <a:gd name="connsiteY47" fmla="*/ 0 h 1800514"/>
              <a:gd name="connsiteX48" fmla="*/ 572655 w 2772957"/>
              <a:gd name="connsiteY48" fmla="*/ 64077 h 1800514"/>
              <a:gd name="connsiteX49" fmla="*/ 527050 w 2772957"/>
              <a:gd name="connsiteY49" fmla="*/ 217741 h 1800514"/>
              <a:gd name="connsiteX50" fmla="*/ 546100 w 2772957"/>
              <a:gd name="connsiteY50" fmla="*/ 427291 h 1800514"/>
              <a:gd name="connsiteX51" fmla="*/ 488950 w 2772957"/>
              <a:gd name="connsiteY51" fmla="*/ 592391 h 1800514"/>
              <a:gd name="connsiteX52" fmla="*/ 644236 w 2772957"/>
              <a:gd name="connsiteY52" fmla="*/ 622877 h 1800514"/>
              <a:gd name="connsiteX53" fmla="*/ 692727 w 2772957"/>
              <a:gd name="connsiteY53" fmla="*/ 657514 h 1800514"/>
              <a:gd name="connsiteX54" fmla="*/ 755073 w 2772957"/>
              <a:gd name="connsiteY54" fmla="*/ 775277 h 1800514"/>
              <a:gd name="connsiteX55" fmla="*/ 762000 w 2772957"/>
              <a:gd name="connsiteY55" fmla="*/ 906896 h 1800514"/>
              <a:gd name="connsiteX56" fmla="*/ 678873 w 2772957"/>
              <a:gd name="connsiteY56" fmla="*/ 1038514 h 1800514"/>
              <a:gd name="connsiteX57" fmla="*/ 630382 w 2772957"/>
              <a:gd name="connsiteY57" fmla="*/ 1100859 h 1800514"/>
              <a:gd name="connsiteX58" fmla="*/ 498764 w 2772957"/>
              <a:gd name="connsiteY58" fmla="*/ 1142423 h 1800514"/>
              <a:gd name="connsiteX59" fmla="*/ 360218 w 2772957"/>
              <a:gd name="connsiteY59" fmla="*/ 1135496 h 1800514"/>
              <a:gd name="connsiteX60" fmla="*/ 284018 w 2772957"/>
              <a:gd name="connsiteY60" fmla="*/ 1045441 h 1800514"/>
              <a:gd name="connsiteX61" fmla="*/ 270164 w 2772957"/>
              <a:gd name="connsiteY61" fmla="*/ 899968 h 1800514"/>
              <a:gd name="connsiteX62" fmla="*/ 256309 w 2772957"/>
              <a:gd name="connsiteY62" fmla="*/ 754496 h 1800514"/>
              <a:gd name="connsiteX0" fmla="*/ 256309 w 2772957"/>
              <a:gd name="connsiteY0" fmla="*/ 754496 h 1800514"/>
              <a:gd name="connsiteX1" fmla="*/ 110836 w 2772957"/>
              <a:gd name="connsiteY1" fmla="*/ 733714 h 1800514"/>
              <a:gd name="connsiteX2" fmla="*/ 20782 w 2772957"/>
              <a:gd name="connsiteY2" fmla="*/ 782205 h 1800514"/>
              <a:gd name="connsiteX3" fmla="*/ 0 w 2772957"/>
              <a:gd name="connsiteY3" fmla="*/ 920750 h 1800514"/>
              <a:gd name="connsiteX4" fmla="*/ 48491 w 2772957"/>
              <a:gd name="connsiteY4" fmla="*/ 1031587 h 1800514"/>
              <a:gd name="connsiteX5" fmla="*/ 90055 w 2772957"/>
              <a:gd name="connsiteY5" fmla="*/ 1135496 h 1800514"/>
              <a:gd name="connsiteX6" fmla="*/ 138545 w 2772957"/>
              <a:gd name="connsiteY6" fmla="*/ 1211696 h 1800514"/>
              <a:gd name="connsiteX7" fmla="*/ 180109 w 2772957"/>
              <a:gd name="connsiteY7" fmla="*/ 1315605 h 1800514"/>
              <a:gd name="connsiteX8" fmla="*/ 145473 w 2772957"/>
              <a:gd name="connsiteY8" fmla="*/ 1357168 h 1800514"/>
              <a:gd name="connsiteX9" fmla="*/ 83127 w 2772957"/>
              <a:gd name="connsiteY9" fmla="*/ 1461077 h 1800514"/>
              <a:gd name="connsiteX10" fmla="*/ 124691 w 2772957"/>
              <a:gd name="connsiteY10" fmla="*/ 1606550 h 1800514"/>
              <a:gd name="connsiteX11" fmla="*/ 235527 w 2772957"/>
              <a:gd name="connsiteY11" fmla="*/ 1710459 h 1800514"/>
              <a:gd name="connsiteX12" fmla="*/ 304800 w 2772957"/>
              <a:gd name="connsiteY12" fmla="*/ 1800514 h 1800514"/>
              <a:gd name="connsiteX13" fmla="*/ 526473 w 2772957"/>
              <a:gd name="connsiteY13" fmla="*/ 1800514 h 1800514"/>
              <a:gd name="connsiteX14" fmla="*/ 595745 w 2772957"/>
              <a:gd name="connsiteY14" fmla="*/ 1800514 h 1800514"/>
              <a:gd name="connsiteX15" fmla="*/ 703118 w 2772957"/>
              <a:gd name="connsiteY15" fmla="*/ 1775691 h 1800514"/>
              <a:gd name="connsiteX16" fmla="*/ 835025 w 2772957"/>
              <a:gd name="connsiteY16" fmla="*/ 1720273 h 1800514"/>
              <a:gd name="connsiteX17" fmla="*/ 1080655 w 2772957"/>
              <a:gd name="connsiteY17" fmla="*/ 1634259 h 1800514"/>
              <a:gd name="connsiteX18" fmla="*/ 1197841 w 2772957"/>
              <a:gd name="connsiteY18" fmla="*/ 1590964 h 1800514"/>
              <a:gd name="connsiteX19" fmla="*/ 1323109 w 2772957"/>
              <a:gd name="connsiteY19" fmla="*/ 1495714 h 1800514"/>
              <a:gd name="connsiteX20" fmla="*/ 1392382 w 2772957"/>
              <a:gd name="connsiteY20" fmla="*/ 1398732 h 1800514"/>
              <a:gd name="connsiteX21" fmla="*/ 1454727 w 2772957"/>
              <a:gd name="connsiteY21" fmla="*/ 1391805 h 1800514"/>
              <a:gd name="connsiteX22" fmla="*/ 1634836 w 2772957"/>
              <a:gd name="connsiteY22" fmla="*/ 1343314 h 1800514"/>
              <a:gd name="connsiteX23" fmla="*/ 1731818 w 2772957"/>
              <a:gd name="connsiteY23" fmla="*/ 1301750 h 1800514"/>
              <a:gd name="connsiteX24" fmla="*/ 1905000 w 2772957"/>
              <a:gd name="connsiteY24" fmla="*/ 1246332 h 1800514"/>
              <a:gd name="connsiteX25" fmla="*/ 2036618 w 2772957"/>
              <a:gd name="connsiteY25" fmla="*/ 1225550 h 1800514"/>
              <a:gd name="connsiteX26" fmla="*/ 2146299 w 2772957"/>
              <a:gd name="connsiteY26" fmla="*/ 1300416 h 1800514"/>
              <a:gd name="connsiteX27" fmla="*/ 2475923 w 2772957"/>
              <a:gd name="connsiteY27" fmla="*/ 1400752 h 1800514"/>
              <a:gd name="connsiteX28" fmla="*/ 2591089 w 2772957"/>
              <a:gd name="connsiteY28" fmla="*/ 1417205 h 1800514"/>
              <a:gd name="connsiteX29" fmla="*/ 2726748 w 2772957"/>
              <a:gd name="connsiteY29" fmla="*/ 1324264 h 1800514"/>
              <a:gd name="connsiteX30" fmla="*/ 2772064 w 2772957"/>
              <a:gd name="connsiteY30" fmla="*/ 1207366 h 1800514"/>
              <a:gd name="connsiteX31" fmla="*/ 2701348 w 2772957"/>
              <a:gd name="connsiteY31" fmla="*/ 1069687 h 1800514"/>
              <a:gd name="connsiteX32" fmla="*/ 2621973 w 2772957"/>
              <a:gd name="connsiteY32" fmla="*/ 935759 h 1800514"/>
              <a:gd name="connsiteX33" fmla="*/ 2531630 w 2772957"/>
              <a:gd name="connsiteY33" fmla="*/ 737177 h 1800514"/>
              <a:gd name="connsiteX34" fmla="*/ 2223655 w 2772957"/>
              <a:gd name="connsiteY34" fmla="*/ 712932 h 1800514"/>
              <a:gd name="connsiteX35" fmla="*/ 2119745 w 2772957"/>
              <a:gd name="connsiteY35" fmla="*/ 719859 h 1800514"/>
              <a:gd name="connsiteX36" fmla="*/ 2071255 w 2772957"/>
              <a:gd name="connsiteY36" fmla="*/ 685223 h 1800514"/>
              <a:gd name="connsiteX37" fmla="*/ 1981200 w 2772957"/>
              <a:gd name="connsiteY37" fmla="*/ 678296 h 1800514"/>
              <a:gd name="connsiteX38" fmla="*/ 1808018 w 2772957"/>
              <a:gd name="connsiteY38" fmla="*/ 747568 h 1800514"/>
              <a:gd name="connsiteX39" fmla="*/ 1669473 w 2772957"/>
              <a:gd name="connsiteY39" fmla="*/ 775277 h 1800514"/>
              <a:gd name="connsiteX40" fmla="*/ 1392382 w 2772957"/>
              <a:gd name="connsiteY40" fmla="*/ 733714 h 1800514"/>
              <a:gd name="connsiteX41" fmla="*/ 1295400 w 2772957"/>
              <a:gd name="connsiteY41" fmla="*/ 699077 h 1800514"/>
              <a:gd name="connsiteX42" fmla="*/ 1099127 w 2772957"/>
              <a:gd name="connsiteY42" fmla="*/ 523009 h 1800514"/>
              <a:gd name="connsiteX43" fmla="*/ 1066223 w 2772957"/>
              <a:gd name="connsiteY43" fmla="*/ 364837 h 1800514"/>
              <a:gd name="connsiteX44" fmla="*/ 1006764 w 2772957"/>
              <a:gd name="connsiteY44" fmla="*/ 222250 h 1800514"/>
              <a:gd name="connsiteX45" fmla="*/ 938645 w 2772957"/>
              <a:gd name="connsiteY45" fmla="*/ 80818 h 1800514"/>
              <a:gd name="connsiteX46" fmla="*/ 807605 w 2772957"/>
              <a:gd name="connsiteY46" fmla="*/ 2887 h 1800514"/>
              <a:gd name="connsiteX47" fmla="*/ 660400 w 2772957"/>
              <a:gd name="connsiteY47" fmla="*/ 0 h 1800514"/>
              <a:gd name="connsiteX48" fmla="*/ 572655 w 2772957"/>
              <a:gd name="connsiteY48" fmla="*/ 64077 h 1800514"/>
              <a:gd name="connsiteX49" fmla="*/ 527050 w 2772957"/>
              <a:gd name="connsiteY49" fmla="*/ 217741 h 1800514"/>
              <a:gd name="connsiteX50" fmla="*/ 546100 w 2772957"/>
              <a:gd name="connsiteY50" fmla="*/ 427291 h 1800514"/>
              <a:gd name="connsiteX51" fmla="*/ 488950 w 2772957"/>
              <a:gd name="connsiteY51" fmla="*/ 592391 h 1800514"/>
              <a:gd name="connsiteX52" fmla="*/ 644236 w 2772957"/>
              <a:gd name="connsiteY52" fmla="*/ 622877 h 1800514"/>
              <a:gd name="connsiteX53" fmla="*/ 692727 w 2772957"/>
              <a:gd name="connsiteY53" fmla="*/ 657514 h 1800514"/>
              <a:gd name="connsiteX54" fmla="*/ 755073 w 2772957"/>
              <a:gd name="connsiteY54" fmla="*/ 775277 h 1800514"/>
              <a:gd name="connsiteX55" fmla="*/ 762000 w 2772957"/>
              <a:gd name="connsiteY55" fmla="*/ 906896 h 1800514"/>
              <a:gd name="connsiteX56" fmla="*/ 678873 w 2772957"/>
              <a:gd name="connsiteY56" fmla="*/ 1038514 h 1800514"/>
              <a:gd name="connsiteX57" fmla="*/ 630382 w 2772957"/>
              <a:gd name="connsiteY57" fmla="*/ 1100859 h 1800514"/>
              <a:gd name="connsiteX58" fmla="*/ 498764 w 2772957"/>
              <a:gd name="connsiteY58" fmla="*/ 1142423 h 1800514"/>
              <a:gd name="connsiteX59" fmla="*/ 360218 w 2772957"/>
              <a:gd name="connsiteY59" fmla="*/ 1135496 h 1800514"/>
              <a:gd name="connsiteX60" fmla="*/ 284018 w 2772957"/>
              <a:gd name="connsiteY60" fmla="*/ 1045441 h 1800514"/>
              <a:gd name="connsiteX61" fmla="*/ 270164 w 2772957"/>
              <a:gd name="connsiteY61" fmla="*/ 899968 h 1800514"/>
              <a:gd name="connsiteX62" fmla="*/ 256309 w 2772957"/>
              <a:gd name="connsiteY62" fmla="*/ 754496 h 1800514"/>
              <a:gd name="connsiteX0" fmla="*/ 256309 w 2772957"/>
              <a:gd name="connsiteY0" fmla="*/ 754496 h 1870364"/>
              <a:gd name="connsiteX1" fmla="*/ 110836 w 2772957"/>
              <a:gd name="connsiteY1" fmla="*/ 733714 h 1870364"/>
              <a:gd name="connsiteX2" fmla="*/ 20782 w 2772957"/>
              <a:gd name="connsiteY2" fmla="*/ 782205 h 1870364"/>
              <a:gd name="connsiteX3" fmla="*/ 0 w 2772957"/>
              <a:gd name="connsiteY3" fmla="*/ 920750 h 1870364"/>
              <a:gd name="connsiteX4" fmla="*/ 48491 w 2772957"/>
              <a:gd name="connsiteY4" fmla="*/ 1031587 h 1870364"/>
              <a:gd name="connsiteX5" fmla="*/ 90055 w 2772957"/>
              <a:gd name="connsiteY5" fmla="*/ 1135496 h 1870364"/>
              <a:gd name="connsiteX6" fmla="*/ 138545 w 2772957"/>
              <a:gd name="connsiteY6" fmla="*/ 1211696 h 1870364"/>
              <a:gd name="connsiteX7" fmla="*/ 180109 w 2772957"/>
              <a:gd name="connsiteY7" fmla="*/ 1315605 h 1870364"/>
              <a:gd name="connsiteX8" fmla="*/ 145473 w 2772957"/>
              <a:gd name="connsiteY8" fmla="*/ 1357168 h 1870364"/>
              <a:gd name="connsiteX9" fmla="*/ 83127 w 2772957"/>
              <a:gd name="connsiteY9" fmla="*/ 1461077 h 1870364"/>
              <a:gd name="connsiteX10" fmla="*/ 124691 w 2772957"/>
              <a:gd name="connsiteY10" fmla="*/ 1606550 h 1870364"/>
              <a:gd name="connsiteX11" fmla="*/ 235527 w 2772957"/>
              <a:gd name="connsiteY11" fmla="*/ 1710459 h 1870364"/>
              <a:gd name="connsiteX12" fmla="*/ 304800 w 2772957"/>
              <a:gd name="connsiteY12" fmla="*/ 1800514 h 1870364"/>
              <a:gd name="connsiteX13" fmla="*/ 456623 w 2772957"/>
              <a:gd name="connsiteY13" fmla="*/ 1870364 h 1870364"/>
              <a:gd name="connsiteX14" fmla="*/ 595745 w 2772957"/>
              <a:gd name="connsiteY14" fmla="*/ 1800514 h 1870364"/>
              <a:gd name="connsiteX15" fmla="*/ 703118 w 2772957"/>
              <a:gd name="connsiteY15" fmla="*/ 1775691 h 1870364"/>
              <a:gd name="connsiteX16" fmla="*/ 835025 w 2772957"/>
              <a:gd name="connsiteY16" fmla="*/ 1720273 h 1870364"/>
              <a:gd name="connsiteX17" fmla="*/ 1080655 w 2772957"/>
              <a:gd name="connsiteY17" fmla="*/ 1634259 h 1870364"/>
              <a:gd name="connsiteX18" fmla="*/ 1197841 w 2772957"/>
              <a:gd name="connsiteY18" fmla="*/ 1590964 h 1870364"/>
              <a:gd name="connsiteX19" fmla="*/ 1323109 w 2772957"/>
              <a:gd name="connsiteY19" fmla="*/ 1495714 h 1870364"/>
              <a:gd name="connsiteX20" fmla="*/ 1392382 w 2772957"/>
              <a:gd name="connsiteY20" fmla="*/ 1398732 h 1870364"/>
              <a:gd name="connsiteX21" fmla="*/ 1454727 w 2772957"/>
              <a:gd name="connsiteY21" fmla="*/ 1391805 h 1870364"/>
              <a:gd name="connsiteX22" fmla="*/ 1634836 w 2772957"/>
              <a:gd name="connsiteY22" fmla="*/ 1343314 h 1870364"/>
              <a:gd name="connsiteX23" fmla="*/ 1731818 w 2772957"/>
              <a:gd name="connsiteY23" fmla="*/ 1301750 h 1870364"/>
              <a:gd name="connsiteX24" fmla="*/ 1905000 w 2772957"/>
              <a:gd name="connsiteY24" fmla="*/ 1246332 h 1870364"/>
              <a:gd name="connsiteX25" fmla="*/ 2036618 w 2772957"/>
              <a:gd name="connsiteY25" fmla="*/ 1225550 h 1870364"/>
              <a:gd name="connsiteX26" fmla="*/ 2146299 w 2772957"/>
              <a:gd name="connsiteY26" fmla="*/ 1300416 h 1870364"/>
              <a:gd name="connsiteX27" fmla="*/ 2475923 w 2772957"/>
              <a:gd name="connsiteY27" fmla="*/ 1400752 h 1870364"/>
              <a:gd name="connsiteX28" fmla="*/ 2591089 w 2772957"/>
              <a:gd name="connsiteY28" fmla="*/ 1417205 h 1870364"/>
              <a:gd name="connsiteX29" fmla="*/ 2726748 w 2772957"/>
              <a:gd name="connsiteY29" fmla="*/ 1324264 h 1870364"/>
              <a:gd name="connsiteX30" fmla="*/ 2772064 w 2772957"/>
              <a:gd name="connsiteY30" fmla="*/ 1207366 h 1870364"/>
              <a:gd name="connsiteX31" fmla="*/ 2701348 w 2772957"/>
              <a:gd name="connsiteY31" fmla="*/ 1069687 h 1870364"/>
              <a:gd name="connsiteX32" fmla="*/ 2621973 w 2772957"/>
              <a:gd name="connsiteY32" fmla="*/ 935759 h 1870364"/>
              <a:gd name="connsiteX33" fmla="*/ 2531630 w 2772957"/>
              <a:gd name="connsiteY33" fmla="*/ 737177 h 1870364"/>
              <a:gd name="connsiteX34" fmla="*/ 2223655 w 2772957"/>
              <a:gd name="connsiteY34" fmla="*/ 712932 h 1870364"/>
              <a:gd name="connsiteX35" fmla="*/ 2119745 w 2772957"/>
              <a:gd name="connsiteY35" fmla="*/ 719859 h 1870364"/>
              <a:gd name="connsiteX36" fmla="*/ 2071255 w 2772957"/>
              <a:gd name="connsiteY36" fmla="*/ 685223 h 1870364"/>
              <a:gd name="connsiteX37" fmla="*/ 1981200 w 2772957"/>
              <a:gd name="connsiteY37" fmla="*/ 678296 h 1870364"/>
              <a:gd name="connsiteX38" fmla="*/ 1808018 w 2772957"/>
              <a:gd name="connsiteY38" fmla="*/ 747568 h 1870364"/>
              <a:gd name="connsiteX39" fmla="*/ 1669473 w 2772957"/>
              <a:gd name="connsiteY39" fmla="*/ 775277 h 1870364"/>
              <a:gd name="connsiteX40" fmla="*/ 1392382 w 2772957"/>
              <a:gd name="connsiteY40" fmla="*/ 733714 h 1870364"/>
              <a:gd name="connsiteX41" fmla="*/ 1295400 w 2772957"/>
              <a:gd name="connsiteY41" fmla="*/ 699077 h 1870364"/>
              <a:gd name="connsiteX42" fmla="*/ 1099127 w 2772957"/>
              <a:gd name="connsiteY42" fmla="*/ 523009 h 1870364"/>
              <a:gd name="connsiteX43" fmla="*/ 1066223 w 2772957"/>
              <a:gd name="connsiteY43" fmla="*/ 364837 h 1870364"/>
              <a:gd name="connsiteX44" fmla="*/ 1006764 w 2772957"/>
              <a:gd name="connsiteY44" fmla="*/ 222250 h 1870364"/>
              <a:gd name="connsiteX45" fmla="*/ 938645 w 2772957"/>
              <a:gd name="connsiteY45" fmla="*/ 80818 h 1870364"/>
              <a:gd name="connsiteX46" fmla="*/ 807605 w 2772957"/>
              <a:gd name="connsiteY46" fmla="*/ 2887 h 1870364"/>
              <a:gd name="connsiteX47" fmla="*/ 660400 w 2772957"/>
              <a:gd name="connsiteY47" fmla="*/ 0 h 1870364"/>
              <a:gd name="connsiteX48" fmla="*/ 572655 w 2772957"/>
              <a:gd name="connsiteY48" fmla="*/ 64077 h 1870364"/>
              <a:gd name="connsiteX49" fmla="*/ 527050 w 2772957"/>
              <a:gd name="connsiteY49" fmla="*/ 217741 h 1870364"/>
              <a:gd name="connsiteX50" fmla="*/ 546100 w 2772957"/>
              <a:gd name="connsiteY50" fmla="*/ 427291 h 1870364"/>
              <a:gd name="connsiteX51" fmla="*/ 488950 w 2772957"/>
              <a:gd name="connsiteY51" fmla="*/ 592391 h 1870364"/>
              <a:gd name="connsiteX52" fmla="*/ 644236 w 2772957"/>
              <a:gd name="connsiteY52" fmla="*/ 622877 h 1870364"/>
              <a:gd name="connsiteX53" fmla="*/ 692727 w 2772957"/>
              <a:gd name="connsiteY53" fmla="*/ 657514 h 1870364"/>
              <a:gd name="connsiteX54" fmla="*/ 755073 w 2772957"/>
              <a:gd name="connsiteY54" fmla="*/ 775277 h 1870364"/>
              <a:gd name="connsiteX55" fmla="*/ 762000 w 2772957"/>
              <a:gd name="connsiteY55" fmla="*/ 906896 h 1870364"/>
              <a:gd name="connsiteX56" fmla="*/ 678873 w 2772957"/>
              <a:gd name="connsiteY56" fmla="*/ 1038514 h 1870364"/>
              <a:gd name="connsiteX57" fmla="*/ 630382 w 2772957"/>
              <a:gd name="connsiteY57" fmla="*/ 1100859 h 1870364"/>
              <a:gd name="connsiteX58" fmla="*/ 498764 w 2772957"/>
              <a:gd name="connsiteY58" fmla="*/ 1142423 h 1870364"/>
              <a:gd name="connsiteX59" fmla="*/ 360218 w 2772957"/>
              <a:gd name="connsiteY59" fmla="*/ 1135496 h 1870364"/>
              <a:gd name="connsiteX60" fmla="*/ 284018 w 2772957"/>
              <a:gd name="connsiteY60" fmla="*/ 1045441 h 1870364"/>
              <a:gd name="connsiteX61" fmla="*/ 270164 w 2772957"/>
              <a:gd name="connsiteY61" fmla="*/ 899968 h 1870364"/>
              <a:gd name="connsiteX62" fmla="*/ 256309 w 2772957"/>
              <a:gd name="connsiteY62" fmla="*/ 754496 h 1870364"/>
              <a:gd name="connsiteX0" fmla="*/ 256309 w 2772957"/>
              <a:gd name="connsiteY0" fmla="*/ 754496 h 1956089"/>
              <a:gd name="connsiteX1" fmla="*/ 110836 w 2772957"/>
              <a:gd name="connsiteY1" fmla="*/ 733714 h 1956089"/>
              <a:gd name="connsiteX2" fmla="*/ 20782 w 2772957"/>
              <a:gd name="connsiteY2" fmla="*/ 782205 h 1956089"/>
              <a:gd name="connsiteX3" fmla="*/ 0 w 2772957"/>
              <a:gd name="connsiteY3" fmla="*/ 920750 h 1956089"/>
              <a:gd name="connsiteX4" fmla="*/ 48491 w 2772957"/>
              <a:gd name="connsiteY4" fmla="*/ 1031587 h 1956089"/>
              <a:gd name="connsiteX5" fmla="*/ 90055 w 2772957"/>
              <a:gd name="connsiteY5" fmla="*/ 1135496 h 1956089"/>
              <a:gd name="connsiteX6" fmla="*/ 138545 w 2772957"/>
              <a:gd name="connsiteY6" fmla="*/ 1211696 h 1956089"/>
              <a:gd name="connsiteX7" fmla="*/ 180109 w 2772957"/>
              <a:gd name="connsiteY7" fmla="*/ 1315605 h 1956089"/>
              <a:gd name="connsiteX8" fmla="*/ 145473 w 2772957"/>
              <a:gd name="connsiteY8" fmla="*/ 1357168 h 1956089"/>
              <a:gd name="connsiteX9" fmla="*/ 83127 w 2772957"/>
              <a:gd name="connsiteY9" fmla="*/ 1461077 h 1956089"/>
              <a:gd name="connsiteX10" fmla="*/ 124691 w 2772957"/>
              <a:gd name="connsiteY10" fmla="*/ 1606550 h 1956089"/>
              <a:gd name="connsiteX11" fmla="*/ 235527 w 2772957"/>
              <a:gd name="connsiteY11" fmla="*/ 1710459 h 1956089"/>
              <a:gd name="connsiteX12" fmla="*/ 282575 w 2772957"/>
              <a:gd name="connsiteY12" fmla="*/ 1956089 h 1956089"/>
              <a:gd name="connsiteX13" fmla="*/ 456623 w 2772957"/>
              <a:gd name="connsiteY13" fmla="*/ 1870364 h 1956089"/>
              <a:gd name="connsiteX14" fmla="*/ 595745 w 2772957"/>
              <a:gd name="connsiteY14" fmla="*/ 1800514 h 1956089"/>
              <a:gd name="connsiteX15" fmla="*/ 703118 w 2772957"/>
              <a:gd name="connsiteY15" fmla="*/ 1775691 h 1956089"/>
              <a:gd name="connsiteX16" fmla="*/ 835025 w 2772957"/>
              <a:gd name="connsiteY16" fmla="*/ 1720273 h 1956089"/>
              <a:gd name="connsiteX17" fmla="*/ 1080655 w 2772957"/>
              <a:gd name="connsiteY17" fmla="*/ 1634259 h 1956089"/>
              <a:gd name="connsiteX18" fmla="*/ 1197841 w 2772957"/>
              <a:gd name="connsiteY18" fmla="*/ 1590964 h 1956089"/>
              <a:gd name="connsiteX19" fmla="*/ 1323109 w 2772957"/>
              <a:gd name="connsiteY19" fmla="*/ 1495714 h 1956089"/>
              <a:gd name="connsiteX20" fmla="*/ 1392382 w 2772957"/>
              <a:gd name="connsiteY20" fmla="*/ 1398732 h 1956089"/>
              <a:gd name="connsiteX21" fmla="*/ 1454727 w 2772957"/>
              <a:gd name="connsiteY21" fmla="*/ 1391805 h 1956089"/>
              <a:gd name="connsiteX22" fmla="*/ 1634836 w 2772957"/>
              <a:gd name="connsiteY22" fmla="*/ 1343314 h 1956089"/>
              <a:gd name="connsiteX23" fmla="*/ 1731818 w 2772957"/>
              <a:gd name="connsiteY23" fmla="*/ 1301750 h 1956089"/>
              <a:gd name="connsiteX24" fmla="*/ 1905000 w 2772957"/>
              <a:gd name="connsiteY24" fmla="*/ 1246332 h 1956089"/>
              <a:gd name="connsiteX25" fmla="*/ 2036618 w 2772957"/>
              <a:gd name="connsiteY25" fmla="*/ 1225550 h 1956089"/>
              <a:gd name="connsiteX26" fmla="*/ 2146299 w 2772957"/>
              <a:gd name="connsiteY26" fmla="*/ 1300416 h 1956089"/>
              <a:gd name="connsiteX27" fmla="*/ 2475923 w 2772957"/>
              <a:gd name="connsiteY27" fmla="*/ 1400752 h 1956089"/>
              <a:gd name="connsiteX28" fmla="*/ 2591089 w 2772957"/>
              <a:gd name="connsiteY28" fmla="*/ 1417205 h 1956089"/>
              <a:gd name="connsiteX29" fmla="*/ 2726748 w 2772957"/>
              <a:gd name="connsiteY29" fmla="*/ 1324264 h 1956089"/>
              <a:gd name="connsiteX30" fmla="*/ 2772064 w 2772957"/>
              <a:gd name="connsiteY30" fmla="*/ 1207366 h 1956089"/>
              <a:gd name="connsiteX31" fmla="*/ 2701348 w 2772957"/>
              <a:gd name="connsiteY31" fmla="*/ 1069687 h 1956089"/>
              <a:gd name="connsiteX32" fmla="*/ 2621973 w 2772957"/>
              <a:gd name="connsiteY32" fmla="*/ 935759 h 1956089"/>
              <a:gd name="connsiteX33" fmla="*/ 2531630 w 2772957"/>
              <a:gd name="connsiteY33" fmla="*/ 737177 h 1956089"/>
              <a:gd name="connsiteX34" fmla="*/ 2223655 w 2772957"/>
              <a:gd name="connsiteY34" fmla="*/ 712932 h 1956089"/>
              <a:gd name="connsiteX35" fmla="*/ 2119745 w 2772957"/>
              <a:gd name="connsiteY35" fmla="*/ 719859 h 1956089"/>
              <a:gd name="connsiteX36" fmla="*/ 2071255 w 2772957"/>
              <a:gd name="connsiteY36" fmla="*/ 685223 h 1956089"/>
              <a:gd name="connsiteX37" fmla="*/ 1981200 w 2772957"/>
              <a:gd name="connsiteY37" fmla="*/ 678296 h 1956089"/>
              <a:gd name="connsiteX38" fmla="*/ 1808018 w 2772957"/>
              <a:gd name="connsiteY38" fmla="*/ 747568 h 1956089"/>
              <a:gd name="connsiteX39" fmla="*/ 1669473 w 2772957"/>
              <a:gd name="connsiteY39" fmla="*/ 775277 h 1956089"/>
              <a:gd name="connsiteX40" fmla="*/ 1392382 w 2772957"/>
              <a:gd name="connsiteY40" fmla="*/ 733714 h 1956089"/>
              <a:gd name="connsiteX41" fmla="*/ 1295400 w 2772957"/>
              <a:gd name="connsiteY41" fmla="*/ 699077 h 1956089"/>
              <a:gd name="connsiteX42" fmla="*/ 1099127 w 2772957"/>
              <a:gd name="connsiteY42" fmla="*/ 523009 h 1956089"/>
              <a:gd name="connsiteX43" fmla="*/ 1066223 w 2772957"/>
              <a:gd name="connsiteY43" fmla="*/ 364837 h 1956089"/>
              <a:gd name="connsiteX44" fmla="*/ 1006764 w 2772957"/>
              <a:gd name="connsiteY44" fmla="*/ 222250 h 1956089"/>
              <a:gd name="connsiteX45" fmla="*/ 938645 w 2772957"/>
              <a:gd name="connsiteY45" fmla="*/ 80818 h 1956089"/>
              <a:gd name="connsiteX46" fmla="*/ 807605 w 2772957"/>
              <a:gd name="connsiteY46" fmla="*/ 2887 h 1956089"/>
              <a:gd name="connsiteX47" fmla="*/ 660400 w 2772957"/>
              <a:gd name="connsiteY47" fmla="*/ 0 h 1956089"/>
              <a:gd name="connsiteX48" fmla="*/ 572655 w 2772957"/>
              <a:gd name="connsiteY48" fmla="*/ 64077 h 1956089"/>
              <a:gd name="connsiteX49" fmla="*/ 527050 w 2772957"/>
              <a:gd name="connsiteY49" fmla="*/ 217741 h 1956089"/>
              <a:gd name="connsiteX50" fmla="*/ 546100 w 2772957"/>
              <a:gd name="connsiteY50" fmla="*/ 427291 h 1956089"/>
              <a:gd name="connsiteX51" fmla="*/ 488950 w 2772957"/>
              <a:gd name="connsiteY51" fmla="*/ 592391 h 1956089"/>
              <a:gd name="connsiteX52" fmla="*/ 644236 w 2772957"/>
              <a:gd name="connsiteY52" fmla="*/ 622877 h 1956089"/>
              <a:gd name="connsiteX53" fmla="*/ 692727 w 2772957"/>
              <a:gd name="connsiteY53" fmla="*/ 657514 h 1956089"/>
              <a:gd name="connsiteX54" fmla="*/ 755073 w 2772957"/>
              <a:gd name="connsiteY54" fmla="*/ 775277 h 1956089"/>
              <a:gd name="connsiteX55" fmla="*/ 762000 w 2772957"/>
              <a:gd name="connsiteY55" fmla="*/ 906896 h 1956089"/>
              <a:gd name="connsiteX56" fmla="*/ 678873 w 2772957"/>
              <a:gd name="connsiteY56" fmla="*/ 1038514 h 1956089"/>
              <a:gd name="connsiteX57" fmla="*/ 630382 w 2772957"/>
              <a:gd name="connsiteY57" fmla="*/ 1100859 h 1956089"/>
              <a:gd name="connsiteX58" fmla="*/ 498764 w 2772957"/>
              <a:gd name="connsiteY58" fmla="*/ 1142423 h 1956089"/>
              <a:gd name="connsiteX59" fmla="*/ 360218 w 2772957"/>
              <a:gd name="connsiteY59" fmla="*/ 1135496 h 1956089"/>
              <a:gd name="connsiteX60" fmla="*/ 284018 w 2772957"/>
              <a:gd name="connsiteY60" fmla="*/ 1045441 h 1956089"/>
              <a:gd name="connsiteX61" fmla="*/ 270164 w 2772957"/>
              <a:gd name="connsiteY61" fmla="*/ 899968 h 1956089"/>
              <a:gd name="connsiteX62" fmla="*/ 256309 w 2772957"/>
              <a:gd name="connsiteY62" fmla="*/ 754496 h 1956089"/>
              <a:gd name="connsiteX0" fmla="*/ 256309 w 2772957"/>
              <a:gd name="connsiteY0" fmla="*/ 754496 h 1956089"/>
              <a:gd name="connsiteX1" fmla="*/ 110836 w 2772957"/>
              <a:gd name="connsiteY1" fmla="*/ 733714 h 1956089"/>
              <a:gd name="connsiteX2" fmla="*/ 20782 w 2772957"/>
              <a:gd name="connsiteY2" fmla="*/ 782205 h 1956089"/>
              <a:gd name="connsiteX3" fmla="*/ 0 w 2772957"/>
              <a:gd name="connsiteY3" fmla="*/ 920750 h 1956089"/>
              <a:gd name="connsiteX4" fmla="*/ 48491 w 2772957"/>
              <a:gd name="connsiteY4" fmla="*/ 1031587 h 1956089"/>
              <a:gd name="connsiteX5" fmla="*/ 90055 w 2772957"/>
              <a:gd name="connsiteY5" fmla="*/ 1135496 h 1956089"/>
              <a:gd name="connsiteX6" fmla="*/ 138545 w 2772957"/>
              <a:gd name="connsiteY6" fmla="*/ 1211696 h 1956089"/>
              <a:gd name="connsiteX7" fmla="*/ 180109 w 2772957"/>
              <a:gd name="connsiteY7" fmla="*/ 1315605 h 1956089"/>
              <a:gd name="connsiteX8" fmla="*/ 145473 w 2772957"/>
              <a:gd name="connsiteY8" fmla="*/ 1357168 h 1956089"/>
              <a:gd name="connsiteX9" fmla="*/ 83127 w 2772957"/>
              <a:gd name="connsiteY9" fmla="*/ 1461077 h 1956089"/>
              <a:gd name="connsiteX10" fmla="*/ 124691 w 2772957"/>
              <a:gd name="connsiteY10" fmla="*/ 1606550 h 1956089"/>
              <a:gd name="connsiteX11" fmla="*/ 235527 w 2772957"/>
              <a:gd name="connsiteY11" fmla="*/ 1710459 h 1956089"/>
              <a:gd name="connsiteX12" fmla="*/ 282575 w 2772957"/>
              <a:gd name="connsiteY12" fmla="*/ 1956089 h 1956089"/>
              <a:gd name="connsiteX13" fmla="*/ 456623 w 2772957"/>
              <a:gd name="connsiteY13" fmla="*/ 1870364 h 1956089"/>
              <a:gd name="connsiteX14" fmla="*/ 595745 w 2772957"/>
              <a:gd name="connsiteY14" fmla="*/ 1800514 h 1956089"/>
              <a:gd name="connsiteX15" fmla="*/ 703118 w 2772957"/>
              <a:gd name="connsiteY15" fmla="*/ 1775691 h 1956089"/>
              <a:gd name="connsiteX16" fmla="*/ 835025 w 2772957"/>
              <a:gd name="connsiteY16" fmla="*/ 1720273 h 1956089"/>
              <a:gd name="connsiteX17" fmla="*/ 1080655 w 2772957"/>
              <a:gd name="connsiteY17" fmla="*/ 1634259 h 1956089"/>
              <a:gd name="connsiteX18" fmla="*/ 1197841 w 2772957"/>
              <a:gd name="connsiteY18" fmla="*/ 1590964 h 1956089"/>
              <a:gd name="connsiteX19" fmla="*/ 1323109 w 2772957"/>
              <a:gd name="connsiteY19" fmla="*/ 1495714 h 1956089"/>
              <a:gd name="connsiteX20" fmla="*/ 1392382 w 2772957"/>
              <a:gd name="connsiteY20" fmla="*/ 1398732 h 1956089"/>
              <a:gd name="connsiteX21" fmla="*/ 1454727 w 2772957"/>
              <a:gd name="connsiteY21" fmla="*/ 1391805 h 1956089"/>
              <a:gd name="connsiteX22" fmla="*/ 1634836 w 2772957"/>
              <a:gd name="connsiteY22" fmla="*/ 1343314 h 1956089"/>
              <a:gd name="connsiteX23" fmla="*/ 1731818 w 2772957"/>
              <a:gd name="connsiteY23" fmla="*/ 1301750 h 1956089"/>
              <a:gd name="connsiteX24" fmla="*/ 1905000 w 2772957"/>
              <a:gd name="connsiteY24" fmla="*/ 1246332 h 1956089"/>
              <a:gd name="connsiteX25" fmla="*/ 2036618 w 2772957"/>
              <a:gd name="connsiteY25" fmla="*/ 1225550 h 1956089"/>
              <a:gd name="connsiteX26" fmla="*/ 2146299 w 2772957"/>
              <a:gd name="connsiteY26" fmla="*/ 1300416 h 1956089"/>
              <a:gd name="connsiteX27" fmla="*/ 2475923 w 2772957"/>
              <a:gd name="connsiteY27" fmla="*/ 1400752 h 1956089"/>
              <a:gd name="connsiteX28" fmla="*/ 2591089 w 2772957"/>
              <a:gd name="connsiteY28" fmla="*/ 1417205 h 1956089"/>
              <a:gd name="connsiteX29" fmla="*/ 2726748 w 2772957"/>
              <a:gd name="connsiteY29" fmla="*/ 1324264 h 1956089"/>
              <a:gd name="connsiteX30" fmla="*/ 2772064 w 2772957"/>
              <a:gd name="connsiteY30" fmla="*/ 1207366 h 1956089"/>
              <a:gd name="connsiteX31" fmla="*/ 2701348 w 2772957"/>
              <a:gd name="connsiteY31" fmla="*/ 1069687 h 1956089"/>
              <a:gd name="connsiteX32" fmla="*/ 2621973 w 2772957"/>
              <a:gd name="connsiteY32" fmla="*/ 935759 h 1956089"/>
              <a:gd name="connsiteX33" fmla="*/ 2531630 w 2772957"/>
              <a:gd name="connsiteY33" fmla="*/ 737177 h 1956089"/>
              <a:gd name="connsiteX34" fmla="*/ 2223655 w 2772957"/>
              <a:gd name="connsiteY34" fmla="*/ 712932 h 1956089"/>
              <a:gd name="connsiteX35" fmla="*/ 2119745 w 2772957"/>
              <a:gd name="connsiteY35" fmla="*/ 719859 h 1956089"/>
              <a:gd name="connsiteX36" fmla="*/ 2071255 w 2772957"/>
              <a:gd name="connsiteY36" fmla="*/ 685223 h 1956089"/>
              <a:gd name="connsiteX37" fmla="*/ 1981200 w 2772957"/>
              <a:gd name="connsiteY37" fmla="*/ 678296 h 1956089"/>
              <a:gd name="connsiteX38" fmla="*/ 1808018 w 2772957"/>
              <a:gd name="connsiteY38" fmla="*/ 747568 h 1956089"/>
              <a:gd name="connsiteX39" fmla="*/ 1669473 w 2772957"/>
              <a:gd name="connsiteY39" fmla="*/ 775277 h 1956089"/>
              <a:gd name="connsiteX40" fmla="*/ 1392382 w 2772957"/>
              <a:gd name="connsiteY40" fmla="*/ 733714 h 1956089"/>
              <a:gd name="connsiteX41" fmla="*/ 1295400 w 2772957"/>
              <a:gd name="connsiteY41" fmla="*/ 699077 h 1956089"/>
              <a:gd name="connsiteX42" fmla="*/ 1099127 w 2772957"/>
              <a:gd name="connsiteY42" fmla="*/ 523009 h 1956089"/>
              <a:gd name="connsiteX43" fmla="*/ 1066223 w 2772957"/>
              <a:gd name="connsiteY43" fmla="*/ 364837 h 1956089"/>
              <a:gd name="connsiteX44" fmla="*/ 1006764 w 2772957"/>
              <a:gd name="connsiteY44" fmla="*/ 222250 h 1956089"/>
              <a:gd name="connsiteX45" fmla="*/ 938645 w 2772957"/>
              <a:gd name="connsiteY45" fmla="*/ 80818 h 1956089"/>
              <a:gd name="connsiteX46" fmla="*/ 807605 w 2772957"/>
              <a:gd name="connsiteY46" fmla="*/ 2887 h 1956089"/>
              <a:gd name="connsiteX47" fmla="*/ 660400 w 2772957"/>
              <a:gd name="connsiteY47" fmla="*/ 0 h 1956089"/>
              <a:gd name="connsiteX48" fmla="*/ 572655 w 2772957"/>
              <a:gd name="connsiteY48" fmla="*/ 64077 h 1956089"/>
              <a:gd name="connsiteX49" fmla="*/ 527050 w 2772957"/>
              <a:gd name="connsiteY49" fmla="*/ 217741 h 1956089"/>
              <a:gd name="connsiteX50" fmla="*/ 546100 w 2772957"/>
              <a:gd name="connsiteY50" fmla="*/ 427291 h 1956089"/>
              <a:gd name="connsiteX51" fmla="*/ 488950 w 2772957"/>
              <a:gd name="connsiteY51" fmla="*/ 592391 h 1956089"/>
              <a:gd name="connsiteX52" fmla="*/ 644236 w 2772957"/>
              <a:gd name="connsiteY52" fmla="*/ 622877 h 1956089"/>
              <a:gd name="connsiteX53" fmla="*/ 692727 w 2772957"/>
              <a:gd name="connsiteY53" fmla="*/ 657514 h 1956089"/>
              <a:gd name="connsiteX54" fmla="*/ 755073 w 2772957"/>
              <a:gd name="connsiteY54" fmla="*/ 775277 h 1956089"/>
              <a:gd name="connsiteX55" fmla="*/ 762000 w 2772957"/>
              <a:gd name="connsiteY55" fmla="*/ 906896 h 1956089"/>
              <a:gd name="connsiteX56" fmla="*/ 678873 w 2772957"/>
              <a:gd name="connsiteY56" fmla="*/ 1038514 h 1956089"/>
              <a:gd name="connsiteX57" fmla="*/ 630382 w 2772957"/>
              <a:gd name="connsiteY57" fmla="*/ 1100859 h 1956089"/>
              <a:gd name="connsiteX58" fmla="*/ 498764 w 2772957"/>
              <a:gd name="connsiteY58" fmla="*/ 1142423 h 1956089"/>
              <a:gd name="connsiteX59" fmla="*/ 360218 w 2772957"/>
              <a:gd name="connsiteY59" fmla="*/ 1135496 h 1956089"/>
              <a:gd name="connsiteX60" fmla="*/ 284018 w 2772957"/>
              <a:gd name="connsiteY60" fmla="*/ 1045441 h 1956089"/>
              <a:gd name="connsiteX61" fmla="*/ 270164 w 2772957"/>
              <a:gd name="connsiteY61" fmla="*/ 899968 h 1956089"/>
              <a:gd name="connsiteX62" fmla="*/ 256309 w 2772957"/>
              <a:gd name="connsiteY62" fmla="*/ 754496 h 1956089"/>
              <a:gd name="connsiteX0" fmla="*/ 256309 w 2772957"/>
              <a:gd name="connsiteY0" fmla="*/ 754496 h 1970809"/>
              <a:gd name="connsiteX1" fmla="*/ 110836 w 2772957"/>
              <a:gd name="connsiteY1" fmla="*/ 733714 h 1970809"/>
              <a:gd name="connsiteX2" fmla="*/ 20782 w 2772957"/>
              <a:gd name="connsiteY2" fmla="*/ 782205 h 1970809"/>
              <a:gd name="connsiteX3" fmla="*/ 0 w 2772957"/>
              <a:gd name="connsiteY3" fmla="*/ 920750 h 1970809"/>
              <a:gd name="connsiteX4" fmla="*/ 48491 w 2772957"/>
              <a:gd name="connsiteY4" fmla="*/ 1031587 h 1970809"/>
              <a:gd name="connsiteX5" fmla="*/ 90055 w 2772957"/>
              <a:gd name="connsiteY5" fmla="*/ 1135496 h 1970809"/>
              <a:gd name="connsiteX6" fmla="*/ 138545 w 2772957"/>
              <a:gd name="connsiteY6" fmla="*/ 1211696 h 1970809"/>
              <a:gd name="connsiteX7" fmla="*/ 180109 w 2772957"/>
              <a:gd name="connsiteY7" fmla="*/ 1315605 h 1970809"/>
              <a:gd name="connsiteX8" fmla="*/ 145473 w 2772957"/>
              <a:gd name="connsiteY8" fmla="*/ 1357168 h 1970809"/>
              <a:gd name="connsiteX9" fmla="*/ 83127 w 2772957"/>
              <a:gd name="connsiteY9" fmla="*/ 1461077 h 1970809"/>
              <a:gd name="connsiteX10" fmla="*/ 124691 w 2772957"/>
              <a:gd name="connsiteY10" fmla="*/ 1606550 h 1970809"/>
              <a:gd name="connsiteX11" fmla="*/ 146627 w 2772957"/>
              <a:gd name="connsiteY11" fmla="*/ 1970809 h 1970809"/>
              <a:gd name="connsiteX12" fmla="*/ 282575 w 2772957"/>
              <a:gd name="connsiteY12" fmla="*/ 1956089 h 1970809"/>
              <a:gd name="connsiteX13" fmla="*/ 456623 w 2772957"/>
              <a:gd name="connsiteY13" fmla="*/ 1870364 h 1970809"/>
              <a:gd name="connsiteX14" fmla="*/ 595745 w 2772957"/>
              <a:gd name="connsiteY14" fmla="*/ 1800514 h 1970809"/>
              <a:gd name="connsiteX15" fmla="*/ 703118 w 2772957"/>
              <a:gd name="connsiteY15" fmla="*/ 1775691 h 1970809"/>
              <a:gd name="connsiteX16" fmla="*/ 835025 w 2772957"/>
              <a:gd name="connsiteY16" fmla="*/ 1720273 h 1970809"/>
              <a:gd name="connsiteX17" fmla="*/ 1080655 w 2772957"/>
              <a:gd name="connsiteY17" fmla="*/ 1634259 h 1970809"/>
              <a:gd name="connsiteX18" fmla="*/ 1197841 w 2772957"/>
              <a:gd name="connsiteY18" fmla="*/ 1590964 h 1970809"/>
              <a:gd name="connsiteX19" fmla="*/ 1323109 w 2772957"/>
              <a:gd name="connsiteY19" fmla="*/ 1495714 h 1970809"/>
              <a:gd name="connsiteX20" fmla="*/ 1392382 w 2772957"/>
              <a:gd name="connsiteY20" fmla="*/ 1398732 h 1970809"/>
              <a:gd name="connsiteX21" fmla="*/ 1454727 w 2772957"/>
              <a:gd name="connsiteY21" fmla="*/ 1391805 h 1970809"/>
              <a:gd name="connsiteX22" fmla="*/ 1634836 w 2772957"/>
              <a:gd name="connsiteY22" fmla="*/ 1343314 h 1970809"/>
              <a:gd name="connsiteX23" fmla="*/ 1731818 w 2772957"/>
              <a:gd name="connsiteY23" fmla="*/ 1301750 h 1970809"/>
              <a:gd name="connsiteX24" fmla="*/ 1905000 w 2772957"/>
              <a:gd name="connsiteY24" fmla="*/ 1246332 h 1970809"/>
              <a:gd name="connsiteX25" fmla="*/ 2036618 w 2772957"/>
              <a:gd name="connsiteY25" fmla="*/ 1225550 h 1970809"/>
              <a:gd name="connsiteX26" fmla="*/ 2146299 w 2772957"/>
              <a:gd name="connsiteY26" fmla="*/ 1300416 h 1970809"/>
              <a:gd name="connsiteX27" fmla="*/ 2475923 w 2772957"/>
              <a:gd name="connsiteY27" fmla="*/ 1400752 h 1970809"/>
              <a:gd name="connsiteX28" fmla="*/ 2591089 w 2772957"/>
              <a:gd name="connsiteY28" fmla="*/ 1417205 h 1970809"/>
              <a:gd name="connsiteX29" fmla="*/ 2726748 w 2772957"/>
              <a:gd name="connsiteY29" fmla="*/ 1324264 h 1970809"/>
              <a:gd name="connsiteX30" fmla="*/ 2772064 w 2772957"/>
              <a:gd name="connsiteY30" fmla="*/ 1207366 h 1970809"/>
              <a:gd name="connsiteX31" fmla="*/ 2701348 w 2772957"/>
              <a:gd name="connsiteY31" fmla="*/ 1069687 h 1970809"/>
              <a:gd name="connsiteX32" fmla="*/ 2621973 w 2772957"/>
              <a:gd name="connsiteY32" fmla="*/ 935759 h 1970809"/>
              <a:gd name="connsiteX33" fmla="*/ 2531630 w 2772957"/>
              <a:gd name="connsiteY33" fmla="*/ 737177 h 1970809"/>
              <a:gd name="connsiteX34" fmla="*/ 2223655 w 2772957"/>
              <a:gd name="connsiteY34" fmla="*/ 712932 h 1970809"/>
              <a:gd name="connsiteX35" fmla="*/ 2119745 w 2772957"/>
              <a:gd name="connsiteY35" fmla="*/ 719859 h 1970809"/>
              <a:gd name="connsiteX36" fmla="*/ 2071255 w 2772957"/>
              <a:gd name="connsiteY36" fmla="*/ 685223 h 1970809"/>
              <a:gd name="connsiteX37" fmla="*/ 1981200 w 2772957"/>
              <a:gd name="connsiteY37" fmla="*/ 678296 h 1970809"/>
              <a:gd name="connsiteX38" fmla="*/ 1808018 w 2772957"/>
              <a:gd name="connsiteY38" fmla="*/ 747568 h 1970809"/>
              <a:gd name="connsiteX39" fmla="*/ 1669473 w 2772957"/>
              <a:gd name="connsiteY39" fmla="*/ 775277 h 1970809"/>
              <a:gd name="connsiteX40" fmla="*/ 1392382 w 2772957"/>
              <a:gd name="connsiteY40" fmla="*/ 733714 h 1970809"/>
              <a:gd name="connsiteX41" fmla="*/ 1295400 w 2772957"/>
              <a:gd name="connsiteY41" fmla="*/ 699077 h 1970809"/>
              <a:gd name="connsiteX42" fmla="*/ 1099127 w 2772957"/>
              <a:gd name="connsiteY42" fmla="*/ 523009 h 1970809"/>
              <a:gd name="connsiteX43" fmla="*/ 1066223 w 2772957"/>
              <a:gd name="connsiteY43" fmla="*/ 364837 h 1970809"/>
              <a:gd name="connsiteX44" fmla="*/ 1006764 w 2772957"/>
              <a:gd name="connsiteY44" fmla="*/ 222250 h 1970809"/>
              <a:gd name="connsiteX45" fmla="*/ 938645 w 2772957"/>
              <a:gd name="connsiteY45" fmla="*/ 80818 h 1970809"/>
              <a:gd name="connsiteX46" fmla="*/ 807605 w 2772957"/>
              <a:gd name="connsiteY46" fmla="*/ 2887 h 1970809"/>
              <a:gd name="connsiteX47" fmla="*/ 660400 w 2772957"/>
              <a:gd name="connsiteY47" fmla="*/ 0 h 1970809"/>
              <a:gd name="connsiteX48" fmla="*/ 572655 w 2772957"/>
              <a:gd name="connsiteY48" fmla="*/ 64077 h 1970809"/>
              <a:gd name="connsiteX49" fmla="*/ 527050 w 2772957"/>
              <a:gd name="connsiteY49" fmla="*/ 217741 h 1970809"/>
              <a:gd name="connsiteX50" fmla="*/ 546100 w 2772957"/>
              <a:gd name="connsiteY50" fmla="*/ 427291 h 1970809"/>
              <a:gd name="connsiteX51" fmla="*/ 488950 w 2772957"/>
              <a:gd name="connsiteY51" fmla="*/ 592391 h 1970809"/>
              <a:gd name="connsiteX52" fmla="*/ 644236 w 2772957"/>
              <a:gd name="connsiteY52" fmla="*/ 622877 h 1970809"/>
              <a:gd name="connsiteX53" fmla="*/ 692727 w 2772957"/>
              <a:gd name="connsiteY53" fmla="*/ 657514 h 1970809"/>
              <a:gd name="connsiteX54" fmla="*/ 755073 w 2772957"/>
              <a:gd name="connsiteY54" fmla="*/ 775277 h 1970809"/>
              <a:gd name="connsiteX55" fmla="*/ 762000 w 2772957"/>
              <a:gd name="connsiteY55" fmla="*/ 906896 h 1970809"/>
              <a:gd name="connsiteX56" fmla="*/ 678873 w 2772957"/>
              <a:gd name="connsiteY56" fmla="*/ 1038514 h 1970809"/>
              <a:gd name="connsiteX57" fmla="*/ 630382 w 2772957"/>
              <a:gd name="connsiteY57" fmla="*/ 1100859 h 1970809"/>
              <a:gd name="connsiteX58" fmla="*/ 498764 w 2772957"/>
              <a:gd name="connsiteY58" fmla="*/ 1142423 h 1970809"/>
              <a:gd name="connsiteX59" fmla="*/ 360218 w 2772957"/>
              <a:gd name="connsiteY59" fmla="*/ 1135496 h 1970809"/>
              <a:gd name="connsiteX60" fmla="*/ 284018 w 2772957"/>
              <a:gd name="connsiteY60" fmla="*/ 1045441 h 1970809"/>
              <a:gd name="connsiteX61" fmla="*/ 270164 w 2772957"/>
              <a:gd name="connsiteY61" fmla="*/ 899968 h 1970809"/>
              <a:gd name="connsiteX62" fmla="*/ 256309 w 2772957"/>
              <a:gd name="connsiteY62" fmla="*/ 754496 h 1970809"/>
              <a:gd name="connsiteX0" fmla="*/ 256309 w 2772957"/>
              <a:gd name="connsiteY0" fmla="*/ 754496 h 1970809"/>
              <a:gd name="connsiteX1" fmla="*/ 110836 w 2772957"/>
              <a:gd name="connsiteY1" fmla="*/ 733714 h 1970809"/>
              <a:gd name="connsiteX2" fmla="*/ 20782 w 2772957"/>
              <a:gd name="connsiteY2" fmla="*/ 782205 h 1970809"/>
              <a:gd name="connsiteX3" fmla="*/ 0 w 2772957"/>
              <a:gd name="connsiteY3" fmla="*/ 920750 h 1970809"/>
              <a:gd name="connsiteX4" fmla="*/ 48491 w 2772957"/>
              <a:gd name="connsiteY4" fmla="*/ 1031587 h 1970809"/>
              <a:gd name="connsiteX5" fmla="*/ 90055 w 2772957"/>
              <a:gd name="connsiteY5" fmla="*/ 1135496 h 1970809"/>
              <a:gd name="connsiteX6" fmla="*/ 138545 w 2772957"/>
              <a:gd name="connsiteY6" fmla="*/ 1211696 h 1970809"/>
              <a:gd name="connsiteX7" fmla="*/ 180109 w 2772957"/>
              <a:gd name="connsiteY7" fmla="*/ 1315605 h 1970809"/>
              <a:gd name="connsiteX8" fmla="*/ 145473 w 2772957"/>
              <a:gd name="connsiteY8" fmla="*/ 1357168 h 1970809"/>
              <a:gd name="connsiteX9" fmla="*/ 83127 w 2772957"/>
              <a:gd name="connsiteY9" fmla="*/ 1461077 h 1970809"/>
              <a:gd name="connsiteX10" fmla="*/ 77066 w 2772957"/>
              <a:gd name="connsiteY10" fmla="*/ 1952625 h 1970809"/>
              <a:gd name="connsiteX11" fmla="*/ 146627 w 2772957"/>
              <a:gd name="connsiteY11" fmla="*/ 1970809 h 1970809"/>
              <a:gd name="connsiteX12" fmla="*/ 282575 w 2772957"/>
              <a:gd name="connsiteY12" fmla="*/ 1956089 h 1970809"/>
              <a:gd name="connsiteX13" fmla="*/ 456623 w 2772957"/>
              <a:gd name="connsiteY13" fmla="*/ 1870364 h 1970809"/>
              <a:gd name="connsiteX14" fmla="*/ 595745 w 2772957"/>
              <a:gd name="connsiteY14" fmla="*/ 1800514 h 1970809"/>
              <a:gd name="connsiteX15" fmla="*/ 703118 w 2772957"/>
              <a:gd name="connsiteY15" fmla="*/ 1775691 h 1970809"/>
              <a:gd name="connsiteX16" fmla="*/ 835025 w 2772957"/>
              <a:gd name="connsiteY16" fmla="*/ 1720273 h 1970809"/>
              <a:gd name="connsiteX17" fmla="*/ 1080655 w 2772957"/>
              <a:gd name="connsiteY17" fmla="*/ 1634259 h 1970809"/>
              <a:gd name="connsiteX18" fmla="*/ 1197841 w 2772957"/>
              <a:gd name="connsiteY18" fmla="*/ 1590964 h 1970809"/>
              <a:gd name="connsiteX19" fmla="*/ 1323109 w 2772957"/>
              <a:gd name="connsiteY19" fmla="*/ 1495714 h 1970809"/>
              <a:gd name="connsiteX20" fmla="*/ 1392382 w 2772957"/>
              <a:gd name="connsiteY20" fmla="*/ 1398732 h 1970809"/>
              <a:gd name="connsiteX21" fmla="*/ 1454727 w 2772957"/>
              <a:gd name="connsiteY21" fmla="*/ 1391805 h 1970809"/>
              <a:gd name="connsiteX22" fmla="*/ 1634836 w 2772957"/>
              <a:gd name="connsiteY22" fmla="*/ 1343314 h 1970809"/>
              <a:gd name="connsiteX23" fmla="*/ 1731818 w 2772957"/>
              <a:gd name="connsiteY23" fmla="*/ 1301750 h 1970809"/>
              <a:gd name="connsiteX24" fmla="*/ 1905000 w 2772957"/>
              <a:gd name="connsiteY24" fmla="*/ 1246332 h 1970809"/>
              <a:gd name="connsiteX25" fmla="*/ 2036618 w 2772957"/>
              <a:gd name="connsiteY25" fmla="*/ 1225550 h 1970809"/>
              <a:gd name="connsiteX26" fmla="*/ 2146299 w 2772957"/>
              <a:gd name="connsiteY26" fmla="*/ 1300416 h 1970809"/>
              <a:gd name="connsiteX27" fmla="*/ 2475923 w 2772957"/>
              <a:gd name="connsiteY27" fmla="*/ 1400752 h 1970809"/>
              <a:gd name="connsiteX28" fmla="*/ 2591089 w 2772957"/>
              <a:gd name="connsiteY28" fmla="*/ 1417205 h 1970809"/>
              <a:gd name="connsiteX29" fmla="*/ 2726748 w 2772957"/>
              <a:gd name="connsiteY29" fmla="*/ 1324264 h 1970809"/>
              <a:gd name="connsiteX30" fmla="*/ 2772064 w 2772957"/>
              <a:gd name="connsiteY30" fmla="*/ 1207366 h 1970809"/>
              <a:gd name="connsiteX31" fmla="*/ 2701348 w 2772957"/>
              <a:gd name="connsiteY31" fmla="*/ 1069687 h 1970809"/>
              <a:gd name="connsiteX32" fmla="*/ 2621973 w 2772957"/>
              <a:gd name="connsiteY32" fmla="*/ 935759 h 1970809"/>
              <a:gd name="connsiteX33" fmla="*/ 2531630 w 2772957"/>
              <a:gd name="connsiteY33" fmla="*/ 737177 h 1970809"/>
              <a:gd name="connsiteX34" fmla="*/ 2223655 w 2772957"/>
              <a:gd name="connsiteY34" fmla="*/ 712932 h 1970809"/>
              <a:gd name="connsiteX35" fmla="*/ 2119745 w 2772957"/>
              <a:gd name="connsiteY35" fmla="*/ 719859 h 1970809"/>
              <a:gd name="connsiteX36" fmla="*/ 2071255 w 2772957"/>
              <a:gd name="connsiteY36" fmla="*/ 685223 h 1970809"/>
              <a:gd name="connsiteX37" fmla="*/ 1981200 w 2772957"/>
              <a:gd name="connsiteY37" fmla="*/ 678296 h 1970809"/>
              <a:gd name="connsiteX38" fmla="*/ 1808018 w 2772957"/>
              <a:gd name="connsiteY38" fmla="*/ 747568 h 1970809"/>
              <a:gd name="connsiteX39" fmla="*/ 1669473 w 2772957"/>
              <a:gd name="connsiteY39" fmla="*/ 775277 h 1970809"/>
              <a:gd name="connsiteX40" fmla="*/ 1392382 w 2772957"/>
              <a:gd name="connsiteY40" fmla="*/ 733714 h 1970809"/>
              <a:gd name="connsiteX41" fmla="*/ 1295400 w 2772957"/>
              <a:gd name="connsiteY41" fmla="*/ 699077 h 1970809"/>
              <a:gd name="connsiteX42" fmla="*/ 1099127 w 2772957"/>
              <a:gd name="connsiteY42" fmla="*/ 523009 h 1970809"/>
              <a:gd name="connsiteX43" fmla="*/ 1066223 w 2772957"/>
              <a:gd name="connsiteY43" fmla="*/ 364837 h 1970809"/>
              <a:gd name="connsiteX44" fmla="*/ 1006764 w 2772957"/>
              <a:gd name="connsiteY44" fmla="*/ 222250 h 1970809"/>
              <a:gd name="connsiteX45" fmla="*/ 938645 w 2772957"/>
              <a:gd name="connsiteY45" fmla="*/ 80818 h 1970809"/>
              <a:gd name="connsiteX46" fmla="*/ 807605 w 2772957"/>
              <a:gd name="connsiteY46" fmla="*/ 2887 h 1970809"/>
              <a:gd name="connsiteX47" fmla="*/ 660400 w 2772957"/>
              <a:gd name="connsiteY47" fmla="*/ 0 h 1970809"/>
              <a:gd name="connsiteX48" fmla="*/ 572655 w 2772957"/>
              <a:gd name="connsiteY48" fmla="*/ 64077 h 1970809"/>
              <a:gd name="connsiteX49" fmla="*/ 527050 w 2772957"/>
              <a:gd name="connsiteY49" fmla="*/ 217741 h 1970809"/>
              <a:gd name="connsiteX50" fmla="*/ 546100 w 2772957"/>
              <a:gd name="connsiteY50" fmla="*/ 427291 h 1970809"/>
              <a:gd name="connsiteX51" fmla="*/ 488950 w 2772957"/>
              <a:gd name="connsiteY51" fmla="*/ 592391 h 1970809"/>
              <a:gd name="connsiteX52" fmla="*/ 644236 w 2772957"/>
              <a:gd name="connsiteY52" fmla="*/ 622877 h 1970809"/>
              <a:gd name="connsiteX53" fmla="*/ 692727 w 2772957"/>
              <a:gd name="connsiteY53" fmla="*/ 657514 h 1970809"/>
              <a:gd name="connsiteX54" fmla="*/ 755073 w 2772957"/>
              <a:gd name="connsiteY54" fmla="*/ 775277 h 1970809"/>
              <a:gd name="connsiteX55" fmla="*/ 762000 w 2772957"/>
              <a:gd name="connsiteY55" fmla="*/ 906896 h 1970809"/>
              <a:gd name="connsiteX56" fmla="*/ 678873 w 2772957"/>
              <a:gd name="connsiteY56" fmla="*/ 1038514 h 1970809"/>
              <a:gd name="connsiteX57" fmla="*/ 630382 w 2772957"/>
              <a:gd name="connsiteY57" fmla="*/ 1100859 h 1970809"/>
              <a:gd name="connsiteX58" fmla="*/ 498764 w 2772957"/>
              <a:gd name="connsiteY58" fmla="*/ 1142423 h 1970809"/>
              <a:gd name="connsiteX59" fmla="*/ 360218 w 2772957"/>
              <a:gd name="connsiteY59" fmla="*/ 1135496 h 1970809"/>
              <a:gd name="connsiteX60" fmla="*/ 284018 w 2772957"/>
              <a:gd name="connsiteY60" fmla="*/ 1045441 h 1970809"/>
              <a:gd name="connsiteX61" fmla="*/ 270164 w 2772957"/>
              <a:gd name="connsiteY61" fmla="*/ 899968 h 1970809"/>
              <a:gd name="connsiteX62" fmla="*/ 256309 w 2772957"/>
              <a:gd name="connsiteY62" fmla="*/ 754496 h 1970809"/>
              <a:gd name="connsiteX0" fmla="*/ 256309 w 2772957"/>
              <a:gd name="connsiteY0" fmla="*/ 754496 h 1970809"/>
              <a:gd name="connsiteX1" fmla="*/ 110836 w 2772957"/>
              <a:gd name="connsiteY1" fmla="*/ 733714 h 1970809"/>
              <a:gd name="connsiteX2" fmla="*/ 20782 w 2772957"/>
              <a:gd name="connsiteY2" fmla="*/ 782205 h 1970809"/>
              <a:gd name="connsiteX3" fmla="*/ 0 w 2772957"/>
              <a:gd name="connsiteY3" fmla="*/ 920750 h 1970809"/>
              <a:gd name="connsiteX4" fmla="*/ 48491 w 2772957"/>
              <a:gd name="connsiteY4" fmla="*/ 1031587 h 1970809"/>
              <a:gd name="connsiteX5" fmla="*/ 90055 w 2772957"/>
              <a:gd name="connsiteY5" fmla="*/ 1135496 h 1970809"/>
              <a:gd name="connsiteX6" fmla="*/ 138545 w 2772957"/>
              <a:gd name="connsiteY6" fmla="*/ 1211696 h 1970809"/>
              <a:gd name="connsiteX7" fmla="*/ 180109 w 2772957"/>
              <a:gd name="connsiteY7" fmla="*/ 1315605 h 1970809"/>
              <a:gd name="connsiteX8" fmla="*/ 145473 w 2772957"/>
              <a:gd name="connsiteY8" fmla="*/ 1357168 h 1970809"/>
              <a:gd name="connsiteX9" fmla="*/ 83127 w 2772957"/>
              <a:gd name="connsiteY9" fmla="*/ 1461077 h 1970809"/>
              <a:gd name="connsiteX10" fmla="*/ 77066 w 2772957"/>
              <a:gd name="connsiteY10" fmla="*/ 1952625 h 1970809"/>
              <a:gd name="connsiteX11" fmla="*/ 146627 w 2772957"/>
              <a:gd name="connsiteY11" fmla="*/ 1970809 h 1970809"/>
              <a:gd name="connsiteX12" fmla="*/ 282575 w 2772957"/>
              <a:gd name="connsiteY12" fmla="*/ 1956089 h 1970809"/>
              <a:gd name="connsiteX13" fmla="*/ 456623 w 2772957"/>
              <a:gd name="connsiteY13" fmla="*/ 1870364 h 1970809"/>
              <a:gd name="connsiteX14" fmla="*/ 595745 w 2772957"/>
              <a:gd name="connsiteY14" fmla="*/ 1800514 h 1970809"/>
              <a:gd name="connsiteX15" fmla="*/ 703118 w 2772957"/>
              <a:gd name="connsiteY15" fmla="*/ 1775691 h 1970809"/>
              <a:gd name="connsiteX16" fmla="*/ 835025 w 2772957"/>
              <a:gd name="connsiteY16" fmla="*/ 1720273 h 1970809"/>
              <a:gd name="connsiteX17" fmla="*/ 1080655 w 2772957"/>
              <a:gd name="connsiteY17" fmla="*/ 1634259 h 1970809"/>
              <a:gd name="connsiteX18" fmla="*/ 1197841 w 2772957"/>
              <a:gd name="connsiteY18" fmla="*/ 1590964 h 1970809"/>
              <a:gd name="connsiteX19" fmla="*/ 1323109 w 2772957"/>
              <a:gd name="connsiteY19" fmla="*/ 1495714 h 1970809"/>
              <a:gd name="connsiteX20" fmla="*/ 1392382 w 2772957"/>
              <a:gd name="connsiteY20" fmla="*/ 1398732 h 1970809"/>
              <a:gd name="connsiteX21" fmla="*/ 1454727 w 2772957"/>
              <a:gd name="connsiteY21" fmla="*/ 1391805 h 1970809"/>
              <a:gd name="connsiteX22" fmla="*/ 1634836 w 2772957"/>
              <a:gd name="connsiteY22" fmla="*/ 1343314 h 1970809"/>
              <a:gd name="connsiteX23" fmla="*/ 1731818 w 2772957"/>
              <a:gd name="connsiteY23" fmla="*/ 1301750 h 1970809"/>
              <a:gd name="connsiteX24" fmla="*/ 1905000 w 2772957"/>
              <a:gd name="connsiteY24" fmla="*/ 1246332 h 1970809"/>
              <a:gd name="connsiteX25" fmla="*/ 2036618 w 2772957"/>
              <a:gd name="connsiteY25" fmla="*/ 1225550 h 1970809"/>
              <a:gd name="connsiteX26" fmla="*/ 2146299 w 2772957"/>
              <a:gd name="connsiteY26" fmla="*/ 1300416 h 1970809"/>
              <a:gd name="connsiteX27" fmla="*/ 2475923 w 2772957"/>
              <a:gd name="connsiteY27" fmla="*/ 1400752 h 1970809"/>
              <a:gd name="connsiteX28" fmla="*/ 2591089 w 2772957"/>
              <a:gd name="connsiteY28" fmla="*/ 1417205 h 1970809"/>
              <a:gd name="connsiteX29" fmla="*/ 2726748 w 2772957"/>
              <a:gd name="connsiteY29" fmla="*/ 1324264 h 1970809"/>
              <a:gd name="connsiteX30" fmla="*/ 2772064 w 2772957"/>
              <a:gd name="connsiteY30" fmla="*/ 1207366 h 1970809"/>
              <a:gd name="connsiteX31" fmla="*/ 2701348 w 2772957"/>
              <a:gd name="connsiteY31" fmla="*/ 1069687 h 1970809"/>
              <a:gd name="connsiteX32" fmla="*/ 2621973 w 2772957"/>
              <a:gd name="connsiteY32" fmla="*/ 935759 h 1970809"/>
              <a:gd name="connsiteX33" fmla="*/ 2531630 w 2772957"/>
              <a:gd name="connsiteY33" fmla="*/ 737177 h 1970809"/>
              <a:gd name="connsiteX34" fmla="*/ 2223655 w 2772957"/>
              <a:gd name="connsiteY34" fmla="*/ 712932 h 1970809"/>
              <a:gd name="connsiteX35" fmla="*/ 2119745 w 2772957"/>
              <a:gd name="connsiteY35" fmla="*/ 719859 h 1970809"/>
              <a:gd name="connsiteX36" fmla="*/ 2071255 w 2772957"/>
              <a:gd name="connsiteY36" fmla="*/ 685223 h 1970809"/>
              <a:gd name="connsiteX37" fmla="*/ 1981200 w 2772957"/>
              <a:gd name="connsiteY37" fmla="*/ 678296 h 1970809"/>
              <a:gd name="connsiteX38" fmla="*/ 1808018 w 2772957"/>
              <a:gd name="connsiteY38" fmla="*/ 747568 h 1970809"/>
              <a:gd name="connsiteX39" fmla="*/ 1669473 w 2772957"/>
              <a:gd name="connsiteY39" fmla="*/ 775277 h 1970809"/>
              <a:gd name="connsiteX40" fmla="*/ 1392382 w 2772957"/>
              <a:gd name="connsiteY40" fmla="*/ 733714 h 1970809"/>
              <a:gd name="connsiteX41" fmla="*/ 1295400 w 2772957"/>
              <a:gd name="connsiteY41" fmla="*/ 699077 h 1970809"/>
              <a:gd name="connsiteX42" fmla="*/ 1099127 w 2772957"/>
              <a:gd name="connsiteY42" fmla="*/ 523009 h 1970809"/>
              <a:gd name="connsiteX43" fmla="*/ 1066223 w 2772957"/>
              <a:gd name="connsiteY43" fmla="*/ 364837 h 1970809"/>
              <a:gd name="connsiteX44" fmla="*/ 1006764 w 2772957"/>
              <a:gd name="connsiteY44" fmla="*/ 222250 h 1970809"/>
              <a:gd name="connsiteX45" fmla="*/ 938645 w 2772957"/>
              <a:gd name="connsiteY45" fmla="*/ 80818 h 1970809"/>
              <a:gd name="connsiteX46" fmla="*/ 807605 w 2772957"/>
              <a:gd name="connsiteY46" fmla="*/ 2887 h 1970809"/>
              <a:gd name="connsiteX47" fmla="*/ 660400 w 2772957"/>
              <a:gd name="connsiteY47" fmla="*/ 0 h 1970809"/>
              <a:gd name="connsiteX48" fmla="*/ 572655 w 2772957"/>
              <a:gd name="connsiteY48" fmla="*/ 64077 h 1970809"/>
              <a:gd name="connsiteX49" fmla="*/ 527050 w 2772957"/>
              <a:gd name="connsiteY49" fmla="*/ 217741 h 1970809"/>
              <a:gd name="connsiteX50" fmla="*/ 546100 w 2772957"/>
              <a:gd name="connsiteY50" fmla="*/ 427291 h 1970809"/>
              <a:gd name="connsiteX51" fmla="*/ 488950 w 2772957"/>
              <a:gd name="connsiteY51" fmla="*/ 592391 h 1970809"/>
              <a:gd name="connsiteX52" fmla="*/ 644236 w 2772957"/>
              <a:gd name="connsiteY52" fmla="*/ 622877 h 1970809"/>
              <a:gd name="connsiteX53" fmla="*/ 692727 w 2772957"/>
              <a:gd name="connsiteY53" fmla="*/ 657514 h 1970809"/>
              <a:gd name="connsiteX54" fmla="*/ 755073 w 2772957"/>
              <a:gd name="connsiteY54" fmla="*/ 775277 h 1970809"/>
              <a:gd name="connsiteX55" fmla="*/ 762000 w 2772957"/>
              <a:gd name="connsiteY55" fmla="*/ 906896 h 1970809"/>
              <a:gd name="connsiteX56" fmla="*/ 678873 w 2772957"/>
              <a:gd name="connsiteY56" fmla="*/ 1038514 h 1970809"/>
              <a:gd name="connsiteX57" fmla="*/ 630382 w 2772957"/>
              <a:gd name="connsiteY57" fmla="*/ 1100859 h 1970809"/>
              <a:gd name="connsiteX58" fmla="*/ 498764 w 2772957"/>
              <a:gd name="connsiteY58" fmla="*/ 1142423 h 1970809"/>
              <a:gd name="connsiteX59" fmla="*/ 360218 w 2772957"/>
              <a:gd name="connsiteY59" fmla="*/ 1135496 h 1970809"/>
              <a:gd name="connsiteX60" fmla="*/ 284018 w 2772957"/>
              <a:gd name="connsiteY60" fmla="*/ 1045441 h 1970809"/>
              <a:gd name="connsiteX61" fmla="*/ 270164 w 2772957"/>
              <a:gd name="connsiteY61" fmla="*/ 899968 h 1970809"/>
              <a:gd name="connsiteX62" fmla="*/ 256309 w 2772957"/>
              <a:gd name="connsiteY62" fmla="*/ 754496 h 1970809"/>
              <a:gd name="connsiteX0" fmla="*/ 256309 w 2772957"/>
              <a:gd name="connsiteY0" fmla="*/ 754496 h 1970809"/>
              <a:gd name="connsiteX1" fmla="*/ 110836 w 2772957"/>
              <a:gd name="connsiteY1" fmla="*/ 733714 h 1970809"/>
              <a:gd name="connsiteX2" fmla="*/ 20782 w 2772957"/>
              <a:gd name="connsiteY2" fmla="*/ 782205 h 1970809"/>
              <a:gd name="connsiteX3" fmla="*/ 0 w 2772957"/>
              <a:gd name="connsiteY3" fmla="*/ 920750 h 1970809"/>
              <a:gd name="connsiteX4" fmla="*/ 48491 w 2772957"/>
              <a:gd name="connsiteY4" fmla="*/ 1031587 h 1970809"/>
              <a:gd name="connsiteX5" fmla="*/ 90055 w 2772957"/>
              <a:gd name="connsiteY5" fmla="*/ 1135496 h 1970809"/>
              <a:gd name="connsiteX6" fmla="*/ 138545 w 2772957"/>
              <a:gd name="connsiteY6" fmla="*/ 1211696 h 1970809"/>
              <a:gd name="connsiteX7" fmla="*/ 180109 w 2772957"/>
              <a:gd name="connsiteY7" fmla="*/ 1315605 h 1970809"/>
              <a:gd name="connsiteX8" fmla="*/ 145473 w 2772957"/>
              <a:gd name="connsiteY8" fmla="*/ 1357168 h 1970809"/>
              <a:gd name="connsiteX9" fmla="*/ 54552 w 2772957"/>
              <a:gd name="connsiteY9" fmla="*/ 1857952 h 1970809"/>
              <a:gd name="connsiteX10" fmla="*/ 77066 w 2772957"/>
              <a:gd name="connsiteY10" fmla="*/ 1952625 h 1970809"/>
              <a:gd name="connsiteX11" fmla="*/ 146627 w 2772957"/>
              <a:gd name="connsiteY11" fmla="*/ 1970809 h 1970809"/>
              <a:gd name="connsiteX12" fmla="*/ 282575 w 2772957"/>
              <a:gd name="connsiteY12" fmla="*/ 1956089 h 1970809"/>
              <a:gd name="connsiteX13" fmla="*/ 456623 w 2772957"/>
              <a:gd name="connsiteY13" fmla="*/ 1870364 h 1970809"/>
              <a:gd name="connsiteX14" fmla="*/ 595745 w 2772957"/>
              <a:gd name="connsiteY14" fmla="*/ 1800514 h 1970809"/>
              <a:gd name="connsiteX15" fmla="*/ 703118 w 2772957"/>
              <a:gd name="connsiteY15" fmla="*/ 1775691 h 1970809"/>
              <a:gd name="connsiteX16" fmla="*/ 835025 w 2772957"/>
              <a:gd name="connsiteY16" fmla="*/ 1720273 h 1970809"/>
              <a:gd name="connsiteX17" fmla="*/ 1080655 w 2772957"/>
              <a:gd name="connsiteY17" fmla="*/ 1634259 h 1970809"/>
              <a:gd name="connsiteX18" fmla="*/ 1197841 w 2772957"/>
              <a:gd name="connsiteY18" fmla="*/ 1590964 h 1970809"/>
              <a:gd name="connsiteX19" fmla="*/ 1323109 w 2772957"/>
              <a:gd name="connsiteY19" fmla="*/ 1495714 h 1970809"/>
              <a:gd name="connsiteX20" fmla="*/ 1392382 w 2772957"/>
              <a:gd name="connsiteY20" fmla="*/ 1398732 h 1970809"/>
              <a:gd name="connsiteX21" fmla="*/ 1454727 w 2772957"/>
              <a:gd name="connsiteY21" fmla="*/ 1391805 h 1970809"/>
              <a:gd name="connsiteX22" fmla="*/ 1634836 w 2772957"/>
              <a:gd name="connsiteY22" fmla="*/ 1343314 h 1970809"/>
              <a:gd name="connsiteX23" fmla="*/ 1731818 w 2772957"/>
              <a:gd name="connsiteY23" fmla="*/ 1301750 h 1970809"/>
              <a:gd name="connsiteX24" fmla="*/ 1905000 w 2772957"/>
              <a:gd name="connsiteY24" fmla="*/ 1246332 h 1970809"/>
              <a:gd name="connsiteX25" fmla="*/ 2036618 w 2772957"/>
              <a:gd name="connsiteY25" fmla="*/ 1225550 h 1970809"/>
              <a:gd name="connsiteX26" fmla="*/ 2146299 w 2772957"/>
              <a:gd name="connsiteY26" fmla="*/ 1300416 h 1970809"/>
              <a:gd name="connsiteX27" fmla="*/ 2475923 w 2772957"/>
              <a:gd name="connsiteY27" fmla="*/ 1400752 h 1970809"/>
              <a:gd name="connsiteX28" fmla="*/ 2591089 w 2772957"/>
              <a:gd name="connsiteY28" fmla="*/ 1417205 h 1970809"/>
              <a:gd name="connsiteX29" fmla="*/ 2726748 w 2772957"/>
              <a:gd name="connsiteY29" fmla="*/ 1324264 h 1970809"/>
              <a:gd name="connsiteX30" fmla="*/ 2772064 w 2772957"/>
              <a:gd name="connsiteY30" fmla="*/ 1207366 h 1970809"/>
              <a:gd name="connsiteX31" fmla="*/ 2701348 w 2772957"/>
              <a:gd name="connsiteY31" fmla="*/ 1069687 h 1970809"/>
              <a:gd name="connsiteX32" fmla="*/ 2621973 w 2772957"/>
              <a:gd name="connsiteY32" fmla="*/ 935759 h 1970809"/>
              <a:gd name="connsiteX33" fmla="*/ 2531630 w 2772957"/>
              <a:gd name="connsiteY33" fmla="*/ 737177 h 1970809"/>
              <a:gd name="connsiteX34" fmla="*/ 2223655 w 2772957"/>
              <a:gd name="connsiteY34" fmla="*/ 712932 h 1970809"/>
              <a:gd name="connsiteX35" fmla="*/ 2119745 w 2772957"/>
              <a:gd name="connsiteY35" fmla="*/ 719859 h 1970809"/>
              <a:gd name="connsiteX36" fmla="*/ 2071255 w 2772957"/>
              <a:gd name="connsiteY36" fmla="*/ 685223 h 1970809"/>
              <a:gd name="connsiteX37" fmla="*/ 1981200 w 2772957"/>
              <a:gd name="connsiteY37" fmla="*/ 678296 h 1970809"/>
              <a:gd name="connsiteX38" fmla="*/ 1808018 w 2772957"/>
              <a:gd name="connsiteY38" fmla="*/ 747568 h 1970809"/>
              <a:gd name="connsiteX39" fmla="*/ 1669473 w 2772957"/>
              <a:gd name="connsiteY39" fmla="*/ 775277 h 1970809"/>
              <a:gd name="connsiteX40" fmla="*/ 1392382 w 2772957"/>
              <a:gd name="connsiteY40" fmla="*/ 733714 h 1970809"/>
              <a:gd name="connsiteX41" fmla="*/ 1295400 w 2772957"/>
              <a:gd name="connsiteY41" fmla="*/ 699077 h 1970809"/>
              <a:gd name="connsiteX42" fmla="*/ 1099127 w 2772957"/>
              <a:gd name="connsiteY42" fmla="*/ 523009 h 1970809"/>
              <a:gd name="connsiteX43" fmla="*/ 1066223 w 2772957"/>
              <a:gd name="connsiteY43" fmla="*/ 364837 h 1970809"/>
              <a:gd name="connsiteX44" fmla="*/ 1006764 w 2772957"/>
              <a:gd name="connsiteY44" fmla="*/ 222250 h 1970809"/>
              <a:gd name="connsiteX45" fmla="*/ 938645 w 2772957"/>
              <a:gd name="connsiteY45" fmla="*/ 80818 h 1970809"/>
              <a:gd name="connsiteX46" fmla="*/ 807605 w 2772957"/>
              <a:gd name="connsiteY46" fmla="*/ 2887 h 1970809"/>
              <a:gd name="connsiteX47" fmla="*/ 660400 w 2772957"/>
              <a:gd name="connsiteY47" fmla="*/ 0 h 1970809"/>
              <a:gd name="connsiteX48" fmla="*/ 572655 w 2772957"/>
              <a:gd name="connsiteY48" fmla="*/ 64077 h 1970809"/>
              <a:gd name="connsiteX49" fmla="*/ 527050 w 2772957"/>
              <a:gd name="connsiteY49" fmla="*/ 217741 h 1970809"/>
              <a:gd name="connsiteX50" fmla="*/ 546100 w 2772957"/>
              <a:gd name="connsiteY50" fmla="*/ 427291 h 1970809"/>
              <a:gd name="connsiteX51" fmla="*/ 488950 w 2772957"/>
              <a:gd name="connsiteY51" fmla="*/ 592391 h 1970809"/>
              <a:gd name="connsiteX52" fmla="*/ 644236 w 2772957"/>
              <a:gd name="connsiteY52" fmla="*/ 622877 h 1970809"/>
              <a:gd name="connsiteX53" fmla="*/ 692727 w 2772957"/>
              <a:gd name="connsiteY53" fmla="*/ 657514 h 1970809"/>
              <a:gd name="connsiteX54" fmla="*/ 755073 w 2772957"/>
              <a:gd name="connsiteY54" fmla="*/ 775277 h 1970809"/>
              <a:gd name="connsiteX55" fmla="*/ 762000 w 2772957"/>
              <a:gd name="connsiteY55" fmla="*/ 906896 h 1970809"/>
              <a:gd name="connsiteX56" fmla="*/ 678873 w 2772957"/>
              <a:gd name="connsiteY56" fmla="*/ 1038514 h 1970809"/>
              <a:gd name="connsiteX57" fmla="*/ 630382 w 2772957"/>
              <a:gd name="connsiteY57" fmla="*/ 1100859 h 1970809"/>
              <a:gd name="connsiteX58" fmla="*/ 498764 w 2772957"/>
              <a:gd name="connsiteY58" fmla="*/ 1142423 h 1970809"/>
              <a:gd name="connsiteX59" fmla="*/ 360218 w 2772957"/>
              <a:gd name="connsiteY59" fmla="*/ 1135496 h 1970809"/>
              <a:gd name="connsiteX60" fmla="*/ 284018 w 2772957"/>
              <a:gd name="connsiteY60" fmla="*/ 1045441 h 1970809"/>
              <a:gd name="connsiteX61" fmla="*/ 270164 w 2772957"/>
              <a:gd name="connsiteY61" fmla="*/ 899968 h 1970809"/>
              <a:gd name="connsiteX62" fmla="*/ 256309 w 2772957"/>
              <a:gd name="connsiteY62" fmla="*/ 754496 h 1970809"/>
              <a:gd name="connsiteX0" fmla="*/ 256309 w 2772957"/>
              <a:gd name="connsiteY0" fmla="*/ 754496 h 1970809"/>
              <a:gd name="connsiteX1" fmla="*/ 110836 w 2772957"/>
              <a:gd name="connsiteY1" fmla="*/ 733714 h 1970809"/>
              <a:gd name="connsiteX2" fmla="*/ 20782 w 2772957"/>
              <a:gd name="connsiteY2" fmla="*/ 782205 h 1970809"/>
              <a:gd name="connsiteX3" fmla="*/ 0 w 2772957"/>
              <a:gd name="connsiteY3" fmla="*/ 920750 h 1970809"/>
              <a:gd name="connsiteX4" fmla="*/ 48491 w 2772957"/>
              <a:gd name="connsiteY4" fmla="*/ 1031587 h 1970809"/>
              <a:gd name="connsiteX5" fmla="*/ 90055 w 2772957"/>
              <a:gd name="connsiteY5" fmla="*/ 1135496 h 1970809"/>
              <a:gd name="connsiteX6" fmla="*/ 138545 w 2772957"/>
              <a:gd name="connsiteY6" fmla="*/ 1211696 h 1970809"/>
              <a:gd name="connsiteX7" fmla="*/ 180109 w 2772957"/>
              <a:gd name="connsiteY7" fmla="*/ 1315605 h 1970809"/>
              <a:gd name="connsiteX8" fmla="*/ 145473 w 2772957"/>
              <a:gd name="connsiteY8" fmla="*/ 1357168 h 1970809"/>
              <a:gd name="connsiteX9" fmla="*/ 83127 w 2772957"/>
              <a:gd name="connsiteY9" fmla="*/ 1781752 h 1970809"/>
              <a:gd name="connsiteX10" fmla="*/ 77066 w 2772957"/>
              <a:gd name="connsiteY10" fmla="*/ 1952625 h 1970809"/>
              <a:gd name="connsiteX11" fmla="*/ 146627 w 2772957"/>
              <a:gd name="connsiteY11" fmla="*/ 1970809 h 1970809"/>
              <a:gd name="connsiteX12" fmla="*/ 282575 w 2772957"/>
              <a:gd name="connsiteY12" fmla="*/ 1956089 h 1970809"/>
              <a:gd name="connsiteX13" fmla="*/ 456623 w 2772957"/>
              <a:gd name="connsiteY13" fmla="*/ 1870364 h 1970809"/>
              <a:gd name="connsiteX14" fmla="*/ 595745 w 2772957"/>
              <a:gd name="connsiteY14" fmla="*/ 1800514 h 1970809"/>
              <a:gd name="connsiteX15" fmla="*/ 703118 w 2772957"/>
              <a:gd name="connsiteY15" fmla="*/ 1775691 h 1970809"/>
              <a:gd name="connsiteX16" fmla="*/ 835025 w 2772957"/>
              <a:gd name="connsiteY16" fmla="*/ 1720273 h 1970809"/>
              <a:gd name="connsiteX17" fmla="*/ 1080655 w 2772957"/>
              <a:gd name="connsiteY17" fmla="*/ 1634259 h 1970809"/>
              <a:gd name="connsiteX18" fmla="*/ 1197841 w 2772957"/>
              <a:gd name="connsiteY18" fmla="*/ 1590964 h 1970809"/>
              <a:gd name="connsiteX19" fmla="*/ 1323109 w 2772957"/>
              <a:gd name="connsiteY19" fmla="*/ 1495714 h 1970809"/>
              <a:gd name="connsiteX20" fmla="*/ 1392382 w 2772957"/>
              <a:gd name="connsiteY20" fmla="*/ 1398732 h 1970809"/>
              <a:gd name="connsiteX21" fmla="*/ 1454727 w 2772957"/>
              <a:gd name="connsiteY21" fmla="*/ 1391805 h 1970809"/>
              <a:gd name="connsiteX22" fmla="*/ 1634836 w 2772957"/>
              <a:gd name="connsiteY22" fmla="*/ 1343314 h 1970809"/>
              <a:gd name="connsiteX23" fmla="*/ 1731818 w 2772957"/>
              <a:gd name="connsiteY23" fmla="*/ 1301750 h 1970809"/>
              <a:gd name="connsiteX24" fmla="*/ 1905000 w 2772957"/>
              <a:gd name="connsiteY24" fmla="*/ 1246332 h 1970809"/>
              <a:gd name="connsiteX25" fmla="*/ 2036618 w 2772957"/>
              <a:gd name="connsiteY25" fmla="*/ 1225550 h 1970809"/>
              <a:gd name="connsiteX26" fmla="*/ 2146299 w 2772957"/>
              <a:gd name="connsiteY26" fmla="*/ 1300416 h 1970809"/>
              <a:gd name="connsiteX27" fmla="*/ 2475923 w 2772957"/>
              <a:gd name="connsiteY27" fmla="*/ 1400752 h 1970809"/>
              <a:gd name="connsiteX28" fmla="*/ 2591089 w 2772957"/>
              <a:gd name="connsiteY28" fmla="*/ 1417205 h 1970809"/>
              <a:gd name="connsiteX29" fmla="*/ 2726748 w 2772957"/>
              <a:gd name="connsiteY29" fmla="*/ 1324264 h 1970809"/>
              <a:gd name="connsiteX30" fmla="*/ 2772064 w 2772957"/>
              <a:gd name="connsiteY30" fmla="*/ 1207366 h 1970809"/>
              <a:gd name="connsiteX31" fmla="*/ 2701348 w 2772957"/>
              <a:gd name="connsiteY31" fmla="*/ 1069687 h 1970809"/>
              <a:gd name="connsiteX32" fmla="*/ 2621973 w 2772957"/>
              <a:gd name="connsiteY32" fmla="*/ 935759 h 1970809"/>
              <a:gd name="connsiteX33" fmla="*/ 2531630 w 2772957"/>
              <a:gd name="connsiteY33" fmla="*/ 737177 h 1970809"/>
              <a:gd name="connsiteX34" fmla="*/ 2223655 w 2772957"/>
              <a:gd name="connsiteY34" fmla="*/ 712932 h 1970809"/>
              <a:gd name="connsiteX35" fmla="*/ 2119745 w 2772957"/>
              <a:gd name="connsiteY35" fmla="*/ 719859 h 1970809"/>
              <a:gd name="connsiteX36" fmla="*/ 2071255 w 2772957"/>
              <a:gd name="connsiteY36" fmla="*/ 685223 h 1970809"/>
              <a:gd name="connsiteX37" fmla="*/ 1981200 w 2772957"/>
              <a:gd name="connsiteY37" fmla="*/ 678296 h 1970809"/>
              <a:gd name="connsiteX38" fmla="*/ 1808018 w 2772957"/>
              <a:gd name="connsiteY38" fmla="*/ 747568 h 1970809"/>
              <a:gd name="connsiteX39" fmla="*/ 1669473 w 2772957"/>
              <a:gd name="connsiteY39" fmla="*/ 775277 h 1970809"/>
              <a:gd name="connsiteX40" fmla="*/ 1392382 w 2772957"/>
              <a:gd name="connsiteY40" fmla="*/ 733714 h 1970809"/>
              <a:gd name="connsiteX41" fmla="*/ 1295400 w 2772957"/>
              <a:gd name="connsiteY41" fmla="*/ 699077 h 1970809"/>
              <a:gd name="connsiteX42" fmla="*/ 1099127 w 2772957"/>
              <a:gd name="connsiteY42" fmla="*/ 523009 h 1970809"/>
              <a:gd name="connsiteX43" fmla="*/ 1066223 w 2772957"/>
              <a:gd name="connsiteY43" fmla="*/ 364837 h 1970809"/>
              <a:gd name="connsiteX44" fmla="*/ 1006764 w 2772957"/>
              <a:gd name="connsiteY44" fmla="*/ 222250 h 1970809"/>
              <a:gd name="connsiteX45" fmla="*/ 938645 w 2772957"/>
              <a:gd name="connsiteY45" fmla="*/ 80818 h 1970809"/>
              <a:gd name="connsiteX46" fmla="*/ 807605 w 2772957"/>
              <a:gd name="connsiteY46" fmla="*/ 2887 h 1970809"/>
              <a:gd name="connsiteX47" fmla="*/ 660400 w 2772957"/>
              <a:gd name="connsiteY47" fmla="*/ 0 h 1970809"/>
              <a:gd name="connsiteX48" fmla="*/ 572655 w 2772957"/>
              <a:gd name="connsiteY48" fmla="*/ 64077 h 1970809"/>
              <a:gd name="connsiteX49" fmla="*/ 527050 w 2772957"/>
              <a:gd name="connsiteY49" fmla="*/ 217741 h 1970809"/>
              <a:gd name="connsiteX50" fmla="*/ 546100 w 2772957"/>
              <a:gd name="connsiteY50" fmla="*/ 427291 h 1970809"/>
              <a:gd name="connsiteX51" fmla="*/ 488950 w 2772957"/>
              <a:gd name="connsiteY51" fmla="*/ 592391 h 1970809"/>
              <a:gd name="connsiteX52" fmla="*/ 644236 w 2772957"/>
              <a:gd name="connsiteY52" fmla="*/ 622877 h 1970809"/>
              <a:gd name="connsiteX53" fmla="*/ 692727 w 2772957"/>
              <a:gd name="connsiteY53" fmla="*/ 657514 h 1970809"/>
              <a:gd name="connsiteX54" fmla="*/ 755073 w 2772957"/>
              <a:gd name="connsiteY54" fmla="*/ 775277 h 1970809"/>
              <a:gd name="connsiteX55" fmla="*/ 762000 w 2772957"/>
              <a:gd name="connsiteY55" fmla="*/ 906896 h 1970809"/>
              <a:gd name="connsiteX56" fmla="*/ 678873 w 2772957"/>
              <a:gd name="connsiteY56" fmla="*/ 1038514 h 1970809"/>
              <a:gd name="connsiteX57" fmla="*/ 630382 w 2772957"/>
              <a:gd name="connsiteY57" fmla="*/ 1100859 h 1970809"/>
              <a:gd name="connsiteX58" fmla="*/ 498764 w 2772957"/>
              <a:gd name="connsiteY58" fmla="*/ 1142423 h 1970809"/>
              <a:gd name="connsiteX59" fmla="*/ 360218 w 2772957"/>
              <a:gd name="connsiteY59" fmla="*/ 1135496 h 1970809"/>
              <a:gd name="connsiteX60" fmla="*/ 284018 w 2772957"/>
              <a:gd name="connsiteY60" fmla="*/ 1045441 h 1970809"/>
              <a:gd name="connsiteX61" fmla="*/ 270164 w 2772957"/>
              <a:gd name="connsiteY61" fmla="*/ 899968 h 1970809"/>
              <a:gd name="connsiteX62" fmla="*/ 256309 w 2772957"/>
              <a:gd name="connsiteY62" fmla="*/ 754496 h 1970809"/>
              <a:gd name="connsiteX0" fmla="*/ 256309 w 2772957"/>
              <a:gd name="connsiteY0" fmla="*/ 754496 h 1970809"/>
              <a:gd name="connsiteX1" fmla="*/ 110836 w 2772957"/>
              <a:gd name="connsiteY1" fmla="*/ 733714 h 1970809"/>
              <a:gd name="connsiteX2" fmla="*/ 20782 w 2772957"/>
              <a:gd name="connsiteY2" fmla="*/ 782205 h 1970809"/>
              <a:gd name="connsiteX3" fmla="*/ 0 w 2772957"/>
              <a:gd name="connsiteY3" fmla="*/ 920750 h 1970809"/>
              <a:gd name="connsiteX4" fmla="*/ 48491 w 2772957"/>
              <a:gd name="connsiteY4" fmla="*/ 1031587 h 1970809"/>
              <a:gd name="connsiteX5" fmla="*/ 90055 w 2772957"/>
              <a:gd name="connsiteY5" fmla="*/ 1135496 h 1970809"/>
              <a:gd name="connsiteX6" fmla="*/ 138545 w 2772957"/>
              <a:gd name="connsiteY6" fmla="*/ 1211696 h 1970809"/>
              <a:gd name="connsiteX7" fmla="*/ 180109 w 2772957"/>
              <a:gd name="connsiteY7" fmla="*/ 1315605 h 1970809"/>
              <a:gd name="connsiteX8" fmla="*/ 145473 w 2772957"/>
              <a:gd name="connsiteY8" fmla="*/ 1357168 h 1970809"/>
              <a:gd name="connsiteX9" fmla="*/ 52171 w 2772957"/>
              <a:gd name="connsiteY9" fmla="*/ 1846046 h 1970809"/>
              <a:gd name="connsiteX10" fmla="*/ 77066 w 2772957"/>
              <a:gd name="connsiteY10" fmla="*/ 1952625 h 1970809"/>
              <a:gd name="connsiteX11" fmla="*/ 146627 w 2772957"/>
              <a:gd name="connsiteY11" fmla="*/ 1970809 h 1970809"/>
              <a:gd name="connsiteX12" fmla="*/ 282575 w 2772957"/>
              <a:gd name="connsiteY12" fmla="*/ 1956089 h 1970809"/>
              <a:gd name="connsiteX13" fmla="*/ 456623 w 2772957"/>
              <a:gd name="connsiteY13" fmla="*/ 1870364 h 1970809"/>
              <a:gd name="connsiteX14" fmla="*/ 595745 w 2772957"/>
              <a:gd name="connsiteY14" fmla="*/ 1800514 h 1970809"/>
              <a:gd name="connsiteX15" fmla="*/ 703118 w 2772957"/>
              <a:gd name="connsiteY15" fmla="*/ 1775691 h 1970809"/>
              <a:gd name="connsiteX16" fmla="*/ 835025 w 2772957"/>
              <a:gd name="connsiteY16" fmla="*/ 1720273 h 1970809"/>
              <a:gd name="connsiteX17" fmla="*/ 1080655 w 2772957"/>
              <a:gd name="connsiteY17" fmla="*/ 1634259 h 1970809"/>
              <a:gd name="connsiteX18" fmla="*/ 1197841 w 2772957"/>
              <a:gd name="connsiteY18" fmla="*/ 1590964 h 1970809"/>
              <a:gd name="connsiteX19" fmla="*/ 1323109 w 2772957"/>
              <a:gd name="connsiteY19" fmla="*/ 1495714 h 1970809"/>
              <a:gd name="connsiteX20" fmla="*/ 1392382 w 2772957"/>
              <a:gd name="connsiteY20" fmla="*/ 1398732 h 1970809"/>
              <a:gd name="connsiteX21" fmla="*/ 1454727 w 2772957"/>
              <a:gd name="connsiteY21" fmla="*/ 1391805 h 1970809"/>
              <a:gd name="connsiteX22" fmla="*/ 1634836 w 2772957"/>
              <a:gd name="connsiteY22" fmla="*/ 1343314 h 1970809"/>
              <a:gd name="connsiteX23" fmla="*/ 1731818 w 2772957"/>
              <a:gd name="connsiteY23" fmla="*/ 1301750 h 1970809"/>
              <a:gd name="connsiteX24" fmla="*/ 1905000 w 2772957"/>
              <a:gd name="connsiteY24" fmla="*/ 1246332 h 1970809"/>
              <a:gd name="connsiteX25" fmla="*/ 2036618 w 2772957"/>
              <a:gd name="connsiteY25" fmla="*/ 1225550 h 1970809"/>
              <a:gd name="connsiteX26" fmla="*/ 2146299 w 2772957"/>
              <a:gd name="connsiteY26" fmla="*/ 1300416 h 1970809"/>
              <a:gd name="connsiteX27" fmla="*/ 2475923 w 2772957"/>
              <a:gd name="connsiteY27" fmla="*/ 1400752 h 1970809"/>
              <a:gd name="connsiteX28" fmla="*/ 2591089 w 2772957"/>
              <a:gd name="connsiteY28" fmla="*/ 1417205 h 1970809"/>
              <a:gd name="connsiteX29" fmla="*/ 2726748 w 2772957"/>
              <a:gd name="connsiteY29" fmla="*/ 1324264 h 1970809"/>
              <a:gd name="connsiteX30" fmla="*/ 2772064 w 2772957"/>
              <a:gd name="connsiteY30" fmla="*/ 1207366 h 1970809"/>
              <a:gd name="connsiteX31" fmla="*/ 2701348 w 2772957"/>
              <a:gd name="connsiteY31" fmla="*/ 1069687 h 1970809"/>
              <a:gd name="connsiteX32" fmla="*/ 2621973 w 2772957"/>
              <a:gd name="connsiteY32" fmla="*/ 935759 h 1970809"/>
              <a:gd name="connsiteX33" fmla="*/ 2531630 w 2772957"/>
              <a:gd name="connsiteY33" fmla="*/ 737177 h 1970809"/>
              <a:gd name="connsiteX34" fmla="*/ 2223655 w 2772957"/>
              <a:gd name="connsiteY34" fmla="*/ 712932 h 1970809"/>
              <a:gd name="connsiteX35" fmla="*/ 2119745 w 2772957"/>
              <a:gd name="connsiteY35" fmla="*/ 719859 h 1970809"/>
              <a:gd name="connsiteX36" fmla="*/ 2071255 w 2772957"/>
              <a:gd name="connsiteY36" fmla="*/ 685223 h 1970809"/>
              <a:gd name="connsiteX37" fmla="*/ 1981200 w 2772957"/>
              <a:gd name="connsiteY37" fmla="*/ 678296 h 1970809"/>
              <a:gd name="connsiteX38" fmla="*/ 1808018 w 2772957"/>
              <a:gd name="connsiteY38" fmla="*/ 747568 h 1970809"/>
              <a:gd name="connsiteX39" fmla="*/ 1669473 w 2772957"/>
              <a:gd name="connsiteY39" fmla="*/ 775277 h 1970809"/>
              <a:gd name="connsiteX40" fmla="*/ 1392382 w 2772957"/>
              <a:gd name="connsiteY40" fmla="*/ 733714 h 1970809"/>
              <a:gd name="connsiteX41" fmla="*/ 1295400 w 2772957"/>
              <a:gd name="connsiteY41" fmla="*/ 699077 h 1970809"/>
              <a:gd name="connsiteX42" fmla="*/ 1099127 w 2772957"/>
              <a:gd name="connsiteY42" fmla="*/ 523009 h 1970809"/>
              <a:gd name="connsiteX43" fmla="*/ 1066223 w 2772957"/>
              <a:gd name="connsiteY43" fmla="*/ 364837 h 1970809"/>
              <a:gd name="connsiteX44" fmla="*/ 1006764 w 2772957"/>
              <a:gd name="connsiteY44" fmla="*/ 222250 h 1970809"/>
              <a:gd name="connsiteX45" fmla="*/ 938645 w 2772957"/>
              <a:gd name="connsiteY45" fmla="*/ 80818 h 1970809"/>
              <a:gd name="connsiteX46" fmla="*/ 807605 w 2772957"/>
              <a:gd name="connsiteY46" fmla="*/ 2887 h 1970809"/>
              <a:gd name="connsiteX47" fmla="*/ 660400 w 2772957"/>
              <a:gd name="connsiteY47" fmla="*/ 0 h 1970809"/>
              <a:gd name="connsiteX48" fmla="*/ 572655 w 2772957"/>
              <a:gd name="connsiteY48" fmla="*/ 64077 h 1970809"/>
              <a:gd name="connsiteX49" fmla="*/ 527050 w 2772957"/>
              <a:gd name="connsiteY49" fmla="*/ 217741 h 1970809"/>
              <a:gd name="connsiteX50" fmla="*/ 546100 w 2772957"/>
              <a:gd name="connsiteY50" fmla="*/ 427291 h 1970809"/>
              <a:gd name="connsiteX51" fmla="*/ 488950 w 2772957"/>
              <a:gd name="connsiteY51" fmla="*/ 592391 h 1970809"/>
              <a:gd name="connsiteX52" fmla="*/ 644236 w 2772957"/>
              <a:gd name="connsiteY52" fmla="*/ 622877 h 1970809"/>
              <a:gd name="connsiteX53" fmla="*/ 692727 w 2772957"/>
              <a:gd name="connsiteY53" fmla="*/ 657514 h 1970809"/>
              <a:gd name="connsiteX54" fmla="*/ 755073 w 2772957"/>
              <a:gd name="connsiteY54" fmla="*/ 775277 h 1970809"/>
              <a:gd name="connsiteX55" fmla="*/ 762000 w 2772957"/>
              <a:gd name="connsiteY55" fmla="*/ 906896 h 1970809"/>
              <a:gd name="connsiteX56" fmla="*/ 678873 w 2772957"/>
              <a:gd name="connsiteY56" fmla="*/ 1038514 h 1970809"/>
              <a:gd name="connsiteX57" fmla="*/ 630382 w 2772957"/>
              <a:gd name="connsiteY57" fmla="*/ 1100859 h 1970809"/>
              <a:gd name="connsiteX58" fmla="*/ 498764 w 2772957"/>
              <a:gd name="connsiteY58" fmla="*/ 1142423 h 1970809"/>
              <a:gd name="connsiteX59" fmla="*/ 360218 w 2772957"/>
              <a:gd name="connsiteY59" fmla="*/ 1135496 h 1970809"/>
              <a:gd name="connsiteX60" fmla="*/ 284018 w 2772957"/>
              <a:gd name="connsiteY60" fmla="*/ 1045441 h 1970809"/>
              <a:gd name="connsiteX61" fmla="*/ 270164 w 2772957"/>
              <a:gd name="connsiteY61" fmla="*/ 899968 h 1970809"/>
              <a:gd name="connsiteX62" fmla="*/ 256309 w 2772957"/>
              <a:gd name="connsiteY62" fmla="*/ 754496 h 1970809"/>
              <a:gd name="connsiteX0" fmla="*/ 256309 w 2772957"/>
              <a:gd name="connsiteY0" fmla="*/ 754496 h 1970809"/>
              <a:gd name="connsiteX1" fmla="*/ 110836 w 2772957"/>
              <a:gd name="connsiteY1" fmla="*/ 733714 h 1970809"/>
              <a:gd name="connsiteX2" fmla="*/ 20782 w 2772957"/>
              <a:gd name="connsiteY2" fmla="*/ 782205 h 1970809"/>
              <a:gd name="connsiteX3" fmla="*/ 0 w 2772957"/>
              <a:gd name="connsiteY3" fmla="*/ 920750 h 1970809"/>
              <a:gd name="connsiteX4" fmla="*/ 48491 w 2772957"/>
              <a:gd name="connsiteY4" fmla="*/ 1031587 h 1970809"/>
              <a:gd name="connsiteX5" fmla="*/ 90055 w 2772957"/>
              <a:gd name="connsiteY5" fmla="*/ 1135496 h 1970809"/>
              <a:gd name="connsiteX6" fmla="*/ 138545 w 2772957"/>
              <a:gd name="connsiteY6" fmla="*/ 1211696 h 1970809"/>
              <a:gd name="connsiteX7" fmla="*/ 180109 w 2772957"/>
              <a:gd name="connsiteY7" fmla="*/ 1315605 h 1970809"/>
              <a:gd name="connsiteX8" fmla="*/ 145473 w 2772957"/>
              <a:gd name="connsiteY8" fmla="*/ 1357168 h 1970809"/>
              <a:gd name="connsiteX9" fmla="*/ 52171 w 2772957"/>
              <a:gd name="connsiteY9" fmla="*/ 1846046 h 1970809"/>
              <a:gd name="connsiteX10" fmla="*/ 77066 w 2772957"/>
              <a:gd name="connsiteY10" fmla="*/ 1952625 h 1970809"/>
              <a:gd name="connsiteX11" fmla="*/ 146627 w 2772957"/>
              <a:gd name="connsiteY11" fmla="*/ 1970809 h 1970809"/>
              <a:gd name="connsiteX12" fmla="*/ 282575 w 2772957"/>
              <a:gd name="connsiteY12" fmla="*/ 1956089 h 1970809"/>
              <a:gd name="connsiteX13" fmla="*/ 456623 w 2772957"/>
              <a:gd name="connsiteY13" fmla="*/ 1870364 h 1970809"/>
              <a:gd name="connsiteX14" fmla="*/ 595745 w 2772957"/>
              <a:gd name="connsiteY14" fmla="*/ 1800514 h 1970809"/>
              <a:gd name="connsiteX15" fmla="*/ 703118 w 2772957"/>
              <a:gd name="connsiteY15" fmla="*/ 1775691 h 1970809"/>
              <a:gd name="connsiteX16" fmla="*/ 835025 w 2772957"/>
              <a:gd name="connsiteY16" fmla="*/ 1720273 h 1970809"/>
              <a:gd name="connsiteX17" fmla="*/ 1080655 w 2772957"/>
              <a:gd name="connsiteY17" fmla="*/ 1634259 h 1970809"/>
              <a:gd name="connsiteX18" fmla="*/ 1197841 w 2772957"/>
              <a:gd name="connsiteY18" fmla="*/ 1590964 h 1970809"/>
              <a:gd name="connsiteX19" fmla="*/ 1323109 w 2772957"/>
              <a:gd name="connsiteY19" fmla="*/ 1495714 h 1970809"/>
              <a:gd name="connsiteX20" fmla="*/ 1392382 w 2772957"/>
              <a:gd name="connsiteY20" fmla="*/ 1398732 h 1970809"/>
              <a:gd name="connsiteX21" fmla="*/ 1454727 w 2772957"/>
              <a:gd name="connsiteY21" fmla="*/ 1391805 h 1970809"/>
              <a:gd name="connsiteX22" fmla="*/ 1634836 w 2772957"/>
              <a:gd name="connsiteY22" fmla="*/ 1343314 h 1970809"/>
              <a:gd name="connsiteX23" fmla="*/ 1731818 w 2772957"/>
              <a:gd name="connsiteY23" fmla="*/ 1301750 h 1970809"/>
              <a:gd name="connsiteX24" fmla="*/ 1905000 w 2772957"/>
              <a:gd name="connsiteY24" fmla="*/ 1246332 h 1970809"/>
              <a:gd name="connsiteX25" fmla="*/ 2036618 w 2772957"/>
              <a:gd name="connsiteY25" fmla="*/ 1225550 h 1970809"/>
              <a:gd name="connsiteX26" fmla="*/ 2146299 w 2772957"/>
              <a:gd name="connsiteY26" fmla="*/ 1300416 h 1970809"/>
              <a:gd name="connsiteX27" fmla="*/ 2475923 w 2772957"/>
              <a:gd name="connsiteY27" fmla="*/ 1400752 h 1970809"/>
              <a:gd name="connsiteX28" fmla="*/ 2591089 w 2772957"/>
              <a:gd name="connsiteY28" fmla="*/ 1417205 h 1970809"/>
              <a:gd name="connsiteX29" fmla="*/ 2726748 w 2772957"/>
              <a:gd name="connsiteY29" fmla="*/ 1324264 h 1970809"/>
              <a:gd name="connsiteX30" fmla="*/ 2772064 w 2772957"/>
              <a:gd name="connsiteY30" fmla="*/ 1207366 h 1970809"/>
              <a:gd name="connsiteX31" fmla="*/ 2701348 w 2772957"/>
              <a:gd name="connsiteY31" fmla="*/ 1069687 h 1970809"/>
              <a:gd name="connsiteX32" fmla="*/ 2621973 w 2772957"/>
              <a:gd name="connsiteY32" fmla="*/ 935759 h 1970809"/>
              <a:gd name="connsiteX33" fmla="*/ 2531630 w 2772957"/>
              <a:gd name="connsiteY33" fmla="*/ 737177 h 1970809"/>
              <a:gd name="connsiteX34" fmla="*/ 2223655 w 2772957"/>
              <a:gd name="connsiteY34" fmla="*/ 712932 h 1970809"/>
              <a:gd name="connsiteX35" fmla="*/ 2119745 w 2772957"/>
              <a:gd name="connsiteY35" fmla="*/ 719859 h 1970809"/>
              <a:gd name="connsiteX36" fmla="*/ 2071255 w 2772957"/>
              <a:gd name="connsiteY36" fmla="*/ 685223 h 1970809"/>
              <a:gd name="connsiteX37" fmla="*/ 1981200 w 2772957"/>
              <a:gd name="connsiteY37" fmla="*/ 678296 h 1970809"/>
              <a:gd name="connsiteX38" fmla="*/ 1808018 w 2772957"/>
              <a:gd name="connsiteY38" fmla="*/ 747568 h 1970809"/>
              <a:gd name="connsiteX39" fmla="*/ 1669473 w 2772957"/>
              <a:gd name="connsiteY39" fmla="*/ 775277 h 1970809"/>
              <a:gd name="connsiteX40" fmla="*/ 1392382 w 2772957"/>
              <a:gd name="connsiteY40" fmla="*/ 733714 h 1970809"/>
              <a:gd name="connsiteX41" fmla="*/ 1295400 w 2772957"/>
              <a:gd name="connsiteY41" fmla="*/ 699077 h 1970809"/>
              <a:gd name="connsiteX42" fmla="*/ 1099127 w 2772957"/>
              <a:gd name="connsiteY42" fmla="*/ 523009 h 1970809"/>
              <a:gd name="connsiteX43" fmla="*/ 1066223 w 2772957"/>
              <a:gd name="connsiteY43" fmla="*/ 364837 h 1970809"/>
              <a:gd name="connsiteX44" fmla="*/ 1006764 w 2772957"/>
              <a:gd name="connsiteY44" fmla="*/ 222250 h 1970809"/>
              <a:gd name="connsiteX45" fmla="*/ 938645 w 2772957"/>
              <a:gd name="connsiteY45" fmla="*/ 80818 h 1970809"/>
              <a:gd name="connsiteX46" fmla="*/ 807605 w 2772957"/>
              <a:gd name="connsiteY46" fmla="*/ 2887 h 1970809"/>
              <a:gd name="connsiteX47" fmla="*/ 660400 w 2772957"/>
              <a:gd name="connsiteY47" fmla="*/ 0 h 1970809"/>
              <a:gd name="connsiteX48" fmla="*/ 572655 w 2772957"/>
              <a:gd name="connsiteY48" fmla="*/ 64077 h 1970809"/>
              <a:gd name="connsiteX49" fmla="*/ 527050 w 2772957"/>
              <a:gd name="connsiteY49" fmla="*/ 217741 h 1970809"/>
              <a:gd name="connsiteX50" fmla="*/ 546100 w 2772957"/>
              <a:gd name="connsiteY50" fmla="*/ 427291 h 1970809"/>
              <a:gd name="connsiteX51" fmla="*/ 488950 w 2772957"/>
              <a:gd name="connsiteY51" fmla="*/ 592391 h 1970809"/>
              <a:gd name="connsiteX52" fmla="*/ 644236 w 2772957"/>
              <a:gd name="connsiteY52" fmla="*/ 622877 h 1970809"/>
              <a:gd name="connsiteX53" fmla="*/ 692727 w 2772957"/>
              <a:gd name="connsiteY53" fmla="*/ 657514 h 1970809"/>
              <a:gd name="connsiteX54" fmla="*/ 755073 w 2772957"/>
              <a:gd name="connsiteY54" fmla="*/ 775277 h 1970809"/>
              <a:gd name="connsiteX55" fmla="*/ 762000 w 2772957"/>
              <a:gd name="connsiteY55" fmla="*/ 906896 h 1970809"/>
              <a:gd name="connsiteX56" fmla="*/ 678873 w 2772957"/>
              <a:gd name="connsiteY56" fmla="*/ 1038514 h 1970809"/>
              <a:gd name="connsiteX57" fmla="*/ 630382 w 2772957"/>
              <a:gd name="connsiteY57" fmla="*/ 1100859 h 1970809"/>
              <a:gd name="connsiteX58" fmla="*/ 498764 w 2772957"/>
              <a:gd name="connsiteY58" fmla="*/ 1142423 h 1970809"/>
              <a:gd name="connsiteX59" fmla="*/ 360218 w 2772957"/>
              <a:gd name="connsiteY59" fmla="*/ 1135496 h 1970809"/>
              <a:gd name="connsiteX60" fmla="*/ 284018 w 2772957"/>
              <a:gd name="connsiteY60" fmla="*/ 1045441 h 1970809"/>
              <a:gd name="connsiteX61" fmla="*/ 270164 w 2772957"/>
              <a:gd name="connsiteY61" fmla="*/ 899968 h 1970809"/>
              <a:gd name="connsiteX62" fmla="*/ 256309 w 2772957"/>
              <a:gd name="connsiteY62" fmla="*/ 754496 h 1970809"/>
              <a:gd name="connsiteX0" fmla="*/ 256309 w 2772957"/>
              <a:gd name="connsiteY0" fmla="*/ 754496 h 1970809"/>
              <a:gd name="connsiteX1" fmla="*/ 110836 w 2772957"/>
              <a:gd name="connsiteY1" fmla="*/ 733714 h 1970809"/>
              <a:gd name="connsiteX2" fmla="*/ 20782 w 2772957"/>
              <a:gd name="connsiteY2" fmla="*/ 782205 h 1970809"/>
              <a:gd name="connsiteX3" fmla="*/ 0 w 2772957"/>
              <a:gd name="connsiteY3" fmla="*/ 920750 h 1970809"/>
              <a:gd name="connsiteX4" fmla="*/ 48491 w 2772957"/>
              <a:gd name="connsiteY4" fmla="*/ 1031587 h 1970809"/>
              <a:gd name="connsiteX5" fmla="*/ 90055 w 2772957"/>
              <a:gd name="connsiteY5" fmla="*/ 1135496 h 1970809"/>
              <a:gd name="connsiteX6" fmla="*/ 138545 w 2772957"/>
              <a:gd name="connsiteY6" fmla="*/ 1211696 h 1970809"/>
              <a:gd name="connsiteX7" fmla="*/ 180109 w 2772957"/>
              <a:gd name="connsiteY7" fmla="*/ 1315605 h 1970809"/>
              <a:gd name="connsiteX8" fmla="*/ 145473 w 2772957"/>
              <a:gd name="connsiteY8" fmla="*/ 1357168 h 1970809"/>
              <a:gd name="connsiteX9" fmla="*/ 52171 w 2772957"/>
              <a:gd name="connsiteY9" fmla="*/ 1846046 h 1970809"/>
              <a:gd name="connsiteX10" fmla="*/ 146627 w 2772957"/>
              <a:gd name="connsiteY10" fmla="*/ 1970809 h 1970809"/>
              <a:gd name="connsiteX11" fmla="*/ 282575 w 2772957"/>
              <a:gd name="connsiteY11" fmla="*/ 1956089 h 1970809"/>
              <a:gd name="connsiteX12" fmla="*/ 456623 w 2772957"/>
              <a:gd name="connsiteY12" fmla="*/ 1870364 h 1970809"/>
              <a:gd name="connsiteX13" fmla="*/ 595745 w 2772957"/>
              <a:gd name="connsiteY13" fmla="*/ 1800514 h 1970809"/>
              <a:gd name="connsiteX14" fmla="*/ 703118 w 2772957"/>
              <a:gd name="connsiteY14" fmla="*/ 1775691 h 1970809"/>
              <a:gd name="connsiteX15" fmla="*/ 835025 w 2772957"/>
              <a:gd name="connsiteY15" fmla="*/ 1720273 h 1970809"/>
              <a:gd name="connsiteX16" fmla="*/ 1080655 w 2772957"/>
              <a:gd name="connsiteY16" fmla="*/ 1634259 h 1970809"/>
              <a:gd name="connsiteX17" fmla="*/ 1197841 w 2772957"/>
              <a:gd name="connsiteY17" fmla="*/ 1590964 h 1970809"/>
              <a:gd name="connsiteX18" fmla="*/ 1323109 w 2772957"/>
              <a:gd name="connsiteY18" fmla="*/ 1495714 h 1970809"/>
              <a:gd name="connsiteX19" fmla="*/ 1392382 w 2772957"/>
              <a:gd name="connsiteY19" fmla="*/ 1398732 h 1970809"/>
              <a:gd name="connsiteX20" fmla="*/ 1454727 w 2772957"/>
              <a:gd name="connsiteY20" fmla="*/ 1391805 h 1970809"/>
              <a:gd name="connsiteX21" fmla="*/ 1634836 w 2772957"/>
              <a:gd name="connsiteY21" fmla="*/ 1343314 h 1970809"/>
              <a:gd name="connsiteX22" fmla="*/ 1731818 w 2772957"/>
              <a:gd name="connsiteY22" fmla="*/ 1301750 h 1970809"/>
              <a:gd name="connsiteX23" fmla="*/ 1905000 w 2772957"/>
              <a:gd name="connsiteY23" fmla="*/ 1246332 h 1970809"/>
              <a:gd name="connsiteX24" fmla="*/ 2036618 w 2772957"/>
              <a:gd name="connsiteY24" fmla="*/ 1225550 h 1970809"/>
              <a:gd name="connsiteX25" fmla="*/ 2146299 w 2772957"/>
              <a:gd name="connsiteY25" fmla="*/ 1300416 h 1970809"/>
              <a:gd name="connsiteX26" fmla="*/ 2475923 w 2772957"/>
              <a:gd name="connsiteY26" fmla="*/ 1400752 h 1970809"/>
              <a:gd name="connsiteX27" fmla="*/ 2591089 w 2772957"/>
              <a:gd name="connsiteY27" fmla="*/ 1417205 h 1970809"/>
              <a:gd name="connsiteX28" fmla="*/ 2726748 w 2772957"/>
              <a:gd name="connsiteY28" fmla="*/ 1324264 h 1970809"/>
              <a:gd name="connsiteX29" fmla="*/ 2772064 w 2772957"/>
              <a:gd name="connsiteY29" fmla="*/ 1207366 h 1970809"/>
              <a:gd name="connsiteX30" fmla="*/ 2701348 w 2772957"/>
              <a:gd name="connsiteY30" fmla="*/ 1069687 h 1970809"/>
              <a:gd name="connsiteX31" fmla="*/ 2621973 w 2772957"/>
              <a:gd name="connsiteY31" fmla="*/ 935759 h 1970809"/>
              <a:gd name="connsiteX32" fmla="*/ 2531630 w 2772957"/>
              <a:gd name="connsiteY32" fmla="*/ 737177 h 1970809"/>
              <a:gd name="connsiteX33" fmla="*/ 2223655 w 2772957"/>
              <a:gd name="connsiteY33" fmla="*/ 712932 h 1970809"/>
              <a:gd name="connsiteX34" fmla="*/ 2119745 w 2772957"/>
              <a:gd name="connsiteY34" fmla="*/ 719859 h 1970809"/>
              <a:gd name="connsiteX35" fmla="*/ 2071255 w 2772957"/>
              <a:gd name="connsiteY35" fmla="*/ 685223 h 1970809"/>
              <a:gd name="connsiteX36" fmla="*/ 1981200 w 2772957"/>
              <a:gd name="connsiteY36" fmla="*/ 678296 h 1970809"/>
              <a:gd name="connsiteX37" fmla="*/ 1808018 w 2772957"/>
              <a:gd name="connsiteY37" fmla="*/ 747568 h 1970809"/>
              <a:gd name="connsiteX38" fmla="*/ 1669473 w 2772957"/>
              <a:gd name="connsiteY38" fmla="*/ 775277 h 1970809"/>
              <a:gd name="connsiteX39" fmla="*/ 1392382 w 2772957"/>
              <a:gd name="connsiteY39" fmla="*/ 733714 h 1970809"/>
              <a:gd name="connsiteX40" fmla="*/ 1295400 w 2772957"/>
              <a:gd name="connsiteY40" fmla="*/ 699077 h 1970809"/>
              <a:gd name="connsiteX41" fmla="*/ 1099127 w 2772957"/>
              <a:gd name="connsiteY41" fmla="*/ 523009 h 1970809"/>
              <a:gd name="connsiteX42" fmla="*/ 1066223 w 2772957"/>
              <a:gd name="connsiteY42" fmla="*/ 364837 h 1970809"/>
              <a:gd name="connsiteX43" fmla="*/ 1006764 w 2772957"/>
              <a:gd name="connsiteY43" fmla="*/ 222250 h 1970809"/>
              <a:gd name="connsiteX44" fmla="*/ 938645 w 2772957"/>
              <a:gd name="connsiteY44" fmla="*/ 80818 h 1970809"/>
              <a:gd name="connsiteX45" fmla="*/ 807605 w 2772957"/>
              <a:gd name="connsiteY45" fmla="*/ 2887 h 1970809"/>
              <a:gd name="connsiteX46" fmla="*/ 660400 w 2772957"/>
              <a:gd name="connsiteY46" fmla="*/ 0 h 1970809"/>
              <a:gd name="connsiteX47" fmla="*/ 572655 w 2772957"/>
              <a:gd name="connsiteY47" fmla="*/ 64077 h 1970809"/>
              <a:gd name="connsiteX48" fmla="*/ 527050 w 2772957"/>
              <a:gd name="connsiteY48" fmla="*/ 217741 h 1970809"/>
              <a:gd name="connsiteX49" fmla="*/ 546100 w 2772957"/>
              <a:gd name="connsiteY49" fmla="*/ 427291 h 1970809"/>
              <a:gd name="connsiteX50" fmla="*/ 488950 w 2772957"/>
              <a:gd name="connsiteY50" fmla="*/ 592391 h 1970809"/>
              <a:gd name="connsiteX51" fmla="*/ 644236 w 2772957"/>
              <a:gd name="connsiteY51" fmla="*/ 622877 h 1970809"/>
              <a:gd name="connsiteX52" fmla="*/ 692727 w 2772957"/>
              <a:gd name="connsiteY52" fmla="*/ 657514 h 1970809"/>
              <a:gd name="connsiteX53" fmla="*/ 755073 w 2772957"/>
              <a:gd name="connsiteY53" fmla="*/ 775277 h 1970809"/>
              <a:gd name="connsiteX54" fmla="*/ 762000 w 2772957"/>
              <a:gd name="connsiteY54" fmla="*/ 906896 h 1970809"/>
              <a:gd name="connsiteX55" fmla="*/ 678873 w 2772957"/>
              <a:gd name="connsiteY55" fmla="*/ 1038514 h 1970809"/>
              <a:gd name="connsiteX56" fmla="*/ 630382 w 2772957"/>
              <a:gd name="connsiteY56" fmla="*/ 1100859 h 1970809"/>
              <a:gd name="connsiteX57" fmla="*/ 498764 w 2772957"/>
              <a:gd name="connsiteY57" fmla="*/ 1142423 h 1970809"/>
              <a:gd name="connsiteX58" fmla="*/ 360218 w 2772957"/>
              <a:gd name="connsiteY58" fmla="*/ 1135496 h 1970809"/>
              <a:gd name="connsiteX59" fmla="*/ 284018 w 2772957"/>
              <a:gd name="connsiteY59" fmla="*/ 1045441 h 1970809"/>
              <a:gd name="connsiteX60" fmla="*/ 270164 w 2772957"/>
              <a:gd name="connsiteY60" fmla="*/ 899968 h 1970809"/>
              <a:gd name="connsiteX61" fmla="*/ 256309 w 2772957"/>
              <a:gd name="connsiteY61" fmla="*/ 754496 h 1970809"/>
              <a:gd name="connsiteX0" fmla="*/ 256309 w 2772957"/>
              <a:gd name="connsiteY0" fmla="*/ 754496 h 1980334"/>
              <a:gd name="connsiteX1" fmla="*/ 110836 w 2772957"/>
              <a:gd name="connsiteY1" fmla="*/ 733714 h 1980334"/>
              <a:gd name="connsiteX2" fmla="*/ 20782 w 2772957"/>
              <a:gd name="connsiteY2" fmla="*/ 782205 h 1980334"/>
              <a:gd name="connsiteX3" fmla="*/ 0 w 2772957"/>
              <a:gd name="connsiteY3" fmla="*/ 920750 h 1980334"/>
              <a:gd name="connsiteX4" fmla="*/ 48491 w 2772957"/>
              <a:gd name="connsiteY4" fmla="*/ 1031587 h 1980334"/>
              <a:gd name="connsiteX5" fmla="*/ 90055 w 2772957"/>
              <a:gd name="connsiteY5" fmla="*/ 1135496 h 1980334"/>
              <a:gd name="connsiteX6" fmla="*/ 138545 w 2772957"/>
              <a:gd name="connsiteY6" fmla="*/ 1211696 h 1980334"/>
              <a:gd name="connsiteX7" fmla="*/ 180109 w 2772957"/>
              <a:gd name="connsiteY7" fmla="*/ 1315605 h 1980334"/>
              <a:gd name="connsiteX8" fmla="*/ 145473 w 2772957"/>
              <a:gd name="connsiteY8" fmla="*/ 1357168 h 1980334"/>
              <a:gd name="connsiteX9" fmla="*/ 52171 w 2772957"/>
              <a:gd name="connsiteY9" fmla="*/ 1846046 h 1980334"/>
              <a:gd name="connsiteX10" fmla="*/ 120434 w 2772957"/>
              <a:gd name="connsiteY10" fmla="*/ 1980334 h 1980334"/>
              <a:gd name="connsiteX11" fmla="*/ 282575 w 2772957"/>
              <a:gd name="connsiteY11" fmla="*/ 1956089 h 1980334"/>
              <a:gd name="connsiteX12" fmla="*/ 456623 w 2772957"/>
              <a:gd name="connsiteY12" fmla="*/ 1870364 h 1980334"/>
              <a:gd name="connsiteX13" fmla="*/ 595745 w 2772957"/>
              <a:gd name="connsiteY13" fmla="*/ 1800514 h 1980334"/>
              <a:gd name="connsiteX14" fmla="*/ 703118 w 2772957"/>
              <a:gd name="connsiteY14" fmla="*/ 1775691 h 1980334"/>
              <a:gd name="connsiteX15" fmla="*/ 835025 w 2772957"/>
              <a:gd name="connsiteY15" fmla="*/ 1720273 h 1980334"/>
              <a:gd name="connsiteX16" fmla="*/ 1080655 w 2772957"/>
              <a:gd name="connsiteY16" fmla="*/ 1634259 h 1980334"/>
              <a:gd name="connsiteX17" fmla="*/ 1197841 w 2772957"/>
              <a:gd name="connsiteY17" fmla="*/ 1590964 h 1980334"/>
              <a:gd name="connsiteX18" fmla="*/ 1323109 w 2772957"/>
              <a:gd name="connsiteY18" fmla="*/ 1495714 h 1980334"/>
              <a:gd name="connsiteX19" fmla="*/ 1392382 w 2772957"/>
              <a:gd name="connsiteY19" fmla="*/ 1398732 h 1980334"/>
              <a:gd name="connsiteX20" fmla="*/ 1454727 w 2772957"/>
              <a:gd name="connsiteY20" fmla="*/ 1391805 h 1980334"/>
              <a:gd name="connsiteX21" fmla="*/ 1634836 w 2772957"/>
              <a:gd name="connsiteY21" fmla="*/ 1343314 h 1980334"/>
              <a:gd name="connsiteX22" fmla="*/ 1731818 w 2772957"/>
              <a:gd name="connsiteY22" fmla="*/ 1301750 h 1980334"/>
              <a:gd name="connsiteX23" fmla="*/ 1905000 w 2772957"/>
              <a:gd name="connsiteY23" fmla="*/ 1246332 h 1980334"/>
              <a:gd name="connsiteX24" fmla="*/ 2036618 w 2772957"/>
              <a:gd name="connsiteY24" fmla="*/ 1225550 h 1980334"/>
              <a:gd name="connsiteX25" fmla="*/ 2146299 w 2772957"/>
              <a:gd name="connsiteY25" fmla="*/ 1300416 h 1980334"/>
              <a:gd name="connsiteX26" fmla="*/ 2475923 w 2772957"/>
              <a:gd name="connsiteY26" fmla="*/ 1400752 h 1980334"/>
              <a:gd name="connsiteX27" fmla="*/ 2591089 w 2772957"/>
              <a:gd name="connsiteY27" fmla="*/ 1417205 h 1980334"/>
              <a:gd name="connsiteX28" fmla="*/ 2726748 w 2772957"/>
              <a:gd name="connsiteY28" fmla="*/ 1324264 h 1980334"/>
              <a:gd name="connsiteX29" fmla="*/ 2772064 w 2772957"/>
              <a:gd name="connsiteY29" fmla="*/ 1207366 h 1980334"/>
              <a:gd name="connsiteX30" fmla="*/ 2701348 w 2772957"/>
              <a:gd name="connsiteY30" fmla="*/ 1069687 h 1980334"/>
              <a:gd name="connsiteX31" fmla="*/ 2621973 w 2772957"/>
              <a:gd name="connsiteY31" fmla="*/ 935759 h 1980334"/>
              <a:gd name="connsiteX32" fmla="*/ 2531630 w 2772957"/>
              <a:gd name="connsiteY32" fmla="*/ 737177 h 1980334"/>
              <a:gd name="connsiteX33" fmla="*/ 2223655 w 2772957"/>
              <a:gd name="connsiteY33" fmla="*/ 712932 h 1980334"/>
              <a:gd name="connsiteX34" fmla="*/ 2119745 w 2772957"/>
              <a:gd name="connsiteY34" fmla="*/ 719859 h 1980334"/>
              <a:gd name="connsiteX35" fmla="*/ 2071255 w 2772957"/>
              <a:gd name="connsiteY35" fmla="*/ 685223 h 1980334"/>
              <a:gd name="connsiteX36" fmla="*/ 1981200 w 2772957"/>
              <a:gd name="connsiteY36" fmla="*/ 678296 h 1980334"/>
              <a:gd name="connsiteX37" fmla="*/ 1808018 w 2772957"/>
              <a:gd name="connsiteY37" fmla="*/ 747568 h 1980334"/>
              <a:gd name="connsiteX38" fmla="*/ 1669473 w 2772957"/>
              <a:gd name="connsiteY38" fmla="*/ 775277 h 1980334"/>
              <a:gd name="connsiteX39" fmla="*/ 1392382 w 2772957"/>
              <a:gd name="connsiteY39" fmla="*/ 733714 h 1980334"/>
              <a:gd name="connsiteX40" fmla="*/ 1295400 w 2772957"/>
              <a:gd name="connsiteY40" fmla="*/ 699077 h 1980334"/>
              <a:gd name="connsiteX41" fmla="*/ 1099127 w 2772957"/>
              <a:gd name="connsiteY41" fmla="*/ 523009 h 1980334"/>
              <a:gd name="connsiteX42" fmla="*/ 1066223 w 2772957"/>
              <a:gd name="connsiteY42" fmla="*/ 364837 h 1980334"/>
              <a:gd name="connsiteX43" fmla="*/ 1006764 w 2772957"/>
              <a:gd name="connsiteY43" fmla="*/ 222250 h 1980334"/>
              <a:gd name="connsiteX44" fmla="*/ 938645 w 2772957"/>
              <a:gd name="connsiteY44" fmla="*/ 80818 h 1980334"/>
              <a:gd name="connsiteX45" fmla="*/ 807605 w 2772957"/>
              <a:gd name="connsiteY45" fmla="*/ 2887 h 1980334"/>
              <a:gd name="connsiteX46" fmla="*/ 660400 w 2772957"/>
              <a:gd name="connsiteY46" fmla="*/ 0 h 1980334"/>
              <a:gd name="connsiteX47" fmla="*/ 572655 w 2772957"/>
              <a:gd name="connsiteY47" fmla="*/ 64077 h 1980334"/>
              <a:gd name="connsiteX48" fmla="*/ 527050 w 2772957"/>
              <a:gd name="connsiteY48" fmla="*/ 217741 h 1980334"/>
              <a:gd name="connsiteX49" fmla="*/ 546100 w 2772957"/>
              <a:gd name="connsiteY49" fmla="*/ 427291 h 1980334"/>
              <a:gd name="connsiteX50" fmla="*/ 488950 w 2772957"/>
              <a:gd name="connsiteY50" fmla="*/ 592391 h 1980334"/>
              <a:gd name="connsiteX51" fmla="*/ 644236 w 2772957"/>
              <a:gd name="connsiteY51" fmla="*/ 622877 h 1980334"/>
              <a:gd name="connsiteX52" fmla="*/ 692727 w 2772957"/>
              <a:gd name="connsiteY52" fmla="*/ 657514 h 1980334"/>
              <a:gd name="connsiteX53" fmla="*/ 755073 w 2772957"/>
              <a:gd name="connsiteY53" fmla="*/ 775277 h 1980334"/>
              <a:gd name="connsiteX54" fmla="*/ 762000 w 2772957"/>
              <a:gd name="connsiteY54" fmla="*/ 906896 h 1980334"/>
              <a:gd name="connsiteX55" fmla="*/ 678873 w 2772957"/>
              <a:gd name="connsiteY55" fmla="*/ 1038514 h 1980334"/>
              <a:gd name="connsiteX56" fmla="*/ 630382 w 2772957"/>
              <a:gd name="connsiteY56" fmla="*/ 1100859 h 1980334"/>
              <a:gd name="connsiteX57" fmla="*/ 498764 w 2772957"/>
              <a:gd name="connsiteY57" fmla="*/ 1142423 h 1980334"/>
              <a:gd name="connsiteX58" fmla="*/ 360218 w 2772957"/>
              <a:gd name="connsiteY58" fmla="*/ 1135496 h 1980334"/>
              <a:gd name="connsiteX59" fmla="*/ 284018 w 2772957"/>
              <a:gd name="connsiteY59" fmla="*/ 1045441 h 1980334"/>
              <a:gd name="connsiteX60" fmla="*/ 270164 w 2772957"/>
              <a:gd name="connsiteY60" fmla="*/ 899968 h 1980334"/>
              <a:gd name="connsiteX61" fmla="*/ 256309 w 2772957"/>
              <a:gd name="connsiteY61" fmla="*/ 754496 h 1980334"/>
              <a:gd name="connsiteX0" fmla="*/ 256309 w 2772957"/>
              <a:gd name="connsiteY0" fmla="*/ 754496 h 1980334"/>
              <a:gd name="connsiteX1" fmla="*/ 110836 w 2772957"/>
              <a:gd name="connsiteY1" fmla="*/ 733714 h 1980334"/>
              <a:gd name="connsiteX2" fmla="*/ 20782 w 2772957"/>
              <a:gd name="connsiteY2" fmla="*/ 782205 h 1980334"/>
              <a:gd name="connsiteX3" fmla="*/ 0 w 2772957"/>
              <a:gd name="connsiteY3" fmla="*/ 920750 h 1980334"/>
              <a:gd name="connsiteX4" fmla="*/ 48491 w 2772957"/>
              <a:gd name="connsiteY4" fmla="*/ 1031587 h 1980334"/>
              <a:gd name="connsiteX5" fmla="*/ 90055 w 2772957"/>
              <a:gd name="connsiteY5" fmla="*/ 1135496 h 1980334"/>
              <a:gd name="connsiteX6" fmla="*/ 138545 w 2772957"/>
              <a:gd name="connsiteY6" fmla="*/ 1211696 h 1980334"/>
              <a:gd name="connsiteX7" fmla="*/ 180109 w 2772957"/>
              <a:gd name="connsiteY7" fmla="*/ 1315605 h 1980334"/>
              <a:gd name="connsiteX8" fmla="*/ 114517 w 2772957"/>
              <a:gd name="connsiteY8" fmla="*/ 1695306 h 1980334"/>
              <a:gd name="connsiteX9" fmla="*/ 52171 w 2772957"/>
              <a:gd name="connsiteY9" fmla="*/ 1846046 h 1980334"/>
              <a:gd name="connsiteX10" fmla="*/ 120434 w 2772957"/>
              <a:gd name="connsiteY10" fmla="*/ 1980334 h 1980334"/>
              <a:gd name="connsiteX11" fmla="*/ 282575 w 2772957"/>
              <a:gd name="connsiteY11" fmla="*/ 1956089 h 1980334"/>
              <a:gd name="connsiteX12" fmla="*/ 456623 w 2772957"/>
              <a:gd name="connsiteY12" fmla="*/ 1870364 h 1980334"/>
              <a:gd name="connsiteX13" fmla="*/ 595745 w 2772957"/>
              <a:gd name="connsiteY13" fmla="*/ 1800514 h 1980334"/>
              <a:gd name="connsiteX14" fmla="*/ 703118 w 2772957"/>
              <a:gd name="connsiteY14" fmla="*/ 1775691 h 1980334"/>
              <a:gd name="connsiteX15" fmla="*/ 835025 w 2772957"/>
              <a:gd name="connsiteY15" fmla="*/ 1720273 h 1980334"/>
              <a:gd name="connsiteX16" fmla="*/ 1080655 w 2772957"/>
              <a:gd name="connsiteY16" fmla="*/ 1634259 h 1980334"/>
              <a:gd name="connsiteX17" fmla="*/ 1197841 w 2772957"/>
              <a:gd name="connsiteY17" fmla="*/ 1590964 h 1980334"/>
              <a:gd name="connsiteX18" fmla="*/ 1323109 w 2772957"/>
              <a:gd name="connsiteY18" fmla="*/ 1495714 h 1980334"/>
              <a:gd name="connsiteX19" fmla="*/ 1392382 w 2772957"/>
              <a:gd name="connsiteY19" fmla="*/ 1398732 h 1980334"/>
              <a:gd name="connsiteX20" fmla="*/ 1454727 w 2772957"/>
              <a:gd name="connsiteY20" fmla="*/ 1391805 h 1980334"/>
              <a:gd name="connsiteX21" fmla="*/ 1634836 w 2772957"/>
              <a:gd name="connsiteY21" fmla="*/ 1343314 h 1980334"/>
              <a:gd name="connsiteX22" fmla="*/ 1731818 w 2772957"/>
              <a:gd name="connsiteY22" fmla="*/ 1301750 h 1980334"/>
              <a:gd name="connsiteX23" fmla="*/ 1905000 w 2772957"/>
              <a:gd name="connsiteY23" fmla="*/ 1246332 h 1980334"/>
              <a:gd name="connsiteX24" fmla="*/ 2036618 w 2772957"/>
              <a:gd name="connsiteY24" fmla="*/ 1225550 h 1980334"/>
              <a:gd name="connsiteX25" fmla="*/ 2146299 w 2772957"/>
              <a:gd name="connsiteY25" fmla="*/ 1300416 h 1980334"/>
              <a:gd name="connsiteX26" fmla="*/ 2475923 w 2772957"/>
              <a:gd name="connsiteY26" fmla="*/ 1400752 h 1980334"/>
              <a:gd name="connsiteX27" fmla="*/ 2591089 w 2772957"/>
              <a:gd name="connsiteY27" fmla="*/ 1417205 h 1980334"/>
              <a:gd name="connsiteX28" fmla="*/ 2726748 w 2772957"/>
              <a:gd name="connsiteY28" fmla="*/ 1324264 h 1980334"/>
              <a:gd name="connsiteX29" fmla="*/ 2772064 w 2772957"/>
              <a:gd name="connsiteY29" fmla="*/ 1207366 h 1980334"/>
              <a:gd name="connsiteX30" fmla="*/ 2701348 w 2772957"/>
              <a:gd name="connsiteY30" fmla="*/ 1069687 h 1980334"/>
              <a:gd name="connsiteX31" fmla="*/ 2621973 w 2772957"/>
              <a:gd name="connsiteY31" fmla="*/ 935759 h 1980334"/>
              <a:gd name="connsiteX32" fmla="*/ 2531630 w 2772957"/>
              <a:gd name="connsiteY32" fmla="*/ 737177 h 1980334"/>
              <a:gd name="connsiteX33" fmla="*/ 2223655 w 2772957"/>
              <a:gd name="connsiteY33" fmla="*/ 712932 h 1980334"/>
              <a:gd name="connsiteX34" fmla="*/ 2119745 w 2772957"/>
              <a:gd name="connsiteY34" fmla="*/ 719859 h 1980334"/>
              <a:gd name="connsiteX35" fmla="*/ 2071255 w 2772957"/>
              <a:gd name="connsiteY35" fmla="*/ 685223 h 1980334"/>
              <a:gd name="connsiteX36" fmla="*/ 1981200 w 2772957"/>
              <a:gd name="connsiteY36" fmla="*/ 678296 h 1980334"/>
              <a:gd name="connsiteX37" fmla="*/ 1808018 w 2772957"/>
              <a:gd name="connsiteY37" fmla="*/ 747568 h 1980334"/>
              <a:gd name="connsiteX38" fmla="*/ 1669473 w 2772957"/>
              <a:gd name="connsiteY38" fmla="*/ 775277 h 1980334"/>
              <a:gd name="connsiteX39" fmla="*/ 1392382 w 2772957"/>
              <a:gd name="connsiteY39" fmla="*/ 733714 h 1980334"/>
              <a:gd name="connsiteX40" fmla="*/ 1295400 w 2772957"/>
              <a:gd name="connsiteY40" fmla="*/ 699077 h 1980334"/>
              <a:gd name="connsiteX41" fmla="*/ 1099127 w 2772957"/>
              <a:gd name="connsiteY41" fmla="*/ 523009 h 1980334"/>
              <a:gd name="connsiteX42" fmla="*/ 1066223 w 2772957"/>
              <a:gd name="connsiteY42" fmla="*/ 364837 h 1980334"/>
              <a:gd name="connsiteX43" fmla="*/ 1006764 w 2772957"/>
              <a:gd name="connsiteY43" fmla="*/ 222250 h 1980334"/>
              <a:gd name="connsiteX44" fmla="*/ 938645 w 2772957"/>
              <a:gd name="connsiteY44" fmla="*/ 80818 h 1980334"/>
              <a:gd name="connsiteX45" fmla="*/ 807605 w 2772957"/>
              <a:gd name="connsiteY45" fmla="*/ 2887 h 1980334"/>
              <a:gd name="connsiteX46" fmla="*/ 660400 w 2772957"/>
              <a:gd name="connsiteY46" fmla="*/ 0 h 1980334"/>
              <a:gd name="connsiteX47" fmla="*/ 572655 w 2772957"/>
              <a:gd name="connsiteY47" fmla="*/ 64077 h 1980334"/>
              <a:gd name="connsiteX48" fmla="*/ 527050 w 2772957"/>
              <a:gd name="connsiteY48" fmla="*/ 217741 h 1980334"/>
              <a:gd name="connsiteX49" fmla="*/ 546100 w 2772957"/>
              <a:gd name="connsiteY49" fmla="*/ 427291 h 1980334"/>
              <a:gd name="connsiteX50" fmla="*/ 488950 w 2772957"/>
              <a:gd name="connsiteY50" fmla="*/ 592391 h 1980334"/>
              <a:gd name="connsiteX51" fmla="*/ 644236 w 2772957"/>
              <a:gd name="connsiteY51" fmla="*/ 622877 h 1980334"/>
              <a:gd name="connsiteX52" fmla="*/ 692727 w 2772957"/>
              <a:gd name="connsiteY52" fmla="*/ 657514 h 1980334"/>
              <a:gd name="connsiteX53" fmla="*/ 755073 w 2772957"/>
              <a:gd name="connsiteY53" fmla="*/ 775277 h 1980334"/>
              <a:gd name="connsiteX54" fmla="*/ 762000 w 2772957"/>
              <a:gd name="connsiteY54" fmla="*/ 906896 h 1980334"/>
              <a:gd name="connsiteX55" fmla="*/ 678873 w 2772957"/>
              <a:gd name="connsiteY55" fmla="*/ 1038514 h 1980334"/>
              <a:gd name="connsiteX56" fmla="*/ 630382 w 2772957"/>
              <a:gd name="connsiteY56" fmla="*/ 1100859 h 1980334"/>
              <a:gd name="connsiteX57" fmla="*/ 498764 w 2772957"/>
              <a:gd name="connsiteY57" fmla="*/ 1142423 h 1980334"/>
              <a:gd name="connsiteX58" fmla="*/ 360218 w 2772957"/>
              <a:gd name="connsiteY58" fmla="*/ 1135496 h 1980334"/>
              <a:gd name="connsiteX59" fmla="*/ 284018 w 2772957"/>
              <a:gd name="connsiteY59" fmla="*/ 1045441 h 1980334"/>
              <a:gd name="connsiteX60" fmla="*/ 270164 w 2772957"/>
              <a:gd name="connsiteY60" fmla="*/ 899968 h 1980334"/>
              <a:gd name="connsiteX61" fmla="*/ 256309 w 2772957"/>
              <a:gd name="connsiteY61" fmla="*/ 754496 h 1980334"/>
              <a:gd name="connsiteX0" fmla="*/ 256309 w 2772957"/>
              <a:gd name="connsiteY0" fmla="*/ 754496 h 1980334"/>
              <a:gd name="connsiteX1" fmla="*/ 110836 w 2772957"/>
              <a:gd name="connsiteY1" fmla="*/ 733714 h 1980334"/>
              <a:gd name="connsiteX2" fmla="*/ 20782 w 2772957"/>
              <a:gd name="connsiteY2" fmla="*/ 782205 h 1980334"/>
              <a:gd name="connsiteX3" fmla="*/ 0 w 2772957"/>
              <a:gd name="connsiteY3" fmla="*/ 920750 h 1980334"/>
              <a:gd name="connsiteX4" fmla="*/ 48491 w 2772957"/>
              <a:gd name="connsiteY4" fmla="*/ 1031587 h 1980334"/>
              <a:gd name="connsiteX5" fmla="*/ 90055 w 2772957"/>
              <a:gd name="connsiteY5" fmla="*/ 1135496 h 1980334"/>
              <a:gd name="connsiteX6" fmla="*/ 138545 w 2772957"/>
              <a:gd name="connsiteY6" fmla="*/ 1211696 h 1980334"/>
              <a:gd name="connsiteX7" fmla="*/ 82478 w 2772957"/>
              <a:gd name="connsiteY7" fmla="*/ 1637074 h 1980334"/>
              <a:gd name="connsiteX8" fmla="*/ 114517 w 2772957"/>
              <a:gd name="connsiteY8" fmla="*/ 1695306 h 1980334"/>
              <a:gd name="connsiteX9" fmla="*/ 52171 w 2772957"/>
              <a:gd name="connsiteY9" fmla="*/ 1846046 h 1980334"/>
              <a:gd name="connsiteX10" fmla="*/ 120434 w 2772957"/>
              <a:gd name="connsiteY10" fmla="*/ 1980334 h 1980334"/>
              <a:gd name="connsiteX11" fmla="*/ 282575 w 2772957"/>
              <a:gd name="connsiteY11" fmla="*/ 1956089 h 1980334"/>
              <a:gd name="connsiteX12" fmla="*/ 456623 w 2772957"/>
              <a:gd name="connsiteY12" fmla="*/ 1870364 h 1980334"/>
              <a:gd name="connsiteX13" fmla="*/ 595745 w 2772957"/>
              <a:gd name="connsiteY13" fmla="*/ 1800514 h 1980334"/>
              <a:gd name="connsiteX14" fmla="*/ 703118 w 2772957"/>
              <a:gd name="connsiteY14" fmla="*/ 1775691 h 1980334"/>
              <a:gd name="connsiteX15" fmla="*/ 835025 w 2772957"/>
              <a:gd name="connsiteY15" fmla="*/ 1720273 h 1980334"/>
              <a:gd name="connsiteX16" fmla="*/ 1080655 w 2772957"/>
              <a:gd name="connsiteY16" fmla="*/ 1634259 h 1980334"/>
              <a:gd name="connsiteX17" fmla="*/ 1197841 w 2772957"/>
              <a:gd name="connsiteY17" fmla="*/ 1590964 h 1980334"/>
              <a:gd name="connsiteX18" fmla="*/ 1323109 w 2772957"/>
              <a:gd name="connsiteY18" fmla="*/ 1495714 h 1980334"/>
              <a:gd name="connsiteX19" fmla="*/ 1392382 w 2772957"/>
              <a:gd name="connsiteY19" fmla="*/ 1398732 h 1980334"/>
              <a:gd name="connsiteX20" fmla="*/ 1454727 w 2772957"/>
              <a:gd name="connsiteY20" fmla="*/ 1391805 h 1980334"/>
              <a:gd name="connsiteX21" fmla="*/ 1634836 w 2772957"/>
              <a:gd name="connsiteY21" fmla="*/ 1343314 h 1980334"/>
              <a:gd name="connsiteX22" fmla="*/ 1731818 w 2772957"/>
              <a:gd name="connsiteY22" fmla="*/ 1301750 h 1980334"/>
              <a:gd name="connsiteX23" fmla="*/ 1905000 w 2772957"/>
              <a:gd name="connsiteY23" fmla="*/ 1246332 h 1980334"/>
              <a:gd name="connsiteX24" fmla="*/ 2036618 w 2772957"/>
              <a:gd name="connsiteY24" fmla="*/ 1225550 h 1980334"/>
              <a:gd name="connsiteX25" fmla="*/ 2146299 w 2772957"/>
              <a:gd name="connsiteY25" fmla="*/ 1300416 h 1980334"/>
              <a:gd name="connsiteX26" fmla="*/ 2475923 w 2772957"/>
              <a:gd name="connsiteY26" fmla="*/ 1400752 h 1980334"/>
              <a:gd name="connsiteX27" fmla="*/ 2591089 w 2772957"/>
              <a:gd name="connsiteY27" fmla="*/ 1417205 h 1980334"/>
              <a:gd name="connsiteX28" fmla="*/ 2726748 w 2772957"/>
              <a:gd name="connsiteY28" fmla="*/ 1324264 h 1980334"/>
              <a:gd name="connsiteX29" fmla="*/ 2772064 w 2772957"/>
              <a:gd name="connsiteY29" fmla="*/ 1207366 h 1980334"/>
              <a:gd name="connsiteX30" fmla="*/ 2701348 w 2772957"/>
              <a:gd name="connsiteY30" fmla="*/ 1069687 h 1980334"/>
              <a:gd name="connsiteX31" fmla="*/ 2621973 w 2772957"/>
              <a:gd name="connsiteY31" fmla="*/ 935759 h 1980334"/>
              <a:gd name="connsiteX32" fmla="*/ 2531630 w 2772957"/>
              <a:gd name="connsiteY32" fmla="*/ 737177 h 1980334"/>
              <a:gd name="connsiteX33" fmla="*/ 2223655 w 2772957"/>
              <a:gd name="connsiteY33" fmla="*/ 712932 h 1980334"/>
              <a:gd name="connsiteX34" fmla="*/ 2119745 w 2772957"/>
              <a:gd name="connsiteY34" fmla="*/ 719859 h 1980334"/>
              <a:gd name="connsiteX35" fmla="*/ 2071255 w 2772957"/>
              <a:gd name="connsiteY35" fmla="*/ 685223 h 1980334"/>
              <a:gd name="connsiteX36" fmla="*/ 1981200 w 2772957"/>
              <a:gd name="connsiteY36" fmla="*/ 678296 h 1980334"/>
              <a:gd name="connsiteX37" fmla="*/ 1808018 w 2772957"/>
              <a:gd name="connsiteY37" fmla="*/ 747568 h 1980334"/>
              <a:gd name="connsiteX38" fmla="*/ 1669473 w 2772957"/>
              <a:gd name="connsiteY38" fmla="*/ 775277 h 1980334"/>
              <a:gd name="connsiteX39" fmla="*/ 1392382 w 2772957"/>
              <a:gd name="connsiteY39" fmla="*/ 733714 h 1980334"/>
              <a:gd name="connsiteX40" fmla="*/ 1295400 w 2772957"/>
              <a:gd name="connsiteY40" fmla="*/ 699077 h 1980334"/>
              <a:gd name="connsiteX41" fmla="*/ 1099127 w 2772957"/>
              <a:gd name="connsiteY41" fmla="*/ 523009 h 1980334"/>
              <a:gd name="connsiteX42" fmla="*/ 1066223 w 2772957"/>
              <a:gd name="connsiteY42" fmla="*/ 364837 h 1980334"/>
              <a:gd name="connsiteX43" fmla="*/ 1006764 w 2772957"/>
              <a:gd name="connsiteY43" fmla="*/ 222250 h 1980334"/>
              <a:gd name="connsiteX44" fmla="*/ 938645 w 2772957"/>
              <a:gd name="connsiteY44" fmla="*/ 80818 h 1980334"/>
              <a:gd name="connsiteX45" fmla="*/ 807605 w 2772957"/>
              <a:gd name="connsiteY45" fmla="*/ 2887 h 1980334"/>
              <a:gd name="connsiteX46" fmla="*/ 660400 w 2772957"/>
              <a:gd name="connsiteY46" fmla="*/ 0 h 1980334"/>
              <a:gd name="connsiteX47" fmla="*/ 572655 w 2772957"/>
              <a:gd name="connsiteY47" fmla="*/ 64077 h 1980334"/>
              <a:gd name="connsiteX48" fmla="*/ 527050 w 2772957"/>
              <a:gd name="connsiteY48" fmla="*/ 217741 h 1980334"/>
              <a:gd name="connsiteX49" fmla="*/ 546100 w 2772957"/>
              <a:gd name="connsiteY49" fmla="*/ 427291 h 1980334"/>
              <a:gd name="connsiteX50" fmla="*/ 488950 w 2772957"/>
              <a:gd name="connsiteY50" fmla="*/ 592391 h 1980334"/>
              <a:gd name="connsiteX51" fmla="*/ 644236 w 2772957"/>
              <a:gd name="connsiteY51" fmla="*/ 622877 h 1980334"/>
              <a:gd name="connsiteX52" fmla="*/ 692727 w 2772957"/>
              <a:gd name="connsiteY52" fmla="*/ 657514 h 1980334"/>
              <a:gd name="connsiteX53" fmla="*/ 755073 w 2772957"/>
              <a:gd name="connsiteY53" fmla="*/ 775277 h 1980334"/>
              <a:gd name="connsiteX54" fmla="*/ 762000 w 2772957"/>
              <a:gd name="connsiteY54" fmla="*/ 906896 h 1980334"/>
              <a:gd name="connsiteX55" fmla="*/ 678873 w 2772957"/>
              <a:gd name="connsiteY55" fmla="*/ 1038514 h 1980334"/>
              <a:gd name="connsiteX56" fmla="*/ 630382 w 2772957"/>
              <a:gd name="connsiteY56" fmla="*/ 1100859 h 1980334"/>
              <a:gd name="connsiteX57" fmla="*/ 498764 w 2772957"/>
              <a:gd name="connsiteY57" fmla="*/ 1142423 h 1980334"/>
              <a:gd name="connsiteX58" fmla="*/ 360218 w 2772957"/>
              <a:gd name="connsiteY58" fmla="*/ 1135496 h 1980334"/>
              <a:gd name="connsiteX59" fmla="*/ 284018 w 2772957"/>
              <a:gd name="connsiteY59" fmla="*/ 1045441 h 1980334"/>
              <a:gd name="connsiteX60" fmla="*/ 270164 w 2772957"/>
              <a:gd name="connsiteY60" fmla="*/ 899968 h 1980334"/>
              <a:gd name="connsiteX61" fmla="*/ 256309 w 2772957"/>
              <a:gd name="connsiteY61" fmla="*/ 754496 h 1980334"/>
              <a:gd name="connsiteX0" fmla="*/ 256309 w 2772957"/>
              <a:gd name="connsiteY0" fmla="*/ 754496 h 1980334"/>
              <a:gd name="connsiteX1" fmla="*/ 110836 w 2772957"/>
              <a:gd name="connsiteY1" fmla="*/ 733714 h 1980334"/>
              <a:gd name="connsiteX2" fmla="*/ 20782 w 2772957"/>
              <a:gd name="connsiteY2" fmla="*/ 782205 h 1980334"/>
              <a:gd name="connsiteX3" fmla="*/ 0 w 2772957"/>
              <a:gd name="connsiteY3" fmla="*/ 920750 h 1980334"/>
              <a:gd name="connsiteX4" fmla="*/ 48491 w 2772957"/>
              <a:gd name="connsiteY4" fmla="*/ 1031587 h 1980334"/>
              <a:gd name="connsiteX5" fmla="*/ 90055 w 2772957"/>
              <a:gd name="connsiteY5" fmla="*/ 1135496 h 1980334"/>
              <a:gd name="connsiteX6" fmla="*/ 138545 w 2772957"/>
              <a:gd name="connsiteY6" fmla="*/ 1211696 h 1980334"/>
              <a:gd name="connsiteX7" fmla="*/ 82478 w 2772957"/>
              <a:gd name="connsiteY7" fmla="*/ 1637074 h 1980334"/>
              <a:gd name="connsiteX8" fmla="*/ 114517 w 2772957"/>
              <a:gd name="connsiteY8" fmla="*/ 1695306 h 1980334"/>
              <a:gd name="connsiteX9" fmla="*/ 52171 w 2772957"/>
              <a:gd name="connsiteY9" fmla="*/ 1846046 h 1980334"/>
              <a:gd name="connsiteX10" fmla="*/ 120434 w 2772957"/>
              <a:gd name="connsiteY10" fmla="*/ 1980334 h 1980334"/>
              <a:gd name="connsiteX11" fmla="*/ 282575 w 2772957"/>
              <a:gd name="connsiteY11" fmla="*/ 1956089 h 1980334"/>
              <a:gd name="connsiteX12" fmla="*/ 456623 w 2772957"/>
              <a:gd name="connsiteY12" fmla="*/ 1870364 h 1980334"/>
              <a:gd name="connsiteX13" fmla="*/ 595745 w 2772957"/>
              <a:gd name="connsiteY13" fmla="*/ 1800514 h 1980334"/>
              <a:gd name="connsiteX14" fmla="*/ 703118 w 2772957"/>
              <a:gd name="connsiteY14" fmla="*/ 1775691 h 1980334"/>
              <a:gd name="connsiteX15" fmla="*/ 835025 w 2772957"/>
              <a:gd name="connsiteY15" fmla="*/ 1720273 h 1980334"/>
              <a:gd name="connsiteX16" fmla="*/ 1080655 w 2772957"/>
              <a:gd name="connsiteY16" fmla="*/ 1634259 h 1980334"/>
              <a:gd name="connsiteX17" fmla="*/ 1197841 w 2772957"/>
              <a:gd name="connsiteY17" fmla="*/ 1590964 h 1980334"/>
              <a:gd name="connsiteX18" fmla="*/ 1323109 w 2772957"/>
              <a:gd name="connsiteY18" fmla="*/ 1495714 h 1980334"/>
              <a:gd name="connsiteX19" fmla="*/ 1392382 w 2772957"/>
              <a:gd name="connsiteY19" fmla="*/ 1398732 h 1980334"/>
              <a:gd name="connsiteX20" fmla="*/ 1454727 w 2772957"/>
              <a:gd name="connsiteY20" fmla="*/ 1391805 h 1980334"/>
              <a:gd name="connsiteX21" fmla="*/ 1634836 w 2772957"/>
              <a:gd name="connsiteY21" fmla="*/ 1343314 h 1980334"/>
              <a:gd name="connsiteX22" fmla="*/ 1731818 w 2772957"/>
              <a:gd name="connsiteY22" fmla="*/ 1301750 h 1980334"/>
              <a:gd name="connsiteX23" fmla="*/ 1905000 w 2772957"/>
              <a:gd name="connsiteY23" fmla="*/ 1246332 h 1980334"/>
              <a:gd name="connsiteX24" fmla="*/ 2036618 w 2772957"/>
              <a:gd name="connsiteY24" fmla="*/ 1225550 h 1980334"/>
              <a:gd name="connsiteX25" fmla="*/ 2146299 w 2772957"/>
              <a:gd name="connsiteY25" fmla="*/ 1300416 h 1980334"/>
              <a:gd name="connsiteX26" fmla="*/ 2475923 w 2772957"/>
              <a:gd name="connsiteY26" fmla="*/ 1400752 h 1980334"/>
              <a:gd name="connsiteX27" fmla="*/ 2591089 w 2772957"/>
              <a:gd name="connsiteY27" fmla="*/ 1417205 h 1980334"/>
              <a:gd name="connsiteX28" fmla="*/ 2726748 w 2772957"/>
              <a:gd name="connsiteY28" fmla="*/ 1324264 h 1980334"/>
              <a:gd name="connsiteX29" fmla="*/ 2772064 w 2772957"/>
              <a:gd name="connsiteY29" fmla="*/ 1207366 h 1980334"/>
              <a:gd name="connsiteX30" fmla="*/ 2701348 w 2772957"/>
              <a:gd name="connsiteY30" fmla="*/ 1069687 h 1980334"/>
              <a:gd name="connsiteX31" fmla="*/ 2621973 w 2772957"/>
              <a:gd name="connsiteY31" fmla="*/ 935759 h 1980334"/>
              <a:gd name="connsiteX32" fmla="*/ 2531630 w 2772957"/>
              <a:gd name="connsiteY32" fmla="*/ 737177 h 1980334"/>
              <a:gd name="connsiteX33" fmla="*/ 2223655 w 2772957"/>
              <a:gd name="connsiteY33" fmla="*/ 712932 h 1980334"/>
              <a:gd name="connsiteX34" fmla="*/ 2119745 w 2772957"/>
              <a:gd name="connsiteY34" fmla="*/ 719859 h 1980334"/>
              <a:gd name="connsiteX35" fmla="*/ 2071255 w 2772957"/>
              <a:gd name="connsiteY35" fmla="*/ 685223 h 1980334"/>
              <a:gd name="connsiteX36" fmla="*/ 1981200 w 2772957"/>
              <a:gd name="connsiteY36" fmla="*/ 678296 h 1980334"/>
              <a:gd name="connsiteX37" fmla="*/ 1808018 w 2772957"/>
              <a:gd name="connsiteY37" fmla="*/ 747568 h 1980334"/>
              <a:gd name="connsiteX38" fmla="*/ 1669473 w 2772957"/>
              <a:gd name="connsiteY38" fmla="*/ 775277 h 1980334"/>
              <a:gd name="connsiteX39" fmla="*/ 1392382 w 2772957"/>
              <a:gd name="connsiteY39" fmla="*/ 733714 h 1980334"/>
              <a:gd name="connsiteX40" fmla="*/ 1295400 w 2772957"/>
              <a:gd name="connsiteY40" fmla="*/ 699077 h 1980334"/>
              <a:gd name="connsiteX41" fmla="*/ 1099127 w 2772957"/>
              <a:gd name="connsiteY41" fmla="*/ 523009 h 1980334"/>
              <a:gd name="connsiteX42" fmla="*/ 1066223 w 2772957"/>
              <a:gd name="connsiteY42" fmla="*/ 364837 h 1980334"/>
              <a:gd name="connsiteX43" fmla="*/ 1006764 w 2772957"/>
              <a:gd name="connsiteY43" fmla="*/ 222250 h 1980334"/>
              <a:gd name="connsiteX44" fmla="*/ 938645 w 2772957"/>
              <a:gd name="connsiteY44" fmla="*/ 80818 h 1980334"/>
              <a:gd name="connsiteX45" fmla="*/ 807605 w 2772957"/>
              <a:gd name="connsiteY45" fmla="*/ 2887 h 1980334"/>
              <a:gd name="connsiteX46" fmla="*/ 660400 w 2772957"/>
              <a:gd name="connsiteY46" fmla="*/ 0 h 1980334"/>
              <a:gd name="connsiteX47" fmla="*/ 572655 w 2772957"/>
              <a:gd name="connsiteY47" fmla="*/ 64077 h 1980334"/>
              <a:gd name="connsiteX48" fmla="*/ 527050 w 2772957"/>
              <a:gd name="connsiteY48" fmla="*/ 217741 h 1980334"/>
              <a:gd name="connsiteX49" fmla="*/ 546100 w 2772957"/>
              <a:gd name="connsiteY49" fmla="*/ 427291 h 1980334"/>
              <a:gd name="connsiteX50" fmla="*/ 488950 w 2772957"/>
              <a:gd name="connsiteY50" fmla="*/ 592391 h 1980334"/>
              <a:gd name="connsiteX51" fmla="*/ 644236 w 2772957"/>
              <a:gd name="connsiteY51" fmla="*/ 622877 h 1980334"/>
              <a:gd name="connsiteX52" fmla="*/ 692727 w 2772957"/>
              <a:gd name="connsiteY52" fmla="*/ 657514 h 1980334"/>
              <a:gd name="connsiteX53" fmla="*/ 755073 w 2772957"/>
              <a:gd name="connsiteY53" fmla="*/ 775277 h 1980334"/>
              <a:gd name="connsiteX54" fmla="*/ 762000 w 2772957"/>
              <a:gd name="connsiteY54" fmla="*/ 906896 h 1980334"/>
              <a:gd name="connsiteX55" fmla="*/ 678873 w 2772957"/>
              <a:gd name="connsiteY55" fmla="*/ 1038514 h 1980334"/>
              <a:gd name="connsiteX56" fmla="*/ 630382 w 2772957"/>
              <a:gd name="connsiteY56" fmla="*/ 1100859 h 1980334"/>
              <a:gd name="connsiteX57" fmla="*/ 498764 w 2772957"/>
              <a:gd name="connsiteY57" fmla="*/ 1142423 h 1980334"/>
              <a:gd name="connsiteX58" fmla="*/ 360218 w 2772957"/>
              <a:gd name="connsiteY58" fmla="*/ 1135496 h 1980334"/>
              <a:gd name="connsiteX59" fmla="*/ 284018 w 2772957"/>
              <a:gd name="connsiteY59" fmla="*/ 1045441 h 1980334"/>
              <a:gd name="connsiteX60" fmla="*/ 270164 w 2772957"/>
              <a:gd name="connsiteY60" fmla="*/ 899968 h 1980334"/>
              <a:gd name="connsiteX61" fmla="*/ 256309 w 2772957"/>
              <a:gd name="connsiteY61" fmla="*/ 754496 h 1980334"/>
              <a:gd name="connsiteX0" fmla="*/ 401133 w 2917781"/>
              <a:gd name="connsiteY0" fmla="*/ 754496 h 1980334"/>
              <a:gd name="connsiteX1" fmla="*/ 255660 w 2917781"/>
              <a:gd name="connsiteY1" fmla="*/ 733714 h 1980334"/>
              <a:gd name="connsiteX2" fmla="*/ 165606 w 2917781"/>
              <a:gd name="connsiteY2" fmla="*/ 782205 h 1980334"/>
              <a:gd name="connsiteX3" fmla="*/ 144824 w 2917781"/>
              <a:gd name="connsiteY3" fmla="*/ 920750 h 1980334"/>
              <a:gd name="connsiteX4" fmla="*/ 193315 w 2917781"/>
              <a:gd name="connsiteY4" fmla="*/ 1031587 h 1980334"/>
              <a:gd name="connsiteX5" fmla="*/ 234879 w 2917781"/>
              <a:gd name="connsiteY5" fmla="*/ 1135496 h 1980334"/>
              <a:gd name="connsiteX6" fmla="*/ 0 w 2917781"/>
              <a:gd name="connsiteY6" fmla="*/ 1611746 h 1980334"/>
              <a:gd name="connsiteX7" fmla="*/ 227302 w 2917781"/>
              <a:gd name="connsiteY7" fmla="*/ 1637074 h 1980334"/>
              <a:gd name="connsiteX8" fmla="*/ 259341 w 2917781"/>
              <a:gd name="connsiteY8" fmla="*/ 1695306 h 1980334"/>
              <a:gd name="connsiteX9" fmla="*/ 196995 w 2917781"/>
              <a:gd name="connsiteY9" fmla="*/ 1846046 h 1980334"/>
              <a:gd name="connsiteX10" fmla="*/ 265258 w 2917781"/>
              <a:gd name="connsiteY10" fmla="*/ 1980334 h 1980334"/>
              <a:gd name="connsiteX11" fmla="*/ 427399 w 2917781"/>
              <a:gd name="connsiteY11" fmla="*/ 1956089 h 1980334"/>
              <a:gd name="connsiteX12" fmla="*/ 601447 w 2917781"/>
              <a:gd name="connsiteY12" fmla="*/ 1870364 h 1980334"/>
              <a:gd name="connsiteX13" fmla="*/ 740569 w 2917781"/>
              <a:gd name="connsiteY13" fmla="*/ 1800514 h 1980334"/>
              <a:gd name="connsiteX14" fmla="*/ 847942 w 2917781"/>
              <a:gd name="connsiteY14" fmla="*/ 1775691 h 1980334"/>
              <a:gd name="connsiteX15" fmla="*/ 979849 w 2917781"/>
              <a:gd name="connsiteY15" fmla="*/ 1720273 h 1980334"/>
              <a:gd name="connsiteX16" fmla="*/ 1225479 w 2917781"/>
              <a:gd name="connsiteY16" fmla="*/ 1634259 h 1980334"/>
              <a:gd name="connsiteX17" fmla="*/ 1342665 w 2917781"/>
              <a:gd name="connsiteY17" fmla="*/ 1590964 h 1980334"/>
              <a:gd name="connsiteX18" fmla="*/ 1467933 w 2917781"/>
              <a:gd name="connsiteY18" fmla="*/ 1495714 h 1980334"/>
              <a:gd name="connsiteX19" fmla="*/ 1537206 w 2917781"/>
              <a:gd name="connsiteY19" fmla="*/ 1398732 h 1980334"/>
              <a:gd name="connsiteX20" fmla="*/ 1599551 w 2917781"/>
              <a:gd name="connsiteY20" fmla="*/ 1391805 h 1980334"/>
              <a:gd name="connsiteX21" fmla="*/ 1779660 w 2917781"/>
              <a:gd name="connsiteY21" fmla="*/ 1343314 h 1980334"/>
              <a:gd name="connsiteX22" fmla="*/ 1876642 w 2917781"/>
              <a:gd name="connsiteY22" fmla="*/ 1301750 h 1980334"/>
              <a:gd name="connsiteX23" fmla="*/ 2049824 w 2917781"/>
              <a:gd name="connsiteY23" fmla="*/ 1246332 h 1980334"/>
              <a:gd name="connsiteX24" fmla="*/ 2181442 w 2917781"/>
              <a:gd name="connsiteY24" fmla="*/ 1225550 h 1980334"/>
              <a:gd name="connsiteX25" fmla="*/ 2291123 w 2917781"/>
              <a:gd name="connsiteY25" fmla="*/ 1300416 h 1980334"/>
              <a:gd name="connsiteX26" fmla="*/ 2620747 w 2917781"/>
              <a:gd name="connsiteY26" fmla="*/ 1400752 h 1980334"/>
              <a:gd name="connsiteX27" fmla="*/ 2735913 w 2917781"/>
              <a:gd name="connsiteY27" fmla="*/ 1417205 h 1980334"/>
              <a:gd name="connsiteX28" fmla="*/ 2871572 w 2917781"/>
              <a:gd name="connsiteY28" fmla="*/ 1324264 h 1980334"/>
              <a:gd name="connsiteX29" fmla="*/ 2916888 w 2917781"/>
              <a:gd name="connsiteY29" fmla="*/ 1207366 h 1980334"/>
              <a:gd name="connsiteX30" fmla="*/ 2846172 w 2917781"/>
              <a:gd name="connsiteY30" fmla="*/ 1069687 h 1980334"/>
              <a:gd name="connsiteX31" fmla="*/ 2766797 w 2917781"/>
              <a:gd name="connsiteY31" fmla="*/ 935759 h 1980334"/>
              <a:gd name="connsiteX32" fmla="*/ 2676454 w 2917781"/>
              <a:gd name="connsiteY32" fmla="*/ 737177 h 1980334"/>
              <a:gd name="connsiteX33" fmla="*/ 2368479 w 2917781"/>
              <a:gd name="connsiteY33" fmla="*/ 712932 h 1980334"/>
              <a:gd name="connsiteX34" fmla="*/ 2264569 w 2917781"/>
              <a:gd name="connsiteY34" fmla="*/ 719859 h 1980334"/>
              <a:gd name="connsiteX35" fmla="*/ 2216079 w 2917781"/>
              <a:gd name="connsiteY35" fmla="*/ 685223 h 1980334"/>
              <a:gd name="connsiteX36" fmla="*/ 2126024 w 2917781"/>
              <a:gd name="connsiteY36" fmla="*/ 678296 h 1980334"/>
              <a:gd name="connsiteX37" fmla="*/ 1952842 w 2917781"/>
              <a:gd name="connsiteY37" fmla="*/ 747568 h 1980334"/>
              <a:gd name="connsiteX38" fmla="*/ 1814297 w 2917781"/>
              <a:gd name="connsiteY38" fmla="*/ 775277 h 1980334"/>
              <a:gd name="connsiteX39" fmla="*/ 1537206 w 2917781"/>
              <a:gd name="connsiteY39" fmla="*/ 733714 h 1980334"/>
              <a:gd name="connsiteX40" fmla="*/ 1440224 w 2917781"/>
              <a:gd name="connsiteY40" fmla="*/ 699077 h 1980334"/>
              <a:gd name="connsiteX41" fmla="*/ 1243951 w 2917781"/>
              <a:gd name="connsiteY41" fmla="*/ 523009 h 1980334"/>
              <a:gd name="connsiteX42" fmla="*/ 1211047 w 2917781"/>
              <a:gd name="connsiteY42" fmla="*/ 364837 h 1980334"/>
              <a:gd name="connsiteX43" fmla="*/ 1151588 w 2917781"/>
              <a:gd name="connsiteY43" fmla="*/ 222250 h 1980334"/>
              <a:gd name="connsiteX44" fmla="*/ 1083469 w 2917781"/>
              <a:gd name="connsiteY44" fmla="*/ 80818 h 1980334"/>
              <a:gd name="connsiteX45" fmla="*/ 952429 w 2917781"/>
              <a:gd name="connsiteY45" fmla="*/ 2887 h 1980334"/>
              <a:gd name="connsiteX46" fmla="*/ 805224 w 2917781"/>
              <a:gd name="connsiteY46" fmla="*/ 0 h 1980334"/>
              <a:gd name="connsiteX47" fmla="*/ 717479 w 2917781"/>
              <a:gd name="connsiteY47" fmla="*/ 64077 h 1980334"/>
              <a:gd name="connsiteX48" fmla="*/ 671874 w 2917781"/>
              <a:gd name="connsiteY48" fmla="*/ 217741 h 1980334"/>
              <a:gd name="connsiteX49" fmla="*/ 690924 w 2917781"/>
              <a:gd name="connsiteY49" fmla="*/ 427291 h 1980334"/>
              <a:gd name="connsiteX50" fmla="*/ 633774 w 2917781"/>
              <a:gd name="connsiteY50" fmla="*/ 592391 h 1980334"/>
              <a:gd name="connsiteX51" fmla="*/ 789060 w 2917781"/>
              <a:gd name="connsiteY51" fmla="*/ 622877 h 1980334"/>
              <a:gd name="connsiteX52" fmla="*/ 837551 w 2917781"/>
              <a:gd name="connsiteY52" fmla="*/ 657514 h 1980334"/>
              <a:gd name="connsiteX53" fmla="*/ 899897 w 2917781"/>
              <a:gd name="connsiteY53" fmla="*/ 775277 h 1980334"/>
              <a:gd name="connsiteX54" fmla="*/ 906824 w 2917781"/>
              <a:gd name="connsiteY54" fmla="*/ 906896 h 1980334"/>
              <a:gd name="connsiteX55" fmla="*/ 823697 w 2917781"/>
              <a:gd name="connsiteY55" fmla="*/ 1038514 h 1980334"/>
              <a:gd name="connsiteX56" fmla="*/ 775206 w 2917781"/>
              <a:gd name="connsiteY56" fmla="*/ 1100859 h 1980334"/>
              <a:gd name="connsiteX57" fmla="*/ 643588 w 2917781"/>
              <a:gd name="connsiteY57" fmla="*/ 1142423 h 1980334"/>
              <a:gd name="connsiteX58" fmla="*/ 505042 w 2917781"/>
              <a:gd name="connsiteY58" fmla="*/ 1135496 h 1980334"/>
              <a:gd name="connsiteX59" fmla="*/ 428842 w 2917781"/>
              <a:gd name="connsiteY59" fmla="*/ 1045441 h 1980334"/>
              <a:gd name="connsiteX60" fmla="*/ 414988 w 2917781"/>
              <a:gd name="connsiteY60" fmla="*/ 899968 h 1980334"/>
              <a:gd name="connsiteX61" fmla="*/ 401133 w 2917781"/>
              <a:gd name="connsiteY61" fmla="*/ 754496 h 1980334"/>
              <a:gd name="connsiteX0" fmla="*/ 661554 w 3178202"/>
              <a:gd name="connsiteY0" fmla="*/ 754496 h 1980334"/>
              <a:gd name="connsiteX1" fmla="*/ 516081 w 3178202"/>
              <a:gd name="connsiteY1" fmla="*/ 733714 h 1980334"/>
              <a:gd name="connsiteX2" fmla="*/ 426027 w 3178202"/>
              <a:gd name="connsiteY2" fmla="*/ 782205 h 1980334"/>
              <a:gd name="connsiteX3" fmla="*/ 405245 w 3178202"/>
              <a:gd name="connsiteY3" fmla="*/ 920750 h 1980334"/>
              <a:gd name="connsiteX4" fmla="*/ 453736 w 3178202"/>
              <a:gd name="connsiteY4" fmla="*/ 1031587 h 1980334"/>
              <a:gd name="connsiteX5" fmla="*/ 0 w 3178202"/>
              <a:gd name="connsiteY5" fmla="*/ 1559359 h 1980334"/>
              <a:gd name="connsiteX6" fmla="*/ 260421 w 3178202"/>
              <a:gd name="connsiteY6" fmla="*/ 1611746 h 1980334"/>
              <a:gd name="connsiteX7" fmla="*/ 487723 w 3178202"/>
              <a:gd name="connsiteY7" fmla="*/ 1637074 h 1980334"/>
              <a:gd name="connsiteX8" fmla="*/ 519762 w 3178202"/>
              <a:gd name="connsiteY8" fmla="*/ 1695306 h 1980334"/>
              <a:gd name="connsiteX9" fmla="*/ 457416 w 3178202"/>
              <a:gd name="connsiteY9" fmla="*/ 1846046 h 1980334"/>
              <a:gd name="connsiteX10" fmla="*/ 525679 w 3178202"/>
              <a:gd name="connsiteY10" fmla="*/ 1980334 h 1980334"/>
              <a:gd name="connsiteX11" fmla="*/ 687820 w 3178202"/>
              <a:gd name="connsiteY11" fmla="*/ 1956089 h 1980334"/>
              <a:gd name="connsiteX12" fmla="*/ 861868 w 3178202"/>
              <a:gd name="connsiteY12" fmla="*/ 1870364 h 1980334"/>
              <a:gd name="connsiteX13" fmla="*/ 1000990 w 3178202"/>
              <a:gd name="connsiteY13" fmla="*/ 1800514 h 1980334"/>
              <a:gd name="connsiteX14" fmla="*/ 1108363 w 3178202"/>
              <a:gd name="connsiteY14" fmla="*/ 1775691 h 1980334"/>
              <a:gd name="connsiteX15" fmla="*/ 1240270 w 3178202"/>
              <a:gd name="connsiteY15" fmla="*/ 1720273 h 1980334"/>
              <a:gd name="connsiteX16" fmla="*/ 1485900 w 3178202"/>
              <a:gd name="connsiteY16" fmla="*/ 1634259 h 1980334"/>
              <a:gd name="connsiteX17" fmla="*/ 1603086 w 3178202"/>
              <a:gd name="connsiteY17" fmla="*/ 1590964 h 1980334"/>
              <a:gd name="connsiteX18" fmla="*/ 1728354 w 3178202"/>
              <a:gd name="connsiteY18" fmla="*/ 1495714 h 1980334"/>
              <a:gd name="connsiteX19" fmla="*/ 1797627 w 3178202"/>
              <a:gd name="connsiteY19" fmla="*/ 1398732 h 1980334"/>
              <a:gd name="connsiteX20" fmla="*/ 1859972 w 3178202"/>
              <a:gd name="connsiteY20" fmla="*/ 1391805 h 1980334"/>
              <a:gd name="connsiteX21" fmla="*/ 2040081 w 3178202"/>
              <a:gd name="connsiteY21" fmla="*/ 1343314 h 1980334"/>
              <a:gd name="connsiteX22" fmla="*/ 2137063 w 3178202"/>
              <a:gd name="connsiteY22" fmla="*/ 1301750 h 1980334"/>
              <a:gd name="connsiteX23" fmla="*/ 2310245 w 3178202"/>
              <a:gd name="connsiteY23" fmla="*/ 1246332 h 1980334"/>
              <a:gd name="connsiteX24" fmla="*/ 2441863 w 3178202"/>
              <a:gd name="connsiteY24" fmla="*/ 1225550 h 1980334"/>
              <a:gd name="connsiteX25" fmla="*/ 2551544 w 3178202"/>
              <a:gd name="connsiteY25" fmla="*/ 1300416 h 1980334"/>
              <a:gd name="connsiteX26" fmla="*/ 2881168 w 3178202"/>
              <a:gd name="connsiteY26" fmla="*/ 1400752 h 1980334"/>
              <a:gd name="connsiteX27" fmla="*/ 2996334 w 3178202"/>
              <a:gd name="connsiteY27" fmla="*/ 1417205 h 1980334"/>
              <a:gd name="connsiteX28" fmla="*/ 3131993 w 3178202"/>
              <a:gd name="connsiteY28" fmla="*/ 1324264 h 1980334"/>
              <a:gd name="connsiteX29" fmla="*/ 3177309 w 3178202"/>
              <a:gd name="connsiteY29" fmla="*/ 1207366 h 1980334"/>
              <a:gd name="connsiteX30" fmla="*/ 3106593 w 3178202"/>
              <a:gd name="connsiteY30" fmla="*/ 1069687 h 1980334"/>
              <a:gd name="connsiteX31" fmla="*/ 3027218 w 3178202"/>
              <a:gd name="connsiteY31" fmla="*/ 935759 h 1980334"/>
              <a:gd name="connsiteX32" fmla="*/ 2936875 w 3178202"/>
              <a:gd name="connsiteY32" fmla="*/ 737177 h 1980334"/>
              <a:gd name="connsiteX33" fmla="*/ 2628900 w 3178202"/>
              <a:gd name="connsiteY33" fmla="*/ 712932 h 1980334"/>
              <a:gd name="connsiteX34" fmla="*/ 2524990 w 3178202"/>
              <a:gd name="connsiteY34" fmla="*/ 719859 h 1980334"/>
              <a:gd name="connsiteX35" fmla="*/ 2476500 w 3178202"/>
              <a:gd name="connsiteY35" fmla="*/ 685223 h 1980334"/>
              <a:gd name="connsiteX36" fmla="*/ 2386445 w 3178202"/>
              <a:gd name="connsiteY36" fmla="*/ 678296 h 1980334"/>
              <a:gd name="connsiteX37" fmla="*/ 2213263 w 3178202"/>
              <a:gd name="connsiteY37" fmla="*/ 747568 h 1980334"/>
              <a:gd name="connsiteX38" fmla="*/ 2074718 w 3178202"/>
              <a:gd name="connsiteY38" fmla="*/ 775277 h 1980334"/>
              <a:gd name="connsiteX39" fmla="*/ 1797627 w 3178202"/>
              <a:gd name="connsiteY39" fmla="*/ 733714 h 1980334"/>
              <a:gd name="connsiteX40" fmla="*/ 1700645 w 3178202"/>
              <a:gd name="connsiteY40" fmla="*/ 699077 h 1980334"/>
              <a:gd name="connsiteX41" fmla="*/ 1504372 w 3178202"/>
              <a:gd name="connsiteY41" fmla="*/ 523009 h 1980334"/>
              <a:gd name="connsiteX42" fmla="*/ 1471468 w 3178202"/>
              <a:gd name="connsiteY42" fmla="*/ 364837 h 1980334"/>
              <a:gd name="connsiteX43" fmla="*/ 1412009 w 3178202"/>
              <a:gd name="connsiteY43" fmla="*/ 222250 h 1980334"/>
              <a:gd name="connsiteX44" fmla="*/ 1343890 w 3178202"/>
              <a:gd name="connsiteY44" fmla="*/ 80818 h 1980334"/>
              <a:gd name="connsiteX45" fmla="*/ 1212850 w 3178202"/>
              <a:gd name="connsiteY45" fmla="*/ 2887 h 1980334"/>
              <a:gd name="connsiteX46" fmla="*/ 1065645 w 3178202"/>
              <a:gd name="connsiteY46" fmla="*/ 0 h 1980334"/>
              <a:gd name="connsiteX47" fmla="*/ 977900 w 3178202"/>
              <a:gd name="connsiteY47" fmla="*/ 64077 h 1980334"/>
              <a:gd name="connsiteX48" fmla="*/ 932295 w 3178202"/>
              <a:gd name="connsiteY48" fmla="*/ 217741 h 1980334"/>
              <a:gd name="connsiteX49" fmla="*/ 951345 w 3178202"/>
              <a:gd name="connsiteY49" fmla="*/ 427291 h 1980334"/>
              <a:gd name="connsiteX50" fmla="*/ 894195 w 3178202"/>
              <a:gd name="connsiteY50" fmla="*/ 592391 h 1980334"/>
              <a:gd name="connsiteX51" fmla="*/ 1049481 w 3178202"/>
              <a:gd name="connsiteY51" fmla="*/ 622877 h 1980334"/>
              <a:gd name="connsiteX52" fmla="*/ 1097972 w 3178202"/>
              <a:gd name="connsiteY52" fmla="*/ 657514 h 1980334"/>
              <a:gd name="connsiteX53" fmla="*/ 1160318 w 3178202"/>
              <a:gd name="connsiteY53" fmla="*/ 775277 h 1980334"/>
              <a:gd name="connsiteX54" fmla="*/ 1167245 w 3178202"/>
              <a:gd name="connsiteY54" fmla="*/ 906896 h 1980334"/>
              <a:gd name="connsiteX55" fmla="*/ 1084118 w 3178202"/>
              <a:gd name="connsiteY55" fmla="*/ 1038514 h 1980334"/>
              <a:gd name="connsiteX56" fmla="*/ 1035627 w 3178202"/>
              <a:gd name="connsiteY56" fmla="*/ 1100859 h 1980334"/>
              <a:gd name="connsiteX57" fmla="*/ 904009 w 3178202"/>
              <a:gd name="connsiteY57" fmla="*/ 1142423 h 1980334"/>
              <a:gd name="connsiteX58" fmla="*/ 765463 w 3178202"/>
              <a:gd name="connsiteY58" fmla="*/ 1135496 h 1980334"/>
              <a:gd name="connsiteX59" fmla="*/ 689263 w 3178202"/>
              <a:gd name="connsiteY59" fmla="*/ 1045441 h 1980334"/>
              <a:gd name="connsiteX60" fmla="*/ 675409 w 3178202"/>
              <a:gd name="connsiteY60" fmla="*/ 899968 h 1980334"/>
              <a:gd name="connsiteX61" fmla="*/ 661554 w 3178202"/>
              <a:gd name="connsiteY61" fmla="*/ 754496 h 1980334"/>
              <a:gd name="connsiteX0" fmla="*/ 722168 w 3238816"/>
              <a:gd name="connsiteY0" fmla="*/ 754496 h 1980334"/>
              <a:gd name="connsiteX1" fmla="*/ 576695 w 3238816"/>
              <a:gd name="connsiteY1" fmla="*/ 733714 h 1980334"/>
              <a:gd name="connsiteX2" fmla="*/ 486641 w 3238816"/>
              <a:gd name="connsiteY2" fmla="*/ 782205 h 1980334"/>
              <a:gd name="connsiteX3" fmla="*/ 465859 w 3238816"/>
              <a:gd name="connsiteY3" fmla="*/ 920750 h 1980334"/>
              <a:gd name="connsiteX4" fmla="*/ 0 w 3238816"/>
              <a:gd name="connsiteY4" fmla="*/ 1517362 h 1980334"/>
              <a:gd name="connsiteX5" fmla="*/ 60614 w 3238816"/>
              <a:gd name="connsiteY5" fmla="*/ 1559359 h 1980334"/>
              <a:gd name="connsiteX6" fmla="*/ 321035 w 3238816"/>
              <a:gd name="connsiteY6" fmla="*/ 1611746 h 1980334"/>
              <a:gd name="connsiteX7" fmla="*/ 548337 w 3238816"/>
              <a:gd name="connsiteY7" fmla="*/ 1637074 h 1980334"/>
              <a:gd name="connsiteX8" fmla="*/ 580376 w 3238816"/>
              <a:gd name="connsiteY8" fmla="*/ 1695306 h 1980334"/>
              <a:gd name="connsiteX9" fmla="*/ 518030 w 3238816"/>
              <a:gd name="connsiteY9" fmla="*/ 1846046 h 1980334"/>
              <a:gd name="connsiteX10" fmla="*/ 586293 w 3238816"/>
              <a:gd name="connsiteY10" fmla="*/ 1980334 h 1980334"/>
              <a:gd name="connsiteX11" fmla="*/ 748434 w 3238816"/>
              <a:gd name="connsiteY11" fmla="*/ 1956089 h 1980334"/>
              <a:gd name="connsiteX12" fmla="*/ 922482 w 3238816"/>
              <a:gd name="connsiteY12" fmla="*/ 1870364 h 1980334"/>
              <a:gd name="connsiteX13" fmla="*/ 1061604 w 3238816"/>
              <a:gd name="connsiteY13" fmla="*/ 1800514 h 1980334"/>
              <a:gd name="connsiteX14" fmla="*/ 1168977 w 3238816"/>
              <a:gd name="connsiteY14" fmla="*/ 1775691 h 1980334"/>
              <a:gd name="connsiteX15" fmla="*/ 1300884 w 3238816"/>
              <a:gd name="connsiteY15" fmla="*/ 1720273 h 1980334"/>
              <a:gd name="connsiteX16" fmla="*/ 1546514 w 3238816"/>
              <a:gd name="connsiteY16" fmla="*/ 1634259 h 1980334"/>
              <a:gd name="connsiteX17" fmla="*/ 1663700 w 3238816"/>
              <a:gd name="connsiteY17" fmla="*/ 1590964 h 1980334"/>
              <a:gd name="connsiteX18" fmla="*/ 1788968 w 3238816"/>
              <a:gd name="connsiteY18" fmla="*/ 1495714 h 1980334"/>
              <a:gd name="connsiteX19" fmla="*/ 1858241 w 3238816"/>
              <a:gd name="connsiteY19" fmla="*/ 1398732 h 1980334"/>
              <a:gd name="connsiteX20" fmla="*/ 1920586 w 3238816"/>
              <a:gd name="connsiteY20" fmla="*/ 1391805 h 1980334"/>
              <a:gd name="connsiteX21" fmla="*/ 2100695 w 3238816"/>
              <a:gd name="connsiteY21" fmla="*/ 1343314 h 1980334"/>
              <a:gd name="connsiteX22" fmla="*/ 2197677 w 3238816"/>
              <a:gd name="connsiteY22" fmla="*/ 1301750 h 1980334"/>
              <a:gd name="connsiteX23" fmla="*/ 2370859 w 3238816"/>
              <a:gd name="connsiteY23" fmla="*/ 1246332 h 1980334"/>
              <a:gd name="connsiteX24" fmla="*/ 2502477 w 3238816"/>
              <a:gd name="connsiteY24" fmla="*/ 1225550 h 1980334"/>
              <a:gd name="connsiteX25" fmla="*/ 2612158 w 3238816"/>
              <a:gd name="connsiteY25" fmla="*/ 1300416 h 1980334"/>
              <a:gd name="connsiteX26" fmla="*/ 2941782 w 3238816"/>
              <a:gd name="connsiteY26" fmla="*/ 1400752 h 1980334"/>
              <a:gd name="connsiteX27" fmla="*/ 3056948 w 3238816"/>
              <a:gd name="connsiteY27" fmla="*/ 1417205 h 1980334"/>
              <a:gd name="connsiteX28" fmla="*/ 3192607 w 3238816"/>
              <a:gd name="connsiteY28" fmla="*/ 1324264 h 1980334"/>
              <a:gd name="connsiteX29" fmla="*/ 3237923 w 3238816"/>
              <a:gd name="connsiteY29" fmla="*/ 1207366 h 1980334"/>
              <a:gd name="connsiteX30" fmla="*/ 3167207 w 3238816"/>
              <a:gd name="connsiteY30" fmla="*/ 1069687 h 1980334"/>
              <a:gd name="connsiteX31" fmla="*/ 3087832 w 3238816"/>
              <a:gd name="connsiteY31" fmla="*/ 935759 h 1980334"/>
              <a:gd name="connsiteX32" fmla="*/ 2997489 w 3238816"/>
              <a:gd name="connsiteY32" fmla="*/ 737177 h 1980334"/>
              <a:gd name="connsiteX33" fmla="*/ 2689514 w 3238816"/>
              <a:gd name="connsiteY33" fmla="*/ 712932 h 1980334"/>
              <a:gd name="connsiteX34" fmla="*/ 2585604 w 3238816"/>
              <a:gd name="connsiteY34" fmla="*/ 719859 h 1980334"/>
              <a:gd name="connsiteX35" fmla="*/ 2537114 w 3238816"/>
              <a:gd name="connsiteY35" fmla="*/ 685223 h 1980334"/>
              <a:gd name="connsiteX36" fmla="*/ 2447059 w 3238816"/>
              <a:gd name="connsiteY36" fmla="*/ 678296 h 1980334"/>
              <a:gd name="connsiteX37" fmla="*/ 2273877 w 3238816"/>
              <a:gd name="connsiteY37" fmla="*/ 747568 h 1980334"/>
              <a:gd name="connsiteX38" fmla="*/ 2135332 w 3238816"/>
              <a:gd name="connsiteY38" fmla="*/ 775277 h 1980334"/>
              <a:gd name="connsiteX39" fmla="*/ 1858241 w 3238816"/>
              <a:gd name="connsiteY39" fmla="*/ 733714 h 1980334"/>
              <a:gd name="connsiteX40" fmla="*/ 1761259 w 3238816"/>
              <a:gd name="connsiteY40" fmla="*/ 699077 h 1980334"/>
              <a:gd name="connsiteX41" fmla="*/ 1564986 w 3238816"/>
              <a:gd name="connsiteY41" fmla="*/ 523009 h 1980334"/>
              <a:gd name="connsiteX42" fmla="*/ 1532082 w 3238816"/>
              <a:gd name="connsiteY42" fmla="*/ 364837 h 1980334"/>
              <a:gd name="connsiteX43" fmla="*/ 1472623 w 3238816"/>
              <a:gd name="connsiteY43" fmla="*/ 222250 h 1980334"/>
              <a:gd name="connsiteX44" fmla="*/ 1404504 w 3238816"/>
              <a:gd name="connsiteY44" fmla="*/ 80818 h 1980334"/>
              <a:gd name="connsiteX45" fmla="*/ 1273464 w 3238816"/>
              <a:gd name="connsiteY45" fmla="*/ 2887 h 1980334"/>
              <a:gd name="connsiteX46" fmla="*/ 1126259 w 3238816"/>
              <a:gd name="connsiteY46" fmla="*/ 0 h 1980334"/>
              <a:gd name="connsiteX47" fmla="*/ 1038514 w 3238816"/>
              <a:gd name="connsiteY47" fmla="*/ 64077 h 1980334"/>
              <a:gd name="connsiteX48" fmla="*/ 992909 w 3238816"/>
              <a:gd name="connsiteY48" fmla="*/ 217741 h 1980334"/>
              <a:gd name="connsiteX49" fmla="*/ 1011959 w 3238816"/>
              <a:gd name="connsiteY49" fmla="*/ 427291 h 1980334"/>
              <a:gd name="connsiteX50" fmla="*/ 954809 w 3238816"/>
              <a:gd name="connsiteY50" fmla="*/ 592391 h 1980334"/>
              <a:gd name="connsiteX51" fmla="*/ 1110095 w 3238816"/>
              <a:gd name="connsiteY51" fmla="*/ 622877 h 1980334"/>
              <a:gd name="connsiteX52" fmla="*/ 1158586 w 3238816"/>
              <a:gd name="connsiteY52" fmla="*/ 657514 h 1980334"/>
              <a:gd name="connsiteX53" fmla="*/ 1220932 w 3238816"/>
              <a:gd name="connsiteY53" fmla="*/ 775277 h 1980334"/>
              <a:gd name="connsiteX54" fmla="*/ 1227859 w 3238816"/>
              <a:gd name="connsiteY54" fmla="*/ 906896 h 1980334"/>
              <a:gd name="connsiteX55" fmla="*/ 1144732 w 3238816"/>
              <a:gd name="connsiteY55" fmla="*/ 1038514 h 1980334"/>
              <a:gd name="connsiteX56" fmla="*/ 1096241 w 3238816"/>
              <a:gd name="connsiteY56" fmla="*/ 1100859 h 1980334"/>
              <a:gd name="connsiteX57" fmla="*/ 964623 w 3238816"/>
              <a:gd name="connsiteY57" fmla="*/ 1142423 h 1980334"/>
              <a:gd name="connsiteX58" fmla="*/ 826077 w 3238816"/>
              <a:gd name="connsiteY58" fmla="*/ 1135496 h 1980334"/>
              <a:gd name="connsiteX59" fmla="*/ 749877 w 3238816"/>
              <a:gd name="connsiteY59" fmla="*/ 1045441 h 1980334"/>
              <a:gd name="connsiteX60" fmla="*/ 736023 w 3238816"/>
              <a:gd name="connsiteY60" fmla="*/ 899968 h 1980334"/>
              <a:gd name="connsiteX61" fmla="*/ 722168 w 3238816"/>
              <a:gd name="connsiteY61" fmla="*/ 754496 h 1980334"/>
              <a:gd name="connsiteX0" fmla="*/ 722168 w 3238816"/>
              <a:gd name="connsiteY0" fmla="*/ 754496 h 1980334"/>
              <a:gd name="connsiteX1" fmla="*/ 576695 w 3238816"/>
              <a:gd name="connsiteY1" fmla="*/ 733714 h 1980334"/>
              <a:gd name="connsiteX2" fmla="*/ 486641 w 3238816"/>
              <a:gd name="connsiteY2" fmla="*/ 782205 h 1980334"/>
              <a:gd name="connsiteX3" fmla="*/ 465859 w 3238816"/>
              <a:gd name="connsiteY3" fmla="*/ 920750 h 1980334"/>
              <a:gd name="connsiteX4" fmla="*/ 30442 w 3238816"/>
              <a:gd name="connsiteY4" fmla="*/ 1470972 h 1980334"/>
              <a:gd name="connsiteX5" fmla="*/ 0 w 3238816"/>
              <a:gd name="connsiteY5" fmla="*/ 1517362 h 1980334"/>
              <a:gd name="connsiteX6" fmla="*/ 60614 w 3238816"/>
              <a:gd name="connsiteY6" fmla="*/ 1559359 h 1980334"/>
              <a:gd name="connsiteX7" fmla="*/ 321035 w 3238816"/>
              <a:gd name="connsiteY7" fmla="*/ 1611746 h 1980334"/>
              <a:gd name="connsiteX8" fmla="*/ 548337 w 3238816"/>
              <a:gd name="connsiteY8" fmla="*/ 1637074 h 1980334"/>
              <a:gd name="connsiteX9" fmla="*/ 580376 w 3238816"/>
              <a:gd name="connsiteY9" fmla="*/ 1695306 h 1980334"/>
              <a:gd name="connsiteX10" fmla="*/ 518030 w 3238816"/>
              <a:gd name="connsiteY10" fmla="*/ 1846046 h 1980334"/>
              <a:gd name="connsiteX11" fmla="*/ 586293 w 3238816"/>
              <a:gd name="connsiteY11" fmla="*/ 1980334 h 1980334"/>
              <a:gd name="connsiteX12" fmla="*/ 748434 w 3238816"/>
              <a:gd name="connsiteY12" fmla="*/ 1956089 h 1980334"/>
              <a:gd name="connsiteX13" fmla="*/ 922482 w 3238816"/>
              <a:gd name="connsiteY13" fmla="*/ 1870364 h 1980334"/>
              <a:gd name="connsiteX14" fmla="*/ 1061604 w 3238816"/>
              <a:gd name="connsiteY14" fmla="*/ 1800514 h 1980334"/>
              <a:gd name="connsiteX15" fmla="*/ 1168977 w 3238816"/>
              <a:gd name="connsiteY15" fmla="*/ 1775691 h 1980334"/>
              <a:gd name="connsiteX16" fmla="*/ 1300884 w 3238816"/>
              <a:gd name="connsiteY16" fmla="*/ 1720273 h 1980334"/>
              <a:gd name="connsiteX17" fmla="*/ 1546514 w 3238816"/>
              <a:gd name="connsiteY17" fmla="*/ 1634259 h 1980334"/>
              <a:gd name="connsiteX18" fmla="*/ 1663700 w 3238816"/>
              <a:gd name="connsiteY18" fmla="*/ 1590964 h 1980334"/>
              <a:gd name="connsiteX19" fmla="*/ 1788968 w 3238816"/>
              <a:gd name="connsiteY19" fmla="*/ 1495714 h 1980334"/>
              <a:gd name="connsiteX20" fmla="*/ 1858241 w 3238816"/>
              <a:gd name="connsiteY20" fmla="*/ 1398732 h 1980334"/>
              <a:gd name="connsiteX21" fmla="*/ 1920586 w 3238816"/>
              <a:gd name="connsiteY21" fmla="*/ 1391805 h 1980334"/>
              <a:gd name="connsiteX22" fmla="*/ 2100695 w 3238816"/>
              <a:gd name="connsiteY22" fmla="*/ 1343314 h 1980334"/>
              <a:gd name="connsiteX23" fmla="*/ 2197677 w 3238816"/>
              <a:gd name="connsiteY23" fmla="*/ 1301750 h 1980334"/>
              <a:gd name="connsiteX24" fmla="*/ 2370859 w 3238816"/>
              <a:gd name="connsiteY24" fmla="*/ 1246332 h 1980334"/>
              <a:gd name="connsiteX25" fmla="*/ 2502477 w 3238816"/>
              <a:gd name="connsiteY25" fmla="*/ 1225550 h 1980334"/>
              <a:gd name="connsiteX26" fmla="*/ 2612158 w 3238816"/>
              <a:gd name="connsiteY26" fmla="*/ 1300416 h 1980334"/>
              <a:gd name="connsiteX27" fmla="*/ 2941782 w 3238816"/>
              <a:gd name="connsiteY27" fmla="*/ 1400752 h 1980334"/>
              <a:gd name="connsiteX28" fmla="*/ 3056948 w 3238816"/>
              <a:gd name="connsiteY28" fmla="*/ 1417205 h 1980334"/>
              <a:gd name="connsiteX29" fmla="*/ 3192607 w 3238816"/>
              <a:gd name="connsiteY29" fmla="*/ 1324264 h 1980334"/>
              <a:gd name="connsiteX30" fmla="*/ 3237923 w 3238816"/>
              <a:gd name="connsiteY30" fmla="*/ 1207366 h 1980334"/>
              <a:gd name="connsiteX31" fmla="*/ 3167207 w 3238816"/>
              <a:gd name="connsiteY31" fmla="*/ 1069687 h 1980334"/>
              <a:gd name="connsiteX32" fmla="*/ 3087832 w 3238816"/>
              <a:gd name="connsiteY32" fmla="*/ 935759 h 1980334"/>
              <a:gd name="connsiteX33" fmla="*/ 2997489 w 3238816"/>
              <a:gd name="connsiteY33" fmla="*/ 737177 h 1980334"/>
              <a:gd name="connsiteX34" fmla="*/ 2689514 w 3238816"/>
              <a:gd name="connsiteY34" fmla="*/ 712932 h 1980334"/>
              <a:gd name="connsiteX35" fmla="*/ 2585604 w 3238816"/>
              <a:gd name="connsiteY35" fmla="*/ 719859 h 1980334"/>
              <a:gd name="connsiteX36" fmla="*/ 2537114 w 3238816"/>
              <a:gd name="connsiteY36" fmla="*/ 685223 h 1980334"/>
              <a:gd name="connsiteX37" fmla="*/ 2447059 w 3238816"/>
              <a:gd name="connsiteY37" fmla="*/ 678296 h 1980334"/>
              <a:gd name="connsiteX38" fmla="*/ 2273877 w 3238816"/>
              <a:gd name="connsiteY38" fmla="*/ 747568 h 1980334"/>
              <a:gd name="connsiteX39" fmla="*/ 2135332 w 3238816"/>
              <a:gd name="connsiteY39" fmla="*/ 775277 h 1980334"/>
              <a:gd name="connsiteX40" fmla="*/ 1858241 w 3238816"/>
              <a:gd name="connsiteY40" fmla="*/ 733714 h 1980334"/>
              <a:gd name="connsiteX41" fmla="*/ 1761259 w 3238816"/>
              <a:gd name="connsiteY41" fmla="*/ 699077 h 1980334"/>
              <a:gd name="connsiteX42" fmla="*/ 1564986 w 3238816"/>
              <a:gd name="connsiteY42" fmla="*/ 523009 h 1980334"/>
              <a:gd name="connsiteX43" fmla="*/ 1532082 w 3238816"/>
              <a:gd name="connsiteY43" fmla="*/ 364837 h 1980334"/>
              <a:gd name="connsiteX44" fmla="*/ 1472623 w 3238816"/>
              <a:gd name="connsiteY44" fmla="*/ 222250 h 1980334"/>
              <a:gd name="connsiteX45" fmla="*/ 1404504 w 3238816"/>
              <a:gd name="connsiteY45" fmla="*/ 80818 h 1980334"/>
              <a:gd name="connsiteX46" fmla="*/ 1273464 w 3238816"/>
              <a:gd name="connsiteY46" fmla="*/ 2887 h 1980334"/>
              <a:gd name="connsiteX47" fmla="*/ 1126259 w 3238816"/>
              <a:gd name="connsiteY47" fmla="*/ 0 h 1980334"/>
              <a:gd name="connsiteX48" fmla="*/ 1038514 w 3238816"/>
              <a:gd name="connsiteY48" fmla="*/ 64077 h 1980334"/>
              <a:gd name="connsiteX49" fmla="*/ 992909 w 3238816"/>
              <a:gd name="connsiteY49" fmla="*/ 217741 h 1980334"/>
              <a:gd name="connsiteX50" fmla="*/ 1011959 w 3238816"/>
              <a:gd name="connsiteY50" fmla="*/ 427291 h 1980334"/>
              <a:gd name="connsiteX51" fmla="*/ 954809 w 3238816"/>
              <a:gd name="connsiteY51" fmla="*/ 592391 h 1980334"/>
              <a:gd name="connsiteX52" fmla="*/ 1110095 w 3238816"/>
              <a:gd name="connsiteY52" fmla="*/ 622877 h 1980334"/>
              <a:gd name="connsiteX53" fmla="*/ 1158586 w 3238816"/>
              <a:gd name="connsiteY53" fmla="*/ 657514 h 1980334"/>
              <a:gd name="connsiteX54" fmla="*/ 1220932 w 3238816"/>
              <a:gd name="connsiteY54" fmla="*/ 775277 h 1980334"/>
              <a:gd name="connsiteX55" fmla="*/ 1227859 w 3238816"/>
              <a:gd name="connsiteY55" fmla="*/ 906896 h 1980334"/>
              <a:gd name="connsiteX56" fmla="*/ 1144732 w 3238816"/>
              <a:gd name="connsiteY56" fmla="*/ 1038514 h 1980334"/>
              <a:gd name="connsiteX57" fmla="*/ 1096241 w 3238816"/>
              <a:gd name="connsiteY57" fmla="*/ 1100859 h 1980334"/>
              <a:gd name="connsiteX58" fmla="*/ 964623 w 3238816"/>
              <a:gd name="connsiteY58" fmla="*/ 1142423 h 1980334"/>
              <a:gd name="connsiteX59" fmla="*/ 826077 w 3238816"/>
              <a:gd name="connsiteY59" fmla="*/ 1135496 h 1980334"/>
              <a:gd name="connsiteX60" fmla="*/ 749877 w 3238816"/>
              <a:gd name="connsiteY60" fmla="*/ 1045441 h 1980334"/>
              <a:gd name="connsiteX61" fmla="*/ 736023 w 3238816"/>
              <a:gd name="connsiteY61" fmla="*/ 899968 h 1980334"/>
              <a:gd name="connsiteX62" fmla="*/ 722168 w 3238816"/>
              <a:gd name="connsiteY62" fmla="*/ 754496 h 1980334"/>
              <a:gd name="connsiteX0" fmla="*/ 760782 w 3277430"/>
              <a:gd name="connsiteY0" fmla="*/ 754496 h 1980334"/>
              <a:gd name="connsiteX1" fmla="*/ 615309 w 3277430"/>
              <a:gd name="connsiteY1" fmla="*/ 733714 h 1980334"/>
              <a:gd name="connsiteX2" fmla="*/ 525255 w 3277430"/>
              <a:gd name="connsiteY2" fmla="*/ 782205 h 1980334"/>
              <a:gd name="connsiteX3" fmla="*/ 504473 w 3277430"/>
              <a:gd name="connsiteY3" fmla="*/ 920750 h 1980334"/>
              <a:gd name="connsiteX4" fmla="*/ 0 w 3277430"/>
              <a:gd name="connsiteY4" fmla="*/ 1463828 h 1980334"/>
              <a:gd name="connsiteX5" fmla="*/ 38614 w 3277430"/>
              <a:gd name="connsiteY5" fmla="*/ 1517362 h 1980334"/>
              <a:gd name="connsiteX6" fmla="*/ 99228 w 3277430"/>
              <a:gd name="connsiteY6" fmla="*/ 1559359 h 1980334"/>
              <a:gd name="connsiteX7" fmla="*/ 359649 w 3277430"/>
              <a:gd name="connsiteY7" fmla="*/ 1611746 h 1980334"/>
              <a:gd name="connsiteX8" fmla="*/ 586951 w 3277430"/>
              <a:gd name="connsiteY8" fmla="*/ 1637074 h 1980334"/>
              <a:gd name="connsiteX9" fmla="*/ 618990 w 3277430"/>
              <a:gd name="connsiteY9" fmla="*/ 1695306 h 1980334"/>
              <a:gd name="connsiteX10" fmla="*/ 556644 w 3277430"/>
              <a:gd name="connsiteY10" fmla="*/ 1846046 h 1980334"/>
              <a:gd name="connsiteX11" fmla="*/ 624907 w 3277430"/>
              <a:gd name="connsiteY11" fmla="*/ 1980334 h 1980334"/>
              <a:gd name="connsiteX12" fmla="*/ 787048 w 3277430"/>
              <a:gd name="connsiteY12" fmla="*/ 1956089 h 1980334"/>
              <a:gd name="connsiteX13" fmla="*/ 961096 w 3277430"/>
              <a:gd name="connsiteY13" fmla="*/ 1870364 h 1980334"/>
              <a:gd name="connsiteX14" fmla="*/ 1100218 w 3277430"/>
              <a:gd name="connsiteY14" fmla="*/ 1800514 h 1980334"/>
              <a:gd name="connsiteX15" fmla="*/ 1207591 w 3277430"/>
              <a:gd name="connsiteY15" fmla="*/ 1775691 h 1980334"/>
              <a:gd name="connsiteX16" fmla="*/ 1339498 w 3277430"/>
              <a:gd name="connsiteY16" fmla="*/ 1720273 h 1980334"/>
              <a:gd name="connsiteX17" fmla="*/ 1585128 w 3277430"/>
              <a:gd name="connsiteY17" fmla="*/ 1634259 h 1980334"/>
              <a:gd name="connsiteX18" fmla="*/ 1702314 w 3277430"/>
              <a:gd name="connsiteY18" fmla="*/ 1590964 h 1980334"/>
              <a:gd name="connsiteX19" fmla="*/ 1827582 w 3277430"/>
              <a:gd name="connsiteY19" fmla="*/ 1495714 h 1980334"/>
              <a:gd name="connsiteX20" fmla="*/ 1896855 w 3277430"/>
              <a:gd name="connsiteY20" fmla="*/ 1398732 h 1980334"/>
              <a:gd name="connsiteX21" fmla="*/ 1959200 w 3277430"/>
              <a:gd name="connsiteY21" fmla="*/ 1391805 h 1980334"/>
              <a:gd name="connsiteX22" fmla="*/ 2139309 w 3277430"/>
              <a:gd name="connsiteY22" fmla="*/ 1343314 h 1980334"/>
              <a:gd name="connsiteX23" fmla="*/ 2236291 w 3277430"/>
              <a:gd name="connsiteY23" fmla="*/ 1301750 h 1980334"/>
              <a:gd name="connsiteX24" fmla="*/ 2409473 w 3277430"/>
              <a:gd name="connsiteY24" fmla="*/ 1246332 h 1980334"/>
              <a:gd name="connsiteX25" fmla="*/ 2541091 w 3277430"/>
              <a:gd name="connsiteY25" fmla="*/ 1225550 h 1980334"/>
              <a:gd name="connsiteX26" fmla="*/ 2650772 w 3277430"/>
              <a:gd name="connsiteY26" fmla="*/ 1300416 h 1980334"/>
              <a:gd name="connsiteX27" fmla="*/ 2980396 w 3277430"/>
              <a:gd name="connsiteY27" fmla="*/ 1400752 h 1980334"/>
              <a:gd name="connsiteX28" fmla="*/ 3095562 w 3277430"/>
              <a:gd name="connsiteY28" fmla="*/ 1417205 h 1980334"/>
              <a:gd name="connsiteX29" fmla="*/ 3231221 w 3277430"/>
              <a:gd name="connsiteY29" fmla="*/ 1324264 h 1980334"/>
              <a:gd name="connsiteX30" fmla="*/ 3276537 w 3277430"/>
              <a:gd name="connsiteY30" fmla="*/ 1207366 h 1980334"/>
              <a:gd name="connsiteX31" fmla="*/ 3205821 w 3277430"/>
              <a:gd name="connsiteY31" fmla="*/ 1069687 h 1980334"/>
              <a:gd name="connsiteX32" fmla="*/ 3126446 w 3277430"/>
              <a:gd name="connsiteY32" fmla="*/ 935759 h 1980334"/>
              <a:gd name="connsiteX33" fmla="*/ 3036103 w 3277430"/>
              <a:gd name="connsiteY33" fmla="*/ 737177 h 1980334"/>
              <a:gd name="connsiteX34" fmla="*/ 2728128 w 3277430"/>
              <a:gd name="connsiteY34" fmla="*/ 712932 h 1980334"/>
              <a:gd name="connsiteX35" fmla="*/ 2624218 w 3277430"/>
              <a:gd name="connsiteY35" fmla="*/ 719859 h 1980334"/>
              <a:gd name="connsiteX36" fmla="*/ 2575728 w 3277430"/>
              <a:gd name="connsiteY36" fmla="*/ 685223 h 1980334"/>
              <a:gd name="connsiteX37" fmla="*/ 2485673 w 3277430"/>
              <a:gd name="connsiteY37" fmla="*/ 678296 h 1980334"/>
              <a:gd name="connsiteX38" fmla="*/ 2312491 w 3277430"/>
              <a:gd name="connsiteY38" fmla="*/ 747568 h 1980334"/>
              <a:gd name="connsiteX39" fmla="*/ 2173946 w 3277430"/>
              <a:gd name="connsiteY39" fmla="*/ 775277 h 1980334"/>
              <a:gd name="connsiteX40" fmla="*/ 1896855 w 3277430"/>
              <a:gd name="connsiteY40" fmla="*/ 733714 h 1980334"/>
              <a:gd name="connsiteX41" fmla="*/ 1799873 w 3277430"/>
              <a:gd name="connsiteY41" fmla="*/ 699077 h 1980334"/>
              <a:gd name="connsiteX42" fmla="*/ 1603600 w 3277430"/>
              <a:gd name="connsiteY42" fmla="*/ 523009 h 1980334"/>
              <a:gd name="connsiteX43" fmla="*/ 1570696 w 3277430"/>
              <a:gd name="connsiteY43" fmla="*/ 364837 h 1980334"/>
              <a:gd name="connsiteX44" fmla="*/ 1511237 w 3277430"/>
              <a:gd name="connsiteY44" fmla="*/ 222250 h 1980334"/>
              <a:gd name="connsiteX45" fmla="*/ 1443118 w 3277430"/>
              <a:gd name="connsiteY45" fmla="*/ 80818 h 1980334"/>
              <a:gd name="connsiteX46" fmla="*/ 1312078 w 3277430"/>
              <a:gd name="connsiteY46" fmla="*/ 2887 h 1980334"/>
              <a:gd name="connsiteX47" fmla="*/ 1164873 w 3277430"/>
              <a:gd name="connsiteY47" fmla="*/ 0 h 1980334"/>
              <a:gd name="connsiteX48" fmla="*/ 1077128 w 3277430"/>
              <a:gd name="connsiteY48" fmla="*/ 64077 h 1980334"/>
              <a:gd name="connsiteX49" fmla="*/ 1031523 w 3277430"/>
              <a:gd name="connsiteY49" fmla="*/ 217741 h 1980334"/>
              <a:gd name="connsiteX50" fmla="*/ 1050573 w 3277430"/>
              <a:gd name="connsiteY50" fmla="*/ 427291 h 1980334"/>
              <a:gd name="connsiteX51" fmla="*/ 993423 w 3277430"/>
              <a:gd name="connsiteY51" fmla="*/ 592391 h 1980334"/>
              <a:gd name="connsiteX52" fmla="*/ 1148709 w 3277430"/>
              <a:gd name="connsiteY52" fmla="*/ 622877 h 1980334"/>
              <a:gd name="connsiteX53" fmla="*/ 1197200 w 3277430"/>
              <a:gd name="connsiteY53" fmla="*/ 657514 h 1980334"/>
              <a:gd name="connsiteX54" fmla="*/ 1259546 w 3277430"/>
              <a:gd name="connsiteY54" fmla="*/ 775277 h 1980334"/>
              <a:gd name="connsiteX55" fmla="*/ 1266473 w 3277430"/>
              <a:gd name="connsiteY55" fmla="*/ 906896 h 1980334"/>
              <a:gd name="connsiteX56" fmla="*/ 1183346 w 3277430"/>
              <a:gd name="connsiteY56" fmla="*/ 1038514 h 1980334"/>
              <a:gd name="connsiteX57" fmla="*/ 1134855 w 3277430"/>
              <a:gd name="connsiteY57" fmla="*/ 1100859 h 1980334"/>
              <a:gd name="connsiteX58" fmla="*/ 1003237 w 3277430"/>
              <a:gd name="connsiteY58" fmla="*/ 1142423 h 1980334"/>
              <a:gd name="connsiteX59" fmla="*/ 864691 w 3277430"/>
              <a:gd name="connsiteY59" fmla="*/ 1135496 h 1980334"/>
              <a:gd name="connsiteX60" fmla="*/ 788491 w 3277430"/>
              <a:gd name="connsiteY60" fmla="*/ 1045441 h 1980334"/>
              <a:gd name="connsiteX61" fmla="*/ 774637 w 3277430"/>
              <a:gd name="connsiteY61" fmla="*/ 899968 h 1980334"/>
              <a:gd name="connsiteX62" fmla="*/ 760782 w 3277430"/>
              <a:gd name="connsiteY62" fmla="*/ 754496 h 1980334"/>
              <a:gd name="connsiteX0" fmla="*/ 760782 w 3277430"/>
              <a:gd name="connsiteY0" fmla="*/ 754496 h 1980334"/>
              <a:gd name="connsiteX1" fmla="*/ 615309 w 3277430"/>
              <a:gd name="connsiteY1" fmla="*/ 733714 h 1980334"/>
              <a:gd name="connsiteX2" fmla="*/ 525255 w 3277430"/>
              <a:gd name="connsiteY2" fmla="*/ 782205 h 1980334"/>
              <a:gd name="connsiteX3" fmla="*/ 504473 w 3277430"/>
              <a:gd name="connsiteY3" fmla="*/ 920750 h 1980334"/>
              <a:gd name="connsiteX4" fmla="*/ 90487 w 3277430"/>
              <a:gd name="connsiteY4" fmla="*/ 1361435 h 1980334"/>
              <a:gd name="connsiteX5" fmla="*/ 0 w 3277430"/>
              <a:gd name="connsiteY5" fmla="*/ 1463828 h 1980334"/>
              <a:gd name="connsiteX6" fmla="*/ 38614 w 3277430"/>
              <a:gd name="connsiteY6" fmla="*/ 1517362 h 1980334"/>
              <a:gd name="connsiteX7" fmla="*/ 99228 w 3277430"/>
              <a:gd name="connsiteY7" fmla="*/ 1559359 h 1980334"/>
              <a:gd name="connsiteX8" fmla="*/ 359649 w 3277430"/>
              <a:gd name="connsiteY8" fmla="*/ 1611746 h 1980334"/>
              <a:gd name="connsiteX9" fmla="*/ 586951 w 3277430"/>
              <a:gd name="connsiteY9" fmla="*/ 1637074 h 1980334"/>
              <a:gd name="connsiteX10" fmla="*/ 618990 w 3277430"/>
              <a:gd name="connsiteY10" fmla="*/ 1695306 h 1980334"/>
              <a:gd name="connsiteX11" fmla="*/ 556644 w 3277430"/>
              <a:gd name="connsiteY11" fmla="*/ 1846046 h 1980334"/>
              <a:gd name="connsiteX12" fmla="*/ 624907 w 3277430"/>
              <a:gd name="connsiteY12" fmla="*/ 1980334 h 1980334"/>
              <a:gd name="connsiteX13" fmla="*/ 787048 w 3277430"/>
              <a:gd name="connsiteY13" fmla="*/ 1956089 h 1980334"/>
              <a:gd name="connsiteX14" fmla="*/ 961096 w 3277430"/>
              <a:gd name="connsiteY14" fmla="*/ 1870364 h 1980334"/>
              <a:gd name="connsiteX15" fmla="*/ 1100218 w 3277430"/>
              <a:gd name="connsiteY15" fmla="*/ 1800514 h 1980334"/>
              <a:gd name="connsiteX16" fmla="*/ 1207591 w 3277430"/>
              <a:gd name="connsiteY16" fmla="*/ 1775691 h 1980334"/>
              <a:gd name="connsiteX17" fmla="*/ 1339498 w 3277430"/>
              <a:gd name="connsiteY17" fmla="*/ 1720273 h 1980334"/>
              <a:gd name="connsiteX18" fmla="*/ 1585128 w 3277430"/>
              <a:gd name="connsiteY18" fmla="*/ 1634259 h 1980334"/>
              <a:gd name="connsiteX19" fmla="*/ 1702314 w 3277430"/>
              <a:gd name="connsiteY19" fmla="*/ 1590964 h 1980334"/>
              <a:gd name="connsiteX20" fmla="*/ 1827582 w 3277430"/>
              <a:gd name="connsiteY20" fmla="*/ 1495714 h 1980334"/>
              <a:gd name="connsiteX21" fmla="*/ 1896855 w 3277430"/>
              <a:gd name="connsiteY21" fmla="*/ 1398732 h 1980334"/>
              <a:gd name="connsiteX22" fmla="*/ 1959200 w 3277430"/>
              <a:gd name="connsiteY22" fmla="*/ 1391805 h 1980334"/>
              <a:gd name="connsiteX23" fmla="*/ 2139309 w 3277430"/>
              <a:gd name="connsiteY23" fmla="*/ 1343314 h 1980334"/>
              <a:gd name="connsiteX24" fmla="*/ 2236291 w 3277430"/>
              <a:gd name="connsiteY24" fmla="*/ 1301750 h 1980334"/>
              <a:gd name="connsiteX25" fmla="*/ 2409473 w 3277430"/>
              <a:gd name="connsiteY25" fmla="*/ 1246332 h 1980334"/>
              <a:gd name="connsiteX26" fmla="*/ 2541091 w 3277430"/>
              <a:gd name="connsiteY26" fmla="*/ 1225550 h 1980334"/>
              <a:gd name="connsiteX27" fmla="*/ 2650772 w 3277430"/>
              <a:gd name="connsiteY27" fmla="*/ 1300416 h 1980334"/>
              <a:gd name="connsiteX28" fmla="*/ 2980396 w 3277430"/>
              <a:gd name="connsiteY28" fmla="*/ 1400752 h 1980334"/>
              <a:gd name="connsiteX29" fmla="*/ 3095562 w 3277430"/>
              <a:gd name="connsiteY29" fmla="*/ 1417205 h 1980334"/>
              <a:gd name="connsiteX30" fmla="*/ 3231221 w 3277430"/>
              <a:gd name="connsiteY30" fmla="*/ 1324264 h 1980334"/>
              <a:gd name="connsiteX31" fmla="*/ 3276537 w 3277430"/>
              <a:gd name="connsiteY31" fmla="*/ 1207366 h 1980334"/>
              <a:gd name="connsiteX32" fmla="*/ 3205821 w 3277430"/>
              <a:gd name="connsiteY32" fmla="*/ 1069687 h 1980334"/>
              <a:gd name="connsiteX33" fmla="*/ 3126446 w 3277430"/>
              <a:gd name="connsiteY33" fmla="*/ 935759 h 1980334"/>
              <a:gd name="connsiteX34" fmla="*/ 3036103 w 3277430"/>
              <a:gd name="connsiteY34" fmla="*/ 737177 h 1980334"/>
              <a:gd name="connsiteX35" fmla="*/ 2728128 w 3277430"/>
              <a:gd name="connsiteY35" fmla="*/ 712932 h 1980334"/>
              <a:gd name="connsiteX36" fmla="*/ 2624218 w 3277430"/>
              <a:gd name="connsiteY36" fmla="*/ 719859 h 1980334"/>
              <a:gd name="connsiteX37" fmla="*/ 2575728 w 3277430"/>
              <a:gd name="connsiteY37" fmla="*/ 685223 h 1980334"/>
              <a:gd name="connsiteX38" fmla="*/ 2485673 w 3277430"/>
              <a:gd name="connsiteY38" fmla="*/ 678296 h 1980334"/>
              <a:gd name="connsiteX39" fmla="*/ 2312491 w 3277430"/>
              <a:gd name="connsiteY39" fmla="*/ 747568 h 1980334"/>
              <a:gd name="connsiteX40" fmla="*/ 2173946 w 3277430"/>
              <a:gd name="connsiteY40" fmla="*/ 775277 h 1980334"/>
              <a:gd name="connsiteX41" fmla="*/ 1896855 w 3277430"/>
              <a:gd name="connsiteY41" fmla="*/ 733714 h 1980334"/>
              <a:gd name="connsiteX42" fmla="*/ 1799873 w 3277430"/>
              <a:gd name="connsiteY42" fmla="*/ 699077 h 1980334"/>
              <a:gd name="connsiteX43" fmla="*/ 1603600 w 3277430"/>
              <a:gd name="connsiteY43" fmla="*/ 523009 h 1980334"/>
              <a:gd name="connsiteX44" fmla="*/ 1570696 w 3277430"/>
              <a:gd name="connsiteY44" fmla="*/ 364837 h 1980334"/>
              <a:gd name="connsiteX45" fmla="*/ 1511237 w 3277430"/>
              <a:gd name="connsiteY45" fmla="*/ 222250 h 1980334"/>
              <a:gd name="connsiteX46" fmla="*/ 1443118 w 3277430"/>
              <a:gd name="connsiteY46" fmla="*/ 80818 h 1980334"/>
              <a:gd name="connsiteX47" fmla="*/ 1312078 w 3277430"/>
              <a:gd name="connsiteY47" fmla="*/ 2887 h 1980334"/>
              <a:gd name="connsiteX48" fmla="*/ 1164873 w 3277430"/>
              <a:gd name="connsiteY48" fmla="*/ 0 h 1980334"/>
              <a:gd name="connsiteX49" fmla="*/ 1077128 w 3277430"/>
              <a:gd name="connsiteY49" fmla="*/ 64077 h 1980334"/>
              <a:gd name="connsiteX50" fmla="*/ 1031523 w 3277430"/>
              <a:gd name="connsiteY50" fmla="*/ 217741 h 1980334"/>
              <a:gd name="connsiteX51" fmla="*/ 1050573 w 3277430"/>
              <a:gd name="connsiteY51" fmla="*/ 427291 h 1980334"/>
              <a:gd name="connsiteX52" fmla="*/ 993423 w 3277430"/>
              <a:gd name="connsiteY52" fmla="*/ 592391 h 1980334"/>
              <a:gd name="connsiteX53" fmla="*/ 1148709 w 3277430"/>
              <a:gd name="connsiteY53" fmla="*/ 622877 h 1980334"/>
              <a:gd name="connsiteX54" fmla="*/ 1197200 w 3277430"/>
              <a:gd name="connsiteY54" fmla="*/ 657514 h 1980334"/>
              <a:gd name="connsiteX55" fmla="*/ 1259546 w 3277430"/>
              <a:gd name="connsiteY55" fmla="*/ 775277 h 1980334"/>
              <a:gd name="connsiteX56" fmla="*/ 1266473 w 3277430"/>
              <a:gd name="connsiteY56" fmla="*/ 906896 h 1980334"/>
              <a:gd name="connsiteX57" fmla="*/ 1183346 w 3277430"/>
              <a:gd name="connsiteY57" fmla="*/ 1038514 h 1980334"/>
              <a:gd name="connsiteX58" fmla="*/ 1134855 w 3277430"/>
              <a:gd name="connsiteY58" fmla="*/ 1100859 h 1980334"/>
              <a:gd name="connsiteX59" fmla="*/ 1003237 w 3277430"/>
              <a:gd name="connsiteY59" fmla="*/ 1142423 h 1980334"/>
              <a:gd name="connsiteX60" fmla="*/ 864691 w 3277430"/>
              <a:gd name="connsiteY60" fmla="*/ 1135496 h 1980334"/>
              <a:gd name="connsiteX61" fmla="*/ 788491 w 3277430"/>
              <a:gd name="connsiteY61" fmla="*/ 1045441 h 1980334"/>
              <a:gd name="connsiteX62" fmla="*/ 774637 w 3277430"/>
              <a:gd name="connsiteY62" fmla="*/ 899968 h 1980334"/>
              <a:gd name="connsiteX63" fmla="*/ 760782 w 3277430"/>
              <a:gd name="connsiteY63" fmla="*/ 754496 h 1980334"/>
              <a:gd name="connsiteX0" fmla="*/ 772688 w 3289336"/>
              <a:gd name="connsiteY0" fmla="*/ 754496 h 1980334"/>
              <a:gd name="connsiteX1" fmla="*/ 627215 w 3289336"/>
              <a:gd name="connsiteY1" fmla="*/ 733714 h 1980334"/>
              <a:gd name="connsiteX2" fmla="*/ 537161 w 3289336"/>
              <a:gd name="connsiteY2" fmla="*/ 782205 h 1980334"/>
              <a:gd name="connsiteX3" fmla="*/ 516379 w 3289336"/>
              <a:gd name="connsiteY3" fmla="*/ 920750 h 1980334"/>
              <a:gd name="connsiteX4" fmla="*/ 0 w 3289336"/>
              <a:gd name="connsiteY4" fmla="*/ 1387629 h 1980334"/>
              <a:gd name="connsiteX5" fmla="*/ 11906 w 3289336"/>
              <a:gd name="connsiteY5" fmla="*/ 1463828 h 1980334"/>
              <a:gd name="connsiteX6" fmla="*/ 50520 w 3289336"/>
              <a:gd name="connsiteY6" fmla="*/ 1517362 h 1980334"/>
              <a:gd name="connsiteX7" fmla="*/ 111134 w 3289336"/>
              <a:gd name="connsiteY7" fmla="*/ 1559359 h 1980334"/>
              <a:gd name="connsiteX8" fmla="*/ 371555 w 3289336"/>
              <a:gd name="connsiteY8" fmla="*/ 1611746 h 1980334"/>
              <a:gd name="connsiteX9" fmla="*/ 598857 w 3289336"/>
              <a:gd name="connsiteY9" fmla="*/ 1637074 h 1980334"/>
              <a:gd name="connsiteX10" fmla="*/ 630896 w 3289336"/>
              <a:gd name="connsiteY10" fmla="*/ 1695306 h 1980334"/>
              <a:gd name="connsiteX11" fmla="*/ 568550 w 3289336"/>
              <a:gd name="connsiteY11" fmla="*/ 1846046 h 1980334"/>
              <a:gd name="connsiteX12" fmla="*/ 636813 w 3289336"/>
              <a:gd name="connsiteY12" fmla="*/ 1980334 h 1980334"/>
              <a:gd name="connsiteX13" fmla="*/ 798954 w 3289336"/>
              <a:gd name="connsiteY13" fmla="*/ 1956089 h 1980334"/>
              <a:gd name="connsiteX14" fmla="*/ 973002 w 3289336"/>
              <a:gd name="connsiteY14" fmla="*/ 1870364 h 1980334"/>
              <a:gd name="connsiteX15" fmla="*/ 1112124 w 3289336"/>
              <a:gd name="connsiteY15" fmla="*/ 1800514 h 1980334"/>
              <a:gd name="connsiteX16" fmla="*/ 1219497 w 3289336"/>
              <a:gd name="connsiteY16" fmla="*/ 1775691 h 1980334"/>
              <a:gd name="connsiteX17" fmla="*/ 1351404 w 3289336"/>
              <a:gd name="connsiteY17" fmla="*/ 1720273 h 1980334"/>
              <a:gd name="connsiteX18" fmla="*/ 1597034 w 3289336"/>
              <a:gd name="connsiteY18" fmla="*/ 1634259 h 1980334"/>
              <a:gd name="connsiteX19" fmla="*/ 1714220 w 3289336"/>
              <a:gd name="connsiteY19" fmla="*/ 1590964 h 1980334"/>
              <a:gd name="connsiteX20" fmla="*/ 1839488 w 3289336"/>
              <a:gd name="connsiteY20" fmla="*/ 1495714 h 1980334"/>
              <a:gd name="connsiteX21" fmla="*/ 1908761 w 3289336"/>
              <a:gd name="connsiteY21" fmla="*/ 1398732 h 1980334"/>
              <a:gd name="connsiteX22" fmla="*/ 1971106 w 3289336"/>
              <a:gd name="connsiteY22" fmla="*/ 1391805 h 1980334"/>
              <a:gd name="connsiteX23" fmla="*/ 2151215 w 3289336"/>
              <a:gd name="connsiteY23" fmla="*/ 1343314 h 1980334"/>
              <a:gd name="connsiteX24" fmla="*/ 2248197 w 3289336"/>
              <a:gd name="connsiteY24" fmla="*/ 1301750 h 1980334"/>
              <a:gd name="connsiteX25" fmla="*/ 2421379 w 3289336"/>
              <a:gd name="connsiteY25" fmla="*/ 1246332 h 1980334"/>
              <a:gd name="connsiteX26" fmla="*/ 2552997 w 3289336"/>
              <a:gd name="connsiteY26" fmla="*/ 1225550 h 1980334"/>
              <a:gd name="connsiteX27" fmla="*/ 2662678 w 3289336"/>
              <a:gd name="connsiteY27" fmla="*/ 1300416 h 1980334"/>
              <a:gd name="connsiteX28" fmla="*/ 2992302 w 3289336"/>
              <a:gd name="connsiteY28" fmla="*/ 1400752 h 1980334"/>
              <a:gd name="connsiteX29" fmla="*/ 3107468 w 3289336"/>
              <a:gd name="connsiteY29" fmla="*/ 1417205 h 1980334"/>
              <a:gd name="connsiteX30" fmla="*/ 3243127 w 3289336"/>
              <a:gd name="connsiteY30" fmla="*/ 1324264 h 1980334"/>
              <a:gd name="connsiteX31" fmla="*/ 3288443 w 3289336"/>
              <a:gd name="connsiteY31" fmla="*/ 1207366 h 1980334"/>
              <a:gd name="connsiteX32" fmla="*/ 3217727 w 3289336"/>
              <a:gd name="connsiteY32" fmla="*/ 1069687 h 1980334"/>
              <a:gd name="connsiteX33" fmla="*/ 3138352 w 3289336"/>
              <a:gd name="connsiteY33" fmla="*/ 935759 h 1980334"/>
              <a:gd name="connsiteX34" fmla="*/ 3048009 w 3289336"/>
              <a:gd name="connsiteY34" fmla="*/ 737177 h 1980334"/>
              <a:gd name="connsiteX35" fmla="*/ 2740034 w 3289336"/>
              <a:gd name="connsiteY35" fmla="*/ 712932 h 1980334"/>
              <a:gd name="connsiteX36" fmla="*/ 2636124 w 3289336"/>
              <a:gd name="connsiteY36" fmla="*/ 719859 h 1980334"/>
              <a:gd name="connsiteX37" fmla="*/ 2587634 w 3289336"/>
              <a:gd name="connsiteY37" fmla="*/ 685223 h 1980334"/>
              <a:gd name="connsiteX38" fmla="*/ 2497579 w 3289336"/>
              <a:gd name="connsiteY38" fmla="*/ 678296 h 1980334"/>
              <a:gd name="connsiteX39" fmla="*/ 2324397 w 3289336"/>
              <a:gd name="connsiteY39" fmla="*/ 747568 h 1980334"/>
              <a:gd name="connsiteX40" fmla="*/ 2185852 w 3289336"/>
              <a:gd name="connsiteY40" fmla="*/ 775277 h 1980334"/>
              <a:gd name="connsiteX41" fmla="*/ 1908761 w 3289336"/>
              <a:gd name="connsiteY41" fmla="*/ 733714 h 1980334"/>
              <a:gd name="connsiteX42" fmla="*/ 1811779 w 3289336"/>
              <a:gd name="connsiteY42" fmla="*/ 699077 h 1980334"/>
              <a:gd name="connsiteX43" fmla="*/ 1615506 w 3289336"/>
              <a:gd name="connsiteY43" fmla="*/ 523009 h 1980334"/>
              <a:gd name="connsiteX44" fmla="*/ 1582602 w 3289336"/>
              <a:gd name="connsiteY44" fmla="*/ 364837 h 1980334"/>
              <a:gd name="connsiteX45" fmla="*/ 1523143 w 3289336"/>
              <a:gd name="connsiteY45" fmla="*/ 222250 h 1980334"/>
              <a:gd name="connsiteX46" fmla="*/ 1455024 w 3289336"/>
              <a:gd name="connsiteY46" fmla="*/ 80818 h 1980334"/>
              <a:gd name="connsiteX47" fmla="*/ 1323984 w 3289336"/>
              <a:gd name="connsiteY47" fmla="*/ 2887 h 1980334"/>
              <a:gd name="connsiteX48" fmla="*/ 1176779 w 3289336"/>
              <a:gd name="connsiteY48" fmla="*/ 0 h 1980334"/>
              <a:gd name="connsiteX49" fmla="*/ 1089034 w 3289336"/>
              <a:gd name="connsiteY49" fmla="*/ 64077 h 1980334"/>
              <a:gd name="connsiteX50" fmla="*/ 1043429 w 3289336"/>
              <a:gd name="connsiteY50" fmla="*/ 217741 h 1980334"/>
              <a:gd name="connsiteX51" fmla="*/ 1062479 w 3289336"/>
              <a:gd name="connsiteY51" fmla="*/ 427291 h 1980334"/>
              <a:gd name="connsiteX52" fmla="*/ 1005329 w 3289336"/>
              <a:gd name="connsiteY52" fmla="*/ 592391 h 1980334"/>
              <a:gd name="connsiteX53" fmla="*/ 1160615 w 3289336"/>
              <a:gd name="connsiteY53" fmla="*/ 622877 h 1980334"/>
              <a:gd name="connsiteX54" fmla="*/ 1209106 w 3289336"/>
              <a:gd name="connsiteY54" fmla="*/ 657514 h 1980334"/>
              <a:gd name="connsiteX55" fmla="*/ 1271452 w 3289336"/>
              <a:gd name="connsiteY55" fmla="*/ 775277 h 1980334"/>
              <a:gd name="connsiteX56" fmla="*/ 1278379 w 3289336"/>
              <a:gd name="connsiteY56" fmla="*/ 906896 h 1980334"/>
              <a:gd name="connsiteX57" fmla="*/ 1195252 w 3289336"/>
              <a:gd name="connsiteY57" fmla="*/ 1038514 h 1980334"/>
              <a:gd name="connsiteX58" fmla="*/ 1146761 w 3289336"/>
              <a:gd name="connsiteY58" fmla="*/ 1100859 h 1980334"/>
              <a:gd name="connsiteX59" fmla="*/ 1015143 w 3289336"/>
              <a:gd name="connsiteY59" fmla="*/ 1142423 h 1980334"/>
              <a:gd name="connsiteX60" fmla="*/ 876597 w 3289336"/>
              <a:gd name="connsiteY60" fmla="*/ 1135496 h 1980334"/>
              <a:gd name="connsiteX61" fmla="*/ 800397 w 3289336"/>
              <a:gd name="connsiteY61" fmla="*/ 1045441 h 1980334"/>
              <a:gd name="connsiteX62" fmla="*/ 786543 w 3289336"/>
              <a:gd name="connsiteY62" fmla="*/ 899968 h 1980334"/>
              <a:gd name="connsiteX63" fmla="*/ 772688 w 3289336"/>
              <a:gd name="connsiteY63" fmla="*/ 754496 h 1980334"/>
              <a:gd name="connsiteX0" fmla="*/ 772688 w 3289336"/>
              <a:gd name="connsiteY0" fmla="*/ 754496 h 1980334"/>
              <a:gd name="connsiteX1" fmla="*/ 627215 w 3289336"/>
              <a:gd name="connsiteY1" fmla="*/ 733714 h 1980334"/>
              <a:gd name="connsiteX2" fmla="*/ 537161 w 3289336"/>
              <a:gd name="connsiteY2" fmla="*/ 782205 h 1980334"/>
              <a:gd name="connsiteX3" fmla="*/ 516379 w 3289336"/>
              <a:gd name="connsiteY3" fmla="*/ 920750 h 1980334"/>
              <a:gd name="connsiteX4" fmla="*/ 73818 w 3289336"/>
              <a:gd name="connsiteY4" fmla="*/ 1323335 h 1980334"/>
              <a:gd name="connsiteX5" fmla="*/ 0 w 3289336"/>
              <a:gd name="connsiteY5" fmla="*/ 1387629 h 1980334"/>
              <a:gd name="connsiteX6" fmla="*/ 11906 w 3289336"/>
              <a:gd name="connsiteY6" fmla="*/ 1463828 h 1980334"/>
              <a:gd name="connsiteX7" fmla="*/ 50520 w 3289336"/>
              <a:gd name="connsiteY7" fmla="*/ 1517362 h 1980334"/>
              <a:gd name="connsiteX8" fmla="*/ 111134 w 3289336"/>
              <a:gd name="connsiteY8" fmla="*/ 1559359 h 1980334"/>
              <a:gd name="connsiteX9" fmla="*/ 371555 w 3289336"/>
              <a:gd name="connsiteY9" fmla="*/ 1611746 h 1980334"/>
              <a:gd name="connsiteX10" fmla="*/ 598857 w 3289336"/>
              <a:gd name="connsiteY10" fmla="*/ 1637074 h 1980334"/>
              <a:gd name="connsiteX11" fmla="*/ 630896 w 3289336"/>
              <a:gd name="connsiteY11" fmla="*/ 1695306 h 1980334"/>
              <a:gd name="connsiteX12" fmla="*/ 568550 w 3289336"/>
              <a:gd name="connsiteY12" fmla="*/ 1846046 h 1980334"/>
              <a:gd name="connsiteX13" fmla="*/ 636813 w 3289336"/>
              <a:gd name="connsiteY13" fmla="*/ 1980334 h 1980334"/>
              <a:gd name="connsiteX14" fmla="*/ 798954 w 3289336"/>
              <a:gd name="connsiteY14" fmla="*/ 1956089 h 1980334"/>
              <a:gd name="connsiteX15" fmla="*/ 973002 w 3289336"/>
              <a:gd name="connsiteY15" fmla="*/ 1870364 h 1980334"/>
              <a:gd name="connsiteX16" fmla="*/ 1112124 w 3289336"/>
              <a:gd name="connsiteY16" fmla="*/ 1800514 h 1980334"/>
              <a:gd name="connsiteX17" fmla="*/ 1219497 w 3289336"/>
              <a:gd name="connsiteY17" fmla="*/ 1775691 h 1980334"/>
              <a:gd name="connsiteX18" fmla="*/ 1351404 w 3289336"/>
              <a:gd name="connsiteY18" fmla="*/ 1720273 h 1980334"/>
              <a:gd name="connsiteX19" fmla="*/ 1597034 w 3289336"/>
              <a:gd name="connsiteY19" fmla="*/ 1634259 h 1980334"/>
              <a:gd name="connsiteX20" fmla="*/ 1714220 w 3289336"/>
              <a:gd name="connsiteY20" fmla="*/ 1590964 h 1980334"/>
              <a:gd name="connsiteX21" fmla="*/ 1839488 w 3289336"/>
              <a:gd name="connsiteY21" fmla="*/ 1495714 h 1980334"/>
              <a:gd name="connsiteX22" fmla="*/ 1908761 w 3289336"/>
              <a:gd name="connsiteY22" fmla="*/ 1398732 h 1980334"/>
              <a:gd name="connsiteX23" fmla="*/ 1971106 w 3289336"/>
              <a:gd name="connsiteY23" fmla="*/ 1391805 h 1980334"/>
              <a:gd name="connsiteX24" fmla="*/ 2151215 w 3289336"/>
              <a:gd name="connsiteY24" fmla="*/ 1343314 h 1980334"/>
              <a:gd name="connsiteX25" fmla="*/ 2248197 w 3289336"/>
              <a:gd name="connsiteY25" fmla="*/ 1301750 h 1980334"/>
              <a:gd name="connsiteX26" fmla="*/ 2421379 w 3289336"/>
              <a:gd name="connsiteY26" fmla="*/ 1246332 h 1980334"/>
              <a:gd name="connsiteX27" fmla="*/ 2552997 w 3289336"/>
              <a:gd name="connsiteY27" fmla="*/ 1225550 h 1980334"/>
              <a:gd name="connsiteX28" fmla="*/ 2662678 w 3289336"/>
              <a:gd name="connsiteY28" fmla="*/ 1300416 h 1980334"/>
              <a:gd name="connsiteX29" fmla="*/ 2992302 w 3289336"/>
              <a:gd name="connsiteY29" fmla="*/ 1400752 h 1980334"/>
              <a:gd name="connsiteX30" fmla="*/ 3107468 w 3289336"/>
              <a:gd name="connsiteY30" fmla="*/ 1417205 h 1980334"/>
              <a:gd name="connsiteX31" fmla="*/ 3243127 w 3289336"/>
              <a:gd name="connsiteY31" fmla="*/ 1324264 h 1980334"/>
              <a:gd name="connsiteX32" fmla="*/ 3288443 w 3289336"/>
              <a:gd name="connsiteY32" fmla="*/ 1207366 h 1980334"/>
              <a:gd name="connsiteX33" fmla="*/ 3217727 w 3289336"/>
              <a:gd name="connsiteY33" fmla="*/ 1069687 h 1980334"/>
              <a:gd name="connsiteX34" fmla="*/ 3138352 w 3289336"/>
              <a:gd name="connsiteY34" fmla="*/ 935759 h 1980334"/>
              <a:gd name="connsiteX35" fmla="*/ 3048009 w 3289336"/>
              <a:gd name="connsiteY35" fmla="*/ 737177 h 1980334"/>
              <a:gd name="connsiteX36" fmla="*/ 2740034 w 3289336"/>
              <a:gd name="connsiteY36" fmla="*/ 712932 h 1980334"/>
              <a:gd name="connsiteX37" fmla="*/ 2636124 w 3289336"/>
              <a:gd name="connsiteY37" fmla="*/ 719859 h 1980334"/>
              <a:gd name="connsiteX38" fmla="*/ 2587634 w 3289336"/>
              <a:gd name="connsiteY38" fmla="*/ 685223 h 1980334"/>
              <a:gd name="connsiteX39" fmla="*/ 2497579 w 3289336"/>
              <a:gd name="connsiteY39" fmla="*/ 678296 h 1980334"/>
              <a:gd name="connsiteX40" fmla="*/ 2324397 w 3289336"/>
              <a:gd name="connsiteY40" fmla="*/ 747568 h 1980334"/>
              <a:gd name="connsiteX41" fmla="*/ 2185852 w 3289336"/>
              <a:gd name="connsiteY41" fmla="*/ 775277 h 1980334"/>
              <a:gd name="connsiteX42" fmla="*/ 1908761 w 3289336"/>
              <a:gd name="connsiteY42" fmla="*/ 733714 h 1980334"/>
              <a:gd name="connsiteX43" fmla="*/ 1811779 w 3289336"/>
              <a:gd name="connsiteY43" fmla="*/ 699077 h 1980334"/>
              <a:gd name="connsiteX44" fmla="*/ 1615506 w 3289336"/>
              <a:gd name="connsiteY44" fmla="*/ 523009 h 1980334"/>
              <a:gd name="connsiteX45" fmla="*/ 1582602 w 3289336"/>
              <a:gd name="connsiteY45" fmla="*/ 364837 h 1980334"/>
              <a:gd name="connsiteX46" fmla="*/ 1523143 w 3289336"/>
              <a:gd name="connsiteY46" fmla="*/ 222250 h 1980334"/>
              <a:gd name="connsiteX47" fmla="*/ 1455024 w 3289336"/>
              <a:gd name="connsiteY47" fmla="*/ 80818 h 1980334"/>
              <a:gd name="connsiteX48" fmla="*/ 1323984 w 3289336"/>
              <a:gd name="connsiteY48" fmla="*/ 2887 h 1980334"/>
              <a:gd name="connsiteX49" fmla="*/ 1176779 w 3289336"/>
              <a:gd name="connsiteY49" fmla="*/ 0 h 1980334"/>
              <a:gd name="connsiteX50" fmla="*/ 1089034 w 3289336"/>
              <a:gd name="connsiteY50" fmla="*/ 64077 h 1980334"/>
              <a:gd name="connsiteX51" fmla="*/ 1043429 w 3289336"/>
              <a:gd name="connsiteY51" fmla="*/ 217741 h 1980334"/>
              <a:gd name="connsiteX52" fmla="*/ 1062479 w 3289336"/>
              <a:gd name="connsiteY52" fmla="*/ 427291 h 1980334"/>
              <a:gd name="connsiteX53" fmla="*/ 1005329 w 3289336"/>
              <a:gd name="connsiteY53" fmla="*/ 592391 h 1980334"/>
              <a:gd name="connsiteX54" fmla="*/ 1160615 w 3289336"/>
              <a:gd name="connsiteY54" fmla="*/ 622877 h 1980334"/>
              <a:gd name="connsiteX55" fmla="*/ 1209106 w 3289336"/>
              <a:gd name="connsiteY55" fmla="*/ 657514 h 1980334"/>
              <a:gd name="connsiteX56" fmla="*/ 1271452 w 3289336"/>
              <a:gd name="connsiteY56" fmla="*/ 775277 h 1980334"/>
              <a:gd name="connsiteX57" fmla="*/ 1278379 w 3289336"/>
              <a:gd name="connsiteY57" fmla="*/ 906896 h 1980334"/>
              <a:gd name="connsiteX58" fmla="*/ 1195252 w 3289336"/>
              <a:gd name="connsiteY58" fmla="*/ 1038514 h 1980334"/>
              <a:gd name="connsiteX59" fmla="*/ 1146761 w 3289336"/>
              <a:gd name="connsiteY59" fmla="*/ 1100859 h 1980334"/>
              <a:gd name="connsiteX60" fmla="*/ 1015143 w 3289336"/>
              <a:gd name="connsiteY60" fmla="*/ 1142423 h 1980334"/>
              <a:gd name="connsiteX61" fmla="*/ 876597 w 3289336"/>
              <a:gd name="connsiteY61" fmla="*/ 1135496 h 1980334"/>
              <a:gd name="connsiteX62" fmla="*/ 800397 w 3289336"/>
              <a:gd name="connsiteY62" fmla="*/ 1045441 h 1980334"/>
              <a:gd name="connsiteX63" fmla="*/ 786543 w 3289336"/>
              <a:gd name="connsiteY63" fmla="*/ 899968 h 1980334"/>
              <a:gd name="connsiteX64" fmla="*/ 772688 w 3289336"/>
              <a:gd name="connsiteY64" fmla="*/ 754496 h 1980334"/>
              <a:gd name="connsiteX0" fmla="*/ 772688 w 3289336"/>
              <a:gd name="connsiteY0" fmla="*/ 754496 h 1980334"/>
              <a:gd name="connsiteX1" fmla="*/ 627215 w 3289336"/>
              <a:gd name="connsiteY1" fmla="*/ 733714 h 1980334"/>
              <a:gd name="connsiteX2" fmla="*/ 537161 w 3289336"/>
              <a:gd name="connsiteY2" fmla="*/ 782205 h 1980334"/>
              <a:gd name="connsiteX3" fmla="*/ 516379 w 3289336"/>
              <a:gd name="connsiteY3" fmla="*/ 920750 h 1980334"/>
              <a:gd name="connsiteX4" fmla="*/ 52387 w 3289336"/>
              <a:gd name="connsiteY4" fmla="*/ 1320954 h 1980334"/>
              <a:gd name="connsiteX5" fmla="*/ 0 w 3289336"/>
              <a:gd name="connsiteY5" fmla="*/ 1387629 h 1980334"/>
              <a:gd name="connsiteX6" fmla="*/ 11906 w 3289336"/>
              <a:gd name="connsiteY6" fmla="*/ 1463828 h 1980334"/>
              <a:gd name="connsiteX7" fmla="*/ 50520 w 3289336"/>
              <a:gd name="connsiteY7" fmla="*/ 1517362 h 1980334"/>
              <a:gd name="connsiteX8" fmla="*/ 111134 w 3289336"/>
              <a:gd name="connsiteY8" fmla="*/ 1559359 h 1980334"/>
              <a:gd name="connsiteX9" fmla="*/ 371555 w 3289336"/>
              <a:gd name="connsiteY9" fmla="*/ 1611746 h 1980334"/>
              <a:gd name="connsiteX10" fmla="*/ 598857 w 3289336"/>
              <a:gd name="connsiteY10" fmla="*/ 1637074 h 1980334"/>
              <a:gd name="connsiteX11" fmla="*/ 630896 w 3289336"/>
              <a:gd name="connsiteY11" fmla="*/ 1695306 h 1980334"/>
              <a:gd name="connsiteX12" fmla="*/ 568550 w 3289336"/>
              <a:gd name="connsiteY12" fmla="*/ 1846046 h 1980334"/>
              <a:gd name="connsiteX13" fmla="*/ 636813 w 3289336"/>
              <a:gd name="connsiteY13" fmla="*/ 1980334 h 1980334"/>
              <a:gd name="connsiteX14" fmla="*/ 798954 w 3289336"/>
              <a:gd name="connsiteY14" fmla="*/ 1956089 h 1980334"/>
              <a:gd name="connsiteX15" fmla="*/ 973002 w 3289336"/>
              <a:gd name="connsiteY15" fmla="*/ 1870364 h 1980334"/>
              <a:gd name="connsiteX16" fmla="*/ 1112124 w 3289336"/>
              <a:gd name="connsiteY16" fmla="*/ 1800514 h 1980334"/>
              <a:gd name="connsiteX17" fmla="*/ 1219497 w 3289336"/>
              <a:gd name="connsiteY17" fmla="*/ 1775691 h 1980334"/>
              <a:gd name="connsiteX18" fmla="*/ 1351404 w 3289336"/>
              <a:gd name="connsiteY18" fmla="*/ 1720273 h 1980334"/>
              <a:gd name="connsiteX19" fmla="*/ 1597034 w 3289336"/>
              <a:gd name="connsiteY19" fmla="*/ 1634259 h 1980334"/>
              <a:gd name="connsiteX20" fmla="*/ 1714220 w 3289336"/>
              <a:gd name="connsiteY20" fmla="*/ 1590964 h 1980334"/>
              <a:gd name="connsiteX21" fmla="*/ 1839488 w 3289336"/>
              <a:gd name="connsiteY21" fmla="*/ 1495714 h 1980334"/>
              <a:gd name="connsiteX22" fmla="*/ 1908761 w 3289336"/>
              <a:gd name="connsiteY22" fmla="*/ 1398732 h 1980334"/>
              <a:gd name="connsiteX23" fmla="*/ 1971106 w 3289336"/>
              <a:gd name="connsiteY23" fmla="*/ 1391805 h 1980334"/>
              <a:gd name="connsiteX24" fmla="*/ 2151215 w 3289336"/>
              <a:gd name="connsiteY24" fmla="*/ 1343314 h 1980334"/>
              <a:gd name="connsiteX25" fmla="*/ 2248197 w 3289336"/>
              <a:gd name="connsiteY25" fmla="*/ 1301750 h 1980334"/>
              <a:gd name="connsiteX26" fmla="*/ 2421379 w 3289336"/>
              <a:gd name="connsiteY26" fmla="*/ 1246332 h 1980334"/>
              <a:gd name="connsiteX27" fmla="*/ 2552997 w 3289336"/>
              <a:gd name="connsiteY27" fmla="*/ 1225550 h 1980334"/>
              <a:gd name="connsiteX28" fmla="*/ 2662678 w 3289336"/>
              <a:gd name="connsiteY28" fmla="*/ 1300416 h 1980334"/>
              <a:gd name="connsiteX29" fmla="*/ 2992302 w 3289336"/>
              <a:gd name="connsiteY29" fmla="*/ 1400752 h 1980334"/>
              <a:gd name="connsiteX30" fmla="*/ 3107468 w 3289336"/>
              <a:gd name="connsiteY30" fmla="*/ 1417205 h 1980334"/>
              <a:gd name="connsiteX31" fmla="*/ 3243127 w 3289336"/>
              <a:gd name="connsiteY31" fmla="*/ 1324264 h 1980334"/>
              <a:gd name="connsiteX32" fmla="*/ 3288443 w 3289336"/>
              <a:gd name="connsiteY32" fmla="*/ 1207366 h 1980334"/>
              <a:gd name="connsiteX33" fmla="*/ 3217727 w 3289336"/>
              <a:gd name="connsiteY33" fmla="*/ 1069687 h 1980334"/>
              <a:gd name="connsiteX34" fmla="*/ 3138352 w 3289336"/>
              <a:gd name="connsiteY34" fmla="*/ 935759 h 1980334"/>
              <a:gd name="connsiteX35" fmla="*/ 3048009 w 3289336"/>
              <a:gd name="connsiteY35" fmla="*/ 737177 h 1980334"/>
              <a:gd name="connsiteX36" fmla="*/ 2740034 w 3289336"/>
              <a:gd name="connsiteY36" fmla="*/ 712932 h 1980334"/>
              <a:gd name="connsiteX37" fmla="*/ 2636124 w 3289336"/>
              <a:gd name="connsiteY37" fmla="*/ 719859 h 1980334"/>
              <a:gd name="connsiteX38" fmla="*/ 2587634 w 3289336"/>
              <a:gd name="connsiteY38" fmla="*/ 685223 h 1980334"/>
              <a:gd name="connsiteX39" fmla="*/ 2497579 w 3289336"/>
              <a:gd name="connsiteY39" fmla="*/ 678296 h 1980334"/>
              <a:gd name="connsiteX40" fmla="*/ 2324397 w 3289336"/>
              <a:gd name="connsiteY40" fmla="*/ 747568 h 1980334"/>
              <a:gd name="connsiteX41" fmla="*/ 2185852 w 3289336"/>
              <a:gd name="connsiteY41" fmla="*/ 775277 h 1980334"/>
              <a:gd name="connsiteX42" fmla="*/ 1908761 w 3289336"/>
              <a:gd name="connsiteY42" fmla="*/ 733714 h 1980334"/>
              <a:gd name="connsiteX43" fmla="*/ 1811779 w 3289336"/>
              <a:gd name="connsiteY43" fmla="*/ 699077 h 1980334"/>
              <a:gd name="connsiteX44" fmla="*/ 1615506 w 3289336"/>
              <a:gd name="connsiteY44" fmla="*/ 523009 h 1980334"/>
              <a:gd name="connsiteX45" fmla="*/ 1582602 w 3289336"/>
              <a:gd name="connsiteY45" fmla="*/ 364837 h 1980334"/>
              <a:gd name="connsiteX46" fmla="*/ 1523143 w 3289336"/>
              <a:gd name="connsiteY46" fmla="*/ 222250 h 1980334"/>
              <a:gd name="connsiteX47" fmla="*/ 1455024 w 3289336"/>
              <a:gd name="connsiteY47" fmla="*/ 80818 h 1980334"/>
              <a:gd name="connsiteX48" fmla="*/ 1323984 w 3289336"/>
              <a:gd name="connsiteY48" fmla="*/ 2887 h 1980334"/>
              <a:gd name="connsiteX49" fmla="*/ 1176779 w 3289336"/>
              <a:gd name="connsiteY49" fmla="*/ 0 h 1980334"/>
              <a:gd name="connsiteX50" fmla="*/ 1089034 w 3289336"/>
              <a:gd name="connsiteY50" fmla="*/ 64077 h 1980334"/>
              <a:gd name="connsiteX51" fmla="*/ 1043429 w 3289336"/>
              <a:gd name="connsiteY51" fmla="*/ 217741 h 1980334"/>
              <a:gd name="connsiteX52" fmla="*/ 1062479 w 3289336"/>
              <a:gd name="connsiteY52" fmla="*/ 427291 h 1980334"/>
              <a:gd name="connsiteX53" fmla="*/ 1005329 w 3289336"/>
              <a:gd name="connsiteY53" fmla="*/ 592391 h 1980334"/>
              <a:gd name="connsiteX54" fmla="*/ 1160615 w 3289336"/>
              <a:gd name="connsiteY54" fmla="*/ 622877 h 1980334"/>
              <a:gd name="connsiteX55" fmla="*/ 1209106 w 3289336"/>
              <a:gd name="connsiteY55" fmla="*/ 657514 h 1980334"/>
              <a:gd name="connsiteX56" fmla="*/ 1271452 w 3289336"/>
              <a:gd name="connsiteY56" fmla="*/ 775277 h 1980334"/>
              <a:gd name="connsiteX57" fmla="*/ 1278379 w 3289336"/>
              <a:gd name="connsiteY57" fmla="*/ 906896 h 1980334"/>
              <a:gd name="connsiteX58" fmla="*/ 1195252 w 3289336"/>
              <a:gd name="connsiteY58" fmla="*/ 1038514 h 1980334"/>
              <a:gd name="connsiteX59" fmla="*/ 1146761 w 3289336"/>
              <a:gd name="connsiteY59" fmla="*/ 1100859 h 1980334"/>
              <a:gd name="connsiteX60" fmla="*/ 1015143 w 3289336"/>
              <a:gd name="connsiteY60" fmla="*/ 1142423 h 1980334"/>
              <a:gd name="connsiteX61" fmla="*/ 876597 w 3289336"/>
              <a:gd name="connsiteY61" fmla="*/ 1135496 h 1980334"/>
              <a:gd name="connsiteX62" fmla="*/ 800397 w 3289336"/>
              <a:gd name="connsiteY62" fmla="*/ 1045441 h 1980334"/>
              <a:gd name="connsiteX63" fmla="*/ 786543 w 3289336"/>
              <a:gd name="connsiteY63" fmla="*/ 899968 h 1980334"/>
              <a:gd name="connsiteX64" fmla="*/ 772688 w 3289336"/>
              <a:gd name="connsiteY64" fmla="*/ 754496 h 1980334"/>
              <a:gd name="connsiteX0" fmla="*/ 772688 w 3289336"/>
              <a:gd name="connsiteY0" fmla="*/ 754496 h 1980334"/>
              <a:gd name="connsiteX1" fmla="*/ 627215 w 3289336"/>
              <a:gd name="connsiteY1" fmla="*/ 733714 h 1980334"/>
              <a:gd name="connsiteX2" fmla="*/ 537161 w 3289336"/>
              <a:gd name="connsiteY2" fmla="*/ 782205 h 1980334"/>
              <a:gd name="connsiteX3" fmla="*/ 516379 w 3289336"/>
              <a:gd name="connsiteY3" fmla="*/ 920750 h 1980334"/>
              <a:gd name="connsiteX4" fmla="*/ 307180 w 3289336"/>
              <a:gd name="connsiteY4" fmla="*/ 1104260 h 1980334"/>
              <a:gd name="connsiteX5" fmla="*/ 52387 w 3289336"/>
              <a:gd name="connsiteY5" fmla="*/ 1320954 h 1980334"/>
              <a:gd name="connsiteX6" fmla="*/ 0 w 3289336"/>
              <a:gd name="connsiteY6" fmla="*/ 1387629 h 1980334"/>
              <a:gd name="connsiteX7" fmla="*/ 11906 w 3289336"/>
              <a:gd name="connsiteY7" fmla="*/ 1463828 h 1980334"/>
              <a:gd name="connsiteX8" fmla="*/ 50520 w 3289336"/>
              <a:gd name="connsiteY8" fmla="*/ 1517362 h 1980334"/>
              <a:gd name="connsiteX9" fmla="*/ 111134 w 3289336"/>
              <a:gd name="connsiteY9" fmla="*/ 1559359 h 1980334"/>
              <a:gd name="connsiteX10" fmla="*/ 371555 w 3289336"/>
              <a:gd name="connsiteY10" fmla="*/ 1611746 h 1980334"/>
              <a:gd name="connsiteX11" fmla="*/ 598857 w 3289336"/>
              <a:gd name="connsiteY11" fmla="*/ 1637074 h 1980334"/>
              <a:gd name="connsiteX12" fmla="*/ 630896 w 3289336"/>
              <a:gd name="connsiteY12" fmla="*/ 1695306 h 1980334"/>
              <a:gd name="connsiteX13" fmla="*/ 568550 w 3289336"/>
              <a:gd name="connsiteY13" fmla="*/ 1846046 h 1980334"/>
              <a:gd name="connsiteX14" fmla="*/ 636813 w 3289336"/>
              <a:gd name="connsiteY14" fmla="*/ 1980334 h 1980334"/>
              <a:gd name="connsiteX15" fmla="*/ 798954 w 3289336"/>
              <a:gd name="connsiteY15" fmla="*/ 1956089 h 1980334"/>
              <a:gd name="connsiteX16" fmla="*/ 973002 w 3289336"/>
              <a:gd name="connsiteY16" fmla="*/ 1870364 h 1980334"/>
              <a:gd name="connsiteX17" fmla="*/ 1112124 w 3289336"/>
              <a:gd name="connsiteY17" fmla="*/ 1800514 h 1980334"/>
              <a:gd name="connsiteX18" fmla="*/ 1219497 w 3289336"/>
              <a:gd name="connsiteY18" fmla="*/ 1775691 h 1980334"/>
              <a:gd name="connsiteX19" fmla="*/ 1351404 w 3289336"/>
              <a:gd name="connsiteY19" fmla="*/ 1720273 h 1980334"/>
              <a:gd name="connsiteX20" fmla="*/ 1597034 w 3289336"/>
              <a:gd name="connsiteY20" fmla="*/ 1634259 h 1980334"/>
              <a:gd name="connsiteX21" fmla="*/ 1714220 w 3289336"/>
              <a:gd name="connsiteY21" fmla="*/ 1590964 h 1980334"/>
              <a:gd name="connsiteX22" fmla="*/ 1839488 w 3289336"/>
              <a:gd name="connsiteY22" fmla="*/ 1495714 h 1980334"/>
              <a:gd name="connsiteX23" fmla="*/ 1908761 w 3289336"/>
              <a:gd name="connsiteY23" fmla="*/ 1398732 h 1980334"/>
              <a:gd name="connsiteX24" fmla="*/ 1971106 w 3289336"/>
              <a:gd name="connsiteY24" fmla="*/ 1391805 h 1980334"/>
              <a:gd name="connsiteX25" fmla="*/ 2151215 w 3289336"/>
              <a:gd name="connsiteY25" fmla="*/ 1343314 h 1980334"/>
              <a:gd name="connsiteX26" fmla="*/ 2248197 w 3289336"/>
              <a:gd name="connsiteY26" fmla="*/ 1301750 h 1980334"/>
              <a:gd name="connsiteX27" fmla="*/ 2421379 w 3289336"/>
              <a:gd name="connsiteY27" fmla="*/ 1246332 h 1980334"/>
              <a:gd name="connsiteX28" fmla="*/ 2552997 w 3289336"/>
              <a:gd name="connsiteY28" fmla="*/ 1225550 h 1980334"/>
              <a:gd name="connsiteX29" fmla="*/ 2662678 w 3289336"/>
              <a:gd name="connsiteY29" fmla="*/ 1300416 h 1980334"/>
              <a:gd name="connsiteX30" fmla="*/ 2992302 w 3289336"/>
              <a:gd name="connsiteY30" fmla="*/ 1400752 h 1980334"/>
              <a:gd name="connsiteX31" fmla="*/ 3107468 w 3289336"/>
              <a:gd name="connsiteY31" fmla="*/ 1417205 h 1980334"/>
              <a:gd name="connsiteX32" fmla="*/ 3243127 w 3289336"/>
              <a:gd name="connsiteY32" fmla="*/ 1324264 h 1980334"/>
              <a:gd name="connsiteX33" fmla="*/ 3288443 w 3289336"/>
              <a:gd name="connsiteY33" fmla="*/ 1207366 h 1980334"/>
              <a:gd name="connsiteX34" fmla="*/ 3217727 w 3289336"/>
              <a:gd name="connsiteY34" fmla="*/ 1069687 h 1980334"/>
              <a:gd name="connsiteX35" fmla="*/ 3138352 w 3289336"/>
              <a:gd name="connsiteY35" fmla="*/ 935759 h 1980334"/>
              <a:gd name="connsiteX36" fmla="*/ 3048009 w 3289336"/>
              <a:gd name="connsiteY36" fmla="*/ 737177 h 1980334"/>
              <a:gd name="connsiteX37" fmla="*/ 2740034 w 3289336"/>
              <a:gd name="connsiteY37" fmla="*/ 712932 h 1980334"/>
              <a:gd name="connsiteX38" fmla="*/ 2636124 w 3289336"/>
              <a:gd name="connsiteY38" fmla="*/ 719859 h 1980334"/>
              <a:gd name="connsiteX39" fmla="*/ 2587634 w 3289336"/>
              <a:gd name="connsiteY39" fmla="*/ 685223 h 1980334"/>
              <a:gd name="connsiteX40" fmla="*/ 2497579 w 3289336"/>
              <a:gd name="connsiteY40" fmla="*/ 678296 h 1980334"/>
              <a:gd name="connsiteX41" fmla="*/ 2324397 w 3289336"/>
              <a:gd name="connsiteY41" fmla="*/ 747568 h 1980334"/>
              <a:gd name="connsiteX42" fmla="*/ 2185852 w 3289336"/>
              <a:gd name="connsiteY42" fmla="*/ 775277 h 1980334"/>
              <a:gd name="connsiteX43" fmla="*/ 1908761 w 3289336"/>
              <a:gd name="connsiteY43" fmla="*/ 733714 h 1980334"/>
              <a:gd name="connsiteX44" fmla="*/ 1811779 w 3289336"/>
              <a:gd name="connsiteY44" fmla="*/ 699077 h 1980334"/>
              <a:gd name="connsiteX45" fmla="*/ 1615506 w 3289336"/>
              <a:gd name="connsiteY45" fmla="*/ 523009 h 1980334"/>
              <a:gd name="connsiteX46" fmla="*/ 1582602 w 3289336"/>
              <a:gd name="connsiteY46" fmla="*/ 364837 h 1980334"/>
              <a:gd name="connsiteX47" fmla="*/ 1523143 w 3289336"/>
              <a:gd name="connsiteY47" fmla="*/ 222250 h 1980334"/>
              <a:gd name="connsiteX48" fmla="*/ 1455024 w 3289336"/>
              <a:gd name="connsiteY48" fmla="*/ 80818 h 1980334"/>
              <a:gd name="connsiteX49" fmla="*/ 1323984 w 3289336"/>
              <a:gd name="connsiteY49" fmla="*/ 2887 h 1980334"/>
              <a:gd name="connsiteX50" fmla="*/ 1176779 w 3289336"/>
              <a:gd name="connsiteY50" fmla="*/ 0 h 1980334"/>
              <a:gd name="connsiteX51" fmla="*/ 1089034 w 3289336"/>
              <a:gd name="connsiteY51" fmla="*/ 64077 h 1980334"/>
              <a:gd name="connsiteX52" fmla="*/ 1043429 w 3289336"/>
              <a:gd name="connsiteY52" fmla="*/ 217741 h 1980334"/>
              <a:gd name="connsiteX53" fmla="*/ 1062479 w 3289336"/>
              <a:gd name="connsiteY53" fmla="*/ 427291 h 1980334"/>
              <a:gd name="connsiteX54" fmla="*/ 1005329 w 3289336"/>
              <a:gd name="connsiteY54" fmla="*/ 592391 h 1980334"/>
              <a:gd name="connsiteX55" fmla="*/ 1160615 w 3289336"/>
              <a:gd name="connsiteY55" fmla="*/ 622877 h 1980334"/>
              <a:gd name="connsiteX56" fmla="*/ 1209106 w 3289336"/>
              <a:gd name="connsiteY56" fmla="*/ 657514 h 1980334"/>
              <a:gd name="connsiteX57" fmla="*/ 1271452 w 3289336"/>
              <a:gd name="connsiteY57" fmla="*/ 775277 h 1980334"/>
              <a:gd name="connsiteX58" fmla="*/ 1278379 w 3289336"/>
              <a:gd name="connsiteY58" fmla="*/ 906896 h 1980334"/>
              <a:gd name="connsiteX59" fmla="*/ 1195252 w 3289336"/>
              <a:gd name="connsiteY59" fmla="*/ 1038514 h 1980334"/>
              <a:gd name="connsiteX60" fmla="*/ 1146761 w 3289336"/>
              <a:gd name="connsiteY60" fmla="*/ 1100859 h 1980334"/>
              <a:gd name="connsiteX61" fmla="*/ 1015143 w 3289336"/>
              <a:gd name="connsiteY61" fmla="*/ 1142423 h 1980334"/>
              <a:gd name="connsiteX62" fmla="*/ 876597 w 3289336"/>
              <a:gd name="connsiteY62" fmla="*/ 1135496 h 1980334"/>
              <a:gd name="connsiteX63" fmla="*/ 800397 w 3289336"/>
              <a:gd name="connsiteY63" fmla="*/ 1045441 h 1980334"/>
              <a:gd name="connsiteX64" fmla="*/ 786543 w 3289336"/>
              <a:gd name="connsiteY64" fmla="*/ 899968 h 1980334"/>
              <a:gd name="connsiteX65" fmla="*/ 772688 w 3289336"/>
              <a:gd name="connsiteY65" fmla="*/ 754496 h 1980334"/>
              <a:gd name="connsiteX0" fmla="*/ 772688 w 3289336"/>
              <a:gd name="connsiteY0" fmla="*/ 754496 h 1980334"/>
              <a:gd name="connsiteX1" fmla="*/ 627215 w 3289336"/>
              <a:gd name="connsiteY1" fmla="*/ 733714 h 1980334"/>
              <a:gd name="connsiteX2" fmla="*/ 537161 w 3289336"/>
              <a:gd name="connsiteY2" fmla="*/ 782205 h 1980334"/>
              <a:gd name="connsiteX3" fmla="*/ 516379 w 3289336"/>
              <a:gd name="connsiteY3" fmla="*/ 920750 h 1980334"/>
              <a:gd name="connsiteX4" fmla="*/ 369092 w 3289336"/>
              <a:gd name="connsiteY4" fmla="*/ 1097116 h 1980334"/>
              <a:gd name="connsiteX5" fmla="*/ 52387 w 3289336"/>
              <a:gd name="connsiteY5" fmla="*/ 1320954 h 1980334"/>
              <a:gd name="connsiteX6" fmla="*/ 0 w 3289336"/>
              <a:gd name="connsiteY6" fmla="*/ 1387629 h 1980334"/>
              <a:gd name="connsiteX7" fmla="*/ 11906 w 3289336"/>
              <a:gd name="connsiteY7" fmla="*/ 1463828 h 1980334"/>
              <a:gd name="connsiteX8" fmla="*/ 50520 w 3289336"/>
              <a:gd name="connsiteY8" fmla="*/ 1517362 h 1980334"/>
              <a:gd name="connsiteX9" fmla="*/ 111134 w 3289336"/>
              <a:gd name="connsiteY9" fmla="*/ 1559359 h 1980334"/>
              <a:gd name="connsiteX10" fmla="*/ 371555 w 3289336"/>
              <a:gd name="connsiteY10" fmla="*/ 1611746 h 1980334"/>
              <a:gd name="connsiteX11" fmla="*/ 598857 w 3289336"/>
              <a:gd name="connsiteY11" fmla="*/ 1637074 h 1980334"/>
              <a:gd name="connsiteX12" fmla="*/ 630896 w 3289336"/>
              <a:gd name="connsiteY12" fmla="*/ 1695306 h 1980334"/>
              <a:gd name="connsiteX13" fmla="*/ 568550 w 3289336"/>
              <a:gd name="connsiteY13" fmla="*/ 1846046 h 1980334"/>
              <a:gd name="connsiteX14" fmla="*/ 636813 w 3289336"/>
              <a:gd name="connsiteY14" fmla="*/ 1980334 h 1980334"/>
              <a:gd name="connsiteX15" fmla="*/ 798954 w 3289336"/>
              <a:gd name="connsiteY15" fmla="*/ 1956089 h 1980334"/>
              <a:gd name="connsiteX16" fmla="*/ 973002 w 3289336"/>
              <a:gd name="connsiteY16" fmla="*/ 1870364 h 1980334"/>
              <a:gd name="connsiteX17" fmla="*/ 1112124 w 3289336"/>
              <a:gd name="connsiteY17" fmla="*/ 1800514 h 1980334"/>
              <a:gd name="connsiteX18" fmla="*/ 1219497 w 3289336"/>
              <a:gd name="connsiteY18" fmla="*/ 1775691 h 1980334"/>
              <a:gd name="connsiteX19" fmla="*/ 1351404 w 3289336"/>
              <a:gd name="connsiteY19" fmla="*/ 1720273 h 1980334"/>
              <a:gd name="connsiteX20" fmla="*/ 1597034 w 3289336"/>
              <a:gd name="connsiteY20" fmla="*/ 1634259 h 1980334"/>
              <a:gd name="connsiteX21" fmla="*/ 1714220 w 3289336"/>
              <a:gd name="connsiteY21" fmla="*/ 1590964 h 1980334"/>
              <a:gd name="connsiteX22" fmla="*/ 1839488 w 3289336"/>
              <a:gd name="connsiteY22" fmla="*/ 1495714 h 1980334"/>
              <a:gd name="connsiteX23" fmla="*/ 1908761 w 3289336"/>
              <a:gd name="connsiteY23" fmla="*/ 1398732 h 1980334"/>
              <a:gd name="connsiteX24" fmla="*/ 1971106 w 3289336"/>
              <a:gd name="connsiteY24" fmla="*/ 1391805 h 1980334"/>
              <a:gd name="connsiteX25" fmla="*/ 2151215 w 3289336"/>
              <a:gd name="connsiteY25" fmla="*/ 1343314 h 1980334"/>
              <a:gd name="connsiteX26" fmla="*/ 2248197 w 3289336"/>
              <a:gd name="connsiteY26" fmla="*/ 1301750 h 1980334"/>
              <a:gd name="connsiteX27" fmla="*/ 2421379 w 3289336"/>
              <a:gd name="connsiteY27" fmla="*/ 1246332 h 1980334"/>
              <a:gd name="connsiteX28" fmla="*/ 2552997 w 3289336"/>
              <a:gd name="connsiteY28" fmla="*/ 1225550 h 1980334"/>
              <a:gd name="connsiteX29" fmla="*/ 2662678 w 3289336"/>
              <a:gd name="connsiteY29" fmla="*/ 1300416 h 1980334"/>
              <a:gd name="connsiteX30" fmla="*/ 2992302 w 3289336"/>
              <a:gd name="connsiteY30" fmla="*/ 1400752 h 1980334"/>
              <a:gd name="connsiteX31" fmla="*/ 3107468 w 3289336"/>
              <a:gd name="connsiteY31" fmla="*/ 1417205 h 1980334"/>
              <a:gd name="connsiteX32" fmla="*/ 3243127 w 3289336"/>
              <a:gd name="connsiteY32" fmla="*/ 1324264 h 1980334"/>
              <a:gd name="connsiteX33" fmla="*/ 3288443 w 3289336"/>
              <a:gd name="connsiteY33" fmla="*/ 1207366 h 1980334"/>
              <a:gd name="connsiteX34" fmla="*/ 3217727 w 3289336"/>
              <a:gd name="connsiteY34" fmla="*/ 1069687 h 1980334"/>
              <a:gd name="connsiteX35" fmla="*/ 3138352 w 3289336"/>
              <a:gd name="connsiteY35" fmla="*/ 935759 h 1980334"/>
              <a:gd name="connsiteX36" fmla="*/ 3048009 w 3289336"/>
              <a:gd name="connsiteY36" fmla="*/ 737177 h 1980334"/>
              <a:gd name="connsiteX37" fmla="*/ 2740034 w 3289336"/>
              <a:gd name="connsiteY37" fmla="*/ 712932 h 1980334"/>
              <a:gd name="connsiteX38" fmla="*/ 2636124 w 3289336"/>
              <a:gd name="connsiteY38" fmla="*/ 719859 h 1980334"/>
              <a:gd name="connsiteX39" fmla="*/ 2587634 w 3289336"/>
              <a:gd name="connsiteY39" fmla="*/ 685223 h 1980334"/>
              <a:gd name="connsiteX40" fmla="*/ 2497579 w 3289336"/>
              <a:gd name="connsiteY40" fmla="*/ 678296 h 1980334"/>
              <a:gd name="connsiteX41" fmla="*/ 2324397 w 3289336"/>
              <a:gd name="connsiteY41" fmla="*/ 747568 h 1980334"/>
              <a:gd name="connsiteX42" fmla="*/ 2185852 w 3289336"/>
              <a:gd name="connsiteY42" fmla="*/ 775277 h 1980334"/>
              <a:gd name="connsiteX43" fmla="*/ 1908761 w 3289336"/>
              <a:gd name="connsiteY43" fmla="*/ 733714 h 1980334"/>
              <a:gd name="connsiteX44" fmla="*/ 1811779 w 3289336"/>
              <a:gd name="connsiteY44" fmla="*/ 699077 h 1980334"/>
              <a:gd name="connsiteX45" fmla="*/ 1615506 w 3289336"/>
              <a:gd name="connsiteY45" fmla="*/ 523009 h 1980334"/>
              <a:gd name="connsiteX46" fmla="*/ 1582602 w 3289336"/>
              <a:gd name="connsiteY46" fmla="*/ 364837 h 1980334"/>
              <a:gd name="connsiteX47" fmla="*/ 1523143 w 3289336"/>
              <a:gd name="connsiteY47" fmla="*/ 222250 h 1980334"/>
              <a:gd name="connsiteX48" fmla="*/ 1455024 w 3289336"/>
              <a:gd name="connsiteY48" fmla="*/ 80818 h 1980334"/>
              <a:gd name="connsiteX49" fmla="*/ 1323984 w 3289336"/>
              <a:gd name="connsiteY49" fmla="*/ 2887 h 1980334"/>
              <a:gd name="connsiteX50" fmla="*/ 1176779 w 3289336"/>
              <a:gd name="connsiteY50" fmla="*/ 0 h 1980334"/>
              <a:gd name="connsiteX51" fmla="*/ 1089034 w 3289336"/>
              <a:gd name="connsiteY51" fmla="*/ 64077 h 1980334"/>
              <a:gd name="connsiteX52" fmla="*/ 1043429 w 3289336"/>
              <a:gd name="connsiteY52" fmla="*/ 217741 h 1980334"/>
              <a:gd name="connsiteX53" fmla="*/ 1062479 w 3289336"/>
              <a:gd name="connsiteY53" fmla="*/ 427291 h 1980334"/>
              <a:gd name="connsiteX54" fmla="*/ 1005329 w 3289336"/>
              <a:gd name="connsiteY54" fmla="*/ 592391 h 1980334"/>
              <a:gd name="connsiteX55" fmla="*/ 1160615 w 3289336"/>
              <a:gd name="connsiteY55" fmla="*/ 622877 h 1980334"/>
              <a:gd name="connsiteX56" fmla="*/ 1209106 w 3289336"/>
              <a:gd name="connsiteY56" fmla="*/ 657514 h 1980334"/>
              <a:gd name="connsiteX57" fmla="*/ 1271452 w 3289336"/>
              <a:gd name="connsiteY57" fmla="*/ 775277 h 1980334"/>
              <a:gd name="connsiteX58" fmla="*/ 1278379 w 3289336"/>
              <a:gd name="connsiteY58" fmla="*/ 906896 h 1980334"/>
              <a:gd name="connsiteX59" fmla="*/ 1195252 w 3289336"/>
              <a:gd name="connsiteY59" fmla="*/ 1038514 h 1980334"/>
              <a:gd name="connsiteX60" fmla="*/ 1146761 w 3289336"/>
              <a:gd name="connsiteY60" fmla="*/ 1100859 h 1980334"/>
              <a:gd name="connsiteX61" fmla="*/ 1015143 w 3289336"/>
              <a:gd name="connsiteY61" fmla="*/ 1142423 h 1980334"/>
              <a:gd name="connsiteX62" fmla="*/ 876597 w 3289336"/>
              <a:gd name="connsiteY62" fmla="*/ 1135496 h 1980334"/>
              <a:gd name="connsiteX63" fmla="*/ 800397 w 3289336"/>
              <a:gd name="connsiteY63" fmla="*/ 1045441 h 1980334"/>
              <a:gd name="connsiteX64" fmla="*/ 786543 w 3289336"/>
              <a:gd name="connsiteY64" fmla="*/ 899968 h 1980334"/>
              <a:gd name="connsiteX65" fmla="*/ 772688 w 3289336"/>
              <a:gd name="connsiteY65" fmla="*/ 754496 h 1980334"/>
              <a:gd name="connsiteX0" fmla="*/ 772688 w 3289336"/>
              <a:gd name="connsiteY0" fmla="*/ 754496 h 1980334"/>
              <a:gd name="connsiteX1" fmla="*/ 627215 w 3289336"/>
              <a:gd name="connsiteY1" fmla="*/ 733714 h 1980334"/>
              <a:gd name="connsiteX2" fmla="*/ 537161 w 3289336"/>
              <a:gd name="connsiteY2" fmla="*/ 782205 h 1980334"/>
              <a:gd name="connsiteX3" fmla="*/ 466373 w 3289336"/>
              <a:gd name="connsiteY3" fmla="*/ 946943 h 1980334"/>
              <a:gd name="connsiteX4" fmla="*/ 369092 w 3289336"/>
              <a:gd name="connsiteY4" fmla="*/ 1097116 h 1980334"/>
              <a:gd name="connsiteX5" fmla="*/ 52387 w 3289336"/>
              <a:gd name="connsiteY5" fmla="*/ 1320954 h 1980334"/>
              <a:gd name="connsiteX6" fmla="*/ 0 w 3289336"/>
              <a:gd name="connsiteY6" fmla="*/ 1387629 h 1980334"/>
              <a:gd name="connsiteX7" fmla="*/ 11906 w 3289336"/>
              <a:gd name="connsiteY7" fmla="*/ 1463828 h 1980334"/>
              <a:gd name="connsiteX8" fmla="*/ 50520 w 3289336"/>
              <a:gd name="connsiteY8" fmla="*/ 1517362 h 1980334"/>
              <a:gd name="connsiteX9" fmla="*/ 111134 w 3289336"/>
              <a:gd name="connsiteY9" fmla="*/ 1559359 h 1980334"/>
              <a:gd name="connsiteX10" fmla="*/ 371555 w 3289336"/>
              <a:gd name="connsiteY10" fmla="*/ 1611746 h 1980334"/>
              <a:gd name="connsiteX11" fmla="*/ 598857 w 3289336"/>
              <a:gd name="connsiteY11" fmla="*/ 1637074 h 1980334"/>
              <a:gd name="connsiteX12" fmla="*/ 630896 w 3289336"/>
              <a:gd name="connsiteY12" fmla="*/ 1695306 h 1980334"/>
              <a:gd name="connsiteX13" fmla="*/ 568550 w 3289336"/>
              <a:gd name="connsiteY13" fmla="*/ 1846046 h 1980334"/>
              <a:gd name="connsiteX14" fmla="*/ 636813 w 3289336"/>
              <a:gd name="connsiteY14" fmla="*/ 1980334 h 1980334"/>
              <a:gd name="connsiteX15" fmla="*/ 798954 w 3289336"/>
              <a:gd name="connsiteY15" fmla="*/ 1956089 h 1980334"/>
              <a:gd name="connsiteX16" fmla="*/ 973002 w 3289336"/>
              <a:gd name="connsiteY16" fmla="*/ 1870364 h 1980334"/>
              <a:gd name="connsiteX17" fmla="*/ 1112124 w 3289336"/>
              <a:gd name="connsiteY17" fmla="*/ 1800514 h 1980334"/>
              <a:gd name="connsiteX18" fmla="*/ 1219497 w 3289336"/>
              <a:gd name="connsiteY18" fmla="*/ 1775691 h 1980334"/>
              <a:gd name="connsiteX19" fmla="*/ 1351404 w 3289336"/>
              <a:gd name="connsiteY19" fmla="*/ 1720273 h 1980334"/>
              <a:gd name="connsiteX20" fmla="*/ 1597034 w 3289336"/>
              <a:gd name="connsiteY20" fmla="*/ 1634259 h 1980334"/>
              <a:gd name="connsiteX21" fmla="*/ 1714220 w 3289336"/>
              <a:gd name="connsiteY21" fmla="*/ 1590964 h 1980334"/>
              <a:gd name="connsiteX22" fmla="*/ 1839488 w 3289336"/>
              <a:gd name="connsiteY22" fmla="*/ 1495714 h 1980334"/>
              <a:gd name="connsiteX23" fmla="*/ 1908761 w 3289336"/>
              <a:gd name="connsiteY23" fmla="*/ 1398732 h 1980334"/>
              <a:gd name="connsiteX24" fmla="*/ 1971106 w 3289336"/>
              <a:gd name="connsiteY24" fmla="*/ 1391805 h 1980334"/>
              <a:gd name="connsiteX25" fmla="*/ 2151215 w 3289336"/>
              <a:gd name="connsiteY25" fmla="*/ 1343314 h 1980334"/>
              <a:gd name="connsiteX26" fmla="*/ 2248197 w 3289336"/>
              <a:gd name="connsiteY26" fmla="*/ 1301750 h 1980334"/>
              <a:gd name="connsiteX27" fmla="*/ 2421379 w 3289336"/>
              <a:gd name="connsiteY27" fmla="*/ 1246332 h 1980334"/>
              <a:gd name="connsiteX28" fmla="*/ 2552997 w 3289336"/>
              <a:gd name="connsiteY28" fmla="*/ 1225550 h 1980334"/>
              <a:gd name="connsiteX29" fmla="*/ 2662678 w 3289336"/>
              <a:gd name="connsiteY29" fmla="*/ 1300416 h 1980334"/>
              <a:gd name="connsiteX30" fmla="*/ 2992302 w 3289336"/>
              <a:gd name="connsiteY30" fmla="*/ 1400752 h 1980334"/>
              <a:gd name="connsiteX31" fmla="*/ 3107468 w 3289336"/>
              <a:gd name="connsiteY31" fmla="*/ 1417205 h 1980334"/>
              <a:gd name="connsiteX32" fmla="*/ 3243127 w 3289336"/>
              <a:gd name="connsiteY32" fmla="*/ 1324264 h 1980334"/>
              <a:gd name="connsiteX33" fmla="*/ 3288443 w 3289336"/>
              <a:gd name="connsiteY33" fmla="*/ 1207366 h 1980334"/>
              <a:gd name="connsiteX34" fmla="*/ 3217727 w 3289336"/>
              <a:gd name="connsiteY34" fmla="*/ 1069687 h 1980334"/>
              <a:gd name="connsiteX35" fmla="*/ 3138352 w 3289336"/>
              <a:gd name="connsiteY35" fmla="*/ 935759 h 1980334"/>
              <a:gd name="connsiteX36" fmla="*/ 3048009 w 3289336"/>
              <a:gd name="connsiteY36" fmla="*/ 737177 h 1980334"/>
              <a:gd name="connsiteX37" fmla="*/ 2740034 w 3289336"/>
              <a:gd name="connsiteY37" fmla="*/ 712932 h 1980334"/>
              <a:gd name="connsiteX38" fmla="*/ 2636124 w 3289336"/>
              <a:gd name="connsiteY38" fmla="*/ 719859 h 1980334"/>
              <a:gd name="connsiteX39" fmla="*/ 2587634 w 3289336"/>
              <a:gd name="connsiteY39" fmla="*/ 685223 h 1980334"/>
              <a:gd name="connsiteX40" fmla="*/ 2497579 w 3289336"/>
              <a:gd name="connsiteY40" fmla="*/ 678296 h 1980334"/>
              <a:gd name="connsiteX41" fmla="*/ 2324397 w 3289336"/>
              <a:gd name="connsiteY41" fmla="*/ 747568 h 1980334"/>
              <a:gd name="connsiteX42" fmla="*/ 2185852 w 3289336"/>
              <a:gd name="connsiteY42" fmla="*/ 775277 h 1980334"/>
              <a:gd name="connsiteX43" fmla="*/ 1908761 w 3289336"/>
              <a:gd name="connsiteY43" fmla="*/ 733714 h 1980334"/>
              <a:gd name="connsiteX44" fmla="*/ 1811779 w 3289336"/>
              <a:gd name="connsiteY44" fmla="*/ 699077 h 1980334"/>
              <a:gd name="connsiteX45" fmla="*/ 1615506 w 3289336"/>
              <a:gd name="connsiteY45" fmla="*/ 523009 h 1980334"/>
              <a:gd name="connsiteX46" fmla="*/ 1582602 w 3289336"/>
              <a:gd name="connsiteY46" fmla="*/ 364837 h 1980334"/>
              <a:gd name="connsiteX47" fmla="*/ 1523143 w 3289336"/>
              <a:gd name="connsiteY47" fmla="*/ 222250 h 1980334"/>
              <a:gd name="connsiteX48" fmla="*/ 1455024 w 3289336"/>
              <a:gd name="connsiteY48" fmla="*/ 80818 h 1980334"/>
              <a:gd name="connsiteX49" fmla="*/ 1323984 w 3289336"/>
              <a:gd name="connsiteY49" fmla="*/ 2887 h 1980334"/>
              <a:gd name="connsiteX50" fmla="*/ 1176779 w 3289336"/>
              <a:gd name="connsiteY50" fmla="*/ 0 h 1980334"/>
              <a:gd name="connsiteX51" fmla="*/ 1089034 w 3289336"/>
              <a:gd name="connsiteY51" fmla="*/ 64077 h 1980334"/>
              <a:gd name="connsiteX52" fmla="*/ 1043429 w 3289336"/>
              <a:gd name="connsiteY52" fmla="*/ 217741 h 1980334"/>
              <a:gd name="connsiteX53" fmla="*/ 1062479 w 3289336"/>
              <a:gd name="connsiteY53" fmla="*/ 427291 h 1980334"/>
              <a:gd name="connsiteX54" fmla="*/ 1005329 w 3289336"/>
              <a:gd name="connsiteY54" fmla="*/ 592391 h 1980334"/>
              <a:gd name="connsiteX55" fmla="*/ 1160615 w 3289336"/>
              <a:gd name="connsiteY55" fmla="*/ 622877 h 1980334"/>
              <a:gd name="connsiteX56" fmla="*/ 1209106 w 3289336"/>
              <a:gd name="connsiteY56" fmla="*/ 657514 h 1980334"/>
              <a:gd name="connsiteX57" fmla="*/ 1271452 w 3289336"/>
              <a:gd name="connsiteY57" fmla="*/ 775277 h 1980334"/>
              <a:gd name="connsiteX58" fmla="*/ 1278379 w 3289336"/>
              <a:gd name="connsiteY58" fmla="*/ 906896 h 1980334"/>
              <a:gd name="connsiteX59" fmla="*/ 1195252 w 3289336"/>
              <a:gd name="connsiteY59" fmla="*/ 1038514 h 1980334"/>
              <a:gd name="connsiteX60" fmla="*/ 1146761 w 3289336"/>
              <a:gd name="connsiteY60" fmla="*/ 1100859 h 1980334"/>
              <a:gd name="connsiteX61" fmla="*/ 1015143 w 3289336"/>
              <a:gd name="connsiteY61" fmla="*/ 1142423 h 1980334"/>
              <a:gd name="connsiteX62" fmla="*/ 876597 w 3289336"/>
              <a:gd name="connsiteY62" fmla="*/ 1135496 h 1980334"/>
              <a:gd name="connsiteX63" fmla="*/ 800397 w 3289336"/>
              <a:gd name="connsiteY63" fmla="*/ 1045441 h 1980334"/>
              <a:gd name="connsiteX64" fmla="*/ 786543 w 3289336"/>
              <a:gd name="connsiteY64" fmla="*/ 899968 h 1980334"/>
              <a:gd name="connsiteX65" fmla="*/ 772688 w 3289336"/>
              <a:gd name="connsiteY65" fmla="*/ 754496 h 1980334"/>
              <a:gd name="connsiteX0" fmla="*/ 772688 w 3289336"/>
              <a:gd name="connsiteY0" fmla="*/ 754496 h 1980334"/>
              <a:gd name="connsiteX1" fmla="*/ 627215 w 3289336"/>
              <a:gd name="connsiteY1" fmla="*/ 733714 h 1980334"/>
              <a:gd name="connsiteX2" fmla="*/ 537161 w 3289336"/>
              <a:gd name="connsiteY2" fmla="*/ 782205 h 1980334"/>
              <a:gd name="connsiteX3" fmla="*/ 466373 w 3289336"/>
              <a:gd name="connsiteY3" fmla="*/ 946943 h 1980334"/>
              <a:gd name="connsiteX4" fmla="*/ 369092 w 3289336"/>
              <a:gd name="connsiteY4" fmla="*/ 1097116 h 1980334"/>
              <a:gd name="connsiteX5" fmla="*/ 52387 w 3289336"/>
              <a:gd name="connsiteY5" fmla="*/ 1320954 h 1980334"/>
              <a:gd name="connsiteX6" fmla="*/ 0 w 3289336"/>
              <a:gd name="connsiteY6" fmla="*/ 1387629 h 1980334"/>
              <a:gd name="connsiteX7" fmla="*/ 11906 w 3289336"/>
              <a:gd name="connsiteY7" fmla="*/ 1463828 h 1980334"/>
              <a:gd name="connsiteX8" fmla="*/ 50520 w 3289336"/>
              <a:gd name="connsiteY8" fmla="*/ 1517362 h 1980334"/>
              <a:gd name="connsiteX9" fmla="*/ 111134 w 3289336"/>
              <a:gd name="connsiteY9" fmla="*/ 1559359 h 1980334"/>
              <a:gd name="connsiteX10" fmla="*/ 371555 w 3289336"/>
              <a:gd name="connsiteY10" fmla="*/ 1611746 h 1980334"/>
              <a:gd name="connsiteX11" fmla="*/ 598857 w 3289336"/>
              <a:gd name="connsiteY11" fmla="*/ 1637074 h 1980334"/>
              <a:gd name="connsiteX12" fmla="*/ 630896 w 3289336"/>
              <a:gd name="connsiteY12" fmla="*/ 1695306 h 1980334"/>
              <a:gd name="connsiteX13" fmla="*/ 568550 w 3289336"/>
              <a:gd name="connsiteY13" fmla="*/ 1846046 h 1980334"/>
              <a:gd name="connsiteX14" fmla="*/ 636813 w 3289336"/>
              <a:gd name="connsiteY14" fmla="*/ 1980334 h 1980334"/>
              <a:gd name="connsiteX15" fmla="*/ 798954 w 3289336"/>
              <a:gd name="connsiteY15" fmla="*/ 1956089 h 1980334"/>
              <a:gd name="connsiteX16" fmla="*/ 973002 w 3289336"/>
              <a:gd name="connsiteY16" fmla="*/ 1870364 h 1980334"/>
              <a:gd name="connsiteX17" fmla="*/ 1112124 w 3289336"/>
              <a:gd name="connsiteY17" fmla="*/ 1800514 h 1980334"/>
              <a:gd name="connsiteX18" fmla="*/ 1219497 w 3289336"/>
              <a:gd name="connsiteY18" fmla="*/ 1775691 h 1980334"/>
              <a:gd name="connsiteX19" fmla="*/ 1351404 w 3289336"/>
              <a:gd name="connsiteY19" fmla="*/ 1720273 h 1980334"/>
              <a:gd name="connsiteX20" fmla="*/ 1597034 w 3289336"/>
              <a:gd name="connsiteY20" fmla="*/ 1634259 h 1980334"/>
              <a:gd name="connsiteX21" fmla="*/ 1714220 w 3289336"/>
              <a:gd name="connsiteY21" fmla="*/ 1590964 h 1980334"/>
              <a:gd name="connsiteX22" fmla="*/ 1839488 w 3289336"/>
              <a:gd name="connsiteY22" fmla="*/ 1495714 h 1980334"/>
              <a:gd name="connsiteX23" fmla="*/ 1908761 w 3289336"/>
              <a:gd name="connsiteY23" fmla="*/ 1398732 h 1980334"/>
              <a:gd name="connsiteX24" fmla="*/ 1971106 w 3289336"/>
              <a:gd name="connsiteY24" fmla="*/ 1391805 h 1980334"/>
              <a:gd name="connsiteX25" fmla="*/ 2151215 w 3289336"/>
              <a:gd name="connsiteY25" fmla="*/ 1343314 h 1980334"/>
              <a:gd name="connsiteX26" fmla="*/ 2248197 w 3289336"/>
              <a:gd name="connsiteY26" fmla="*/ 1301750 h 1980334"/>
              <a:gd name="connsiteX27" fmla="*/ 2421379 w 3289336"/>
              <a:gd name="connsiteY27" fmla="*/ 1246332 h 1980334"/>
              <a:gd name="connsiteX28" fmla="*/ 2552997 w 3289336"/>
              <a:gd name="connsiteY28" fmla="*/ 1225550 h 1980334"/>
              <a:gd name="connsiteX29" fmla="*/ 2662678 w 3289336"/>
              <a:gd name="connsiteY29" fmla="*/ 1300416 h 1980334"/>
              <a:gd name="connsiteX30" fmla="*/ 2992302 w 3289336"/>
              <a:gd name="connsiteY30" fmla="*/ 1400752 h 1980334"/>
              <a:gd name="connsiteX31" fmla="*/ 3107468 w 3289336"/>
              <a:gd name="connsiteY31" fmla="*/ 1417205 h 1980334"/>
              <a:gd name="connsiteX32" fmla="*/ 3243127 w 3289336"/>
              <a:gd name="connsiteY32" fmla="*/ 1324264 h 1980334"/>
              <a:gd name="connsiteX33" fmla="*/ 3288443 w 3289336"/>
              <a:gd name="connsiteY33" fmla="*/ 1207366 h 1980334"/>
              <a:gd name="connsiteX34" fmla="*/ 3217727 w 3289336"/>
              <a:gd name="connsiteY34" fmla="*/ 1069687 h 1980334"/>
              <a:gd name="connsiteX35" fmla="*/ 3138352 w 3289336"/>
              <a:gd name="connsiteY35" fmla="*/ 935759 h 1980334"/>
              <a:gd name="connsiteX36" fmla="*/ 3048009 w 3289336"/>
              <a:gd name="connsiteY36" fmla="*/ 737177 h 1980334"/>
              <a:gd name="connsiteX37" fmla="*/ 2740034 w 3289336"/>
              <a:gd name="connsiteY37" fmla="*/ 712932 h 1980334"/>
              <a:gd name="connsiteX38" fmla="*/ 2636124 w 3289336"/>
              <a:gd name="connsiteY38" fmla="*/ 719859 h 1980334"/>
              <a:gd name="connsiteX39" fmla="*/ 2587634 w 3289336"/>
              <a:gd name="connsiteY39" fmla="*/ 685223 h 1980334"/>
              <a:gd name="connsiteX40" fmla="*/ 2497579 w 3289336"/>
              <a:gd name="connsiteY40" fmla="*/ 678296 h 1980334"/>
              <a:gd name="connsiteX41" fmla="*/ 2324397 w 3289336"/>
              <a:gd name="connsiteY41" fmla="*/ 747568 h 1980334"/>
              <a:gd name="connsiteX42" fmla="*/ 2185852 w 3289336"/>
              <a:gd name="connsiteY42" fmla="*/ 775277 h 1980334"/>
              <a:gd name="connsiteX43" fmla="*/ 1908761 w 3289336"/>
              <a:gd name="connsiteY43" fmla="*/ 733714 h 1980334"/>
              <a:gd name="connsiteX44" fmla="*/ 1811779 w 3289336"/>
              <a:gd name="connsiteY44" fmla="*/ 699077 h 1980334"/>
              <a:gd name="connsiteX45" fmla="*/ 1615506 w 3289336"/>
              <a:gd name="connsiteY45" fmla="*/ 523009 h 1980334"/>
              <a:gd name="connsiteX46" fmla="*/ 1582602 w 3289336"/>
              <a:gd name="connsiteY46" fmla="*/ 364837 h 1980334"/>
              <a:gd name="connsiteX47" fmla="*/ 1523143 w 3289336"/>
              <a:gd name="connsiteY47" fmla="*/ 222250 h 1980334"/>
              <a:gd name="connsiteX48" fmla="*/ 1455024 w 3289336"/>
              <a:gd name="connsiteY48" fmla="*/ 80818 h 1980334"/>
              <a:gd name="connsiteX49" fmla="*/ 1323984 w 3289336"/>
              <a:gd name="connsiteY49" fmla="*/ 2887 h 1980334"/>
              <a:gd name="connsiteX50" fmla="*/ 1176779 w 3289336"/>
              <a:gd name="connsiteY50" fmla="*/ 0 h 1980334"/>
              <a:gd name="connsiteX51" fmla="*/ 1089034 w 3289336"/>
              <a:gd name="connsiteY51" fmla="*/ 64077 h 1980334"/>
              <a:gd name="connsiteX52" fmla="*/ 1043429 w 3289336"/>
              <a:gd name="connsiteY52" fmla="*/ 217741 h 1980334"/>
              <a:gd name="connsiteX53" fmla="*/ 1062479 w 3289336"/>
              <a:gd name="connsiteY53" fmla="*/ 427291 h 1980334"/>
              <a:gd name="connsiteX54" fmla="*/ 1005329 w 3289336"/>
              <a:gd name="connsiteY54" fmla="*/ 592391 h 1980334"/>
              <a:gd name="connsiteX55" fmla="*/ 1160615 w 3289336"/>
              <a:gd name="connsiteY55" fmla="*/ 622877 h 1980334"/>
              <a:gd name="connsiteX56" fmla="*/ 1209106 w 3289336"/>
              <a:gd name="connsiteY56" fmla="*/ 657514 h 1980334"/>
              <a:gd name="connsiteX57" fmla="*/ 1271452 w 3289336"/>
              <a:gd name="connsiteY57" fmla="*/ 775277 h 1980334"/>
              <a:gd name="connsiteX58" fmla="*/ 1278379 w 3289336"/>
              <a:gd name="connsiteY58" fmla="*/ 906896 h 1980334"/>
              <a:gd name="connsiteX59" fmla="*/ 1195252 w 3289336"/>
              <a:gd name="connsiteY59" fmla="*/ 1038514 h 1980334"/>
              <a:gd name="connsiteX60" fmla="*/ 1146761 w 3289336"/>
              <a:gd name="connsiteY60" fmla="*/ 1100859 h 1980334"/>
              <a:gd name="connsiteX61" fmla="*/ 1015143 w 3289336"/>
              <a:gd name="connsiteY61" fmla="*/ 1142423 h 1980334"/>
              <a:gd name="connsiteX62" fmla="*/ 876597 w 3289336"/>
              <a:gd name="connsiteY62" fmla="*/ 1135496 h 1980334"/>
              <a:gd name="connsiteX63" fmla="*/ 800397 w 3289336"/>
              <a:gd name="connsiteY63" fmla="*/ 1045441 h 1980334"/>
              <a:gd name="connsiteX64" fmla="*/ 786543 w 3289336"/>
              <a:gd name="connsiteY64" fmla="*/ 899968 h 1980334"/>
              <a:gd name="connsiteX65" fmla="*/ 772688 w 3289336"/>
              <a:gd name="connsiteY65" fmla="*/ 754496 h 1980334"/>
              <a:gd name="connsiteX0" fmla="*/ 772688 w 3289336"/>
              <a:gd name="connsiteY0" fmla="*/ 754496 h 2027959"/>
              <a:gd name="connsiteX1" fmla="*/ 627215 w 3289336"/>
              <a:gd name="connsiteY1" fmla="*/ 733714 h 2027959"/>
              <a:gd name="connsiteX2" fmla="*/ 537161 w 3289336"/>
              <a:gd name="connsiteY2" fmla="*/ 782205 h 2027959"/>
              <a:gd name="connsiteX3" fmla="*/ 466373 w 3289336"/>
              <a:gd name="connsiteY3" fmla="*/ 946943 h 2027959"/>
              <a:gd name="connsiteX4" fmla="*/ 369092 w 3289336"/>
              <a:gd name="connsiteY4" fmla="*/ 1097116 h 2027959"/>
              <a:gd name="connsiteX5" fmla="*/ 52387 w 3289336"/>
              <a:gd name="connsiteY5" fmla="*/ 1320954 h 2027959"/>
              <a:gd name="connsiteX6" fmla="*/ 0 w 3289336"/>
              <a:gd name="connsiteY6" fmla="*/ 1387629 h 2027959"/>
              <a:gd name="connsiteX7" fmla="*/ 11906 w 3289336"/>
              <a:gd name="connsiteY7" fmla="*/ 1463828 h 2027959"/>
              <a:gd name="connsiteX8" fmla="*/ 50520 w 3289336"/>
              <a:gd name="connsiteY8" fmla="*/ 1517362 h 2027959"/>
              <a:gd name="connsiteX9" fmla="*/ 111134 w 3289336"/>
              <a:gd name="connsiteY9" fmla="*/ 1559359 h 2027959"/>
              <a:gd name="connsiteX10" fmla="*/ 371555 w 3289336"/>
              <a:gd name="connsiteY10" fmla="*/ 1611746 h 2027959"/>
              <a:gd name="connsiteX11" fmla="*/ 598857 w 3289336"/>
              <a:gd name="connsiteY11" fmla="*/ 1637074 h 2027959"/>
              <a:gd name="connsiteX12" fmla="*/ 630896 w 3289336"/>
              <a:gd name="connsiteY12" fmla="*/ 1695306 h 2027959"/>
              <a:gd name="connsiteX13" fmla="*/ 568550 w 3289336"/>
              <a:gd name="connsiteY13" fmla="*/ 1846046 h 2027959"/>
              <a:gd name="connsiteX14" fmla="*/ 589188 w 3289336"/>
              <a:gd name="connsiteY14" fmla="*/ 2027959 h 2027959"/>
              <a:gd name="connsiteX15" fmla="*/ 798954 w 3289336"/>
              <a:gd name="connsiteY15" fmla="*/ 1956089 h 2027959"/>
              <a:gd name="connsiteX16" fmla="*/ 973002 w 3289336"/>
              <a:gd name="connsiteY16" fmla="*/ 1870364 h 2027959"/>
              <a:gd name="connsiteX17" fmla="*/ 1112124 w 3289336"/>
              <a:gd name="connsiteY17" fmla="*/ 1800514 h 2027959"/>
              <a:gd name="connsiteX18" fmla="*/ 1219497 w 3289336"/>
              <a:gd name="connsiteY18" fmla="*/ 1775691 h 2027959"/>
              <a:gd name="connsiteX19" fmla="*/ 1351404 w 3289336"/>
              <a:gd name="connsiteY19" fmla="*/ 1720273 h 2027959"/>
              <a:gd name="connsiteX20" fmla="*/ 1597034 w 3289336"/>
              <a:gd name="connsiteY20" fmla="*/ 1634259 h 2027959"/>
              <a:gd name="connsiteX21" fmla="*/ 1714220 w 3289336"/>
              <a:gd name="connsiteY21" fmla="*/ 1590964 h 2027959"/>
              <a:gd name="connsiteX22" fmla="*/ 1839488 w 3289336"/>
              <a:gd name="connsiteY22" fmla="*/ 1495714 h 2027959"/>
              <a:gd name="connsiteX23" fmla="*/ 1908761 w 3289336"/>
              <a:gd name="connsiteY23" fmla="*/ 1398732 h 2027959"/>
              <a:gd name="connsiteX24" fmla="*/ 1971106 w 3289336"/>
              <a:gd name="connsiteY24" fmla="*/ 1391805 h 2027959"/>
              <a:gd name="connsiteX25" fmla="*/ 2151215 w 3289336"/>
              <a:gd name="connsiteY25" fmla="*/ 1343314 h 2027959"/>
              <a:gd name="connsiteX26" fmla="*/ 2248197 w 3289336"/>
              <a:gd name="connsiteY26" fmla="*/ 1301750 h 2027959"/>
              <a:gd name="connsiteX27" fmla="*/ 2421379 w 3289336"/>
              <a:gd name="connsiteY27" fmla="*/ 1246332 h 2027959"/>
              <a:gd name="connsiteX28" fmla="*/ 2552997 w 3289336"/>
              <a:gd name="connsiteY28" fmla="*/ 1225550 h 2027959"/>
              <a:gd name="connsiteX29" fmla="*/ 2662678 w 3289336"/>
              <a:gd name="connsiteY29" fmla="*/ 1300416 h 2027959"/>
              <a:gd name="connsiteX30" fmla="*/ 2992302 w 3289336"/>
              <a:gd name="connsiteY30" fmla="*/ 1400752 h 2027959"/>
              <a:gd name="connsiteX31" fmla="*/ 3107468 w 3289336"/>
              <a:gd name="connsiteY31" fmla="*/ 1417205 h 2027959"/>
              <a:gd name="connsiteX32" fmla="*/ 3243127 w 3289336"/>
              <a:gd name="connsiteY32" fmla="*/ 1324264 h 2027959"/>
              <a:gd name="connsiteX33" fmla="*/ 3288443 w 3289336"/>
              <a:gd name="connsiteY33" fmla="*/ 1207366 h 2027959"/>
              <a:gd name="connsiteX34" fmla="*/ 3217727 w 3289336"/>
              <a:gd name="connsiteY34" fmla="*/ 1069687 h 2027959"/>
              <a:gd name="connsiteX35" fmla="*/ 3138352 w 3289336"/>
              <a:gd name="connsiteY35" fmla="*/ 935759 h 2027959"/>
              <a:gd name="connsiteX36" fmla="*/ 3048009 w 3289336"/>
              <a:gd name="connsiteY36" fmla="*/ 737177 h 2027959"/>
              <a:gd name="connsiteX37" fmla="*/ 2740034 w 3289336"/>
              <a:gd name="connsiteY37" fmla="*/ 712932 h 2027959"/>
              <a:gd name="connsiteX38" fmla="*/ 2636124 w 3289336"/>
              <a:gd name="connsiteY38" fmla="*/ 719859 h 2027959"/>
              <a:gd name="connsiteX39" fmla="*/ 2587634 w 3289336"/>
              <a:gd name="connsiteY39" fmla="*/ 685223 h 2027959"/>
              <a:gd name="connsiteX40" fmla="*/ 2497579 w 3289336"/>
              <a:gd name="connsiteY40" fmla="*/ 678296 h 2027959"/>
              <a:gd name="connsiteX41" fmla="*/ 2324397 w 3289336"/>
              <a:gd name="connsiteY41" fmla="*/ 747568 h 2027959"/>
              <a:gd name="connsiteX42" fmla="*/ 2185852 w 3289336"/>
              <a:gd name="connsiteY42" fmla="*/ 775277 h 2027959"/>
              <a:gd name="connsiteX43" fmla="*/ 1908761 w 3289336"/>
              <a:gd name="connsiteY43" fmla="*/ 733714 h 2027959"/>
              <a:gd name="connsiteX44" fmla="*/ 1811779 w 3289336"/>
              <a:gd name="connsiteY44" fmla="*/ 699077 h 2027959"/>
              <a:gd name="connsiteX45" fmla="*/ 1615506 w 3289336"/>
              <a:gd name="connsiteY45" fmla="*/ 523009 h 2027959"/>
              <a:gd name="connsiteX46" fmla="*/ 1582602 w 3289336"/>
              <a:gd name="connsiteY46" fmla="*/ 364837 h 2027959"/>
              <a:gd name="connsiteX47" fmla="*/ 1523143 w 3289336"/>
              <a:gd name="connsiteY47" fmla="*/ 222250 h 2027959"/>
              <a:gd name="connsiteX48" fmla="*/ 1455024 w 3289336"/>
              <a:gd name="connsiteY48" fmla="*/ 80818 h 2027959"/>
              <a:gd name="connsiteX49" fmla="*/ 1323984 w 3289336"/>
              <a:gd name="connsiteY49" fmla="*/ 2887 h 2027959"/>
              <a:gd name="connsiteX50" fmla="*/ 1176779 w 3289336"/>
              <a:gd name="connsiteY50" fmla="*/ 0 h 2027959"/>
              <a:gd name="connsiteX51" fmla="*/ 1089034 w 3289336"/>
              <a:gd name="connsiteY51" fmla="*/ 64077 h 2027959"/>
              <a:gd name="connsiteX52" fmla="*/ 1043429 w 3289336"/>
              <a:gd name="connsiteY52" fmla="*/ 217741 h 2027959"/>
              <a:gd name="connsiteX53" fmla="*/ 1062479 w 3289336"/>
              <a:gd name="connsiteY53" fmla="*/ 427291 h 2027959"/>
              <a:gd name="connsiteX54" fmla="*/ 1005329 w 3289336"/>
              <a:gd name="connsiteY54" fmla="*/ 592391 h 2027959"/>
              <a:gd name="connsiteX55" fmla="*/ 1160615 w 3289336"/>
              <a:gd name="connsiteY55" fmla="*/ 622877 h 2027959"/>
              <a:gd name="connsiteX56" fmla="*/ 1209106 w 3289336"/>
              <a:gd name="connsiteY56" fmla="*/ 657514 h 2027959"/>
              <a:gd name="connsiteX57" fmla="*/ 1271452 w 3289336"/>
              <a:gd name="connsiteY57" fmla="*/ 775277 h 2027959"/>
              <a:gd name="connsiteX58" fmla="*/ 1278379 w 3289336"/>
              <a:gd name="connsiteY58" fmla="*/ 906896 h 2027959"/>
              <a:gd name="connsiteX59" fmla="*/ 1195252 w 3289336"/>
              <a:gd name="connsiteY59" fmla="*/ 1038514 h 2027959"/>
              <a:gd name="connsiteX60" fmla="*/ 1146761 w 3289336"/>
              <a:gd name="connsiteY60" fmla="*/ 1100859 h 2027959"/>
              <a:gd name="connsiteX61" fmla="*/ 1015143 w 3289336"/>
              <a:gd name="connsiteY61" fmla="*/ 1142423 h 2027959"/>
              <a:gd name="connsiteX62" fmla="*/ 876597 w 3289336"/>
              <a:gd name="connsiteY62" fmla="*/ 1135496 h 2027959"/>
              <a:gd name="connsiteX63" fmla="*/ 800397 w 3289336"/>
              <a:gd name="connsiteY63" fmla="*/ 1045441 h 2027959"/>
              <a:gd name="connsiteX64" fmla="*/ 786543 w 3289336"/>
              <a:gd name="connsiteY64" fmla="*/ 899968 h 2027959"/>
              <a:gd name="connsiteX65" fmla="*/ 772688 w 3289336"/>
              <a:gd name="connsiteY65" fmla="*/ 754496 h 2027959"/>
              <a:gd name="connsiteX0" fmla="*/ 772688 w 3289336"/>
              <a:gd name="connsiteY0" fmla="*/ 754496 h 2027959"/>
              <a:gd name="connsiteX1" fmla="*/ 627215 w 3289336"/>
              <a:gd name="connsiteY1" fmla="*/ 733714 h 2027959"/>
              <a:gd name="connsiteX2" fmla="*/ 537161 w 3289336"/>
              <a:gd name="connsiteY2" fmla="*/ 782205 h 2027959"/>
              <a:gd name="connsiteX3" fmla="*/ 466373 w 3289336"/>
              <a:gd name="connsiteY3" fmla="*/ 946943 h 2027959"/>
              <a:gd name="connsiteX4" fmla="*/ 369092 w 3289336"/>
              <a:gd name="connsiteY4" fmla="*/ 1097116 h 2027959"/>
              <a:gd name="connsiteX5" fmla="*/ 52387 w 3289336"/>
              <a:gd name="connsiteY5" fmla="*/ 1320954 h 2027959"/>
              <a:gd name="connsiteX6" fmla="*/ 0 w 3289336"/>
              <a:gd name="connsiteY6" fmla="*/ 1387629 h 2027959"/>
              <a:gd name="connsiteX7" fmla="*/ 11906 w 3289336"/>
              <a:gd name="connsiteY7" fmla="*/ 1463828 h 2027959"/>
              <a:gd name="connsiteX8" fmla="*/ 50520 w 3289336"/>
              <a:gd name="connsiteY8" fmla="*/ 1517362 h 2027959"/>
              <a:gd name="connsiteX9" fmla="*/ 111134 w 3289336"/>
              <a:gd name="connsiteY9" fmla="*/ 1559359 h 2027959"/>
              <a:gd name="connsiteX10" fmla="*/ 371555 w 3289336"/>
              <a:gd name="connsiteY10" fmla="*/ 1611746 h 2027959"/>
              <a:gd name="connsiteX11" fmla="*/ 598857 w 3289336"/>
              <a:gd name="connsiteY11" fmla="*/ 1637074 h 2027959"/>
              <a:gd name="connsiteX12" fmla="*/ 630896 w 3289336"/>
              <a:gd name="connsiteY12" fmla="*/ 1695306 h 2027959"/>
              <a:gd name="connsiteX13" fmla="*/ 568550 w 3289336"/>
              <a:gd name="connsiteY13" fmla="*/ 1846046 h 2027959"/>
              <a:gd name="connsiteX14" fmla="*/ 589188 w 3289336"/>
              <a:gd name="connsiteY14" fmla="*/ 2027959 h 2027959"/>
              <a:gd name="connsiteX15" fmla="*/ 798954 w 3289336"/>
              <a:gd name="connsiteY15" fmla="*/ 1975139 h 2027959"/>
              <a:gd name="connsiteX16" fmla="*/ 973002 w 3289336"/>
              <a:gd name="connsiteY16" fmla="*/ 1870364 h 2027959"/>
              <a:gd name="connsiteX17" fmla="*/ 1112124 w 3289336"/>
              <a:gd name="connsiteY17" fmla="*/ 1800514 h 2027959"/>
              <a:gd name="connsiteX18" fmla="*/ 1219497 w 3289336"/>
              <a:gd name="connsiteY18" fmla="*/ 1775691 h 2027959"/>
              <a:gd name="connsiteX19" fmla="*/ 1351404 w 3289336"/>
              <a:gd name="connsiteY19" fmla="*/ 1720273 h 2027959"/>
              <a:gd name="connsiteX20" fmla="*/ 1597034 w 3289336"/>
              <a:gd name="connsiteY20" fmla="*/ 1634259 h 2027959"/>
              <a:gd name="connsiteX21" fmla="*/ 1714220 w 3289336"/>
              <a:gd name="connsiteY21" fmla="*/ 1590964 h 2027959"/>
              <a:gd name="connsiteX22" fmla="*/ 1839488 w 3289336"/>
              <a:gd name="connsiteY22" fmla="*/ 1495714 h 2027959"/>
              <a:gd name="connsiteX23" fmla="*/ 1908761 w 3289336"/>
              <a:gd name="connsiteY23" fmla="*/ 1398732 h 2027959"/>
              <a:gd name="connsiteX24" fmla="*/ 1971106 w 3289336"/>
              <a:gd name="connsiteY24" fmla="*/ 1391805 h 2027959"/>
              <a:gd name="connsiteX25" fmla="*/ 2151215 w 3289336"/>
              <a:gd name="connsiteY25" fmla="*/ 1343314 h 2027959"/>
              <a:gd name="connsiteX26" fmla="*/ 2248197 w 3289336"/>
              <a:gd name="connsiteY26" fmla="*/ 1301750 h 2027959"/>
              <a:gd name="connsiteX27" fmla="*/ 2421379 w 3289336"/>
              <a:gd name="connsiteY27" fmla="*/ 1246332 h 2027959"/>
              <a:gd name="connsiteX28" fmla="*/ 2552997 w 3289336"/>
              <a:gd name="connsiteY28" fmla="*/ 1225550 h 2027959"/>
              <a:gd name="connsiteX29" fmla="*/ 2662678 w 3289336"/>
              <a:gd name="connsiteY29" fmla="*/ 1300416 h 2027959"/>
              <a:gd name="connsiteX30" fmla="*/ 2992302 w 3289336"/>
              <a:gd name="connsiteY30" fmla="*/ 1400752 h 2027959"/>
              <a:gd name="connsiteX31" fmla="*/ 3107468 w 3289336"/>
              <a:gd name="connsiteY31" fmla="*/ 1417205 h 2027959"/>
              <a:gd name="connsiteX32" fmla="*/ 3243127 w 3289336"/>
              <a:gd name="connsiteY32" fmla="*/ 1324264 h 2027959"/>
              <a:gd name="connsiteX33" fmla="*/ 3288443 w 3289336"/>
              <a:gd name="connsiteY33" fmla="*/ 1207366 h 2027959"/>
              <a:gd name="connsiteX34" fmla="*/ 3217727 w 3289336"/>
              <a:gd name="connsiteY34" fmla="*/ 1069687 h 2027959"/>
              <a:gd name="connsiteX35" fmla="*/ 3138352 w 3289336"/>
              <a:gd name="connsiteY35" fmla="*/ 935759 h 2027959"/>
              <a:gd name="connsiteX36" fmla="*/ 3048009 w 3289336"/>
              <a:gd name="connsiteY36" fmla="*/ 737177 h 2027959"/>
              <a:gd name="connsiteX37" fmla="*/ 2740034 w 3289336"/>
              <a:gd name="connsiteY37" fmla="*/ 712932 h 2027959"/>
              <a:gd name="connsiteX38" fmla="*/ 2636124 w 3289336"/>
              <a:gd name="connsiteY38" fmla="*/ 719859 h 2027959"/>
              <a:gd name="connsiteX39" fmla="*/ 2587634 w 3289336"/>
              <a:gd name="connsiteY39" fmla="*/ 685223 h 2027959"/>
              <a:gd name="connsiteX40" fmla="*/ 2497579 w 3289336"/>
              <a:gd name="connsiteY40" fmla="*/ 678296 h 2027959"/>
              <a:gd name="connsiteX41" fmla="*/ 2324397 w 3289336"/>
              <a:gd name="connsiteY41" fmla="*/ 747568 h 2027959"/>
              <a:gd name="connsiteX42" fmla="*/ 2185852 w 3289336"/>
              <a:gd name="connsiteY42" fmla="*/ 775277 h 2027959"/>
              <a:gd name="connsiteX43" fmla="*/ 1908761 w 3289336"/>
              <a:gd name="connsiteY43" fmla="*/ 733714 h 2027959"/>
              <a:gd name="connsiteX44" fmla="*/ 1811779 w 3289336"/>
              <a:gd name="connsiteY44" fmla="*/ 699077 h 2027959"/>
              <a:gd name="connsiteX45" fmla="*/ 1615506 w 3289336"/>
              <a:gd name="connsiteY45" fmla="*/ 523009 h 2027959"/>
              <a:gd name="connsiteX46" fmla="*/ 1582602 w 3289336"/>
              <a:gd name="connsiteY46" fmla="*/ 364837 h 2027959"/>
              <a:gd name="connsiteX47" fmla="*/ 1523143 w 3289336"/>
              <a:gd name="connsiteY47" fmla="*/ 222250 h 2027959"/>
              <a:gd name="connsiteX48" fmla="*/ 1455024 w 3289336"/>
              <a:gd name="connsiteY48" fmla="*/ 80818 h 2027959"/>
              <a:gd name="connsiteX49" fmla="*/ 1323984 w 3289336"/>
              <a:gd name="connsiteY49" fmla="*/ 2887 h 2027959"/>
              <a:gd name="connsiteX50" fmla="*/ 1176779 w 3289336"/>
              <a:gd name="connsiteY50" fmla="*/ 0 h 2027959"/>
              <a:gd name="connsiteX51" fmla="*/ 1089034 w 3289336"/>
              <a:gd name="connsiteY51" fmla="*/ 64077 h 2027959"/>
              <a:gd name="connsiteX52" fmla="*/ 1043429 w 3289336"/>
              <a:gd name="connsiteY52" fmla="*/ 217741 h 2027959"/>
              <a:gd name="connsiteX53" fmla="*/ 1062479 w 3289336"/>
              <a:gd name="connsiteY53" fmla="*/ 427291 h 2027959"/>
              <a:gd name="connsiteX54" fmla="*/ 1005329 w 3289336"/>
              <a:gd name="connsiteY54" fmla="*/ 592391 h 2027959"/>
              <a:gd name="connsiteX55" fmla="*/ 1160615 w 3289336"/>
              <a:gd name="connsiteY55" fmla="*/ 622877 h 2027959"/>
              <a:gd name="connsiteX56" fmla="*/ 1209106 w 3289336"/>
              <a:gd name="connsiteY56" fmla="*/ 657514 h 2027959"/>
              <a:gd name="connsiteX57" fmla="*/ 1271452 w 3289336"/>
              <a:gd name="connsiteY57" fmla="*/ 775277 h 2027959"/>
              <a:gd name="connsiteX58" fmla="*/ 1278379 w 3289336"/>
              <a:gd name="connsiteY58" fmla="*/ 906896 h 2027959"/>
              <a:gd name="connsiteX59" fmla="*/ 1195252 w 3289336"/>
              <a:gd name="connsiteY59" fmla="*/ 1038514 h 2027959"/>
              <a:gd name="connsiteX60" fmla="*/ 1146761 w 3289336"/>
              <a:gd name="connsiteY60" fmla="*/ 1100859 h 2027959"/>
              <a:gd name="connsiteX61" fmla="*/ 1015143 w 3289336"/>
              <a:gd name="connsiteY61" fmla="*/ 1142423 h 2027959"/>
              <a:gd name="connsiteX62" fmla="*/ 876597 w 3289336"/>
              <a:gd name="connsiteY62" fmla="*/ 1135496 h 2027959"/>
              <a:gd name="connsiteX63" fmla="*/ 800397 w 3289336"/>
              <a:gd name="connsiteY63" fmla="*/ 1045441 h 2027959"/>
              <a:gd name="connsiteX64" fmla="*/ 786543 w 3289336"/>
              <a:gd name="connsiteY64" fmla="*/ 899968 h 2027959"/>
              <a:gd name="connsiteX65" fmla="*/ 772688 w 3289336"/>
              <a:gd name="connsiteY65" fmla="*/ 754496 h 2027959"/>
              <a:gd name="connsiteX0" fmla="*/ 772688 w 3289336"/>
              <a:gd name="connsiteY0" fmla="*/ 754496 h 2027959"/>
              <a:gd name="connsiteX1" fmla="*/ 627215 w 3289336"/>
              <a:gd name="connsiteY1" fmla="*/ 733714 h 2027959"/>
              <a:gd name="connsiteX2" fmla="*/ 537161 w 3289336"/>
              <a:gd name="connsiteY2" fmla="*/ 782205 h 2027959"/>
              <a:gd name="connsiteX3" fmla="*/ 466373 w 3289336"/>
              <a:gd name="connsiteY3" fmla="*/ 946943 h 2027959"/>
              <a:gd name="connsiteX4" fmla="*/ 369092 w 3289336"/>
              <a:gd name="connsiteY4" fmla="*/ 1097116 h 2027959"/>
              <a:gd name="connsiteX5" fmla="*/ 52387 w 3289336"/>
              <a:gd name="connsiteY5" fmla="*/ 1320954 h 2027959"/>
              <a:gd name="connsiteX6" fmla="*/ 0 w 3289336"/>
              <a:gd name="connsiteY6" fmla="*/ 1387629 h 2027959"/>
              <a:gd name="connsiteX7" fmla="*/ 11906 w 3289336"/>
              <a:gd name="connsiteY7" fmla="*/ 1463828 h 2027959"/>
              <a:gd name="connsiteX8" fmla="*/ 50520 w 3289336"/>
              <a:gd name="connsiteY8" fmla="*/ 1517362 h 2027959"/>
              <a:gd name="connsiteX9" fmla="*/ 111134 w 3289336"/>
              <a:gd name="connsiteY9" fmla="*/ 1559359 h 2027959"/>
              <a:gd name="connsiteX10" fmla="*/ 371555 w 3289336"/>
              <a:gd name="connsiteY10" fmla="*/ 1611746 h 2027959"/>
              <a:gd name="connsiteX11" fmla="*/ 598857 w 3289336"/>
              <a:gd name="connsiteY11" fmla="*/ 1637074 h 2027959"/>
              <a:gd name="connsiteX12" fmla="*/ 630896 w 3289336"/>
              <a:gd name="connsiteY12" fmla="*/ 1695306 h 2027959"/>
              <a:gd name="connsiteX13" fmla="*/ 568550 w 3289336"/>
              <a:gd name="connsiteY13" fmla="*/ 1846046 h 2027959"/>
              <a:gd name="connsiteX14" fmla="*/ 589188 w 3289336"/>
              <a:gd name="connsiteY14" fmla="*/ 2027959 h 2027959"/>
              <a:gd name="connsiteX15" fmla="*/ 798954 w 3289336"/>
              <a:gd name="connsiteY15" fmla="*/ 1975139 h 2027959"/>
              <a:gd name="connsiteX16" fmla="*/ 989671 w 3289336"/>
              <a:gd name="connsiteY16" fmla="*/ 1887033 h 2027959"/>
              <a:gd name="connsiteX17" fmla="*/ 1112124 w 3289336"/>
              <a:gd name="connsiteY17" fmla="*/ 1800514 h 2027959"/>
              <a:gd name="connsiteX18" fmla="*/ 1219497 w 3289336"/>
              <a:gd name="connsiteY18" fmla="*/ 1775691 h 2027959"/>
              <a:gd name="connsiteX19" fmla="*/ 1351404 w 3289336"/>
              <a:gd name="connsiteY19" fmla="*/ 1720273 h 2027959"/>
              <a:gd name="connsiteX20" fmla="*/ 1597034 w 3289336"/>
              <a:gd name="connsiteY20" fmla="*/ 1634259 h 2027959"/>
              <a:gd name="connsiteX21" fmla="*/ 1714220 w 3289336"/>
              <a:gd name="connsiteY21" fmla="*/ 1590964 h 2027959"/>
              <a:gd name="connsiteX22" fmla="*/ 1839488 w 3289336"/>
              <a:gd name="connsiteY22" fmla="*/ 1495714 h 2027959"/>
              <a:gd name="connsiteX23" fmla="*/ 1908761 w 3289336"/>
              <a:gd name="connsiteY23" fmla="*/ 1398732 h 2027959"/>
              <a:gd name="connsiteX24" fmla="*/ 1971106 w 3289336"/>
              <a:gd name="connsiteY24" fmla="*/ 1391805 h 2027959"/>
              <a:gd name="connsiteX25" fmla="*/ 2151215 w 3289336"/>
              <a:gd name="connsiteY25" fmla="*/ 1343314 h 2027959"/>
              <a:gd name="connsiteX26" fmla="*/ 2248197 w 3289336"/>
              <a:gd name="connsiteY26" fmla="*/ 1301750 h 2027959"/>
              <a:gd name="connsiteX27" fmla="*/ 2421379 w 3289336"/>
              <a:gd name="connsiteY27" fmla="*/ 1246332 h 2027959"/>
              <a:gd name="connsiteX28" fmla="*/ 2552997 w 3289336"/>
              <a:gd name="connsiteY28" fmla="*/ 1225550 h 2027959"/>
              <a:gd name="connsiteX29" fmla="*/ 2662678 w 3289336"/>
              <a:gd name="connsiteY29" fmla="*/ 1300416 h 2027959"/>
              <a:gd name="connsiteX30" fmla="*/ 2992302 w 3289336"/>
              <a:gd name="connsiteY30" fmla="*/ 1400752 h 2027959"/>
              <a:gd name="connsiteX31" fmla="*/ 3107468 w 3289336"/>
              <a:gd name="connsiteY31" fmla="*/ 1417205 h 2027959"/>
              <a:gd name="connsiteX32" fmla="*/ 3243127 w 3289336"/>
              <a:gd name="connsiteY32" fmla="*/ 1324264 h 2027959"/>
              <a:gd name="connsiteX33" fmla="*/ 3288443 w 3289336"/>
              <a:gd name="connsiteY33" fmla="*/ 1207366 h 2027959"/>
              <a:gd name="connsiteX34" fmla="*/ 3217727 w 3289336"/>
              <a:gd name="connsiteY34" fmla="*/ 1069687 h 2027959"/>
              <a:gd name="connsiteX35" fmla="*/ 3138352 w 3289336"/>
              <a:gd name="connsiteY35" fmla="*/ 935759 h 2027959"/>
              <a:gd name="connsiteX36" fmla="*/ 3048009 w 3289336"/>
              <a:gd name="connsiteY36" fmla="*/ 737177 h 2027959"/>
              <a:gd name="connsiteX37" fmla="*/ 2740034 w 3289336"/>
              <a:gd name="connsiteY37" fmla="*/ 712932 h 2027959"/>
              <a:gd name="connsiteX38" fmla="*/ 2636124 w 3289336"/>
              <a:gd name="connsiteY38" fmla="*/ 719859 h 2027959"/>
              <a:gd name="connsiteX39" fmla="*/ 2587634 w 3289336"/>
              <a:gd name="connsiteY39" fmla="*/ 685223 h 2027959"/>
              <a:gd name="connsiteX40" fmla="*/ 2497579 w 3289336"/>
              <a:gd name="connsiteY40" fmla="*/ 678296 h 2027959"/>
              <a:gd name="connsiteX41" fmla="*/ 2324397 w 3289336"/>
              <a:gd name="connsiteY41" fmla="*/ 747568 h 2027959"/>
              <a:gd name="connsiteX42" fmla="*/ 2185852 w 3289336"/>
              <a:gd name="connsiteY42" fmla="*/ 775277 h 2027959"/>
              <a:gd name="connsiteX43" fmla="*/ 1908761 w 3289336"/>
              <a:gd name="connsiteY43" fmla="*/ 733714 h 2027959"/>
              <a:gd name="connsiteX44" fmla="*/ 1811779 w 3289336"/>
              <a:gd name="connsiteY44" fmla="*/ 699077 h 2027959"/>
              <a:gd name="connsiteX45" fmla="*/ 1615506 w 3289336"/>
              <a:gd name="connsiteY45" fmla="*/ 523009 h 2027959"/>
              <a:gd name="connsiteX46" fmla="*/ 1582602 w 3289336"/>
              <a:gd name="connsiteY46" fmla="*/ 364837 h 2027959"/>
              <a:gd name="connsiteX47" fmla="*/ 1523143 w 3289336"/>
              <a:gd name="connsiteY47" fmla="*/ 222250 h 2027959"/>
              <a:gd name="connsiteX48" fmla="*/ 1455024 w 3289336"/>
              <a:gd name="connsiteY48" fmla="*/ 80818 h 2027959"/>
              <a:gd name="connsiteX49" fmla="*/ 1323984 w 3289336"/>
              <a:gd name="connsiteY49" fmla="*/ 2887 h 2027959"/>
              <a:gd name="connsiteX50" fmla="*/ 1176779 w 3289336"/>
              <a:gd name="connsiteY50" fmla="*/ 0 h 2027959"/>
              <a:gd name="connsiteX51" fmla="*/ 1089034 w 3289336"/>
              <a:gd name="connsiteY51" fmla="*/ 64077 h 2027959"/>
              <a:gd name="connsiteX52" fmla="*/ 1043429 w 3289336"/>
              <a:gd name="connsiteY52" fmla="*/ 217741 h 2027959"/>
              <a:gd name="connsiteX53" fmla="*/ 1062479 w 3289336"/>
              <a:gd name="connsiteY53" fmla="*/ 427291 h 2027959"/>
              <a:gd name="connsiteX54" fmla="*/ 1005329 w 3289336"/>
              <a:gd name="connsiteY54" fmla="*/ 592391 h 2027959"/>
              <a:gd name="connsiteX55" fmla="*/ 1160615 w 3289336"/>
              <a:gd name="connsiteY55" fmla="*/ 622877 h 2027959"/>
              <a:gd name="connsiteX56" fmla="*/ 1209106 w 3289336"/>
              <a:gd name="connsiteY56" fmla="*/ 657514 h 2027959"/>
              <a:gd name="connsiteX57" fmla="*/ 1271452 w 3289336"/>
              <a:gd name="connsiteY57" fmla="*/ 775277 h 2027959"/>
              <a:gd name="connsiteX58" fmla="*/ 1278379 w 3289336"/>
              <a:gd name="connsiteY58" fmla="*/ 906896 h 2027959"/>
              <a:gd name="connsiteX59" fmla="*/ 1195252 w 3289336"/>
              <a:gd name="connsiteY59" fmla="*/ 1038514 h 2027959"/>
              <a:gd name="connsiteX60" fmla="*/ 1146761 w 3289336"/>
              <a:gd name="connsiteY60" fmla="*/ 1100859 h 2027959"/>
              <a:gd name="connsiteX61" fmla="*/ 1015143 w 3289336"/>
              <a:gd name="connsiteY61" fmla="*/ 1142423 h 2027959"/>
              <a:gd name="connsiteX62" fmla="*/ 876597 w 3289336"/>
              <a:gd name="connsiteY62" fmla="*/ 1135496 h 2027959"/>
              <a:gd name="connsiteX63" fmla="*/ 800397 w 3289336"/>
              <a:gd name="connsiteY63" fmla="*/ 1045441 h 2027959"/>
              <a:gd name="connsiteX64" fmla="*/ 786543 w 3289336"/>
              <a:gd name="connsiteY64" fmla="*/ 899968 h 2027959"/>
              <a:gd name="connsiteX65" fmla="*/ 772688 w 3289336"/>
              <a:gd name="connsiteY65" fmla="*/ 754496 h 2027959"/>
              <a:gd name="connsiteX0" fmla="*/ 772688 w 3289336"/>
              <a:gd name="connsiteY0" fmla="*/ 754496 h 2027959"/>
              <a:gd name="connsiteX1" fmla="*/ 627215 w 3289336"/>
              <a:gd name="connsiteY1" fmla="*/ 733714 h 2027959"/>
              <a:gd name="connsiteX2" fmla="*/ 537161 w 3289336"/>
              <a:gd name="connsiteY2" fmla="*/ 782205 h 2027959"/>
              <a:gd name="connsiteX3" fmla="*/ 466373 w 3289336"/>
              <a:gd name="connsiteY3" fmla="*/ 946943 h 2027959"/>
              <a:gd name="connsiteX4" fmla="*/ 369092 w 3289336"/>
              <a:gd name="connsiteY4" fmla="*/ 1097116 h 2027959"/>
              <a:gd name="connsiteX5" fmla="*/ 52387 w 3289336"/>
              <a:gd name="connsiteY5" fmla="*/ 1320954 h 2027959"/>
              <a:gd name="connsiteX6" fmla="*/ 0 w 3289336"/>
              <a:gd name="connsiteY6" fmla="*/ 1387629 h 2027959"/>
              <a:gd name="connsiteX7" fmla="*/ 11906 w 3289336"/>
              <a:gd name="connsiteY7" fmla="*/ 1463828 h 2027959"/>
              <a:gd name="connsiteX8" fmla="*/ 50520 w 3289336"/>
              <a:gd name="connsiteY8" fmla="*/ 1517362 h 2027959"/>
              <a:gd name="connsiteX9" fmla="*/ 111134 w 3289336"/>
              <a:gd name="connsiteY9" fmla="*/ 1559359 h 2027959"/>
              <a:gd name="connsiteX10" fmla="*/ 371555 w 3289336"/>
              <a:gd name="connsiteY10" fmla="*/ 1611746 h 2027959"/>
              <a:gd name="connsiteX11" fmla="*/ 598857 w 3289336"/>
              <a:gd name="connsiteY11" fmla="*/ 1637074 h 2027959"/>
              <a:gd name="connsiteX12" fmla="*/ 630896 w 3289336"/>
              <a:gd name="connsiteY12" fmla="*/ 1695306 h 2027959"/>
              <a:gd name="connsiteX13" fmla="*/ 451869 w 3289336"/>
              <a:gd name="connsiteY13" fmla="*/ 1953202 h 2027959"/>
              <a:gd name="connsiteX14" fmla="*/ 589188 w 3289336"/>
              <a:gd name="connsiteY14" fmla="*/ 2027959 h 2027959"/>
              <a:gd name="connsiteX15" fmla="*/ 798954 w 3289336"/>
              <a:gd name="connsiteY15" fmla="*/ 1975139 h 2027959"/>
              <a:gd name="connsiteX16" fmla="*/ 989671 w 3289336"/>
              <a:gd name="connsiteY16" fmla="*/ 1887033 h 2027959"/>
              <a:gd name="connsiteX17" fmla="*/ 1112124 w 3289336"/>
              <a:gd name="connsiteY17" fmla="*/ 1800514 h 2027959"/>
              <a:gd name="connsiteX18" fmla="*/ 1219497 w 3289336"/>
              <a:gd name="connsiteY18" fmla="*/ 1775691 h 2027959"/>
              <a:gd name="connsiteX19" fmla="*/ 1351404 w 3289336"/>
              <a:gd name="connsiteY19" fmla="*/ 1720273 h 2027959"/>
              <a:gd name="connsiteX20" fmla="*/ 1597034 w 3289336"/>
              <a:gd name="connsiteY20" fmla="*/ 1634259 h 2027959"/>
              <a:gd name="connsiteX21" fmla="*/ 1714220 w 3289336"/>
              <a:gd name="connsiteY21" fmla="*/ 1590964 h 2027959"/>
              <a:gd name="connsiteX22" fmla="*/ 1839488 w 3289336"/>
              <a:gd name="connsiteY22" fmla="*/ 1495714 h 2027959"/>
              <a:gd name="connsiteX23" fmla="*/ 1908761 w 3289336"/>
              <a:gd name="connsiteY23" fmla="*/ 1398732 h 2027959"/>
              <a:gd name="connsiteX24" fmla="*/ 1971106 w 3289336"/>
              <a:gd name="connsiteY24" fmla="*/ 1391805 h 2027959"/>
              <a:gd name="connsiteX25" fmla="*/ 2151215 w 3289336"/>
              <a:gd name="connsiteY25" fmla="*/ 1343314 h 2027959"/>
              <a:gd name="connsiteX26" fmla="*/ 2248197 w 3289336"/>
              <a:gd name="connsiteY26" fmla="*/ 1301750 h 2027959"/>
              <a:gd name="connsiteX27" fmla="*/ 2421379 w 3289336"/>
              <a:gd name="connsiteY27" fmla="*/ 1246332 h 2027959"/>
              <a:gd name="connsiteX28" fmla="*/ 2552997 w 3289336"/>
              <a:gd name="connsiteY28" fmla="*/ 1225550 h 2027959"/>
              <a:gd name="connsiteX29" fmla="*/ 2662678 w 3289336"/>
              <a:gd name="connsiteY29" fmla="*/ 1300416 h 2027959"/>
              <a:gd name="connsiteX30" fmla="*/ 2992302 w 3289336"/>
              <a:gd name="connsiteY30" fmla="*/ 1400752 h 2027959"/>
              <a:gd name="connsiteX31" fmla="*/ 3107468 w 3289336"/>
              <a:gd name="connsiteY31" fmla="*/ 1417205 h 2027959"/>
              <a:gd name="connsiteX32" fmla="*/ 3243127 w 3289336"/>
              <a:gd name="connsiteY32" fmla="*/ 1324264 h 2027959"/>
              <a:gd name="connsiteX33" fmla="*/ 3288443 w 3289336"/>
              <a:gd name="connsiteY33" fmla="*/ 1207366 h 2027959"/>
              <a:gd name="connsiteX34" fmla="*/ 3217727 w 3289336"/>
              <a:gd name="connsiteY34" fmla="*/ 1069687 h 2027959"/>
              <a:gd name="connsiteX35" fmla="*/ 3138352 w 3289336"/>
              <a:gd name="connsiteY35" fmla="*/ 935759 h 2027959"/>
              <a:gd name="connsiteX36" fmla="*/ 3048009 w 3289336"/>
              <a:gd name="connsiteY36" fmla="*/ 737177 h 2027959"/>
              <a:gd name="connsiteX37" fmla="*/ 2740034 w 3289336"/>
              <a:gd name="connsiteY37" fmla="*/ 712932 h 2027959"/>
              <a:gd name="connsiteX38" fmla="*/ 2636124 w 3289336"/>
              <a:gd name="connsiteY38" fmla="*/ 719859 h 2027959"/>
              <a:gd name="connsiteX39" fmla="*/ 2587634 w 3289336"/>
              <a:gd name="connsiteY39" fmla="*/ 685223 h 2027959"/>
              <a:gd name="connsiteX40" fmla="*/ 2497579 w 3289336"/>
              <a:gd name="connsiteY40" fmla="*/ 678296 h 2027959"/>
              <a:gd name="connsiteX41" fmla="*/ 2324397 w 3289336"/>
              <a:gd name="connsiteY41" fmla="*/ 747568 h 2027959"/>
              <a:gd name="connsiteX42" fmla="*/ 2185852 w 3289336"/>
              <a:gd name="connsiteY42" fmla="*/ 775277 h 2027959"/>
              <a:gd name="connsiteX43" fmla="*/ 1908761 w 3289336"/>
              <a:gd name="connsiteY43" fmla="*/ 733714 h 2027959"/>
              <a:gd name="connsiteX44" fmla="*/ 1811779 w 3289336"/>
              <a:gd name="connsiteY44" fmla="*/ 699077 h 2027959"/>
              <a:gd name="connsiteX45" fmla="*/ 1615506 w 3289336"/>
              <a:gd name="connsiteY45" fmla="*/ 523009 h 2027959"/>
              <a:gd name="connsiteX46" fmla="*/ 1582602 w 3289336"/>
              <a:gd name="connsiteY46" fmla="*/ 364837 h 2027959"/>
              <a:gd name="connsiteX47" fmla="*/ 1523143 w 3289336"/>
              <a:gd name="connsiteY47" fmla="*/ 222250 h 2027959"/>
              <a:gd name="connsiteX48" fmla="*/ 1455024 w 3289336"/>
              <a:gd name="connsiteY48" fmla="*/ 80818 h 2027959"/>
              <a:gd name="connsiteX49" fmla="*/ 1323984 w 3289336"/>
              <a:gd name="connsiteY49" fmla="*/ 2887 h 2027959"/>
              <a:gd name="connsiteX50" fmla="*/ 1176779 w 3289336"/>
              <a:gd name="connsiteY50" fmla="*/ 0 h 2027959"/>
              <a:gd name="connsiteX51" fmla="*/ 1089034 w 3289336"/>
              <a:gd name="connsiteY51" fmla="*/ 64077 h 2027959"/>
              <a:gd name="connsiteX52" fmla="*/ 1043429 w 3289336"/>
              <a:gd name="connsiteY52" fmla="*/ 217741 h 2027959"/>
              <a:gd name="connsiteX53" fmla="*/ 1062479 w 3289336"/>
              <a:gd name="connsiteY53" fmla="*/ 427291 h 2027959"/>
              <a:gd name="connsiteX54" fmla="*/ 1005329 w 3289336"/>
              <a:gd name="connsiteY54" fmla="*/ 592391 h 2027959"/>
              <a:gd name="connsiteX55" fmla="*/ 1160615 w 3289336"/>
              <a:gd name="connsiteY55" fmla="*/ 622877 h 2027959"/>
              <a:gd name="connsiteX56" fmla="*/ 1209106 w 3289336"/>
              <a:gd name="connsiteY56" fmla="*/ 657514 h 2027959"/>
              <a:gd name="connsiteX57" fmla="*/ 1271452 w 3289336"/>
              <a:gd name="connsiteY57" fmla="*/ 775277 h 2027959"/>
              <a:gd name="connsiteX58" fmla="*/ 1278379 w 3289336"/>
              <a:gd name="connsiteY58" fmla="*/ 906896 h 2027959"/>
              <a:gd name="connsiteX59" fmla="*/ 1195252 w 3289336"/>
              <a:gd name="connsiteY59" fmla="*/ 1038514 h 2027959"/>
              <a:gd name="connsiteX60" fmla="*/ 1146761 w 3289336"/>
              <a:gd name="connsiteY60" fmla="*/ 1100859 h 2027959"/>
              <a:gd name="connsiteX61" fmla="*/ 1015143 w 3289336"/>
              <a:gd name="connsiteY61" fmla="*/ 1142423 h 2027959"/>
              <a:gd name="connsiteX62" fmla="*/ 876597 w 3289336"/>
              <a:gd name="connsiteY62" fmla="*/ 1135496 h 2027959"/>
              <a:gd name="connsiteX63" fmla="*/ 800397 w 3289336"/>
              <a:gd name="connsiteY63" fmla="*/ 1045441 h 2027959"/>
              <a:gd name="connsiteX64" fmla="*/ 786543 w 3289336"/>
              <a:gd name="connsiteY64" fmla="*/ 899968 h 2027959"/>
              <a:gd name="connsiteX65" fmla="*/ 772688 w 3289336"/>
              <a:gd name="connsiteY65" fmla="*/ 754496 h 2027959"/>
              <a:gd name="connsiteX0" fmla="*/ 772688 w 3289336"/>
              <a:gd name="connsiteY0" fmla="*/ 754496 h 2027959"/>
              <a:gd name="connsiteX1" fmla="*/ 627215 w 3289336"/>
              <a:gd name="connsiteY1" fmla="*/ 733714 h 2027959"/>
              <a:gd name="connsiteX2" fmla="*/ 537161 w 3289336"/>
              <a:gd name="connsiteY2" fmla="*/ 782205 h 2027959"/>
              <a:gd name="connsiteX3" fmla="*/ 466373 w 3289336"/>
              <a:gd name="connsiteY3" fmla="*/ 946943 h 2027959"/>
              <a:gd name="connsiteX4" fmla="*/ 369092 w 3289336"/>
              <a:gd name="connsiteY4" fmla="*/ 1097116 h 2027959"/>
              <a:gd name="connsiteX5" fmla="*/ 52387 w 3289336"/>
              <a:gd name="connsiteY5" fmla="*/ 1320954 h 2027959"/>
              <a:gd name="connsiteX6" fmla="*/ 0 w 3289336"/>
              <a:gd name="connsiteY6" fmla="*/ 1387629 h 2027959"/>
              <a:gd name="connsiteX7" fmla="*/ 11906 w 3289336"/>
              <a:gd name="connsiteY7" fmla="*/ 1463828 h 2027959"/>
              <a:gd name="connsiteX8" fmla="*/ 50520 w 3289336"/>
              <a:gd name="connsiteY8" fmla="*/ 1517362 h 2027959"/>
              <a:gd name="connsiteX9" fmla="*/ 111134 w 3289336"/>
              <a:gd name="connsiteY9" fmla="*/ 1559359 h 2027959"/>
              <a:gd name="connsiteX10" fmla="*/ 371555 w 3289336"/>
              <a:gd name="connsiteY10" fmla="*/ 1611746 h 2027959"/>
              <a:gd name="connsiteX11" fmla="*/ 598857 w 3289336"/>
              <a:gd name="connsiteY11" fmla="*/ 1637074 h 2027959"/>
              <a:gd name="connsiteX12" fmla="*/ 638040 w 3289336"/>
              <a:gd name="connsiteY12" fmla="*/ 1723881 h 2027959"/>
              <a:gd name="connsiteX13" fmla="*/ 451869 w 3289336"/>
              <a:gd name="connsiteY13" fmla="*/ 1953202 h 2027959"/>
              <a:gd name="connsiteX14" fmla="*/ 589188 w 3289336"/>
              <a:gd name="connsiteY14" fmla="*/ 2027959 h 2027959"/>
              <a:gd name="connsiteX15" fmla="*/ 798954 w 3289336"/>
              <a:gd name="connsiteY15" fmla="*/ 1975139 h 2027959"/>
              <a:gd name="connsiteX16" fmla="*/ 989671 w 3289336"/>
              <a:gd name="connsiteY16" fmla="*/ 1887033 h 2027959"/>
              <a:gd name="connsiteX17" fmla="*/ 1112124 w 3289336"/>
              <a:gd name="connsiteY17" fmla="*/ 1800514 h 2027959"/>
              <a:gd name="connsiteX18" fmla="*/ 1219497 w 3289336"/>
              <a:gd name="connsiteY18" fmla="*/ 1775691 h 2027959"/>
              <a:gd name="connsiteX19" fmla="*/ 1351404 w 3289336"/>
              <a:gd name="connsiteY19" fmla="*/ 1720273 h 2027959"/>
              <a:gd name="connsiteX20" fmla="*/ 1597034 w 3289336"/>
              <a:gd name="connsiteY20" fmla="*/ 1634259 h 2027959"/>
              <a:gd name="connsiteX21" fmla="*/ 1714220 w 3289336"/>
              <a:gd name="connsiteY21" fmla="*/ 1590964 h 2027959"/>
              <a:gd name="connsiteX22" fmla="*/ 1839488 w 3289336"/>
              <a:gd name="connsiteY22" fmla="*/ 1495714 h 2027959"/>
              <a:gd name="connsiteX23" fmla="*/ 1908761 w 3289336"/>
              <a:gd name="connsiteY23" fmla="*/ 1398732 h 2027959"/>
              <a:gd name="connsiteX24" fmla="*/ 1971106 w 3289336"/>
              <a:gd name="connsiteY24" fmla="*/ 1391805 h 2027959"/>
              <a:gd name="connsiteX25" fmla="*/ 2151215 w 3289336"/>
              <a:gd name="connsiteY25" fmla="*/ 1343314 h 2027959"/>
              <a:gd name="connsiteX26" fmla="*/ 2248197 w 3289336"/>
              <a:gd name="connsiteY26" fmla="*/ 1301750 h 2027959"/>
              <a:gd name="connsiteX27" fmla="*/ 2421379 w 3289336"/>
              <a:gd name="connsiteY27" fmla="*/ 1246332 h 2027959"/>
              <a:gd name="connsiteX28" fmla="*/ 2552997 w 3289336"/>
              <a:gd name="connsiteY28" fmla="*/ 1225550 h 2027959"/>
              <a:gd name="connsiteX29" fmla="*/ 2662678 w 3289336"/>
              <a:gd name="connsiteY29" fmla="*/ 1300416 h 2027959"/>
              <a:gd name="connsiteX30" fmla="*/ 2992302 w 3289336"/>
              <a:gd name="connsiteY30" fmla="*/ 1400752 h 2027959"/>
              <a:gd name="connsiteX31" fmla="*/ 3107468 w 3289336"/>
              <a:gd name="connsiteY31" fmla="*/ 1417205 h 2027959"/>
              <a:gd name="connsiteX32" fmla="*/ 3243127 w 3289336"/>
              <a:gd name="connsiteY32" fmla="*/ 1324264 h 2027959"/>
              <a:gd name="connsiteX33" fmla="*/ 3288443 w 3289336"/>
              <a:gd name="connsiteY33" fmla="*/ 1207366 h 2027959"/>
              <a:gd name="connsiteX34" fmla="*/ 3217727 w 3289336"/>
              <a:gd name="connsiteY34" fmla="*/ 1069687 h 2027959"/>
              <a:gd name="connsiteX35" fmla="*/ 3138352 w 3289336"/>
              <a:gd name="connsiteY35" fmla="*/ 935759 h 2027959"/>
              <a:gd name="connsiteX36" fmla="*/ 3048009 w 3289336"/>
              <a:gd name="connsiteY36" fmla="*/ 737177 h 2027959"/>
              <a:gd name="connsiteX37" fmla="*/ 2740034 w 3289336"/>
              <a:gd name="connsiteY37" fmla="*/ 712932 h 2027959"/>
              <a:gd name="connsiteX38" fmla="*/ 2636124 w 3289336"/>
              <a:gd name="connsiteY38" fmla="*/ 719859 h 2027959"/>
              <a:gd name="connsiteX39" fmla="*/ 2587634 w 3289336"/>
              <a:gd name="connsiteY39" fmla="*/ 685223 h 2027959"/>
              <a:gd name="connsiteX40" fmla="*/ 2497579 w 3289336"/>
              <a:gd name="connsiteY40" fmla="*/ 678296 h 2027959"/>
              <a:gd name="connsiteX41" fmla="*/ 2324397 w 3289336"/>
              <a:gd name="connsiteY41" fmla="*/ 747568 h 2027959"/>
              <a:gd name="connsiteX42" fmla="*/ 2185852 w 3289336"/>
              <a:gd name="connsiteY42" fmla="*/ 775277 h 2027959"/>
              <a:gd name="connsiteX43" fmla="*/ 1908761 w 3289336"/>
              <a:gd name="connsiteY43" fmla="*/ 733714 h 2027959"/>
              <a:gd name="connsiteX44" fmla="*/ 1811779 w 3289336"/>
              <a:gd name="connsiteY44" fmla="*/ 699077 h 2027959"/>
              <a:gd name="connsiteX45" fmla="*/ 1615506 w 3289336"/>
              <a:gd name="connsiteY45" fmla="*/ 523009 h 2027959"/>
              <a:gd name="connsiteX46" fmla="*/ 1582602 w 3289336"/>
              <a:gd name="connsiteY46" fmla="*/ 364837 h 2027959"/>
              <a:gd name="connsiteX47" fmla="*/ 1523143 w 3289336"/>
              <a:gd name="connsiteY47" fmla="*/ 222250 h 2027959"/>
              <a:gd name="connsiteX48" fmla="*/ 1455024 w 3289336"/>
              <a:gd name="connsiteY48" fmla="*/ 80818 h 2027959"/>
              <a:gd name="connsiteX49" fmla="*/ 1323984 w 3289336"/>
              <a:gd name="connsiteY49" fmla="*/ 2887 h 2027959"/>
              <a:gd name="connsiteX50" fmla="*/ 1176779 w 3289336"/>
              <a:gd name="connsiteY50" fmla="*/ 0 h 2027959"/>
              <a:gd name="connsiteX51" fmla="*/ 1089034 w 3289336"/>
              <a:gd name="connsiteY51" fmla="*/ 64077 h 2027959"/>
              <a:gd name="connsiteX52" fmla="*/ 1043429 w 3289336"/>
              <a:gd name="connsiteY52" fmla="*/ 217741 h 2027959"/>
              <a:gd name="connsiteX53" fmla="*/ 1062479 w 3289336"/>
              <a:gd name="connsiteY53" fmla="*/ 427291 h 2027959"/>
              <a:gd name="connsiteX54" fmla="*/ 1005329 w 3289336"/>
              <a:gd name="connsiteY54" fmla="*/ 592391 h 2027959"/>
              <a:gd name="connsiteX55" fmla="*/ 1160615 w 3289336"/>
              <a:gd name="connsiteY55" fmla="*/ 622877 h 2027959"/>
              <a:gd name="connsiteX56" fmla="*/ 1209106 w 3289336"/>
              <a:gd name="connsiteY56" fmla="*/ 657514 h 2027959"/>
              <a:gd name="connsiteX57" fmla="*/ 1271452 w 3289336"/>
              <a:gd name="connsiteY57" fmla="*/ 775277 h 2027959"/>
              <a:gd name="connsiteX58" fmla="*/ 1278379 w 3289336"/>
              <a:gd name="connsiteY58" fmla="*/ 906896 h 2027959"/>
              <a:gd name="connsiteX59" fmla="*/ 1195252 w 3289336"/>
              <a:gd name="connsiteY59" fmla="*/ 1038514 h 2027959"/>
              <a:gd name="connsiteX60" fmla="*/ 1146761 w 3289336"/>
              <a:gd name="connsiteY60" fmla="*/ 1100859 h 2027959"/>
              <a:gd name="connsiteX61" fmla="*/ 1015143 w 3289336"/>
              <a:gd name="connsiteY61" fmla="*/ 1142423 h 2027959"/>
              <a:gd name="connsiteX62" fmla="*/ 876597 w 3289336"/>
              <a:gd name="connsiteY62" fmla="*/ 1135496 h 2027959"/>
              <a:gd name="connsiteX63" fmla="*/ 800397 w 3289336"/>
              <a:gd name="connsiteY63" fmla="*/ 1045441 h 2027959"/>
              <a:gd name="connsiteX64" fmla="*/ 786543 w 3289336"/>
              <a:gd name="connsiteY64" fmla="*/ 899968 h 2027959"/>
              <a:gd name="connsiteX65" fmla="*/ 772688 w 3289336"/>
              <a:gd name="connsiteY65" fmla="*/ 754496 h 2027959"/>
              <a:gd name="connsiteX0" fmla="*/ 772688 w 3289336"/>
              <a:gd name="connsiteY0" fmla="*/ 754496 h 2027959"/>
              <a:gd name="connsiteX1" fmla="*/ 627215 w 3289336"/>
              <a:gd name="connsiteY1" fmla="*/ 733714 h 2027959"/>
              <a:gd name="connsiteX2" fmla="*/ 537161 w 3289336"/>
              <a:gd name="connsiteY2" fmla="*/ 782205 h 2027959"/>
              <a:gd name="connsiteX3" fmla="*/ 466373 w 3289336"/>
              <a:gd name="connsiteY3" fmla="*/ 946943 h 2027959"/>
              <a:gd name="connsiteX4" fmla="*/ 369092 w 3289336"/>
              <a:gd name="connsiteY4" fmla="*/ 1097116 h 2027959"/>
              <a:gd name="connsiteX5" fmla="*/ 52387 w 3289336"/>
              <a:gd name="connsiteY5" fmla="*/ 1320954 h 2027959"/>
              <a:gd name="connsiteX6" fmla="*/ 0 w 3289336"/>
              <a:gd name="connsiteY6" fmla="*/ 1387629 h 2027959"/>
              <a:gd name="connsiteX7" fmla="*/ 11906 w 3289336"/>
              <a:gd name="connsiteY7" fmla="*/ 1463828 h 2027959"/>
              <a:gd name="connsiteX8" fmla="*/ 50520 w 3289336"/>
              <a:gd name="connsiteY8" fmla="*/ 1517362 h 2027959"/>
              <a:gd name="connsiteX9" fmla="*/ 111134 w 3289336"/>
              <a:gd name="connsiteY9" fmla="*/ 1559359 h 2027959"/>
              <a:gd name="connsiteX10" fmla="*/ 371555 w 3289336"/>
              <a:gd name="connsiteY10" fmla="*/ 1611746 h 2027959"/>
              <a:gd name="connsiteX11" fmla="*/ 603619 w 3289336"/>
              <a:gd name="connsiteY11" fmla="*/ 1658505 h 2027959"/>
              <a:gd name="connsiteX12" fmla="*/ 638040 w 3289336"/>
              <a:gd name="connsiteY12" fmla="*/ 1723881 h 2027959"/>
              <a:gd name="connsiteX13" fmla="*/ 451869 w 3289336"/>
              <a:gd name="connsiteY13" fmla="*/ 1953202 h 2027959"/>
              <a:gd name="connsiteX14" fmla="*/ 589188 w 3289336"/>
              <a:gd name="connsiteY14" fmla="*/ 2027959 h 2027959"/>
              <a:gd name="connsiteX15" fmla="*/ 798954 w 3289336"/>
              <a:gd name="connsiteY15" fmla="*/ 1975139 h 2027959"/>
              <a:gd name="connsiteX16" fmla="*/ 989671 w 3289336"/>
              <a:gd name="connsiteY16" fmla="*/ 1887033 h 2027959"/>
              <a:gd name="connsiteX17" fmla="*/ 1112124 w 3289336"/>
              <a:gd name="connsiteY17" fmla="*/ 1800514 h 2027959"/>
              <a:gd name="connsiteX18" fmla="*/ 1219497 w 3289336"/>
              <a:gd name="connsiteY18" fmla="*/ 1775691 h 2027959"/>
              <a:gd name="connsiteX19" fmla="*/ 1351404 w 3289336"/>
              <a:gd name="connsiteY19" fmla="*/ 1720273 h 2027959"/>
              <a:gd name="connsiteX20" fmla="*/ 1597034 w 3289336"/>
              <a:gd name="connsiteY20" fmla="*/ 1634259 h 2027959"/>
              <a:gd name="connsiteX21" fmla="*/ 1714220 w 3289336"/>
              <a:gd name="connsiteY21" fmla="*/ 1590964 h 2027959"/>
              <a:gd name="connsiteX22" fmla="*/ 1839488 w 3289336"/>
              <a:gd name="connsiteY22" fmla="*/ 1495714 h 2027959"/>
              <a:gd name="connsiteX23" fmla="*/ 1908761 w 3289336"/>
              <a:gd name="connsiteY23" fmla="*/ 1398732 h 2027959"/>
              <a:gd name="connsiteX24" fmla="*/ 1971106 w 3289336"/>
              <a:gd name="connsiteY24" fmla="*/ 1391805 h 2027959"/>
              <a:gd name="connsiteX25" fmla="*/ 2151215 w 3289336"/>
              <a:gd name="connsiteY25" fmla="*/ 1343314 h 2027959"/>
              <a:gd name="connsiteX26" fmla="*/ 2248197 w 3289336"/>
              <a:gd name="connsiteY26" fmla="*/ 1301750 h 2027959"/>
              <a:gd name="connsiteX27" fmla="*/ 2421379 w 3289336"/>
              <a:gd name="connsiteY27" fmla="*/ 1246332 h 2027959"/>
              <a:gd name="connsiteX28" fmla="*/ 2552997 w 3289336"/>
              <a:gd name="connsiteY28" fmla="*/ 1225550 h 2027959"/>
              <a:gd name="connsiteX29" fmla="*/ 2662678 w 3289336"/>
              <a:gd name="connsiteY29" fmla="*/ 1300416 h 2027959"/>
              <a:gd name="connsiteX30" fmla="*/ 2992302 w 3289336"/>
              <a:gd name="connsiteY30" fmla="*/ 1400752 h 2027959"/>
              <a:gd name="connsiteX31" fmla="*/ 3107468 w 3289336"/>
              <a:gd name="connsiteY31" fmla="*/ 1417205 h 2027959"/>
              <a:gd name="connsiteX32" fmla="*/ 3243127 w 3289336"/>
              <a:gd name="connsiteY32" fmla="*/ 1324264 h 2027959"/>
              <a:gd name="connsiteX33" fmla="*/ 3288443 w 3289336"/>
              <a:gd name="connsiteY33" fmla="*/ 1207366 h 2027959"/>
              <a:gd name="connsiteX34" fmla="*/ 3217727 w 3289336"/>
              <a:gd name="connsiteY34" fmla="*/ 1069687 h 2027959"/>
              <a:gd name="connsiteX35" fmla="*/ 3138352 w 3289336"/>
              <a:gd name="connsiteY35" fmla="*/ 935759 h 2027959"/>
              <a:gd name="connsiteX36" fmla="*/ 3048009 w 3289336"/>
              <a:gd name="connsiteY36" fmla="*/ 737177 h 2027959"/>
              <a:gd name="connsiteX37" fmla="*/ 2740034 w 3289336"/>
              <a:gd name="connsiteY37" fmla="*/ 712932 h 2027959"/>
              <a:gd name="connsiteX38" fmla="*/ 2636124 w 3289336"/>
              <a:gd name="connsiteY38" fmla="*/ 719859 h 2027959"/>
              <a:gd name="connsiteX39" fmla="*/ 2587634 w 3289336"/>
              <a:gd name="connsiteY39" fmla="*/ 685223 h 2027959"/>
              <a:gd name="connsiteX40" fmla="*/ 2497579 w 3289336"/>
              <a:gd name="connsiteY40" fmla="*/ 678296 h 2027959"/>
              <a:gd name="connsiteX41" fmla="*/ 2324397 w 3289336"/>
              <a:gd name="connsiteY41" fmla="*/ 747568 h 2027959"/>
              <a:gd name="connsiteX42" fmla="*/ 2185852 w 3289336"/>
              <a:gd name="connsiteY42" fmla="*/ 775277 h 2027959"/>
              <a:gd name="connsiteX43" fmla="*/ 1908761 w 3289336"/>
              <a:gd name="connsiteY43" fmla="*/ 733714 h 2027959"/>
              <a:gd name="connsiteX44" fmla="*/ 1811779 w 3289336"/>
              <a:gd name="connsiteY44" fmla="*/ 699077 h 2027959"/>
              <a:gd name="connsiteX45" fmla="*/ 1615506 w 3289336"/>
              <a:gd name="connsiteY45" fmla="*/ 523009 h 2027959"/>
              <a:gd name="connsiteX46" fmla="*/ 1582602 w 3289336"/>
              <a:gd name="connsiteY46" fmla="*/ 364837 h 2027959"/>
              <a:gd name="connsiteX47" fmla="*/ 1523143 w 3289336"/>
              <a:gd name="connsiteY47" fmla="*/ 222250 h 2027959"/>
              <a:gd name="connsiteX48" fmla="*/ 1455024 w 3289336"/>
              <a:gd name="connsiteY48" fmla="*/ 80818 h 2027959"/>
              <a:gd name="connsiteX49" fmla="*/ 1323984 w 3289336"/>
              <a:gd name="connsiteY49" fmla="*/ 2887 h 2027959"/>
              <a:gd name="connsiteX50" fmla="*/ 1176779 w 3289336"/>
              <a:gd name="connsiteY50" fmla="*/ 0 h 2027959"/>
              <a:gd name="connsiteX51" fmla="*/ 1089034 w 3289336"/>
              <a:gd name="connsiteY51" fmla="*/ 64077 h 2027959"/>
              <a:gd name="connsiteX52" fmla="*/ 1043429 w 3289336"/>
              <a:gd name="connsiteY52" fmla="*/ 217741 h 2027959"/>
              <a:gd name="connsiteX53" fmla="*/ 1062479 w 3289336"/>
              <a:gd name="connsiteY53" fmla="*/ 427291 h 2027959"/>
              <a:gd name="connsiteX54" fmla="*/ 1005329 w 3289336"/>
              <a:gd name="connsiteY54" fmla="*/ 592391 h 2027959"/>
              <a:gd name="connsiteX55" fmla="*/ 1160615 w 3289336"/>
              <a:gd name="connsiteY55" fmla="*/ 622877 h 2027959"/>
              <a:gd name="connsiteX56" fmla="*/ 1209106 w 3289336"/>
              <a:gd name="connsiteY56" fmla="*/ 657514 h 2027959"/>
              <a:gd name="connsiteX57" fmla="*/ 1271452 w 3289336"/>
              <a:gd name="connsiteY57" fmla="*/ 775277 h 2027959"/>
              <a:gd name="connsiteX58" fmla="*/ 1278379 w 3289336"/>
              <a:gd name="connsiteY58" fmla="*/ 906896 h 2027959"/>
              <a:gd name="connsiteX59" fmla="*/ 1195252 w 3289336"/>
              <a:gd name="connsiteY59" fmla="*/ 1038514 h 2027959"/>
              <a:gd name="connsiteX60" fmla="*/ 1146761 w 3289336"/>
              <a:gd name="connsiteY60" fmla="*/ 1100859 h 2027959"/>
              <a:gd name="connsiteX61" fmla="*/ 1015143 w 3289336"/>
              <a:gd name="connsiteY61" fmla="*/ 1142423 h 2027959"/>
              <a:gd name="connsiteX62" fmla="*/ 876597 w 3289336"/>
              <a:gd name="connsiteY62" fmla="*/ 1135496 h 2027959"/>
              <a:gd name="connsiteX63" fmla="*/ 800397 w 3289336"/>
              <a:gd name="connsiteY63" fmla="*/ 1045441 h 2027959"/>
              <a:gd name="connsiteX64" fmla="*/ 786543 w 3289336"/>
              <a:gd name="connsiteY64" fmla="*/ 899968 h 2027959"/>
              <a:gd name="connsiteX65" fmla="*/ 772688 w 3289336"/>
              <a:gd name="connsiteY65" fmla="*/ 754496 h 2027959"/>
              <a:gd name="connsiteX0" fmla="*/ 772688 w 3289336"/>
              <a:gd name="connsiteY0" fmla="*/ 754496 h 2027959"/>
              <a:gd name="connsiteX1" fmla="*/ 627215 w 3289336"/>
              <a:gd name="connsiteY1" fmla="*/ 733714 h 2027959"/>
              <a:gd name="connsiteX2" fmla="*/ 537161 w 3289336"/>
              <a:gd name="connsiteY2" fmla="*/ 782205 h 2027959"/>
              <a:gd name="connsiteX3" fmla="*/ 466373 w 3289336"/>
              <a:gd name="connsiteY3" fmla="*/ 946943 h 2027959"/>
              <a:gd name="connsiteX4" fmla="*/ 369092 w 3289336"/>
              <a:gd name="connsiteY4" fmla="*/ 1097116 h 2027959"/>
              <a:gd name="connsiteX5" fmla="*/ 52387 w 3289336"/>
              <a:gd name="connsiteY5" fmla="*/ 1320954 h 2027959"/>
              <a:gd name="connsiteX6" fmla="*/ 0 w 3289336"/>
              <a:gd name="connsiteY6" fmla="*/ 1387629 h 2027959"/>
              <a:gd name="connsiteX7" fmla="*/ 11906 w 3289336"/>
              <a:gd name="connsiteY7" fmla="*/ 1463828 h 2027959"/>
              <a:gd name="connsiteX8" fmla="*/ 50520 w 3289336"/>
              <a:gd name="connsiteY8" fmla="*/ 1517362 h 2027959"/>
              <a:gd name="connsiteX9" fmla="*/ 111134 w 3289336"/>
              <a:gd name="connsiteY9" fmla="*/ 1559359 h 2027959"/>
              <a:gd name="connsiteX10" fmla="*/ 371555 w 3289336"/>
              <a:gd name="connsiteY10" fmla="*/ 1611746 h 2027959"/>
              <a:gd name="connsiteX11" fmla="*/ 603619 w 3289336"/>
              <a:gd name="connsiteY11" fmla="*/ 1658505 h 2027959"/>
              <a:gd name="connsiteX12" fmla="*/ 638040 w 3289336"/>
              <a:gd name="connsiteY12" fmla="*/ 1723881 h 2027959"/>
              <a:gd name="connsiteX13" fmla="*/ 499004 w 3289336"/>
              <a:gd name="connsiteY13" fmla="*/ 1895045 h 2027959"/>
              <a:gd name="connsiteX14" fmla="*/ 451869 w 3289336"/>
              <a:gd name="connsiteY14" fmla="*/ 1953202 h 2027959"/>
              <a:gd name="connsiteX15" fmla="*/ 589188 w 3289336"/>
              <a:gd name="connsiteY15" fmla="*/ 2027959 h 2027959"/>
              <a:gd name="connsiteX16" fmla="*/ 798954 w 3289336"/>
              <a:gd name="connsiteY16" fmla="*/ 1975139 h 2027959"/>
              <a:gd name="connsiteX17" fmla="*/ 989671 w 3289336"/>
              <a:gd name="connsiteY17" fmla="*/ 1887033 h 2027959"/>
              <a:gd name="connsiteX18" fmla="*/ 1112124 w 3289336"/>
              <a:gd name="connsiteY18" fmla="*/ 1800514 h 2027959"/>
              <a:gd name="connsiteX19" fmla="*/ 1219497 w 3289336"/>
              <a:gd name="connsiteY19" fmla="*/ 1775691 h 2027959"/>
              <a:gd name="connsiteX20" fmla="*/ 1351404 w 3289336"/>
              <a:gd name="connsiteY20" fmla="*/ 1720273 h 2027959"/>
              <a:gd name="connsiteX21" fmla="*/ 1597034 w 3289336"/>
              <a:gd name="connsiteY21" fmla="*/ 1634259 h 2027959"/>
              <a:gd name="connsiteX22" fmla="*/ 1714220 w 3289336"/>
              <a:gd name="connsiteY22" fmla="*/ 1590964 h 2027959"/>
              <a:gd name="connsiteX23" fmla="*/ 1839488 w 3289336"/>
              <a:gd name="connsiteY23" fmla="*/ 1495714 h 2027959"/>
              <a:gd name="connsiteX24" fmla="*/ 1908761 w 3289336"/>
              <a:gd name="connsiteY24" fmla="*/ 1398732 h 2027959"/>
              <a:gd name="connsiteX25" fmla="*/ 1971106 w 3289336"/>
              <a:gd name="connsiteY25" fmla="*/ 1391805 h 2027959"/>
              <a:gd name="connsiteX26" fmla="*/ 2151215 w 3289336"/>
              <a:gd name="connsiteY26" fmla="*/ 1343314 h 2027959"/>
              <a:gd name="connsiteX27" fmla="*/ 2248197 w 3289336"/>
              <a:gd name="connsiteY27" fmla="*/ 1301750 h 2027959"/>
              <a:gd name="connsiteX28" fmla="*/ 2421379 w 3289336"/>
              <a:gd name="connsiteY28" fmla="*/ 1246332 h 2027959"/>
              <a:gd name="connsiteX29" fmla="*/ 2552997 w 3289336"/>
              <a:gd name="connsiteY29" fmla="*/ 1225550 h 2027959"/>
              <a:gd name="connsiteX30" fmla="*/ 2662678 w 3289336"/>
              <a:gd name="connsiteY30" fmla="*/ 1300416 h 2027959"/>
              <a:gd name="connsiteX31" fmla="*/ 2992302 w 3289336"/>
              <a:gd name="connsiteY31" fmla="*/ 1400752 h 2027959"/>
              <a:gd name="connsiteX32" fmla="*/ 3107468 w 3289336"/>
              <a:gd name="connsiteY32" fmla="*/ 1417205 h 2027959"/>
              <a:gd name="connsiteX33" fmla="*/ 3243127 w 3289336"/>
              <a:gd name="connsiteY33" fmla="*/ 1324264 h 2027959"/>
              <a:gd name="connsiteX34" fmla="*/ 3288443 w 3289336"/>
              <a:gd name="connsiteY34" fmla="*/ 1207366 h 2027959"/>
              <a:gd name="connsiteX35" fmla="*/ 3217727 w 3289336"/>
              <a:gd name="connsiteY35" fmla="*/ 1069687 h 2027959"/>
              <a:gd name="connsiteX36" fmla="*/ 3138352 w 3289336"/>
              <a:gd name="connsiteY36" fmla="*/ 935759 h 2027959"/>
              <a:gd name="connsiteX37" fmla="*/ 3048009 w 3289336"/>
              <a:gd name="connsiteY37" fmla="*/ 737177 h 2027959"/>
              <a:gd name="connsiteX38" fmla="*/ 2740034 w 3289336"/>
              <a:gd name="connsiteY38" fmla="*/ 712932 h 2027959"/>
              <a:gd name="connsiteX39" fmla="*/ 2636124 w 3289336"/>
              <a:gd name="connsiteY39" fmla="*/ 719859 h 2027959"/>
              <a:gd name="connsiteX40" fmla="*/ 2587634 w 3289336"/>
              <a:gd name="connsiteY40" fmla="*/ 685223 h 2027959"/>
              <a:gd name="connsiteX41" fmla="*/ 2497579 w 3289336"/>
              <a:gd name="connsiteY41" fmla="*/ 678296 h 2027959"/>
              <a:gd name="connsiteX42" fmla="*/ 2324397 w 3289336"/>
              <a:gd name="connsiteY42" fmla="*/ 747568 h 2027959"/>
              <a:gd name="connsiteX43" fmla="*/ 2185852 w 3289336"/>
              <a:gd name="connsiteY43" fmla="*/ 775277 h 2027959"/>
              <a:gd name="connsiteX44" fmla="*/ 1908761 w 3289336"/>
              <a:gd name="connsiteY44" fmla="*/ 733714 h 2027959"/>
              <a:gd name="connsiteX45" fmla="*/ 1811779 w 3289336"/>
              <a:gd name="connsiteY45" fmla="*/ 699077 h 2027959"/>
              <a:gd name="connsiteX46" fmla="*/ 1615506 w 3289336"/>
              <a:gd name="connsiteY46" fmla="*/ 523009 h 2027959"/>
              <a:gd name="connsiteX47" fmla="*/ 1582602 w 3289336"/>
              <a:gd name="connsiteY47" fmla="*/ 364837 h 2027959"/>
              <a:gd name="connsiteX48" fmla="*/ 1523143 w 3289336"/>
              <a:gd name="connsiteY48" fmla="*/ 222250 h 2027959"/>
              <a:gd name="connsiteX49" fmla="*/ 1455024 w 3289336"/>
              <a:gd name="connsiteY49" fmla="*/ 80818 h 2027959"/>
              <a:gd name="connsiteX50" fmla="*/ 1323984 w 3289336"/>
              <a:gd name="connsiteY50" fmla="*/ 2887 h 2027959"/>
              <a:gd name="connsiteX51" fmla="*/ 1176779 w 3289336"/>
              <a:gd name="connsiteY51" fmla="*/ 0 h 2027959"/>
              <a:gd name="connsiteX52" fmla="*/ 1089034 w 3289336"/>
              <a:gd name="connsiteY52" fmla="*/ 64077 h 2027959"/>
              <a:gd name="connsiteX53" fmla="*/ 1043429 w 3289336"/>
              <a:gd name="connsiteY53" fmla="*/ 217741 h 2027959"/>
              <a:gd name="connsiteX54" fmla="*/ 1062479 w 3289336"/>
              <a:gd name="connsiteY54" fmla="*/ 427291 h 2027959"/>
              <a:gd name="connsiteX55" fmla="*/ 1005329 w 3289336"/>
              <a:gd name="connsiteY55" fmla="*/ 592391 h 2027959"/>
              <a:gd name="connsiteX56" fmla="*/ 1160615 w 3289336"/>
              <a:gd name="connsiteY56" fmla="*/ 622877 h 2027959"/>
              <a:gd name="connsiteX57" fmla="*/ 1209106 w 3289336"/>
              <a:gd name="connsiteY57" fmla="*/ 657514 h 2027959"/>
              <a:gd name="connsiteX58" fmla="*/ 1271452 w 3289336"/>
              <a:gd name="connsiteY58" fmla="*/ 775277 h 2027959"/>
              <a:gd name="connsiteX59" fmla="*/ 1278379 w 3289336"/>
              <a:gd name="connsiteY59" fmla="*/ 906896 h 2027959"/>
              <a:gd name="connsiteX60" fmla="*/ 1195252 w 3289336"/>
              <a:gd name="connsiteY60" fmla="*/ 1038514 h 2027959"/>
              <a:gd name="connsiteX61" fmla="*/ 1146761 w 3289336"/>
              <a:gd name="connsiteY61" fmla="*/ 1100859 h 2027959"/>
              <a:gd name="connsiteX62" fmla="*/ 1015143 w 3289336"/>
              <a:gd name="connsiteY62" fmla="*/ 1142423 h 2027959"/>
              <a:gd name="connsiteX63" fmla="*/ 876597 w 3289336"/>
              <a:gd name="connsiteY63" fmla="*/ 1135496 h 2027959"/>
              <a:gd name="connsiteX64" fmla="*/ 800397 w 3289336"/>
              <a:gd name="connsiteY64" fmla="*/ 1045441 h 2027959"/>
              <a:gd name="connsiteX65" fmla="*/ 786543 w 3289336"/>
              <a:gd name="connsiteY65" fmla="*/ 899968 h 2027959"/>
              <a:gd name="connsiteX66" fmla="*/ 772688 w 3289336"/>
              <a:gd name="connsiteY66" fmla="*/ 754496 h 2027959"/>
              <a:gd name="connsiteX0" fmla="*/ 772688 w 3289336"/>
              <a:gd name="connsiteY0" fmla="*/ 754496 h 2027959"/>
              <a:gd name="connsiteX1" fmla="*/ 627215 w 3289336"/>
              <a:gd name="connsiteY1" fmla="*/ 733714 h 2027959"/>
              <a:gd name="connsiteX2" fmla="*/ 537161 w 3289336"/>
              <a:gd name="connsiteY2" fmla="*/ 782205 h 2027959"/>
              <a:gd name="connsiteX3" fmla="*/ 466373 w 3289336"/>
              <a:gd name="connsiteY3" fmla="*/ 946943 h 2027959"/>
              <a:gd name="connsiteX4" fmla="*/ 369092 w 3289336"/>
              <a:gd name="connsiteY4" fmla="*/ 1097116 h 2027959"/>
              <a:gd name="connsiteX5" fmla="*/ 52387 w 3289336"/>
              <a:gd name="connsiteY5" fmla="*/ 1320954 h 2027959"/>
              <a:gd name="connsiteX6" fmla="*/ 0 w 3289336"/>
              <a:gd name="connsiteY6" fmla="*/ 1387629 h 2027959"/>
              <a:gd name="connsiteX7" fmla="*/ 11906 w 3289336"/>
              <a:gd name="connsiteY7" fmla="*/ 1463828 h 2027959"/>
              <a:gd name="connsiteX8" fmla="*/ 50520 w 3289336"/>
              <a:gd name="connsiteY8" fmla="*/ 1517362 h 2027959"/>
              <a:gd name="connsiteX9" fmla="*/ 111134 w 3289336"/>
              <a:gd name="connsiteY9" fmla="*/ 1559359 h 2027959"/>
              <a:gd name="connsiteX10" fmla="*/ 371555 w 3289336"/>
              <a:gd name="connsiteY10" fmla="*/ 1611746 h 2027959"/>
              <a:gd name="connsiteX11" fmla="*/ 603619 w 3289336"/>
              <a:gd name="connsiteY11" fmla="*/ 1658505 h 2027959"/>
              <a:gd name="connsiteX12" fmla="*/ 638040 w 3289336"/>
              <a:gd name="connsiteY12" fmla="*/ 1723881 h 2027959"/>
              <a:gd name="connsiteX13" fmla="*/ 499004 w 3289336"/>
              <a:gd name="connsiteY13" fmla="*/ 1895045 h 2027959"/>
              <a:gd name="connsiteX14" fmla="*/ 378050 w 3289336"/>
              <a:gd name="connsiteY14" fmla="*/ 1934152 h 2027959"/>
              <a:gd name="connsiteX15" fmla="*/ 589188 w 3289336"/>
              <a:gd name="connsiteY15" fmla="*/ 2027959 h 2027959"/>
              <a:gd name="connsiteX16" fmla="*/ 798954 w 3289336"/>
              <a:gd name="connsiteY16" fmla="*/ 1975139 h 2027959"/>
              <a:gd name="connsiteX17" fmla="*/ 989671 w 3289336"/>
              <a:gd name="connsiteY17" fmla="*/ 1887033 h 2027959"/>
              <a:gd name="connsiteX18" fmla="*/ 1112124 w 3289336"/>
              <a:gd name="connsiteY18" fmla="*/ 1800514 h 2027959"/>
              <a:gd name="connsiteX19" fmla="*/ 1219497 w 3289336"/>
              <a:gd name="connsiteY19" fmla="*/ 1775691 h 2027959"/>
              <a:gd name="connsiteX20" fmla="*/ 1351404 w 3289336"/>
              <a:gd name="connsiteY20" fmla="*/ 1720273 h 2027959"/>
              <a:gd name="connsiteX21" fmla="*/ 1597034 w 3289336"/>
              <a:gd name="connsiteY21" fmla="*/ 1634259 h 2027959"/>
              <a:gd name="connsiteX22" fmla="*/ 1714220 w 3289336"/>
              <a:gd name="connsiteY22" fmla="*/ 1590964 h 2027959"/>
              <a:gd name="connsiteX23" fmla="*/ 1839488 w 3289336"/>
              <a:gd name="connsiteY23" fmla="*/ 1495714 h 2027959"/>
              <a:gd name="connsiteX24" fmla="*/ 1908761 w 3289336"/>
              <a:gd name="connsiteY24" fmla="*/ 1398732 h 2027959"/>
              <a:gd name="connsiteX25" fmla="*/ 1971106 w 3289336"/>
              <a:gd name="connsiteY25" fmla="*/ 1391805 h 2027959"/>
              <a:gd name="connsiteX26" fmla="*/ 2151215 w 3289336"/>
              <a:gd name="connsiteY26" fmla="*/ 1343314 h 2027959"/>
              <a:gd name="connsiteX27" fmla="*/ 2248197 w 3289336"/>
              <a:gd name="connsiteY27" fmla="*/ 1301750 h 2027959"/>
              <a:gd name="connsiteX28" fmla="*/ 2421379 w 3289336"/>
              <a:gd name="connsiteY28" fmla="*/ 1246332 h 2027959"/>
              <a:gd name="connsiteX29" fmla="*/ 2552997 w 3289336"/>
              <a:gd name="connsiteY29" fmla="*/ 1225550 h 2027959"/>
              <a:gd name="connsiteX30" fmla="*/ 2662678 w 3289336"/>
              <a:gd name="connsiteY30" fmla="*/ 1300416 h 2027959"/>
              <a:gd name="connsiteX31" fmla="*/ 2992302 w 3289336"/>
              <a:gd name="connsiteY31" fmla="*/ 1400752 h 2027959"/>
              <a:gd name="connsiteX32" fmla="*/ 3107468 w 3289336"/>
              <a:gd name="connsiteY32" fmla="*/ 1417205 h 2027959"/>
              <a:gd name="connsiteX33" fmla="*/ 3243127 w 3289336"/>
              <a:gd name="connsiteY33" fmla="*/ 1324264 h 2027959"/>
              <a:gd name="connsiteX34" fmla="*/ 3288443 w 3289336"/>
              <a:gd name="connsiteY34" fmla="*/ 1207366 h 2027959"/>
              <a:gd name="connsiteX35" fmla="*/ 3217727 w 3289336"/>
              <a:gd name="connsiteY35" fmla="*/ 1069687 h 2027959"/>
              <a:gd name="connsiteX36" fmla="*/ 3138352 w 3289336"/>
              <a:gd name="connsiteY36" fmla="*/ 935759 h 2027959"/>
              <a:gd name="connsiteX37" fmla="*/ 3048009 w 3289336"/>
              <a:gd name="connsiteY37" fmla="*/ 737177 h 2027959"/>
              <a:gd name="connsiteX38" fmla="*/ 2740034 w 3289336"/>
              <a:gd name="connsiteY38" fmla="*/ 712932 h 2027959"/>
              <a:gd name="connsiteX39" fmla="*/ 2636124 w 3289336"/>
              <a:gd name="connsiteY39" fmla="*/ 719859 h 2027959"/>
              <a:gd name="connsiteX40" fmla="*/ 2587634 w 3289336"/>
              <a:gd name="connsiteY40" fmla="*/ 685223 h 2027959"/>
              <a:gd name="connsiteX41" fmla="*/ 2497579 w 3289336"/>
              <a:gd name="connsiteY41" fmla="*/ 678296 h 2027959"/>
              <a:gd name="connsiteX42" fmla="*/ 2324397 w 3289336"/>
              <a:gd name="connsiteY42" fmla="*/ 747568 h 2027959"/>
              <a:gd name="connsiteX43" fmla="*/ 2185852 w 3289336"/>
              <a:gd name="connsiteY43" fmla="*/ 775277 h 2027959"/>
              <a:gd name="connsiteX44" fmla="*/ 1908761 w 3289336"/>
              <a:gd name="connsiteY44" fmla="*/ 733714 h 2027959"/>
              <a:gd name="connsiteX45" fmla="*/ 1811779 w 3289336"/>
              <a:gd name="connsiteY45" fmla="*/ 699077 h 2027959"/>
              <a:gd name="connsiteX46" fmla="*/ 1615506 w 3289336"/>
              <a:gd name="connsiteY46" fmla="*/ 523009 h 2027959"/>
              <a:gd name="connsiteX47" fmla="*/ 1582602 w 3289336"/>
              <a:gd name="connsiteY47" fmla="*/ 364837 h 2027959"/>
              <a:gd name="connsiteX48" fmla="*/ 1523143 w 3289336"/>
              <a:gd name="connsiteY48" fmla="*/ 222250 h 2027959"/>
              <a:gd name="connsiteX49" fmla="*/ 1455024 w 3289336"/>
              <a:gd name="connsiteY49" fmla="*/ 80818 h 2027959"/>
              <a:gd name="connsiteX50" fmla="*/ 1323984 w 3289336"/>
              <a:gd name="connsiteY50" fmla="*/ 2887 h 2027959"/>
              <a:gd name="connsiteX51" fmla="*/ 1176779 w 3289336"/>
              <a:gd name="connsiteY51" fmla="*/ 0 h 2027959"/>
              <a:gd name="connsiteX52" fmla="*/ 1089034 w 3289336"/>
              <a:gd name="connsiteY52" fmla="*/ 64077 h 2027959"/>
              <a:gd name="connsiteX53" fmla="*/ 1043429 w 3289336"/>
              <a:gd name="connsiteY53" fmla="*/ 217741 h 2027959"/>
              <a:gd name="connsiteX54" fmla="*/ 1062479 w 3289336"/>
              <a:gd name="connsiteY54" fmla="*/ 427291 h 2027959"/>
              <a:gd name="connsiteX55" fmla="*/ 1005329 w 3289336"/>
              <a:gd name="connsiteY55" fmla="*/ 592391 h 2027959"/>
              <a:gd name="connsiteX56" fmla="*/ 1160615 w 3289336"/>
              <a:gd name="connsiteY56" fmla="*/ 622877 h 2027959"/>
              <a:gd name="connsiteX57" fmla="*/ 1209106 w 3289336"/>
              <a:gd name="connsiteY57" fmla="*/ 657514 h 2027959"/>
              <a:gd name="connsiteX58" fmla="*/ 1271452 w 3289336"/>
              <a:gd name="connsiteY58" fmla="*/ 775277 h 2027959"/>
              <a:gd name="connsiteX59" fmla="*/ 1278379 w 3289336"/>
              <a:gd name="connsiteY59" fmla="*/ 906896 h 2027959"/>
              <a:gd name="connsiteX60" fmla="*/ 1195252 w 3289336"/>
              <a:gd name="connsiteY60" fmla="*/ 1038514 h 2027959"/>
              <a:gd name="connsiteX61" fmla="*/ 1146761 w 3289336"/>
              <a:gd name="connsiteY61" fmla="*/ 1100859 h 2027959"/>
              <a:gd name="connsiteX62" fmla="*/ 1015143 w 3289336"/>
              <a:gd name="connsiteY62" fmla="*/ 1142423 h 2027959"/>
              <a:gd name="connsiteX63" fmla="*/ 876597 w 3289336"/>
              <a:gd name="connsiteY63" fmla="*/ 1135496 h 2027959"/>
              <a:gd name="connsiteX64" fmla="*/ 800397 w 3289336"/>
              <a:gd name="connsiteY64" fmla="*/ 1045441 h 2027959"/>
              <a:gd name="connsiteX65" fmla="*/ 786543 w 3289336"/>
              <a:gd name="connsiteY65" fmla="*/ 899968 h 2027959"/>
              <a:gd name="connsiteX66" fmla="*/ 772688 w 3289336"/>
              <a:gd name="connsiteY66" fmla="*/ 754496 h 2027959"/>
              <a:gd name="connsiteX0" fmla="*/ 772688 w 3289336"/>
              <a:gd name="connsiteY0" fmla="*/ 754496 h 2027959"/>
              <a:gd name="connsiteX1" fmla="*/ 627215 w 3289336"/>
              <a:gd name="connsiteY1" fmla="*/ 733714 h 2027959"/>
              <a:gd name="connsiteX2" fmla="*/ 537161 w 3289336"/>
              <a:gd name="connsiteY2" fmla="*/ 782205 h 2027959"/>
              <a:gd name="connsiteX3" fmla="*/ 466373 w 3289336"/>
              <a:gd name="connsiteY3" fmla="*/ 946943 h 2027959"/>
              <a:gd name="connsiteX4" fmla="*/ 369092 w 3289336"/>
              <a:gd name="connsiteY4" fmla="*/ 1097116 h 2027959"/>
              <a:gd name="connsiteX5" fmla="*/ 52387 w 3289336"/>
              <a:gd name="connsiteY5" fmla="*/ 1320954 h 2027959"/>
              <a:gd name="connsiteX6" fmla="*/ 0 w 3289336"/>
              <a:gd name="connsiteY6" fmla="*/ 1387629 h 2027959"/>
              <a:gd name="connsiteX7" fmla="*/ 11906 w 3289336"/>
              <a:gd name="connsiteY7" fmla="*/ 1463828 h 2027959"/>
              <a:gd name="connsiteX8" fmla="*/ 50520 w 3289336"/>
              <a:gd name="connsiteY8" fmla="*/ 1517362 h 2027959"/>
              <a:gd name="connsiteX9" fmla="*/ 111134 w 3289336"/>
              <a:gd name="connsiteY9" fmla="*/ 1559359 h 2027959"/>
              <a:gd name="connsiteX10" fmla="*/ 371555 w 3289336"/>
              <a:gd name="connsiteY10" fmla="*/ 1611746 h 2027959"/>
              <a:gd name="connsiteX11" fmla="*/ 603619 w 3289336"/>
              <a:gd name="connsiteY11" fmla="*/ 1658505 h 2027959"/>
              <a:gd name="connsiteX12" fmla="*/ 638040 w 3289336"/>
              <a:gd name="connsiteY12" fmla="*/ 1723881 h 2027959"/>
              <a:gd name="connsiteX13" fmla="*/ 468047 w 3289336"/>
              <a:gd name="connsiteY13" fmla="*/ 1840276 h 2027959"/>
              <a:gd name="connsiteX14" fmla="*/ 378050 w 3289336"/>
              <a:gd name="connsiteY14" fmla="*/ 1934152 h 2027959"/>
              <a:gd name="connsiteX15" fmla="*/ 589188 w 3289336"/>
              <a:gd name="connsiteY15" fmla="*/ 2027959 h 2027959"/>
              <a:gd name="connsiteX16" fmla="*/ 798954 w 3289336"/>
              <a:gd name="connsiteY16" fmla="*/ 1975139 h 2027959"/>
              <a:gd name="connsiteX17" fmla="*/ 989671 w 3289336"/>
              <a:gd name="connsiteY17" fmla="*/ 1887033 h 2027959"/>
              <a:gd name="connsiteX18" fmla="*/ 1112124 w 3289336"/>
              <a:gd name="connsiteY18" fmla="*/ 1800514 h 2027959"/>
              <a:gd name="connsiteX19" fmla="*/ 1219497 w 3289336"/>
              <a:gd name="connsiteY19" fmla="*/ 1775691 h 2027959"/>
              <a:gd name="connsiteX20" fmla="*/ 1351404 w 3289336"/>
              <a:gd name="connsiteY20" fmla="*/ 1720273 h 2027959"/>
              <a:gd name="connsiteX21" fmla="*/ 1597034 w 3289336"/>
              <a:gd name="connsiteY21" fmla="*/ 1634259 h 2027959"/>
              <a:gd name="connsiteX22" fmla="*/ 1714220 w 3289336"/>
              <a:gd name="connsiteY22" fmla="*/ 1590964 h 2027959"/>
              <a:gd name="connsiteX23" fmla="*/ 1839488 w 3289336"/>
              <a:gd name="connsiteY23" fmla="*/ 1495714 h 2027959"/>
              <a:gd name="connsiteX24" fmla="*/ 1908761 w 3289336"/>
              <a:gd name="connsiteY24" fmla="*/ 1398732 h 2027959"/>
              <a:gd name="connsiteX25" fmla="*/ 1971106 w 3289336"/>
              <a:gd name="connsiteY25" fmla="*/ 1391805 h 2027959"/>
              <a:gd name="connsiteX26" fmla="*/ 2151215 w 3289336"/>
              <a:gd name="connsiteY26" fmla="*/ 1343314 h 2027959"/>
              <a:gd name="connsiteX27" fmla="*/ 2248197 w 3289336"/>
              <a:gd name="connsiteY27" fmla="*/ 1301750 h 2027959"/>
              <a:gd name="connsiteX28" fmla="*/ 2421379 w 3289336"/>
              <a:gd name="connsiteY28" fmla="*/ 1246332 h 2027959"/>
              <a:gd name="connsiteX29" fmla="*/ 2552997 w 3289336"/>
              <a:gd name="connsiteY29" fmla="*/ 1225550 h 2027959"/>
              <a:gd name="connsiteX30" fmla="*/ 2662678 w 3289336"/>
              <a:gd name="connsiteY30" fmla="*/ 1300416 h 2027959"/>
              <a:gd name="connsiteX31" fmla="*/ 2992302 w 3289336"/>
              <a:gd name="connsiteY31" fmla="*/ 1400752 h 2027959"/>
              <a:gd name="connsiteX32" fmla="*/ 3107468 w 3289336"/>
              <a:gd name="connsiteY32" fmla="*/ 1417205 h 2027959"/>
              <a:gd name="connsiteX33" fmla="*/ 3243127 w 3289336"/>
              <a:gd name="connsiteY33" fmla="*/ 1324264 h 2027959"/>
              <a:gd name="connsiteX34" fmla="*/ 3288443 w 3289336"/>
              <a:gd name="connsiteY34" fmla="*/ 1207366 h 2027959"/>
              <a:gd name="connsiteX35" fmla="*/ 3217727 w 3289336"/>
              <a:gd name="connsiteY35" fmla="*/ 1069687 h 2027959"/>
              <a:gd name="connsiteX36" fmla="*/ 3138352 w 3289336"/>
              <a:gd name="connsiteY36" fmla="*/ 935759 h 2027959"/>
              <a:gd name="connsiteX37" fmla="*/ 3048009 w 3289336"/>
              <a:gd name="connsiteY37" fmla="*/ 737177 h 2027959"/>
              <a:gd name="connsiteX38" fmla="*/ 2740034 w 3289336"/>
              <a:gd name="connsiteY38" fmla="*/ 712932 h 2027959"/>
              <a:gd name="connsiteX39" fmla="*/ 2636124 w 3289336"/>
              <a:gd name="connsiteY39" fmla="*/ 719859 h 2027959"/>
              <a:gd name="connsiteX40" fmla="*/ 2587634 w 3289336"/>
              <a:gd name="connsiteY40" fmla="*/ 685223 h 2027959"/>
              <a:gd name="connsiteX41" fmla="*/ 2497579 w 3289336"/>
              <a:gd name="connsiteY41" fmla="*/ 678296 h 2027959"/>
              <a:gd name="connsiteX42" fmla="*/ 2324397 w 3289336"/>
              <a:gd name="connsiteY42" fmla="*/ 747568 h 2027959"/>
              <a:gd name="connsiteX43" fmla="*/ 2185852 w 3289336"/>
              <a:gd name="connsiteY43" fmla="*/ 775277 h 2027959"/>
              <a:gd name="connsiteX44" fmla="*/ 1908761 w 3289336"/>
              <a:gd name="connsiteY44" fmla="*/ 733714 h 2027959"/>
              <a:gd name="connsiteX45" fmla="*/ 1811779 w 3289336"/>
              <a:gd name="connsiteY45" fmla="*/ 699077 h 2027959"/>
              <a:gd name="connsiteX46" fmla="*/ 1615506 w 3289336"/>
              <a:gd name="connsiteY46" fmla="*/ 523009 h 2027959"/>
              <a:gd name="connsiteX47" fmla="*/ 1582602 w 3289336"/>
              <a:gd name="connsiteY47" fmla="*/ 364837 h 2027959"/>
              <a:gd name="connsiteX48" fmla="*/ 1523143 w 3289336"/>
              <a:gd name="connsiteY48" fmla="*/ 222250 h 2027959"/>
              <a:gd name="connsiteX49" fmla="*/ 1455024 w 3289336"/>
              <a:gd name="connsiteY49" fmla="*/ 80818 h 2027959"/>
              <a:gd name="connsiteX50" fmla="*/ 1323984 w 3289336"/>
              <a:gd name="connsiteY50" fmla="*/ 2887 h 2027959"/>
              <a:gd name="connsiteX51" fmla="*/ 1176779 w 3289336"/>
              <a:gd name="connsiteY51" fmla="*/ 0 h 2027959"/>
              <a:gd name="connsiteX52" fmla="*/ 1089034 w 3289336"/>
              <a:gd name="connsiteY52" fmla="*/ 64077 h 2027959"/>
              <a:gd name="connsiteX53" fmla="*/ 1043429 w 3289336"/>
              <a:gd name="connsiteY53" fmla="*/ 217741 h 2027959"/>
              <a:gd name="connsiteX54" fmla="*/ 1062479 w 3289336"/>
              <a:gd name="connsiteY54" fmla="*/ 427291 h 2027959"/>
              <a:gd name="connsiteX55" fmla="*/ 1005329 w 3289336"/>
              <a:gd name="connsiteY55" fmla="*/ 592391 h 2027959"/>
              <a:gd name="connsiteX56" fmla="*/ 1160615 w 3289336"/>
              <a:gd name="connsiteY56" fmla="*/ 622877 h 2027959"/>
              <a:gd name="connsiteX57" fmla="*/ 1209106 w 3289336"/>
              <a:gd name="connsiteY57" fmla="*/ 657514 h 2027959"/>
              <a:gd name="connsiteX58" fmla="*/ 1271452 w 3289336"/>
              <a:gd name="connsiteY58" fmla="*/ 775277 h 2027959"/>
              <a:gd name="connsiteX59" fmla="*/ 1278379 w 3289336"/>
              <a:gd name="connsiteY59" fmla="*/ 906896 h 2027959"/>
              <a:gd name="connsiteX60" fmla="*/ 1195252 w 3289336"/>
              <a:gd name="connsiteY60" fmla="*/ 1038514 h 2027959"/>
              <a:gd name="connsiteX61" fmla="*/ 1146761 w 3289336"/>
              <a:gd name="connsiteY61" fmla="*/ 1100859 h 2027959"/>
              <a:gd name="connsiteX62" fmla="*/ 1015143 w 3289336"/>
              <a:gd name="connsiteY62" fmla="*/ 1142423 h 2027959"/>
              <a:gd name="connsiteX63" fmla="*/ 876597 w 3289336"/>
              <a:gd name="connsiteY63" fmla="*/ 1135496 h 2027959"/>
              <a:gd name="connsiteX64" fmla="*/ 800397 w 3289336"/>
              <a:gd name="connsiteY64" fmla="*/ 1045441 h 2027959"/>
              <a:gd name="connsiteX65" fmla="*/ 786543 w 3289336"/>
              <a:gd name="connsiteY65" fmla="*/ 899968 h 2027959"/>
              <a:gd name="connsiteX66" fmla="*/ 772688 w 3289336"/>
              <a:gd name="connsiteY66" fmla="*/ 754496 h 2027959"/>
              <a:gd name="connsiteX0" fmla="*/ 772688 w 3289336"/>
              <a:gd name="connsiteY0" fmla="*/ 754496 h 2027959"/>
              <a:gd name="connsiteX1" fmla="*/ 627215 w 3289336"/>
              <a:gd name="connsiteY1" fmla="*/ 733714 h 2027959"/>
              <a:gd name="connsiteX2" fmla="*/ 537161 w 3289336"/>
              <a:gd name="connsiteY2" fmla="*/ 782205 h 2027959"/>
              <a:gd name="connsiteX3" fmla="*/ 466373 w 3289336"/>
              <a:gd name="connsiteY3" fmla="*/ 946943 h 2027959"/>
              <a:gd name="connsiteX4" fmla="*/ 369092 w 3289336"/>
              <a:gd name="connsiteY4" fmla="*/ 1097116 h 2027959"/>
              <a:gd name="connsiteX5" fmla="*/ 52387 w 3289336"/>
              <a:gd name="connsiteY5" fmla="*/ 1320954 h 2027959"/>
              <a:gd name="connsiteX6" fmla="*/ 0 w 3289336"/>
              <a:gd name="connsiteY6" fmla="*/ 1387629 h 2027959"/>
              <a:gd name="connsiteX7" fmla="*/ 11906 w 3289336"/>
              <a:gd name="connsiteY7" fmla="*/ 1463828 h 2027959"/>
              <a:gd name="connsiteX8" fmla="*/ 50520 w 3289336"/>
              <a:gd name="connsiteY8" fmla="*/ 1517362 h 2027959"/>
              <a:gd name="connsiteX9" fmla="*/ 111134 w 3289336"/>
              <a:gd name="connsiteY9" fmla="*/ 1559359 h 2027959"/>
              <a:gd name="connsiteX10" fmla="*/ 371555 w 3289336"/>
              <a:gd name="connsiteY10" fmla="*/ 1611746 h 2027959"/>
              <a:gd name="connsiteX11" fmla="*/ 603619 w 3289336"/>
              <a:gd name="connsiteY11" fmla="*/ 1658505 h 2027959"/>
              <a:gd name="connsiteX12" fmla="*/ 609465 w 3289336"/>
              <a:gd name="connsiteY12" fmla="*/ 1721500 h 2027959"/>
              <a:gd name="connsiteX13" fmla="*/ 468047 w 3289336"/>
              <a:gd name="connsiteY13" fmla="*/ 1840276 h 2027959"/>
              <a:gd name="connsiteX14" fmla="*/ 378050 w 3289336"/>
              <a:gd name="connsiteY14" fmla="*/ 1934152 h 2027959"/>
              <a:gd name="connsiteX15" fmla="*/ 589188 w 3289336"/>
              <a:gd name="connsiteY15" fmla="*/ 2027959 h 2027959"/>
              <a:gd name="connsiteX16" fmla="*/ 798954 w 3289336"/>
              <a:gd name="connsiteY16" fmla="*/ 1975139 h 2027959"/>
              <a:gd name="connsiteX17" fmla="*/ 989671 w 3289336"/>
              <a:gd name="connsiteY17" fmla="*/ 1887033 h 2027959"/>
              <a:gd name="connsiteX18" fmla="*/ 1112124 w 3289336"/>
              <a:gd name="connsiteY18" fmla="*/ 1800514 h 2027959"/>
              <a:gd name="connsiteX19" fmla="*/ 1219497 w 3289336"/>
              <a:gd name="connsiteY19" fmla="*/ 1775691 h 2027959"/>
              <a:gd name="connsiteX20" fmla="*/ 1351404 w 3289336"/>
              <a:gd name="connsiteY20" fmla="*/ 1720273 h 2027959"/>
              <a:gd name="connsiteX21" fmla="*/ 1597034 w 3289336"/>
              <a:gd name="connsiteY21" fmla="*/ 1634259 h 2027959"/>
              <a:gd name="connsiteX22" fmla="*/ 1714220 w 3289336"/>
              <a:gd name="connsiteY22" fmla="*/ 1590964 h 2027959"/>
              <a:gd name="connsiteX23" fmla="*/ 1839488 w 3289336"/>
              <a:gd name="connsiteY23" fmla="*/ 1495714 h 2027959"/>
              <a:gd name="connsiteX24" fmla="*/ 1908761 w 3289336"/>
              <a:gd name="connsiteY24" fmla="*/ 1398732 h 2027959"/>
              <a:gd name="connsiteX25" fmla="*/ 1971106 w 3289336"/>
              <a:gd name="connsiteY25" fmla="*/ 1391805 h 2027959"/>
              <a:gd name="connsiteX26" fmla="*/ 2151215 w 3289336"/>
              <a:gd name="connsiteY26" fmla="*/ 1343314 h 2027959"/>
              <a:gd name="connsiteX27" fmla="*/ 2248197 w 3289336"/>
              <a:gd name="connsiteY27" fmla="*/ 1301750 h 2027959"/>
              <a:gd name="connsiteX28" fmla="*/ 2421379 w 3289336"/>
              <a:gd name="connsiteY28" fmla="*/ 1246332 h 2027959"/>
              <a:gd name="connsiteX29" fmla="*/ 2552997 w 3289336"/>
              <a:gd name="connsiteY29" fmla="*/ 1225550 h 2027959"/>
              <a:gd name="connsiteX30" fmla="*/ 2662678 w 3289336"/>
              <a:gd name="connsiteY30" fmla="*/ 1300416 h 2027959"/>
              <a:gd name="connsiteX31" fmla="*/ 2992302 w 3289336"/>
              <a:gd name="connsiteY31" fmla="*/ 1400752 h 2027959"/>
              <a:gd name="connsiteX32" fmla="*/ 3107468 w 3289336"/>
              <a:gd name="connsiteY32" fmla="*/ 1417205 h 2027959"/>
              <a:gd name="connsiteX33" fmla="*/ 3243127 w 3289336"/>
              <a:gd name="connsiteY33" fmla="*/ 1324264 h 2027959"/>
              <a:gd name="connsiteX34" fmla="*/ 3288443 w 3289336"/>
              <a:gd name="connsiteY34" fmla="*/ 1207366 h 2027959"/>
              <a:gd name="connsiteX35" fmla="*/ 3217727 w 3289336"/>
              <a:gd name="connsiteY35" fmla="*/ 1069687 h 2027959"/>
              <a:gd name="connsiteX36" fmla="*/ 3138352 w 3289336"/>
              <a:gd name="connsiteY36" fmla="*/ 935759 h 2027959"/>
              <a:gd name="connsiteX37" fmla="*/ 3048009 w 3289336"/>
              <a:gd name="connsiteY37" fmla="*/ 737177 h 2027959"/>
              <a:gd name="connsiteX38" fmla="*/ 2740034 w 3289336"/>
              <a:gd name="connsiteY38" fmla="*/ 712932 h 2027959"/>
              <a:gd name="connsiteX39" fmla="*/ 2636124 w 3289336"/>
              <a:gd name="connsiteY39" fmla="*/ 719859 h 2027959"/>
              <a:gd name="connsiteX40" fmla="*/ 2587634 w 3289336"/>
              <a:gd name="connsiteY40" fmla="*/ 685223 h 2027959"/>
              <a:gd name="connsiteX41" fmla="*/ 2497579 w 3289336"/>
              <a:gd name="connsiteY41" fmla="*/ 678296 h 2027959"/>
              <a:gd name="connsiteX42" fmla="*/ 2324397 w 3289336"/>
              <a:gd name="connsiteY42" fmla="*/ 747568 h 2027959"/>
              <a:gd name="connsiteX43" fmla="*/ 2185852 w 3289336"/>
              <a:gd name="connsiteY43" fmla="*/ 775277 h 2027959"/>
              <a:gd name="connsiteX44" fmla="*/ 1908761 w 3289336"/>
              <a:gd name="connsiteY44" fmla="*/ 733714 h 2027959"/>
              <a:gd name="connsiteX45" fmla="*/ 1811779 w 3289336"/>
              <a:gd name="connsiteY45" fmla="*/ 699077 h 2027959"/>
              <a:gd name="connsiteX46" fmla="*/ 1615506 w 3289336"/>
              <a:gd name="connsiteY46" fmla="*/ 523009 h 2027959"/>
              <a:gd name="connsiteX47" fmla="*/ 1582602 w 3289336"/>
              <a:gd name="connsiteY47" fmla="*/ 364837 h 2027959"/>
              <a:gd name="connsiteX48" fmla="*/ 1523143 w 3289336"/>
              <a:gd name="connsiteY48" fmla="*/ 222250 h 2027959"/>
              <a:gd name="connsiteX49" fmla="*/ 1455024 w 3289336"/>
              <a:gd name="connsiteY49" fmla="*/ 80818 h 2027959"/>
              <a:gd name="connsiteX50" fmla="*/ 1323984 w 3289336"/>
              <a:gd name="connsiteY50" fmla="*/ 2887 h 2027959"/>
              <a:gd name="connsiteX51" fmla="*/ 1176779 w 3289336"/>
              <a:gd name="connsiteY51" fmla="*/ 0 h 2027959"/>
              <a:gd name="connsiteX52" fmla="*/ 1089034 w 3289336"/>
              <a:gd name="connsiteY52" fmla="*/ 64077 h 2027959"/>
              <a:gd name="connsiteX53" fmla="*/ 1043429 w 3289336"/>
              <a:gd name="connsiteY53" fmla="*/ 217741 h 2027959"/>
              <a:gd name="connsiteX54" fmla="*/ 1062479 w 3289336"/>
              <a:gd name="connsiteY54" fmla="*/ 427291 h 2027959"/>
              <a:gd name="connsiteX55" fmla="*/ 1005329 w 3289336"/>
              <a:gd name="connsiteY55" fmla="*/ 592391 h 2027959"/>
              <a:gd name="connsiteX56" fmla="*/ 1160615 w 3289336"/>
              <a:gd name="connsiteY56" fmla="*/ 622877 h 2027959"/>
              <a:gd name="connsiteX57" fmla="*/ 1209106 w 3289336"/>
              <a:gd name="connsiteY57" fmla="*/ 657514 h 2027959"/>
              <a:gd name="connsiteX58" fmla="*/ 1271452 w 3289336"/>
              <a:gd name="connsiteY58" fmla="*/ 775277 h 2027959"/>
              <a:gd name="connsiteX59" fmla="*/ 1278379 w 3289336"/>
              <a:gd name="connsiteY59" fmla="*/ 906896 h 2027959"/>
              <a:gd name="connsiteX60" fmla="*/ 1195252 w 3289336"/>
              <a:gd name="connsiteY60" fmla="*/ 1038514 h 2027959"/>
              <a:gd name="connsiteX61" fmla="*/ 1146761 w 3289336"/>
              <a:gd name="connsiteY61" fmla="*/ 1100859 h 2027959"/>
              <a:gd name="connsiteX62" fmla="*/ 1015143 w 3289336"/>
              <a:gd name="connsiteY62" fmla="*/ 1142423 h 2027959"/>
              <a:gd name="connsiteX63" fmla="*/ 876597 w 3289336"/>
              <a:gd name="connsiteY63" fmla="*/ 1135496 h 2027959"/>
              <a:gd name="connsiteX64" fmla="*/ 800397 w 3289336"/>
              <a:gd name="connsiteY64" fmla="*/ 1045441 h 2027959"/>
              <a:gd name="connsiteX65" fmla="*/ 786543 w 3289336"/>
              <a:gd name="connsiteY65" fmla="*/ 899968 h 2027959"/>
              <a:gd name="connsiteX66" fmla="*/ 772688 w 3289336"/>
              <a:gd name="connsiteY66" fmla="*/ 754496 h 2027959"/>
              <a:gd name="connsiteX0" fmla="*/ 772688 w 3289336"/>
              <a:gd name="connsiteY0" fmla="*/ 754496 h 2027959"/>
              <a:gd name="connsiteX1" fmla="*/ 627215 w 3289336"/>
              <a:gd name="connsiteY1" fmla="*/ 733714 h 2027959"/>
              <a:gd name="connsiteX2" fmla="*/ 537161 w 3289336"/>
              <a:gd name="connsiteY2" fmla="*/ 782205 h 2027959"/>
              <a:gd name="connsiteX3" fmla="*/ 466373 w 3289336"/>
              <a:gd name="connsiteY3" fmla="*/ 946943 h 2027959"/>
              <a:gd name="connsiteX4" fmla="*/ 369092 w 3289336"/>
              <a:gd name="connsiteY4" fmla="*/ 1097116 h 2027959"/>
              <a:gd name="connsiteX5" fmla="*/ 52387 w 3289336"/>
              <a:gd name="connsiteY5" fmla="*/ 1320954 h 2027959"/>
              <a:gd name="connsiteX6" fmla="*/ 0 w 3289336"/>
              <a:gd name="connsiteY6" fmla="*/ 1387629 h 2027959"/>
              <a:gd name="connsiteX7" fmla="*/ 11906 w 3289336"/>
              <a:gd name="connsiteY7" fmla="*/ 1463828 h 2027959"/>
              <a:gd name="connsiteX8" fmla="*/ 50520 w 3289336"/>
              <a:gd name="connsiteY8" fmla="*/ 1517362 h 2027959"/>
              <a:gd name="connsiteX9" fmla="*/ 111134 w 3289336"/>
              <a:gd name="connsiteY9" fmla="*/ 1559359 h 2027959"/>
              <a:gd name="connsiteX10" fmla="*/ 371555 w 3289336"/>
              <a:gd name="connsiteY10" fmla="*/ 1611746 h 2027959"/>
              <a:gd name="connsiteX11" fmla="*/ 603619 w 3289336"/>
              <a:gd name="connsiteY11" fmla="*/ 1658505 h 2027959"/>
              <a:gd name="connsiteX12" fmla="*/ 609465 w 3289336"/>
              <a:gd name="connsiteY12" fmla="*/ 1721500 h 2027959"/>
              <a:gd name="connsiteX13" fmla="*/ 468047 w 3289336"/>
              <a:gd name="connsiteY13" fmla="*/ 1840276 h 2027959"/>
              <a:gd name="connsiteX14" fmla="*/ 378050 w 3289336"/>
              <a:gd name="connsiteY14" fmla="*/ 1934152 h 2027959"/>
              <a:gd name="connsiteX15" fmla="*/ 589188 w 3289336"/>
              <a:gd name="connsiteY15" fmla="*/ 2027959 h 2027959"/>
              <a:gd name="connsiteX16" fmla="*/ 798954 w 3289336"/>
              <a:gd name="connsiteY16" fmla="*/ 1975139 h 2027959"/>
              <a:gd name="connsiteX17" fmla="*/ 989671 w 3289336"/>
              <a:gd name="connsiteY17" fmla="*/ 1887033 h 2027959"/>
              <a:gd name="connsiteX18" fmla="*/ 1112124 w 3289336"/>
              <a:gd name="connsiteY18" fmla="*/ 1800514 h 2027959"/>
              <a:gd name="connsiteX19" fmla="*/ 1219497 w 3289336"/>
              <a:gd name="connsiteY19" fmla="*/ 1775691 h 2027959"/>
              <a:gd name="connsiteX20" fmla="*/ 1351404 w 3289336"/>
              <a:gd name="connsiteY20" fmla="*/ 1720273 h 2027959"/>
              <a:gd name="connsiteX21" fmla="*/ 1597034 w 3289336"/>
              <a:gd name="connsiteY21" fmla="*/ 1634259 h 2027959"/>
              <a:gd name="connsiteX22" fmla="*/ 1714220 w 3289336"/>
              <a:gd name="connsiteY22" fmla="*/ 1590964 h 2027959"/>
              <a:gd name="connsiteX23" fmla="*/ 1839488 w 3289336"/>
              <a:gd name="connsiteY23" fmla="*/ 1495714 h 2027959"/>
              <a:gd name="connsiteX24" fmla="*/ 1908761 w 3289336"/>
              <a:gd name="connsiteY24" fmla="*/ 1398732 h 2027959"/>
              <a:gd name="connsiteX25" fmla="*/ 1971106 w 3289336"/>
              <a:gd name="connsiteY25" fmla="*/ 1391805 h 2027959"/>
              <a:gd name="connsiteX26" fmla="*/ 2151215 w 3289336"/>
              <a:gd name="connsiteY26" fmla="*/ 1343314 h 2027959"/>
              <a:gd name="connsiteX27" fmla="*/ 2248197 w 3289336"/>
              <a:gd name="connsiteY27" fmla="*/ 1301750 h 2027959"/>
              <a:gd name="connsiteX28" fmla="*/ 2421379 w 3289336"/>
              <a:gd name="connsiteY28" fmla="*/ 1246332 h 2027959"/>
              <a:gd name="connsiteX29" fmla="*/ 2552997 w 3289336"/>
              <a:gd name="connsiteY29" fmla="*/ 1225550 h 2027959"/>
              <a:gd name="connsiteX30" fmla="*/ 2662678 w 3289336"/>
              <a:gd name="connsiteY30" fmla="*/ 1300416 h 2027959"/>
              <a:gd name="connsiteX31" fmla="*/ 2992302 w 3289336"/>
              <a:gd name="connsiteY31" fmla="*/ 1400752 h 2027959"/>
              <a:gd name="connsiteX32" fmla="*/ 3107468 w 3289336"/>
              <a:gd name="connsiteY32" fmla="*/ 1417205 h 2027959"/>
              <a:gd name="connsiteX33" fmla="*/ 3243127 w 3289336"/>
              <a:gd name="connsiteY33" fmla="*/ 1324264 h 2027959"/>
              <a:gd name="connsiteX34" fmla="*/ 3288443 w 3289336"/>
              <a:gd name="connsiteY34" fmla="*/ 1207366 h 2027959"/>
              <a:gd name="connsiteX35" fmla="*/ 3217727 w 3289336"/>
              <a:gd name="connsiteY35" fmla="*/ 1069687 h 2027959"/>
              <a:gd name="connsiteX36" fmla="*/ 3138352 w 3289336"/>
              <a:gd name="connsiteY36" fmla="*/ 935759 h 2027959"/>
              <a:gd name="connsiteX37" fmla="*/ 3048009 w 3289336"/>
              <a:gd name="connsiteY37" fmla="*/ 737177 h 2027959"/>
              <a:gd name="connsiteX38" fmla="*/ 2740034 w 3289336"/>
              <a:gd name="connsiteY38" fmla="*/ 712932 h 2027959"/>
              <a:gd name="connsiteX39" fmla="*/ 2636124 w 3289336"/>
              <a:gd name="connsiteY39" fmla="*/ 719859 h 2027959"/>
              <a:gd name="connsiteX40" fmla="*/ 2587634 w 3289336"/>
              <a:gd name="connsiteY40" fmla="*/ 685223 h 2027959"/>
              <a:gd name="connsiteX41" fmla="*/ 2497579 w 3289336"/>
              <a:gd name="connsiteY41" fmla="*/ 678296 h 2027959"/>
              <a:gd name="connsiteX42" fmla="*/ 2324397 w 3289336"/>
              <a:gd name="connsiteY42" fmla="*/ 747568 h 2027959"/>
              <a:gd name="connsiteX43" fmla="*/ 2185852 w 3289336"/>
              <a:gd name="connsiteY43" fmla="*/ 775277 h 2027959"/>
              <a:gd name="connsiteX44" fmla="*/ 1908761 w 3289336"/>
              <a:gd name="connsiteY44" fmla="*/ 733714 h 2027959"/>
              <a:gd name="connsiteX45" fmla="*/ 1811779 w 3289336"/>
              <a:gd name="connsiteY45" fmla="*/ 699077 h 2027959"/>
              <a:gd name="connsiteX46" fmla="*/ 1615506 w 3289336"/>
              <a:gd name="connsiteY46" fmla="*/ 523009 h 2027959"/>
              <a:gd name="connsiteX47" fmla="*/ 1582602 w 3289336"/>
              <a:gd name="connsiteY47" fmla="*/ 364837 h 2027959"/>
              <a:gd name="connsiteX48" fmla="*/ 1523143 w 3289336"/>
              <a:gd name="connsiteY48" fmla="*/ 222250 h 2027959"/>
              <a:gd name="connsiteX49" fmla="*/ 1455024 w 3289336"/>
              <a:gd name="connsiteY49" fmla="*/ 80818 h 2027959"/>
              <a:gd name="connsiteX50" fmla="*/ 1323984 w 3289336"/>
              <a:gd name="connsiteY50" fmla="*/ 2887 h 2027959"/>
              <a:gd name="connsiteX51" fmla="*/ 1176779 w 3289336"/>
              <a:gd name="connsiteY51" fmla="*/ 0 h 2027959"/>
              <a:gd name="connsiteX52" fmla="*/ 1089034 w 3289336"/>
              <a:gd name="connsiteY52" fmla="*/ 64077 h 2027959"/>
              <a:gd name="connsiteX53" fmla="*/ 1043429 w 3289336"/>
              <a:gd name="connsiteY53" fmla="*/ 217741 h 2027959"/>
              <a:gd name="connsiteX54" fmla="*/ 1062479 w 3289336"/>
              <a:gd name="connsiteY54" fmla="*/ 427291 h 2027959"/>
              <a:gd name="connsiteX55" fmla="*/ 1005329 w 3289336"/>
              <a:gd name="connsiteY55" fmla="*/ 592391 h 2027959"/>
              <a:gd name="connsiteX56" fmla="*/ 1160615 w 3289336"/>
              <a:gd name="connsiteY56" fmla="*/ 622877 h 2027959"/>
              <a:gd name="connsiteX57" fmla="*/ 1209106 w 3289336"/>
              <a:gd name="connsiteY57" fmla="*/ 657514 h 2027959"/>
              <a:gd name="connsiteX58" fmla="*/ 1271452 w 3289336"/>
              <a:gd name="connsiteY58" fmla="*/ 775277 h 2027959"/>
              <a:gd name="connsiteX59" fmla="*/ 1278379 w 3289336"/>
              <a:gd name="connsiteY59" fmla="*/ 906896 h 2027959"/>
              <a:gd name="connsiteX60" fmla="*/ 1195252 w 3289336"/>
              <a:gd name="connsiteY60" fmla="*/ 1038514 h 2027959"/>
              <a:gd name="connsiteX61" fmla="*/ 1146761 w 3289336"/>
              <a:gd name="connsiteY61" fmla="*/ 1100859 h 2027959"/>
              <a:gd name="connsiteX62" fmla="*/ 1015143 w 3289336"/>
              <a:gd name="connsiteY62" fmla="*/ 1142423 h 2027959"/>
              <a:gd name="connsiteX63" fmla="*/ 876597 w 3289336"/>
              <a:gd name="connsiteY63" fmla="*/ 1135496 h 2027959"/>
              <a:gd name="connsiteX64" fmla="*/ 800397 w 3289336"/>
              <a:gd name="connsiteY64" fmla="*/ 1045441 h 2027959"/>
              <a:gd name="connsiteX65" fmla="*/ 786543 w 3289336"/>
              <a:gd name="connsiteY65" fmla="*/ 899968 h 2027959"/>
              <a:gd name="connsiteX66" fmla="*/ 772688 w 3289336"/>
              <a:gd name="connsiteY66" fmla="*/ 754496 h 202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289336" h="2027959">
                <a:moveTo>
                  <a:pt x="772688" y="754496"/>
                </a:moveTo>
                <a:lnTo>
                  <a:pt x="627215" y="733714"/>
                </a:lnTo>
                <a:lnTo>
                  <a:pt x="537161" y="782205"/>
                </a:lnTo>
                <a:cubicBezTo>
                  <a:pt x="513565" y="837118"/>
                  <a:pt x="473300" y="882505"/>
                  <a:pt x="466373" y="946943"/>
                </a:cubicBezTo>
                <a:lnTo>
                  <a:pt x="369092" y="1097116"/>
                </a:lnTo>
                <a:lnTo>
                  <a:pt x="52387" y="1320954"/>
                </a:lnTo>
                <a:lnTo>
                  <a:pt x="0" y="1387629"/>
                </a:lnTo>
                <a:lnTo>
                  <a:pt x="11906" y="1463828"/>
                </a:lnTo>
                <a:lnTo>
                  <a:pt x="50520" y="1517362"/>
                </a:lnTo>
                <a:lnTo>
                  <a:pt x="111134" y="1559359"/>
                </a:lnTo>
                <a:lnTo>
                  <a:pt x="371555" y="1611746"/>
                </a:lnTo>
                <a:lnTo>
                  <a:pt x="603619" y="1658505"/>
                </a:lnTo>
                <a:cubicBezTo>
                  <a:pt x="633349" y="1670772"/>
                  <a:pt x="624979" y="1702089"/>
                  <a:pt x="609465" y="1721500"/>
                </a:cubicBezTo>
                <a:lnTo>
                  <a:pt x="468047" y="1840276"/>
                </a:lnTo>
                <a:lnTo>
                  <a:pt x="378050" y="1934152"/>
                </a:lnTo>
                <a:cubicBezTo>
                  <a:pt x="378242" y="2036425"/>
                  <a:pt x="550788" y="2009619"/>
                  <a:pt x="589188" y="2027959"/>
                </a:cubicBezTo>
                <a:lnTo>
                  <a:pt x="798954" y="1975139"/>
                </a:lnTo>
                <a:cubicBezTo>
                  <a:pt x="879195" y="1946564"/>
                  <a:pt x="931655" y="1915608"/>
                  <a:pt x="989671" y="1887033"/>
                </a:cubicBezTo>
                <a:lnTo>
                  <a:pt x="1112124" y="1800514"/>
                </a:lnTo>
                <a:lnTo>
                  <a:pt x="1219497" y="1775691"/>
                </a:lnTo>
                <a:lnTo>
                  <a:pt x="1351404" y="1720273"/>
                </a:lnTo>
                <a:cubicBezTo>
                  <a:pt x="1499956" y="1704302"/>
                  <a:pt x="1515157" y="1662930"/>
                  <a:pt x="1597034" y="1634259"/>
                </a:cubicBezTo>
                <a:lnTo>
                  <a:pt x="1714220" y="1590964"/>
                </a:lnTo>
                <a:lnTo>
                  <a:pt x="1839488" y="1495714"/>
                </a:lnTo>
                <a:lnTo>
                  <a:pt x="1908761" y="1398732"/>
                </a:lnTo>
                <a:lnTo>
                  <a:pt x="1971106" y="1391805"/>
                </a:lnTo>
                <a:lnTo>
                  <a:pt x="2151215" y="1343314"/>
                </a:lnTo>
                <a:lnTo>
                  <a:pt x="2248197" y="1301750"/>
                </a:lnTo>
                <a:lnTo>
                  <a:pt x="2421379" y="1246332"/>
                </a:lnTo>
                <a:lnTo>
                  <a:pt x="2552997" y="1225550"/>
                </a:lnTo>
                <a:cubicBezTo>
                  <a:pt x="2578397" y="1224510"/>
                  <a:pt x="2616208" y="1274920"/>
                  <a:pt x="2662678" y="1300416"/>
                </a:cubicBezTo>
                <a:cubicBezTo>
                  <a:pt x="2735895" y="1329616"/>
                  <a:pt x="2873720" y="1397162"/>
                  <a:pt x="2992302" y="1400752"/>
                </a:cubicBezTo>
                <a:lnTo>
                  <a:pt x="3107468" y="1417205"/>
                </a:lnTo>
                <a:cubicBezTo>
                  <a:pt x="3192904" y="1372466"/>
                  <a:pt x="3198966" y="1378528"/>
                  <a:pt x="3243127" y="1324264"/>
                </a:cubicBezTo>
                <a:cubicBezTo>
                  <a:pt x="3258232" y="1285298"/>
                  <a:pt x="3295563" y="1262207"/>
                  <a:pt x="3288443" y="1207366"/>
                </a:cubicBezTo>
                <a:lnTo>
                  <a:pt x="3217727" y="1069687"/>
                </a:lnTo>
                <a:lnTo>
                  <a:pt x="3138352" y="935759"/>
                </a:lnTo>
                <a:lnTo>
                  <a:pt x="3048009" y="737177"/>
                </a:lnTo>
                <a:cubicBezTo>
                  <a:pt x="2948526" y="706870"/>
                  <a:pt x="2842692" y="721014"/>
                  <a:pt x="2740034" y="712932"/>
                </a:cubicBezTo>
                <a:lnTo>
                  <a:pt x="2636124" y="719859"/>
                </a:lnTo>
                <a:lnTo>
                  <a:pt x="2587634" y="685223"/>
                </a:lnTo>
                <a:lnTo>
                  <a:pt x="2497579" y="678296"/>
                </a:lnTo>
                <a:lnTo>
                  <a:pt x="2324397" y="747568"/>
                </a:lnTo>
                <a:lnTo>
                  <a:pt x="2185852" y="775277"/>
                </a:lnTo>
                <a:lnTo>
                  <a:pt x="1908761" y="733714"/>
                </a:lnTo>
                <a:cubicBezTo>
                  <a:pt x="1876434" y="722168"/>
                  <a:pt x="1860655" y="734195"/>
                  <a:pt x="1811779" y="699077"/>
                </a:cubicBezTo>
                <a:cubicBezTo>
                  <a:pt x="1762903" y="663960"/>
                  <a:pt x="1680930" y="581698"/>
                  <a:pt x="1615506" y="523009"/>
                </a:cubicBezTo>
                <a:lnTo>
                  <a:pt x="1582602" y="364837"/>
                </a:lnTo>
                <a:lnTo>
                  <a:pt x="1523143" y="222250"/>
                </a:lnTo>
                <a:lnTo>
                  <a:pt x="1455024" y="80818"/>
                </a:lnTo>
                <a:lnTo>
                  <a:pt x="1323984" y="2887"/>
                </a:lnTo>
                <a:lnTo>
                  <a:pt x="1176779" y="0"/>
                </a:lnTo>
                <a:lnTo>
                  <a:pt x="1089034" y="64077"/>
                </a:lnTo>
                <a:lnTo>
                  <a:pt x="1043429" y="217741"/>
                </a:lnTo>
                <a:lnTo>
                  <a:pt x="1062479" y="427291"/>
                </a:lnTo>
                <a:lnTo>
                  <a:pt x="1005329" y="592391"/>
                </a:lnTo>
                <a:lnTo>
                  <a:pt x="1160615" y="622877"/>
                </a:lnTo>
                <a:lnTo>
                  <a:pt x="1209106" y="657514"/>
                </a:lnTo>
                <a:lnTo>
                  <a:pt x="1271452" y="775277"/>
                </a:lnTo>
                <a:lnTo>
                  <a:pt x="1278379" y="906896"/>
                </a:lnTo>
                <a:lnTo>
                  <a:pt x="1195252" y="1038514"/>
                </a:lnTo>
                <a:lnTo>
                  <a:pt x="1146761" y="1100859"/>
                </a:lnTo>
                <a:lnTo>
                  <a:pt x="1015143" y="1142423"/>
                </a:lnTo>
                <a:lnTo>
                  <a:pt x="876597" y="1135496"/>
                </a:lnTo>
                <a:lnTo>
                  <a:pt x="800397" y="1045441"/>
                </a:lnTo>
                <a:lnTo>
                  <a:pt x="786543" y="899968"/>
                </a:lnTo>
                <a:lnTo>
                  <a:pt x="772688" y="754496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30" name="Прямоугольник 229"/>
          <p:cNvSpPr/>
          <p:nvPr/>
        </p:nvSpPr>
        <p:spPr>
          <a:xfrm>
            <a:off x="3184525" y="1477963"/>
            <a:ext cx="392113" cy="841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Муслимия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31" name="Прямоугольник 230"/>
          <p:cNvSpPr/>
          <p:nvPr/>
        </p:nvSpPr>
        <p:spPr>
          <a:xfrm>
            <a:off x="3106738" y="1295400"/>
            <a:ext cx="441325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Кафер-Тума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24200" y="1762125"/>
            <a:ext cx="409575" cy="1031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Алеппо</a:t>
            </a:r>
          </a:p>
        </p:txBody>
      </p:sp>
      <p:sp>
        <p:nvSpPr>
          <p:cNvPr id="603" name="Прямоугольник 602"/>
          <p:cNvSpPr/>
          <p:nvPr/>
        </p:nvSpPr>
        <p:spPr>
          <a:xfrm>
            <a:off x="3630613" y="2719388"/>
            <a:ext cx="1360487" cy="26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16.10</a:t>
            </a:r>
          </a:p>
        </p:txBody>
      </p:sp>
      <p:sp>
        <p:nvSpPr>
          <p:cNvPr id="590" name="Прямоугольник 589"/>
          <p:cNvSpPr/>
          <p:nvPr/>
        </p:nvSpPr>
        <p:spPr>
          <a:xfrm>
            <a:off x="2005013" y="2189163"/>
            <a:ext cx="392112" cy="841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Хан-Туман</a:t>
            </a:r>
          </a:p>
        </p:txBody>
      </p:sp>
      <p:sp>
        <p:nvSpPr>
          <p:cNvPr id="591" name="Прямоугольник 590"/>
          <p:cNvSpPr/>
          <p:nvPr/>
        </p:nvSpPr>
        <p:spPr>
          <a:xfrm>
            <a:off x="2062163" y="2590800"/>
            <a:ext cx="490537" cy="10001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Шукайдила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21" name="Группа 20"/>
          <p:cNvGrpSpPr>
            <a:grpSpLocks/>
          </p:cNvGrpSpPr>
          <p:nvPr/>
        </p:nvGrpSpPr>
        <p:grpSpPr bwMode="auto">
          <a:xfrm>
            <a:off x="2616200" y="2592388"/>
            <a:ext cx="342900" cy="104775"/>
            <a:chOff x="4151983" y="4116204"/>
            <a:chExt cx="544021" cy="164766"/>
          </a:xfrm>
        </p:grpSpPr>
        <p:grpSp>
          <p:nvGrpSpPr>
            <p:cNvPr id="10456" name="Группа 604"/>
            <p:cNvGrpSpPr>
              <a:grpSpLocks/>
            </p:cNvGrpSpPr>
            <p:nvPr/>
          </p:nvGrpSpPr>
          <p:grpSpPr bwMode="auto">
            <a:xfrm rot="-9124790">
              <a:off x="4573902" y="4116204"/>
              <a:ext cx="122102" cy="164766"/>
              <a:chOff x="4178747" y="2681408"/>
              <a:chExt cx="122102" cy="164766"/>
            </a:xfrm>
          </p:grpSpPr>
          <p:sp>
            <p:nvSpPr>
              <p:cNvPr id="606" name="Полилиния 605"/>
              <p:cNvSpPr/>
              <p:nvPr/>
            </p:nvSpPr>
            <p:spPr>
              <a:xfrm>
                <a:off x="4218055" y="2700103"/>
                <a:ext cx="85633" cy="14479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46683"/>
                  <a:gd name="connsiteY0" fmla="*/ 113433 h 113433"/>
                  <a:gd name="connsiteX1" fmla="*/ 104917 w 146683"/>
                  <a:gd name="connsiteY1" fmla="*/ 90487 h 113433"/>
                  <a:gd name="connsiteX2" fmla="*/ 143017 w 146683"/>
                  <a:gd name="connsiteY2" fmla="*/ 35718 h 113433"/>
                  <a:gd name="connsiteX3" fmla="*/ 143017 w 146683"/>
                  <a:gd name="connsiteY3" fmla="*/ 0 h 113433"/>
                  <a:gd name="connsiteX0" fmla="*/ 0 w 153566"/>
                  <a:gd name="connsiteY0" fmla="*/ 159416 h 159416"/>
                  <a:gd name="connsiteX1" fmla="*/ 104917 w 153566"/>
                  <a:gd name="connsiteY1" fmla="*/ 136470 h 159416"/>
                  <a:gd name="connsiteX2" fmla="*/ 143017 w 153566"/>
                  <a:gd name="connsiteY2" fmla="*/ 81701 h 159416"/>
                  <a:gd name="connsiteX3" fmla="*/ 152575 w 153566"/>
                  <a:gd name="connsiteY3" fmla="*/ 0 h 159416"/>
                  <a:gd name="connsiteX0" fmla="*/ 0 w 153843"/>
                  <a:gd name="connsiteY0" fmla="*/ 159416 h 159416"/>
                  <a:gd name="connsiteX1" fmla="*/ 92036 w 153843"/>
                  <a:gd name="connsiteY1" fmla="*/ 120722 h 159416"/>
                  <a:gd name="connsiteX2" fmla="*/ 143017 w 153843"/>
                  <a:gd name="connsiteY2" fmla="*/ 81701 h 159416"/>
                  <a:gd name="connsiteX3" fmla="*/ 152575 w 153843"/>
                  <a:gd name="connsiteY3" fmla="*/ 0 h 159416"/>
                  <a:gd name="connsiteX0" fmla="*/ 0 w 153077"/>
                  <a:gd name="connsiteY0" fmla="*/ 159416 h 159416"/>
                  <a:gd name="connsiteX1" fmla="*/ 92036 w 153077"/>
                  <a:gd name="connsiteY1" fmla="*/ 120722 h 159416"/>
                  <a:gd name="connsiteX2" fmla="*/ 133155 w 153077"/>
                  <a:gd name="connsiteY2" fmla="*/ 67443 h 159416"/>
                  <a:gd name="connsiteX3" fmla="*/ 152575 w 153077"/>
                  <a:gd name="connsiteY3" fmla="*/ 0 h 159416"/>
                  <a:gd name="connsiteX0" fmla="*/ 0 w 153293"/>
                  <a:gd name="connsiteY0" fmla="*/ 159416 h 159416"/>
                  <a:gd name="connsiteX1" fmla="*/ 62029 w 153293"/>
                  <a:gd name="connsiteY1" fmla="*/ 143463 h 159416"/>
                  <a:gd name="connsiteX2" fmla="*/ 133155 w 153293"/>
                  <a:gd name="connsiteY2" fmla="*/ 67443 h 159416"/>
                  <a:gd name="connsiteX3" fmla="*/ 152575 w 153293"/>
                  <a:gd name="connsiteY3" fmla="*/ 0 h 159416"/>
                  <a:gd name="connsiteX0" fmla="*/ 0 w 91264"/>
                  <a:gd name="connsiteY0" fmla="*/ 143463 h 143463"/>
                  <a:gd name="connsiteX1" fmla="*/ 71126 w 91264"/>
                  <a:gd name="connsiteY1" fmla="*/ 67443 h 143463"/>
                  <a:gd name="connsiteX2" fmla="*/ 90546 w 91264"/>
                  <a:gd name="connsiteY2" fmla="*/ 0 h 14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264" h="143463">
                    <a:moveTo>
                      <a:pt x="0" y="143463"/>
                    </a:moveTo>
                    <a:cubicBezTo>
                      <a:pt x="22193" y="128134"/>
                      <a:pt x="56035" y="91354"/>
                      <a:pt x="71126" y="67443"/>
                    </a:cubicBezTo>
                    <a:cubicBezTo>
                      <a:pt x="86217" y="43532"/>
                      <a:pt x="93721" y="22224"/>
                      <a:pt x="90546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07" name="Прямая соединительная линия 606"/>
              <p:cNvCxnSpPr/>
              <p:nvPr/>
            </p:nvCxnSpPr>
            <p:spPr>
              <a:xfrm rot="17100000" flipH="1">
                <a:off x="4195169" y="2810020"/>
                <a:ext cx="34950" cy="377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Прямая соединительная линия 607"/>
              <p:cNvCxnSpPr/>
              <p:nvPr/>
            </p:nvCxnSpPr>
            <p:spPr>
              <a:xfrm rot="16200000" flipH="1">
                <a:off x="4218137" y="2779744"/>
                <a:ext cx="34950" cy="4029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Прямая соединительная линия 608"/>
              <p:cNvCxnSpPr/>
              <p:nvPr/>
            </p:nvCxnSpPr>
            <p:spPr>
              <a:xfrm rot="16200000" flipH="1">
                <a:off x="4255370" y="2733500"/>
                <a:ext cx="34950" cy="4281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Прямая соединительная линия 609"/>
              <p:cNvCxnSpPr/>
              <p:nvPr/>
            </p:nvCxnSpPr>
            <p:spPr>
              <a:xfrm rot="14400000" flipH="1">
                <a:off x="4274334" y="2680853"/>
                <a:ext cx="34950" cy="377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57" name="Группа 610"/>
            <p:cNvGrpSpPr>
              <a:grpSpLocks/>
            </p:cNvGrpSpPr>
            <p:nvPr/>
          </p:nvGrpSpPr>
          <p:grpSpPr bwMode="auto">
            <a:xfrm rot="-8342892">
              <a:off x="4151983" y="4129900"/>
              <a:ext cx="181732" cy="103571"/>
              <a:chOff x="4455758" y="2722712"/>
              <a:chExt cx="181732" cy="103571"/>
            </a:xfrm>
          </p:grpSpPr>
          <p:sp>
            <p:nvSpPr>
              <p:cNvPr id="612" name="Полилиния 611"/>
              <p:cNvSpPr/>
              <p:nvPr/>
            </p:nvSpPr>
            <p:spPr>
              <a:xfrm rot="11463848">
                <a:off x="4502429" y="2752441"/>
                <a:ext cx="115856" cy="7489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16681"/>
                  <a:gd name="connsiteY0" fmla="*/ 73819 h 73819"/>
                  <a:gd name="connsiteX1" fmla="*/ 78581 w 116681"/>
                  <a:gd name="connsiteY1" fmla="*/ 54769 h 73819"/>
                  <a:gd name="connsiteX2" fmla="*/ 116681 w 116681"/>
                  <a:gd name="connsiteY2" fmla="*/ 0 h 7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681" h="73819">
                    <a:moveTo>
                      <a:pt x="0" y="73819"/>
                    </a:moveTo>
                    <a:cubicBezTo>
                      <a:pt x="29567" y="70445"/>
                      <a:pt x="59134" y="67072"/>
                      <a:pt x="78581" y="54769"/>
                    </a:cubicBezTo>
                    <a:cubicBezTo>
                      <a:pt x="98028" y="42466"/>
                      <a:pt x="110331" y="15081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13" name="Прямая соединительная линия 612"/>
              <p:cNvCxnSpPr/>
              <p:nvPr/>
            </p:nvCxnSpPr>
            <p:spPr>
              <a:xfrm rot="8763848" flipH="1">
                <a:off x="4614076" y="2729588"/>
                <a:ext cx="35261" cy="4743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Прямая соединительная линия 613"/>
              <p:cNvCxnSpPr/>
              <p:nvPr/>
            </p:nvCxnSpPr>
            <p:spPr>
              <a:xfrm rot="7863848" flipH="1">
                <a:off x="4558415" y="2722249"/>
                <a:ext cx="37446" cy="4029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Прямая соединительная линия 614"/>
              <p:cNvCxnSpPr/>
              <p:nvPr/>
            </p:nvCxnSpPr>
            <p:spPr>
              <a:xfrm rot="6963848" flipH="1">
                <a:off x="4515141" y="2744413"/>
                <a:ext cx="34950" cy="4281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Прямая соединительная линия 615"/>
              <p:cNvCxnSpPr/>
              <p:nvPr/>
            </p:nvCxnSpPr>
            <p:spPr>
              <a:xfrm rot="5163848" flipH="1">
                <a:off x="4474898" y="2780473"/>
                <a:ext cx="37448" cy="3777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11" name="Группа 616"/>
          <p:cNvGrpSpPr>
            <a:grpSpLocks/>
          </p:cNvGrpSpPr>
          <p:nvPr/>
        </p:nvGrpSpPr>
        <p:grpSpPr bwMode="auto">
          <a:xfrm rot="-7179867">
            <a:off x="2386807" y="2288381"/>
            <a:ext cx="114300" cy="65087"/>
            <a:chOff x="4303926" y="2901220"/>
            <a:chExt cx="181731" cy="103571"/>
          </a:xfrm>
        </p:grpSpPr>
        <p:sp>
          <p:nvSpPr>
            <p:cNvPr id="618" name="Полилиния 617"/>
            <p:cNvSpPr/>
            <p:nvPr/>
          </p:nvSpPr>
          <p:spPr>
            <a:xfrm rot="11463848">
              <a:off x="4357420" y="2931071"/>
              <a:ext cx="116106" cy="7325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19" name="Прямая соединительная линия 618"/>
            <p:cNvCxnSpPr/>
            <p:nvPr/>
          </p:nvCxnSpPr>
          <p:spPr>
            <a:xfrm rot="8763848" flipH="1">
              <a:off x="4455035" y="2903076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Прямая соединительная линия 619"/>
            <p:cNvCxnSpPr/>
            <p:nvPr/>
          </p:nvCxnSpPr>
          <p:spPr>
            <a:xfrm rot="7863848" flipH="1">
              <a:off x="4399913" y="2897843"/>
              <a:ext cx="35366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Прямая соединительная линия 620"/>
            <p:cNvCxnSpPr/>
            <p:nvPr/>
          </p:nvCxnSpPr>
          <p:spPr>
            <a:xfrm rot="6963848" flipH="1">
              <a:off x="4359700" y="2916532"/>
              <a:ext cx="37893" cy="4291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Прямая соединительная линия 621"/>
            <p:cNvCxnSpPr/>
            <p:nvPr/>
          </p:nvCxnSpPr>
          <p:spPr>
            <a:xfrm rot="5163848" flipH="1">
              <a:off x="4306690" y="2949360"/>
              <a:ext cx="35366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12" name="Группа 622"/>
          <p:cNvGrpSpPr>
            <a:grpSpLocks/>
          </p:cNvGrpSpPr>
          <p:nvPr/>
        </p:nvGrpSpPr>
        <p:grpSpPr bwMode="auto">
          <a:xfrm rot="-867165">
            <a:off x="2413000" y="2138363"/>
            <a:ext cx="115888" cy="65087"/>
            <a:chOff x="4303926" y="2901220"/>
            <a:chExt cx="181731" cy="103571"/>
          </a:xfrm>
        </p:grpSpPr>
        <p:sp>
          <p:nvSpPr>
            <p:cNvPr id="624" name="Полилиния 623"/>
            <p:cNvSpPr/>
            <p:nvPr/>
          </p:nvSpPr>
          <p:spPr>
            <a:xfrm rot="11463848">
              <a:off x="4342278" y="2923161"/>
              <a:ext cx="117005" cy="7325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25" name="Прямая соединительная линия 624"/>
            <p:cNvCxnSpPr/>
            <p:nvPr/>
          </p:nvCxnSpPr>
          <p:spPr>
            <a:xfrm rot="8763848" flipH="1">
              <a:off x="4450331" y="2903619"/>
              <a:ext cx="34852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Прямая соединительная линия 625"/>
            <p:cNvCxnSpPr/>
            <p:nvPr/>
          </p:nvCxnSpPr>
          <p:spPr>
            <a:xfrm rot="7863848" flipH="1">
              <a:off x="4390392" y="2889668"/>
              <a:ext cx="35366" cy="423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Прямая соединительная линия 626"/>
            <p:cNvCxnSpPr/>
            <p:nvPr/>
          </p:nvCxnSpPr>
          <p:spPr>
            <a:xfrm rot="6963848" flipH="1">
              <a:off x="4337972" y="2908896"/>
              <a:ext cx="37891" cy="423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Прямая соединительная линия 627"/>
            <p:cNvCxnSpPr/>
            <p:nvPr/>
          </p:nvCxnSpPr>
          <p:spPr>
            <a:xfrm rot="5163848" flipH="1">
              <a:off x="4303085" y="2939877"/>
              <a:ext cx="35366" cy="4232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13" name="Группа 628"/>
          <p:cNvGrpSpPr>
            <a:grpSpLocks/>
          </p:cNvGrpSpPr>
          <p:nvPr/>
        </p:nvGrpSpPr>
        <p:grpSpPr bwMode="auto">
          <a:xfrm rot="-867165">
            <a:off x="2573338" y="2044700"/>
            <a:ext cx="114300" cy="65088"/>
            <a:chOff x="4303926" y="2901220"/>
            <a:chExt cx="181731" cy="103571"/>
          </a:xfrm>
        </p:grpSpPr>
        <p:sp>
          <p:nvSpPr>
            <p:cNvPr id="630" name="Полилиния 629"/>
            <p:cNvSpPr/>
            <p:nvPr/>
          </p:nvSpPr>
          <p:spPr>
            <a:xfrm rot="11463848">
              <a:off x="4342811" y="2923160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31" name="Прямая соединительная линия 630"/>
            <p:cNvCxnSpPr/>
            <p:nvPr/>
          </p:nvCxnSpPr>
          <p:spPr>
            <a:xfrm rot="8763848" flipH="1">
              <a:off x="4449880" y="2903305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Прямая соединительная линия 631"/>
            <p:cNvCxnSpPr/>
            <p:nvPr/>
          </p:nvCxnSpPr>
          <p:spPr>
            <a:xfrm rot="7863848" flipH="1">
              <a:off x="4390576" y="2890636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Прямая соединительная линия 632"/>
            <p:cNvCxnSpPr/>
            <p:nvPr/>
          </p:nvCxnSpPr>
          <p:spPr>
            <a:xfrm rot="6963848" flipH="1">
              <a:off x="4339297" y="2906471"/>
              <a:ext cx="37891" cy="4291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Прямая соединительная линия 633"/>
            <p:cNvCxnSpPr/>
            <p:nvPr/>
          </p:nvCxnSpPr>
          <p:spPr>
            <a:xfrm rot="5163848" flipH="1">
              <a:off x="4302057" y="2940845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14" name="Группа 634"/>
          <p:cNvGrpSpPr>
            <a:grpSpLocks/>
          </p:cNvGrpSpPr>
          <p:nvPr/>
        </p:nvGrpSpPr>
        <p:grpSpPr bwMode="auto">
          <a:xfrm rot="4285699">
            <a:off x="3272632" y="1389856"/>
            <a:ext cx="114300" cy="65087"/>
            <a:chOff x="4303926" y="2901220"/>
            <a:chExt cx="181731" cy="103571"/>
          </a:xfrm>
        </p:grpSpPr>
        <p:sp>
          <p:nvSpPr>
            <p:cNvPr id="636" name="Полилиния 635"/>
            <p:cNvSpPr/>
            <p:nvPr/>
          </p:nvSpPr>
          <p:spPr>
            <a:xfrm rot="11463848">
              <a:off x="4338290" y="2935554"/>
              <a:ext cx="116106" cy="7325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37" name="Прямая соединительная линия 636"/>
            <p:cNvCxnSpPr/>
            <p:nvPr/>
          </p:nvCxnSpPr>
          <p:spPr>
            <a:xfrm rot="8763848" flipH="1">
              <a:off x="4446260" y="2893421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Прямая соединительная линия 637"/>
            <p:cNvCxnSpPr/>
            <p:nvPr/>
          </p:nvCxnSpPr>
          <p:spPr>
            <a:xfrm rot="7863848" flipH="1">
              <a:off x="4391981" y="2888514"/>
              <a:ext cx="35366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Прямая соединительная линия 638"/>
            <p:cNvCxnSpPr/>
            <p:nvPr/>
          </p:nvCxnSpPr>
          <p:spPr>
            <a:xfrm rot="6963848" flipH="1">
              <a:off x="4331583" y="2916668"/>
              <a:ext cx="37893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Прямая соединительная линия 639"/>
            <p:cNvCxnSpPr/>
            <p:nvPr/>
          </p:nvCxnSpPr>
          <p:spPr>
            <a:xfrm rot="5163848" flipH="1">
              <a:off x="4302461" y="2941024"/>
              <a:ext cx="35366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15" name="Группа 640"/>
          <p:cNvGrpSpPr>
            <a:grpSpLocks/>
          </p:cNvGrpSpPr>
          <p:nvPr/>
        </p:nvGrpSpPr>
        <p:grpSpPr bwMode="auto">
          <a:xfrm rot="-2803788">
            <a:off x="3042444" y="1402556"/>
            <a:ext cx="114300" cy="65088"/>
            <a:chOff x="4303926" y="2901220"/>
            <a:chExt cx="181731" cy="103571"/>
          </a:xfrm>
        </p:grpSpPr>
        <p:sp>
          <p:nvSpPr>
            <p:cNvPr id="642" name="Полилиния 641"/>
            <p:cNvSpPr/>
            <p:nvPr/>
          </p:nvSpPr>
          <p:spPr>
            <a:xfrm rot="11463848">
              <a:off x="4354309" y="2925844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43" name="Прямая соединительная линия 642"/>
            <p:cNvCxnSpPr/>
            <p:nvPr/>
          </p:nvCxnSpPr>
          <p:spPr>
            <a:xfrm rot="8763848" flipH="1">
              <a:off x="4453990" y="2900272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Прямая соединительная линия 643"/>
            <p:cNvCxnSpPr/>
            <p:nvPr/>
          </p:nvCxnSpPr>
          <p:spPr>
            <a:xfrm rot="7863848" flipH="1">
              <a:off x="4398942" y="2889691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Прямая соединительная линия 644"/>
            <p:cNvCxnSpPr/>
            <p:nvPr/>
          </p:nvCxnSpPr>
          <p:spPr>
            <a:xfrm rot="6963848" flipH="1">
              <a:off x="4350706" y="2906666"/>
              <a:ext cx="37891" cy="4291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Прямая соединительная линия 645"/>
            <p:cNvCxnSpPr/>
            <p:nvPr/>
          </p:nvCxnSpPr>
          <p:spPr>
            <a:xfrm rot="5163848" flipH="1">
              <a:off x="4309752" y="2945968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4251325" y="2185988"/>
            <a:ext cx="265113" cy="101600"/>
            <a:chOff x="6748631" y="3469625"/>
            <a:chExt cx="421125" cy="162327"/>
          </a:xfrm>
        </p:grpSpPr>
        <p:grpSp>
          <p:nvGrpSpPr>
            <p:cNvPr id="10419" name="Группа 646"/>
            <p:cNvGrpSpPr>
              <a:grpSpLocks/>
            </p:cNvGrpSpPr>
            <p:nvPr/>
          </p:nvGrpSpPr>
          <p:grpSpPr bwMode="auto">
            <a:xfrm rot="8986581">
              <a:off x="6988025" y="3469625"/>
              <a:ext cx="181731" cy="103571"/>
              <a:chOff x="4303926" y="2901220"/>
              <a:chExt cx="181731" cy="103571"/>
            </a:xfrm>
          </p:grpSpPr>
          <p:sp>
            <p:nvSpPr>
              <p:cNvPr id="648" name="Полилиния 647"/>
              <p:cNvSpPr/>
              <p:nvPr/>
            </p:nvSpPr>
            <p:spPr>
              <a:xfrm rot="11463848">
                <a:off x="4347910" y="2937177"/>
                <a:ext cx="115998" cy="7355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16681"/>
                  <a:gd name="connsiteY0" fmla="*/ 73819 h 73819"/>
                  <a:gd name="connsiteX1" fmla="*/ 78581 w 116681"/>
                  <a:gd name="connsiteY1" fmla="*/ 54769 h 73819"/>
                  <a:gd name="connsiteX2" fmla="*/ 116681 w 116681"/>
                  <a:gd name="connsiteY2" fmla="*/ 0 h 7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681" h="73819">
                    <a:moveTo>
                      <a:pt x="0" y="73819"/>
                    </a:moveTo>
                    <a:cubicBezTo>
                      <a:pt x="29567" y="70445"/>
                      <a:pt x="59134" y="67072"/>
                      <a:pt x="78581" y="54769"/>
                    </a:cubicBezTo>
                    <a:cubicBezTo>
                      <a:pt x="98028" y="42466"/>
                      <a:pt x="110331" y="15081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49" name="Прямая соединительная линия 648"/>
              <p:cNvCxnSpPr/>
              <p:nvPr/>
            </p:nvCxnSpPr>
            <p:spPr>
              <a:xfrm rot="8763848" flipH="1">
                <a:off x="4457657" y="2900596"/>
                <a:ext cx="35304" cy="4311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Прямая соединительная линия 649"/>
              <p:cNvCxnSpPr/>
              <p:nvPr/>
            </p:nvCxnSpPr>
            <p:spPr>
              <a:xfrm rot="7863848" flipH="1">
                <a:off x="4398015" y="2896447"/>
                <a:ext cx="35509" cy="4034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Прямая соединительная линия 650"/>
              <p:cNvCxnSpPr/>
              <p:nvPr/>
            </p:nvCxnSpPr>
            <p:spPr>
              <a:xfrm rot="6963848" flipH="1">
                <a:off x="4354741" y="2924879"/>
                <a:ext cx="38046" cy="4286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Прямая соединительная линия 651"/>
              <p:cNvCxnSpPr/>
              <p:nvPr/>
            </p:nvCxnSpPr>
            <p:spPr>
              <a:xfrm rot="5163848" flipH="1">
                <a:off x="4306561" y="2948532"/>
                <a:ext cx="35509" cy="4034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20" name="Группа 652"/>
            <p:cNvGrpSpPr>
              <a:grpSpLocks/>
            </p:cNvGrpSpPr>
            <p:nvPr/>
          </p:nvGrpSpPr>
          <p:grpSpPr bwMode="auto">
            <a:xfrm rot="-8722803">
              <a:off x="6748631" y="3528381"/>
              <a:ext cx="181731" cy="103571"/>
              <a:chOff x="4303926" y="2901220"/>
              <a:chExt cx="181731" cy="103571"/>
            </a:xfrm>
          </p:grpSpPr>
          <p:sp>
            <p:nvSpPr>
              <p:cNvPr id="654" name="Полилиния 653"/>
              <p:cNvSpPr/>
              <p:nvPr/>
            </p:nvSpPr>
            <p:spPr>
              <a:xfrm rot="11463848">
                <a:off x="4357064" y="2925524"/>
                <a:ext cx="115998" cy="73553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16681"/>
                  <a:gd name="connsiteY0" fmla="*/ 73819 h 73819"/>
                  <a:gd name="connsiteX1" fmla="*/ 78581 w 116681"/>
                  <a:gd name="connsiteY1" fmla="*/ 54769 h 73819"/>
                  <a:gd name="connsiteX2" fmla="*/ 116681 w 116681"/>
                  <a:gd name="connsiteY2" fmla="*/ 0 h 7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681" h="73819">
                    <a:moveTo>
                      <a:pt x="0" y="73819"/>
                    </a:moveTo>
                    <a:cubicBezTo>
                      <a:pt x="29567" y="70445"/>
                      <a:pt x="59134" y="67072"/>
                      <a:pt x="78581" y="54769"/>
                    </a:cubicBezTo>
                    <a:cubicBezTo>
                      <a:pt x="98028" y="42466"/>
                      <a:pt x="110331" y="15081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55" name="Прямая соединительная линия 654"/>
              <p:cNvCxnSpPr/>
              <p:nvPr/>
            </p:nvCxnSpPr>
            <p:spPr>
              <a:xfrm rot="8763848" flipH="1">
                <a:off x="4460137" y="2893165"/>
                <a:ext cx="32783" cy="4058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Прямая соединительная линия 655"/>
              <p:cNvCxnSpPr/>
              <p:nvPr/>
            </p:nvCxnSpPr>
            <p:spPr>
              <a:xfrm rot="7863848" flipH="1">
                <a:off x="4398894" y="2888631"/>
                <a:ext cx="35509" cy="4034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Прямая соединительная линия 656"/>
              <p:cNvCxnSpPr/>
              <p:nvPr/>
            </p:nvCxnSpPr>
            <p:spPr>
              <a:xfrm rot="6963848" flipH="1">
                <a:off x="4357875" y="2916514"/>
                <a:ext cx="38044" cy="4286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8" name="Прямая соединительная линия 657"/>
              <p:cNvCxnSpPr/>
              <p:nvPr/>
            </p:nvCxnSpPr>
            <p:spPr>
              <a:xfrm rot="5163848" flipH="1">
                <a:off x="4312378" y="2945623"/>
                <a:ext cx="35509" cy="4034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9" name="Прямоугольник 658"/>
          <p:cNvSpPr/>
          <p:nvPr/>
        </p:nvSpPr>
        <p:spPr>
          <a:xfrm>
            <a:off x="5032375" y="1874838"/>
            <a:ext cx="479425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аэр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. 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Квайрес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0318" name="Группа 660"/>
          <p:cNvGrpSpPr>
            <a:grpSpLocks/>
          </p:cNvGrpSpPr>
          <p:nvPr/>
        </p:nvGrpSpPr>
        <p:grpSpPr bwMode="auto">
          <a:xfrm rot="10057432">
            <a:off x="4589463" y="2317750"/>
            <a:ext cx="168275" cy="98425"/>
            <a:chOff x="4112321" y="2464101"/>
            <a:chExt cx="407136" cy="217055"/>
          </a:xfrm>
        </p:grpSpPr>
        <p:grpSp>
          <p:nvGrpSpPr>
            <p:cNvPr id="10405" name="Группа 66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671" name="Полилиния 670"/>
              <p:cNvSpPr/>
              <p:nvPr/>
            </p:nvSpPr>
            <p:spPr>
              <a:xfrm>
                <a:off x="4070086" y="2859526"/>
                <a:ext cx="115227" cy="10502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72" name="Прямая соединительная линия 671"/>
              <p:cNvCxnSpPr/>
              <p:nvPr/>
            </p:nvCxnSpPr>
            <p:spPr>
              <a:xfrm rot="18900000" flipH="1">
                <a:off x="4063125" y="2963934"/>
                <a:ext cx="35009" cy="4224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Прямая соединительная линия 672"/>
              <p:cNvCxnSpPr/>
              <p:nvPr/>
            </p:nvCxnSpPr>
            <p:spPr>
              <a:xfrm rot="18000000" flipH="1">
                <a:off x="4110555" y="2971980"/>
                <a:ext cx="38509" cy="4225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Прямая соединительная линия 673"/>
              <p:cNvCxnSpPr/>
              <p:nvPr/>
            </p:nvCxnSpPr>
            <p:spPr>
              <a:xfrm rot="17100000" flipH="1">
                <a:off x="4149453" y="2925774"/>
                <a:ext cx="35009" cy="3840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5" name="Прямая соединительная линия 674"/>
              <p:cNvCxnSpPr/>
              <p:nvPr/>
            </p:nvCxnSpPr>
            <p:spPr>
              <a:xfrm rot="15300000" flipH="1">
                <a:off x="4191735" y="2894328"/>
                <a:ext cx="31509" cy="4224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Прямая соединительная линия 675"/>
              <p:cNvCxnSpPr/>
              <p:nvPr/>
            </p:nvCxnSpPr>
            <p:spPr>
              <a:xfrm rot="13500000" flipH="1">
                <a:off x="4199214" y="2840694"/>
                <a:ext cx="34567" cy="420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06" name="Группа 662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665" name="Полилиния 664"/>
              <p:cNvSpPr/>
              <p:nvPr/>
            </p:nvSpPr>
            <p:spPr>
              <a:xfrm>
                <a:off x="4074100" y="2843824"/>
                <a:ext cx="122532" cy="1075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66" name="Прямая соединительная линия 665"/>
              <p:cNvCxnSpPr/>
              <p:nvPr/>
            </p:nvCxnSpPr>
            <p:spPr>
              <a:xfrm rot="18900000" flipH="1">
                <a:off x="4048444" y="2942766"/>
                <a:ext cx="34569" cy="420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Прямая соединительная линия 666"/>
              <p:cNvCxnSpPr/>
              <p:nvPr/>
            </p:nvCxnSpPr>
            <p:spPr>
              <a:xfrm rot="18000000" flipH="1">
                <a:off x="4108870" y="2931843"/>
                <a:ext cx="38409" cy="420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Прямая соединительная линия 667"/>
              <p:cNvCxnSpPr/>
              <p:nvPr/>
            </p:nvCxnSpPr>
            <p:spPr>
              <a:xfrm rot="17100000" flipH="1">
                <a:off x="4167635" y="2902689"/>
                <a:ext cx="34569" cy="420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Прямая соединительная линия 668"/>
              <p:cNvCxnSpPr/>
              <p:nvPr/>
            </p:nvCxnSpPr>
            <p:spPr>
              <a:xfrm rot="15300000" flipH="1">
                <a:off x="4190691" y="2863263"/>
                <a:ext cx="38409" cy="420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Прямая соединительная линия 669"/>
              <p:cNvCxnSpPr/>
              <p:nvPr/>
            </p:nvCxnSpPr>
            <p:spPr>
              <a:xfrm rot="13500000" flipH="1">
                <a:off x="4192128" y="2823184"/>
                <a:ext cx="35009" cy="4225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Полилиния 17"/>
          <p:cNvSpPr/>
          <p:nvPr/>
        </p:nvSpPr>
        <p:spPr>
          <a:xfrm>
            <a:off x="4267200" y="2085975"/>
            <a:ext cx="442913" cy="274638"/>
          </a:xfrm>
          <a:custGeom>
            <a:avLst/>
            <a:gdLst>
              <a:gd name="connsiteX0" fmla="*/ 0 w 600075"/>
              <a:gd name="connsiteY0" fmla="*/ 215900 h 390525"/>
              <a:gd name="connsiteX1" fmla="*/ 120650 w 600075"/>
              <a:gd name="connsiteY1" fmla="*/ 285750 h 390525"/>
              <a:gd name="connsiteX2" fmla="*/ 292100 w 600075"/>
              <a:gd name="connsiteY2" fmla="*/ 355600 h 390525"/>
              <a:gd name="connsiteX3" fmla="*/ 469900 w 600075"/>
              <a:gd name="connsiteY3" fmla="*/ 390525 h 390525"/>
              <a:gd name="connsiteX4" fmla="*/ 568325 w 600075"/>
              <a:gd name="connsiteY4" fmla="*/ 352425 h 390525"/>
              <a:gd name="connsiteX5" fmla="*/ 600075 w 600075"/>
              <a:gd name="connsiteY5" fmla="*/ 295275 h 390525"/>
              <a:gd name="connsiteX6" fmla="*/ 600075 w 600075"/>
              <a:gd name="connsiteY6" fmla="*/ 219075 h 390525"/>
              <a:gd name="connsiteX7" fmla="*/ 581025 w 600075"/>
              <a:gd name="connsiteY7" fmla="*/ 165100 h 390525"/>
              <a:gd name="connsiteX8" fmla="*/ 511175 w 600075"/>
              <a:gd name="connsiteY8" fmla="*/ 136525 h 390525"/>
              <a:gd name="connsiteX9" fmla="*/ 428625 w 600075"/>
              <a:gd name="connsiteY9" fmla="*/ 92075 h 390525"/>
              <a:gd name="connsiteX10" fmla="*/ 333375 w 600075"/>
              <a:gd name="connsiteY10" fmla="*/ 0 h 390525"/>
              <a:gd name="connsiteX11" fmla="*/ 342900 w 600075"/>
              <a:gd name="connsiteY11" fmla="*/ 47625 h 390525"/>
              <a:gd name="connsiteX12" fmla="*/ 292100 w 600075"/>
              <a:gd name="connsiteY12" fmla="*/ 146050 h 390525"/>
              <a:gd name="connsiteX13" fmla="*/ 231775 w 600075"/>
              <a:gd name="connsiteY13" fmla="*/ 203200 h 390525"/>
              <a:gd name="connsiteX14" fmla="*/ 142875 w 600075"/>
              <a:gd name="connsiteY14" fmla="*/ 241300 h 390525"/>
              <a:gd name="connsiteX15" fmla="*/ 63500 w 600075"/>
              <a:gd name="connsiteY15" fmla="*/ 228600 h 390525"/>
              <a:gd name="connsiteX16" fmla="*/ 0 w 600075"/>
              <a:gd name="connsiteY16" fmla="*/ 215900 h 390525"/>
              <a:gd name="connsiteX0" fmla="*/ 0 w 666750"/>
              <a:gd name="connsiteY0" fmla="*/ 215900 h 390525"/>
              <a:gd name="connsiteX1" fmla="*/ 120650 w 666750"/>
              <a:gd name="connsiteY1" fmla="*/ 285750 h 390525"/>
              <a:gd name="connsiteX2" fmla="*/ 292100 w 666750"/>
              <a:gd name="connsiteY2" fmla="*/ 355600 h 390525"/>
              <a:gd name="connsiteX3" fmla="*/ 469900 w 666750"/>
              <a:gd name="connsiteY3" fmla="*/ 390525 h 390525"/>
              <a:gd name="connsiteX4" fmla="*/ 568325 w 666750"/>
              <a:gd name="connsiteY4" fmla="*/ 352425 h 390525"/>
              <a:gd name="connsiteX5" fmla="*/ 666750 w 666750"/>
              <a:gd name="connsiteY5" fmla="*/ 295275 h 390525"/>
              <a:gd name="connsiteX6" fmla="*/ 600075 w 666750"/>
              <a:gd name="connsiteY6" fmla="*/ 219075 h 390525"/>
              <a:gd name="connsiteX7" fmla="*/ 581025 w 666750"/>
              <a:gd name="connsiteY7" fmla="*/ 165100 h 390525"/>
              <a:gd name="connsiteX8" fmla="*/ 511175 w 666750"/>
              <a:gd name="connsiteY8" fmla="*/ 136525 h 390525"/>
              <a:gd name="connsiteX9" fmla="*/ 428625 w 666750"/>
              <a:gd name="connsiteY9" fmla="*/ 92075 h 390525"/>
              <a:gd name="connsiteX10" fmla="*/ 333375 w 666750"/>
              <a:gd name="connsiteY10" fmla="*/ 0 h 390525"/>
              <a:gd name="connsiteX11" fmla="*/ 342900 w 666750"/>
              <a:gd name="connsiteY11" fmla="*/ 47625 h 390525"/>
              <a:gd name="connsiteX12" fmla="*/ 292100 w 666750"/>
              <a:gd name="connsiteY12" fmla="*/ 146050 h 390525"/>
              <a:gd name="connsiteX13" fmla="*/ 231775 w 666750"/>
              <a:gd name="connsiteY13" fmla="*/ 203200 h 390525"/>
              <a:gd name="connsiteX14" fmla="*/ 142875 w 666750"/>
              <a:gd name="connsiteY14" fmla="*/ 241300 h 390525"/>
              <a:gd name="connsiteX15" fmla="*/ 63500 w 666750"/>
              <a:gd name="connsiteY15" fmla="*/ 228600 h 390525"/>
              <a:gd name="connsiteX16" fmla="*/ 0 w 666750"/>
              <a:gd name="connsiteY16" fmla="*/ 215900 h 390525"/>
              <a:gd name="connsiteX0" fmla="*/ 0 w 666750"/>
              <a:gd name="connsiteY0" fmla="*/ 215900 h 390525"/>
              <a:gd name="connsiteX1" fmla="*/ 120650 w 666750"/>
              <a:gd name="connsiteY1" fmla="*/ 285750 h 390525"/>
              <a:gd name="connsiteX2" fmla="*/ 292100 w 666750"/>
              <a:gd name="connsiteY2" fmla="*/ 355600 h 390525"/>
              <a:gd name="connsiteX3" fmla="*/ 469900 w 666750"/>
              <a:gd name="connsiteY3" fmla="*/ 390525 h 390525"/>
              <a:gd name="connsiteX4" fmla="*/ 570706 w 666750"/>
              <a:gd name="connsiteY4" fmla="*/ 359569 h 390525"/>
              <a:gd name="connsiteX5" fmla="*/ 666750 w 666750"/>
              <a:gd name="connsiteY5" fmla="*/ 295275 h 390525"/>
              <a:gd name="connsiteX6" fmla="*/ 600075 w 666750"/>
              <a:gd name="connsiteY6" fmla="*/ 219075 h 390525"/>
              <a:gd name="connsiteX7" fmla="*/ 581025 w 666750"/>
              <a:gd name="connsiteY7" fmla="*/ 165100 h 390525"/>
              <a:gd name="connsiteX8" fmla="*/ 511175 w 666750"/>
              <a:gd name="connsiteY8" fmla="*/ 136525 h 390525"/>
              <a:gd name="connsiteX9" fmla="*/ 428625 w 666750"/>
              <a:gd name="connsiteY9" fmla="*/ 92075 h 390525"/>
              <a:gd name="connsiteX10" fmla="*/ 333375 w 666750"/>
              <a:gd name="connsiteY10" fmla="*/ 0 h 390525"/>
              <a:gd name="connsiteX11" fmla="*/ 342900 w 666750"/>
              <a:gd name="connsiteY11" fmla="*/ 47625 h 390525"/>
              <a:gd name="connsiteX12" fmla="*/ 292100 w 666750"/>
              <a:gd name="connsiteY12" fmla="*/ 146050 h 390525"/>
              <a:gd name="connsiteX13" fmla="*/ 231775 w 666750"/>
              <a:gd name="connsiteY13" fmla="*/ 203200 h 390525"/>
              <a:gd name="connsiteX14" fmla="*/ 142875 w 666750"/>
              <a:gd name="connsiteY14" fmla="*/ 241300 h 390525"/>
              <a:gd name="connsiteX15" fmla="*/ 63500 w 666750"/>
              <a:gd name="connsiteY15" fmla="*/ 228600 h 390525"/>
              <a:gd name="connsiteX16" fmla="*/ 0 w 666750"/>
              <a:gd name="connsiteY16" fmla="*/ 215900 h 390525"/>
              <a:gd name="connsiteX0" fmla="*/ 0 w 704850"/>
              <a:gd name="connsiteY0" fmla="*/ 215900 h 390525"/>
              <a:gd name="connsiteX1" fmla="*/ 120650 w 704850"/>
              <a:gd name="connsiteY1" fmla="*/ 285750 h 390525"/>
              <a:gd name="connsiteX2" fmla="*/ 292100 w 704850"/>
              <a:gd name="connsiteY2" fmla="*/ 355600 h 390525"/>
              <a:gd name="connsiteX3" fmla="*/ 469900 w 704850"/>
              <a:gd name="connsiteY3" fmla="*/ 390525 h 390525"/>
              <a:gd name="connsiteX4" fmla="*/ 570706 w 704850"/>
              <a:gd name="connsiteY4" fmla="*/ 359569 h 390525"/>
              <a:gd name="connsiteX5" fmla="*/ 666750 w 704850"/>
              <a:gd name="connsiteY5" fmla="*/ 295275 h 390525"/>
              <a:gd name="connsiteX6" fmla="*/ 704850 w 704850"/>
              <a:gd name="connsiteY6" fmla="*/ 180975 h 390525"/>
              <a:gd name="connsiteX7" fmla="*/ 581025 w 704850"/>
              <a:gd name="connsiteY7" fmla="*/ 165100 h 390525"/>
              <a:gd name="connsiteX8" fmla="*/ 511175 w 704850"/>
              <a:gd name="connsiteY8" fmla="*/ 136525 h 390525"/>
              <a:gd name="connsiteX9" fmla="*/ 428625 w 704850"/>
              <a:gd name="connsiteY9" fmla="*/ 92075 h 390525"/>
              <a:gd name="connsiteX10" fmla="*/ 333375 w 704850"/>
              <a:gd name="connsiteY10" fmla="*/ 0 h 390525"/>
              <a:gd name="connsiteX11" fmla="*/ 342900 w 704850"/>
              <a:gd name="connsiteY11" fmla="*/ 47625 h 390525"/>
              <a:gd name="connsiteX12" fmla="*/ 292100 w 704850"/>
              <a:gd name="connsiteY12" fmla="*/ 146050 h 390525"/>
              <a:gd name="connsiteX13" fmla="*/ 231775 w 704850"/>
              <a:gd name="connsiteY13" fmla="*/ 203200 h 390525"/>
              <a:gd name="connsiteX14" fmla="*/ 142875 w 704850"/>
              <a:gd name="connsiteY14" fmla="*/ 241300 h 390525"/>
              <a:gd name="connsiteX15" fmla="*/ 63500 w 704850"/>
              <a:gd name="connsiteY15" fmla="*/ 228600 h 390525"/>
              <a:gd name="connsiteX16" fmla="*/ 0 w 704850"/>
              <a:gd name="connsiteY16" fmla="*/ 215900 h 390525"/>
              <a:gd name="connsiteX0" fmla="*/ 0 w 704850"/>
              <a:gd name="connsiteY0" fmla="*/ 215900 h 390525"/>
              <a:gd name="connsiteX1" fmla="*/ 120650 w 704850"/>
              <a:gd name="connsiteY1" fmla="*/ 285750 h 390525"/>
              <a:gd name="connsiteX2" fmla="*/ 292100 w 704850"/>
              <a:gd name="connsiteY2" fmla="*/ 355600 h 390525"/>
              <a:gd name="connsiteX3" fmla="*/ 469900 w 704850"/>
              <a:gd name="connsiteY3" fmla="*/ 390525 h 390525"/>
              <a:gd name="connsiteX4" fmla="*/ 570706 w 704850"/>
              <a:gd name="connsiteY4" fmla="*/ 359569 h 390525"/>
              <a:gd name="connsiteX5" fmla="*/ 666750 w 704850"/>
              <a:gd name="connsiteY5" fmla="*/ 295275 h 390525"/>
              <a:gd name="connsiteX6" fmla="*/ 704850 w 704850"/>
              <a:gd name="connsiteY6" fmla="*/ 180975 h 390525"/>
              <a:gd name="connsiteX7" fmla="*/ 676275 w 704850"/>
              <a:gd name="connsiteY7" fmla="*/ 98425 h 390525"/>
              <a:gd name="connsiteX8" fmla="*/ 511175 w 704850"/>
              <a:gd name="connsiteY8" fmla="*/ 136525 h 390525"/>
              <a:gd name="connsiteX9" fmla="*/ 428625 w 704850"/>
              <a:gd name="connsiteY9" fmla="*/ 92075 h 390525"/>
              <a:gd name="connsiteX10" fmla="*/ 333375 w 704850"/>
              <a:gd name="connsiteY10" fmla="*/ 0 h 390525"/>
              <a:gd name="connsiteX11" fmla="*/ 342900 w 704850"/>
              <a:gd name="connsiteY11" fmla="*/ 47625 h 390525"/>
              <a:gd name="connsiteX12" fmla="*/ 292100 w 704850"/>
              <a:gd name="connsiteY12" fmla="*/ 146050 h 390525"/>
              <a:gd name="connsiteX13" fmla="*/ 231775 w 704850"/>
              <a:gd name="connsiteY13" fmla="*/ 203200 h 390525"/>
              <a:gd name="connsiteX14" fmla="*/ 142875 w 704850"/>
              <a:gd name="connsiteY14" fmla="*/ 241300 h 390525"/>
              <a:gd name="connsiteX15" fmla="*/ 63500 w 704850"/>
              <a:gd name="connsiteY15" fmla="*/ 228600 h 390525"/>
              <a:gd name="connsiteX16" fmla="*/ 0 w 704850"/>
              <a:gd name="connsiteY16" fmla="*/ 215900 h 390525"/>
              <a:gd name="connsiteX0" fmla="*/ 0 w 704850"/>
              <a:gd name="connsiteY0" fmla="*/ 215900 h 390525"/>
              <a:gd name="connsiteX1" fmla="*/ 120650 w 704850"/>
              <a:gd name="connsiteY1" fmla="*/ 285750 h 390525"/>
              <a:gd name="connsiteX2" fmla="*/ 292100 w 704850"/>
              <a:gd name="connsiteY2" fmla="*/ 355600 h 390525"/>
              <a:gd name="connsiteX3" fmla="*/ 469900 w 704850"/>
              <a:gd name="connsiteY3" fmla="*/ 390525 h 390525"/>
              <a:gd name="connsiteX4" fmla="*/ 570706 w 704850"/>
              <a:gd name="connsiteY4" fmla="*/ 359569 h 390525"/>
              <a:gd name="connsiteX5" fmla="*/ 666750 w 704850"/>
              <a:gd name="connsiteY5" fmla="*/ 295275 h 390525"/>
              <a:gd name="connsiteX6" fmla="*/ 704850 w 704850"/>
              <a:gd name="connsiteY6" fmla="*/ 180975 h 390525"/>
              <a:gd name="connsiteX7" fmla="*/ 676275 w 704850"/>
              <a:gd name="connsiteY7" fmla="*/ 98425 h 390525"/>
              <a:gd name="connsiteX8" fmla="*/ 632618 w 704850"/>
              <a:gd name="connsiteY8" fmla="*/ 48419 h 390525"/>
              <a:gd name="connsiteX9" fmla="*/ 428625 w 704850"/>
              <a:gd name="connsiteY9" fmla="*/ 92075 h 390525"/>
              <a:gd name="connsiteX10" fmla="*/ 333375 w 704850"/>
              <a:gd name="connsiteY10" fmla="*/ 0 h 390525"/>
              <a:gd name="connsiteX11" fmla="*/ 342900 w 704850"/>
              <a:gd name="connsiteY11" fmla="*/ 47625 h 390525"/>
              <a:gd name="connsiteX12" fmla="*/ 292100 w 704850"/>
              <a:gd name="connsiteY12" fmla="*/ 146050 h 390525"/>
              <a:gd name="connsiteX13" fmla="*/ 231775 w 704850"/>
              <a:gd name="connsiteY13" fmla="*/ 203200 h 390525"/>
              <a:gd name="connsiteX14" fmla="*/ 142875 w 704850"/>
              <a:gd name="connsiteY14" fmla="*/ 241300 h 390525"/>
              <a:gd name="connsiteX15" fmla="*/ 63500 w 704850"/>
              <a:gd name="connsiteY15" fmla="*/ 228600 h 390525"/>
              <a:gd name="connsiteX16" fmla="*/ 0 w 704850"/>
              <a:gd name="connsiteY16" fmla="*/ 215900 h 390525"/>
              <a:gd name="connsiteX0" fmla="*/ 0 w 704850"/>
              <a:gd name="connsiteY0" fmla="*/ 215900 h 390525"/>
              <a:gd name="connsiteX1" fmla="*/ 120650 w 704850"/>
              <a:gd name="connsiteY1" fmla="*/ 285750 h 390525"/>
              <a:gd name="connsiteX2" fmla="*/ 292100 w 704850"/>
              <a:gd name="connsiteY2" fmla="*/ 355600 h 390525"/>
              <a:gd name="connsiteX3" fmla="*/ 469900 w 704850"/>
              <a:gd name="connsiteY3" fmla="*/ 390525 h 390525"/>
              <a:gd name="connsiteX4" fmla="*/ 570706 w 704850"/>
              <a:gd name="connsiteY4" fmla="*/ 359569 h 390525"/>
              <a:gd name="connsiteX5" fmla="*/ 666750 w 704850"/>
              <a:gd name="connsiteY5" fmla="*/ 295275 h 390525"/>
              <a:gd name="connsiteX6" fmla="*/ 704850 w 704850"/>
              <a:gd name="connsiteY6" fmla="*/ 180975 h 390525"/>
              <a:gd name="connsiteX7" fmla="*/ 676275 w 704850"/>
              <a:gd name="connsiteY7" fmla="*/ 98425 h 390525"/>
              <a:gd name="connsiteX8" fmla="*/ 632618 w 704850"/>
              <a:gd name="connsiteY8" fmla="*/ 48419 h 390525"/>
              <a:gd name="connsiteX9" fmla="*/ 538163 w 704850"/>
              <a:gd name="connsiteY9" fmla="*/ 20638 h 390525"/>
              <a:gd name="connsiteX10" fmla="*/ 333375 w 704850"/>
              <a:gd name="connsiteY10" fmla="*/ 0 h 390525"/>
              <a:gd name="connsiteX11" fmla="*/ 342900 w 704850"/>
              <a:gd name="connsiteY11" fmla="*/ 47625 h 390525"/>
              <a:gd name="connsiteX12" fmla="*/ 292100 w 704850"/>
              <a:gd name="connsiteY12" fmla="*/ 146050 h 390525"/>
              <a:gd name="connsiteX13" fmla="*/ 231775 w 704850"/>
              <a:gd name="connsiteY13" fmla="*/ 203200 h 390525"/>
              <a:gd name="connsiteX14" fmla="*/ 142875 w 704850"/>
              <a:gd name="connsiteY14" fmla="*/ 241300 h 390525"/>
              <a:gd name="connsiteX15" fmla="*/ 63500 w 704850"/>
              <a:gd name="connsiteY15" fmla="*/ 228600 h 390525"/>
              <a:gd name="connsiteX16" fmla="*/ 0 w 704850"/>
              <a:gd name="connsiteY16" fmla="*/ 215900 h 390525"/>
              <a:gd name="connsiteX0" fmla="*/ 0 w 704850"/>
              <a:gd name="connsiteY0" fmla="*/ 261144 h 435769"/>
              <a:gd name="connsiteX1" fmla="*/ 120650 w 704850"/>
              <a:gd name="connsiteY1" fmla="*/ 330994 h 435769"/>
              <a:gd name="connsiteX2" fmla="*/ 292100 w 704850"/>
              <a:gd name="connsiteY2" fmla="*/ 400844 h 435769"/>
              <a:gd name="connsiteX3" fmla="*/ 469900 w 704850"/>
              <a:gd name="connsiteY3" fmla="*/ 435769 h 435769"/>
              <a:gd name="connsiteX4" fmla="*/ 570706 w 704850"/>
              <a:gd name="connsiteY4" fmla="*/ 404813 h 435769"/>
              <a:gd name="connsiteX5" fmla="*/ 666750 w 704850"/>
              <a:gd name="connsiteY5" fmla="*/ 340519 h 435769"/>
              <a:gd name="connsiteX6" fmla="*/ 704850 w 704850"/>
              <a:gd name="connsiteY6" fmla="*/ 226219 h 435769"/>
              <a:gd name="connsiteX7" fmla="*/ 676275 w 704850"/>
              <a:gd name="connsiteY7" fmla="*/ 143669 h 435769"/>
              <a:gd name="connsiteX8" fmla="*/ 632618 w 704850"/>
              <a:gd name="connsiteY8" fmla="*/ 93663 h 435769"/>
              <a:gd name="connsiteX9" fmla="*/ 538163 w 704850"/>
              <a:gd name="connsiteY9" fmla="*/ 65882 h 435769"/>
              <a:gd name="connsiteX10" fmla="*/ 297657 w 704850"/>
              <a:gd name="connsiteY10" fmla="*/ 0 h 435769"/>
              <a:gd name="connsiteX11" fmla="*/ 342900 w 704850"/>
              <a:gd name="connsiteY11" fmla="*/ 92869 h 435769"/>
              <a:gd name="connsiteX12" fmla="*/ 292100 w 704850"/>
              <a:gd name="connsiteY12" fmla="*/ 191294 h 435769"/>
              <a:gd name="connsiteX13" fmla="*/ 231775 w 704850"/>
              <a:gd name="connsiteY13" fmla="*/ 248444 h 435769"/>
              <a:gd name="connsiteX14" fmla="*/ 142875 w 704850"/>
              <a:gd name="connsiteY14" fmla="*/ 286544 h 435769"/>
              <a:gd name="connsiteX15" fmla="*/ 63500 w 704850"/>
              <a:gd name="connsiteY15" fmla="*/ 273844 h 435769"/>
              <a:gd name="connsiteX16" fmla="*/ 0 w 704850"/>
              <a:gd name="connsiteY16" fmla="*/ 261144 h 435769"/>
              <a:gd name="connsiteX0" fmla="*/ 0 w 704850"/>
              <a:gd name="connsiteY0" fmla="*/ 261144 h 435769"/>
              <a:gd name="connsiteX1" fmla="*/ 120650 w 704850"/>
              <a:gd name="connsiteY1" fmla="*/ 330994 h 435769"/>
              <a:gd name="connsiteX2" fmla="*/ 292100 w 704850"/>
              <a:gd name="connsiteY2" fmla="*/ 400844 h 435769"/>
              <a:gd name="connsiteX3" fmla="*/ 469900 w 704850"/>
              <a:gd name="connsiteY3" fmla="*/ 435769 h 435769"/>
              <a:gd name="connsiteX4" fmla="*/ 570706 w 704850"/>
              <a:gd name="connsiteY4" fmla="*/ 404813 h 435769"/>
              <a:gd name="connsiteX5" fmla="*/ 666750 w 704850"/>
              <a:gd name="connsiteY5" fmla="*/ 340519 h 435769"/>
              <a:gd name="connsiteX6" fmla="*/ 704850 w 704850"/>
              <a:gd name="connsiteY6" fmla="*/ 226219 h 435769"/>
              <a:gd name="connsiteX7" fmla="*/ 676275 w 704850"/>
              <a:gd name="connsiteY7" fmla="*/ 143669 h 435769"/>
              <a:gd name="connsiteX8" fmla="*/ 632618 w 704850"/>
              <a:gd name="connsiteY8" fmla="*/ 93663 h 435769"/>
              <a:gd name="connsiteX9" fmla="*/ 538163 w 704850"/>
              <a:gd name="connsiteY9" fmla="*/ 65882 h 435769"/>
              <a:gd name="connsiteX10" fmla="*/ 297657 w 704850"/>
              <a:gd name="connsiteY10" fmla="*/ 0 h 435769"/>
              <a:gd name="connsiteX11" fmla="*/ 342900 w 704850"/>
              <a:gd name="connsiteY11" fmla="*/ 92869 h 435769"/>
              <a:gd name="connsiteX12" fmla="*/ 292100 w 704850"/>
              <a:gd name="connsiteY12" fmla="*/ 191294 h 435769"/>
              <a:gd name="connsiteX13" fmla="*/ 231775 w 704850"/>
              <a:gd name="connsiteY13" fmla="*/ 248444 h 435769"/>
              <a:gd name="connsiteX14" fmla="*/ 142875 w 704850"/>
              <a:gd name="connsiteY14" fmla="*/ 286544 h 435769"/>
              <a:gd name="connsiteX15" fmla="*/ 63500 w 704850"/>
              <a:gd name="connsiteY15" fmla="*/ 273844 h 435769"/>
              <a:gd name="connsiteX16" fmla="*/ 0 w 704850"/>
              <a:gd name="connsiteY16" fmla="*/ 261144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4850" h="435769">
                <a:moveTo>
                  <a:pt x="0" y="261144"/>
                </a:moveTo>
                <a:lnTo>
                  <a:pt x="120650" y="330994"/>
                </a:lnTo>
                <a:lnTo>
                  <a:pt x="292100" y="400844"/>
                </a:lnTo>
                <a:lnTo>
                  <a:pt x="469900" y="435769"/>
                </a:lnTo>
                <a:lnTo>
                  <a:pt x="570706" y="404813"/>
                </a:lnTo>
                <a:lnTo>
                  <a:pt x="666750" y="340519"/>
                </a:lnTo>
                <a:lnTo>
                  <a:pt x="704850" y="226219"/>
                </a:lnTo>
                <a:lnTo>
                  <a:pt x="676275" y="143669"/>
                </a:lnTo>
                <a:lnTo>
                  <a:pt x="632618" y="93663"/>
                </a:lnTo>
                <a:lnTo>
                  <a:pt x="538163" y="65882"/>
                </a:lnTo>
                <a:cubicBezTo>
                  <a:pt x="457994" y="43921"/>
                  <a:pt x="368301" y="33867"/>
                  <a:pt x="297657" y="0"/>
                </a:cubicBezTo>
                <a:lnTo>
                  <a:pt x="342900" y="92869"/>
                </a:lnTo>
                <a:lnTo>
                  <a:pt x="292100" y="191294"/>
                </a:lnTo>
                <a:lnTo>
                  <a:pt x="231775" y="248444"/>
                </a:lnTo>
                <a:lnTo>
                  <a:pt x="142875" y="286544"/>
                </a:lnTo>
                <a:lnTo>
                  <a:pt x="63500" y="273844"/>
                </a:lnTo>
                <a:lnTo>
                  <a:pt x="0" y="261144"/>
                </a:lnTo>
                <a:close/>
              </a:path>
            </a:pathLst>
          </a:custGeom>
          <a:solidFill>
            <a:srgbClr val="BF47A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10320" name="Группа 678"/>
          <p:cNvGrpSpPr>
            <a:grpSpLocks/>
          </p:cNvGrpSpPr>
          <p:nvPr/>
        </p:nvGrpSpPr>
        <p:grpSpPr bwMode="auto">
          <a:xfrm rot="-8156137">
            <a:off x="2425700" y="2371725"/>
            <a:ext cx="258763" cy="190500"/>
            <a:chOff x="4108450" y="2376547"/>
            <a:chExt cx="411007" cy="304609"/>
          </a:xfrm>
        </p:grpSpPr>
        <p:grpSp>
          <p:nvGrpSpPr>
            <p:cNvPr id="10390" name="Группа 679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689" name="Полилиния 688"/>
              <p:cNvSpPr/>
              <p:nvPr/>
            </p:nvSpPr>
            <p:spPr>
              <a:xfrm>
                <a:off x="4045605" y="2842877"/>
                <a:ext cx="121032" cy="11169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90" name="Прямая соединительная линия 689"/>
              <p:cNvCxnSpPr/>
              <p:nvPr/>
            </p:nvCxnSpPr>
            <p:spPr>
              <a:xfrm rot="18900000" flipH="1">
                <a:off x="4031836" y="2954813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Прямая соединительная линия 690"/>
              <p:cNvCxnSpPr/>
              <p:nvPr/>
            </p:nvCxnSpPr>
            <p:spPr>
              <a:xfrm rot="18000000" flipH="1">
                <a:off x="4086884" y="2945867"/>
                <a:ext cx="38075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Прямая соединительная линия 691"/>
              <p:cNvCxnSpPr/>
              <p:nvPr/>
            </p:nvCxnSpPr>
            <p:spPr>
              <a:xfrm rot="17100000" flipH="1">
                <a:off x="4143403" y="2923095"/>
                <a:ext cx="38075" cy="4286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Прямая соединительная линия 692"/>
              <p:cNvCxnSpPr/>
              <p:nvPr/>
            </p:nvCxnSpPr>
            <p:spPr>
              <a:xfrm rot="15300000" flipH="1">
                <a:off x="4173924" y="2877437"/>
                <a:ext cx="35538" cy="4538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Прямая соединительная линия 693"/>
              <p:cNvCxnSpPr/>
              <p:nvPr/>
            </p:nvCxnSpPr>
            <p:spPr>
              <a:xfrm rot="13500000" flipH="1">
                <a:off x="4172985" y="2827881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91" name="Группа 680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683" name="Полилиния 682"/>
              <p:cNvSpPr/>
              <p:nvPr/>
            </p:nvSpPr>
            <p:spPr>
              <a:xfrm>
                <a:off x="4059923" y="2830982"/>
                <a:ext cx="119304" cy="10842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84" name="Прямая соединительная линия 683"/>
              <p:cNvCxnSpPr/>
              <p:nvPr/>
            </p:nvCxnSpPr>
            <p:spPr>
              <a:xfrm rot="18900000" flipH="1">
                <a:off x="4040192" y="2939394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5" name="Прямая соединительная линия 684"/>
              <p:cNvCxnSpPr/>
              <p:nvPr/>
            </p:nvCxnSpPr>
            <p:spPr>
              <a:xfrm rot="18000000" flipH="1">
                <a:off x="4100467" y="2931511"/>
                <a:ext cx="37822" cy="4315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Прямая соединительная линия 685"/>
              <p:cNvCxnSpPr/>
              <p:nvPr/>
            </p:nvCxnSpPr>
            <p:spPr>
              <a:xfrm rot="17100000" flipH="1">
                <a:off x="4138807" y="2905964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Прямая соединительная линия 686"/>
              <p:cNvCxnSpPr/>
              <p:nvPr/>
            </p:nvCxnSpPr>
            <p:spPr>
              <a:xfrm rot="15300000" flipH="1">
                <a:off x="4169560" y="2866719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Прямая соединительная линия 687"/>
              <p:cNvCxnSpPr/>
              <p:nvPr/>
            </p:nvCxnSpPr>
            <p:spPr>
              <a:xfrm rot="13500000" flipH="1">
                <a:off x="4182402" y="2818750"/>
                <a:ext cx="32998" cy="3782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2" name="Полилиния 681"/>
            <p:cNvSpPr/>
            <p:nvPr/>
          </p:nvSpPr>
          <p:spPr>
            <a:xfrm>
              <a:off x="4118488" y="2384607"/>
              <a:ext cx="345446" cy="12438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695" name="Группа 694"/>
          <p:cNvGrpSpPr>
            <a:grpSpLocks/>
          </p:cNvGrpSpPr>
          <p:nvPr/>
        </p:nvGrpSpPr>
        <p:grpSpPr bwMode="auto">
          <a:xfrm rot="-10533828">
            <a:off x="2908300" y="2674938"/>
            <a:ext cx="152400" cy="112712"/>
            <a:chOff x="4108450" y="2376547"/>
            <a:chExt cx="411007" cy="304609"/>
          </a:xfrm>
        </p:grpSpPr>
        <p:grpSp>
          <p:nvGrpSpPr>
            <p:cNvPr id="10375" name="Группа 69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705" name="Полилиния 704"/>
              <p:cNvSpPr/>
              <p:nvPr/>
            </p:nvSpPr>
            <p:spPr>
              <a:xfrm>
                <a:off x="4061579" y="2840335"/>
                <a:ext cx="119877" cy="11154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706" name="Прямая соединительная линия 705"/>
              <p:cNvCxnSpPr/>
              <p:nvPr/>
            </p:nvCxnSpPr>
            <p:spPr>
              <a:xfrm rot="18900000" flipH="1">
                <a:off x="4032821" y="2949115"/>
                <a:ext cx="34322" cy="4281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Прямая соединительная линия 706"/>
              <p:cNvCxnSpPr/>
              <p:nvPr/>
            </p:nvCxnSpPr>
            <p:spPr>
              <a:xfrm rot="18000000" flipH="1">
                <a:off x="4101118" y="2943808"/>
                <a:ext cx="34322" cy="4281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Прямая соединительная линия 707"/>
              <p:cNvCxnSpPr/>
              <p:nvPr/>
            </p:nvCxnSpPr>
            <p:spPr>
              <a:xfrm rot="17100000" flipH="1">
                <a:off x="4169892" y="2919082"/>
                <a:ext cx="34322" cy="3853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Прямая соединительная линия 708"/>
              <p:cNvCxnSpPr/>
              <p:nvPr/>
            </p:nvCxnSpPr>
            <p:spPr>
              <a:xfrm rot="15300000" flipH="1">
                <a:off x="4181851" y="2877287"/>
                <a:ext cx="34322" cy="4281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Прямая соединительная линия 709"/>
              <p:cNvCxnSpPr/>
              <p:nvPr/>
            </p:nvCxnSpPr>
            <p:spPr>
              <a:xfrm rot="13500000" flipH="1">
                <a:off x="4190682" y="2824962"/>
                <a:ext cx="34322" cy="4281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76" name="Группа 69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699" name="Полилиния 698"/>
              <p:cNvSpPr/>
              <p:nvPr/>
            </p:nvSpPr>
            <p:spPr>
              <a:xfrm>
                <a:off x="4063487" y="2835048"/>
                <a:ext cx="111548" cy="11131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700" name="Прямая соединительная линия 699"/>
              <p:cNvCxnSpPr/>
              <p:nvPr/>
            </p:nvCxnSpPr>
            <p:spPr>
              <a:xfrm rot="18900000" flipH="1">
                <a:off x="4047070" y="2941439"/>
                <a:ext cx="34251" cy="429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Прямая соединительная линия 700"/>
              <p:cNvCxnSpPr/>
              <p:nvPr/>
            </p:nvCxnSpPr>
            <p:spPr>
              <a:xfrm rot="18000000" flipH="1">
                <a:off x="4095931" y="2948058"/>
                <a:ext cx="34251" cy="3432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Прямая соединительная линия 701"/>
              <p:cNvCxnSpPr/>
              <p:nvPr/>
            </p:nvCxnSpPr>
            <p:spPr>
              <a:xfrm rot="17100000" flipH="1">
                <a:off x="4137640" y="2898767"/>
                <a:ext cx="34251" cy="429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Прямая соединительная линия 702"/>
              <p:cNvCxnSpPr/>
              <p:nvPr/>
            </p:nvCxnSpPr>
            <p:spPr>
              <a:xfrm rot="15300000" flipH="1">
                <a:off x="4176090" y="2872859"/>
                <a:ext cx="34251" cy="386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Прямая соединительная линия 703"/>
              <p:cNvCxnSpPr/>
              <p:nvPr/>
            </p:nvCxnSpPr>
            <p:spPr>
              <a:xfrm rot="13500000" flipH="1">
                <a:off x="4170945" y="2824090"/>
                <a:ext cx="34322" cy="428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8" name="Полилиния 697"/>
            <p:cNvSpPr/>
            <p:nvPr/>
          </p:nvSpPr>
          <p:spPr>
            <a:xfrm>
              <a:off x="4127203" y="2377315"/>
              <a:ext cx="346786" cy="124417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0" name="Полилиния 19"/>
          <p:cNvSpPr/>
          <p:nvPr/>
        </p:nvSpPr>
        <p:spPr>
          <a:xfrm>
            <a:off x="2571750" y="2386013"/>
            <a:ext cx="771525" cy="381000"/>
          </a:xfrm>
          <a:custGeom>
            <a:avLst/>
            <a:gdLst>
              <a:gd name="connsiteX0" fmla="*/ 114300 w 1225550"/>
              <a:gd name="connsiteY0" fmla="*/ 0 h 603250"/>
              <a:gd name="connsiteX1" fmla="*/ 114300 w 1225550"/>
              <a:gd name="connsiteY1" fmla="*/ 152400 h 603250"/>
              <a:gd name="connsiteX2" fmla="*/ 69850 w 1225550"/>
              <a:gd name="connsiteY2" fmla="*/ 260350 h 603250"/>
              <a:gd name="connsiteX3" fmla="*/ 0 w 1225550"/>
              <a:gd name="connsiteY3" fmla="*/ 384175 h 603250"/>
              <a:gd name="connsiteX4" fmla="*/ 6350 w 1225550"/>
              <a:gd name="connsiteY4" fmla="*/ 485775 h 603250"/>
              <a:gd name="connsiteX5" fmla="*/ 73025 w 1225550"/>
              <a:gd name="connsiteY5" fmla="*/ 530225 h 603250"/>
              <a:gd name="connsiteX6" fmla="*/ 215900 w 1225550"/>
              <a:gd name="connsiteY6" fmla="*/ 577850 h 603250"/>
              <a:gd name="connsiteX7" fmla="*/ 377825 w 1225550"/>
              <a:gd name="connsiteY7" fmla="*/ 603250 h 603250"/>
              <a:gd name="connsiteX8" fmla="*/ 539750 w 1225550"/>
              <a:gd name="connsiteY8" fmla="*/ 596900 h 603250"/>
              <a:gd name="connsiteX9" fmla="*/ 657225 w 1225550"/>
              <a:gd name="connsiteY9" fmla="*/ 577850 h 603250"/>
              <a:gd name="connsiteX10" fmla="*/ 800100 w 1225550"/>
              <a:gd name="connsiteY10" fmla="*/ 539750 h 603250"/>
              <a:gd name="connsiteX11" fmla="*/ 904875 w 1225550"/>
              <a:gd name="connsiteY11" fmla="*/ 482600 h 603250"/>
              <a:gd name="connsiteX12" fmla="*/ 971550 w 1225550"/>
              <a:gd name="connsiteY12" fmla="*/ 412750 h 603250"/>
              <a:gd name="connsiteX13" fmla="*/ 1044575 w 1225550"/>
              <a:gd name="connsiteY13" fmla="*/ 257175 h 603250"/>
              <a:gd name="connsiteX14" fmla="*/ 1117600 w 1225550"/>
              <a:gd name="connsiteY14" fmla="*/ 161925 h 603250"/>
              <a:gd name="connsiteX15" fmla="*/ 1225550 w 1225550"/>
              <a:gd name="connsiteY15" fmla="*/ 79375 h 603250"/>
              <a:gd name="connsiteX16" fmla="*/ 1098550 w 1225550"/>
              <a:gd name="connsiteY16" fmla="*/ 111125 h 603250"/>
              <a:gd name="connsiteX17" fmla="*/ 927100 w 1225550"/>
              <a:gd name="connsiteY17" fmla="*/ 171450 h 603250"/>
              <a:gd name="connsiteX18" fmla="*/ 819150 w 1225550"/>
              <a:gd name="connsiteY18" fmla="*/ 206375 h 603250"/>
              <a:gd name="connsiteX19" fmla="*/ 717550 w 1225550"/>
              <a:gd name="connsiteY19" fmla="*/ 279400 h 603250"/>
              <a:gd name="connsiteX20" fmla="*/ 606425 w 1225550"/>
              <a:gd name="connsiteY20" fmla="*/ 333375 h 603250"/>
              <a:gd name="connsiteX21" fmla="*/ 457200 w 1225550"/>
              <a:gd name="connsiteY21" fmla="*/ 377825 h 603250"/>
              <a:gd name="connsiteX22" fmla="*/ 361950 w 1225550"/>
              <a:gd name="connsiteY22" fmla="*/ 406400 h 603250"/>
              <a:gd name="connsiteX23" fmla="*/ 295275 w 1225550"/>
              <a:gd name="connsiteY23" fmla="*/ 412750 h 603250"/>
              <a:gd name="connsiteX24" fmla="*/ 177800 w 1225550"/>
              <a:gd name="connsiteY24" fmla="*/ 387350 h 603250"/>
              <a:gd name="connsiteX25" fmla="*/ 123825 w 1225550"/>
              <a:gd name="connsiteY25" fmla="*/ 352425 h 603250"/>
              <a:gd name="connsiteX26" fmla="*/ 123825 w 1225550"/>
              <a:gd name="connsiteY26" fmla="*/ 317500 h 603250"/>
              <a:gd name="connsiteX27" fmla="*/ 228600 w 1225550"/>
              <a:gd name="connsiteY27" fmla="*/ 215900 h 603250"/>
              <a:gd name="connsiteX28" fmla="*/ 346075 w 1225550"/>
              <a:gd name="connsiteY28" fmla="*/ 120650 h 603250"/>
              <a:gd name="connsiteX29" fmla="*/ 387350 w 1225550"/>
              <a:gd name="connsiteY29" fmla="*/ 63500 h 603250"/>
              <a:gd name="connsiteX30" fmla="*/ 396875 w 1225550"/>
              <a:gd name="connsiteY30" fmla="*/ 19050 h 603250"/>
              <a:gd name="connsiteX31" fmla="*/ 193675 w 1225550"/>
              <a:gd name="connsiteY31" fmla="*/ 9525 h 603250"/>
              <a:gd name="connsiteX32" fmla="*/ 114300 w 1225550"/>
              <a:gd name="connsiteY32" fmla="*/ 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5550" h="603250">
                <a:moveTo>
                  <a:pt x="114300" y="0"/>
                </a:moveTo>
                <a:lnTo>
                  <a:pt x="114300" y="152400"/>
                </a:lnTo>
                <a:lnTo>
                  <a:pt x="69850" y="260350"/>
                </a:lnTo>
                <a:lnTo>
                  <a:pt x="0" y="384175"/>
                </a:lnTo>
                <a:lnTo>
                  <a:pt x="6350" y="485775"/>
                </a:lnTo>
                <a:lnTo>
                  <a:pt x="73025" y="530225"/>
                </a:lnTo>
                <a:lnTo>
                  <a:pt x="215900" y="577850"/>
                </a:lnTo>
                <a:lnTo>
                  <a:pt x="377825" y="603250"/>
                </a:lnTo>
                <a:lnTo>
                  <a:pt x="539750" y="596900"/>
                </a:lnTo>
                <a:lnTo>
                  <a:pt x="657225" y="577850"/>
                </a:lnTo>
                <a:lnTo>
                  <a:pt x="800100" y="539750"/>
                </a:lnTo>
                <a:lnTo>
                  <a:pt x="904875" y="482600"/>
                </a:lnTo>
                <a:lnTo>
                  <a:pt x="971550" y="412750"/>
                </a:lnTo>
                <a:lnTo>
                  <a:pt x="1044575" y="257175"/>
                </a:lnTo>
                <a:lnTo>
                  <a:pt x="1117600" y="161925"/>
                </a:lnTo>
                <a:lnTo>
                  <a:pt x="1225550" y="79375"/>
                </a:lnTo>
                <a:lnTo>
                  <a:pt x="1098550" y="111125"/>
                </a:lnTo>
                <a:lnTo>
                  <a:pt x="927100" y="171450"/>
                </a:lnTo>
                <a:lnTo>
                  <a:pt x="819150" y="206375"/>
                </a:lnTo>
                <a:lnTo>
                  <a:pt x="717550" y="279400"/>
                </a:lnTo>
                <a:lnTo>
                  <a:pt x="606425" y="333375"/>
                </a:lnTo>
                <a:lnTo>
                  <a:pt x="457200" y="377825"/>
                </a:lnTo>
                <a:lnTo>
                  <a:pt x="361950" y="406400"/>
                </a:lnTo>
                <a:lnTo>
                  <a:pt x="295275" y="412750"/>
                </a:lnTo>
                <a:lnTo>
                  <a:pt x="177800" y="387350"/>
                </a:lnTo>
                <a:lnTo>
                  <a:pt x="123825" y="352425"/>
                </a:lnTo>
                <a:lnTo>
                  <a:pt x="123825" y="317500"/>
                </a:lnTo>
                <a:lnTo>
                  <a:pt x="228600" y="215900"/>
                </a:lnTo>
                <a:lnTo>
                  <a:pt x="346075" y="120650"/>
                </a:lnTo>
                <a:lnTo>
                  <a:pt x="387350" y="63500"/>
                </a:lnTo>
                <a:lnTo>
                  <a:pt x="396875" y="19050"/>
                </a:lnTo>
                <a:lnTo>
                  <a:pt x="193675" y="9525"/>
                </a:lnTo>
                <a:lnTo>
                  <a:pt x="114300" y="0"/>
                </a:lnTo>
                <a:close/>
              </a:path>
            </a:pathLst>
          </a:custGeom>
          <a:solidFill>
            <a:srgbClr val="BF47A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713" name="Прямоугольник 712"/>
          <p:cNvSpPr/>
          <p:nvPr/>
        </p:nvSpPr>
        <p:spPr>
          <a:xfrm>
            <a:off x="3633788" y="2722563"/>
            <a:ext cx="1358900" cy="26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22.10</a:t>
            </a:r>
          </a:p>
        </p:txBody>
      </p:sp>
      <p:sp>
        <p:nvSpPr>
          <p:cNvPr id="714" name="Прямоугольник 713"/>
          <p:cNvSpPr/>
          <p:nvPr/>
        </p:nvSpPr>
        <p:spPr>
          <a:xfrm>
            <a:off x="1931988" y="1939925"/>
            <a:ext cx="714375" cy="793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Хан-эль-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Ассаль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0325" name="Группа 731"/>
          <p:cNvGrpSpPr>
            <a:grpSpLocks/>
          </p:cNvGrpSpPr>
          <p:nvPr/>
        </p:nvGrpSpPr>
        <p:grpSpPr bwMode="auto">
          <a:xfrm>
            <a:off x="2417763" y="2241550"/>
            <a:ext cx="46037" cy="50800"/>
            <a:chOff x="7343458" y="3590414"/>
            <a:chExt cx="72711" cy="81893"/>
          </a:xfrm>
        </p:grpSpPr>
        <p:sp>
          <p:nvSpPr>
            <p:cNvPr id="733" name="Прямоугольник 732"/>
            <p:cNvSpPr/>
            <p:nvPr/>
          </p:nvSpPr>
          <p:spPr>
            <a:xfrm rot="5400000">
              <a:off x="7341841" y="3599552"/>
              <a:ext cx="35828" cy="1755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4" name="Прямоугольник 733"/>
            <p:cNvSpPr/>
            <p:nvPr/>
          </p:nvSpPr>
          <p:spPr>
            <a:xfrm>
              <a:off x="7371038" y="3654394"/>
              <a:ext cx="35102" cy="1791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5" name="Прямоугольник 734"/>
            <p:cNvSpPr/>
            <p:nvPr/>
          </p:nvSpPr>
          <p:spPr>
            <a:xfrm>
              <a:off x="7343458" y="3633920"/>
              <a:ext cx="35102" cy="1791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6" name="Прямоугольник 735"/>
            <p:cNvSpPr/>
            <p:nvPr/>
          </p:nvSpPr>
          <p:spPr>
            <a:xfrm rot="5400000">
              <a:off x="7368166" y="3600860"/>
              <a:ext cx="35828" cy="20058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" name="Прямоугольник 736"/>
            <p:cNvSpPr/>
            <p:nvPr/>
          </p:nvSpPr>
          <p:spPr>
            <a:xfrm rot="5400000">
              <a:off x="7389479" y="3620027"/>
              <a:ext cx="35828" cy="1755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15" name="Прямоугольник 714"/>
          <p:cNvSpPr/>
          <p:nvPr/>
        </p:nvSpPr>
        <p:spPr>
          <a:xfrm>
            <a:off x="2709863" y="1406525"/>
            <a:ext cx="336550" cy="841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Баш-Кей</a:t>
            </a:r>
          </a:p>
        </p:txBody>
      </p:sp>
      <p:sp>
        <p:nvSpPr>
          <p:cNvPr id="716" name="Прямоугольник 715"/>
          <p:cNvSpPr/>
          <p:nvPr/>
        </p:nvSpPr>
        <p:spPr>
          <a:xfrm>
            <a:off x="3359150" y="1612900"/>
            <a:ext cx="373063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Бабеннес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75200" y="1527175"/>
            <a:ext cx="23813" cy="127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10329" name="Группа 719"/>
          <p:cNvGrpSpPr>
            <a:grpSpLocks/>
          </p:cNvGrpSpPr>
          <p:nvPr/>
        </p:nvGrpSpPr>
        <p:grpSpPr bwMode="auto">
          <a:xfrm>
            <a:off x="2957513" y="2681288"/>
            <a:ext cx="46037" cy="52387"/>
            <a:chOff x="7343458" y="3590414"/>
            <a:chExt cx="72711" cy="81893"/>
          </a:xfrm>
        </p:grpSpPr>
        <p:sp>
          <p:nvSpPr>
            <p:cNvPr id="721" name="Прямоугольник 720"/>
            <p:cNvSpPr/>
            <p:nvPr/>
          </p:nvSpPr>
          <p:spPr>
            <a:xfrm rot="5400000">
              <a:off x="7341144" y="3600249"/>
              <a:ext cx="37224" cy="1755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2" name="Прямоугольник 721"/>
            <p:cNvSpPr/>
            <p:nvPr/>
          </p:nvSpPr>
          <p:spPr>
            <a:xfrm>
              <a:off x="7371038" y="3654936"/>
              <a:ext cx="35102" cy="173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3" name="Прямоугольник 722"/>
            <p:cNvSpPr/>
            <p:nvPr/>
          </p:nvSpPr>
          <p:spPr>
            <a:xfrm>
              <a:off x="7343458" y="3632601"/>
              <a:ext cx="35102" cy="1737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4" name="Прямоугольник 723"/>
            <p:cNvSpPr/>
            <p:nvPr/>
          </p:nvSpPr>
          <p:spPr>
            <a:xfrm rot="5400000">
              <a:off x="7367468" y="3601479"/>
              <a:ext cx="37225" cy="20058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5" name="Прямоугольник 724"/>
            <p:cNvSpPr/>
            <p:nvPr/>
          </p:nvSpPr>
          <p:spPr>
            <a:xfrm rot="5400000">
              <a:off x="7390022" y="3621345"/>
              <a:ext cx="34743" cy="1755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330" name="Группа 3"/>
          <p:cNvGrpSpPr>
            <a:grpSpLocks/>
          </p:cNvGrpSpPr>
          <p:nvPr/>
        </p:nvGrpSpPr>
        <p:grpSpPr bwMode="auto">
          <a:xfrm>
            <a:off x="4625975" y="2262188"/>
            <a:ext cx="46038" cy="50800"/>
            <a:chOff x="7343458" y="3590414"/>
            <a:chExt cx="72711" cy="81893"/>
          </a:xfrm>
        </p:grpSpPr>
        <p:sp>
          <p:nvSpPr>
            <p:cNvPr id="604" name="Прямоугольник 603"/>
            <p:cNvSpPr/>
            <p:nvPr/>
          </p:nvSpPr>
          <p:spPr>
            <a:xfrm rot="5400000">
              <a:off x="7341841" y="3599554"/>
              <a:ext cx="35828" cy="1755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4" name="Прямоугольник 663"/>
            <p:cNvSpPr/>
            <p:nvPr/>
          </p:nvSpPr>
          <p:spPr>
            <a:xfrm>
              <a:off x="7371039" y="3654392"/>
              <a:ext cx="35101" cy="17915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7" name="Прямоугольник 716"/>
            <p:cNvSpPr/>
            <p:nvPr/>
          </p:nvSpPr>
          <p:spPr>
            <a:xfrm>
              <a:off x="7343458" y="3633919"/>
              <a:ext cx="35101" cy="17915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8" name="Прямоугольник 717"/>
            <p:cNvSpPr/>
            <p:nvPr/>
          </p:nvSpPr>
          <p:spPr>
            <a:xfrm rot="5400000">
              <a:off x="7368167" y="3600858"/>
              <a:ext cx="35828" cy="20058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9" name="Прямоугольник 718"/>
            <p:cNvSpPr/>
            <p:nvPr/>
          </p:nvSpPr>
          <p:spPr>
            <a:xfrm rot="5400000">
              <a:off x="7389479" y="3620026"/>
              <a:ext cx="35828" cy="1755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678" name="Полилиния 677"/>
          <p:cNvSpPr/>
          <p:nvPr/>
        </p:nvSpPr>
        <p:spPr>
          <a:xfrm>
            <a:off x="4262438" y="2079625"/>
            <a:ext cx="444500" cy="285750"/>
          </a:xfrm>
          <a:custGeom>
            <a:avLst/>
            <a:gdLst>
              <a:gd name="connsiteX0" fmla="*/ 0 w 600075"/>
              <a:gd name="connsiteY0" fmla="*/ 215900 h 390525"/>
              <a:gd name="connsiteX1" fmla="*/ 120650 w 600075"/>
              <a:gd name="connsiteY1" fmla="*/ 285750 h 390525"/>
              <a:gd name="connsiteX2" fmla="*/ 292100 w 600075"/>
              <a:gd name="connsiteY2" fmla="*/ 355600 h 390525"/>
              <a:gd name="connsiteX3" fmla="*/ 469900 w 600075"/>
              <a:gd name="connsiteY3" fmla="*/ 390525 h 390525"/>
              <a:gd name="connsiteX4" fmla="*/ 568325 w 600075"/>
              <a:gd name="connsiteY4" fmla="*/ 352425 h 390525"/>
              <a:gd name="connsiteX5" fmla="*/ 600075 w 600075"/>
              <a:gd name="connsiteY5" fmla="*/ 295275 h 390525"/>
              <a:gd name="connsiteX6" fmla="*/ 600075 w 600075"/>
              <a:gd name="connsiteY6" fmla="*/ 219075 h 390525"/>
              <a:gd name="connsiteX7" fmla="*/ 581025 w 600075"/>
              <a:gd name="connsiteY7" fmla="*/ 165100 h 390525"/>
              <a:gd name="connsiteX8" fmla="*/ 511175 w 600075"/>
              <a:gd name="connsiteY8" fmla="*/ 136525 h 390525"/>
              <a:gd name="connsiteX9" fmla="*/ 428625 w 600075"/>
              <a:gd name="connsiteY9" fmla="*/ 92075 h 390525"/>
              <a:gd name="connsiteX10" fmla="*/ 333375 w 600075"/>
              <a:gd name="connsiteY10" fmla="*/ 0 h 390525"/>
              <a:gd name="connsiteX11" fmla="*/ 342900 w 600075"/>
              <a:gd name="connsiteY11" fmla="*/ 47625 h 390525"/>
              <a:gd name="connsiteX12" fmla="*/ 292100 w 600075"/>
              <a:gd name="connsiteY12" fmla="*/ 146050 h 390525"/>
              <a:gd name="connsiteX13" fmla="*/ 231775 w 600075"/>
              <a:gd name="connsiteY13" fmla="*/ 203200 h 390525"/>
              <a:gd name="connsiteX14" fmla="*/ 142875 w 600075"/>
              <a:gd name="connsiteY14" fmla="*/ 241300 h 390525"/>
              <a:gd name="connsiteX15" fmla="*/ 63500 w 600075"/>
              <a:gd name="connsiteY15" fmla="*/ 228600 h 390525"/>
              <a:gd name="connsiteX16" fmla="*/ 0 w 600075"/>
              <a:gd name="connsiteY16" fmla="*/ 215900 h 390525"/>
              <a:gd name="connsiteX0" fmla="*/ 0 w 600075"/>
              <a:gd name="connsiteY0" fmla="*/ 265906 h 440531"/>
              <a:gd name="connsiteX1" fmla="*/ 120650 w 600075"/>
              <a:gd name="connsiteY1" fmla="*/ 335756 h 440531"/>
              <a:gd name="connsiteX2" fmla="*/ 292100 w 600075"/>
              <a:gd name="connsiteY2" fmla="*/ 405606 h 440531"/>
              <a:gd name="connsiteX3" fmla="*/ 469900 w 600075"/>
              <a:gd name="connsiteY3" fmla="*/ 440531 h 440531"/>
              <a:gd name="connsiteX4" fmla="*/ 568325 w 600075"/>
              <a:gd name="connsiteY4" fmla="*/ 402431 h 440531"/>
              <a:gd name="connsiteX5" fmla="*/ 600075 w 600075"/>
              <a:gd name="connsiteY5" fmla="*/ 345281 h 440531"/>
              <a:gd name="connsiteX6" fmla="*/ 600075 w 600075"/>
              <a:gd name="connsiteY6" fmla="*/ 269081 h 440531"/>
              <a:gd name="connsiteX7" fmla="*/ 581025 w 600075"/>
              <a:gd name="connsiteY7" fmla="*/ 215106 h 440531"/>
              <a:gd name="connsiteX8" fmla="*/ 511175 w 600075"/>
              <a:gd name="connsiteY8" fmla="*/ 186531 h 440531"/>
              <a:gd name="connsiteX9" fmla="*/ 428625 w 600075"/>
              <a:gd name="connsiteY9" fmla="*/ 142081 h 440531"/>
              <a:gd name="connsiteX10" fmla="*/ 311944 w 600075"/>
              <a:gd name="connsiteY10" fmla="*/ 0 h 440531"/>
              <a:gd name="connsiteX11" fmla="*/ 342900 w 600075"/>
              <a:gd name="connsiteY11" fmla="*/ 97631 h 440531"/>
              <a:gd name="connsiteX12" fmla="*/ 292100 w 600075"/>
              <a:gd name="connsiteY12" fmla="*/ 196056 h 440531"/>
              <a:gd name="connsiteX13" fmla="*/ 231775 w 600075"/>
              <a:gd name="connsiteY13" fmla="*/ 253206 h 440531"/>
              <a:gd name="connsiteX14" fmla="*/ 142875 w 600075"/>
              <a:gd name="connsiteY14" fmla="*/ 291306 h 440531"/>
              <a:gd name="connsiteX15" fmla="*/ 63500 w 600075"/>
              <a:gd name="connsiteY15" fmla="*/ 278606 h 440531"/>
              <a:gd name="connsiteX16" fmla="*/ 0 w 600075"/>
              <a:gd name="connsiteY16" fmla="*/ 265906 h 440531"/>
              <a:gd name="connsiteX0" fmla="*/ 0 w 600075"/>
              <a:gd name="connsiteY0" fmla="*/ 265906 h 440531"/>
              <a:gd name="connsiteX1" fmla="*/ 120650 w 600075"/>
              <a:gd name="connsiteY1" fmla="*/ 335756 h 440531"/>
              <a:gd name="connsiteX2" fmla="*/ 292100 w 600075"/>
              <a:gd name="connsiteY2" fmla="*/ 405606 h 440531"/>
              <a:gd name="connsiteX3" fmla="*/ 469900 w 600075"/>
              <a:gd name="connsiteY3" fmla="*/ 440531 h 440531"/>
              <a:gd name="connsiteX4" fmla="*/ 568325 w 600075"/>
              <a:gd name="connsiteY4" fmla="*/ 402431 h 440531"/>
              <a:gd name="connsiteX5" fmla="*/ 600075 w 600075"/>
              <a:gd name="connsiteY5" fmla="*/ 345281 h 440531"/>
              <a:gd name="connsiteX6" fmla="*/ 600075 w 600075"/>
              <a:gd name="connsiteY6" fmla="*/ 269081 h 440531"/>
              <a:gd name="connsiteX7" fmla="*/ 581025 w 600075"/>
              <a:gd name="connsiteY7" fmla="*/ 215106 h 440531"/>
              <a:gd name="connsiteX8" fmla="*/ 511175 w 600075"/>
              <a:gd name="connsiteY8" fmla="*/ 186531 h 440531"/>
              <a:gd name="connsiteX9" fmla="*/ 385762 w 600075"/>
              <a:gd name="connsiteY9" fmla="*/ 37306 h 440531"/>
              <a:gd name="connsiteX10" fmla="*/ 311944 w 600075"/>
              <a:gd name="connsiteY10" fmla="*/ 0 h 440531"/>
              <a:gd name="connsiteX11" fmla="*/ 342900 w 600075"/>
              <a:gd name="connsiteY11" fmla="*/ 97631 h 440531"/>
              <a:gd name="connsiteX12" fmla="*/ 292100 w 600075"/>
              <a:gd name="connsiteY12" fmla="*/ 196056 h 440531"/>
              <a:gd name="connsiteX13" fmla="*/ 231775 w 600075"/>
              <a:gd name="connsiteY13" fmla="*/ 253206 h 440531"/>
              <a:gd name="connsiteX14" fmla="*/ 142875 w 600075"/>
              <a:gd name="connsiteY14" fmla="*/ 291306 h 440531"/>
              <a:gd name="connsiteX15" fmla="*/ 63500 w 600075"/>
              <a:gd name="connsiteY15" fmla="*/ 278606 h 440531"/>
              <a:gd name="connsiteX16" fmla="*/ 0 w 600075"/>
              <a:gd name="connsiteY16" fmla="*/ 265906 h 440531"/>
              <a:gd name="connsiteX0" fmla="*/ 0 w 600075"/>
              <a:gd name="connsiteY0" fmla="*/ 265906 h 440531"/>
              <a:gd name="connsiteX1" fmla="*/ 120650 w 600075"/>
              <a:gd name="connsiteY1" fmla="*/ 335756 h 440531"/>
              <a:gd name="connsiteX2" fmla="*/ 292100 w 600075"/>
              <a:gd name="connsiteY2" fmla="*/ 405606 h 440531"/>
              <a:gd name="connsiteX3" fmla="*/ 469900 w 600075"/>
              <a:gd name="connsiteY3" fmla="*/ 440531 h 440531"/>
              <a:gd name="connsiteX4" fmla="*/ 568325 w 600075"/>
              <a:gd name="connsiteY4" fmla="*/ 402431 h 440531"/>
              <a:gd name="connsiteX5" fmla="*/ 600075 w 600075"/>
              <a:gd name="connsiteY5" fmla="*/ 345281 h 440531"/>
              <a:gd name="connsiteX6" fmla="*/ 600075 w 600075"/>
              <a:gd name="connsiteY6" fmla="*/ 269081 h 440531"/>
              <a:gd name="connsiteX7" fmla="*/ 581025 w 600075"/>
              <a:gd name="connsiteY7" fmla="*/ 215106 h 440531"/>
              <a:gd name="connsiteX8" fmla="*/ 463550 w 600075"/>
              <a:gd name="connsiteY8" fmla="*/ 57944 h 440531"/>
              <a:gd name="connsiteX9" fmla="*/ 385762 w 600075"/>
              <a:gd name="connsiteY9" fmla="*/ 37306 h 440531"/>
              <a:gd name="connsiteX10" fmla="*/ 311944 w 600075"/>
              <a:gd name="connsiteY10" fmla="*/ 0 h 440531"/>
              <a:gd name="connsiteX11" fmla="*/ 342900 w 600075"/>
              <a:gd name="connsiteY11" fmla="*/ 97631 h 440531"/>
              <a:gd name="connsiteX12" fmla="*/ 292100 w 600075"/>
              <a:gd name="connsiteY12" fmla="*/ 196056 h 440531"/>
              <a:gd name="connsiteX13" fmla="*/ 231775 w 600075"/>
              <a:gd name="connsiteY13" fmla="*/ 253206 h 440531"/>
              <a:gd name="connsiteX14" fmla="*/ 142875 w 600075"/>
              <a:gd name="connsiteY14" fmla="*/ 291306 h 440531"/>
              <a:gd name="connsiteX15" fmla="*/ 63500 w 600075"/>
              <a:gd name="connsiteY15" fmla="*/ 278606 h 440531"/>
              <a:gd name="connsiteX16" fmla="*/ 0 w 600075"/>
              <a:gd name="connsiteY16" fmla="*/ 265906 h 440531"/>
              <a:gd name="connsiteX0" fmla="*/ 0 w 600075"/>
              <a:gd name="connsiteY0" fmla="*/ 265906 h 440531"/>
              <a:gd name="connsiteX1" fmla="*/ 120650 w 600075"/>
              <a:gd name="connsiteY1" fmla="*/ 335756 h 440531"/>
              <a:gd name="connsiteX2" fmla="*/ 292100 w 600075"/>
              <a:gd name="connsiteY2" fmla="*/ 405606 h 440531"/>
              <a:gd name="connsiteX3" fmla="*/ 469900 w 600075"/>
              <a:gd name="connsiteY3" fmla="*/ 440531 h 440531"/>
              <a:gd name="connsiteX4" fmla="*/ 568325 w 600075"/>
              <a:gd name="connsiteY4" fmla="*/ 402431 h 440531"/>
              <a:gd name="connsiteX5" fmla="*/ 600075 w 600075"/>
              <a:gd name="connsiteY5" fmla="*/ 345281 h 440531"/>
              <a:gd name="connsiteX6" fmla="*/ 600075 w 600075"/>
              <a:gd name="connsiteY6" fmla="*/ 269081 h 440531"/>
              <a:gd name="connsiteX7" fmla="*/ 595313 w 600075"/>
              <a:gd name="connsiteY7" fmla="*/ 74613 h 440531"/>
              <a:gd name="connsiteX8" fmla="*/ 463550 w 600075"/>
              <a:gd name="connsiteY8" fmla="*/ 57944 h 440531"/>
              <a:gd name="connsiteX9" fmla="*/ 385762 w 600075"/>
              <a:gd name="connsiteY9" fmla="*/ 37306 h 440531"/>
              <a:gd name="connsiteX10" fmla="*/ 311944 w 600075"/>
              <a:gd name="connsiteY10" fmla="*/ 0 h 440531"/>
              <a:gd name="connsiteX11" fmla="*/ 342900 w 600075"/>
              <a:gd name="connsiteY11" fmla="*/ 97631 h 440531"/>
              <a:gd name="connsiteX12" fmla="*/ 292100 w 600075"/>
              <a:gd name="connsiteY12" fmla="*/ 196056 h 440531"/>
              <a:gd name="connsiteX13" fmla="*/ 231775 w 600075"/>
              <a:gd name="connsiteY13" fmla="*/ 253206 h 440531"/>
              <a:gd name="connsiteX14" fmla="*/ 142875 w 600075"/>
              <a:gd name="connsiteY14" fmla="*/ 291306 h 440531"/>
              <a:gd name="connsiteX15" fmla="*/ 63500 w 600075"/>
              <a:gd name="connsiteY15" fmla="*/ 278606 h 440531"/>
              <a:gd name="connsiteX16" fmla="*/ 0 w 600075"/>
              <a:gd name="connsiteY16" fmla="*/ 265906 h 440531"/>
              <a:gd name="connsiteX0" fmla="*/ 0 w 688181"/>
              <a:gd name="connsiteY0" fmla="*/ 265906 h 440531"/>
              <a:gd name="connsiteX1" fmla="*/ 120650 w 688181"/>
              <a:gd name="connsiteY1" fmla="*/ 335756 h 440531"/>
              <a:gd name="connsiteX2" fmla="*/ 292100 w 688181"/>
              <a:gd name="connsiteY2" fmla="*/ 405606 h 440531"/>
              <a:gd name="connsiteX3" fmla="*/ 469900 w 688181"/>
              <a:gd name="connsiteY3" fmla="*/ 440531 h 440531"/>
              <a:gd name="connsiteX4" fmla="*/ 568325 w 688181"/>
              <a:gd name="connsiteY4" fmla="*/ 402431 h 440531"/>
              <a:gd name="connsiteX5" fmla="*/ 600075 w 688181"/>
              <a:gd name="connsiteY5" fmla="*/ 345281 h 440531"/>
              <a:gd name="connsiteX6" fmla="*/ 688181 w 688181"/>
              <a:gd name="connsiteY6" fmla="*/ 128588 h 440531"/>
              <a:gd name="connsiteX7" fmla="*/ 595313 w 688181"/>
              <a:gd name="connsiteY7" fmla="*/ 74613 h 440531"/>
              <a:gd name="connsiteX8" fmla="*/ 463550 w 688181"/>
              <a:gd name="connsiteY8" fmla="*/ 57944 h 440531"/>
              <a:gd name="connsiteX9" fmla="*/ 385762 w 688181"/>
              <a:gd name="connsiteY9" fmla="*/ 37306 h 440531"/>
              <a:gd name="connsiteX10" fmla="*/ 311944 w 688181"/>
              <a:gd name="connsiteY10" fmla="*/ 0 h 440531"/>
              <a:gd name="connsiteX11" fmla="*/ 342900 w 688181"/>
              <a:gd name="connsiteY11" fmla="*/ 97631 h 440531"/>
              <a:gd name="connsiteX12" fmla="*/ 292100 w 688181"/>
              <a:gd name="connsiteY12" fmla="*/ 196056 h 440531"/>
              <a:gd name="connsiteX13" fmla="*/ 231775 w 688181"/>
              <a:gd name="connsiteY13" fmla="*/ 253206 h 440531"/>
              <a:gd name="connsiteX14" fmla="*/ 142875 w 688181"/>
              <a:gd name="connsiteY14" fmla="*/ 291306 h 440531"/>
              <a:gd name="connsiteX15" fmla="*/ 63500 w 688181"/>
              <a:gd name="connsiteY15" fmla="*/ 278606 h 440531"/>
              <a:gd name="connsiteX16" fmla="*/ 0 w 688181"/>
              <a:gd name="connsiteY16" fmla="*/ 265906 h 440531"/>
              <a:gd name="connsiteX0" fmla="*/ 0 w 704850"/>
              <a:gd name="connsiteY0" fmla="*/ 265906 h 440531"/>
              <a:gd name="connsiteX1" fmla="*/ 120650 w 704850"/>
              <a:gd name="connsiteY1" fmla="*/ 335756 h 440531"/>
              <a:gd name="connsiteX2" fmla="*/ 292100 w 704850"/>
              <a:gd name="connsiteY2" fmla="*/ 405606 h 440531"/>
              <a:gd name="connsiteX3" fmla="*/ 469900 w 704850"/>
              <a:gd name="connsiteY3" fmla="*/ 440531 h 440531"/>
              <a:gd name="connsiteX4" fmla="*/ 568325 w 704850"/>
              <a:gd name="connsiteY4" fmla="*/ 402431 h 440531"/>
              <a:gd name="connsiteX5" fmla="*/ 704850 w 704850"/>
              <a:gd name="connsiteY5" fmla="*/ 230981 h 440531"/>
              <a:gd name="connsiteX6" fmla="*/ 688181 w 704850"/>
              <a:gd name="connsiteY6" fmla="*/ 128588 h 440531"/>
              <a:gd name="connsiteX7" fmla="*/ 595313 w 704850"/>
              <a:gd name="connsiteY7" fmla="*/ 74613 h 440531"/>
              <a:gd name="connsiteX8" fmla="*/ 463550 w 704850"/>
              <a:gd name="connsiteY8" fmla="*/ 57944 h 440531"/>
              <a:gd name="connsiteX9" fmla="*/ 385762 w 704850"/>
              <a:gd name="connsiteY9" fmla="*/ 37306 h 440531"/>
              <a:gd name="connsiteX10" fmla="*/ 311944 w 704850"/>
              <a:gd name="connsiteY10" fmla="*/ 0 h 440531"/>
              <a:gd name="connsiteX11" fmla="*/ 342900 w 704850"/>
              <a:gd name="connsiteY11" fmla="*/ 97631 h 440531"/>
              <a:gd name="connsiteX12" fmla="*/ 292100 w 704850"/>
              <a:gd name="connsiteY12" fmla="*/ 196056 h 440531"/>
              <a:gd name="connsiteX13" fmla="*/ 231775 w 704850"/>
              <a:gd name="connsiteY13" fmla="*/ 253206 h 440531"/>
              <a:gd name="connsiteX14" fmla="*/ 142875 w 704850"/>
              <a:gd name="connsiteY14" fmla="*/ 291306 h 440531"/>
              <a:gd name="connsiteX15" fmla="*/ 63500 w 704850"/>
              <a:gd name="connsiteY15" fmla="*/ 278606 h 440531"/>
              <a:gd name="connsiteX16" fmla="*/ 0 w 704850"/>
              <a:gd name="connsiteY16" fmla="*/ 265906 h 440531"/>
              <a:gd name="connsiteX0" fmla="*/ 0 w 704850"/>
              <a:gd name="connsiteY0" fmla="*/ 265906 h 440531"/>
              <a:gd name="connsiteX1" fmla="*/ 120650 w 704850"/>
              <a:gd name="connsiteY1" fmla="*/ 335756 h 440531"/>
              <a:gd name="connsiteX2" fmla="*/ 292100 w 704850"/>
              <a:gd name="connsiteY2" fmla="*/ 405606 h 440531"/>
              <a:gd name="connsiteX3" fmla="*/ 469900 w 704850"/>
              <a:gd name="connsiteY3" fmla="*/ 440531 h 440531"/>
              <a:gd name="connsiteX4" fmla="*/ 692150 w 704850"/>
              <a:gd name="connsiteY4" fmla="*/ 307181 h 440531"/>
              <a:gd name="connsiteX5" fmla="*/ 704850 w 704850"/>
              <a:gd name="connsiteY5" fmla="*/ 230981 h 440531"/>
              <a:gd name="connsiteX6" fmla="*/ 688181 w 704850"/>
              <a:gd name="connsiteY6" fmla="*/ 128588 h 440531"/>
              <a:gd name="connsiteX7" fmla="*/ 595313 w 704850"/>
              <a:gd name="connsiteY7" fmla="*/ 74613 h 440531"/>
              <a:gd name="connsiteX8" fmla="*/ 463550 w 704850"/>
              <a:gd name="connsiteY8" fmla="*/ 57944 h 440531"/>
              <a:gd name="connsiteX9" fmla="*/ 385762 w 704850"/>
              <a:gd name="connsiteY9" fmla="*/ 37306 h 440531"/>
              <a:gd name="connsiteX10" fmla="*/ 311944 w 704850"/>
              <a:gd name="connsiteY10" fmla="*/ 0 h 440531"/>
              <a:gd name="connsiteX11" fmla="*/ 342900 w 704850"/>
              <a:gd name="connsiteY11" fmla="*/ 97631 h 440531"/>
              <a:gd name="connsiteX12" fmla="*/ 292100 w 704850"/>
              <a:gd name="connsiteY12" fmla="*/ 196056 h 440531"/>
              <a:gd name="connsiteX13" fmla="*/ 231775 w 704850"/>
              <a:gd name="connsiteY13" fmla="*/ 253206 h 440531"/>
              <a:gd name="connsiteX14" fmla="*/ 142875 w 704850"/>
              <a:gd name="connsiteY14" fmla="*/ 291306 h 440531"/>
              <a:gd name="connsiteX15" fmla="*/ 63500 w 704850"/>
              <a:gd name="connsiteY15" fmla="*/ 278606 h 440531"/>
              <a:gd name="connsiteX16" fmla="*/ 0 w 704850"/>
              <a:gd name="connsiteY16" fmla="*/ 265906 h 440531"/>
              <a:gd name="connsiteX0" fmla="*/ 0 w 704850"/>
              <a:gd name="connsiteY0" fmla="*/ 265906 h 405606"/>
              <a:gd name="connsiteX1" fmla="*/ 120650 w 704850"/>
              <a:gd name="connsiteY1" fmla="*/ 335756 h 405606"/>
              <a:gd name="connsiteX2" fmla="*/ 292100 w 704850"/>
              <a:gd name="connsiteY2" fmla="*/ 405606 h 405606"/>
              <a:gd name="connsiteX3" fmla="*/ 608012 w 704850"/>
              <a:gd name="connsiteY3" fmla="*/ 395287 h 405606"/>
              <a:gd name="connsiteX4" fmla="*/ 692150 w 704850"/>
              <a:gd name="connsiteY4" fmla="*/ 307181 h 405606"/>
              <a:gd name="connsiteX5" fmla="*/ 704850 w 704850"/>
              <a:gd name="connsiteY5" fmla="*/ 230981 h 405606"/>
              <a:gd name="connsiteX6" fmla="*/ 688181 w 704850"/>
              <a:gd name="connsiteY6" fmla="*/ 128588 h 405606"/>
              <a:gd name="connsiteX7" fmla="*/ 595313 w 704850"/>
              <a:gd name="connsiteY7" fmla="*/ 74613 h 405606"/>
              <a:gd name="connsiteX8" fmla="*/ 463550 w 704850"/>
              <a:gd name="connsiteY8" fmla="*/ 57944 h 405606"/>
              <a:gd name="connsiteX9" fmla="*/ 385762 w 704850"/>
              <a:gd name="connsiteY9" fmla="*/ 37306 h 405606"/>
              <a:gd name="connsiteX10" fmla="*/ 311944 w 704850"/>
              <a:gd name="connsiteY10" fmla="*/ 0 h 405606"/>
              <a:gd name="connsiteX11" fmla="*/ 342900 w 704850"/>
              <a:gd name="connsiteY11" fmla="*/ 97631 h 405606"/>
              <a:gd name="connsiteX12" fmla="*/ 292100 w 704850"/>
              <a:gd name="connsiteY12" fmla="*/ 196056 h 405606"/>
              <a:gd name="connsiteX13" fmla="*/ 231775 w 704850"/>
              <a:gd name="connsiteY13" fmla="*/ 253206 h 405606"/>
              <a:gd name="connsiteX14" fmla="*/ 142875 w 704850"/>
              <a:gd name="connsiteY14" fmla="*/ 291306 h 405606"/>
              <a:gd name="connsiteX15" fmla="*/ 63500 w 704850"/>
              <a:gd name="connsiteY15" fmla="*/ 278606 h 405606"/>
              <a:gd name="connsiteX16" fmla="*/ 0 w 704850"/>
              <a:gd name="connsiteY16" fmla="*/ 265906 h 405606"/>
              <a:gd name="connsiteX0" fmla="*/ 0 w 704850"/>
              <a:gd name="connsiteY0" fmla="*/ 265906 h 405606"/>
              <a:gd name="connsiteX1" fmla="*/ 120650 w 704850"/>
              <a:gd name="connsiteY1" fmla="*/ 335756 h 405606"/>
              <a:gd name="connsiteX2" fmla="*/ 292100 w 704850"/>
              <a:gd name="connsiteY2" fmla="*/ 405606 h 405606"/>
              <a:gd name="connsiteX3" fmla="*/ 431197 w 704850"/>
              <a:gd name="connsiteY3" fmla="*/ 396156 h 405606"/>
              <a:gd name="connsiteX4" fmla="*/ 608012 w 704850"/>
              <a:gd name="connsiteY4" fmla="*/ 395287 h 405606"/>
              <a:gd name="connsiteX5" fmla="*/ 692150 w 704850"/>
              <a:gd name="connsiteY5" fmla="*/ 307181 h 405606"/>
              <a:gd name="connsiteX6" fmla="*/ 704850 w 704850"/>
              <a:gd name="connsiteY6" fmla="*/ 230981 h 405606"/>
              <a:gd name="connsiteX7" fmla="*/ 688181 w 704850"/>
              <a:gd name="connsiteY7" fmla="*/ 128588 h 405606"/>
              <a:gd name="connsiteX8" fmla="*/ 595313 w 704850"/>
              <a:gd name="connsiteY8" fmla="*/ 74613 h 405606"/>
              <a:gd name="connsiteX9" fmla="*/ 463550 w 704850"/>
              <a:gd name="connsiteY9" fmla="*/ 57944 h 405606"/>
              <a:gd name="connsiteX10" fmla="*/ 385762 w 704850"/>
              <a:gd name="connsiteY10" fmla="*/ 37306 h 405606"/>
              <a:gd name="connsiteX11" fmla="*/ 311944 w 704850"/>
              <a:gd name="connsiteY11" fmla="*/ 0 h 405606"/>
              <a:gd name="connsiteX12" fmla="*/ 342900 w 704850"/>
              <a:gd name="connsiteY12" fmla="*/ 97631 h 405606"/>
              <a:gd name="connsiteX13" fmla="*/ 292100 w 704850"/>
              <a:gd name="connsiteY13" fmla="*/ 196056 h 405606"/>
              <a:gd name="connsiteX14" fmla="*/ 231775 w 704850"/>
              <a:gd name="connsiteY14" fmla="*/ 253206 h 405606"/>
              <a:gd name="connsiteX15" fmla="*/ 142875 w 704850"/>
              <a:gd name="connsiteY15" fmla="*/ 291306 h 405606"/>
              <a:gd name="connsiteX16" fmla="*/ 63500 w 704850"/>
              <a:gd name="connsiteY16" fmla="*/ 278606 h 405606"/>
              <a:gd name="connsiteX17" fmla="*/ 0 w 704850"/>
              <a:gd name="connsiteY17" fmla="*/ 265906 h 405606"/>
              <a:gd name="connsiteX0" fmla="*/ 0 w 704850"/>
              <a:gd name="connsiteY0" fmla="*/ 265906 h 453306"/>
              <a:gd name="connsiteX1" fmla="*/ 120650 w 704850"/>
              <a:gd name="connsiteY1" fmla="*/ 335756 h 453306"/>
              <a:gd name="connsiteX2" fmla="*/ 292100 w 704850"/>
              <a:gd name="connsiteY2" fmla="*/ 405606 h 453306"/>
              <a:gd name="connsiteX3" fmla="*/ 483585 w 704850"/>
              <a:gd name="connsiteY3" fmla="*/ 453306 h 453306"/>
              <a:gd name="connsiteX4" fmla="*/ 608012 w 704850"/>
              <a:gd name="connsiteY4" fmla="*/ 395287 h 453306"/>
              <a:gd name="connsiteX5" fmla="*/ 692150 w 704850"/>
              <a:gd name="connsiteY5" fmla="*/ 307181 h 453306"/>
              <a:gd name="connsiteX6" fmla="*/ 704850 w 704850"/>
              <a:gd name="connsiteY6" fmla="*/ 230981 h 453306"/>
              <a:gd name="connsiteX7" fmla="*/ 688181 w 704850"/>
              <a:gd name="connsiteY7" fmla="*/ 128588 h 453306"/>
              <a:gd name="connsiteX8" fmla="*/ 595313 w 704850"/>
              <a:gd name="connsiteY8" fmla="*/ 74613 h 453306"/>
              <a:gd name="connsiteX9" fmla="*/ 463550 w 704850"/>
              <a:gd name="connsiteY9" fmla="*/ 57944 h 453306"/>
              <a:gd name="connsiteX10" fmla="*/ 385762 w 704850"/>
              <a:gd name="connsiteY10" fmla="*/ 37306 h 453306"/>
              <a:gd name="connsiteX11" fmla="*/ 311944 w 704850"/>
              <a:gd name="connsiteY11" fmla="*/ 0 h 453306"/>
              <a:gd name="connsiteX12" fmla="*/ 342900 w 704850"/>
              <a:gd name="connsiteY12" fmla="*/ 97631 h 453306"/>
              <a:gd name="connsiteX13" fmla="*/ 292100 w 704850"/>
              <a:gd name="connsiteY13" fmla="*/ 196056 h 453306"/>
              <a:gd name="connsiteX14" fmla="*/ 231775 w 704850"/>
              <a:gd name="connsiteY14" fmla="*/ 253206 h 453306"/>
              <a:gd name="connsiteX15" fmla="*/ 142875 w 704850"/>
              <a:gd name="connsiteY15" fmla="*/ 291306 h 453306"/>
              <a:gd name="connsiteX16" fmla="*/ 63500 w 704850"/>
              <a:gd name="connsiteY16" fmla="*/ 278606 h 453306"/>
              <a:gd name="connsiteX17" fmla="*/ 0 w 704850"/>
              <a:gd name="connsiteY17" fmla="*/ 265906 h 45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850" h="453306">
                <a:moveTo>
                  <a:pt x="0" y="265906"/>
                </a:moveTo>
                <a:lnTo>
                  <a:pt x="120650" y="335756"/>
                </a:lnTo>
                <a:lnTo>
                  <a:pt x="292100" y="405606"/>
                </a:lnTo>
                <a:lnTo>
                  <a:pt x="483585" y="453306"/>
                </a:lnTo>
                <a:lnTo>
                  <a:pt x="608012" y="395287"/>
                </a:lnTo>
                <a:lnTo>
                  <a:pt x="692150" y="307181"/>
                </a:lnTo>
                <a:lnTo>
                  <a:pt x="704850" y="230981"/>
                </a:lnTo>
                <a:lnTo>
                  <a:pt x="688181" y="128588"/>
                </a:lnTo>
                <a:lnTo>
                  <a:pt x="595313" y="74613"/>
                </a:lnTo>
                <a:lnTo>
                  <a:pt x="463550" y="57944"/>
                </a:lnTo>
                <a:lnTo>
                  <a:pt x="385762" y="37306"/>
                </a:lnTo>
                <a:lnTo>
                  <a:pt x="311944" y="0"/>
                </a:lnTo>
                <a:lnTo>
                  <a:pt x="342900" y="97631"/>
                </a:lnTo>
                <a:lnTo>
                  <a:pt x="292100" y="196056"/>
                </a:lnTo>
                <a:lnTo>
                  <a:pt x="231775" y="253206"/>
                </a:lnTo>
                <a:lnTo>
                  <a:pt x="142875" y="291306"/>
                </a:lnTo>
                <a:lnTo>
                  <a:pt x="63500" y="278606"/>
                </a:lnTo>
                <a:lnTo>
                  <a:pt x="0" y="265906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4259263" y="2073275"/>
            <a:ext cx="447675" cy="290513"/>
          </a:xfrm>
          <a:custGeom>
            <a:avLst/>
            <a:gdLst>
              <a:gd name="connsiteX0" fmla="*/ 0 w 564106"/>
              <a:gd name="connsiteY0" fmla="*/ 285750 h 419285"/>
              <a:gd name="connsiteX1" fmla="*/ 98425 w 564106"/>
              <a:gd name="connsiteY1" fmla="*/ 346075 h 419285"/>
              <a:gd name="connsiteX2" fmla="*/ 260350 w 564106"/>
              <a:gd name="connsiteY2" fmla="*/ 390525 h 419285"/>
              <a:gd name="connsiteX3" fmla="*/ 371475 w 564106"/>
              <a:gd name="connsiteY3" fmla="*/ 390525 h 419285"/>
              <a:gd name="connsiteX4" fmla="*/ 425450 w 564106"/>
              <a:gd name="connsiteY4" fmla="*/ 419100 h 419285"/>
              <a:gd name="connsiteX5" fmla="*/ 511175 w 564106"/>
              <a:gd name="connsiteY5" fmla="*/ 374650 h 419285"/>
              <a:gd name="connsiteX6" fmla="*/ 546100 w 564106"/>
              <a:gd name="connsiteY6" fmla="*/ 320675 h 419285"/>
              <a:gd name="connsiteX7" fmla="*/ 546100 w 564106"/>
              <a:gd name="connsiteY7" fmla="*/ 285750 h 419285"/>
              <a:gd name="connsiteX8" fmla="*/ 561975 w 564106"/>
              <a:gd name="connsiteY8" fmla="*/ 180975 h 419285"/>
              <a:gd name="connsiteX9" fmla="*/ 492125 w 564106"/>
              <a:gd name="connsiteY9" fmla="*/ 127000 h 419285"/>
              <a:gd name="connsiteX10" fmla="*/ 396875 w 564106"/>
              <a:gd name="connsiteY10" fmla="*/ 79375 h 419285"/>
              <a:gd name="connsiteX11" fmla="*/ 288925 w 564106"/>
              <a:gd name="connsiteY11" fmla="*/ 57150 h 419285"/>
              <a:gd name="connsiteX12" fmla="*/ 247650 w 564106"/>
              <a:gd name="connsiteY12" fmla="*/ 0 h 419285"/>
              <a:gd name="connsiteX0" fmla="*/ 0 w 564106"/>
              <a:gd name="connsiteY0" fmla="*/ 285750 h 419348"/>
              <a:gd name="connsiteX1" fmla="*/ 98425 w 564106"/>
              <a:gd name="connsiteY1" fmla="*/ 346075 h 419348"/>
              <a:gd name="connsiteX2" fmla="*/ 260350 w 564106"/>
              <a:gd name="connsiteY2" fmla="*/ 390525 h 419348"/>
              <a:gd name="connsiteX3" fmla="*/ 425450 w 564106"/>
              <a:gd name="connsiteY3" fmla="*/ 419100 h 419348"/>
              <a:gd name="connsiteX4" fmla="*/ 511175 w 564106"/>
              <a:gd name="connsiteY4" fmla="*/ 374650 h 419348"/>
              <a:gd name="connsiteX5" fmla="*/ 546100 w 564106"/>
              <a:gd name="connsiteY5" fmla="*/ 320675 h 419348"/>
              <a:gd name="connsiteX6" fmla="*/ 546100 w 564106"/>
              <a:gd name="connsiteY6" fmla="*/ 285750 h 419348"/>
              <a:gd name="connsiteX7" fmla="*/ 561975 w 564106"/>
              <a:gd name="connsiteY7" fmla="*/ 180975 h 419348"/>
              <a:gd name="connsiteX8" fmla="*/ 492125 w 564106"/>
              <a:gd name="connsiteY8" fmla="*/ 127000 h 419348"/>
              <a:gd name="connsiteX9" fmla="*/ 396875 w 564106"/>
              <a:gd name="connsiteY9" fmla="*/ 79375 h 419348"/>
              <a:gd name="connsiteX10" fmla="*/ 288925 w 564106"/>
              <a:gd name="connsiteY10" fmla="*/ 57150 h 419348"/>
              <a:gd name="connsiteX11" fmla="*/ 247650 w 564106"/>
              <a:gd name="connsiteY11" fmla="*/ 0 h 419348"/>
              <a:gd name="connsiteX0" fmla="*/ 0 w 564592"/>
              <a:gd name="connsiteY0" fmla="*/ 285750 h 419348"/>
              <a:gd name="connsiteX1" fmla="*/ 98425 w 564592"/>
              <a:gd name="connsiteY1" fmla="*/ 346075 h 419348"/>
              <a:gd name="connsiteX2" fmla="*/ 260350 w 564592"/>
              <a:gd name="connsiteY2" fmla="*/ 390525 h 419348"/>
              <a:gd name="connsiteX3" fmla="*/ 425450 w 564592"/>
              <a:gd name="connsiteY3" fmla="*/ 419100 h 419348"/>
              <a:gd name="connsiteX4" fmla="*/ 511175 w 564592"/>
              <a:gd name="connsiteY4" fmla="*/ 374650 h 419348"/>
              <a:gd name="connsiteX5" fmla="*/ 546100 w 564592"/>
              <a:gd name="connsiteY5" fmla="*/ 320675 h 419348"/>
              <a:gd name="connsiteX6" fmla="*/ 561975 w 564592"/>
              <a:gd name="connsiteY6" fmla="*/ 180975 h 419348"/>
              <a:gd name="connsiteX7" fmla="*/ 492125 w 564592"/>
              <a:gd name="connsiteY7" fmla="*/ 127000 h 419348"/>
              <a:gd name="connsiteX8" fmla="*/ 396875 w 564592"/>
              <a:gd name="connsiteY8" fmla="*/ 79375 h 419348"/>
              <a:gd name="connsiteX9" fmla="*/ 288925 w 564592"/>
              <a:gd name="connsiteY9" fmla="*/ 57150 h 419348"/>
              <a:gd name="connsiteX10" fmla="*/ 247650 w 564592"/>
              <a:gd name="connsiteY10" fmla="*/ 0 h 419348"/>
              <a:gd name="connsiteX0" fmla="*/ 0 w 564592"/>
              <a:gd name="connsiteY0" fmla="*/ 285750 h 419348"/>
              <a:gd name="connsiteX1" fmla="*/ 98425 w 564592"/>
              <a:gd name="connsiteY1" fmla="*/ 346075 h 419348"/>
              <a:gd name="connsiteX2" fmla="*/ 260350 w 564592"/>
              <a:gd name="connsiteY2" fmla="*/ 390525 h 419348"/>
              <a:gd name="connsiteX3" fmla="*/ 425450 w 564592"/>
              <a:gd name="connsiteY3" fmla="*/ 419100 h 419348"/>
              <a:gd name="connsiteX4" fmla="*/ 511175 w 564592"/>
              <a:gd name="connsiteY4" fmla="*/ 374650 h 419348"/>
              <a:gd name="connsiteX5" fmla="*/ 546100 w 564592"/>
              <a:gd name="connsiteY5" fmla="*/ 320675 h 419348"/>
              <a:gd name="connsiteX6" fmla="*/ 561975 w 564592"/>
              <a:gd name="connsiteY6" fmla="*/ 180975 h 419348"/>
              <a:gd name="connsiteX7" fmla="*/ 492125 w 564592"/>
              <a:gd name="connsiteY7" fmla="*/ 127000 h 419348"/>
              <a:gd name="connsiteX8" fmla="*/ 384175 w 564592"/>
              <a:gd name="connsiteY8" fmla="*/ 114300 h 419348"/>
              <a:gd name="connsiteX9" fmla="*/ 288925 w 564592"/>
              <a:gd name="connsiteY9" fmla="*/ 57150 h 419348"/>
              <a:gd name="connsiteX10" fmla="*/ 247650 w 564592"/>
              <a:gd name="connsiteY10" fmla="*/ 0 h 419348"/>
              <a:gd name="connsiteX0" fmla="*/ 0 w 564592"/>
              <a:gd name="connsiteY0" fmla="*/ 228600 h 362198"/>
              <a:gd name="connsiteX1" fmla="*/ 98425 w 564592"/>
              <a:gd name="connsiteY1" fmla="*/ 288925 h 362198"/>
              <a:gd name="connsiteX2" fmla="*/ 260350 w 564592"/>
              <a:gd name="connsiteY2" fmla="*/ 333375 h 362198"/>
              <a:gd name="connsiteX3" fmla="*/ 425450 w 564592"/>
              <a:gd name="connsiteY3" fmla="*/ 361950 h 362198"/>
              <a:gd name="connsiteX4" fmla="*/ 511175 w 564592"/>
              <a:gd name="connsiteY4" fmla="*/ 317500 h 362198"/>
              <a:gd name="connsiteX5" fmla="*/ 546100 w 564592"/>
              <a:gd name="connsiteY5" fmla="*/ 263525 h 362198"/>
              <a:gd name="connsiteX6" fmla="*/ 561975 w 564592"/>
              <a:gd name="connsiteY6" fmla="*/ 123825 h 362198"/>
              <a:gd name="connsiteX7" fmla="*/ 492125 w 564592"/>
              <a:gd name="connsiteY7" fmla="*/ 69850 h 362198"/>
              <a:gd name="connsiteX8" fmla="*/ 384175 w 564592"/>
              <a:gd name="connsiteY8" fmla="*/ 57150 h 362198"/>
              <a:gd name="connsiteX9" fmla="*/ 288925 w 564592"/>
              <a:gd name="connsiteY9" fmla="*/ 0 h 362198"/>
              <a:gd name="connsiteX0" fmla="*/ 0 w 615392"/>
              <a:gd name="connsiteY0" fmla="*/ 209550 h 362198"/>
              <a:gd name="connsiteX1" fmla="*/ 149225 w 615392"/>
              <a:gd name="connsiteY1" fmla="*/ 288925 h 362198"/>
              <a:gd name="connsiteX2" fmla="*/ 311150 w 615392"/>
              <a:gd name="connsiteY2" fmla="*/ 333375 h 362198"/>
              <a:gd name="connsiteX3" fmla="*/ 476250 w 615392"/>
              <a:gd name="connsiteY3" fmla="*/ 361950 h 362198"/>
              <a:gd name="connsiteX4" fmla="*/ 561975 w 615392"/>
              <a:gd name="connsiteY4" fmla="*/ 317500 h 362198"/>
              <a:gd name="connsiteX5" fmla="*/ 596900 w 615392"/>
              <a:gd name="connsiteY5" fmla="*/ 263525 h 362198"/>
              <a:gd name="connsiteX6" fmla="*/ 612775 w 615392"/>
              <a:gd name="connsiteY6" fmla="*/ 123825 h 362198"/>
              <a:gd name="connsiteX7" fmla="*/ 542925 w 615392"/>
              <a:gd name="connsiteY7" fmla="*/ 69850 h 362198"/>
              <a:gd name="connsiteX8" fmla="*/ 434975 w 615392"/>
              <a:gd name="connsiteY8" fmla="*/ 57150 h 362198"/>
              <a:gd name="connsiteX9" fmla="*/ 339725 w 615392"/>
              <a:gd name="connsiteY9" fmla="*/ 0 h 362198"/>
              <a:gd name="connsiteX0" fmla="*/ 0 w 615392"/>
              <a:gd name="connsiteY0" fmla="*/ 209550 h 362218"/>
              <a:gd name="connsiteX1" fmla="*/ 171450 w 615392"/>
              <a:gd name="connsiteY1" fmla="*/ 279400 h 362218"/>
              <a:gd name="connsiteX2" fmla="*/ 311150 w 615392"/>
              <a:gd name="connsiteY2" fmla="*/ 333375 h 362218"/>
              <a:gd name="connsiteX3" fmla="*/ 476250 w 615392"/>
              <a:gd name="connsiteY3" fmla="*/ 361950 h 362218"/>
              <a:gd name="connsiteX4" fmla="*/ 561975 w 615392"/>
              <a:gd name="connsiteY4" fmla="*/ 317500 h 362218"/>
              <a:gd name="connsiteX5" fmla="*/ 596900 w 615392"/>
              <a:gd name="connsiteY5" fmla="*/ 263525 h 362218"/>
              <a:gd name="connsiteX6" fmla="*/ 612775 w 615392"/>
              <a:gd name="connsiteY6" fmla="*/ 123825 h 362218"/>
              <a:gd name="connsiteX7" fmla="*/ 542925 w 615392"/>
              <a:gd name="connsiteY7" fmla="*/ 69850 h 362218"/>
              <a:gd name="connsiteX8" fmla="*/ 434975 w 615392"/>
              <a:gd name="connsiteY8" fmla="*/ 57150 h 362218"/>
              <a:gd name="connsiteX9" fmla="*/ 339725 w 615392"/>
              <a:gd name="connsiteY9" fmla="*/ 0 h 362218"/>
              <a:gd name="connsiteX0" fmla="*/ 0 w 622929"/>
              <a:gd name="connsiteY0" fmla="*/ 209550 h 362218"/>
              <a:gd name="connsiteX1" fmla="*/ 171450 w 622929"/>
              <a:gd name="connsiteY1" fmla="*/ 279400 h 362218"/>
              <a:gd name="connsiteX2" fmla="*/ 311150 w 622929"/>
              <a:gd name="connsiteY2" fmla="*/ 333375 h 362218"/>
              <a:gd name="connsiteX3" fmla="*/ 476250 w 622929"/>
              <a:gd name="connsiteY3" fmla="*/ 361950 h 362218"/>
              <a:gd name="connsiteX4" fmla="*/ 561975 w 622929"/>
              <a:gd name="connsiteY4" fmla="*/ 317500 h 362218"/>
              <a:gd name="connsiteX5" fmla="*/ 596900 w 622929"/>
              <a:gd name="connsiteY5" fmla="*/ 263525 h 362218"/>
              <a:gd name="connsiteX6" fmla="*/ 612775 w 622929"/>
              <a:gd name="connsiteY6" fmla="*/ 123825 h 362218"/>
              <a:gd name="connsiteX7" fmla="*/ 434975 w 622929"/>
              <a:gd name="connsiteY7" fmla="*/ 57150 h 362218"/>
              <a:gd name="connsiteX8" fmla="*/ 339725 w 622929"/>
              <a:gd name="connsiteY8" fmla="*/ 0 h 362218"/>
              <a:gd name="connsiteX0" fmla="*/ 0 w 597087"/>
              <a:gd name="connsiteY0" fmla="*/ 209550 h 362218"/>
              <a:gd name="connsiteX1" fmla="*/ 171450 w 597087"/>
              <a:gd name="connsiteY1" fmla="*/ 279400 h 362218"/>
              <a:gd name="connsiteX2" fmla="*/ 311150 w 597087"/>
              <a:gd name="connsiteY2" fmla="*/ 333375 h 362218"/>
              <a:gd name="connsiteX3" fmla="*/ 476250 w 597087"/>
              <a:gd name="connsiteY3" fmla="*/ 361950 h 362218"/>
              <a:gd name="connsiteX4" fmla="*/ 561975 w 597087"/>
              <a:gd name="connsiteY4" fmla="*/ 317500 h 362218"/>
              <a:gd name="connsiteX5" fmla="*/ 596900 w 597087"/>
              <a:gd name="connsiteY5" fmla="*/ 263525 h 362218"/>
              <a:gd name="connsiteX6" fmla="*/ 568325 w 597087"/>
              <a:gd name="connsiteY6" fmla="*/ 133350 h 362218"/>
              <a:gd name="connsiteX7" fmla="*/ 434975 w 597087"/>
              <a:gd name="connsiteY7" fmla="*/ 57150 h 362218"/>
              <a:gd name="connsiteX8" fmla="*/ 339725 w 597087"/>
              <a:gd name="connsiteY8" fmla="*/ 0 h 362218"/>
              <a:gd name="connsiteX0" fmla="*/ 0 w 597003"/>
              <a:gd name="connsiteY0" fmla="*/ 209550 h 362218"/>
              <a:gd name="connsiteX1" fmla="*/ 171450 w 597003"/>
              <a:gd name="connsiteY1" fmla="*/ 279400 h 362218"/>
              <a:gd name="connsiteX2" fmla="*/ 311150 w 597003"/>
              <a:gd name="connsiteY2" fmla="*/ 333375 h 362218"/>
              <a:gd name="connsiteX3" fmla="*/ 476250 w 597003"/>
              <a:gd name="connsiteY3" fmla="*/ 361950 h 362218"/>
              <a:gd name="connsiteX4" fmla="*/ 561975 w 597003"/>
              <a:gd name="connsiteY4" fmla="*/ 317500 h 362218"/>
              <a:gd name="connsiteX5" fmla="*/ 596900 w 597003"/>
              <a:gd name="connsiteY5" fmla="*/ 263525 h 362218"/>
              <a:gd name="connsiteX6" fmla="*/ 568325 w 597003"/>
              <a:gd name="connsiteY6" fmla="*/ 133350 h 362218"/>
              <a:gd name="connsiteX7" fmla="*/ 460375 w 597003"/>
              <a:gd name="connsiteY7" fmla="*/ 44450 h 362218"/>
              <a:gd name="connsiteX8" fmla="*/ 339725 w 597003"/>
              <a:gd name="connsiteY8" fmla="*/ 0 h 362218"/>
              <a:gd name="connsiteX0" fmla="*/ 0 w 597003"/>
              <a:gd name="connsiteY0" fmla="*/ 247650 h 400318"/>
              <a:gd name="connsiteX1" fmla="*/ 171450 w 597003"/>
              <a:gd name="connsiteY1" fmla="*/ 317500 h 400318"/>
              <a:gd name="connsiteX2" fmla="*/ 311150 w 597003"/>
              <a:gd name="connsiteY2" fmla="*/ 371475 h 400318"/>
              <a:gd name="connsiteX3" fmla="*/ 476250 w 597003"/>
              <a:gd name="connsiteY3" fmla="*/ 400050 h 400318"/>
              <a:gd name="connsiteX4" fmla="*/ 561975 w 597003"/>
              <a:gd name="connsiteY4" fmla="*/ 355600 h 400318"/>
              <a:gd name="connsiteX5" fmla="*/ 596900 w 597003"/>
              <a:gd name="connsiteY5" fmla="*/ 301625 h 400318"/>
              <a:gd name="connsiteX6" fmla="*/ 568325 w 597003"/>
              <a:gd name="connsiteY6" fmla="*/ 171450 h 400318"/>
              <a:gd name="connsiteX7" fmla="*/ 460375 w 597003"/>
              <a:gd name="connsiteY7" fmla="*/ 82550 h 400318"/>
              <a:gd name="connsiteX8" fmla="*/ 317500 w 597003"/>
              <a:gd name="connsiteY8" fmla="*/ 0 h 400318"/>
              <a:gd name="connsiteX0" fmla="*/ 0 w 597126"/>
              <a:gd name="connsiteY0" fmla="*/ 247650 h 400318"/>
              <a:gd name="connsiteX1" fmla="*/ 171450 w 597126"/>
              <a:gd name="connsiteY1" fmla="*/ 317500 h 400318"/>
              <a:gd name="connsiteX2" fmla="*/ 311150 w 597126"/>
              <a:gd name="connsiteY2" fmla="*/ 371475 h 400318"/>
              <a:gd name="connsiteX3" fmla="*/ 476250 w 597126"/>
              <a:gd name="connsiteY3" fmla="*/ 400050 h 400318"/>
              <a:gd name="connsiteX4" fmla="*/ 561975 w 597126"/>
              <a:gd name="connsiteY4" fmla="*/ 355600 h 400318"/>
              <a:gd name="connsiteX5" fmla="*/ 596900 w 597126"/>
              <a:gd name="connsiteY5" fmla="*/ 301625 h 400318"/>
              <a:gd name="connsiteX6" fmla="*/ 568325 w 597126"/>
              <a:gd name="connsiteY6" fmla="*/ 171450 h 400318"/>
              <a:gd name="connsiteX7" fmla="*/ 428625 w 597126"/>
              <a:gd name="connsiteY7" fmla="*/ 95250 h 400318"/>
              <a:gd name="connsiteX8" fmla="*/ 317500 w 597126"/>
              <a:gd name="connsiteY8" fmla="*/ 0 h 400318"/>
              <a:gd name="connsiteX0" fmla="*/ 0 w 613001"/>
              <a:gd name="connsiteY0" fmla="*/ 225425 h 400318"/>
              <a:gd name="connsiteX1" fmla="*/ 187325 w 613001"/>
              <a:gd name="connsiteY1" fmla="*/ 317500 h 400318"/>
              <a:gd name="connsiteX2" fmla="*/ 327025 w 613001"/>
              <a:gd name="connsiteY2" fmla="*/ 371475 h 400318"/>
              <a:gd name="connsiteX3" fmla="*/ 492125 w 613001"/>
              <a:gd name="connsiteY3" fmla="*/ 400050 h 400318"/>
              <a:gd name="connsiteX4" fmla="*/ 577850 w 613001"/>
              <a:gd name="connsiteY4" fmla="*/ 355600 h 400318"/>
              <a:gd name="connsiteX5" fmla="*/ 612775 w 613001"/>
              <a:gd name="connsiteY5" fmla="*/ 301625 h 400318"/>
              <a:gd name="connsiteX6" fmla="*/ 584200 w 613001"/>
              <a:gd name="connsiteY6" fmla="*/ 171450 h 400318"/>
              <a:gd name="connsiteX7" fmla="*/ 444500 w 613001"/>
              <a:gd name="connsiteY7" fmla="*/ 95250 h 400318"/>
              <a:gd name="connsiteX8" fmla="*/ 333375 w 613001"/>
              <a:gd name="connsiteY8" fmla="*/ 0 h 400318"/>
              <a:gd name="connsiteX0" fmla="*/ 0 w 613783"/>
              <a:gd name="connsiteY0" fmla="*/ 225425 h 400318"/>
              <a:gd name="connsiteX1" fmla="*/ 187325 w 613783"/>
              <a:gd name="connsiteY1" fmla="*/ 317500 h 400318"/>
              <a:gd name="connsiteX2" fmla="*/ 327025 w 613783"/>
              <a:gd name="connsiteY2" fmla="*/ 371475 h 400318"/>
              <a:gd name="connsiteX3" fmla="*/ 492125 w 613783"/>
              <a:gd name="connsiteY3" fmla="*/ 400050 h 400318"/>
              <a:gd name="connsiteX4" fmla="*/ 577850 w 613783"/>
              <a:gd name="connsiteY4" fmla="*/ 355600 h 400318"/>
              <a:gd name="connsiteX5" fmla="*/ 612775 w 613783"/>
              <a:gd name="connsiteY5" fmla="*/ 301625 h 400318"/>
              <a:gd name="connsiteX6" fmla="*/ 588963 w 613783"/>
              <a:gd name="connsiteY6" fmla="*/ 69057 h 400318"/>
              <a:gd name="connsiteX7" fmla="*/ 444500 w 613783"/>
              <a:gd name="connsiteY7" fmla="*/ 95250 h 400318"/>
              <a:gd name="connsiteX8" fmla="*/ 333375 w 613783"/>
              <a:gd name="connsiteY8" fmla="*/ 0 h 400318"/>
              <a:gd name="connsiteX0" fmla="*/ 0 w 710438"/>
              <a:gd name="connsiteY0" fmla="*/ 225425 h 400318"/>
              <a:gd name="connsiteX1" fmla="*/ 187325 w 710438"/>
              <a:gd name="connsiteY1" fmla="*/ 317500 h 400318"/>
              <a:gd name="connsiteX2" fmla="*/ 327025 w 710438"/>
              <a:gd name="connsiteY2" fmla="*/ 371475 h 400318"/>
              <a:gd name="connsiteX3" fmla="*/ 492125 w 710438"/>
              <a:gd name="connsiteY3" fmla="*/ 400050 h 400318"/>
              <a:gd name="connsiteX4" fmla="*/ 577850 w 710438"/>
              <a:gd name="connsiteY4" fmla="*/ 355600 h 400318"/>
              <a:gd name="connsiteX5" fmla="*/ 710406 w 710438"/>
              <a:gd name="connsiteY5" fmla="*/ 182562 h 400318"/>
              <a:gd name="connsiteX6" fmla="*/ 588963 w 710438"/>
              <a:gd name="connsiteY6" fmla="*/ 69057 h 400318"/>
              <a:gd name="connsiteX7" fmla="*/ 444500 w 710438"/>
              <a:gd name="connsiteY7" fmla="*/ 95250 h 400318"/>
              <a:gd name="connsiteX8" fmla="*/ 333375 w 710438"/>
              <a:gd name="connsiteY8" fmla="*/ 0 h 400318"/>
              <a:gd name="connsiteX0" fmla="*/ 0 w 710436"/>
              <a:gd name="connsiteY0" fmla="*/ 230810 h 405703"/>
              <a:gd name="connsiteX1" fmla="*/ 187325 w 710436"/>
              <a:gd name="connsiteY1" fmla="*/ 322885 h 405703"/>
              <a:gd name="connsiteX2" fmla="*/ 327025 w 710436"/>
              <a:gd name="connsiteY2" fmla="*/ 376860 h 405703"/>
              <a:gd name="connsiteX3" fmla="*/ 492125 w 710436"/>
              <a:gd name="connsiteY3" fmla="*/ 405435 h 405703"/>
              <a:gd name="connsiteX4" fmla="*/ 577850 w 710436"/>
              <a:gd name="connsiteY4" fmla="*/ 360985 h 405703"/>
              <a:gd name="connsiteX5" fmla="*/ 710406 w 710436"/>
              <a:gd name="connsiteY5" fmla="*/ 187947 h 405703"/>
              <a:gd name="connsiteX6" fmla="*/ 588963 w 710436"/>
              <a:gd name="connsiteY6" fmla="*/ 74442 h 405703"/>
              <a:gd name="connsiteX7" fmla="*/ 461168 w 710436"/>
              <a:gd name="connsiteY7" fmla="*/ 10148 h 405703"/>
              <a:gd name="connsiteX8" fmla="*/ 333375 w 710436"/>
              <a:gd name="connsiteY8" fmla="*/ 5385 h 405703"/>
              <a:gd name="connsiteX0" fmla="*/ 0 w 712194"/>
              <a:gd name="connsiteY0" fmla="*/ 230810 h 405703"/>
              <a:gd name="connsiteX1" fmla="*/ 187325 w 712194"/>
              <a:gd name="connsiteY1" fmla="*/ 322885 h 405703"/>
              <a:gd name="connsiteX2" fmla="*/ 327025 w 712194"/>
              <a:gd name="connsiteY2" fmla="*/ 376860 h 405703"/>
              <a:gd name="connsiteX3" fmla="*/ 492125 w 712194"/>
              <a:gd name="connsiteY3" fmla="*/ 405435 h 405703"/>
              <a:gd name="connsiteX4" fmla="*/ 577850 w 712194"/>
              <a:gd name="connsiteY4" fmla="*/ 360985 h 405703"/>
              <a:gd name="connsiteX5" fmla="*/ 710406 w 712194"/>
              <a:gd name="connsiteY5" fmla="*/ 187947 h 405703"/>
              <a:gd name="connsiteX6" fmla="*/ 641351 w 712194"/>
              <a:gd name="connsiteY6" fmla="*/ 55392 h 405703"/>
              <a:gd name="connsiteX7" fmla="*/ 461168 w 712194"/>
              <a:gd name="connsiteY7" fmla="*/ 10148 h 405703"/>
              <a:gd name="connsiteX8" fmla="*/ 333375 w 712194"/>
              <a:gd name="connsiteY8" fmla="*/ 5385 h 405703"/>
              <a:gd name="connsiteX0" fmla="*/ 0 w 713350"/>
              <a:gd name="connsiteY0" fmla="*/ 225425 h 400318"/>
              <a:gd name="connsiteX1" fmla="*/ 187325 w 713350"/>
              <a:gd name="connsiteY1" fmla="*/ 317500 h 400318"/>
              <a:gd name="connsiteX2" fmla="*/ 327025 w 713350"/>
              <a:gd name="connsiteY2" fmla="*/ 371475 h 400318"/>
              <a:gd name="connsiteX3" fmla="*/ 492125 w 713350"/>
              <a:gd name="connsiteY3" fmla="*/ 400050 h 400318"/>
              <a:gd name="connsiteX4" fmla="*/ 577850 w 713350"/>
              <a:gd name="connsiteY4" fmla="*/ 355600 h 400318"/>
              <a:gd name="connsiteX5" fmla="*/ 710406 w 713350"/>
              <a:gd name="connsiteY5" fmla="*/ 182562 h 400318"/>
              <a:gd name="connsiteX6" fmla="*/ 641351 w 713350"/>
              <a:gd name="connsiteY6" fmla="*/ 50007 h 400318"/>
              <a:gd name="connsiteX7" fmla="*/ 333375 w 713350"/>
              <a:gd name="connsiteY7" fmla="*/ 0 h 400318"/>
              <a:gd name="connsiteX0" fmla="*/ 0 w 713779"/>
              <a:gd name="connsiteY0" fmla="*/ 284956 h 459849"/>
              <a:gd name="connsiteX1" fmla="*/ 187325 w 713779"/>
              <a:gd name="connsiteY1" fmla="*/ 377031 h 459849"/>
              <a:gd name="connsiteX2" fmla="*/ 327025 w 713779"/>
              <a:gd name="connsiteY2" fmla="*/ 431006 h 459849"/>
              <a:gd name="connsiteX3" fmla="*/ 492125 w 713779"/>
              <a:gd name="connsiteY3" fmla="*/ 459581 h 459849"/>
              <a:gd name="connsiteX4" fmla="*/ 577850 w 713779"/>
              <a:gd name="connsiteY4" fmla="*/ 415131 h 459849"/>
              <a:gd name="connsiteX5" fmla="*/ 710406 w 713779"/>
              <a:gd name="connsiteY5" fmla="*/ 242093 h 459849"/>
              <a:gd name="connsiteX6" fmla="*/ 641351 w 713779"/>
              <a:gd name="connsiteY6" fmla="*/ 109538 h 459849"/>
              <a:gd name="connsiteX7" fmla="*/ 304800 w 713779"/>
              <a:gd name="connsiteY7" fmla="*/ 0 h 459849"/>
              <a:gd name="connsiteX0" fmla="*/ 0 w 713779"/>
              <a:gd name="connsiteY0" fmla="*/ 284956 h 459849"/>
              <a:gd name="connsiteX1" fmla="*/ 187325 w 713779"/>
              <a:gd name="connsiteY1" fmla="*/ 377031 h 459849"/>
              <a:gd name="connsiteX2" fmla="*/ 327025 w 713779"/>
              <a:gd name="connsiteY2" fmla="*/ 431006 h 459849"/>
              <a:gd name="connsiteX3" fmla="*/ 492125 w 713779"/>
              <a:gd name="connsiteY3" fmla="*/ 459581 h 459849"/>
              <a:gd name="connsiteX4" fmla="*/ 577850 w 713779"/>
              <a:gd name="connsiteY4" fmla="*/ 415131 h 459849"/>
              <a:gd name="connsiteX5" fmla="*/ 710406 w 713779"/>
              <a:gd name="connsiteY5" fmla="*/ 242093 h 459849"/>
              <a:gd name="connsiteX6" fmla="*/ 641351 w 713779"/>
              <a:gd name="connsiteY6" fmla="*/ 109538 h 459849"/>
              <a:gd name="connsiteX7" fmla="*/ 304800 w 713779"/>
              <a:gd name="connsiteY7" fmla="*/ 0 h 459849"/>
              <a:gd name="connsiteX0" fmla="*/ 0 w 711692"/>
              <a:gd name="connsiteY0" fmla="*/ 284956 h 462512"/>
              <a:gd name="connsiteX1" fmla="*/ 187325 w 711692"/>
              <a:gd name="connsiteY1" fmla="*/ 377031 h 462512"/>
              <a:gd name="connsiteX2" fmla="*/ 327025 w 711692"/>
              <a:gd name="connsiteY2" fmla="*/ 431006 h 462512"/>
              <a:gd name="connsiteX3" fmla="*/ 492125 w 711692"/>
              <a:gd name="connsiteY3" fmla="*/ 459581 h 462512"/>
              <a:gd name="connsiteX4" fmla="*/ 670719 w 711692"/>
              <a:gd name="connsiteY4" fmla="*/ 360363 h 462512"/>
              <a:gd name="connsiteX5" fmla="*/ 710406 w 711692"/>
              <a:gd name="connsiteY5" fmla="*/ 242093 h 462512"/>
              <a:gd name="connsiteX6" fmla="*/ 641351 w 711692"/>
              <a:gd name="connsiteY6" fmla="*/ 109538 h 462512"/>
              <a:gd name="connsiteX7" fmla="*/ 304800 w 711692"/>
              <a:gd name="connsiteY7" fmla="*/ 0 h 462512"/>
              <a:gd name="connsiteX0" fmla="*/ 0 w 711692"/>
              <a:gd name="connsiteY0" fmla="*/ 284956 h 462512"/>
              <a:gd name="connsiteX1" fmla="*/ 187325 w 711692"/>
              <a:gd name="connsiteY1" fmla="*/ 377031 h 462512"/>
              <a:gd name="connsiteX2" fmla="*/ 327025 w 711692"/>
              <a:gd name="connsiteY2" fmla="*/ 431006 h 462512"/>
              <a:gd name="connsiteX3" fmla="*/ 492125 w 711692"/>
              <a:gd name="connsiteY3" fmla="*/ 459581 h 462512"/>
              <a:gd name="connsiteX4" fmla="*/ 670719 w 711692"/>
              <a:gd name="connsiteY4" fmla="*/ 360363 h 462512"/>
              <a:gd name="connsiteX5" fmla="*/ 710406 w 711692"/>
              <a:gd name="connsiteY5" fmla="*/ 242093 h 462512"/>
              <a:gd name="connsiteX6" fmla="*/ 641351 w 711692"/>
              <a:gd name="connsiteY6" fmla="*/ 109538 h 462512"/>
              <a:gd name="connsiteX7" fmla="*/ 304800 w 711692"/>
              <a:gd name="connsiteY7" fmla="*/ 0 h 46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1692" h="462512">
                <a:moveTo>
                  <a:pt x="0" y="284956"/>
                </a:moveTo>
                <a:cubicBezTo>
                  <a:pt x="27516" y="306387"/>
                  <a:pt x="132821" y="352689"/>
                  <a:pt x="187325" y="377031"/>
                </a:cubicBezTo>
                <a:cubicBezTo>
                  <a:pt x="241829" y="401373"/>
                  <a:pt x="276225" y="417248"/>
                  <a:pt x="327025" y="431006"/>
                </a:cubicBezTo>
                <a:cubicBezTo>
                  <a:pt x="377825" y="444764"/>
                  <a:pt x="434843" y="471355"/>
                  <a:pt x="492125" y="459581"/>
                </a:cubicBezTo>
                <a:cubicBezTo>
                  <a:pt x="549407" y="447807"/>
                  <a:pt x="634339" y="415661"/>
                  <a:pt x="670719" y="360363"/>
                </a:cubicBezTo>
                <a:cubicBezTo>
                  <a:pt x="707099" y="305065"/>
                  <a:pt x="715301" y="283897"/>
                  <a:pt x="710406" y="242093"/>
                </a:cubicBezTo>
                <a:cubicBezTo>
                  <a:pt x="705511" y="200289"/>
                  <a:pt x="708952" y="149887"/>
                  <a:pt x="641351" y="109538"/>
                </a:cubicBezTo>
                <a:cubicBezTo>
                  <a:pt x="573750" y="69189"/>
                  <a:pt x="361818" y="79475"/>
                  <a:pt x="304800" y="0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60" name="Прямоугольник 659"/>
          <p:cNvSpPr/>
          <p:nvPr/>
        </p:nvSpPr>
        <p:spPr>
          <a:xfrm>
            <a:off x="4679950" y="2263775"/>
            <a:ext cx="358775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Дждайда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0334" name="Группа 725"/>
          <p:cNvGrpSpPr>
            <a:grpSpLocks/>
          </p:cNvGrpSpPr>
          <p:nvPr/>
        </p:nvGrpSpPr>
        <p:grpSpPr bwMode="auto">
          <a:xfrm>
            <a:off x="2597150" y="2628900"/>
            <a:ext cx="46038" cy="52388"/>
            <a:chOff x="7343458" y="3590414"/>
            <a:chExt cx="72711" cy="81893"/>
          </a:xfrm>
        </p:grpSpPr>
        <p:sp>
          <p:nvSpPr>
            <p:cNvPr id="727" name="Прямоугольник 726"/>
            <p:cNvSpPr/>
            <p:nvPr/>
          </p:nvSpPr>
          <p:spPr>
            <a:xfrm rot="5400000">
              <a:off x="7341142" y="3600252"/>
              <a:ext cx="37225" cy="1755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8" name="Прямоугольник 727"/>
            <p:cNvSpPr/>
            <p:nvPr/>
          </p:nvSpPr>
          <p:spPr>
            <a:xfrm>
              <a:off x="7371039" y="3654935"/>
              <a:ext cx="35101" cy="1737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9" name="Прямоугольник 728"/>
            <p:cNvSpPr/>
            <p:nvPr/>
          </p:nvSpPr>
          <p:spPr>
            <a:xfrm>
              <a:off x="7343458" y="3632602"/>
              <a:ext cx="35101" cy="1737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0" name="Прямоугольник 729"/>
            <p:cNvSpPr/>
            <p:nvPr/>
          </p:nvSpPr>
          <p:spPr>
            <a:xfrm rot="5400000">
              <a:off x="7367471" y="3601479"/>
              <a:ext cx="37223" cy="20058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1" name="Прямоугольник 730"/>
            <p:cNvSpPr/>
            <p:nvPr/>
          </p:nvSpPr>
          <p:spPr>
            <a:xfrm rot="5400000">
              <a:off x="7390022" y="3621344"/>
              <a:ext cx="34742" cy="1755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335" name="Группа 737"/>
          <p:cNvGrpSpPr>
            <a:grpSpLocks/>
          </p:cNvGrpSpPr>
          <p:nvPr/>
        </p:nvGrpSpPr>
        <p:grpSpPr bwMode="auto">
          <a:xfrm>
            <a:off x="2640013" y="2479675"/>
            <a:ext cx="46037" cy="52388"/>
            <a:chOff x="7343458" y="3590414"/>
            <a:chExt cx="72711" cy="81893"/>
          </a:xfrm>
        </p:grpSpPr>
        <p:sp>
          <p:nvSpPr>
            <p:cNvPr id="739" name="Прямоугольник 738"/>
            <p:cNvSpPr/>
            <p:nvPr/>
          </p:nvSpPr>
          <p:spPr>
            <a:xfrm rot="5400000">
              <a:off x="7341143" y="3600250"/>
              <a:ext cx="37225" cy="1755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0" name="Прямоугольник 739"/>
            <p:cNvSpPr/>
            <p:nvPr/>
          </p:nvSpPr>
          <p:spPr>
            <a:xfrm>
              <a:off x="7371038" y="3654935"/>
              <a:ext cx="35102" cy="1737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1" name="Прямоугольник 740"/>
            <p:cNvSpPr/>
            <p:nvPr/>
          </p:nvSpPr>
          <p:spPr>
            <a:xfrm>
              <a:off x="7343458" y="3632602"/>
              <a:ext cx="35102" cy="1737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2" name="Прямоугольник 741"/>
            <p:cNvSpPr/>
            <p:nvPr/>
          </p:nvSpPr>
          <p:spPr>
            <a:xfrm rot="5400000">
              <a:off x="7367470" y="3601479"/>
              <a:ext cx="37223" cy="20058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3" name="Прямоугольник 742"/>
            <p:cNvSpPr/>
            <p:nvPr/>
          </p:nvSpPr>
          <p:spPr>
            <a:xfrm rot="5400000">
              <a:off x="7390022" y="3621346"/>
              <a:ext cx="34742" cy="1755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12" name="Полилиния 711"/>
          <p:cNvSpPr/>
          <p:nvPr/>
        </p:nvSpPr>
        <p:spPr>
          <a:xfrm>
            <a:off x="2576513" y="2389188"/>
            <a:ext cx="771525" cy="379412"/>
          </a:xfrm>
          <a:custGeom>
            <a:avLst/>
            <a:gdLst>
              <a:gd name="connsiteX0" fmla="*/ 114300 w 1225550"/>
              <a:gd name="connsiteY0" fmla="*/ 0 h 603250"/>
              <a:gd name="connsiteX1" fmla="*/ 114300 w 1225550"/>
              <a:gd name="connsiteY1" fmla="*/ 152400 h 603250"/>
              <a:gd name="connsiteX2" fmla="*/ 69850 w 1225550"/>
              <a:gd name="connsiteY2" fmla="*/ 260350 h 603250"/>
              <a:gd name="connsiteX3" fmla="*/ 0 w 1225550"/>
              <a:gd name="connsiteY3" fmla="*/ 384175 h 603250"/>
              <a:gd name="connsiteX4" fmla="*/ 6350 w 1225550"/>
              <a:gd name="connsiteY4" fmla="*/ 485775 h 603250"/>
              <a:gd name="connsiteX5" fmla="*/ 73025 w 1225550"/>
              <a:gd name="connsiteY5" fmla="*/ 530225 h 603250"/>
              <a:gd name="connsiteX6" fmla="*/ 215900 w 1225550"/>
              <a:gd name="connsiteY6" fmla="*/ 577850 h 603250"/>
              <a:gd name="connsiteX7" fmla="*/ 377825 w 1225550"/>
              <a:gd name="connsiteY7" fmla="*/ 603250 h 603250"/>
              <a:gd name="connsiteX8" fmla="*/ 539750 w 1225550"/>
              <a:gd name="connsiteY8" fmla="*/ 596900 h 603250"/>
              <a:gd name="connsiteX9" fmla="*/ 657225 w 1225550"/>
              <a:gd name="connsiteY9" fmla="*/ 577850 h 603250"/>
              <a:gd name="connsiteX10" fmla="*/ 800100 w 1225550"/>
              <a:gd name="connsiteY10" fmla="*/ 539750 h 603250"/>
              <a:gd name="connsiteX11" fmla="*/ 904875 w 1225550"/>
              <a:gd name="connsiteY11" fmla="*/ 482600 h 603250"/>
              <a:gd name="connsiteX12" fmla="*/ 971550 w 1225550"/>
              <a:gd name="connsiteY12" fmla="*/ 412750 h 603250"/>
              <a:gd name="connsiteX13" fmla="*/ 1044575 w 1225550"/>
              <a:gd name="connsiteY13" fmla="*/ 257175 h 603250"/>
              <a:gd name="connsiteX14" fmla="*/ 1117600 w 1225550"/>
              <a:gd name="connsiteY14" fmla="*/ 161925 h 603250"/>
              <a:gd name="connsiteX15" fmla="*/ 1225550 w 1225550"/>
              <a:gd name="connsiteY15" fmla="*/ 79375 h 603250"/>
              <a:gd name="connsiteX16" fmla="*/ 1098550 w 1225550"/>
              <a:gd name="connsiteY16" fmla="*/ 111125 h 603250"/>
              <a:gd name="connsiteX17" fmla="*/ 927100 w 1225550"/>
              <a:gd name="connsiteY17" fmla="*/ 171450 h 603250"/>
              <a:gd name="connsiteX18" fmla="*/ 819150 w 1225550"/>
              <a:gd name="connsiteY18" fmla="*/ 206375 h 603250"/>
              <a:gd name="connsiteX19" fmla="*/ 717550 w 1225550"/>
              <a:gd name="connsiteY19" fmla="*/ 279400 h 603250"/>
              <a:gd name="connsiteX20" fmla="*/ 606425 w 1225550"/>
              <a:gd name="connsiteY20" fmla="*/ 333375 h 603250"/>
              <a:gd name="connsiteX21" fmla="*/ 457200 w 1225550"/>
              <a:gd name="connsiteY21" fmla="*/ 377825 h 603250"/>
              <a:gd name="connsiteX22" fmla="*/ 361950 w 1225550"/>
              <a:gd name="connsiteY22" fmla="*/ 406400 h 603250"/>
              <a:gd name="connsiteX23" fmla="*/ 295275 w 1225550"/>
              <a:gd name="connsiteY23" fmla="*/ 412750 h 603250"/>
              <a:gd name="connsiteX24" fmla="*/ 177800 w 1225550"/>
              <a:gd name="connsiteY24" fmla="*/ 387350 h 603250"/>
              <a:gd name="connsiteX25" fmla="*/ 123825 w 1225550"/>
              <a:gd name="connsiteY25" fmla="*/ 352425 h 603250"/>
              <a:gd name="connsiteX26" fmla="*/ 123825 w 1225550"/>
              <a:gd name="connsiteY26" fmla="*/ 317500 h 603250"/>
              <a:gd name="connsiteX27" fmla="*/ 228600 w 1225550"/>
              <a:gd name="connsiteY27" fmla="*/ 215900 h 603250"/>
              <a:gd name="connsiteX28" fmla="*/ 346075 w 1225550"/>
              <a:gd name="connsiteY28" fmla="*/ 120650 h 603250"/>
              <a:gd name="connsiteX29" fmla="*/ 387350 w 1225550"/>
              <a:gd name="connsiteY29" fmla="*/ 63500 h 603250"/>
              <a:gd name="connsiteX30" fmla="*/ 396875 w 1225550"/>
              <a:gd name="connsiteY30" fmla="*/ 19050 h 603250"/>
              <a:gd name="connsiteX31" fmla="*/ 193675 w 1225550"/>
              <a:gd name="connsiteY31" fmla="*/ 9525 h 603250"/>
              <a:gd name="connsiteX32" fmla="*/ 114300 w 1225550"/>
              <a:gd name="connsiteY32" fmla="*/ 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5550" h="603250">
                <a:moveTo>
                  <a:pt x="114300" y="0"/>
                </a:moveTo>
                <a:lnTo>
                  <a:pt x="114300" y="152400"/>
                </a:lnTo>
                <a:lnTo>
                  <a:pt x="69850" y="260350"/>
                </a:lnTo>
                <a:lnTo>
                  <a:pt x="0" y="384175"/>
                </a:lnTo>
                <a:lnTo>
                  <a:pt x="6350" y="485775"/>
                </a:lnTo>
                <a:lnTo>
                  <a:pt x="73025" y="530225"/>
                </a:lnTo>
                <a:lnTo>
                  <a:pt x="215900" y="577850"/>
                </a:lnTo>
                <a:lnTo>
                  <a:pt x="377825" y="603250"/>
                </a:lnTo>
                <a:lnTo>
                  <a:pt x="539750" y="596900"/>
                </a:lnTo>
                <a:lnTo>
                  <a:pt x="657225" y="577850"/>
                </a:lnTo>
                <a:lnTo>
                  <a:pt x="800100" y="539750"/>
                </a:lnTo>
                <a:lnTo>
                  <a:pt x="904875" y="482600"/>
                </a:lnTo>
                <a:lnTo>
                  <a:pt x="971550" y="412750"/>
                </a:lnTo>
                <a:lnTo>
                  <a:pt x="1044575" y="257175"/>
                </a:lnTo>
                <a:lnTo>
                  <a:pt x="1117600" y="161925"/>
                </a:lnTo>
                <a:lnTo>
                  <a:pt x="1225550" y="79375"/>
                </a:lnTo>
                <a:lnTo>
                  <a:pt x="1098550" y="111125"/>
                </a:lnTo>
                <a:lnTo>
                  <a:pt x="927100" y="171450"/>
                </a:lnTo>
                <a:lnTo>
                  <a:pt x="819150" y="206375"/>
                </a:lnTo>
                <a:lnTo>
                  <a:pt x="717550" y="279400"/>
                </a:lnTo>
                <a:lnTo>
                  <a:pt x="606425" y="333375"/>
                </a:lnTo>
                <a:lnTo>
                  <a:pt x="457200" y="377825"/>
                </a:lnTo>
                <a:lnTo>
                  <a:pt x="361950" y="406400"/>
                </a:lnTo>
                <a:lnTo>
                  <a:pt x="295275" y="412750"/>
                </a:lnTo>
                <a:lnTo>
                  <a:pt x="177800" y="387350"/>
                </a:lnTo>
                <a:lnTo>
                  <a:pt x="123825" y="352425"/>
                </a:lnTo>
                <a:lnTo>
                  <a:pt x="123825" y="317500"/>
                </a:lnTo>
                <a:lnTo>
                  <a:pt x="228600" y="215900"/>
                </a:lnTo>
                <a:lnTo>
                  <a:pt x="346075" y="120650"/>
                </a:lnTo>
                <a:lnTo>
                  <a:pt x="387350" y="63500"/>
                </a:lnTo>
                <a:lnTo>
                  <a:pt x="396875" y="19050"/>
                </a:lnTo>
                <a:lnTo>
                  <a:pt x="193675" y="9525"/>
                </a:lnTo>
                <a:lnTo>
                  <a:pt x="114300" y="0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2563813" y="2393950"/>
            <a:ext cx="784225" cy="373063"/>
          </a:xfrm>
          <a:custGeom>
            <a:avLst/>
            <a:gdLst>
              <a:gd name="connsiteX0" fmla="*/ 122455 w 1246405"/>
              <a:gd name="connsiteY0" fmla="*/ 0 h 590944"/>
              <a:gd name="connsiteX1" fmla="*/ 119280 w 1246405"/>
              <a:gd name="connsiteY1" fmla="*/ 165100 h 590944"/>
              <a:gd name="connsiteX2" fmla="*/ 62130 w 1246405"/>
              <a:gd name="connsiteY2" fmla="*/ 285750 h 590944"/>
              <a:gd name="connsiteX3" fmla="*/ 1805 w 1246405"/>
              <a:gd name="connsiteY3" fmla="*/ 393700 h 590944"/>
              <a:gd name="connsiteX4" fmla="*/ 24030 w 1246405"/>
              <a:gd name="connsiteY4" fmla="*/ 463550 h 590944"/>
              <a:gd name="connsiteX5" fmla="*/ 106580 w 1246405"/>
              <a:gd name="connsiteY5" fmla="*/ 527050 h 590944"/>
              <a:gd name="connsiteX6" fmla="*/ 208180 w 1246405"/>
              <a:gd name="connsiteY6" fmla="*/ 561975 h 590944"/>
              <a:gd name="connsiteX7" fmla="*/ 312955 w 1246405"/>
              <a:gd name="connsiteY7" fmla="*/ 581025 h 590944"/>
              <a:gd name="connsiteX8" fmla="*/ 455830 w 1246405"/>
              <a:gd name="connsiteY8" fmla="*/ 590550 h 590944"/>
              <a:gd name="connsiteX9" fmla="*/ 608230 w 1246405"/>
              <a:gd name="connsiteY9" fmla="*/ 568325 h 590944"/>
              <a:gd name="connsiteX10" fmla="*/ 760630 w 1246405"/>
              <a:gd name="connsiteY10" fmla="*/ 511175 h 590944"/>
              <a:gd name="connsiteX11" fmla="*/ 855880 w 1246405"/>
              <a:gd name="connsiteY11" fmla="*/ 485775 h 590944"/>
              <a:gd name="connsiteX12" fmla="*/ 932080 w 1246405"/>
              <a:gd name="connsiteY12" fmla="*/ 454025 h 590944"/>
              <a:gd name="connsiteX13" fmla="*/ 995580 w 1246405"/>
              <a:gd name="connsiteY13" fmla="*/ 374650 h 590944"/>
              <a:gd name="connsiteX14" fmla="*/ 1052730 w 1246405"/>
              <a:gd name="connsiteY14" fmla="*/ 254000 h 590944"/>
              <a:gd name="connsiteX15" fmla="*/ 1144805 w 1246405"/>
              <a:gd name="connsiteY15" fmla="*/ 149225 h 590944"/>
              <a:gd name="connsiteX16" fmla="*/ 1246405 w 1246405"/>
              <a:gd name="connsiteY16" fmla="*/ 79375 h 590944"/>
              <a:gd name="connsiteX0" fmla="*/ 122455 w 1246405"/>
              <a:gd name="connsiteY0" fmla="*/ 0 h 590944"/>
              <a:gd name="connsiteX1" fmla="*/ 119280 w 1246405"/>
              <a:gd name="connsiteY1" fmla="*/ 165100 h 590944"/>
              <a:gd name="connsiteX2" fmla="*/ 62130 w 1246405"/>
              <a:gd name="connsiteY2" fmla="*/ 285750 h 590944"/>
              <a:gd name="connsiteX3" fmla="*/ 1805 w 1246405"/>
              <a:gd name="connsiteY3" fmla="*/ 393700 h 590944"/>
              <a:gd name="connsiteX4" fmla="*/ 24030 w 1246405"/>
              <a:gd name="connsiteY4" fmla="*/ 463550 h 590944"/>
              <a:gd name="connsiteX5" fmla="*/ 106580 w 1246405"/>
              <a:gd name="connsiteY5" fmla="*/ 527050 h 590944"/>
              <a:gd name="connsiteX6" fmla="*/ 208180 w 1246405"/>
              <a:gd name="connsiteY6" fmla="*/ 561975 h 590944"/>
              <a:gd name="connsiteX7" fmla="*/ 312955 w 1246405"/>
              <a:gd name="connsiteY7" fmla="*/ 581025 h 590944"/>
              <a:gd name="connsiteX8" fmla="*/ 455830 w 1246405"/>
              <a:gd name="connsiteY8" fmla="*/ 590550 h 590944"/>
              <a:gd name="connsiteX9" fmla="*/ 608230 w 1246405"/>
              <a:gd name="connsiteY9" fmla="*/ 568325 h 590944"/>
              <a:gd name="connsiteX10" fmla="*/ 770155 w 1246405"/>
              <a:gd name="connsiteY10" fmla="*/ 546100 h 590944"/>
              <a:gd name="connsiteX11" fmla="*/ 855880 w 1246405"/>
              <a:gd name="connsiteY11" fmla="*/ 485775 h 590944"/>
              <a:gd name="connsiteX12" fmla="*/ 932080 w 1246405"/>
              <a:gd name="connsiteY12" fmla="*/ 454025 h 590944"/>
              <a:gd name="connsiteX13" fmla="*/ 995580 w 1246405"/>
              <a:gd name="connsiteY13" fmla="*/ 374650 h 590944"/>
              <a:gd name="connsiteX14" fmla="*/ 1052730 w 1246405"/>
              <a:gd name="connsiteY14" fmla="*/ 254000 h 590944"/>
              <a:gd name="connsiteX15" fmla="*/ 1144805 w 1246405"/>
              <a:gd name="connsiteY15" fmla="*/ 149225 h 590944"/>
              <a:gd name="connsiteX16" fmla="*/ 1246405 w 1246405"/>
              <a:gd name="connsiteY16" fmla="*/ 79375 h 590944"/>
              <a:gd name="connsiteX0" fmla="*/ 122455 w 1246405"/>
              <a:gd name="connsiteY0" fmla="*/ 0 h 590944"/>
              <a:gd name="connsiteX1" fmla="*/ 119280 w 1246405"/>
              <a:gd name="connsiteY1" fmla="*/ 165100 h 590944"/>
              <a:gd name="connsiteX2" fmla="*/ 62130 w 1246405"/>
              <a:gd name="connsiteY2" fmla="*/ 285750 h 590944"/>
              <a:gd name="connsiteX3" fmla="*/ 1805 w 1246405"/>
              <a:gd name="connsiteY3" fmla="*/ 393700 h 590944"/>
              <a:gd name="connsiteX4" fmla="*/ 24030 w 1246405"/>
              <a:gd name="connsiteY4" fmla="*/ 463550 h 590944"/>
              <a:gd name="connsiteX5" fmla="*/ 106580 w 1246405"/>
              <a:gd name="connsiteY5" fmla="*/ 527050 h 590944"/>
              <a:gd name="connsiteX6" fmla="*/ 208180 w 1246405"/>
              <a:gd name="connsiteY6" fmla="*/ 561975 h 590944"/>
              <a:gd name="connsiteX7" fmla="*/ 312955 w 1246405"/>
              <a:gd name="connsiteY7" fmla="*/ 581025 h 590944"/>
              <a:gd name="connsiteX8" fmla="*/ 455830 w 1246405"/>
              <a:gd name="connsiteY8" fmla="*/ 590550 h 590944"/>
              <a:gd name="connsiteX9" fmla="*/ 608230 w 1246405"/>
              <a:gd name="connsiteY9" fmla="*/ 568325 h 590944"/>
              <a:gd name="connsiteX10" fmla="*/ 770155 w 1246405"/>
              <a:gd name="connsiteY10" fmla="*/ 546100 h 590944"/>
              <a:gd name="connsiteX11" fmla="*/ 932080 w 1246405"/>
              <a:gd name="connsiteY11" fmla="*/ 454025 h 590944"/>
              <a:gd name="connsiteX12" fmla="*/ 995580 w 1246405"/>
              <a:gd name="connsiteY12" fmla="*/ 374650 h 590944"/>
              <a:gd name="connsiteX13" fmla="*/ 1052730 w 1246405"/>
              <a:gd name="connsiteY13" fmla="*/ 254000 h 590944"/>
              <a:gd name="connsiteX14" fmla="*/ 1144805 w 1246405"/>
              <a:gd name="connsiteY14" fmla="*/ 149225 h 590944"/>
              <a:gd name="connsiteX15" fmla="*/ 1246405 w 1246405"/>
              <a:gd name="connsiteY15" fmla="*/ 79375 h 590944"/>
              <a:gd name="connsiteX0" fmla="*/ 122455 w 1246405"/>
              <a:gd name="connsiteY0" fmla="*/ 0 h 592253"/>
              <a:gd name="connsiteX1" fmla="*/ 119280 w 1246405"/>
              <a:gd name="connsiteY1" fmla="*/ 165100 h 592253"/>
              <a:gd name="connsiteX2" fmla="*/ 62130 w 1246405"/>
              <a:gd name="connsiteY2" fmla="*/ 285750 h 592253"/>
              <a:gd name="connsiteX3" fmla="*/ 1805 w 1246405"/>
              <a:gd name="connsiteY3" fmla="*/ 393700 h 592253"/>
              <a:gd name="connsiteX4" fmla="*/ 24030 w 1246405"/>
              <a:gd name="connsiteY4" fmla="*/ 463550 h 592253"/>
              <a:gd name="connsiteX5" fmla="*/ 106580 w 1246405"/>
              <a:gd name="connsiteY5" fmla="*/ 527050 h 592253"/>
              <a:gd name="connsiteX6" fmla="*/ 208180 w 1246405"/>
              <a:gd name="connsiteY6" fmla="*/ 561975 h 592253"/>
              <a:gd name="connsiteX7" fmla="*/ 312955 w 1246405"/>
              <a:gd name="connsiteY7" fmla="*/ 581025 h 592253"/>
              <a:gd name="connsiteX8" fmla="*/ 455830 w 1246405"/>
              <a:gd name="connsiteY8" fmla="*/ 590550 h 592253"/>
              <a:gd name="connsiteX9" fmla="*/ 770155 w 1246405"/>
              <a:gd name="connsiteY9" fmla="*/ 546100 h 592253"/>
              <a:gd name="connsiteX10" fmla="*/ 932080 w 1246405"/>
              <a:gd name="connsiteY10" fmla="*/ 454025 h 592253"/>
              <a:gd name="connsiteX11" fmla="*/ 995580 w 1246405"/>
              <a:gd name="connsiteY11" fmla="*/ 374650 h 592253"/>
              <a:gd name="connsiteX12" fmla="*/ 1052730 w 1246405"/>
              <a:gd name="connsiteY12" fmla="*/ 254000 h 592253"/>
              <a:gd name="connsiteX13" fmla="*/ 1144805 w 1246405"/>
              <a:gd name="connsiteY13" fmla="*/ 149225 h 592253"/>
              <a:gd name="connsiteX14" fmla="*/ 1246405 w 1246405"/>
              <a:gd name="connsiteY14" fmla="*/ 79375 h 592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405" h="592253">
                <a:moveTo>
                  <a:pt x="122455" y="0"/>
                </a:moveTo>
                <a:cubicBezTo>
                  <a:pt x="125894" y="58737"/>
                  <a:pt x="129334" y="117475"/>
                  <a:pt x="119280" y="165100"/>
                </a:cubicBezTo>
                <a:cubicBezTo>
                  <a:pt x="109226" y="212725"/>
                  <a:pt x="81709" y="247650"/>
                  <a:pt x="62130" y="285750"/>
                </a:cubicBezTo>
                <a:cubicBezTo>
                  <a:pt x="42551" y="323850"/>
                  <a:pt x="8155" y="364067"/>
                  <a:pt x="1805" y="393700"/>
                </a:cubicBezTo>
                <a:cubicBezTo>
                  <a:pt x="-4545" y="423333"/>
                  <a:pt x="6568" y="441325"/>
                  <a:pt x="24030" y="463550"/>
                </a:cubicBezTo>
                <a:cubicBezTo>
                  <a:pt x="41492" y="485775"/>
                  <a:pt x="75888" y="510646"/>
                  <a:pt x="106580" y="527050"/>
                </a:cubicBezTo>
                <a:cubicBezTo>
                  <a:pt x="137272" y="543454"/>
                  <a:pt x="173784" y="552979"/>
                  <a:pt x="208180" y="561975"/>
                </a:cubicBezTo>
                <a:cubicBezTo>
                  <a:pt x="242576" y="570971"/>
                  <a:pt x="271680" y="576263"/>
                  <a:pt x="312955" y="581025"/>
                </a:cubicBezTo>
                <a:cubicBezTo>
                  <a:pt x="354230" y="585787"/>
                  <a:pt x="379630" y="596371"/>
                  <a:pt x="455830" y="590550"/>
                </a:cubicBezTo>
                <a:cubicBezTo>
                  <a:pt x="532030" y="584729"/>
                  <a:pt x="690780" y="568854"/>
                  <a:pt x="770155" y="546100"/>
                </a:cubicBezTo>
                <a:cubicBezTo>
                  <a:pt x="849530" y="523346"/>
                  <a:pt x="894509" y="482600"/>
                  <a:pt x="932080" y="454025"/>
                </a:cubicBezTo>
                <a:cubicBezTo>
                  <a:pt x="969651" y="425450"/>
                  <a:pt x="975472" y="407988"/>
                  <a:pt x="995580" y="374650"/>
                </a:cubicBezTo>
                <a:cubicBezTo>
                  <a:pt x="1015688" y="341313"/>
                  <a:pt x="1027859" y="291571"/>
                  <a:pt x="1052730" y="254000"/>
                </a:cubicBezTo>
                <a:cubicBezTo>
                  <a:pt x="1077601" y="216429"/>
                  <a:pt x="1112526" y="178329"/>
                  <a:pt x="1144805" y="149225"/>
                </a:cubicBezTo>
                <a:cubicBezTo>
                  <a:pt x="1177084" y="120121"/>
                  <a:pt x="1211744" y="99748"/>
                  <a:pt x="1246405" y="793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592" name="Прямоугольник 591"/>
          <p:cNvSpPr/>
          <p:nvPr/>
        </p:nvSpPr>
        <p:spPr>
          <a:xfrm>
            <a:off x="2687638" y="2514600"/>
            <a:ext cx="293687" cy="841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Караси</a:t>
            </a:r>
          </a:p>
        </p:txBody>
      </p:sp>
      <p:sp>
        <p:nvSpPr>
          <p:cNvPr id="711" name="Прямоугольник 710"/>
          <p:cNvSpPr/>
          <p:nvPr/>
        </p:nvSpPr>
        <p:spPr>
          <a:xfrm>
            <a:off x="3019425" y="2682875"/>
            <a:ext cx="292100" cy="841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Балас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23" name="Группа 22"/>
          <p:cNvGrpSpPr>
            <a:grpSpLocks/>
          </p:cNvGrpSpPr>
          <p:nvPr/>
        </p:nvGrpSpPr>
        <p:grpSpPr bwMode="auto">
          <a:xfrm>
            <a:off x="4556125" y="1976438"/>
            <a:ext cx="366713" cy="284162"/>
            <a:chOff x="7231856" y="3138488"/>
            <a:chExt cx="581026" cy="449262"/>
          </a:xfrm>
        </p:grpSpPr>
        <p:sp>
          <p:nvSpPr>
            <p:cNvPr id="5" name="Полилиния 4"/>
            <p:cNvSpPr/>
            <p:nvPr/>
          </p:nvSpPr>
          <p:spPr>
            <a:xfrm>
              <a:off x="7231856" y="3203744"/>
              <a:ext cx="528205" cy="378986"/>
            </a:xfrm>
            <a:custGeom>
              <a:avLst/>
              <a:gdLst>
                <a:gd name="connsiteX0" fmla="*/ 0 w 529077"/>
                <a:gd name="connsiteY0" fmla="*/ 138912 h 379418"/>
                <a:gd name="connsiteX1" fmla="*/ 178594 w 529077"/>
                <a:gd name="connsiteY1" fmla="*/ 146056 h 379418"/>
                <a:gd name="connsiteX2" fmla="*/ 330994 w 529077"/>
                <a:gd name="connsiteY2" fmla="*/ 134150 h 379418"/>
                <a:gd name="connsiteX3" fmla="*/ 459582 w 529077"/>
                <a:gd name="connsiteY3" fmla="*/ 79381 h 379418"/>
                <a:gd name="connsiteX4" fmla="*/ 528638 w 529077"/>
                <a:gd name="connsiteY4" fmla="*/ 800 h 379418"/>
                <a:gd name="connsiteX5" fmla="*/ 428625 w 529077"/>
                <a:gd name="connsiteY5" fmla="*/ 131768 h 379418"/>
                <a:gd name="connsiteX6" fmla="*/ 369094 w 529077"/>
                <a:gd name="connsiteY6" fmla="*/ 217493 h 379418"/>
                <a:gd name="connsiteX7" fmla="*/ 302419 w 529077"/>
                <a:gd name="connsiteY7" fmla="*/ 312743 h 379418"/>
                <a:gd name="connsiteX8" fmla="*/ 250032 w 529077"/>
                <a:gd name="connsiteY8" fmla="*/ 379418 h 379418"/>
                <a:gd name="connsiteX0" fmla="*/ 0 w 528705"/>
                <a:gd name="connsiteY0" fmla="*/ 138207 h 378713"/>
                <a:gd name="connsiteX1" fmla="*/ 178594 w 528705"/>
                <a:gd name="connsiteY1" fmla="*/ 145351 h 378713"/>
                <a:gd name="connsiteX2" fmla="*/ 330994 w 528705"/>
                <a:gd name="connsiteY2" fmla="*/ 133445 h 378713"/>
                <a:gd name="connsiteX3" fmla="*/ 459582 w 528705"/>
                <a:gd name="connsiteY3" fmla="*/ 78676 h 378713"/>
                <a:gd name="connsiteX4" fmla="*/ 528638 w 528705"/>
                <a:gd name="connsiteY4" fmla="*/ 95 h 378713"/>
                <a:gd name="connsiteX5" fmla="*/ 471488 w 528705"/>
                <a:gd name="connsiteY5" fmla="*/ 95345 h 378713"/>
                <a:gd name="connsiteX6" fmla="*/ 428625 w 528705"/>
                <a:gd name="connsiteY6" fmla="*/ 131063 h 378713"/>
                <a:gd name="connsiteX7" fmla="*/ 369094 w 528705"/>
                <a:gd name="connsiteY7" fmla="*/ 216788 h 378713"/>
                <a:gd name="connsiteX8" fmla="*/ 302419 w 528705"/>
                <a:gd name="connsiteY8" fmla="*/ 312038 h 378713"/>
                <a:gd name="connsiteX9" fmla="*/ 250032 w 528705"/>
                <a:gd name="connsiteY9" fmla="*/ 378713 h 378713"/>
                <a:gd name="connsiteX0" fmla="*/ 0 w 528843"/>
                <a:gd name="connsiteY0" fmla="*/ 138434 h 378940"/>
                <a:gd name="connsiteX1" fmla="*/ 178594 w 528843"/>
                <a:gd name="connsiteY1" fmla="*/ 145578 h 378940"/>
                <a:gd name="connsiteX2" fmla="*/ 330994 w 528843"/>
                <a:gd name="connsiteY2" fmla="*/ 133672 h 378940"/>
                <a:gd name="connsiteX3" fmla="*/ 450057 w 528843"/>
                <a:gd name="connsiteY3" fmla="*/ 66996 h 378940"/>
                <a:gd name="connsiteX4" fmla="*/ 528638 w 528843"/>
                <a:gd name="connsiteY4" fmla="*/ 322 h 378940"/>
                <a:gd name="connsiteX5" fmla="*/ 471488 w 528843"/>
                <a:gd name="connsiteY5" fmla="*/ 95572 h 378940"/>
                <a:gd name="connsiteX6" fmla="*/ 428625 w 528843"/>
                <a:gd name="connsiteY6" fmla="*/ 131290 h 378940"/>
                <a:gd name="connsiteX7" fmla="*/ 369094 w 528843"/>
                <a:gd name="connsiteY7" fmla="*/ 217015 h 378940"/>
                <a:gd name="connsiteX8" fmla="*/ 302419 w 528843"/>
                <a:gd name="connsiteY8" fmla="*/ 312265 h 378940"/>
                <a:gd name="connsiteX9" fmla="*/ 250032 w 528843"/>
                <a:gd name="connsiteY9" fmla="*/ 378940 h 378940"/>
                <a:gd name="connsiteX0" fmla="*/ 0 w 528822"/>
                <a:gd name="connsiteY0" fmla="*/ 139477 h 379983"/>
                <a:gd name="connsiteX1" fmla="*/ 178594 w 528822"/>
                <a:gd name="connsiteY1" fmla="*/ 146621 h 379983"/>
                <a:gd name="connsiteX2" fmla="*/ 330994 w 528822"/>
                <a:gd name="connsiteY2" fmla="*/ 134715 h 379983"/>
                <a:gd name="connsiteX3" fmla="*/ 450057 w 528822"/>
                <a:gd name="connsiteY3" fmla="*/ 68039 h 379983"/>
                <a:gd name="connsiteX4" fmla="*/ 528638 w 528822"/>
                <a:gd name="connsiteY4" fmla="*/ 1365 h 379983"/>
                <a:gd name="connsiteX5" fmla="*/ 428625 w 528822"/>
                <a:gd name="connsiteY5" fmla="*/ 132333 h 379983"/>
                <a:gd name="connsiteX6" fmla="*/ 369094 w 528822"/>
                <a:gd name="connsiteY6" fmla="*/ 218058 h 379983"/>
                <a:gd name="connsiteX7" fmla="*/ 302419 w 528822"/>
                <a:gd name="connsiteY7" fmla="*/ 313308 h 379983"/>
                <a:gd name="connsiteX8" fmla="*/ 250032 w 528822"/>
                <a:gd name="connsiteY8" fmla="*/ 379983 h 37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822" h="379983">
                  <a:moveTo>
                    <a:pt x="0" y="139477"/>
                  </a:moveTo>
                  <a:cubicBezTo>
                    <a:pt x="61714" y="143446"/>
                    <a:pt x="123428" y="147415"/>
                    <a:pt x="178594" y="146621"/>
                  </a:cubicBezTo>
                  <a:cubicBezTo>
                    <a:pt x="233760" y="145827"/>
                    <a:pt x="285750" y="147812"/>
                    <a:pt x="330994" y="134715"/>
                  </a:cubicBezTo>
                  <a:cubicBezTo>
                    <a:pt x="376238" y="121618"/>
                    <a:pt x="417116" y="90264"/>
                    <a:pt x="450057" y="68039"/>
                  </a:cubicBezTo>
                  <a:cubicBezTo>
                    <a:pt x="482998" y="45814"/>
                    <a:pt x="532210" y="-9351"/>
                    <a:pt x="528638" y="1365"/>
                  </a:cubicBezTo>
                  <a:cubicBezTo>
                    <a:pt x="525066" y="12081"/>
                    <a:pt x="455216" y="96218"/>
                    <a:pt x="428625" y="132333"/>
                  </a:cubicBezTo>
                  <a:cubicBezTo>
                    <a:pt x="411559" y="152574"/>
                    <a:pt x="369094" y="218058"/>
                    <a:pt x="369094" y="218058"/>
                  </a:cubicBezTo>
                  <a:cubicBezTo>
                    <a:pt x="348060" y="248220"/>
                    <a:pt x="322263" y="286320"/>
                    <a:pt x="302419" y="313308"/>
                  </a:cubicBezTo>
                  <a:cubicBezTo>
                    <a:pt x="282575" y="340296"/>
                    <a:pt x="266303" y="360139"/>
                    <a:pt x="250032" y="379983"/>
                  </a:cubicBezTo>
                </a:path>
              </a:pathLst>
            </a:cu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7262039" y="3241391"/>
              <a:ext cx="465324" cy="346359"/>
            </a:xfrm>
            <a:custGeom>
              <a:avLst/>
              <a:gdLst>
                <a:gd name="connsiteX0" fmla="*/ 0 w 466725"/>
                <a:gd name="connsiteY0" fmla="*/ 111125 h 346075"/>
                <a:gd name="connsiteX1" fmla="*/ 177800 w 466725"/>
                <a:gd name="connsiteY1" fmla="*/ 123825 h 346075"/>
                <a:gd name="connsiteX2" fmla="*/ 298450 w 466725"/>
                <a:gd name="connsiteY2" fmla="*/ 104775 h 346075"/>
                <a:gd name="connsiteX3" fmla="*/ 361950 w 466725"/>
                <a:gd name="connsiteY3" fmla="*/ 76200 h 346075"/>
                <a:gd name="connsiteX4" fmla="*/ 466725 w 466725"/>
                <a:gd name="connsiteY4" fmla="*/ 0 h 346075"/>
                <a:gd name="connsiteX5" fmla="*/ 403225 w 466725"/>
                <a:gd name="connsiteY5" fmla="*/ 79375 h 346075"/>
                <a:gd name="connsiteX6" fmla="*/ 339725 w 466725"/>
                <a:gd name="connsiteY6" fmla="*/ 168275 h 346075"/>
                <a:gd name="connsiteX7" fmla="*/ 282575 w 466725"/>
                <a:gd name="connsiteY7" fmla="*/ 263525 h 346075"/>
                <a:gd name="connsiteX8" fmla="*/ 225425 w 466725"/>
                <a:gd name="connsiteY8" fmla="*/ 346075 h 346075"/>
                <a:gd name="connsiteX9" fmla="*/ 209550 w 466725"/>
                <a:gd name="connsiteY9" fmla="*/ 260350 h 346075"/>
                <a:gd name="connsiteX10" fmla="*/ 161925 w 466725"/>
                <a:gd name="connsiteY10" fmla="*/ 174625 h 346075"/>
                <a:gd name="connsiteX11" fmla="*/ 79375 w 466725"/>
                <a:gd name="connsiteY11" fmla="*/ 133350 h 346075"/>
                <a:gd name="connsiteX12" fmla="*/ 0 w 466725"/>
                <a:gd name="connsiteY12" fmla="*/ 111125 h 34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346075">
                  <a:moveTo>
                    <a:pt x="0" y="111125"/>
                  </a:moveTo>
                  <a:lnTo>
                    <a:pt x="177800" y="123825"/>
                  </a:lnTo>
                  <a:lnTo>
                    <a:pt x="298450" y="104775"/>
                  </a:lnTo>
                  <a:lnTo>
                    <a:pt x="361950" y="76200"/>
                  </a:lnTo>
                  <a:lnTo>
                    <a:pt x="466725" y="0"/>
                  </a:lnTo>
                  <a:lnTo>
                    <a:pt x="403225" y="79375"/>
                  </a:lnTo>
                  <a:lnTo>
                    <a:pt x="339725" y="168275"/>
                  </a:lnTo>
                  <a:lnTo>
                    <a:pt x="282575" y="263525"/>
                  </a:lnTo>
                  <a:lnTo>
                    <a:pt x="225425" y="346075"/>
                  </a:lnTo>
                  <a:lnTo>
                    <a:pt x="209550" y="260350"/>
                  </a:lnTo>
                  <a:lnTo>
                    <a:pt x="161925" y="174625"/>
                  </a:lnTo>
                  <a:lnTo>
                    <a:pt x="79375" y="133350"/>
                  </a:lnTo>
                  <a:lnTo>
                    <a:pt x="0" y="111125"/>
                  </a:lnTo>
                  <a:close/>
                </a:path>
              </a:pathLst>
            </a:cu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 flipV="1">
              <a:off x="7770122" y="3138488"/>
              <a:ext cx="42760" cy="552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Группа 93"/>
          <p:cNvGrpSpPr>
            <a:grpSpLocks/>
          </p:cNvGrpSpPr>
          <p:nvPr/>
        </p:nvGrpSpPr>
        <p:grpSpPr bwMode="auto">
          <a:xfrm>
            <a:off x="701675" y="2276475"/>
            <a:ext cx="2311400" cy="876300"/>
            <a:chOff x="1093025" y="3613150"/>
            <a:chExt cx="3669475" cy="1390621"/>
          </a:xfrm>
        </p:grpSpPr>
        <p:sp>
          <p:nvSpPr>
            <p:cNvPr id="25" name="Полилиния 24"/>
            <p:cNvSpPr/>
            <p:nvPr/>
          </p:nvSpPr>
          <p:spPr>
            <a:xfrm>
              <a:off x="1176194" y="3613150"/>
              <a:ext cx="3586306" cy="1372987"/>
            </a:xfrm>
            <a:custGeom>
              <a:avLst/>
              <a:gdLst>
                <a:gd name="connsiteX0" fmla="*/ 3586467 w 3586467"/>
                <a:gd name="connsiteY0" fmla="*/ 806450 h 1371889"/>
                <a:gd name="connsiteX1" fmla="*/ 3122917 w 3586467"/>
                <a:gd name="connsiteY1" fmla="*/ 825500 h 1371889"/>
                <a:gd name="connsiteX2" fmla="*/ 2138667 w 3586467"/>
                <a:gd name="connsiteY2" fmla="*/ 882650 h 1371889"/>
                <a:gd name="connsiteX3" fmla="*/ 1135367 w 3586467"/>
                <a:gd name="connsiteY3" fmla="*/ 1111250 h 1371889"/>
                <a:gd name="connsiteX4" fmla="*/ 5067 w 3586467"/>
                <a:gd name="connsiteY4" fmla="*/ 1371600 h 1371889"/>
                <a:gd name="connsiteX5" fmla="*/ 754367 w 3586467"/>
                <a:gd name="connsiteY5" fmla="*/ 1155700 h 1371889"/>
                <a:gd name="connsiteX6" fmla="*/ 1586217 w 3586467"/>
                <a:gd name="connsiteY6" fmla="*/ 850900 h 1371889"/>
                <a:gd name="connsiteX7" fmla="*/ 2005317 w 3586467"/>
                <a:gd name="connsiteY7" fmla="*/ 596900 h 1371889"/>
                <a:gd name="connsiteX8" fmla="*/ 2621267 w 3586467"/>
                <a:gd name="connsiteY8" fmla="*/ 0 h 137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6467" h="1371889">
                  <a:moveTo>
                    <a:pt x="3586467" y="806450"/>
                  </a:moveTo>
                  <a:lnTo>
                    <a:pt x="3122917" y="825500"/>
                  </a:lnTo>
                  <a:cubicBezTo>
                    <a:pt x="2881617" y="838200"/>
                    <a:pt x="2469925" y="835025"/>
                    <a:pt x="2138667" y="882650"/>
                  </a:cubicBezTo>
                  <a:cubicBezTo>
                    <a:pt x="1807409" y="930275"/>
                    <a:pt x="1135367" y="1111250"/>
                    <a:pt x="1135367" y="1111250"/>
                  </a:cubicBezTo>
                  <a:lnTo>
                    <a:pt x="5067" y="1371600"/>
                  </a:lnTo>
                  <a:cubicBezTo>
                    <a:pt x="-58433" y="1379008"/>
                    <a:pt x="490842" y="1242483"/>
                    <a:pt x="754367" y="1155700"/>
                  </a:cubicBezTo>
                  <a:cubicBezTo>
                    <a:pt x="1017892" y="1068917"/>
                    <a:pt x="1377725" y="944033"/>
                    <a:pt x="1586217" y="850900"/>
                  </a:cubicBezTo>
                  <a:cubicBezTo>
                    <a:pt x="1794709" y="757767"/>
                    <a:pt x="1832809" y="738717"/>
                    <a:pt x="2005317" y="596900"/>
                  </a:cubicBezTo>
                  <a:cubicBezTo>
                    <a:pt x="2177825" y="455083"/>
                    <a:pt x="2399546" y="227541"/>
                    <a:pt x="2621267" y="0"/>
                  </a:cubicBezTo>
                </a:path>
              </a:pathLst>
            </a:cu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744" name="Прямая со стрелкой 743"/>
            <p:cNvCxnSpPr/>
            <p:nvPr/>
          </p:nvCxnSpPr>
          <p:spPr>
            <a:xfrm flipH="1">
              <a:off x="1093025" y="4988656"/>
              <a:ext cx="73088" cy="1511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Полилиния 27"/>
            <p:cNvSpPr/>
            <p:nvPr/>
          </p:nvSpPr>
          <p:spPr>
            <a:xfrm>
              <a:off x="1466021" y="3623227"/>
              <a:ext cx="3263717" cy="1284813"/>
            </a:xfrm>
            <a:custGeom>
              <a:avLst/>
              <a:gdLst>
                <a:gd name="connsiteX0" fmla="*/ 2362200 w 3263900"/>
                <a:gd name="connsiteY0" fmla="*/ 0 h 1231900"/>
                <a:gd name="connsiteX1" fmla="*/ 2489200 w 3263900"/>
                <a:gd name="connsiteY1" fmla="*/ 95250 h 1231900"/>
                <a:gd name="connsiteX2" fmla="*/ 2552700 w 3263900"/>
                <a:gd name="connsiteY2" fmla="*/ 127000 h 1231900"/>
                <a:gd name="connsiteX3" fmla="*/ 2667000 w 3263900"/>
                <a:gd name="connsiteY3" fmla="*/ 177800 h 1231900"/>
                <a:gd name="connsiteX4" fmla="*/ 2686050 w 3263900"/>
                <a:gd name="connsiteY4" fmla="*/ 311150 h 1231900"/>
                <a:gd name="connsiteX5" fmla="*/ 2654300 w 3263900"/>
                <a:gd name="connsiteY5" fmla="*/ 431800 h 1231900"/>
                <a:gd name="connsiteX6" fmla="*/ 2571750 w 3263900"/>
                <a:gd name="connsiteY6" fmla="*/ 539750 h 1231900"/>
                <a:gd name="connsiteX7" fmla="*/ 2635250 w 3263900"/>
                <a:gd name="connsiteY7" fmla="*/ 647700 h 1231900"/>
                <a:gd name="connsiteX8" fmla="*/ 2832100 w 3263900"/>
                <a:gd name="connsiteY8" fmla="*/ 692150 h 1231900"/>
                <a:gd name="connsiteX9" fmla="*/ 2997200 w 3263900"/>
                <a:gd name="connsiteY9" fmla="*/ 711200 h 1231900"/>
                <a:gd name="connsiteX10" fmla="*/ 3263900 w 3263900"/>
                <a:gd name="connsiteY10" fmla="*/ 711200 h 1231900"/>
                <a:gd name="connsiteX11" fmla="*/ 3181350 w 3263900"/>
                <a:gd name="connsiteY11" fmla="*/ 742950 h 1231900"/>
                <a:gd name="connsiteX12" fmla="*/ 2362200 w 3263900"/>
                <a:gd name="connsiteY12" fmla="*/ 774700 h 1231900"/>
                <a:gd name="connsiteX13" fmla="*/ 2044700 w 3263900"/>
                <a:gd name="connsiteY13" fmla="*/ 800100 h 1231900"/>
                <a:gd name="connsiteX14" fmla="*/ 1619250 w 3263900"/>
                <a:gd name="connsiteY14" fmla="*/ 850900 h 1231900"/>
                <a:gd name="connsiteX15" fmla="*/ 1238250 w 3263900"/>
                <a:gd name="connsiteY15" fmla="*/ 946150 h 1231900"/>
                <a:gd name="connsiteX16" fmla="*/ 590550 w 3263900"/>
                <a:gd name="connsiteY16" fmla="*/ 1104900 h 1231900"/>
                <a:gd name="connsiteX17" fmla="*/ 133350 w 3263900"/>
                <a:gd name="connsiteY17" fmla="*/ 1206500 h 1231900"/>
                <a:gd name="connsiteX18" fmla="*/ 0 w 3263900"/>
                <a:gd name="connsiteY18" fmla="*/ 1231900 h 1231900"/>
                <a:gd name="connsiteX19" fmla="*/ 438150 w 3263900"/>
                <a:gd name="connsiteY19" fmla="*/ 1092200 h 1231900"/>
                <a:gd name="connsiteX20" fmla="*/ 927100 w 3263900"/>
                <a:gd name="connsiteY20" fmla="*/ 946150 h 1231900"/>
                <a:gd name="connsiteX21" fmla="*/ 1358900 w 3263900"/>
                <a:gd name="connsiteY21" fmla="*/ 762000 h 1231900"/>
                <a:gd name="connsiteX22" fmla="*/ 1593850 w 3263900"/>
                <a:gd name="connsiteY22" fmla="*/ 628650 h 1231900"/>
                <a:gd name="connsiteX23" fmla="*/ 1943100 w 3263900"/>
                <a:gd name="connsiteY23" fmla="*/ 349250 h 1231900"/>
                <a:gd name="connsiteX24" fmla="*/ 2190750 w 3263900"/>
                <a:gd name="connsiteY24" fmla="*/ 95250 h 1231900"/>
                <a:gd name="connsiteX25" fmla="*/ 2362200 w 3263900"/>
                <a:gd name="connsiteY25" fmla="*/ 0 h 1231900"/>
                <a:gd name="connsiteX0" fmla="*/ 2327275 w 3263900"/>
                <a:gd name="connsiteY0" fmla="*/ 0 h 1285875"/>
                <a:gd name="connsiteX1" fmla="*/ 2489200 w 3263900"/>
                <a:gd name="connsiteY1" fmla="*/ 149225 h 1285875"/>
                <a:gd name="connsiteX2" fmla="*/ 2552700 w 3263900"/>
                <a:gd name="connsiteY2" fmla="*/ 180975 h 1285875"/>
                <a:gd name="connsiteX3" fmla="*/ 2667000 w 3263900"/>
                <a:gd name="connsiteY3" fmla="*/ 231775 h 1285875"/>
                <a:gd name="connsiteX4" fmla="*/ 2686050 w 3263900"/>
                <a:gd name="connsiteY4" fmla="*/ 365125 h 1285875"/>
                <a:gd name="connsiteX5" fmla="*/ 2654300 w 3263900"/>
                <a:gd name="connsiteY5" fmla="*/ 485775 h 1285875"/>
                <a:gd name="connsiteX6" fmla="*/ 2571750 w 3263900"/>
                <a:gd name="connsiteY6" fmla="*/ 593725 h 1285875"/>
                <a:gd name="connsiteX7" fmla="*/ 2635250 w 3263900"/>
                <a:gd name="connsiteY7" fmla="*/ 701675 h 1285875"/>
                <a:gd name="connsiteX8" fmla="*/ 2832100 w 3263900"/>
                <a:gd name="connsiteY8" fmla="*/ 746125 h 1285875"/>
                <a:gd name="connsiteX9" fmla="*/ 2997200 w 3263900"/>
                <a:gd name="connsiteY9" fmla="*/ 765175 h 1285875"/>
                <a:gd name="connsiteX10" fmla="*/ 3263900 w 3263900"/>
                <a:gd name="connsiteY10" fmla="*/ 765175 h 1285875"/>
                <a:gd name="connsiteX11" fmla="*/ 3181350 w 3263900"/>
                <a:gd name="connsiteY11" fmla="*/ 796925 h 1285875"/>
                <a:gd name="connsiteX12" fmla="*/ 2362200 w 3263900"/>
                <a:gd name="connsiteY12" fmla="*/ 828675 h 1285875"/>
                <a:gd name="connsiteX13" fmla="*/ 2044700 w 3263900"/>
                <a:gd name="connsiteY13" fmla="*/ 854075 h 1285875"/>
                <a:gd name="connsiteX14" fmla="*/ 1619250 w 3263900"/>
                <a:gd name="connsiteY14" fmla="*/ 904875 h 1285875"/>
                <a:gd name="connsiteX15" fmla="*/ 1238250 w 3263900"/>
                <a:gd name="connsiteY15" fmla="*/ 1000125 h 1285875"/>
                <a:gd name="connsiteX16" fmla="*/ 590550 w 3263900"/>
                <a:gd name="connsiteY16" fmla="*/ 1158875 h 1285875"/>
                <a:gd name="connsiteX17" fmla="*/ 133350 w 3263900"/>
                <a:gd name="connsiteY17" fmla="*/ 1260475 h 1285875"/>
                <a:gd name="connsiteX18" fmla="*/ 0 w 3263900"/>
                <a:gd name="connsiteY18" fmla="*/ 1285875 h 1285875"/>
                <a:gd name="connsiteX19" fmla="*/ 438150 w 3263900"/>
                <a:gd name="connsiteY19" fmla="*/ 1146175 h 1285875"/>
                <a:gd name="connsiteX20" fmla="*/ 927100 w 3263900"/>
                <a:gd name="connsiteY20" fmla="*/ 1000125 h 1285875"/>
                <a:gd name="connsiteX21" fmla="*/ 1358900 w 3263900"/>
                <a:gd name="connsiteY21" fmla="*/ 815975 h 1285875"/>
                <a:gd name="connsiteX22" fmla="*/ 1593850 w 3263900"/>
                <a:gd name="connsiteY22" fmla="*/ 682625 h 1285875"/>
                <a:gd name="connsiteX23" fmla="*/ 1943100 w 3263900"/>
                <a:gd name="connsiteY23" fmla="*/ 403225 h 1285875"/>
                <a:gd name="connsiteX24" fmla="*/ 2190750 w 3263900"/>
                <a:gd name="connsiteY24" fmla="*/ 149225 h 1285875"/>
                <a:gd name="connsiteX25" fmla="*/ 2327275 w 3263900"/>
                <a:gd name="connsiteY25" fmla="*/ 0 h 1285875"/>
                <a:gd name="connsiteX0" fmla="*/ 2327275 w 3263900"/>
                <a:gd name="connsiteY0" fmla="*/ 0 h 1285875"/>
                <a:gd name="connsiteX1" fmla="*/ 2489200 w 3263900"/>
                <a:gd name="connsiteY1" fmla="*/ 149225 h 1285875"/>
                <a:gd name="connsiteX2" fmla="*/ 2552700 w 3263900"/>
                <a:gd name="connsiteY2" fmla="*/ 180975 h 1285875"/>
                <a:gd name="connsiteX3" fmla="*/ 2714625 w 3263900"/>
                <a:gd name="connsiteY3" fmla="*/ 187325 h 1285875"/>
                <a:gd name="connsiteX4" fmla="*/ 2686050 w 3263900"/>
                <a:gd name="connsiteY4" fmla="*/ 365125 h 1285875"/>
                <a:gd name="connsiteX5" fmla="*/ 2654300 w 3263900"/>
                <a:gd name="connsiteY5" fmla="*/ 485775 h 1285875"/>
                <a:gd name="connsiteX6" fmla="*/ 2571750 w 3263900"/>
                <a:gd name="connsiteY6" fmla="*/ 593725 h 1285875"/>
                <a:gd name="connsiteX7" fmla="*/ 2635250 w 3263900"/>
                <a:gd name="connsiteY7" fmla="*/ 701675 h 1285875"/>
                <a:gd name="connsiteX8" fmla="*/ 2832100 w 3263900"/>
                <a:gd name="connsiteY8" fmla="*/ 746125 h 1285875"/>
                <a:gd name="connsiteX9" fmla="*/ 2997200 w 3263900"/>
                <a:gd name="connsiteY9" fmla="*/ 765175 h 1285875"/>
                <a:gd name="connsiteX10" fmla="*/ 3263900 w 3263900"/>
                <a:gd name="connsiteY10" fmla="*/ 765175 h 1285875"/>
                <a:gd name="connsiteX11" fmla="*/ 3181350 w 3263900"/>
                <a:gd name="connsiteY11" fmla="*/ 796925 h 1285875"/>
                <a:gd name="connsiteX12" fmla="*/ 2362200 w 3263900"/>
                <a:gd name="connsiteY12" fmla="*/ 828675 h 1285875"/>
                <a:gd name="connsiteX13" fmla="*/ 2044700 w 3263900"/>
                <a:gd name="connsiteY13" fmla="*/ 854075 h 1285875"/>
                <a:gd name="connsiteX14" fmla="*/ 1619250 w 3263900"/>
                <a:gd name="connsiteY14" fmla="*/ 904875 h 1285875"/>
                <a:gd name="connsiteX15" fmla="*/ 1238250 w 3263900"/>
                <a:gd name="connsiteY15" fmla="*/ 1000125 h 1285875"/>
                <a:gd name="connsiteX16" fmla="*/ 590550 w 3263900"/>
                <a:gd name="connsiteY16" fmla="*/ 1158875 h 1285875"/>
                <a:gd name="connsiteX17" fmla="*/ 133350 w 3263900"/>
                <a:gd name="connsiteY17" fmla="*/ 1260475 h 1285875"/>
                <a:gd name="connsiteX18" fmla="*/ 0 w 3263900"/>
                <a:gd name="connsiteY18" fmla="*/ 1285875 h 1285875"/>
                <a:gd name="connsiteX19" fmla="*/ 438150 w 3263900"/>
                <a:gd name="connsiteY19" fmla="*/ 1146175 h 1285875"/>
                <a:gd name="connsiteX20" fmla="*/ 927100 w 3263900"/>
                <a:gd name="connsiteY20" fmla="*/ 1000125 h 1285875"/>
                <a:gd name="connsiteX21" fmla="*/ 1358900 w 3263900"/>
                <a:gd name="connsiteY21" fmla="*/ 815975 h 1285875"/>
                <a:gd name="connsiteX22" fmla="*/ 1593850 w 3263900"/>
                <a:gd name="connsiteY22" fmla="*/ 682625 h 1285875"/>
                <a:gd name="connsiteX23" fmla="*/ 1943100 w 3263900"/>
                <a:gd name="connsiteY23" fmla="*/ 403225 h 1285875"/>
                <a:gd name="connsiteX24" fmla="*/ 2190750 w 3263900"/>
                <a:gd name="connsiteY24" fmla="*/ 149225 h 1285875"/>
                <a:gd name="connsiteX25" fmla="*/ 2327275 w 3263900"/>
                <a:gd name="connsiteY25" fmla="*/ 0 h 1285875"/>
                <a:gd name="connsiteX0" fmla="*/ 2327275 w 3263900"/>
                <a:gd name="connsiteY0" fmla="*/ 0 h 1285875"/>
                <a:gd name="connsiteX1" fmla="*/ 2489200 w 3263900"/>
                <a:gd name="connsiteY1" fmla="*/ 149225 h 1285875"/>
                <a:gd name="connsiteX2" fmla="*/ 2552700 w 3263900"/>
                <a:gd name="connsiteY2" fmla="*/ 180975 h 1285875"/>
                <a:gd name="connsiteX3" fmla="*/ 2714625 w 3263900"/>
                <a:gd name="connsiteY3" fmla="*/ 187325 h 1285875"/>
                <a:gd name="connsiteX4" fmla="*/ 2711450 w 3263900"/>
                <a:gd name="connsiteY4" fmla="*/ 358775 h 1285875"/>
                <a:gd name="connsiteX5" fmla="*/ 2654300 w 3263900"/>
                <a:gd name="connsiteY5" fmla="*/ 485775 h 1285875"/>
                <a:gd name="connsiteX6" fmla="*/ 2571750 w 3263900"/>
                <a:gd name="connsiteY6" fmla="*/ 593725 h 1285875"/>
                <a:gd name="connsiteX7" fmla="*/ 2635250 w 3263900"/>
                <a:gd name="connsiteY7" fmla="*/ 701675 h 1285875"/>
                <a:gd name="connsiteX8" fmla="*/ 2832100 w 3263900"/>
                <a:gd name="connsiteY8" fmla="*/ 746125 h 1285875"/>
                <a:gd name="connsiteX9" fmla="*/ 2997200 w 3263900"/>
                <a:gd name="connsiteY9" fmla="*/ 765175 h 1285875"/>
                <a:gd name="connsiteX10" fmla="*/ 3263900 w 3263900"/>
                <a:gd name="connsiteY10" fmla="*/ 765175 h 1285875"/>
                <a:gd name="connsiteX11" fmla="*/ 3181350 w 3263900"/>
                <a:gd name="connsiteY11" fmla="*/ 796925 h 1285875"/>
                <a:gd name="connsiteX12" fmla="*/ 2362200 w 3263900"/>
                <a:gd name="connsiteY12" fmla="*/ 828675 h 1285875"/>
                <a:gd name="connsiteX13" fmla="*/ 2044700 w 3263900"/>
                <a:gd name="connsiteY13" fmla="*/ 854075 h 1285875"/>
                <a:gd name="connsiteX14" fmla="*/ 1619250 w 3263900"/>
                <a:gd name="connsiteY14" fmla="*/ 904875 h 1285875"/>
                <a:gd name="connsiteX15" fmla="*/ 1238250 w 3263900"/>
                <a:gd name="connsiteY15" fmla="*/ 1000125 h 1285875"/>
                <a:gd name="connsiteX16" fmla="*/ 590550 w 3263900"/>
                <a:gd name="connsiteY16" fmla="*/ 1158875 h 1285875"/>
                <a:gd name="connsiteX17" fmla="*/ 133350 w 3263900"/>
                <a:gd name="connsiteY17" fmla="*/ 1260475 h 1285875"/>
                <a:gd name="connsiteX18" fmla="*/ 0 w 3263900"/>
                <a:gd name="connsiteY18" fmla="*/ 1285875 h 1285875"/>
                <a:gd name="connsiteX19" fmla="*/ 438150 w 3263900"/>
                <a:gd name="connsiteY19" fmla="*/ 1146175 h 1285875"/>
                <a:gd name="connsiteX20" fmla="*/ 927100 w 3263900"/>
                <a:gd name="connsiteY20" fmla="*/ 1000125 h 1285875"/>
                <a:gd name="connsiteX21" fmla="*/ 1358900 w 3263900"/>
                <a:gd name="connsiteY21" fmla="*/ 815975 h 1285875"/>
                <a:gd name="connsiteX22" fmla="*/ 1593850 w 3263900"/>
                <a:gd name="connsiteY22" fmla="*/ 682625 h 1285875"/>
                <a:gd name="connsiteX23" fmla="*/ 1943100 w 3263900"/>
                <a:gd name="connsiteY23" fmla="*/ 403225 h 1285875"/>
                <a:gd name="connsiteX24" fmla="*/ 2190750 w 3263900"/>
                <a:gd name="connsiteY24" fmla="*/ 149225 h 1285875"/>
                <a:gd name="connsiteX25" fmla="*/ 2327275 w 3263900"/>
                <a:gd name="connsiteY25" fmla="*/ 0 h 1285875"/>
                <a:gd name="connsiteX0" fmla="*/ 2327275 w 3263900"/>
                <a:gd name="connsiteY0" fmla="*/ 0 h 1285875"/>
                <a:gd name="connsiteX1" fmla="*/ 2489200 w 3263900"/>
                <a:gd name="connsiteY1" fmla="*/ 149225 h 1285875"/>
                <a:gd name="connsiteX2" fmla="*/ 2536825 w 3263900"/>
                <a:gd name="connsiteY2" fmla="*/ 130176 h 1285875"/>
                <a:gd name="connsiteX3" fmla="*/ 2552700 w 3263900"/>
                <a:gd name="connsiteY3" fmla="*/ 180975 h 1285875"/>
                <a:gd name="connsiteX4" fmla="*/ 2714625 w 3263900"/>
                <a:gd name="connsiteY4" fmla="*/ 187325 h 1285875"/>
                <a:gd name="connsiteX5" fmla="*/ 2711450 w 3263900"/>
                <a:gd name="connsiteY5" fmla="*/ 358775 h 1285875"/>
                <a:gd name="connsiteX6" fmla="*/ 2654300 w 3263900"/>
                <a:gd name="connsiteY6" fmla="*/ 485775 h 1285875"/>
                <a:gd name="connsiteX7" fmla="*/ 2571750 w 3263900"/>
                <a:gd name="connsiteY7" fmla="*/ 593725 h 1285875"/>
                <a:gd name="connsiteX8" fmla="*/ 2635250 w 3263900"/>
                <a:gd name="connsiteY8" fmla="*/ 701675 h 1285875"/>
                <a:gd name="connsiteX9" fmla="*/ 2832100 w 3263900"/>
                <a:gd name="connsiteY9" fmla="*/ 746125 h 1285875"/>
                <a:gd name="connsiteX10" fmla="*/ 2997200 w 3263900"/>
                <a:gd name="connsiteY10" fmla="*/ 765175 h 1285875"/>
                <a:gd name="connsiteX11" fmla="*/ 3263900 w 3263900"/>
                <a:gd name="connsiteY11" fmla="*/ 765175 h 1285875"/>
                <a:gd name="connsiteX12" fmla="*/ 3181350 w 3263900"/>
                <a:gd name="connsiteY12" fmla="*/ 796925 h 1285875"/>
                <a:gd name="connsiteX13" fmla="*/ 2362200 w 3263900"/>
                <a:gd name="connsiteY13" fmla="*/ 828675 h 1285875"/>
                <a:gd name="connsiteX14" fmla="*/ 2044700 w 3263900"/>
                <a:gd name="connsiteY14" fmla="*/ 854075 h 1285875"/>
                <a:gd name="connsiteX15" fmla="*/ 1619250 w 3263900"/>
                <a:gd name="connsiteY15" fmla="*/ 904875 h 1285875"/>
                <a:gd name="connsiteX16" fmla="*/ 1238250 w 3263900"/>
                <a:gd name="connsiteY16" fmla="*/ 1000125 h 1285875"/>
                <a:gd name="connsiteX17" fmla="*/ 590550 w 3263900"/>
                <a:gd name="connsiteY17" fmla="*/ 1158875 h 1285875"/>
                <a:gd name="connsiteX18" fmla="*/ 133350 w 3263900"/>
                <a:gd name="connsiteY18" fmla="*/ 1260475 h 1285875"/>
                <a:gd name="connsiteX19" fmla="*/ 0 w 3263900"/>
                <a:gd name="connsiteY19" fmla="*/ 1285875 h 1285875"/>
                <a:gd name="connsiteX20" fmla="*/ 438150 w 3263900"/>
                <a:gd name="connsiteY20" fmla="*/ 1146175 h 1285875"/>
                <a:gd name="connsiteX21" fmla="*/ 927100 w 3263900"/>
                <a:gd name="connsiteY21" fmla="*/ 1000125 h 1285875"/>
                <a:gd name="connsiteX22" fmla="*/ 1358900 w 3263900"/>
                <a:gd name="connsiteY22" fmla="*/ 815975 h 1285875"/>
                <a:gd name="connsiteX23" fmla="*/ 1593850 w 3263900"/>
                <a:gd name="connsiteY23" fmla="*/ 682625 h 1285875"/>
                <a:gd name="connsiteX24" fmla="*/ 1943100 w 3263900"/>
                <a:gd name="connsiteY24" fmla="*/ 403225 h 1285875"/>
                <a:gd name="connsiteX25" fmla="*/ 2190750 w 3263900"/>
                <a:gd name="connsiteY25" fmla="*/ 149225 h 1285875"/>
                <a:gd name="connsiteX26" fmla="*/ 2327275 w 3263900"/>
                <a:gd name="connsiteY26" fmla="*/ 0 h 1285875"/>
                <a:gd name="connsiteX0" fmla="*/ 2327275 w 3263900"/>
                <a:gd name="connsiteY0" fmla="*/ 0 h 1285875"/>
                <a:gd name="connsiteX1" fmla="*/ 2489200 w 3263900"/>
                <a:gd name="connsiteY1" fmla="*/ 123825 h 1285875"/>
                <a:gd name="connsiteX2" fmla="*/ 2536825 w 3263900"/>
                <a:gd name="connsiteY2" fmla="*/ 130176 h 1285875"/>
                <a:gd name="connsiteX3" fmla="*/ 2552700 w 3263900"/>
                <a:gd name="connsiteY3" fmla="*/ 180975 h 1285875"/>
                <a:gd name="connsiteX4" fmla="*/ 2714625 w 3263900"/>
                <a:gd name="connsiteY4" fmla="*/ 187325 h 1285875"/>
                <a:gd name="connsiteX5" fmla="*/ 2711450 w 3263900"/>
                <a:gd name="connsiteY5" fmla="*/ 358775 h 1285875"/>
                <a:gd name="connsiteX6" fmla="*/ 2654300 w 3263900"/>
                <a:gd name="connsiteY6" fmla="*/ 485775 h 1285875"/>
                <a:gd name="connsiteX7" fmla="*/ 2571750 w 3263900"/>
                <a:gd name="connsiteY7" fmla="*/ 593725 h 1285875"/>
                <a:gd name="connsiteX8" fmla="*/ 2635250 w 3263900"/>
                <a:gd name="connsiteY8" fmla="*/ 701675 h 1285875"/>
                <a:gd name="connsiteX9" fmla="*/ 2832100 w 3263900"/>
                <a:gd name="connsiteY9" fmla="*/ 746125 h 1285875"/>
                <a:gd name="connsiteX10" fmla="*/ 2997200 w 3263900"/>
                <a:gd name="connsiteY10" fmla="*/ 765175 h 1285875"/>
                <a:gd name="connsiteX11" fmla="*/ 3263900 w 3263900"/>
                <a:gd name="connsiteY11" fmla="*/ 765175 h 1285875"/>
                <a:gd name="connsiteX12" fmla="*/ 3181350 w 3263900"/>
                <a:gd name="connsiteY12" fmla="*/ 796925 h 1285875"/>
                <a:gd name="connsiteX13" fmla="*/ 2362200 w 3263900"/>
                <a:gd name="connsiteY13" fmla="*/ 828675 h 1285875"/>
                <a:gd name="connsiteX14" fmla="*/ 2044700 w 3263900"/>
                <a:gd name="connsiteY14" fmla="*/ 854075 h 1285875"/>
                <a:gd name="connsiteX15" fmla="*/ 1619250 w 3263900"/>
                <a:gd name="connsiteY15" fmla="*/ 904875 h 1285875"/>
                <a:gd name="connsiteX16" fmla="*/ 1238250 w 3263900"/>
                <a:gd name="connsiteY16" fmla="*/ 1000125 h 1285875"/>
                <a:gd name="connsiteX17" fmla="*/ 590550 w 3263900"/>
                <a:gd name="connsiteY17" fmla="*/ 1158875 h 1285875"/>
                <a:gd name="connsiteX18" fmla="*/ 133350 w 3263900"/>
                <a:gd name="connsiteY18" fmla="*/ 1260475 h 1285875"/>
                <a:gd name="connsiteX19" fmla="*/ 0 w 3263900"/>
                <a:gd name="connsiteY19" fmla="*/ 1285875 h 1285875"/>
                <a:gd name="connsiteX20" fmla="*/ 438150 w 3263900"/>
                <a:gd name="connsiteY20" fmla="*/ 1146175 h 1285875"/>
                <a:gd name="connsiteX21" fmla="*/ 927100 w 3263900"/>
                <a:gd name="connsiteY21" fmla="*/ 1000125 h 1285875"/>
                <a:gd name="connsiteX22" fmla="*/ 1358900 w 3263900"/>
                <a:gd name="connsiteY22" fmla="*/ 815975 h 1285875"/>
                <a:gd name="connsiteX23" fmla="*/ 1593850 w 3263900"/>
                <a:gd name="connsiteY23" fmla="*/ 682625 h 1285875"/>
                <a:gd name="connsiteX24" fmla="*/ 1943100 w 3263900"/>
                <a:gd name="connsiteY24" fmla="*/ 403225 h 1285875"/>
                <a:gd name="connsiteX25" fmla="*/ 2190750 w 3263900"/>
                <a:gd name="connsiteY25" fmla="*/ 149225 h 1285875"/>
                <a:gd name="connsiteX26" fmla="*/ 2327275 w 3263900"/>
                <a:gd name="connsiteY26" fmla="*/ 0 h 1285875"/>
                <a:gd name="connsiteX0" fmla="*/ 2327275 w 3263900"/>
                <a:gd name="connsiteY0" fmla="*/ 0 h 1285875"/>
                <a:gd name="connsiteX1" fmla="*/ 2489200 w 3263900"/>
                <a:gd name="connsiteY1" fmla="*/ 123825 h 1285875"/>
                <a:gd name="connsiteX2" fmla="*/ 2536825 w 3263900"/>
                <a:gd name="connsiteY2" fmla="*/ 133351 h 1285875"/>
                <a:gd name="connsiteX3" fmla="*/ 2552700 w 3263900"/>
                <a:gd name="connsiteY3" fmla="*/ 180975 h 1285875"/>
                <a:gd name="connsiteX4" fmla="*/ 2714625 w 3263900"/>
                <a:gd name="connsiteY4" fmla="*/ 187325 h 1285875"/>
                <a:gd name="connsiteX5" fmla="*/ 2711450 w 3263900"/>
                <a:gd name="connsiteY5" fmla="*/ 358775 h 1285875"/>
                <a:gd name="connsiteX6" fmla="*/ 2654300 w 3263900"/>
                <a:gd name="connsiteY6" fmla="*/ 485775 h 1285875"/>
                <a:gd name="connsiteX7" fmla="*/ 2571750 w 3263900"/>
                <a:gd name="connsiteY7" fmla="*/ 593725 h 1285875"/>
                <a:gd name="connsiteX8" fmla="*/ 2635250 w 3263900"/>
                <a:gd name="connsiteY8" fmla="*/ 701675 h 1285875"/>
                <a:gd name="connsiteX9" fmla="*/ 2832100 w 3263900"/>
                <a:gd name="connsiteY9" fmla="*/ 746125 h 1285875"/>
                <a:gd name="connsiteX10" fmla="*/ 2997200 w 3263900"/>
                <a:gd name="connsiteY10" fmla="*/ 765175 h 1285875"/>
                <a:gd name="connsiteX11" fmla="*/ 3263900 w 3263900"/>
                <a:gd name="connsiteY11" fmla="*/ 765175 h 1285875"/>
                <a:gd name="connsiteX12" fmla="*/ 3181350 w 3263900"/>
                <a:gd name="connsiteY12" fmla="*/ 796925 h 1285875"/>
                <a:gd name="connsiteX13" fmla="*/ 2362200 w 3263900"/>
                <a:gd name="connsiteY13" fmla="*/ 828675 h 1285875"/>
                <a:gd name="connsiteX14" fmla="*/ 2044700 w 3263900"/>
                <a:gd name="connsiteY14" fmla="*/ 854075 h 1285875"/>
                <a:gd name="connsiteX15" fmla="*/ 1619250 w 3263900"/>
                <a:gd name="connsiteY15" fmla="*/ 904875 h 1285875"/>
                <a:gd name="connsiteX16" fmla="*/ 1238250 w 3263900"/>
                <a:gd name="connsiteY16" fmla="*/ 1000125 h 1285875"/>
                <a:gd name="connsiteX17" fmla="*/ 590550 w 3263900"/>
                <a:gd name="connsiteY17" fmla="*/ 1158875 h 1285875"/>
                <a:gd name="connsiteX18" fmla="*/ 133350 w 3263900"/>
                <a:gd name="connsiteY18" fmla="*/ 1260475 h 1285875"/>
                <a:gd name="connsiteX19" fmla="*/ 0 w 3263900"/>
                <a:gd name="connsiteY19" fmla="*/ 1285875 h 1285875"/>
                <a:gd name="connsiteX20" fmla="*/ 438150 w 3263900"/>
                <a:gd name="connsiteY20" fmla="*/ 1146175 h 1285875"/>
                <a:gd name="connsiteX21" fmla="*/ 927100 w 3263900"/>
                <a:gd name="connsiteY21" fmla="*/ 1000125 h 1285875"/>
                <a:gd name="connsiteX22" fmla="*/ 1358900 w 3263900"/>
                <a:gd name="connsiteY22" fmla="*/ 815975 h 1285875"/>
                <a:gd name="connsiteX23" fmla="*/ 1593850 w 3263900"/>
                <a:gd name="connsiteY23" fmla="*/ 682625 h 1285875"/>
                <a:gd name="connsiteX24" fmla="*/ 1943100 w 3263900"/>
                <a:gd name="connsiteY24" fmla="*/ 403225 h 1285875"/>
                <a:gd name="connsiteX25" fmla="*/ 2190750 w 3263900"/>
                <a:gd name="connsiteY25" fmla="*/ 149225 h 1285875"/>
                <a:gd name="connsiteX26" fmla="*/ 2327275 w 3263900"/>
                <a:gd name="connsiteY26" fmla="*/ 0 h 1285875"/>
                <a:gd name="connsiteX0" fmla="*/ 2327275 w 3263900"/>
                <a:gd name="connsiteY0" fmla="*/ 0 h 1285875"/>
                <a:gd name="connsiteX1" fmla="*/ 2489200 w 3263900"/>
                <a:gd name="connsiteY1" fmla="*/ 123825 h 1285875"/>
                <a:gd name="connsiteX2" fmla="*/ 2536825 w 3263900"/>
                <a:gd name="connsiteY2" fmla="*/ 133351 h 1285875"/>
                <a:gd name="connsiteX3" fmla="*/ 2552700 w 3263900"/>
                <a:gd name="connsiteY3" fmla="*/ 180975 h 1285875"/>
                <a:gd name="connsiteX4" fmla="*/ 2714625 w 3263900"/>
                <a:gd name="connsiteY4" fmla="*/ 187325 h 1285875"/>
                <a:gd name="connsiteX5" fmla="*/ 2711450 w 3263900"/>
                <a:gd name="connsiteY5" fmla="*/ 358775 h 1285875"/>
                <a:gd name="connsiteX6" fmla="*/ 2654300 w 3263900"/>
                <a:gd name="connsiteY6" fmla="*/ 485775 h 1285875"/>
                <a:gd name="connsiteX7" fmla="*/ 2571750 w 3263900"/>
                <a:gd name="connsiteY7" fmla="*/ 593725 h 1285875"/>
                <a:gd name="connsiteX8" fmla="*/ 2635250 w 3263900"/>
                <a:gd name="connsiteY8" fmla="*/ 701675 h 1285875"/>
                <a:gd name="connsiteX9" fmla="*/ 2832100 w 3263900"/>
                <a:gd name="connsiteY9" fmla="*/ 746125 h 1285875"/>
                <a:gd name="connsiteX10" fmla="*/ 2997200 w 3263900"/>
                <a:gd name="connsiteY10" fmla="*/ 765175 h 1285875"/>
                <a:gd name="connsiteX11" fmla="*/ 3263900 w 3263900"/>
                <a:gd name="connsiteY11" fmla="*/ 765175 h 1285875"/>
                <a:gd name="connsiteX12" fmla="*/ 3181350 w 3263900"/>
                <a:gd name="connsiteY12" fmla="*/ 796925 h 1285875"/>
                <a:gd name="connsiteX13" fmla="*/ 2362200 w 3263900"/>
                <a:gd name="connsiteY13" fmla="*/ 828675 h 1285875"/>
                <a:gd name="connsiteX14" fmla="*/ 2044700 w 3263900"/>
                <a:gd name="connsiteY14" fmla="*/ 854075 h 1285875"/>
                <a:gd name="connsiteX15" fmla="*/ 1619250 w 3263900"/>
                <a:gd name="connsiteY15" fmla="*/ 904875 h 1285875"/>
                <a:gd name="connsiteX16" fmla="*/ 1238250 w 3263900"/>
                <a:gd name="connsiteY16" fmla="*/ 1000125 h 1285875"/>
                <a:gd name="connsiteX17" fmla="*/ 590550 w 3263900"/>
                <a:gd name="connsiteY17" fmla="*/ 1158875 h 1285875"/>
                <a:gd name="connsiteX18" fmla="*/ 133350 w 3263900"/>
                <a:gd name="connsiteY18" fmla="*/ 1260475 h 1285875"/>
                <a:gd name="connsiteX19" fmla="*/ 0 w 3263900"/>
                <a:gd name="connsiteY19" fmla="*/ 1285875 h 1285875"/>
                <a:gd name="connsiteX20" fmla="*/ 438150 w 3263900"/>
                <a:gd name="connsiteY20" fmla="*/ 1146175 h 1285875"/>
                <a:gd name="connsiteX21" fmla="*/ 927100 w 3263900"/>
                <a:gd name="connsiteY21" fmla="*/ 1000125 h 1285875"/>
                <a:gd name="connsiteX22" fmla="*/ 1358900 w 3263900"/>
                <a:gd name="connsiteY22" fmla="*/ 815975 h 1285875"/>
                <a:gd name="connsiteX23" fmla="*/ 1593850 w 3263900"/>
                <a:gd name="connsiteY23" fmla="*/ 682625 h 1285875"/>
                <a:gd name="connsiteX24" fmla="*/ 1943100 w 3263900"/>
                <a:gd name="connsiteY24" fmla="*/ 403225 h 1285875"/>
                <a:gd name="connsiteX25" fmla="*/ 2190750 w 3263900"/>
                <a:gd name="connsiteY25" fmla="*/ 149225 h 1285875"/>
                <a:gd name="connsiteX26" fmla="*/ 2327275 w 3263900"/>
                <a:gd name="connsiteY26" fmla="*/ 0 h 1285875"/>
                <a:gd name="connsiteX0" fmla="*/ 2327275 w 3263900"/>
                <a:gd name="connsiteY0" fmla="*/ 0 h 1285875"/>
                <a:gd name="connsiteX1" fmla="*/ 2489200 w 3263900"/>
                <a:gd name="connsiteY1" fmla="*/ 123825 h 1285875"/>
                <a:gd name="connsiteX2" fmla="*/ 2536825 w 3263900"/>
                <a:gd name="connsiteY2" fmla="*/ 133351 h 1285875"/>
                <a:gd name="connsiteX3" fmla="*/ 2552700 w 3263900"/>
                <a:gd name="connsiteY3" fmla="*/ 180975 h 1285875"/>
                <a:gd name="connsiteX4" fmla="*/ 2714625 w 3263900"/>
                <a:gd name="connsiteY4" fmla="*/ 187325 h 1285875"/>
                <a:gd name="connsiteX5" fmla="*/ 2711450 w 3263900"/>
                <a:gd name="connsiteY5" fmla="*/ 358775 h 1285875"/>
                <a:gd name="connsiteX6" fmla="*/ 2654300 w 3263900"/>
                <a:gd name="connsiteY6" fmla="*/ 485775 h 1285875"/>
                <a:gd name="connsiteX7" fmla="*/ 2571750 w 3263900"/>
                <a:gd name="connsiteY7" fmla="*/ 593725 h 1285875"/>
                <a:gd name="connsiteX8" fmla="*/ 2651125 w 3263900"/>
                <a:gd name="connsiteY8" fmla="*/ 692150 h 1285875"/>
                <a:gd name="connsiteX9" fmla="*/ 2832100 w 3263900"/>
                <a:gd name="connsiteY9" fmla="*/ 746125 h 1285875"/>
                <a:gd name="connsiteX10" fmla="*/ 2997200 w 3263900"/>
                <a:gd name="connsiteY10" fmla="*/ 765175 h 1285875"/>
                <a:gd name="connsiteX11" fmla="*/ 3263900 w 3263900"/>
                <a:gd name="connsiteY11" fmla="*/ 765175 h 1285875"/>
                <a:gd name="connsiteX12" fmla="*/ 3181350 w 3263900"/>
                <a:gd name="connsiteY12" fmla="*/ 796925 h 1285875"/>
                <a:gd name="connsiteX13" fmla="*/ 2362200 w 3263900"/>
                <a:gd name="connsiteY13" fmla="*/ 828675 h 1285875"/>
                <a:gd name="connsiteX14" fmla="*/ 2044700 w 3263900"/>
                <a:gd name="connsiteY14" fmla="*/ 854075 h 1285875"/>
                <a:gd name="connsiteX15" fmla="*/ 1619250 w 3263900"/>
                <a:gd name="connsiteY15" fmla="*/ 904875 h 1285875"/>
                <a:gd name="connsiteX16" fmla="*/ 1238250 w 3263900"/>
                <a:gd name="connsiteY16" fmla="*/ 1000125 h 1285875"/>
                <a:gd name="connsiteX17" fmla="*/ 590550 w 3263900"/>
                <a:gd name="connsiteY17" fmla="*/ 1158875 h 1285875"/>
                <a:gd name="connsiteX18" fmla="*/ 133350 w 3263900"/>
                <a:gd name="connsiteY18" fmla="*/ 1260475 h 1285875"/>
                <a:gd name="connsiteX19" fmla="*/ 0 w 3263900"/>
                <a:gd name="connsiteY19" fmla="*/ 1285875 h 1285875"/>
                <a:gd name="connsiteX20" fmla="*/ 438150 w 3263900"/>
                <a:gd name="connsiteY20" fmla="*/ 1146175 h 1285875"/>
                <a:gd name="connsiteX21" fmla="*/ 927100 w 3263900"/>
                <a:gd name="connsiteY21" fmla="*/ 1000125 h 1285875"/>
                <a:gd name="connsiteX22" fmla="*/ 1358900 w 3263900"/>
                <a:gd name="connsiteY22" fmla="*/ 815975 h 1285875"/>
                <a:gd name="connsiteX23" fmla="*/ 1593850 w 3263900"/>
                <a:gd name="connsiteY23" fmla="*/ 682625 h 1285875"/>
                <a:gd name="connsiteX24" fmla="*/ 1943100 w 3263900"/>
                <a:gd name="connsiteY24" fmla="*/ 403225 h 1285875"/>
                <a:gd name="connsiteX25" fmla="*/ 2190750 w 3263900"/>
                <a:gd name="connsiteY25" fmla="*/ 149225 h 1285875"/>
                <a:gd name="connsiteX26" fmla="*/ 2327275 w 3263900"/>
                <a:gd name="connsiteY26" fmla="*/ 0 h 1285875"/>
                <a:gd name="connsiteX0" fmla="*/ 2327275 w 3263900"/>
                <a:gd name="connsiteY0" fmla="*/ 0 h 1285875"/>
                <a:gd name="connsiteX1" fmla="*/ 2489200 w 3263900"/>
                <a:gd name="connsiteY1" fmla="*/ 123825 h 1285875"/>
                <a:gd name="connsiteX2" fmla="*/ 2536825 w 3263900"/>
                <a:gd name="connsiteY2" fmla="*/ 133351 h 1285875"/>
                <a:gd name="connsiteX3" fmla="*/ 2552700 w 3263900"/>
                <a:gd name="connsiteY3" fmla="*/ 180975 h 1285875"/>
                <a:gd name="connsiteX4" fmla="*/ 2714625 w 3263900"/>
                <a:gd name="connsiteY4" fmla="*/ 187325 h 1285875"/>
                <a:gd name="connsiteX5" fmla="*/ 2711450 w 3263900"/>
                <a:gd name="connsiteY5" fmla="*/ 358775 h 1285875"/>
                <a:gd name="connsiteX6" fmla="*/ 2654300 w 3263900"/>
                <a:gd name="connsiteY6" fmla="*/ 485775 h 1285875"/>
                <a:gd name="connsiteX7" fmla="*/ 2590800 w 3263900"/>
                <a:gd name="connsiteY7" fmla="*/ 587375 h 1285875"/>
                <a:gd name="connsiteX8" fmla="*/ 2651125 w 3263900"/>
                <a:gd name="connsiteY8" fmla="*/ 692150 h 1285875"/>
                <a:gd name="connsiteX9" fmla="*/ 2832100 w 3263900"/>
                <a:gd name="connsiteY9" fmla="*/ 746125 h 1285875"/>
                <a:gd name="connsiteX10" fmla="*/ 2997200 w 3263900"/>
                <a:gd name="connsiteY10" fmla="*/ 765175 h 1285875"/>
                <a:gd name="connsiteX11" fmla="*/ 3263900 w 3263900"/>
                <a:gd name="connsiteY11" fmla="*/ 765175 h 1285875"/>
                <a:gd name="connsiteX12" fmla="*/ 3181350 w 3263900"/>
                <a:gd name="connsiteY12" fmla="*/ 796925 h 1285875"/>
                <a:gd name="connsiteX13" fmla="*/ 2362200 w 3263900"/>
                <a:gd name="connsiteY13" fmla="*/ 828675 h 1285875"/>
                <a:gd name="connsiteX14" fmla="*/ 2044700 w 3263900"/>
                <a:gd name="connsiteY14" fmla="*/ 854075 h 1285875"/>
                <a:gd name="connsiteX15" fmla="*/ 1619250 w 3263900"/>
                <a:gd name="connsiteY15" fmla="*/ 904875 h 1285875"/>
                <a:gd name="connsiteX16" fmla="*/ 1238250 w 3263900"/>
                <a:gd name="connsiteY16" fmla="*/ 1000125 h 1285875"/>
                <a:gd name="connsiteX17" fmla="*/ 590550 w 3263900"/>
                <a:gd name="connsiteY17" fmla="*/ 1158875 h 1285875"/>
                <a:gd name="connsiteX18" fmla="*/ 133350 w 3263900"/>
                <a:gd name="connsiteY18" fmla="*/ 1260475 h 1285875"/>
                <a:gd name="connsiteX19" fmla="*/ 0 w 3263900"/>
                <a:gd name="connsiteY19" fmla="*/ 1285875 h 1285875"/>
                <a:gd name="connsiteX20" fmla="*/ 438150 w 3263900"/>
                <a:gd name="connsiteY20" fmla="*/ 1146175 h 1285875"/>
                <a:gd name="connsiteX21" fmla="*/ 927100 w 3263900"/>
                <a:gd name="connsiteY21" fmla="*/ 1000125 h 1285875"/>
                <a:gd name="connsiteX22" fmla="*/ 1358900 w 3263900"/>
                <a:gd name="connsiteY22" fmla="*/ 815975 h 1285875"/>
                <a:gd name="connsiteX23" fmla="*/ 1593850 w 3263900"/>
                <a:gd name="connsiteY23" fmla="*/ 682625 h 1285875"/>
                <a:gd name="connsiteX24" fmla="*/ 1943100 w 3263900"/>
                <a:gd name="connsiteY24" fmla="*/ 403225 h 1285875"/>
                <a:gd name="connsiteX25" fmla="*/ 2190750 w 3263900"/>
                <a:gd name="connsiteY25" fmla="*/ 149225 h 1285875"/>
                <a:gd name="connsiteX26" fmla="*/ 2327275 w 3263900"/>
                <a:gd name="connsiteY26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63900" h="1285875">
                  <a:moveTo>
                    <a:pt x="2327275" y="0"/>
                  </a:moveTo>
                  <a:lnTo>
                    <a:pt x="2489200" y="123825"/>
                  </a:lnTo>
                  <a:cubicBezTo>
                    <a:pt x="2517775" y="148167"/>
                    <a:pt x="2526242" y="128059"/>
                    <a:pt x="2536825" y="133351"/>
                  </a:cubicBezTo>
                  <a:cubicBezTo>
                    <a:pt x="2547408" y="138643"/>
                    <a:pt x="2516717" y="174096"/>
                    <a:pt x="2552700" y="180975"/>
                  </a:cubicBezTo>
                  <a:cubicBezTo>
                    <a:pt x="2606675" y="183092"/>
                    <a:pt x="2606675" y="124883"/>
                    <a:pt x="2714625" y="187325"/>
                  </a:cubicBezTo>
                  <a:cubicBezTo>
                    <a:pt x="2713567" y="244475"/>
                    <a:pt x="2712508" y="301625"/>
                    <a:pt x="2711450" y="358775"/>
                  </a:cubicBezTo>
                  <a:lnTo>
                    <a:pt x="2654300" y="485775"/>
                  </a:lnTo>
                  <a:lnTo>
                    <a:pt x="2590800" y="587375"/>
                  </a:lnTo>
                  <a:lnTo>
                    <a:pt x="2651125" y="692150"/>
                  </a:lnTo>
                  <a:lnTo>
                    <a:pt x="2832100" y="746125"/>
                  </a:lnTo>
                  <a:lnTo>
                    <a:pt x="2997200" y="765175"/>
                  </a:lnTo>
                  <a:lnTo>
                    <a:pt x="3263900" y="765175"/>
                  </a:lnTo>
                  <a:lnTo>
                    <a:pt x="3181350" y="796925"/>
                  </a:lnTo>
                  <a:lnTo>
                    <a:pt x="2362200" y="828675"/>
                  </a:lnTo>
                  <a:lnTo>
                    <a:pt x="2044700" y="854075"/>
                  </a:lnTo>
                  <a:lnTo>
                    <a:pt x="1619250" y="904875"/>
                  </a:lnTo>
                  <a:lnTo>
                    <a:pt x="1238250" y="1000125"/>
                  </a:lnTo>
                  <a:lnTo>
                    <a:pt x="590550" y="1158875"/>
                  </a:lnTo>
                  <a:lnTo>
                    <a:pt x="133350" y="1260475"/>
                  </a:lnTo>
                  <a:lnTo>
                    <a:pt x="0" y="1285875"/>
                  </a:lnTo>
                  <a:lnTo>
                    <a:pt x="438150" y="1146175"/>
                  </a:lnTo>
                  <a:lnTo>
                    <a:pt x="927100" y="1000125"/>
                  </a:lnTo>
                  <a:lnTo>
                    <a:pt x="1358900" y="815975"/>
                  </a:lnTo>
                  <a:lnTo>
                    <a:pt x="1593850" y="682625"/>
                  </a:lnTo>
                  <a:lnTo>
                    <a:pt x="1943100" y="403225"/>
                  </a:lnTo>
                  <a:lnTo>
                    <a:pt x="2190750" y="149225"/>
                  </a:lnTo>
                  <a:lnTo>
                    <a:pt x="2327275" y="0"/>
                  </a:lnTo>
                  <a:close/>
                </a:path>
              </a:pathLst>
            </a:cu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45" name="Прямоугольник 744"/>
          <p:cNvSpPr/>
          <p:nvPr/>
        </p:nvSpPr>
        <p:spPr>
          <a:xfrm>
            <a:off x="2671763" y="2362200"/>
            <a:ext cx="352425" cy="777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Сабикия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7" name="Прямоугольник 676"/>
          <p:cNvSpPr/>
          <p:nvPr/>
        </p:nvSpPr>
        <p:spPr>
          <a:xfrm>
            <a:off x="527050" y="2935288"/>
            <a:ext cx="409575" cy="1047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ИДЛИБ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" grpId="0"/>
      <p:bldP spid="7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VarnavskiyVA\Desktop\горная.jpg"/>
          <p:cNvPicPr>
            <a:picLocks noChangeAspect="1" noChangeArrowheads="1"/>
          </p:cNvPicPr>
          <p:nvPr/>
        </p:nvPicPr>
        <p:blipFill>
          <a:blip r:embed="rId2" cstate="print"/>
          <a:srcRect l="6635" t="8363" r="20525" b="10222"/>
          <a:stretch>
            <a:fillRect/>
          </a:stretch>
        </p:blipFill>
        <p:spPr bwMode="auto">
          <a:xfrm>
            <a:off x="0" y="271463"/>
            <a:ext cx="5761038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7" name="Группа 44"/>
          <p:cNvGrpSpPr>
            <a:grpSpLocks/>
          </p:cNvGrpSpPr>
          <p:nvPr/>
        </p:nvGrpSpPr>
        <p:grpSpPr bwMode="auto">
          <a:xfrm rot="6239770">
            <a:off x="2344737" y="927101"/>
            <a:ext cx="290513" cy="265112"/>
            <a:chOff x="4108450" y="2376547"/>
            <a:chExt cx="411007" cy="304609"/>
          </a:xfrm>
        </p:grpSpPr>
        <p:grpSp>
          <p:nvGrpSpPr>
            <p:cNvPr id="11565" name="Группа 4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5" name="Полилиния 54"/>
              <p:cNvSpPr/>
              <p:nvPr/>
            </p:nvSpPr>
            <p:spPr>
              <a:xfrm>
                <a:off x="4043215" y="2845848"/>
                <a:ext cx="114543" cy="11308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 rot="18900000" flipH="1">
                <a:off x="4027438" y="2957370"/>
                <a:ext cx="36480" cy="3818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 rot="18000000" flipH="1">
                <a:off x="4085547" y="2954068"/>
                <a:ext cx="34657" cy="4042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 rot="17100000" flipH="1">
                <a:off x="4134510" y="2915592"/>
                <a:ext cx="36480" cy="4267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 rot="15300000" flipH="1">
                <a:off x="4156328" y="2881098"/>
                <a:ext cx="36480" cy="4267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 rot="13500000" flipH="1">
                <a:off x="4164817" y="2829952"/>
                <a:ext cx="35935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66" name="Группа 4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9" name="Полилиния 48"/>
              <p:cNvSpPr/>
              <p:nvPr/>
            </p:nvSpPr>
            <p:spPr>
              <a:xfrm>
                <a:off x="4038497" y="2847916"/>
                <a:ext cx="120385" cy="10780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0" name="Прямая соединительная линия 49"/>
              <p:cNvCxnSpPr/>
              <p:nvPr/>
            </p:nvCxnSpPr>
            <p:spPr>
              <a:xfrm rot="18900000" flipH="1">
                <a:off x="4026253" y="2951281"/>
                <a:ext cx="35935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 rot="18000000" flipH="1">
                <a:off x="4079915" y="2949722"/>
                <a:ext cx="35935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>
              <a:xfrm rot="17100000" flipH="1">
                <a:off x="4137153" y="2925200"/>
                <a:ext cx="35935" cy="4195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>
              <a:xfrm rot="15300000" flipH="1">
                <a:off x="4169835" y="2883484"/>
                <a:ext cx="35935" cy="4195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>
              <a:xfrm rot="13500000" flipH="1">
                <a:off x="4168109" y="2827552"/>
                <a:ext cx="40128" cy="4042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Полилиния 47"/>
            <p:cNvSpPr/>
            <p:nvPr/>
          </p:nvSpPr>
          <p:spPr>
            <a:xfrm>
              <a:off x="4107864" y="2376763"/>
              <a:ext cx="345874" cy="125856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268" name="Группа 60"/>
          <p:cNvGrpSpPr>
            <a:grpSpLocks/>
          </p:cNvGrpSpPr>
          <p:nvPr/>
        </p:nvGrpSpPr>
        <p:grpSpPr bwMode="auto">
          <a:xfrm rot="5400000">
            <a:off x="2083594" y="1723232"/>
            <a:ext cx="292100" cy="265112"/>
            <a:chOff x="4108450" y="2376547"/>
            <a:chExt cx="411007" cy="304609"/>
          </a:xfrm>
        </p:grpSpPr>
        <p:grpSp>
          <p:nvGrpSpPr>
            <p:cNvPr id="11550" name="Группа 6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71" name="Полилиния 70"/>
              <p:cNvSpPr/>
              <p:nvPr/>
            </p:nvSpPr>
            <p:spPr>
              <a:xfrm>
                <a:off x="4045649" y="2842392"/>
                <a:ext cx="120621" cy="11126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72" name="Прямая соединительная линия 71"/>
              <p:cNvCxnSpPr/>
              <p:nvPr/>
            </p:nvCxnSpPr>
            <p:spPr>
              <a:xfrm rot="18900000" flipH="1">
                <a:off x="4031875" y="2944497"/>
                <a:ext cx="3648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единительная линия 72"/>
              <p:cNvCxnSpPr/>
              <p:nvPr/>
            </p:nvCxnSpPr>
            <p:spPr>
              <a:xfrm rot="18000000" flipH="1">
                <a:off x="4087513" y="2944291"/>
                <a:ext cx="34657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Прямая соединительная линия 73"/>
              <p:cNvCxnSpPr/>
              <p:nvPr/>
            </p:nvCxnSpPr>
            <p:spPr>
              <a:xfrm rot="17100000" flipH="1">
                <a:off x="4134626" y="2909840"/>
                <a:ext cx="3648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Прямая соединительная линия 74"/>
              <p:cNvCxnSpPr/>
              <p:nvPr/>
            </p:nvCxnSpPr>
            <p:spPr>
              <a:xfrm rot="15300000" flipH="1">
                <a:off x="4164782" y="2870420"/>
                <a:ext cx="36480" cy="4244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/>
              <p:cNvCxnSpPr/>
              <p:nvPr/>
            </p:nvCxnSpPr>
            <p:spPr>
              <a:xfrm rot="13500000" flipH="1">
                <a:off x="4172969" y="2820503"/>
                <a:ext cx="35740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51" name="Группа 62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65" name="Полилиния 64"/>
              <p:cNvSpPr/>
              <p:nvPr/>
            </p:nvSpPr>
            <p:spPr>
              <a:xfrm>
                <a:off x="4038096" y="2849885"/>
                <a:ext cx="120385" cy="10721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6" name="Прямая соединительная линия 65"/>
              <p:cNvCxnSpPr/>
              <p:nvPr/>
            </p:nvCxnSpPr>
            <p:spPr>
              <a:xfrm rot="18900000" flipH="1">
                <a:off x="4026302" y="2950322"/>
                <a:ext cx="35740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 rot="18000000" flipH="1">
                <a:off x="4080577" y="2941507"/>
                <a:ext cx="35740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 rot="17100000" flipH="1">
                <a:off x="4137562" y="2924127"/>
                <a:ext cx="33507" cy="4195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 rot="15300000" flipH="1">
                <a:off x="4166655" y="2890501"/>
                <a:ext cx="33507" cy="4195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Прямая соединительная линия 69"/>
              <p:cNvCxnSpPr/>
              <p:nvPr/>
            </p:nvCxnSpPr>
            <p:spPr>
              <a:xfrm rot="13500000" flipH="1">
                <a:off x="4166895" y="2830627"/>
                <a:ext cx="3648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Полилиния 63"/>
            <p:cNvSpPr/>
            <p:nvPr/>
          </p:nvSpPr>
          <p:spPr>
            <a:xfrm>
              <a:off x="4108449" y="2376546"/>
              <a:ext cx="346228" cy="125856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269" name="Группа 76"/>
          <p:cNvGrpSpPr>
            <a:grpSpLocks/>
          </p:cNvGrpSpPr>
          <p:nvPr/>
        </p:nvGrpSpPr>
        <p:grpSpPr bwMode="auto">
          <a:xfrm rot="6898973">
            <a:off x="2171701" y="1339850"/>
            <a:ext cx="292100" cy="263525"/>
            <a:chOff x="4108450" y="2376547"/>
            <a:chExt cx="411007" cy="304609"/>
          </a:xfrm>
        </p:grpSpPr>
        <p:grpSp>
          <p:nvGrpSpPr>
            <p:cNvPr id="11535" name="Группа 77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87" name="Полилиния 86"/>
              <p:cNvSpPr/>
              <p:nvPr/>
            </p:nvSpPr>
            <p:spPr>
              <a:xfrm>
                <a:off x="4040317" y="2854672"/>
                <a:ext cx="125089" cy="11009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88" name="Прямая соединительная линия 87"/>
              <p:cNvCxnSpPr/>
              <p:nvPr/>
            </p:nvCxnSpPr>
            <p:spPr>
              <a:xfrm rot="18900000" flipH="1">
                <a:off x="4031205" y="2965630"/>
                <a:ext cx="31195" cy="4244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Прямая соединительная линия 88"/>
              <p:cNvCxnSpPr/>
              <p:nvPr/>
            </p:nvCxnSpPr>
            <p:spPr>
              <a:xfrm rot="18000000" flipH="1">
                <a:off x="4084946" y="2958775"/>
                <a:ext cx="33030" cy="446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Прямая соединительная линия 89"/>
              <p:cNvCxnSpPr/>
              <p:nvPr/>
            </p:nvCxnSpPr>
            <p:spPr>
              <a:xfrm rot="17100000" flipH="1">
                <a:off x="4130230" y="2926777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Прямая соединительная линия 90"/>
              <p:cNvCxnSpPr/>
              <p:nvPr/>
            </p:nvCxnSpPr>
            <p:spPr>
              <a:xfrm rot="15300000" flipH="1">
                <a:off x="4166522" y="2898961"/>
                <a:ext cx="34865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Прямая соединительная линия 91"/>
              <p:cNvCxnSpPr/>
              <p:nvPr/>
            </p:nvCxnSpPr>
            <p:spPr>
              <a:xfrm rot="13500000" flipH="1">
                <a:off x="4171524" y="2842243"/>
                <a:ext cx="35740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36" name="Группа 78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81" name="Полилиния 80"/>
              <p:cNvSpPr/>
              <p:nvPr/>
            </p:nvSpPr>
            <p:spPr>
              <a:xfrm>
                <a:off x="4051538" y="2860859"/>
                <a:ext cx="121110" cy="10945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82" name="Прямая соединительная линия 81"/>
              <p:cNvCxnSpPr/>
              <p:nvPr/>
            </p:nvCxnSpPr>
            <p:spPr>
              <a:xfrm rot="18900000" flipH="1">
                <a:off x="4034145" y="2960152"/>
                <a:ext cx="35740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я соединительная линия 82"/>
              <p:cNvCxnSpPr/>
              <p:nvPr/>
            </p:nvCxnSpPr>
            <p:spPr>
              <a:xfrm rot="18000000" flipH="1">
                <a:off x="4095392" y="2951436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Прямая соединительная линия 83"/>
              <p:cNvCxnSpPr/>
              <p:nvPr/>
            </p:nvCxnSpPr>
            <p:spPr>
              <a:xfrm rot="17100000" flipH="1">
                <a:off x="4150727" y="2927248"/>
                <a:ext cx="33507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/>
              <p:cNvCxnSpPr/>
              <p:nvPr/>
            </p:nvCxnSpPr>
            <p:spPr>
              <a:xfrm rot="15300000" flipH="1">
                <a:off x="4179343" y="2886504"/>
                <a:ext cx="35740" cy="422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единительная линия 85"/>
              <p:cNvCxnSpPr/>
              <p:nvPr/>
            </p:nvCxnSpPr>
            <p:spPr>
              <a:xfrm rot="13500000" flipH="1">
                <a:off x="4179730" y="2836030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Полилиния 79"/>
            <p:cNvSpPr/>
            <p:nvPr/>
          </p:nvSpPr>
          <p:spPr>
            <a:xfrm>
              <a:off x="4107636" y="2384024"/>
              <a:ext cx="346228" cy="124780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270" name="Группа 140"/>
          <p:cNvGrpSpPr>
            <a:grpSpLocks/>
          </p:cNvGrpSpPr>
          <p:nvPr/>
        </p:nvGrpSpPr>
        <p:grpSpPr bwMode="auto">
          <a:xfrm rot="-3757150">
            <a:off x="2005013" y="1017587"/>
            <a:ext cx="374650" cy="263525"/>
            <a:chOff x="4108450" y="2376547"/>
            <a:chExt cx="411007" cy="304609"/>
          </a:xfrm>
        </p:grpSpPr>
        <p:grpSp>
          <p:nvGrpSpPr>
            <p:cNvPr id="11520" name="Группа 14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151" name="Полилиния 150"/>
              <p:cNvSpPr/>
              <p:nvPr/>
            </p:nvSpPr>
            <p:spPr>
              <a:xfrm>
                <a:off x="4055045" y="2829063"/>
                <a:ext cx="120167" cy="11009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52" name="Прямая соединительная линия 151"/>
              <p:cNvCxnSpPr/>
              <p:nvPr/>
            </p:nvCxnSpPr>
            <p:spPr>
              <a:xfrm rot="18900000" flipH="1">
                <a:off x="4036249" y="2937576"/>
                <a:ext cx="36700" cy="417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Прямая соединительная линия 152"/>
              <p:cNvCxnSpPr/>
              <p:nvPr/>
            </p:nvCxnSpPr>
            <p:spPr>
              <a:xfrm rot="18000000" flipH="1">
                <a:off x="4097092" y="2935546"/>
                <a:ext cx="34865" cy="3831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 rot="17100000" flipH="1">
                <a:off x="4137045" y="2903235"/>
                <a:ext cx="36700" cy="417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 rot="15300000" flipH="1">
                <a:off x="4166668" y="2865872"/>
                <a:ext cx="34864" cy="417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/>
              <p:cNvCxnSpPr/>
              <p:nvPr/>
            </p:nvCxnSpPr>
            <p:spPr>
              <a:xfrm rot="13500000" flipH="1">
                <a:off x="4177301" y="2816363"/>
                <a:ext cx="34831" cy="4037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21" name="Группа 142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145" name="Полилиния 144"/>
              <p:cNvSpPr/>
              <p:nvPr/>
            </p:nvSpPr>
            <p:spPr>
              <a:xfrm>
                <a:off x="4037976" y="2836944"/>
                <a:ext cx="121110" cy="10971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46" name="Прямая соединительная линия 145"/>
              <p:cNvCxnSpPr/>
              <p:nvPr/>
            </p:nvCxnSpPr>
            <p:spPr>
              <a:xfrm rot="18900000" flipH="1">
                <a:off x="4026886" y="2943380"/>
                <a:ext cx="34831" cy="4037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Прямая соединительная линия 146"/>
              <p:cNvCxnSpPr/>
              <p:nvPr/>
            </p:nvCxnSpPr>
            <p:spPr>
              <a:xfrm rot="18000000" flipH="1">
                <a:off x="4079549" y="2933690"/>
                <a:ext cx="36572" cy="4220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 rot="17100000" flipH="1">
                <a:off x="4127008" y="2908808"/>
                <a:ext cx="36572" cy="42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Прямая соединительная линия 148"/>
              <p:cNvCxnSpPr/>
              <p:nvPr/>
            </p:nvCxnSpPr>
            <p:spPr>
              <a:xfrm rot="15300000" flipH="1">
                <a:off x="4156271" y="2866194"/>
                <a:ext cx="36573" cy="42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Прямая соединительная линия 149"/>
              <p:cNvCxnSpPr/>
              <p:nvPr/>
            </p:nvCxnSpPr>
            <p:spPr>
              <a:xfrm rot="13500000" flipH="1">
                <a:off x="4169376" y="2818991"/>
                <a:ext cx="36700" cy="417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Полилиния 143"/>
            <p:cNvSpPr/>
            <p:nvPr/>
          </p:nvSpPr>
          <p:spPr>
            <a:xfrm>
              <a:off x="4115201" y="2368768"/>
              <a:ext cx="346569" cy="124780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271" name="Группа 156"/>
          <p:cNvGrpSpPr>
            <a:grpSpLocks/>
          </p:cNvGrpSpPr>
          <p:nvPr/>
        </p:nvGrpSpPr>
        <p:grpSpPr bwMode="auto">
          <a:xfrm rot="-4059227">
            <a:off x="1799431" y="1524794"/>
            <a:ext cx="373063" cy="263525"/>
            <a:chOff x="4108450" y="2376547"/>
            <a:chExt cx="411007" cy="304609"/>
          </a:xfrm>
        </p:grpSpPr>
        <p:grpSp>
          <p:nvGrpSpPr>
            <p:cNvPr id="11505" name="Группа 157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167" name="Полилиния 166"/>
              <p:cNvSpPr/>
              <p:nvPr/>
            </p:nvSpPr>
            <p:spPr>
              <a:xfrm>
                <a:off x="4049652" y="2835897"/>
                <a:ext cx="120678" cy="11009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68" name="Прямая соединительная линия 167"/>
              <p:cNvCxnSpPr/>
              <p:nvPr/>
            </p:nvCxnSpPr>
            <p:spPr>
              <a:xfrm rot="18900000" flipH="1">
                <a:off x="4025246" y="2944227"/>
                <a:ext cx="36700" cy="4197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Прямая соединительная линия 168"/>
              <p:cNvCxnSpPr/>
              <p:nvPr/>
            </p:nvCxnSpPr>
            <p:spPr>
              <a:xfrm rot="18000000" flipH="1">
                <a:off x="4089906" y="2936458"/>
                <a:ext cx="34864" cy="4022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Прямая соединительная линия 169"/>
              <p:cNvCxnSpPr/>
              <p:nvPr/>
            </p:nvCxnSpPr>
            <p:spPr>
              <a:xfrm rot="17100000" flipH="1">
                <a:off x="4130481" y="2908760"/>
                <a:ext cx="36700" cy="4197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Прямая соединительная линия 170"/>
              <p:cNvCxnSpPr/>
              <p:nvPr/>
            </p:nvCxnSpPr>
            <p:spPr>
              <a:xfrm rot="15300000" flipH="1">
                <a:off x="4160292" y="2871499"/>
                <a:ext cx="34865" cy="4197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Прямая соединительная линия 171"/>
              <p:cNvCxnSpPr/>
              <p:nvPr/>
            </p:nvCxnSpPr>
            <p:spPr>
              <a:xfrm rot="13500000" flipH="1">
                <a:off x="4170868" y="2827044"/>
                <a:ext cx="34979" cy="4037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06" name="Группа 158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161" name="Полилиния 160"/>
              <p:cNvSpPr/>
              <p:nvPr/>
            </p:nvSpPr>
            <p:spPr>
              <a:xfrm>
                <a:off x="4038131" y="2843421"/>
                <a:ext cx="121110" cy="11018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62" name="Прямая соединительная линия 161"/>
              <p:cNvCxnSpPr/>
              <p:nvPr/>
            </p:nvCxnSpPr>
            <p:spPr>
              <a:xfrm rot="18900000" flipH="1">
                <a:off x="4033379" y="2950846"/>
                <a:ext cx="34979" cy="4037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Прямая соединительная линия 162"/>
              <p:cNvCxnSpPr/>
              <p:nvPr/>
            </p:nvCxnSpPr>
            <p:spPr>
              <a:xfrm rot="18000000" flipH="1">
                <a:off x="4086646" y="2943881"/>
                <a:ext cx="36728" cy="42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Прямая соединительная линия 163"/>
              <p:cNvCxnSpPr/>
              <p:nvPr/>
            </p:nvCxnSpPr>
            <p:spPr>
              <a:xfrm rot="17100000" flipH="1">
                <a:off x="4134408" y="2908966"/>
                <a:ext cx="36728" cy="42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Прямая соединительная линия 164"/>
              <p:cNvCxnSpPr/>
              <p:nvPr/>
            </p:nvCxnSpPr>
            <p:spPr>
              <a:xfrm rot="15300000" flipH="1">
                <a:off x="4156485" y="2870518"/>
                <a:ext cx="36728" cy="42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Прямая соединительная линия 165"/>
              <p:cNvCxnSpPr/>
              <p:nvPr/>
            </p:nvCxnSpPr>
            <p:spPr>
              <a:xfrm rot="13500000" flipH="1">
                <a:off x="4164832" y="2819050"/>
                <a:ext cx="36700" cy="4197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Полилиния 159"/>
            <p:cNvSpPr/>
            <p:nvPr/>
          </p:nvSpPr>
          <p:spPr>
            <a:xfrm>
              <a:off x="4102759" y="2371768"/>
              <a:ext cx="346295" cy="124780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272" name="Группа 172"/>
          <p:cNvGrpSpPr>
            <a:grpSpLocks/>
          </p:cNvGrpSpPr>
          <p:nvPr/>
        </p:nvGrpSpPr>
        <p:grpSpPr bwMode="auto">
          <a:xfrm rot="1422053">
            <a:off x="1892300" y="1974850"/>
            <a:ext cx="330200" cy="111125"/>
            <a:chOff x="3787724" y="2615497"/>
            <a:chExt cx="380303" cy="155485"/>
          </a:xfrm>
        </p:grpSpPr>
        <p:sp>
          <p:nvSpPr>
            <p:cNvPr id="174" name="Полилиния 173"/>
            <p:cNvSpPr/>
            <p:nvPr/>
          </p:nvSpPr>
          <p:spPr>
            <a:xfrm>
              <a:off x="3819809" y="2658020"/>
              <a:ext cx="310825" cy="99955"/>
            </a:xfrm>
            <a:custGeom>
              <a:avLst/>
              <a:gdLst>
                <a:gd name="connsiteX0" fmla="*/ 0 w 335756"/>
                <a:gd name="connsiteY0" fmla="*/ 76384 h 100197"/>
                <a:gd name="connsiteX1" fmla="*/ 45244 w 335756"/>
                <a:gd name="connsiteY1" fmla="*/ 33522 h 100197"/>
                <a:gd name="connsiteX2" fmla="*/ 88106 w 335756"/>
                <a:gd name="connsiteY2" fmla="*/ 14472 h 100197"/>
                <a:gd name="connsiteX3" fmla="*/ 154781 w 335756"/>
                <a:gd name="connsiteY3" fmla="*/ 2565 h 100197"/>
                <a:gd name="connsiteX4" fmla="*/ 235744 w 335756"/>
                <a:gd name="connsiteY4" fmla="*/ 4947 h 100197"/>
                <a:gd name="connsiteX5" fmla="*/ 300037 w 335756"/>
                <a:gd name="connsiteY5" fmla="*/ 52572 h 100197"/>
                <a:gd name="connsiteX6" fmla="*/ 335756 w 335756"/>
                <a:gd name="connsiteY6" fmla="*/ 100197 h 100197"/>
                <a:gd name="connsiteX0" fmla="*/ 0 w 311943"/>
                <a:gd name="connsiteY0" fmla="*/ 59716 h 100197"/>
                <a:gd name="connsiteX1" fmla="*/ 21431 w 311943"/>
                <a:gd name="connsiteY1" fmla="*/ 33522 h 100197"/>
                <a:gd name="connsiteX2" fmla="*/ 64293 w 311943"/>
                <a:gd name="connsiteY2" fmla="*/ 14472 h 100197"/>
                <a:gd name="connsiteX3" fmla="*/ 130968 w 311943"/>
                <a:gd name="connsiteY3" fmla="*/ 2565 h 100197"/>
                <a:gd name="connsiteX4" fmla="*/ 211931 w 311943"/>
                <a:gd name="connsiteY4" fmla="*/ 4947 h 100197"/>
                <a:gd name="connsiteX5" fmla="*/ 276224 w 311943"/>
                <a:gd name="connsiteY5" fmla="*/ 52572 h 100197"/>
                <a:gd name="connsiteX6" fmla="*/ 311943 w 311943"/>
                <a:gd name="connsiteY6" fmla="*/ 100197 h 10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943" h="100197">
                  <a:moveTo>
                    <a:pt x="0" y="59716"/>
                  </a:moveTo>
                  <a:cubicBezTo>
                    <a:pt x="15280" y="43444"/>
                    <a:pt x="10716" y="41063"/>
                    <a:pt x="21431" y="33522"/>
                  </a:cubicBezTo>
                  <a:cubicBezTo>
                    <a:pt x="32146" y="25981"/>
                    <a:pt x="46037" y="19631"/>
                    <a:pt x="64293" y="14472"/>
                  </a:cubicBezTo>
                  <a:cubicBezTo>
                    <a:pt x="82549" y="9312"/>
                    <a:pt x="106362" y="4152"/>
                    <a:pt x="130968" y="2565"/>
                  </a:cubicBezTo>
                  <a:cubicBezTo>
                    <a:pt x="155574" y="978"/>
                    <a:pt x="187722" y="-3388"/>
                    <a:pt x="211931" y="4947"/>
                  </a:cubicBezTo>
                  <a:cubicBezTo>
                    <a:pt x="236140" y="13282"/>
                    <a:pt x="259555" y="36697"/>
                    <a:pt x="276224" y="52572"/>
                  </a:cubicBezTo>
                  <a:cubicBezTo>
                    <a:pt x="292893" y="68447"/>
                    <a:pt x="302418" y="84322"/>
                    <a:pt x="311943" y="100197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75" name="Прямая соединительная линия 174"/>
            <p:cNvCxnSpPr/>
            <p:nvPr/>
          </p:nvCxnSpPr>
          <p:spPr>
            <a:xfrm rot="12600000" flipH="1">
              <a:off x="4124127" y="2732364"/>
              <a:ext cx="36568" cy="422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/>
            <p:nvPr/>
          </p:nvCxnSpPr>
          <p:spPr>
            <a:xfrm rot="11700000" flipH="1">
              <a:off x="4098587" y="2686553"/>
              <a:ext cx="36568" cy="422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>
            <a:xfrm rot="10800000" flipH="1">
              <a:off x="4061670" y="2650936"/>
              <a:ext cx="34739" cy="4220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Прямая соединительная линия 177"/>
            <p:cNvCxnSpPr/>
            <p:nvPr/>
          </p:nvCxnSpPr>
          <p:spPr>
            <a:xfrm rot="9900000" flipH="1">
              <a:off x="4019373" y="2622063"/>
              <a:ext cx="36568" cy="422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/>
            <p:nvPr/>
          </p:nvCxnSpPr>
          <p:spPr>
            <a:xfrm rot="8100000" flipH="1">
              <a:off x="3971459" y="2616131"/>
              <a:ext cx="35539" cy="4022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/>
            <p:nvPr/>
          </p:nvCxnSpPr>
          <p:spPr>
            <a:xfrm rot="8100000" flipH="1">
              <a:off x="3923032" y="2608295"/>
              <a:ext cx="35539" cy="4205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единительная линия 180"/>
            <p:cNvCxnSpPr/>
            <p:nvPr/>
          </p:nvCxnSpPr>
          <p:spPr>
            <a:xfrm rot="7200000" flipH="1">
              <a:off x="3871908" y="2627983"/>
              <a:ext cx="35539" cy="4022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/>
            <p:cNvCxnSpPr/>
            <p:nvPr/>
          </p:nvCxnSpPr>
          <p:spPr>
            <a:xfrm rot="6300000" flipH="1">
              <a:off x="3827012" y="2643735"/>
              <a:ext cx="35539" cy="4205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>
            <a:xfrm rot="5400000" flipH="1">
              <a:off x="3784954" y="2671016"/>
              <a:ext cx="35539" cy="4205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Полилиния 261"/>
          <p:cNvSpPr/>
          <p:nvPr/>
        </p:nvSpPr>
        <p:spPr>
          <a:xfrm>
            <a:off x="1447800" y="963613"/>
            <a:ext cx="3544888" cy="2192337"/>
          </a:xfrm>
          <a:custGeom>
            <a:avLst/>
            <a:gdLst>
              <a:gd name="connsiteX0" fmla="*/ 823250 w 2778299"/>
              <a:gd name="connsiteY0" fmla="*/ 0 h 2914810"/>
              <a:gd name="connsiteX1" fmla="*/ 566075 w 2778299"/>
              <a:gd name="connsiteY1" fmla="*/ 100013 h 2914810"/>
              <a:gd name="connsiteX2" fmla="*/ 251750 w 2778299"/>
              <a:gd name="connsiteY2" fmla="*/ 485775 h 2914810"/>
              <a:gd name="connsiteX3" fmla="*/ 42200 w 2778299"/>
              <a:gd name="connsiteY3" fmla="*/ 1047750 h 2914810"/>
              <a:gd name="connsiteX4" fmla="*/ 8862 w 2778299"/>
              <a:gd name="connsiteY4" fmla="*/ 1576388 h 2914810"/>
              <a:gd name="connsiteX5" fmla="*/ 156500 w 2778299"/>
              <a:gd name="connsiteY5" fmla="*/ 2324100 h 2914810"/>
              <a:gd name="connsiteX6" fmla="*/ 566075 w 2778299"/>
              <a:gd name="connsiteY6" fmla="*/ 2733675 h 2914810"/>
              <a:gd name="connsiteX7" fmla="*/ 1204250 w 2778299"/>
              <a:gd name="connsiteY7" fmla="*/ 2914650 h 2914810"/>
              <a:gd name="connsiteX8" fmla="*/ 2109125 w 2778299"/>
              <a:gd name="connsiteY8" fmla="*/ 2752725 h 2914810"/>
              <a:gd name="connsiteX9" fmla="*/ 2675862 w 2778299"/>
              <a:gd name="connsiteY9" fmla="*/ 2185988 h 2914810"/>
              <a:gd name="connsiteX10" fmla="*/ 2775875 w 2778299"/>
              <a:gd name="connsiteY10" fmla="*/ 1690688 h 2914810"/>
              <a:gd name="connsiteX0" fmla="*/ 823250 w 2788486"/>
              <a:gd name="connsiteY0" fmla="*/ 0 h 2934577"/>
              <a:gd name="connsiteX1" fmla="*/ 566075 w 2788486"/>
              <a:gd name="connsiteY1" fmla="*/ 100013 h 2934577"/>
              <a:gd name="connsiteX2" fmla="*/ 251750 w 2788486"/>
              <a:gd name="connsiteY2" fmla="*/ 485775 h 2934577"/>
              <a:gd name="connsiteX3" fmla="*/ 42200 w 2788486"/>
              <a:gd name="connsiteY3" fmla="*/ 1047750 h 2934577"/>
              <a:gd name="connsiteX4" fmla="*/ 8862 w 2788486"/>
              <a:gd name="connsiteY4" fmla="*/ 1576388 h 2934577"/>
              <a:gd name="connsiteX5" fmla="*/ 156500 w 2788486"/>
              <a:gd name="connsiteY5" fmla="*/ 2324100 h 2934577"/>
              <a:gd name="connsiteX6" fmla="*/ 566075 w 2788486"/>
              <a:gd name="connsiteY6" fmla="*/ 2733675 h 2934577"/>
              <a:gd name="connsiteX7" fmla="*/ 1204250 w 2788486"/>
              <a:gd name="connsiteY7" fmla="*/ 2914650 h 2934577"/>
              <a:gd name="connsiteX8" fmla="*/ 2109125 w 2788486"/>
              <a:gd name="connsiteY8" fmla="*/ 2752725 h 2934577"/>
              <a:gd name="connsiteX9" fmla="*/ 2712881 w 2788486"/>
              <a:gd name="connsiteY9" fmla="*/ 2879910 h 2934577"/>
              <a:gd name="connsiteX10" fmla="*/ 2775875 w 2788486"/>
              <a:gd name="connsiteY10" fmla="*/ 1690688 h 2934577"/>
              <a:gd name="connsiteX0" fmla="*/ 823250 w 2794567"/>
              <a:gd name="connsiteY0" fmla="*/ 0 h 3064199"/>
              <a:gd name="connsiteX1" fmla="*/ 566075 w 2794567"/>
              <a:gd name="connsiteY1" fmla="*/ 100013 h 3064199"/>
              <a:gd name="connsiteX2" fmla="*/ 251750 w 2794567"/>
              <a:gd name="connsiteY2" fmla="*/ 485775 h 3064199"/>
              <a:gd name="connsiteX3" fmla="*/ 42200 w 2794567"/>
              <a:gd name="connsiteY3" fmla="*/ 1047750 h 3064199"/>
              <a:gd name="connsiteX4" fmla="*/ 8862 w 2794567"/>
              <a:gd name="connsiteY4" fmla="*/ 1576388 h 3064199"/>
              <a:gd name="connsiteX5" fmla="*/ 156500 w 2794567"/>
              <a:gd name="connsiteY5" fmla="*/ 2324100 h 3064199"/>
              <a:gd name="connsiteX6" fmla="*/ 566075 w 2794567"/>
              <a:gd name="connsiteY6" fmla="*/ 2733675 h 3064199"/>
              <a:gd name="connsiteX7" fmla="*/ 1204250 w 2794567"/>
              <a:gd name="connsiteY7" fmla="*/ 2914650 h 3064199"/>
              <a:gd name="connsiteX8" fmla="*/ 2006294 w 2794567"/>
              <a:gd name="connsiteY8" fmla="*/ 3063015 h 3064199"/>
              <a:gd name="connsiteX9" fmla="*/ 2712881 w 2794567"/>
              <a:gd name="connsiteY9" fmla="*/ 2879910 h 3064199"/>
              <a:gd name="connsiteX10" fmla="*/ 2775875 w 2794567"/>
              <a:gd name="connsiteY10" fmla="*/ 1690688 h 3064199"/>
              <a:gd name="connsiteX0" fmla="*/ 823250 w 2794567"/>
              <a:gd name="connsiteY0" fmla="*/ 0 h 3114823"/>
              <a:gd name="connsiteX1" fmla="*/ 566075 w 2794567"/>
              <a:gd name="connsiteY1" fmla="*/ 100013 h 3114823"/>
              <a:gd name="connsiteX2" fmla="*/ 251750 w 2794567"/>
              <a:gd name="connsiteY2" fmla="*/ 485775 h 3114823"/>
              <a:gd name="connsiteX3" fmla="*/ 42200 w 2794567"/>
              <a:gd name="connsiteY3" fmla="*/ 1047750 h 3114823"/>
              <a:gd name="connsiteX4" fmla="*/ 8862 w 2794567"/>
              <a:gd name="connsiteY4" fmla="*/ 1576388 h 3114823"/>
              <a:gd name="connsiteX5" fmla="*/ 156500 w 2794567"/>
              <a:gd name="connsiteY5" fmla="*/ 2324100 h 3114823"/>
              <a:gd name="connsiteX6" fmla="*/ 566075 w 2794567"/>
              <a:gd name="connsiteY6" fmla="*/ 2733675 h 3114823"/>
              <a:gd name="connsiteX7" fmla="*/ 1031493 w 2794567"/>
              <a:gd name="connsiteY7" fmla="*/ 3089541 h 3114823"/>
              <a:gd name="connsiteX8" fmla="*/ 2006294 w 2794567"/>
              <a:gd name="connsiteY8" fmla="*/ 3063015 h 3114823"/>
              <a:gd name="connsiteX9" fmla="*/ 2712881 w 2794567"/>
              <a:gd name="connsiteY9" fmla="*/ 2879910 h 3114823"/>
              <a:gd name="connsiteX10" fmla="*/ 2775875 w 2794567"/>
              <a:gd name="connsiteY10" fmla="*/ 1690688 h 3114823"/>
              <a:gd name="connsiteX0" fmla="*/ 823250 w 2977629"/>
              <a:gd name="connsiteY0" fmla="*/ 0 h 3114823"/>
              <a:gd name="connsiteX1" fmla="*/ 566075 w 2977629"/>
              <a:gd name="connsiteY1" fmla="*/ 100013 h 3114823"/>
              <a:gd name="connsiteX2" fmla="*/ 251750 w 2977629"/>
              <a:gd name="connsiteY2" fmla="*/ 485775 h 3114823"/>
              <a:gd name="connsiteX3" fmla="*/ 42200 w 2977629"/>
              <a:gd name="connsiteY3" fmla="*/ 1047750 h 3114823"/>
              <a:gd name="connsiteX4" fmla="*/ 8862 w 2977629"/>
              <a:gd name="connsiteY4" fmla="*/ 1576388 h 3114823"/>
              <a:gd name="connsiteX5" fmla="*/ 156500 w 2977629"/>
              <a:gd name="connsiteY5" fmla="*/ 2324100 h 3114823"/>
              <a:gd name="connsiteX6" fmla="*/ 566075 w 2977629"/>
              <a:gd name="connsiteY6" fmla="*/ 2733675 h 3114823"/>
              <a:gd name="connsiteX7" fmla="*/ 1031493 w 2977629"/>
              <a:gd name="connsiteY7" fmla="*/ 3089541 h 3114823"/>
              <a:gd name="connsiteX8" fmla="*/ 2006294 w 2977629"/>
              <a:gd name="connsiteY8" fmla="*/ 3063015 h 3114823"/>
              <a:gd name="connsiteX9" fmla="*/ 2712881 w 2977629"/>
              <a:gd name="connsiteY9" fmla="*/ 2879910 h 3114823"/>
              <a:gd name="connsiteX10" fmla="*/ 2977425 w 2977629"/>
              <a:gd name="connsiteY10" fmla="*/ 2367685 h 3114823"/>
              <a:gd name="connsiteX0" fmla="*/ 823250 w 2977425"/>
              <a:gd name="connsiteY0" fmla="*/ 0 h 3114823"/>
              <a:gd name="connsiteX1" fmla="*/ 566075 w 2977425"/>
              <a:gd name="connsiteY1" fmla="*/ 100013 h 3114823"/>
              <a:gd name="connsiteX2" fmla="*/ 251750 w 2977425"/>
              <a:gd name="connsiteY2" fmla="*/ 485775 h 3114823"/>
              <a:gd name="connsiteX3" fmla="*/ 42200 w 2977425"/>
              <a:gd name="connsiteY3" fmla="*/ 1047750 h 3114823"/>
              <a:gd name="connsiteX4" fmla="*/ 8862 w 2977425"/>
              <a:gd name="connsiteY4" fmla="*/ 1576388 h 3114823"/>
              <a:gd name="connsiteX5" fmla="*/ 156500 w 2977425"/>
              <a:gd name="connsiteY5" fmla="*/ 2324100 h 3114823"/>
              <a:gd name="connsiteX6" fmla="*/ 566075 w 2977425"/>
              <a:gd name="connsiteY6" fmla="*/ 2733675 h 3114823"/>
              <a:gd name="connsiteX7" fmla="*/ 1031493 w 2977425"/>
              <a:gd name="connsiteY7" fmla="*/ 3089541 h 3114823"/>
              <a:gd name="connsiteX8" fmla="*/ 2006294 w 2977425"/>
              <a:gd name="connsiteY8" fmla="*/ 3063015 h 3114823"/>
              <a:gd name="connsiteX9" fmla="*/ 2712881 w 2977425"/>
              <a:gd name="connsiteY9" fmla="*/ 2879910 h 3114823"/>
              <a:gd name="connsiteX10" fmla="*/ 2977425 w 2977425"/>
              <a:gd name="connsiteY10" fmla="*/ 2367685 h 3114823"/>
              <a:gd name="connsiteX0" fmla="*/ 823250 w 2989765"/>
              <a:gd name="connsiteY0" fmla="*/ 0 h 3114823"/>
              <a:gd name="connsiteX1" fmla="*/ 566075 w 2989765"/>
              <a:gd name="connsiteY1" fmla="*/ 100013 h 3114823"/>
              <a:gd name="connsiteX2" fmla="*/ 251750 w 2989765"/>
              <a:gd name="connsiteY2" fmla="*/ 485775 h 3114823"/>
              <a:gd name="connsiteX3" fmla="*/ 42200 w 2989765"/>
              <a:gd name="connsiteY3" fmla="*/ 1047750 h 3114823"/>
              <a:gd name="connsiteX4" fmla="*/ 8862 w 2989765"/>
              <a:gd name="connsiteY4" fmla="*/ 1576388 h 3114823"/>
              <a:gd name="connsiteX5" fmla="*/ 156500 w 2989765"/>
              <a:gd name="connsiteY5" fmla="*/ 2324100 h 3114823"/>
              <a:gd name="connsiteX6" fmla="*/ 566075 w 2989765"/>
              <a:gd name="connsiteY6" fmla="*/ 2733675 h 3114823"/>
              <a:gd name="connsiteX7" fmla="*/ 1031493 w 2989765"/>
              <a:gd name="connsiteY7" fmla="*/ 3089541 h 3114823"/>
              <a:gd name="connsiteX8" fmla="*/ 2006294 w 2989765"/>
              <a:gd name="connsiteY8" fmla="*/ 3063015 h 3114823"/>
              <a:gd name="connsiteX9" fmla="*/ 2712881 w 2989765"/>
              <a:gd name="connsiteY9" fmla="*/ 2879910 h 3114823"/>
              <a:gd name="connsiteX10" fmla="*/ 2989765 w 2989765"/>
              <a:gd name="connsiteY10" fmla="*/ 2395893 h 3114823"/>
              <a:gd name="connsiteX0" fmla="*/ 823250 w 2989765"/>
              <a:gd name="connsiteY0" fmla="*/ 0 h 3115673"/>
              <a:gd name="connsiteX1" fmla="*/ 566075 w 2989765"/>
              <a:gd name="connsiteY1" fmla="*/ 100013 h 3115673"/>
              <a:gd name="connsiteX2" fmla="*/ 251750 w 2989765"/>
              <a:gd name="connsiteY2" fmla="*/ 485775 h 3115673"/>
              <a:gd name="connsiteX3" fmla="*/ 42200 w 2989765"/>
              <a:gd name="connsiteY3" fmla="*/ 1047750 h 3115673"/>
              <a:gd name="connsiteX4" fmla="*/ 8862 w 2989765"/>
              <a:gd name="connsiteY4" fmla="*/ 1576388 h 3115673"/>
              <a:gd name="connsiteX5" fmla="*/ 156500 w 2989765"/>
              <a:gd name="connsiteY5" fmla="*/ 2324100 h 3115673"/>
              <a:gd name="connsiteX6" fmla="*/ 566075 w 2989765"/>
              <a:gd name="connsiteY6" fmla="*/ 2733675 h 3115673"/>
              <a:gd name="connsiteX7" fmla="*/ 1031493 w 2989765"/>
              <a:gd name="connsiteY7" fmla="*/ 3089541 h 3115673"/>
              <a:gd name="connsiteX8" fmla="*/ 2006294 w 2989765"/>
              <a:gd name="connsiteY8" fmla="*/ 3063015 h 3115673"/>
              <a:gd name="connsiteX9" fmla="*/ 2663522 w 2989765"/>
              <a:gd name="connsiteY9" fmla="*/ 2857344 h 3115673"/>
              <a:gd name="connsiteX10" fmla="*/ 2989765 w 2989765"/>
              <a:gd name="connsiteY10" fmla="*/ 2395893 h 3115673"/>
              <a:gd name="connsiteX0" fmla="*/ 823250 w 2989765"/>
              <a:gd name="connsiteY0" fmla="*/ 0 h 3086187"/>
              <a:gd name="connsiteX1" fmla="*/ 566075 w 2989765"/>
              <a:gd name="connsiteY1" fmla="*/ 100013 h 3086187"/>
              <a:gd name="connsiteX2" fmla="*/ 251750 w 2989765"/>
              <a:gd name="connsiteY2" fmla="*/ 485775 h 3086187"/>
              <a:gd name="connsiteX3" fmla="*/ 42200 w 2989765"/>
              <a:gd name="connsiteY3" fmla="*/ 1047750 h 3086187"/>
              <a:gd name="connsiteX4" fmla="*/ 8862 w 2989765"/>
              <a:gd name="connsiteY4" fmla="*/ 1576388 h 3086187"/>
              <a:gd name="connsiteX5" fmla="*/ 156500 w 2989765"/>
              <a:gd name="connsiteY5" fmla="*/ 2324100 h 3086187"/>
              <a:gd name="connsiteX6" fmla="*/ 566075 w 2989765"/>
              <a:gd name="connsiteY6" fmla="*/ 2733675 h 3086187"/>
              <a:gd name="connsiteX7" fmla="*/ 1031493 w 2989765"/>
              <a:gd name="connsiteY7" fmla="*/ 3044408 h 3086187"/>
              <a:gd name="connsiteX8" fmla="*/ 2006294 w 2989765"/>
              <a:gd name="connsiteY8" fmla="*/ 3063015 h 3086187"/>
              <a:gd name="connsiteX9" fmla="*/ 2663522 w 2989765"/>
              <a:gd name="connsiteY9" fmla="*/ 2857344 h 3086187"/>
              <a:gd name="connsiteX10" fmla="*/ 2989765 w 2989765"/>
              <a:gd name="connsiteY10" fmla="*/ 2395893 h 3086187"/>
              <a:gd name="connsiteX0" fmla="*/ 823250 w 2989765"/>
              <a:gd name="connsiteY0" fmla="*/ 0 h 3083997"/>
              <a:gd name="connsiteX1" fmla="*/ 566075 w 2989765"/>
              <a:gd name="connsiteY1" fmla="*/ 100013 h 3083997"/>
              <a:gd name="connsiteX2" fmla="*/ 251750 w 2989765"/>
              <a:gd name="connsiteY2" fmla="*/ 485775 h 3083997"/>
              <a:gd name="connsiteX3" fmla="*/ 42200 w 2989765"/>
              <a:gd name="connsiteY3" fmla="*/ 1047750 h 3083997"/>
              <a:gd name="connsiteX4" fmla="*/ 8862 w 2989765"/>
              <a:gd name="connsiteY4" fmla="*/ 1576388 h 3083997"/>
              <a:gd name="connsiteX5" fmla="*/ 156500 w 2989765"/>
              <a:gd name="connsiteY5" fmla="*/ 2324100 h 3083997"/>
              <a:gd name="connsiteX6" fmla="*/ 483810 w 2989765"/>
              <a:gd name="connsiteY6" fmla="*/ 2773167 h 3083997"/>
              <a:gd name="connsiteX7" fmla="*/ 1031493 w 2989765"/>
              <a:gd name="connsiteY7" fmla="*/ 3044408 h 3083997"/>
              <a:gd name="connsiteX8" fmla="*/ 2006294 w 2989765"/>
              <a:gd name="connsiteY8" fmla="*/ 3063015 h 3083997"/>
              <a:gd name="connsiteX9" fmla="*/ 2663522 w 2989765"/>
              <a:gd name="connsiteY9" fmla="*/ 2857344 h 3083997"/>
              <a:gd name="connsiteX10" fmla="*/ 2989765 w 2989765"/>
              <a:gd name="connsiteY10" fmla="*/ 2395893 h 3083997"/>
              <a:gd name="connsiteX0" fmla="*/ 823250 w 2663522"/>
              <a:gd name="connsiteY0" fmla="*/ 0 h 3083997"/>
              <a:gd name="connsiteX1" fmla="*/ 566075 w 2663522"/>
              <a:gd name="connsiteY1" fmla="*/ 100013 h 3083997"/>
              <a:gd name="connsiteX2" fmla="*/ 251750 w 2663522"/>
              <a:gd name="connsiteY2" fmla="*/ 485775 h 3083997"/>
              <a:gd name="connsiteX3" fmla="*/ 42200 w 2663522"/>
              <a:gd name="connsiteY3" fmla="*/ 1047750 h 3083997"/>
              <a:gd name="connsiteX4" fmla="*/ 8862 w 2663522"/>
              <a:gd name="connsiteY4" fmla="*/ 1576388 h 3083997"/>
              <a:gd name="connsiteX5" fmla="*/ 156500 w 2663522"/>
              <a:gd name="connsiteY5" fmla="*/ 2324100 h 3083997"/>
              <a:gd name="connsiteX6" fmla="*/ 483810 w 2663522"/>
              <a:gd name="connsiteY6" fmla="*/ 2773167 h 3083997"/>
              <a:gd name="connsiteX7" fmla="*/ 1031493 w 2663522"/>
              <a:gd name="connsiteY7" fmla="*/ 3044408 h 3083997"/>
              <a:gd name="connsiteX8" fmla="*/ 2006294 w 2663522"/>
              <a:gd name="connsiteY8" fmla="*/ 3063015 h 3083997"/>
              <a:gd name="connsiteX9" fmla="*/ 2663522 w 2663522"/>
              <a:gd name="connsiteY9" fmla="*/ 2857344 h 3083997"/>
              <a:gd name="connsiteX0" fmla="*/ 823250 w 3462523"/>
              <a:gd name="connsiteY0" fmla="*/ 0 h 3083997"/>
              <a:gd name="connsiteX1" fmla="*/ 566075 w 3462523"/>
              <a:gd name="connsiteY1" fmla="*/ 100013 h 3083997"/>
              <a:gd name="connsiteX2" fmla="*/ 251750 w 3462523"/>
              <a:gd name="connsiteY2" fmla="*/ 485775 h 3083997"/>
              <a:gd name="connsiteX3" fmla="*/ 42200 w 3462523"/>
              <a:gd name="connsiteY3" fmla="*/ 1047750 h 3083997"/>
              <a:gd name="connsiteX4" fmla="*/ 8862 w 3462523"/>
              <a:gd name="connsiteY4" fmla="*/ 1576388 h 3083997"/>
              <a:gd name="connsiteX5" fmla="*/ 156500 w 3462523"/>
              <a:gd name="connsiteY5" fmla="*/ 2324100 h 3083997"/>
              <a:gd name="connsiteX6" fmla="*/ 483810 w 3462523"/>
              <a:gd name="connsiteY6" fmla="*/ 2773167 h 3083997"/>
              <a:gd name="connsiteX7" fmla="*/ 1031493 w 3462523"/>
              <a:gd name="connsiteY7" fmla="*/ 3044408 h 3083997"/>
              <a:gd name="connsiteX8" fmla="*/ 2006294 w 3462523"/>
              <a:gd name="connsiteY8" fmla="*/ 3063015 h 3083997"/>
              <a:gd name="connsiteX9" fmla="*/ 3462523 w 3462523"/>
              <a:gd name="connsiteY9" fmla="*/ 2429991 h 3083997"/>
              <a:gd name="connsiteX0" fmla="*/ 823250 w 3462523"/>
              <a:gd name="connsiteY0" fmla="*/ 0 h 3083997"/>
              <a:gd name="connsiteX1" fmla="*/ 566075 w 3462523"/>
              <a:gd name="connsiteY1" fmla="*/ 100013 h 3083997"/>
              <a:gd name="connsiteX2" fmla="*/ 251750 w 3462523"/>
              <a:gd name="connsiteY2" fmla="*/ 485775 h 3083997"/>
              <a:gd name="connsiteX3" fmla="*/ 42200 w 3462523"/>
              <a:gd name="connsiteY3" fmla="*/ 1047750 h 3083997"/>
              <a:gd name="connsiteX4" fmla="*/ 8862 w 3462523"/>
              <a:gd name="connsiteY4" fmla="*/ 1576388 h 3083997"/>
              <a:gd name="connsiteX5" fmla="*/ 156500 w 3462523"/>
              <a:gd name="connsiteY5" fmla="*/ 2324100 h 3083997"/>
              <a:gd name="connsiteX6" fmla="*/ 483810 w 3462523"/>
              <a:gd name="connsiteY6" fmla="*/ 2773167 h 3083997"/>
              <a:gd name="connsiteX7" fmla="*/ 1031493 w 3462523"/>
              <a:gd name="connsiteY7" fmla="*/ 3044408 h 3083997"/>
              <a:gd name="connsiteX8" fmla="*/ 2006294 w 3462523"/>
              <a:gd name="connsiteY8" fmla="*/ 3063015 h 3083997"/>
              <a:gd name="connsiteX9" fmla="*/ 3462523 w 3462523"/>
              <a:gd name="connsiteY9" fmla="*/ 2429991 h 3083997"/>
              <a:gd name="connsiteX0" fmla="*/ 823250 w 3539646"/>
              <a:gd name="connsiteY0" fmla="*/ 0 h 3083997"/>
              <a:gd name="connsiteX1" fmla="*/ 566075 w 3539646"/>
              <a:gd name="connsiteY1" fmla="*/ 100013 h 3083997"/>
              <a:gd name="connsiteX2" fmla="*/ 251750 w 3539646"/>
              <a:gd name="connsiteY2" fmla="*/ 485775 h 3083997"/>
              <a:gd name="connsiteX3" fmla="*/ 42200 w 3539646"/>
              <a:gd name="connsiteY3" fmla="*/ 1047750 h 3083997"/>
              <a:gd name="connsiteX4" fmla="*/ 8862 w 3539646"/>
              <a:gd name="connsiteY4" fmla="*/ 1576388 h 3083997"/>
              <a:gd name="connsiteX5" fmla="*/ 156500 w 3539646"/>
              <a:gd name="connsiteY5" fmla="*/ 2324100 h 3083997"/>
              <a:gd name="connsiteX6" fmla="*/ 483810 w 3539646"/>
              <a:gd name="connsiteY6" fmla="*/ 2773167 h 3083997"/>
              <a:gd name="connsiteX7" fmla="*/ 1031493 w 3539646"/>
              <a:gd name="connsiteY7" fmla="*/ 3044408 h 3083997"/>
              <a:gd name="connsiteX8" fmla="*/ 2006294 w 3539646"/>
              <a:gd name="connsiteY8" fmla="*/ 3063015 h 3083997"/>
              <a:gd name="connsiteX9" fmla="*/ 3539646 w 3539646"/>
              <a:gd name="connsiteY9" fmla="*/ 2315748 h 3083997"/>
              <a:gd name="connsiteX0" fmla="*/ 823250 w 3539646"/>
              <a:gd name="connsiteY0" fmla="*/ 0 h 3083997"/>
              <a:gd name="connsiteX1" fmla="*/ 566075 w 3539646"/>
              <a:gd name="connsiteY1" fmla="*/ 100013 h 3083997"/>
              <a:gd name="connsiteX2" fmla="*/ 251750 w 3539646"/>
              <a:gd name="connsiteY2" fmla="*/ 485775 h 3083997"/>
              <a:gd name="connsiteX3" fmla="*/ 42200 w 3539646"/>
              <a:gd name="connsiteY3" fmla="*/ 1047750 h 3083997"/>
              <a:gd name="connsiteX4" fmla="*/ 8862 w 3539646"/>
              <a:gd name="connsiteY4" fmla="*/ 1576388 h 3083997"/>
              <a:gd name="connsiteX5" fmla="*/ 156500 w 3539646"/>
              <a:gd name="connsiteY5" fmla="*/ 2324100 h 3083997"/>
              <a:gd name="connsiteX6" fmla="*/ 483810 w 3539646"/>
              <a:gd name="connsiteY6" fmla="*/ 2773167 h 3083997"/>
              <a:gd name="connsiteX7" fmla="*/ 1031493 w 3539646"/>
              <a:gd name="connsiteY7" fmla="*/ 3044408 h 3083997"/>
              <a:gd name="connsiteX8" fmla="*/ 2006294 w 3539646"/>
              <a:gd name="connsiteY8" fmla="*/ 3063015 h 3083997"/>
              <a:gd name="connsiteX9" fmla="*/ 3539646 w 3539646"/>
              <a:gd name="connsiteY9" fmla="*/ 2315748 h 3083997"/>
              <a:gd name="connsiteX0" fmla="*/ 823250 w 3539646"/>
              <a:gd name="connsiteY0" fmla="*/ 0 h 3093116"/>
              <a:gd name="connsiteX1" fmla="*/ 566075 w 3539646"/>
              <a:gd name="connsiteY1" fmla="*/ 100013 h 3093116"/>
              <a:gd name="connsiteX2" fmla="*/ 251750 w 3539646"/>
              <a:gd name="connsiteY2" fmla="*/ 485775 h 3093116"/>
              <a:gd name="connsiteX3" fmla="*/ 42200 w 3539646"/>
              <a:gd name="connsiteY3" fmla="*/ 1047750 h 3093116"/>
              <a:gd name="connsiteX4" fmla="*/ 8862 w 3539646"/>
              <a:gd name="connsiteY4" fmla="*/ 1576388 h 3093116"/>
              <a:gd name="connsiteX5" fmla="*/ 156500 w 3539646"/>
              <a:gd name="connsiteY5" fmla="*/ 2324100 h 3093116"/>
              <a:gd name="connsiteX6" fmla="*/ 483810 w 3539646"/>
              <a:gd name="connsiteY6" fmla="*/ 2773167 h 3093116"/>
              <a:gd name="connsiteX7" fmla="*/ 1031493 w 3539646"/>
              <a:gd name="connsiteY7" fmla="*/ 3044408 h 3093116"/>
              <a:gd name="connsiteX8" fmla="*/ 2006294 w 3539646"/>
              <a:gd name="connsiteY8" fmla="*/ 3063015 h 3093116"/>
              <a:gd name="connsiteX9" fmla="*/ 2841990 w 3539646"/>
              <a:gd name="connsiteY9" fmla="*/ 2728609 h 3093116"/>
              <a:gd name="connsiteX10" fmla="*/ 3539646 w 3539646"/>
              <a:gd name="connsiteY10" fmla="*/ 2315748 h 3093116"/>
              <a:gd name="connsiteX0" fmla="*/ 823250 w 3539646"/>
              <a:gd name="connsiteY0" fmla="*/ 0 h 3093116"/>
              <a:gd name="connsiteX1" fmla="*/ 566075 w 3539646"/>
              <a:gd name="connsiteY1" fmla="*/ 100013 h 3093116"/>
              <a:gd name="connsiteX2" fmla="*/ 251750 w 3539646"/>
              <a:gd name="connsiteY2" fmla="*/ 485775 h 3093116"/>
              <a:gd name="connsiteX3" fmla="*/ 42200 w 3539646"/>
              <a:gd name="connsiteY3" fmla="*/ 1047750 h 3093116"/>
              <a:gd name="connsiteX4" fmla="*/ 8862 w 3539646"/>
              <a:gd name="connsiteY4" fmla="*/ 1576388 h 3093116"/>
              <a:gd name="connsiteX5" fmla="*/ 156500 w 3539646"/>
              <a:gd name="connsiteY5" fmla="*/ 2324100 h 3093116"/>
              <a:gd name="connsiteX6" fmla="*/ 483810 w 3539646"/>
              <a:gd name="connsiteY6" fmla="*/ 2773167 h 3093116"/>
              <a:gd name="connsiteX7" fmla="*/ 1031493 w 3539646"/>
              <a:gd name="connsiteY7" fmla="*/ 3044408 h 3093116"/>
              <a:gd name="connsiteX8" fmla="*/ 2006294 w 3539646"/>
              <a:gd name="connsiteY8" fmla="*/ 3063015 h 3093116"/>
              <a:gd name="connsiteX9" fmla="*/ 2875925 w 3539646"/>
              <a:gd name="connsiteY9" fmla="*/ 2758228 h 3093116"/>
              <a:gd name="connsiteX10" fmla="*/ 3539646 w 3539646"/>
              <a:gd name="connsiteY10" fmla="*/ 2315748 h 3093116"/>
              <a:gd name="connsiteX0" fmla="*/ 823250 w 3644534"/>
              <a:gd name="connsiteY0" fmla="*/ 0 h 3093116"/>
              <a:gd name="connsiteX1" fmla="*/ 566075 w 3644534"/>
              <a:gd name="connsiteY1" fmla="*/ 100013 h 3093116"/>
              <a:gd name="connsiteX2" fmla="*/ 251750 w 3644534"/>
              <a:gd name="connsiteY2" fmla="*/ 485775 h 3093116"/>
              <a:gd name="connsiteX3" fmla="*/ 42200 w 3644534"/>
              <a:gd name="connsiteY3" fmla="*/ 1047750 h 3093116"/>
              <a:gd name="connsiteX4" fmla="*/ 8862 w 3644534"/>
              <a:gd name="connsiteY4" fmla="*/ 1576388 h 3093116"/>
              <a:gd name="connsiteX5" fmla="*/ 156500 w 3644534"/>
              <a:gd name="connsiteY5" fmla="*/ 2324100 h 3093116"/>
              <a:gd name="connsiteX6" fmla="*/ 483810 w 3644534"/>
              <a:gd name="connsiteY6" fmla="*/ 2773167 h 3093116"/>
              <a:gd name="connsiteX7" fmla="*/ 1031493 w 3644534"/>
              <a:gd name="connsiteY7" fmla="*/ 3044408 h 3093116"/>
              <a:gd name="connsiteX8" fmla="*/ 2006294 w 3644534"/>
              <a:gd name="connsiteY8" fmla="*/ 3063015 h 3093116"/>
              <a:gd name="connsiteX9" fmla="*/ 2875925 w 3644534"/>
              <a:gd name="connsiteY9" fmla="*/ 2758228 h 3093116"/>
              <a:gd name="connsiteX10" fmla="*/ 3644534 w 3644534"/>
              <a:gd name="connsiteY10" fmla="*/ 2142268 h 3093116"/>
              <a:gd name="connsiteX0" fmla="*/ 823250 w 3645053"/>
              <a:gd name="connsiteY0" fmla="*/ 0 h 3093116"/>
              <a:gd name="connsiteX1" fmla="*/ 566075 w 3645053"/>
              <a:gd name="connsiteY1" fmla="*/ 100013 h 3093116"/>
              <a:gd name="connsiteX2" fmla="*/ 251750 w 3645053"/>
              <a:gd name="connsiteY2" fmla="*/ 485775 h 3093116"/>
              <a:gd name="connsiteX3" fmla="*/ 42200 w 3645053"/>
              <a:gd name="connsiteY3" fmla="*/ 1047750 h 3093116"/>
              <a:gd name="connsiteX4" fmla="*/ 8862 w 3645053"/>
              <a:gd name="connsiteY4" fmla="*/ 1576388 h 3093116"/>
              <a:gd name="connsiteX5" fmla="*/ 156500 w 3645053"/>
              <a:gd name="connsiteY5" fmla="*/ 2324100 h 3093116"/>
              <a:gd name="connsiteX6" fmla="*/ 483810 w 3645053"/>
              <a:gd name="connsiteY6" fmla="*/ 2773167 h 3093116"/>
              <a:gd name="connsiteX7" fmla="*/ 1031493 w 3645053"/>
              <a:gd name="connsiteY7" fmla="*/ 3044408 h 3093116"/>
              <a:gd name="connsiteX8" fmla="*/ 2006294 w 3645053"/>
              <a:gd name="connsiteY8" fmla="*/ 3063015 h 3093116"/>
              <a:gd name="connsiteX9" fmla="*/ 2875925 w 3645053"/>
              <a:gd name="connsiteY9" fmla="*/ 2758228 h 3093116"/>
              <a:gd name="connsiteX10" fmla="*/ 3644534 w 3645053"/>
              <a:gd name="connsiteY10" fmla="*/ 2142268 h 3093116"/>
              <a:gd name="connsiteX0" fmla="*/ 823250 w 3645111"/>
              <a:gd name="connsiteY0" fmla="*/ 0 h 3093116"/>
              <a:gd name="connsiteX1" fmla="*/ 566075 w 3645111"/>
              <a:gd name="connsiteY1" fmla="*/ 100013 h 3093116"/>
              <a:gd name="connsiteX2" fmla="*/ 251750 w 3645111"/>
              <a:gd name="connsiteY2" fmla="*/ 485775 h 3093116"/>
              <a:gd name="connsiteX3" fmla="*/ 42200 w 3645111"/>
              <a:gd name="connsiteY3" fmla="*/ 1047750 h 3093116"/>
              <a:gd name="connsiteX4" fmla="*/ 8862 w 3645111"/>
              <a:gd name="connsiteY4" fmla="*/ 1576388 h 3093116"/>
              <a:gd name="connsiteX5" fmla="*/ 156500 w 3645111"/>
              <a:gd name="connsiteY5" fmla="*/ 2324100 h 3093116"/>
              <a:gd name="connsiteX6" fmla="*/ 483810 w 3645111"/>
              <a:gd name="connsiteY6" fmla="*/ 2773167 h 3093116"/>
              <a:gd name="connsiteX7" fmla="*/ 1031493 w 3645111"/>
              <a:gd name="connsiteY7" fmla="*/ 3044408 h 3093116"/>
              <a:gd name="connsiteX8" fmla="*/ 2006294 w 3645111"/>
              <a:gd name="connsiteY8" fmla="*/ 3063015 h 3093116"/>
              <a:gd name="connsiteX9" fmla="*/ 2931454 w 3645111"/>
              <a:gd name="connsiteY9" fmla="*/ 2762459 h 3093116"/>
              <a:gd name="connsiteX10" fmla="*/ 3644534 w 3645111"/>
              <a:gd name="connsiteY10" fmla="*/ 2142268 h 3093116"/>
              <a:gd name="connsiteX0" fmla="*/ 823250 w 3645071"/>
              <a:gd name="connsiteY0" fmla="*/ 0 h 3093116"/>
              <a:gd name="connsiteX1" fmla="*/ 566075 w 3645071"/>
              <a:gd name="connsiteY1" fmla="*/ 100013 h 3093116"/>
              <a:gd name="connsiteX2" fmla="*/ 251750 w 3645071"/>
              <a:gd name="connsiteY2" fmla="*/ 485775 h 3093116"/>
              <a:gd name="connsiteX3" fmla="*/ 42200 w 3645071"/>
              <a:gd name="connsiteY3" fmla="*/ 1047750 h 3093116"/>
              <a:gd name="connsiteX4" fmla="*/ 8862 w 3645071"/>
              <a:gd name="connsiteY4" fmla="*/ 1576388 h 3093116"/>
              <a:gd name="connsiteX5" fmla="*/ 156500 w 3645071"/>
              <a:gd name="connsiteY5" fmla="*/ 2324100 h 3093116"/>
              <a:gd name="connsiteX6" fmla="*/ 483810 w 3645071"/>
              <a:gd name="connsiteY6" fmla="*/ 2773167 h 3093116"/>
              <a:gd name="connsiteX7" fmla="*/ 1031493 w 3645071"/>
              <a:gd name="connsiteY7" fmla="*/ 3044408 h 3093116"/>
              <a:gd name="connsiteX8" fmla="*/ 2006294 w 3645071"/>
              <a:gd name="connsiteY8" fmla="*/ 3063015 h 3093116"/>
              <a:gd name="connsiteX9" fmla="*/ 2894435 w 3645071"/>
              <a:gd name="connsiteY9" fmla="*/ 2745534 h 3093116"/>
              <a:gd name="connsiteX10" fmla="*/ 3644534 w 3645071"/>
              <a:gd name="connsiteY10" fmla="*/ 2142268 h 3093116"/>
              <a:gd name="connsiteX0" fmla="*/ 823250 w 3645104"/>
              <a:gd name="connsiteY0" fmla="*/ 0 h 3093116"/>
              <a:gd name="connsiteX1" fmla="*/ 566075 w 3645104"/>
              <a:gd name="connsiteY1" fmla="*/ 100013 h 3093116"/>
              <a:gd name="connsiteX2" fmla="*/ 251750 w 3645104"/>
              <a:gd name="connsiteY2" fmla="*/ 485775 h 3093116"/>
              <a:gd name="connsiteX3" fmla="*/ 42200 w 3645104"/>
              <a:gd name="connsiteY3" fmla="*/ 1047750 h 3093116"/>
              <a:gd name="connsiteX4" fmla="*/ 8862 w 3645104"/>
              <a:gd name="connsiteY4" fmla="*/ 1576388 h 3093116"/>
              <a:gd name="connsiteX5" fmla="*/ 156500 w 3645104"/>
              <a:gd name="connsiteY5" fmla="*/ 2324100 h 3093116"/>
              <a:gd name="connsiteX6" fmla="*/ 483810 w 3645104"/>
              <a:gd name="connsiteY6" fmla="*/ 2773167 h 3093116"/>
              <a:gd name="connsiteX7" fmla="*/ 1031493 w 3645104"/>
              <a:gd name="connsiteY7" fmla="*/ 3044408 h 3093116"/>
              <a:gd name="connsiteX8" fmla="*/ 2006294 w 3645104"/>
              <a:gd name="connsiteY8" fmla="*/ 3063015 h 3093116"/>
              <a:gd name="connsiteX9" fmla="*/ 2925284 w 3645104"/>
              <a:gd name="connsiteY9" fmla="*/ 2775152 h 3093116"/>
              <a:gd name="connsiteX10" fmla="*/ 3644534 w 3645104"/>
              <a:gd name="connsiteY10" fmla="*/ 2142268 h 3093116"/>
              <a:gd name="connsiteX0" fmla="*/ 823250 w 3644613"/>
              <a:gd name="connsiteY0" fmla="*/ 0 h 3093116"/>
              <a:gd name="connsiteX1" fmla="*/ 566075 w 3644613"/>
              <a:gd name="connsiteY1" fmla="*/ 100013 h 3093116"/>
              <a:gd name="connsiteX2" fmla="*/ 251750 w 3644613"/>
              <a:gd name="connsiteY2" fmla="*/ 485775 h 3093116"/>
              <a:gd name="connsiteX3" fmla="*/ 42200 w 3644613"/>
              <a:gd name="connsiteY3" fmla="*/ 1047750 h 3093116"/>
              <a:gd name="connsiteX4" fmla="*/ 8862 w 3644613"/>
              <a:gd name="connsiteY4" fmla="*/ 1576388 h 3093116"/>
              <a:gd name="connsiteX5" fmla="*/ 156500 w 3644613"/>
              <a:gd name="connsiteY5" fmla="*/ 2324100 h 3093116"/>
              <a:gd name="connsiteX6" fmla="*/ 483810 w 3644613"/>
              <a:gd name="connsiteY6" fmla="*/ 2773167 h 3093116"/>
              <a:gd name="connsiteX7" fmla="*/ 1031493 w 3644613"/>
              <a:gd name="connsiteY7" fmla="*/ 3044408 h 3093116"/>
              <a:gd name="connsiteX8" fmla="*/ 2006294 w 3644613"/>
              <a:gd name="connsiteY8" fmla="*/ 3063015 h 3093116"/>
              <a:gd name="connsiteX9" fmla="*/ 2925284 w 3644613"/>
              <a:gd name="connsiteY9" fmla="*/ 2775152 h 3093116"/>
              <a:gd name="connsiteX10" fmla="*/ 3644534 w 3644613"/>
              <a:gd name="connsiteY10" fmla="*/ 2142268 h 3093116"/>
              <a:gd name="connsiteX0" fmla="*/ 823250 w 3644534"/>
              <a:gd name="connsiteY0" fmla="*/ 0 h 3093116"/>
              <a:gd name="connsiteX1" fmla="*/ 566075 w 3644534"/>
              <a:gd name="connsiteY1" fmla="*/ 100013 h 3093116"/>
              <a:gd name="connsiteX2" fmla="*/ 251750 w 3644534"/>
              <a:gd name="connsiteY2" fmla="*/ 485775 h 3093116"/>
              <a:gd name="connsiteX3" fmla="*/ 42200 w 3644534"/>
              <a:gd name="connsiteY3" fmla="*/ 1047750 h 3093116"/>
              <a:gd name="connsiteX4" fmla="*/ 8862 w 3644534"/>
              <a:gd name="connsiteY4" fmla="*/ 1576388 h 3093116"/>
              <a:gd name="connsiteX5" fmla="*/ 156500 w 3644534"/>
              <a:gd name="connsiteY5" fmla="*/ 2324100 h 3093116"/>
              <a:gd name="connsiteX6" fmla="*/ 483810 w 3644534"/>
              <a:gd name="connsiteY6" fmla="*/ 2773167 h 3093116"/>
              <a:gd name="connsiteX7" fmla="*/ 1031493 w 3644534"/>
              <a:gd name="connsiteY7" fmla="*/ 3044408 h 3093116"/>
              <a:gd name="connsiteX8" fmla="*/ 2006294 w 3644534"/>
              <a:gd name="connsiteY8" fmla="*/ 3063015 h 3093116"/>
              <a:gd name="connsiteX9" fmla="*/ 2925284 w 3644534"/>
              <a:gd name="connsiteY9" fmla="*/ 2775152 h 3093116"/>
              <a:gd name="connsiteX10" fmla="*/ 3644534 w 3644534"/>
              <a:gd name="connsiteY10" fmla="*/ 2142268 h 3093116"/>
              <a:gd name="connsiteX0" fmla="*/ 823250 w 3644534"/>
              <a:gd name="connsiteY0" fmla="*/ 0 h 3093116"/>
              <a:gd name="connsiteX1" fmla="*/ 566075 w 3644534"/>
              <a:gd name="connsiteY1" fmla="*/ 100013 h 3093116"/>
              <a:gd name="connsiteX2" fmla="*/ 251750 w 3644534"/>
              <a:gd name="connsiteY2" fmla="*/ 485775 h 3093116"/>
              <a:gd name="connsiteX3" fmla="*/ 42200 w 3644534"/>
              <a:gd name="connsiteY3" fmla="*/ 1047750 h 3093116"/>
              <a:gd name="connsiteX4" fmla="*/ 8862 w 3644534"/>
              <a:gd name="connsiteY4" fmla="*/ 1576388 h 3093116"/>
              <a:gd name="connsiteX5" fmla="*/ 156500 w 3644534"/>
              <a:gd name="connsiteY5" fmla="*/ 2324100 h 3093116"/>
              <a:gd name="connsiteX6" fmla="*/ 483810 w 3644534"/>
              <a:gd name="connsiteY6" fmla="*/ 2773167 h 3093116"/>
              <a:gd name="connsiteX7" fmla="*/ 1031493 w 3644534"/>
              <a:gd name="connsiteY7" fmla="*/ 3044408 h 3093116"/>
              <a:gd name="connsiteX8" fmla="*/ 2006294 w 3644534"/>
              <a:gd name="connsiteY8" fmla="*/ 3063015 h 3093116"/>
              <a:gd name="connsiteX9" fmla="*/ 2925284 w 3644534"/>
              <a:gd name="connsiteY9" fmla="*/ 2775152 h 3093116"/>
              <a:gd name="connsiteX10" fmla="*/ 3644534 w 3644534"/>
              <a:gd name="connsiteY10" fmla="*/ 2142268 h 309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44534" h="3093116">
                <a:moveTo>
                  <a:pt x="823250" y="0"/>
                </a:moveTo>
                <a:cubicBezTo>
                  <a:pt x="742287" y="9525"/>
                  <a:pt x="661325" y="19051"/>
                  <a:pt x="566075" y="100013"/>
                </a:cubicBezTo>
                <a:cubicBezTo>
                  <a:pt x="470825" y="180976"/>
                  <a:pt x="339062" y="327819"/>
                  <a:pt x="251750" y="485775"/>
                </a:cubicBezTo>
                <a:cubicBezTo>
                  <a:pt x="164438" y="643731"/>
                  <a:pt x="82681" y="865981"/>
                  <a:pt x="42200" y="1047750"/>
                </a:cubicBezTo>
                <a:cubicBezTo>
                  <a:pt x="1719" y="1229519"/>
                  <a:pt x="-10188" y="1363663"/>
                  <a:pt x="8862" y="1576388"/>
                </a:cubicBezTo>
                <a:cubicBezTo>
                  <a:pt x="27912" y="1789113"/>
                  <a:pt x="77342" y="2124637"/>
                  <a:pt x="156500" y="2324100"/>
                </a:cubicBezTo>
                <a:cubicBezTo>
                  <a:pt x="235658" y="2523563"/>
                  <a:pt x="337978" y="2653116"/>
                  <a:pt x="483810" y="2773167"/>
                </a:cubicBezTo>
                <a:cubicBezTo>
                  <a:pt x="629642" y="2893218"/>
                  <a:pt x="777746" y="2996100"/>
                  <a:pt x="1031493" y="3044408"/>
                </a:cubicBezTo>
                <a:cubicBezTo>
                  <a:pt x="1285240" y="3092716"/>
                  <a:pt x="1704545" y="3115648"/>
                  <a:pt x="2006294" y="3063015"/>
                </a:cubicBezTo>
                <a:cubicBezTo>
                  <a:pt x="2308044" y="3010382"/>
                  <a:pt x="2669726" y="2899696"/>
                  <a:pt x="2925284" y="2775152"/>
                </a:cubicBezTo>
                <a:cubicBezTo>
                  <a:pt x="3230201" y="2599833"/>
                  <a:pt x="3642402" y="2604582"/>
                  <a:pt x="3644534" y="2142268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65" name="Прямоугольник 264"/>
          <p:cNvSpPr/>
          <p:nvPr/>
        </p:nvSpPr>
        <p:spPr>
          <a:xfrm>
            <a:off x="1700213" y="787400"/>
            <a:ext cx="908050" cy="889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Бейт-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Багит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-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Эт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-Дин</a:t>
            </a:r>
          </a:p>
        </p:txBody>
      </p:sp>
      <p:grpSp>
        <p:nvGrpSpPr>
          <p:cNvPr id="11275" name="Группа 265"/>
          <p:cNvGrpSpPr>
            <a:grpSpLocks/>
          </p:cNvGrpSpPr>
          <p:nvPr/>
        </p:nvGrpSpPr>
        <p:grpSpPr bwMode="auto">
          <a:xfrm rot="4389438">
            <a:off x="2881313" y="1095375"/>
            <a:ext cx="260350" cy="222250"/>
            <a:chOff x="4108450" y="2376547"/>
            <a:chExt cx="366154" cy="256145"/>
          </a:xfrm>
        </p:grpSpPr>
        <p:sp>
          <p:nvSpPr>
            <p:cNvPr id="276" name="Полилиния 275"/>
            <p:cNvSpPr/>
            <p:nvPr/>
          </p:nvSpPr>
          <p:spPr>
            <a:xfrm>
              <a:off x="4351558" y="2477668"/>
              <a:ext cx="120563" cy="10977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0" name="Полилиния 269"/>
            <p:cNvSpPr/>
            <p:nvPr/>
          </p:nvSpPr>
          <p:spPr>
            <a:xfrm rot="4054356">
              <a:off x="4130004" y="2518496"/>
              <a:ext cx="120754" cy="10939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" name="Полилиния 268"/>
            <p:cNvSpPr/>
            <p:nvPr/>
          </p:nvSpPr>
          <p:spPr>
            <a:xfrm>
              <a:off x="4101029" y="2384596"/>
              <a:ext cx="346061" cy="126243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276" name="Группа 281"/>
          <p:cNvGrpSpPr>
            <a:grpSpLocks/>
          </p:cNvGrpSpPr>
          <p:nvPr/>
        </p:nvGrpSpPr>
        <p:grpSpPr bwMode="auto">
          <a:xfrm rot="5984073">
            <a:off x="2740025" y="1376363"/>
            <a:ext cx="260350" cy="222250"/>
            <a:chOff x="4108450" y="2376547"/>
            <a:chExt cx="366154" cy="256145"/>
          </a:xfrm>
        </p:grpSpPr>
        <p:sp>
          <p:nvSpPr>
            <p:cNvPr id="283" name="Полилиния 282"/>
            <p:cNvSpPr/>
            <p:nvPr/>
          </p:nvSpPr>
          <p:spPr>
            <a:xfrm>
              <a:off x="4350708" y="2479345"/>
              <a:ext cx="120563" cy="10977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4" name="Полилиния 283"/>
            <p:cNvSpPr/>
            <p:nvPr/>
          </p:nvSpPr>
          <p:spPr>
            <a:xfrm rot="4054356">
              <a:off x="4134683" y="2524741"/>
              <a:ext cx="120754" cy="10939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5" name="Полилиния 284"/>
            <p:cNvSpPr/>
            <p:nvPr/>
          </p:nvSpPr>
          <p:spPr>
            <a:xfrm>
              <a:off x="4104059" y="2388766"/>
              <a:ext cx="346061" cy="12624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1957388" y="69850"/>
            <a:ext cx="3373437" cy="1085850"/>
          </a:xfrm>
          <a:custGeom>
            <a:avLst/>
            <a:gdLst>
              <a:gd name="connsiteX0" fmla="*/ 0 w 3441700"/>
              <a:gd name="connsiteY0" fmla="*/ 673100 h 1619457"/>
              <a:gd name="connsiteX1" fmla="*/ 50800 w 3441700"/>
              <a:gd name="connsiteY1" fmla="*/ 755650 h 1619457"/>
              <a:gd name="connsiteX2" fmla="*/ 177800 w 3441700"/>
              <a:gd name="connsiteY2" fmla="*/ 717550 h 1619457"/>
              <a:gd name="connsiteX3" fmla="*/ 330200 w 3441700"/>
              <a:gd name="connsiteY3" fmla="*/ 660400 h 1619457"/>
              <a:gd name="connsiteX4" fmla="*/ 539750 w 3441700"/>
              <a:gd name="connsiteY4" fmla="*/ 603250 h 1619457"/>
              <a:gd name="connsiteX5" fmla="*/ 673100 w 3441700"/>
              <a:gd name="connsiteY5" fmla="*/ 596900 h 1619457"/>
              <a:gd name="connsiteX6" fmla="*/ 717550 w 3441700"/>
              <a:gd name="connsiteY6" fmla="*/ 609600 h 1619457"/>
              <a:gd name="connsiteX7" fmla="*/ 736600 w 3441700"/>
              <a:gd name="connsiteY7" fmla="*/ 673100 h 1619457"/>
              <a:gd name="connsiteX8" fmla="*/ 762000 w 3441700"/>
              <a:gd name="connsiteY8" fmla="*/ 749300 h 1619457"/>
              <a:gd name="connsiteX9" fmla="*/ 704850 w 3441700"/>
              <a:gd name="connsiteY9" fmla="*/ 889000 h 1619457"/>
              <a:gd name="connsiteX10" fmla="*/ 647700 w 3441700"/>
              <a:gd name="connsiteY10" fmla="*/ 1035050 h 1619457"/>
              <a:gd name="connsiteX11" fmla="*/ 666750 w 3441700"/>
              <a:gd name="connsiteY11" fmla="*/ 1079500 h 1619457"/>
              <a:gd name="connsiteX12" fmla="*/ 876300 w 3441700"/>
              <a:gd name="connsiteY12" fmla="*/ 1066800 h 1619457"/>
              <a:gd name="connsiteX13" fmla="*/ 996950 w 3441700"/>
              <a:gd name="connsiteY13" fmla="*/ 1085850 h 1619457"/>
              <a:gd name="connsiteX14" fmla="*/ 1066800 w 3441700"/>
              <a:gd name="connsiteY14" fmla="*/ 1104900 h 1619457"/>
              <a:gd name="connsiteX15" fmla="*/ 1193800 w 3441700"/>
              <a:gd name="connsiteY15" fmla="*/ 1149350 h 1619457"/>
              <a:gd name="connsiteX16" fmla="*/ 1371600 w 3441700"/>
              <a:gd name="connsiteY16" fmla="*/ 1143000 h 1619457"/>
              <a:gd name="connsiteX17" fmla="*/ 1511300 w 3441700"/>
              <a:gd name="connsiteY17" fmla="*/ 1225550 h 1619457"/>
              <a:gd name="connsiteX18" fmla="*/ 1593850 w 3441700"/>
              <a:gd name="connsiteY18" fmla="*/ 1320800 h 1619457"/>
              <a:gd name="connsiteX19" fmla="*/ 1682750 w 3441700"/>
              <a:gd name="connsiteY19" fmla="*/ 1485900 h 1619457"/>
              <a:gd name="connsiteX20" fmla="*/ 1803400 w 3441700"/>
              <a:gd name="connsiteY20" fmla="*/ 1619250 h 1619457"/>
              <a:gd name="connsiteX21" fmla="*/ 1885950 w 3441700"/>
              <a:gd name="connsiteY21" fmla="*/ 1511300 h 1619457"/>
              <a:gd name="connsiteX22" fmla="*/ 1936750 w 3441700"/>
              <a:gd name="connsiteY22" fmla="*/ 1314450 h 1619457"/>
              <a:gd name="connsiteX23" fmla="*/ 1962150 w 3441700"/>
              <a:gd name="connsiteY23" fmla="*/ 1111250 h 1619457"/>
              <a:gd name="connsiteX24" fmla="*/ 1930400 w 3441700"/>
              <a:gd name="connsiteY24" fmla="*/ 1009650 h 1619457"/>
              <a:gd name="connsiteX25" fmla="*/ 1955800 w 3441700"/>
              <a:gd name="connsiteY25" fmla="*/ 933450 h 1619457"/>
              <a:gd name="connsiteX26" fmla="*/ 1981200 w 3441700"/>
              <a:gd name="connsiteY26" fmla="*/ 755650 h 1619457"/>
              <a:gd name="connsiteX27" fmla="*/ 2044700 w 3441700"/>
              <a:gd name="connsiteY27" fmla="*/ 565150 h 1619457"/>
              <a:gd name="connsiteX28" fmla="*/ 2279650 w 3441700"/>
              <a:gd name="connsiteY28" fmla="*/ 469900 h 1619457"/>
              <a:gd name="connsiteX29" fmla="*/ 2565400 w 3441700"/>
              <a:gd name="connsiteY29" fmla="*/ 438150 h 1619457"/>
              <a:gd name="connsiteX30" fmla="*/ 2717800 w 3441700"/>
              <a:gd name="connsiteY30" fmla="*/ 527050 h 1619457"/>
              <a:gd name="connsiteX31" fmla="*/ 2857500 w 3441700"/>
              <a:gd name="connsiteY31" fmla="*/ 520700 h 1619457"/>
              <a:gd name="connsiteX32" fmla="*/ 2889250 w 3441700"/>
              <a:gd name="connsiteY32" fmla="*/ 406400 h 1619457"/>
              <a:gd name="connsiteX33" fmla="*/ 2851150 w 3441700"/>
              <a:gd name="connsiteY33" fmla="*/ 323850 h 1619457"/>
              <a:gd name="connsiteX34" fmla="*/ 2787650 w 3441700"/>
              <a:gd name="connsiteY34" fmla="*/ 190500 h 1619457"/>
              <a:gd name="connsiteX35" fmla="*/ 2819400 w 3441700"/>
              <a:gd name="connsiteY35" fmla="*/ 57150 h 1619457"/>
              <a:gd name="connsiteX36" fmla="*/ 2895600 w 3441700"/>
              <a:gd name="connsiteY36" fmla="*/ 12700 h 1619457"/>
              <a:gd name="connsiteX37" fmla="*/ 3016250 w 3441700"/>
              <a:gd name="connsiteY37" fmla="*/ 63500 h 1619457"/>
              <a:gd name="connsiteX38" fmla="*/ 3117850 w 3441700"/>
              <a:gd name="connsiteY38" fmla="*/ 146050 h 1619457"/>
              <a:gd name="connsiteX39" fmla="*/ 3232150 w 3441700"/>
              <a:gd name="connsiteY39" fmla="*/ 209550 h 1619457"/>
              <a:gd name="connsiteX40" fmla="*/ 3390900 w 3441700"/>
              <a:gd name="connsiteY40" fmla="*/ 139700 h 1619457"/>
              <a:gd name="connsiteX41" fmla="*/ 3441700 w 3441700"/>
              <a:gd name="connsiteY41" fmla="*/ 0 h 161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41700" h="1619457">
                <a:moveTo>
                  <a:pt x="0" y="673100"/>
                </a:moveTo>
                <a:cubicBezTo>
                  <a:pt x="10583" y="710671"/>
                  <a:pt x="21167" y="748242"/>
                  <a:pt x="50800" y="755650"/>
                </a:cubicBezTo>
                <a:cubicBezTo>
                  <a:pt x="80433" y="763058"/>
                  <a:pt x="131233" y="733425"/>
                  <a:pt x="177800" y="717550"/>
                </a:cubicBezTo>
                <a:cubicBezTo>
                  <a:pt x="224367" y="701675"/>
                  <a:pt x="269875" y="679450"/>
                  <a:pt x="330200" y="660400"/>
                </a:cubicBezTo>
                <a:cubicBezTo>
                  <a:pt x="390525" y="641350"/>
                  <a:pt x="482600" y="613833"/>
                  <a:pt x="539750" y="603250"/>
                </a:cubicBezTo>
                <a:cubicBezTo>
                  <a:pt x="596900" y="592667"/>
                  <a:pt x="643467" y="595842"/>
                  <a:pt x="673100" y="596900"/>
                </a:cubicBezTo>
                <a:cubicBezTo>
                  <a:pt x="702733" y="597958"/>
                  <a:pt x="706967" y="596900"/>
                  <a:pt x="717550" y="609600"/>
                </a:cubicBezTo>
                <a:cubicBezTo>
                  <a:pt x="728133" y="622300"/>
                  <a:pt x="729192" y="649817"/>
                  <a:pt x="736600" y="673100"/>
                </a:cubicBezTo>
                <a:cubicBezTo>
                  <a:pt x="744008" y="696383"/>
                  <a:pt x="767292" y="713317"/>
                  <a:pt x="762000" y="749300"/>
                </a:cubicBezTo>
                <a:cubicBezTo>
                  <a:pt x="756708" y="785283"/>
                  <a:pt x="723900" y="841375"/>
                  <a:pt x="704850" y="889000"/>
                </a:cubicBezTo>
                <a:cubicBezTo>
                  <a:pt x="685800" y="936625"/>
                  <a:pt x="654050" y="1003300"/>
                  <a:pt x="647700" y="1035050"/>
                </a:cubicBezTo>
                <a:cubicBezTo>
                  <a:pt x="641350" y="1066800"/>
                  <a:pt x="628650" y="1074208"/>
                  <a:pt x="666750" y="1079500"/>
                </a:cubicBezTo>
                <a:cubicBezTo>
                  <a:pt x="704850" y="1084792"/>
                  <a:pt x="821267" y="1065742"/>
                  <a:pt x="876300" y="1066800"/>
                </a:cubicBezTo>
                <a:cubicBezTo>
                  <a:pt x="931333" y="1067858"/>
                  <a:pt x="965200" y="1079500"/>
                  <a:pt x="996950" y="1085850"/>
                </a:cubicBezTo>
                <a:cubicBezTo>
                  <a:pt x="1028700" y="1092200"/>
                  <a:pt x="1033992" y="1094317"/>
                  <a:pt x="1066800" y="1104900"/>
                </a:cubicBezTo>
                <a:cubicBezTo>
                  <a:pt x="1099608" y="1115483"/>
                  <a:pt x="1143000" y="1143000"/>
                  <a:pt x="1193800" y="1149350"/>
                </a:cubicBezTo>
                <a:cubicBezTo>
                  <a:pt x="1244600" y="1155700"/>
                  <a:pt x="1318683" y="1130300"/>
                  <a:pt x="1371600" y="1143000"/>
                </a:cubicBezTo>
                <a:cubicBezTo>
                  <a:pt x="1424517" y="1155700"/>
                  <a:pt x="1474258" y="1195917"/>
                  <a:pt x="1511300" y="1225550"/>
                </a:cubicBezTo>
                <a:cubicBezTo>
                  <a:pt x="1548342" y="1255183"/>
                  <a:pt x="1565275" y="1277408"/>
                  <a:pt x="1593850" y="1320800"/>
                </a:cubicBezTo>
                <a:cubicBezTo>
                  <a:pt x="1622425" y="1364192"/>
                  <a:pt x="1647825" y="1436158"/>
                  <a:pt x="1682750" y="1485900"/>
                </a:cubicBezTo>
                <a:cubicBezTo>
                  <a:pt x="1717675" y="1535642"/>
                  <a:pt x="1769533" y="1615017"/>
                  <a:pt x="1803400" y="1619250"/>
                </a:cubicBezTo>
                <a:cubicBezTo>
                  <a:pt x="1837267" y="1623483"/>
                  <a:pt x="1863725" y="1562100"/>
                  <a:pt x="1885950" y="1511300"/>
                </a:cubicBezTo>
                <a:cubicBezTo>
                  <a:pt x="1908175" y="1460500"/>
                  <a:pt x="1924050" y="1381125"/>
                  <a:pt x="1936750" y="1314450"/>
                </a:cubicBezTo>
                <a:cubicBezTo>
                  <a:pt x="1949450" y="1247775"/>
                  <a:pt x="1963208" y="1162050"/>
                  <a:pt x="1962150" y="1111250"/>
                </a:cubicBezTo>
                <a:cubicBezTo>
                  <a:pt x="1961092" y="1060450"/>
                  <a:pt x="1931458" y="1039283"/>
                  <a:pt x="1930400" y="1009650"/>
                </a:cubicBezTo>
                <a:cubicBezTo>
                  <a:pt x="1929342" y="980017"/>
                  <a:pt x="1947333" y="975783"/>
                  <a:pt x="1955800" y="933450"/>
                </a:cubicBezTo>
                <a:cubicBezTo>
                  <a:pt x="1964267" y="891117"/>
                  <a:pt x="1966383" y="817033"/>
                  <a:pt x="1981200" y="755650"/>
                </a:cubicBezTo>
                <a:cubicBezTo>
                  <a:pt x="1996017" y="694267"/>
                  <a:pt x="1994958" y="612775"/>
                  <a:pt x="2044700" y="565150"/>
                </a:cubicBezTo>
                <a:cubicBezTo>
                  <a:pt x="2094442" y="517525"/>
                  <a:pt x="2192867" y="491067"/>
                  <a:pt x="2279650" y="469900"/>
                </a:cubicBezTo>
                <a:cubicBezTo>
                  <a:pt x="2366433" y="448733"/>
                  <a:pt x="2492375" y="428625"/>
                  <a:pt x="2565400" y="438150"/>
                </a:cubicBezTo>
                <a:cubicBezTo>
                  <a:pt x="2638425" y="447675"/>
                  <a:pt x="2669117" y="513292"/>
                  <a:pt x="2717800" y="527050"/>
                </a:cubicBezTo>
                <a:cubicBezTo>
                  <a:pt x="2766483" y="540808"/>
                  <a:pt x="2828925" y="540808"/>
                  <a:pt x="2857500" y="520700"/>
                </a:cubicBezTo>
                <a:cubicBezTo>
                  <a:pt x="2886075" y="500592"/>
                  <a:pt x="2890308" y="439208"/>
                  <a:pt x="2889250" y="406400"/>
                </a:cubicBezTo>
                <a:cubicBezTo>
                  <a:pt x="2888192" y="373592"/>
                  <a:pt x="2868083" y="359833"/>
                  <a:pt x="2851150" y="323850"/>
                </a:cubicBezTo>
                <a:cubicBezTo>
                  <a:pt x="2834217" y="287867"/>
                  <a:pt x="2792942" y="234950"/>
                  <a:pt x="2787650" y="190500"/>
                </a:cubicBezTo>
                <a:cubicBezTo>
                  <a:pt x="2782358" y="146050"/>
                  <a:pt x="2801408" y="86783"/>
                  <a:pt x="2819400" y="57150"/>
                </a:cubicBezTo>
                <a:cubicBezTo>
                  <a:pt x="2837392" y="27517"/>
                  <a:pt x="2862792" y="11642"/>
                  <a:pt x="2895600" y="12700"/>
                </a:cubicBezTo>
                <a:cubicBezTo>
                  <a:pt x="2928408" y="13758"/>
                  <a:pt x="2979209" y="41275"/>
                  <a:pt x="3016250" y="63500"/>
                </a:cubicBezTo>
                <a:cubicBezTo>
                  <a:pt x="3053291" y="85725"/>
                  <a:pt x="3081867" y="121708"/>
                  <a:pt x="3117850" y="146050"/>
                </a:cubicBezTo>
                <a:cubicBezTo>
                  <a:pt x="3153833" y="170392"/>
                  <a:pt x="3186642" y="210608"/>
                  <a:pt x="3232150" y="209550"/>
                </a:cubicBezTo>
                <a:cubicBezTo>
                  <a:pt x="3277658" y="208492"/>
                  <a:pt x="3355975" y="174625"/>
                  <a:pt x="3390900" y="139700"/>
                </a:cubicBezTo>
                <a:cubicBezTo>
                  <a:pt x="3425825" y="104775"/>
                  <a:pt x="3433762" y="52387"/>
                  <a:pt x="3441700" y="0"/>
                </a:cubicBezTo>
              </a:path>
            </a:pathLst>
          </a:custGeom>
          <a:ln w="69850">
            <a:solidFill>
              <a:srgbClr val="BF47A8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1957388" y="74613"/>
            <a:ext cx="3373437" cy="1085850"/>
          </a:xfrm>
          <a:custGeom>
            <a:avLst/>
            <a:gdLst>
              <a:gd name="connsiteX0" fmla="*/ 0 w 3441700"/>
              <a:gd name="connsiteY0" fmla="*/ 673100 h 1619457"/>
              <a:gd name="connsiteX1" fmla="*/ 50800 w 3441700"/>
              <a:gd name="connsiteY1" fmla="*/ 755650 h 1619457"/>
              <a:gd name="connsiteX2" fmla="*/ 177800 w 3441700"/>
              <a:gd name="connsiteY2" fmla="*/ 717550 h 1619457"/>
              <a:gd name="connsiteX3" fmla="*/ 330200 w 3441700"/>
              <a:gd name="connsiteY3" fmla="*/ 660400 h 1619457"/>
              <a:gd name="connsiteX4" fmla="*/ 539750 w 3441700"/>
              <a:gd name="connsiteY4" fmla="*/ 603250 h 1619457"/>
              <a:gd name="connsiteX5" fmla="*/ 673100 w 3441700"/>
              <a:gd name="connsiteY5" fmla="*/ 596900 h 1619457"/>
              <a:gd name="connsiteX6" fmla="*/ 717550 w 3441700"/>
              <a:gd name="connsiteY6" fmla="*/ 609600 h 1619457"/>
              <a:gd name="connsiteX7" fmla="*/ 736600 w 3441700"/>
              <a:gd name="connsiteY7" fmla="*/ 673100 h 1619457"/>
              <a:gd name="connsiteX8" fmla="*/ 762000 w 3441700"/>
              <a:gd name="connsiteY8" fmla="*/ 749300 h 1619457"/>
              <a:gd name="connsiteX9" fmla="*/ 704850 w 3441700"/>
              <a:gd name="connsiteY9" fmla="*/ 889000 h 1619457"/>
              <a:gd name="connsiteX10" fmla="*/ 647700 w 3441700"/>
              <a:gd name="connsiteY10" fmla="*/ 1035050 h 1619457"/>
              <a:gd name="connsiteX11" fmla="*/ 666750 w 3441700"/>
              <a:gd name="connsiteY11" fmla="*/ 1079500 h 1619457"/>
              <a:gd name="connsiteX12" fmla="*/ 876300 w 3441700"/>
              <a:gd name="connsiteY12" fmla="*/ 1066800 h 1619457"/>
              <a:gd name="connsiteX13" fmla="*/ 996950 w 3441700"/>
              <a:gd name="connsiteY13" fmla="*/ 1085850 h 1619457"/>
              <a:gd name="connsiteX14" fmla="*/ 1066800 w 3441700"/>
              <a:gd name="connsiteY14" fmla="*/ 1104900 h 1619457"/>
              <a:gd name="connsiteX15" fmla="*/ 1193800 w 3441700"/>
              <a:gd name="connsiteY15" fmla="*/ 1149350 h 1619457"/>
              <a:gd name="connsiteX16" fmla="*/ 1371600 w 3441700"/>
              <a:gd name="connsiteY16" fmla="*/ 1143000 h 1619457"/>
              <a:gd name="connsiteX17" fmla="*/ 1511300 w 3441700"/>
              <a:gd name="connsiteY17" fmla="*/ 1225550 h 1619457"/>
              <a:gd name="connsiteX18" fmla="*/ 1593850 w 3441700"/>
              <a:gd name="connsiteY18" fmla="*/ 1320800 h 1619457"/>
              <a:gd name="connsiteX19" fmla="*/ 1682750 w 3441700"/>
              <a:gd name="connsiteY19" fmla="*/ 1485900 h 1619457"/>
              <a:gd name="connsiteX20" fmla="*/ 1803400 w 3441700"/>
              <a:gd name="connsiteY20" fmla="*/ 1619250 h 1619457"/>
              <a:gd name="connsiteX21" fmla="*/ 1885950 w 3441700"/>
              <a:gd name="connsiteY21" fmla="*/ 1511300 h 1619457"/>
              <a:gd name="connsiteX22" fmla="*/ 1936750 w 3441700"/>
              <a:gd name="connsiteY22" fmla="*/ 1314450 h 1619457"/>
              <a:gd name="connsiteX23" fmla="*/ 1962150 w 3441700"/>
              <a:gd name="connsiteY23" fmla="*/ 1111250 h 1619457"/>
              <a:gd name="connsiteX24" fmla="*/ 1930400 w 3441700"/>
              <a:gd name="connsiteY24" fmla="*/ 1009650 h 1619457"/>
              <a:gd name="connsiteX25" fmla="*/ 1955800 w 3441700"/>
              <a:gd name="connsiteY25" fmla="*/ 933450 h 1619457"/>
              <a:gd name="connsiteX26" fmla="*/ 1981200 w 3441700"/>
              <a:gd name="connsiteY26" fmla="*/ 755650 h 1619457"/>
              <a:gd name="connsiteX27" fmla="*/ 2044700 w 3441700"/>
              <a:gd name="connsiteY27" fmla="*/ 565150 h 1619457"/>
              <a:gd name="connsiteX28" fmla="*/ 2279650 w 3441700"/>
              <a:gd name="connsiteY28" fmla="*/ 469900 h 1619457"/>
              <a:gd name="connsiteX29" fmla="*/ 2565400 w 3441700"/>
              <a:gd name="connsiteY29" fmla="*/ 438150 h 1619457"/>
              <a:gd name="connsiteX30" fmla="*/ 2717800 w 3441700"/>
              <a:gd name="connsiteY30" fmla="*/ 527050 h 1619457"/>
              <a:gd name="connsiteX31" fmla="*/ 2857500 w 3441700"/>
              <a:gd name="connsiteY31" fmla="*/ 520700 h 1619457"/>
              <a:gd name="connsiteX32" fmla="*/ 2889250 w 3441700"/>
              <a:gd name="connsiteY32" fmla="*/ 406400 h 1619457"/>
              <a:gd name="connsiteX33" fmla="*/ 2851150 w 3441700"/>
              <a:gd name="connsiteY33" fmla="*/ 323850 h 1619457"/>
              <a:gd name="connsiteX34" fmla="*/ 2787650 w 3441700"/>
              <a:gd name="connsiteY34" fmla="*/ 190500 h 1619457"/>
              <a:gd name="connsiteX35" fmla="*/ 2819400 w 3441700"/>
              <a:gd name="connsiteY35" fmla="*/ 57150 h 1619457"/>
              <a:gd name="connsiteX36" fmla="*/ 2895600 w 3441700"/>
              <a:gd name="connsiteY36" fmla="*/ 12700 h 1619457"/>
              <a:gd name="connsiteX37" fmla="*/ 3016250 w 3441700"/>
              <a:gd name="connsiteY37" fmla="*/ 63500 h 1619457"/>
              <a:gd name="connsiteX38" fmla="*/ 3117850 w 3441700"/>
              <a:gd name="connsiteY38" fmla="*/ 146050 h 1619457"/>
              <a:gd name="connsiteX39" fmla="*/ 3232150 w 3441700"/>
              <a:gd name="connsiteY39" fmla="*/ 209550 h 1619457"/>
              <a:gd name="connsiteX40" fmla="*/ 3390900 w 3441700"/>
              <a:gd name="connsiteY40" fmla="*/ 139700 h 1619457"/>
              <a:gd name="connsiteX41" fmla="*/ 3441700 w 3441700"/>
              <a:gd name="connsiteY41" fmla="*/ 0 h 161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41700" h="1619457">
                <a:moveTo>
                  <a:pt x="0" y="673100"/>
                </a:moveTo>
                <a:cubicBezTo>
                  <a:pt x="10583" y="710671"/>
                  <a:pt x="21167" y="748242"/>
                  <a:pt x="50800" y="755650"/>
                </a:cubicBezTo>
                <a:cubicBezTo>
                  <a:pt x="80433" y="763058"/>
                  <a:pt x="131233" y="733425"/>
                  <a:pt x="177800" y="717550"/>
                </a:cubicBezTo>
                <a:cubicBezTo>
                  <a:pt x="224367" y="701675"/>
                  <a:pt x="269875" y="679450"/>
                  <a:pt x="330200" y="660400"/>
                </a:cubicBezTo>
                <a:cubicBezTo>
                  <a:pt x="390525" y="641350"/>
                  <a:pt x="482600" y="613833"/>
                  <a:pt x="539750" y="603250"/>
                </a:cubicBezTo>
                <a:cubicBezTo>
                  <a:pt x="596900" y="592667"/>
                  <a:pt x="643467" y="595842"/>
                  <a:pt x="673100" y="596900"/>
                </a:cubicBezTo>
                <a:cubicBezTo>
                  <a:pt x="702733" y="597958"/>
                  <a:pt x="706967" y="596900"/>
                  <a:pt x="717550" y="609600"/>
                </a:cubicBezTo>
                <a:cubicBezTo>
                  <a:pt x="728133" y="622300"/>
                  <a:pt x="729192" y="649817"/>
                  <a:pt x="736600" y="673100"/>
                </a:cubicBezTo>
                <a:cubicBezTo>
                  <a:pt x="744008" y="696383"/>
                  <a:pt x="767292" y="713317"/>
                  <a:pt x="762000" y="749300"/>
                </a:cubicBezTo>
                <a:cubicBezTo>
                  <a:pt x="756708" y="785283"/>
                  <a:pt x="723900" y="841375"/>
                  <a:pt x="704850" y="889000"/>
                </a:cubicBezTo>
                <a:cubicBezTo>
                  <a:pt x="685800" y="936625"/>
                  <a:pt x="654050" y="1003300"/>
                  <a:pt x="647700" y="1035050"/>
                </a:cubicBezTo>
                <a:cubicBezTo>
                  <a:pt x="641350" y="1066800"/>
                  <a:pt x="628650" y="1074208"/>
                  <a:pt x="666750" y="1079500"/>
                </a:cubicBezTo>
                <a:cubicBezTo>
                  <a:pt x="704850" y="1084792"/>
                  <a:pt x="821267" y="1065742"/>
                  <a:pt x="876300" y="1066800"/>
                </a:cubicBezTo>
                <a:cubicBezTo>
                  <a:pt x="931333" y="1067858"/>
                  <a:pt x="965200" y="1079500"/>
                  <a:pt x="996950" y="1085850"/>
                </a:cubicBezTo>
                <a:cubicBezTo>
                  <a:pt x="1028700" y="1092200"/>
                  <a:pt x="1033992" y="1094317"/>
                  <a:pt x="1066800" y="1104900"/>
                </a:cubicBezTo>
                <a:cubicBezTo>
                  <a:pt x="1099608" y="1115483"/>
                  <a:pt x="1143000" y="1143000"/>
                  <a:pt x="1193800" y="1149350"/>
                </a:cubicBezTo>
                <a:cubicBezTo>
                  <a:pt x="1244600" y="1155700"/>
                  <a:pt x="1318683" y="1130300"/>
                  <a:pt x="1371600" y="1143000"/>
                </a:cubicBezTo>
                <a:cubicBezTo>
                  <a:pt x="1424517" y="1155700"/>
                  <a:pt x="1474258" y="1195917"/>
                  <a:pt x="1511300" y="1225550"/>
                </a:cubicBezTo>
                <a:cubicBezTo>
                  <a:pt x="1548342" y="1255183"/>
                  <a:pt x="1565275" y="1277408"/>
                  <a:pt x="1593850" y="1320800"/>
                </a:cubicBezTo>
                <a:cubicBezTo>
                  <a:pt x="1622425" y="1364192"/>
                  <a:pt x="1647825" y="1436158"/>
                  <a:pt x="1682750" y="1485900"/>
                </a:cubicBezTo>
                <a:cubicBezTo>
                  <a:pt x="1717675" y="1535642"/>
                  <a:pt x="1769533" y="1615017"/>
                  <a:pt x="1803400" y="1619250"/>
                </a:cubicBezTo>
                <a:cubicBezTo>
                  <a:pt x="1837267" y="1623483"/>
                  <a:pt x="1863725" y="1562100"/>
                  <a:pt x="1885950" y="1511300"/>
                </a:cubicBezTo>
                <a:cubicBezTo>
                  <a:pt x="1908175" y="1460500"/>
                  <a:pt x="1924050" y="1381125"/>
                  <a:pt x="1936750" y="1314450"/>
                </a:cubicBezTo>
                <a:cubicBezTo>
                  <a:pt x="1949450" y="1247775"/>
                  <a:pt x="1963208" y="1162050"/>
                  <a:pt x="1962150" y="1111250"/>
                </a:cubicBezTo>
                <a:cubicBezTo>
                  <a:pt x="1961092" y="1060450"/>
                  <a:pt x="1931458" y="1039283"/>
                  <a:pt x="1930400" y="1009650"/>
                </a:cubicBezTo>
                <a:cubicBezTo>
                  <a:pt x="1929342" y="980017"/>
                  <a:pt x="1947333" y="975783"/>
                  <a:pt x="1955800" y="933450"/>
                </a:cubicBezTo>
                <a:cubicBezTo>
                  <a:pt x="1964267" y="891117"/>
                  <a:pt x="1966383" y="817033"/>
                  <a:pt x="1981200" y="755650"/>
                </a:cubicBezTo>
                <a:cubicBezTo>
                  <a:pt x="1996017" y="694267"/>
                  <a:pt x="1994958" y="612775"/>
                  <a:pt x="2044700" y="565150"/>
                </a:cubicBezTo>
                <a:cubicBezTo>
                  <a:pt x="2094442" y="517525"/>
                  <a:pt x="2192867" y="491067"/>
                  <a:pt x="2279650" y="469900"/>
                </a:cubicBezTo>
                <a:cubicBezTo>
                  <a:pt x="2366433" y="448733"/>
                  <a:pt x="2492375" y="428625"/>
                  <a:pt x="2565400" y="438150"/>
                </a:cubicBezTo>
                <a:cubicBezTo>
                  <a:pt x="2638425" y="447675"/>
                  <a:pt x="2669117" y="513292"/>
                  <a:pt x="2717800" y="527050"/>
                </a:cubicBezTo>
                <a:cubicBezTo>
                  <a:pt x="2766483" y="540808"/>
                  <a:pt x="2828925" y="540808"/>
                  <a:pt x="2857500" y="520700"/>
                </a:cubicBezTo>
                <a:cubicBezTo>
                  <a:pt x="2886075" y="500592"/>
                  <a:pt x="2890308" y="439208"/>
                  <a:pt x="2889250" y="406400"/>
                </a:cubicBezTo>
                <a:cubicBezTo>
                  <a:pt x="2888192" y="373592"/>
                  <a:pt x="2868083" y="359833"/>
                  <a:pt x="2851150" y="323850"/>
                </a:cubicBezTo>
                <a:cubicBezTo>
                  <a:pt x="2834217" y="287867"/>
                  <a:pt x="2792942" y="234950"/>
                  <a:pt x="2787650" y="190500"/>
                </a:cubicBezTo>
                <a:cubicBezTo>
                  <a:pt x="2782358" y="146050"/>
                  <a:pt x="2801408" y="86783"/>
                  <a:pt x="2819400" y="57150"/>
                </a:cubicBezTo>
                <a:cubicBezTo>
                  <a:pt x="2837392" y="27517"/>
                  <a:pt x="2862792" y="11642"/>
                  <a:pt x="2895600" y="12700"/>
                </a:cubicBezTo>
                <a:cubicBezTo>
                  <a:pt x="2928408" y="13758"/>
                  <a:pt x="2979209" y="41275"/>
                  <a:pt x="3016250" y="63500"/>
                </a:cubicBezTo>
                <a:cubicBezTo>
                  <a:pt x="3053291" y="85725"/>
                  <a:pt x="3081867" y="121708"/>
                  <a:pt x="3117850" y="146050"/>
                </a:cubicBezTo>
                <a:cubicBezTo>
                  <a:pt x="3153833" y="170392"/>
                  <a:pt x="3186642" y="210608"/>
                  <a:pt x="3232150" y="209550"/>
                </a:cubicBezTo>
                <a:cubicBezTo>
                  <a:pt x="3277658" y="208492"/>
                  <a:pt x="3355975" y="174625"/>
                  <a:pt x="3390900" y="139700"/>
                </a:cubicBezTo>
                <a:cubicBezTo>
                  <a:pt x="3425825" y="104775"/>
                  <a:pt x="3433762" y="52387"/>
                  <a:pt x="3441700" y="0"/>
                </a:cubicBezTo>
              </a:path>
            </a:pathLst>
          </a:custGeom>
          <a:ln w="2222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11279" name="Rectangle 28"/>
          <p:cNvSpPr>
            <a:spLocks noChangeArrowheads="1"/>
          </p:cNvSpPr>
          <p:nvPr/>
        </p:nvSpPr>
        <p:spPr bwMode="auto">
          <a:xfrm>
            <a:off x="0" y="12700"/>
            <a:ext cx="5761038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9" tIns="68040" rIns="57959" bIns="68040" anchor="ctr">
            <a:spAutoFit/>
          </a:bodyPr>
          <a:lstStyle/>
          <a:p>
            <a:pPr defTabSz="803275" eaLnBrk="0" hangingPunct="0"/>
            <a:r>
              <a:rPr 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Действия ВС САР в провинции ЛАТАКИЯ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0" y="314325"/>
            <a:ext cx="5764213" cy="4763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82" name="Группа 190"/>
          <p:cNvGrpSpPr>
            <a:grpSpLocks/>
          </p:cNvGrpSpPr>
          <p:nvPr/>
        </p:nvGrpSpPr>
        <p:grpSpPr bwMode="auto">
          <a:xfrm rot="-8956790">
            <a:off x="2565400" y="1800225"/>
            <a:ext cx="127000" cy="141288"/>
            <a:chOff x="4033011" y="2829625"/>
            <a:chExt cx="177933" cy="162020"/>
          </a:xfrm>
        </p:grpSpPr>
        <p:sp>
          <p:nvSpPr>
            <p:cNvPr id="192" name="Полилиния 191"/>
            <p:cNvSpPr/>
            <p:nvPr/>
          </p:nvSpPr>
          <p:spPr>
            <a:xfrm>
              <a:off x="4054748" y="2841661"/>
              <a:ext cx="120105" cy="11104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93" name="Прямая соединительная линия 192"/>
            <p:cNvCxnSpPr/>
            <p:nvPr/>
          </p:nvCxnSpPr>
          <p:spPr>
            <a:xfrm rot="18900000" flipH="1">
              <a:off x="4038445" y="2946744"/>
              <a:ext cx="36409" cy="4003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Прямая соединительная линия 193"/>
            <p:cNvCxnSpPr/>
            <p:nvPr/>
          </p:nvCxnSpPr>
          <p:spPr>
            <a:xfrm rot="18000000" flipH="1">
              <a:off x="4104587" y="2944610"/>
              <a:ext cx="34589" cy="4225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Прямая соединительная линия 194"/>
            <p:cNvCxnSpPr/>
            <p:nvPr/>
          </p:nvCxnSpPr>
          <p:spPr>
            <a:xfrm rot="17100000" flipH="1">
              <a:off x="4135489" y="2916485"/>
              <a:ext cx="36409" cy="4003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/>
            <p:cNvCxnSpPr/>
            <p:nvPr/>
          </p:nvCxnSpPr>
          <p:spPr>
            <a:xfrm rot="15300000" flipH="1">
              <a:off x="4177124" y="2867595"/>
              <a:ext cx="36409" cy="422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 rot="13500000" flipH="1">
              <a:off x="4175303" y="2821080"/>
              <a:ext cx="35587" cy="400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3" name="Группа 35"/>
          <p:cNvGrpSpPr>
            <a:grpSpLocks/>
          </p:cNvGrpSpPr>
          <p:nvPr/>
        </p:nvGrpSpPr>
        <p:grpSpPr bwMode="auto">
          <a:xfrm rot="-10519634">
            <a:off x="2759075" y="1814513"/>
            <a:ext cx="192088" cy="119062"/>
            <a:chOff x="3791230" y="3194465"/>
            <a:chExt cx="222144" cy="168442"/>
          </a:xfrm>
        </p:grpSpPr>
        <p:sp>
          <p:nvSpPr>
            <p:cNvPr id="212" name="Полилиния 211"/>
            <p:cNvSpPr/>
            <p:nvPr/>
          </p:nvSpPr>
          <p:spPr>
            <a:xfrm rot="13864568">
              <a:off x="3818081" y="3200660"/>
              <a:ext cx="168442" cy="156052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61314"/>
                <a:gd name="connsiteY0" fmla="*/ 122364 h 122364"/>
                <a:gd name="connsiteX1" fmla="*/ 119548 w 161314"/>
                <a:gd name="connsiteY1" fmla="*/ 90487 h 122364"/>
                <a:gd name="connsiteX2" fmla="*/ 157648 w 161314"/>
                <a:gd name="connsiteY2" fmla="*/ 35718 h 122364"/>
                <a:gd name="connsiteX3" fmla="*/ 157648 w 161314"/>
                <a:gd name="connsiteY3" fmla="*/ 0 h 122364"/>
                <a:gd name="connsiteX0" fmla="*/ 0 w 168442"/>
                <a:gd name="connsiteY0" fmla="*/ 157277 h 157277"/>
                <a:gd name="connsiteX1" fmla="*/ 119548 w 168442"/>
                <a:gd name="connsiteY1" fmla="*/ 125400 h 157277"/>
                <a:gd name="connsiteX2" fmla="*/ 157648 w 168442"/>
                <a:gd name="connsiteY2" fmla="*/ 70631 h 157277"/>
                <a:gd name="connsiteX3" fmla="*/ 167478 w 168442"/>
                <a:gd name="connsiteY3" fmla="*/ 0 h 15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42" h="157277">
                  <a:moveTo>
                    <a:pt x="0" y="157277"/>
                  </a:moveTo>
                  <a:cubicBezTo>
                    <a:pt x="29567" y="153903"/>
                    <a:pt x="93274" y="139841"/>
                    <a:pt x="119548" y="125400"/>
                  </a:cubicBezTo>
                  <a:cubicBezTo>
                    <a:pt x="145822" y="110959"/>
                    <a:pt x="149660" y="91531"/>
                    <a:pt x="157648" y="70631"/>
                  </a:cubicBezTo>
                  <a:cubicBezTo>
                    <a:pt x="165636" y="49731"/>
                    <a:pt x="170653" y="22224"/>
                    <a:pt x="167478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13" name="Прямая соединительная линия 212"/>
            <p:cNvCxnSpPr/>
            <p:nvPr/>
          </p:nvCxnSpPr>
          <p:spPr>
            <a:xfrm rot="11164568" flipH="1">
              <a:off x="3969367" y="3282605"/>
              <a:ext cx="36718" cy="404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Прямая соединительная линия 213"/>
            <p:cNvCxnSpPr/>
            <p:nvPr/>
          </p:nvCxnSpPr>
          <p:spPr>
            <a:xfrm rot="10264568" flipH="1">
              <a:off x="3937697" y="3249718"/>
              <a:ext cx="36718" cy="404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/>
            <p:cNvCxnSpPr/>
            <p:nvPr/>
          </p:nvCxnSpPr>
          <p:spPr>
            <a:xfrm rot="9364568" flipH="1">
              <a:off x="3887324" y="3239077"/>
              <a:ext cx="34881" cy="4267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Прямая соединительная линия 215"/>
            <p:cNvCxnSpPr/>
            <p:nvPr/>
          </p:nvCxnSpPr>
          <p:spPr>
            <a:xfrm rot="7564568" flipH="1">
              <a:off x="3845720" y="3231014"/>
              <a:ext cx="35934" cy="4222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/>
            <p:cNvCxnSpPr/>
            <p:nvPr/>
          </p:nvCxnSpPr>
          <p:spPr>
            <a:xfrm rot="5764568" flipH="1">
              <a:off x="3792038" y="3258595"/>
              <a:ext cx="38181" cy="4039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4" name="Группа 218"/>
          <p:cNvGrpSpPr>
            <a:grpSpLocks/>
          </p:cNvGrpSpPr>
          <p:nvPr/>
        </p:nvGrpSpPr>
        <p:grpSpPr bwMode="auto">
          <a:xfrm rot="9873296">
            <a:off x="3003550" y="1801813"/>
            <a:ext cx="185738" cy="119062"/>
            <a:chOff x="3791230" y="3194465"/>
            <a:chExt cx="214290" cy="168442"/>
          </a:xfrm>
        </p:grpSpPr>
        <p:sp>
          <p:nvSpPr>
            <p:cNvPr id="220" name="Полилиния 219"/>
            <p:cNvSpPr/>
            <p:nvPr/>
          </p:nvSpPr>
          <p:spPr>
            <a:xfrm rot="13864568">
              <a:off x="3815919" y="3201444"/>
              <a:ext cx="168443" cy="15568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61314"/>
                <a:gd name="connsiteY0" fmla="*/ 122364 h 122364"/>
                <a:gd name="connsiteX1" fmla="*/ 119548 w 161314"/>
                <a:gd name="connsiteY1" fmla="*/ 90487 h 122364"/>
                <a:gd name="connsiteX2" fmla="*/ 157648 w 161314"/>
                <a:gd name="connsiteY2" fmla="*/ 35718 h 122364"/>
                <a:gd name="connsiteX3" fmla="*/ 157648 w 161314"/>
                <a:gd name="connsiteY3" fmla="*/ 0 h 122364"/>
                <a:gd name="connsiteX0" fmla="*/ 0 w 168442"/>
                <a:gd name="connsiteY0" fmla="*/ 157277 h 157277"/>
                <a:gd name="connsiteX1" fmla="*/ 119548 w 168442"/>
                <a:gd name="connsiteY1" fmla="*/ 125400 h 157277"/>
                <a:gd name="connsiteX2" fmla="*/ 157648 w 168442"/>
                <a:gd name="connsiteY2" fmla="*/ 70631 h 157277"/>
                <a:gd name="connsiteX3" fmla="*/ 167478 w 168442"/>
                <a:gd name="connsiteY3" fmla="*/ 0 h 15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42" h="157277">
                  <a:moveTo>
                    <a:pt x="0" y="157277"/>
                  </a:moveTo>
                  <a:cubicBezTo>
                    <a:pt x="29567" y="153903"/>
                    <a:pt x="93274" y="139841"/>
                    <a:pt x="119548" y="125400"/>
                  </a:cubicBezTo>
                  <a:cubicBezTo>
                    <a:pt x="145822" y="110959"/>
                    <a:pt x="149660" y="91531"/>
                    <a:pt x="157648" y="70631"/>
                  </a:cubicBezTo>
                  <a:cubicBezTo>
                    <a:pt x="165636" y="49731"/>
                    <a:pt x="170653" y="22224"/>
                    <a:pt x="167478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21" name="Прямая соединительная линия 220"/>
            <p:cNvCxnSpPr/>
            <p:nvPr/>
          </p:nvCxnSpPr>
          <p:spPr>
            <a:xfrm rot="11164568" flipH="1">
              <a:off x="3963915" y="3285761"/>
              <a:ext cx="36631" cy="4267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/>
            <p:cNvCxnSpPr/>
            <p:nvPr/>
          </p:nvCxnSpPr>
          <p:spPr>
            <a:xfrm rot="10264568" flipH="1">
              <a:off x="3931174" y="3246665"/>
              <a:ext cx="36631" cy="404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>
            <a:xfrm rot="9364568" flipH="1">
              <a:off x="3880524" y="3234207"/>
              <a:ext cx="36631" cy="4267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>
            <a:xfrm rot="7564568" flipH="1">
              <a:off x="3838955" y="3230765"/>
              <a:ext cx="35934" cy="421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>
            <a:xfrm rot="5764568" flipH="1">
              <a:off x="3795568" y="3266541"/>
              <a:ext cx="38181" cy="421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5" name="Группа 225"/>
          <p:cNvGrpSpPr>
            <a:grpSpLocks/>
          </p:cNvGrpSpPr>
          <p:nvPr/>
        </p:nvGrpSpPr>
        <p:grpSpPr bwMode="auto">
          <a:xfrm rot="-8308414">
            <a:off x="3251200" y="1755775"/>
            <a:ext cx="127000" cy="139700"/>
            <a:chOff x="4033011" y="2829625"/>
            <a:chExt cx="177933" cy="162020"/>
          </a:xfrm>
        </p:grpSpPr>
        <p:sp>
          <p:nvSpPr>
            <p:cNvPr id="227" name="Полилиния 226"/>
            <p:cNvSpPr/>
            <p:nvPr/>
          </p:nvSpPr>
          <p:spPr>
            <a:xfrm>
              <a:off x="4051794" y="2843153"/>
              <a:ext cx="120105" cy="11046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28" name="Прямая соединительная линия 227"/>
            <p:cNvCxnSpPr/>
            <p:nvPr/>
          </p:nvCxnSpPr>
          <p:spPr>
            <a:xfrm rot="18900000" flipH="1">
              <a:off x="4037482" y="2953815"/>
              <a:ext cx="36823" cy="4003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Прямая соединительная линия 228"/>
            <p:cNvCxnSpPr/>
            <p:nvPr/>
          </p:nvCxnSpPr>
          <p:spPr>
            <a:xfrm rot="18000000" flipH="1">
              <a:off x="4103148" y="2950739"/>
              <a:ext cx="34981" cy="422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Прямая соединительная линия 229"/>
            <p:cNvCxnSpPr/>
            <p:nvPr/>
          </p:nvCxnSpPr>
          <p:spPr>
            <a:xfrm rot="17100000" flipH="1">
              <a:off x="4137862" y="2917122"/>
              <a:ext cx="36823" cy="4003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/>
            <p:nvPr/>
          </p:nvCxnSpPr>
          <p:spPr>
            <a:xfrm rot="15300000" flipH="1">
              <a:off x="4183645" y="2884353"/>
              <a:ext cx="34981" cy="422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Прямая соединительная линия 231"/>
            <p:cNvCxnSpPr/>
            <p:nvPr/>
          </p:nvCxnSpPr>
          <p:spPr>
            <a:xfrm rot="13500000" flipH="1">
              <a:off x="4176355" y="2830100"/>
              <a:ext cx="35587" cy="4050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6" name="Группа 232"/>
          <p:cNvGrpSpPr>
            <a:grpSpLocks/>
          </p:cNvGrpSpPr>
          <p:nvPr/>
        </p:nvGrpSpPr>
        <p:grpSpPr bwMode="auto">
          <a:xfrm rot="10800000">
            <a:off x="3487738" y="1778000"/>
            <a:ext cx="190500" cy="119063"/>
            <a:chOff x="3791230" y="3194465"/>
            <a:chExt cx="220421" cy="168442"/>
          </a:xfrm>
        </p:grpSpPr>
        <p:sp>
          <p:nvSpPr>
            <p:cNvPr id="234" name="Полилиния 233"/>
            <p:cNvSpPr/>
            <p:nvPr/>
          </p:nvSpPr>
          <p:spPr>
            <a:xfrm rot="13864568">
              <a:off x="3823649" y="3200621"/>
              <a:ext cx="168442" cy="15613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61314"/>
                <a:gd name="connsiteY0" fmla="*/ 122364 h 122364"/>
                <a:gd name="connsiteX1" fmla="*/ 119548 w 161314"/>
                <a:gd name="connsiteY1" fmla="*/ 90487 h 122364"/>
                <a:gd name="connsiteX2" fmla="*/ 157648 w 161314"/>
                <a:gd name="connsiteY2" fmla="*/ 35718 h 122364"/>
                <a:gd name="connsiteX3" fmla="*/ 157648 w 161314"/>
                <a:gd name="connsiteY3" fmla="*/ 0 h 122364"/>
                <a:gd name="connsiteX0" fmla="*/ 0 w 168442"/>
                <a:gd name="connsiteY0" fmla="*/ 157277 h 157277"/>
                <a:gd name="connsiteX1" fmla="*/ 119548 w 168442"/>
                <a:gd name="connsiteY1" fmla="*/ 125400 h 157277"/>
                <a:gd name="connsiteX2" fmla="*/ 157648 w 168442"/>
                <a:gd name="connsiteY2" fmla="*/ 70631 h 157277"/>
                <a:gd name="connsiteX3" fmla="*/ 167478 w 168442"/>
                <a:gd name="connsiteY3" fmla="*/ 0 h 15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42" h="157277">
                  <a:moveTo>
                    <a:pt x="0" y="157277"/>
                  </a:moveTo>
                  <a:cubicBezTo>
                    <a:pt x="29567" y="153903"/>
                    <a:pt x="93274" y="139841"/>
                    <a:pt x="119548" y="125400"/>
                  </a:cubicBezTo>
                  <a:cubicBezTo>
                    <a:pt x="145822" y="110959"/>
                    <a:pt x="149660" y="91531"/>
                    <a:pt x="157648" y="70631"/>
                  </a:cubicBezTo>
                  <a:cubicBezTo>
                    <a:pt x="165636" y="49731"/>
                    <a:pt x="170653" y="22224"/>
                    <a:pt x="167478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35" name="Прямая соединительная линия 234"/>
            <p:cNvCxnSpPr/>
            <p:nvPr/>
          </p:nvCxnSpPr>
          <p:spPr>
            <a:xfrm rot="11164568" flipH="1">
              <a:off x="3974914" y="3277563"/>
              <a:ext cx="36737" cy="4267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Прямая соединительная линия 235"/>
            <p:cNvCxnSpPr/>
            <p:nvPr/>
          </p:nvCxnSpPr>
          <p:spPr>
            <a:xfrm rot="10264568" flipH="1">
              <a:off x="3938177" y="3241629"/>
              <a:ext cx="36737" cy="404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Прямая соединительная линия 236"/>
            <p:cNvCxnSpPr/>
            <p:nvPr/>
          </p:nvCxnSpPr>
          <p:spPr>
            <a:xfrm rot="9364568" flipH="1">
              <a:off x="3894093" y="3230399"/>
              <a:ext cx="34901" cy="4267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Прямая соединительная линия 237"/>
            <p:cNvCxnSpPr/>
            <p:nvPr/>
          </p:nvCxnSpPr>
          <p:spPr>
            <a:xfrm rot="7564568" flipH="1">
              <a:off x="3845818" y="3222751"/>
              <a:ext cx="35934" cy="422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Прямая соединительная линия 238"/>
            <p:cNvCxnSpPr/>
            <p:nvPr/>
          </p:nvCxnSpPr>
          <p:spPr>
            <a:xfrm rot="5764568" flipH="1">
              <a:off x="3792346" y="3258481"/>
              <a:ext cx="38179" cy="4041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7" name="Группа 239"/>
          <p:cNvGrpSpPr>
            <a:grpSpLocks/>
          </p:cNvGrpSpPr>
          <p:nvPr/>
        </p:nvGrpSpPr>
        <p:grpSpPr bwMode="auto">
          <a:xfrm rot="-6669138">
            <a:off x="3754438" y="1839913"/>
            <a:ext cx="127000" cy="139700"/>
            <a:chOff x="4033011" y="2829625"/>
            <a:chExt cx="177933" cy="162020"/>
          </a:xfrm>
        </p:grpSpPr>
        <p:sp>
          <p:nvSpPr>
            <p:cNvPr id="241" name="Полилиния 240"/>
            <p:cNvSpPr/>
            <p:nvPr/>
          </p:nvSpPr>
          <p:spPr>
            <a:xfrm>
              <a:off x="4047269" y="2840835"/>
              <a:ext cx="120105" cy="11046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42" name="Прямая соединительная линия 241"/>
            <p:cNvCxnSpPr/>
            <p:nvPr/>
          </p:nvCxnSpPr>
          <p:spPr>
            <a:xfrm rot="18900000" flipH="1">
              <a:off x="4035397" y="2949723"/>
              <a:ext cx="36823" cy="4003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Прямая соединительная линия 242"/>
            <p:cNvCxnSpPr/>
            <p:nvPr/>
          </p:nvCxnSpPr>
          <p:spPr>
            <a:xfrm rot="18000000" flipH="1">
              <a:off x="4105468" y="2946082"/>
              <a:ext cx="34982" cy="422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Прямая соединительная линия 243"/>
            <p:cNvCxnSpPr/>
            <p:nvPr/>
          </p:nvCxnSpPr>
          <p:spPr>
            <a:xfrm rot="17100000" flipH="1">
              <a:off x="4139435" y="2915924"/>
              <a:ext cx="36823" cy="4003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Прямая соединительная линия 244"/>
            <p:cNvCxnSpPr/>
            <p:nvPr/>
          </p:nvCxnSpPr>
          <p:spPr>
            <a:xfrm rot="15300000" flipH="1">
              <a:off x="4181329" y="2875621"/>
              <a:ext cx="34982" cy="422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Прямая соединительная линия 245"/>
            <p:cNvCxnSpPr/>
            <p:nvPr/>
          </p:nvCxnSpPr>
          <p:spPr>
            <a:xfrm rot="13500000" flipH="1">
              <a:off x="4173960" y="2827843"/>
              <a:ext cx="35587" cy="4050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8" name="Группа 254"/>
          <p:cNvGrpSpPr>
            <a:grpSpLocks/>
          </p:cNvGrpSpPr>
          <p:nvPr/>
        </p:nvGrpSpPr>
        <p:grpSpPr bwMode="auto">
          <a:xfrm rot="-10305446">
            <a:off x="2228850" y="1985963"/>
            <a:ext cx="155575" cy="114300"/>
            <a:chOff x="4033011" y="2829625"/>
            <a:chExt cx="177933" cy="162020"/>
          </a:xfrm>
        </p:grpSpPr>
        <p:sp>
          <p:nvSpPr>
            <p:cNvPr id="256" name="Полилиния 255"/>
            <p:cNvSpPr/>
            <p:nvPr/>
          </p:nvSpPr>
          <p:spPr>
            <a:xfrm>
              <a:off x="4048832" y="2852195"/>
              <a:ext cx="119832" cy="11026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57" name="Прямая соединительная линия 256"/>
            <p:cNvCxnSpPr/>
            <p:nvPr/>
          </p:nvCxnSpPr>
          <p:spPr>
            <a:xfrm rot="18900000" flipH="1">
              <a:off x="4040144" y="2956694"/>
              <a:ext cx="36004" cy="399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Прямая соединительная линия 257"/>
            <p:cNvCxnSpPr/>
            <p:nvPr/>
          </p:nvCxnSpPr>
          <p:spPr>
            <a:xfrm rot="18000000" flipH="1">
              <a:off x="4088399" y="2945757"/>
              <a:ext cx="36004" cy="399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Прямая соединительная линия 258"/>
            <p:cNvCxnSpPr/>
            <p:nvPr/>
          </p:nvCxnSpPr>
          <p:spPr>
            <a:xfrm rot="17100000" flipH="1">
              <a:off x="4148830" y="2920357"/>
              <a:ext cx="36004" cy="4175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Прямая соединительная линия 259"/>
            <p:cNvCxnSpPr/>
            <p:nvPr/>
          </p:nvCxnSpPr>
          <p:spPr>
            <a:xfrm rot="15300000" flipH="1">
              <a:off x="4179066" y="2880821"/>
              <a:ext cx="36004" cy="417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Прямая соединительная линия 260"/>
            <p:cNvCxnSpPr/>
            <p:nvPr/>
          </p:nvCxnSpPr>
          <p:spPr>
            <a:xfrm rot="13500000" flipH="1">
              <a:off x="4173563" y="2827839"/>
              <a:ext cx="36313" cy="4050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4065588" y="1890713"/>
            <a:ext cx="906462" cy="482600"/>
            <a:chOff x="6452510" y="3001161"/>
            <a:chExt cx="1439504" cy="767031"/>
          </a:xfrm>
        </p:grpSpPr>
        <p:grpSp>
          <p:nvGrpSpPr>
            <p:cNvPr id="11417" name="Группа 303"/>
            <p:cNvGrpSpPr>
              <a:grpSpLocks/>
            </p:cNvGrpSpPr>
            <p:nvPr/>
          </p:nvGrpSpPr>
          <p:grpSpPr bwMode="auto">
            <a:xfrm rot="-9844161">
              <a:off x="6797888" y="3048388"/>
              <a:ext cx="303788" cy="189591"/>
              <a:chOff x="3791230" y="3194465"/>
              <a:chExt cx="220421" cy="168442"/>
            </a:xfrm>
          </p:grpSpPr>
          <p:sp>
            <p:nvSpPr>
              <p:cNvPr id="305" name="Полилиния 304"/>
              <p:cNvSpPr/>
              <p:nvPr/>
            </p:nvSpPr>
            <p:spPr>
              <a:xfrm rot="13864568">
                <a:off x="3815953" y="3200036"/>
                <a:ext cx="168126" cy="15731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61314"/>
                  <a:gd name="connsiteY0" fmla="*/ 122364 h 122364"/>
                  <a:gd name="connsiteX1" fmla="*/ 119548 w 161314"/>
                  <a:gd name="connsiteY1" fmla="*/ 90487 h 122364"/>
                  <a:gd name="connsiteX2" fmla="*/ 157648 w 161314"/>
                  <a:gd name="connsiteY2" fmla="*/ 35718 h 122364"/>
                  <a:gd name="connsiteX3" fmla="*/ 157648 w 161314"/>
                  <a:gd name="connsiteY3" fmla="*/ 0 h 122364"/>
                  <a:gd name="connsiteX0" fmla="*/ 0 w 168442"/>
                  <a:gd name="connsiteY0" fmla="*/ 157277 h 157277"/>
                  <a:gd name="connsiteX1" fmla="*/ 119548 w 168442"/>
                  <a:gd name="connsiteY1" fmla="*/ 125400 h 157277"/>
                  <a:gd name="connsiteX2" fmla="*/ 157648 w 168442"/>
                  <a:gd name="connsiteY2" fmla="*/ 70631 h 157277"/>
                  <a:gd name="connsiteX3" fmla="*/ 167478 w 168442"/>
                  <a:gd name="connsiteY3" fmla="*/ 0 h 157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442" h="157277">
                    <a:moveTo>
                      <a:pt x="0" y="157277"/>
                    </a:moveTo>
                    <a:cubicBezTo>
                      <a:pt x="29567" y="153903"/>
                      <a:pt x="93274" y="139841"/>
                      <a:pt x="119548" y="125400"/>
                    </a:cubicBezTo>
                    <a:cubicBezTo>
                      <a:pt x="145822" y="110959"/>
                      <a:pt x="149660" y="91531"/>
                      <a:pt x="157648" y="70631"/>
                    </a:cubicBezTo>
                    <a:cubicBezTo>
                      <a:pt x="165636" y="49731"/>
                      <a:pt x="170653" y="22224"/>
                      <a:pt x="167478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06" name="Прямая соединительная линия 305"/>
              <p:cNvCxnSpPr/>
              <p:nvPr/>
            </p:nvCxnSpPr>
            <p:spPr>
              <a:xfrm rot="11164568" flipH="1">
                <a:off x="3974147" y="3278363"/>
                <a:ext cx="38414" cy="4259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Прямая соединительная линия 306"/>
              <p:cNvCxnSpPr/>
              <p:nvPr/>
            </p:nvCxnSpPr>
            <p:spPr>
              <a:xfrm rot="10264568" flipH="1">
                <a:off x="3933988" y="3246062"/>
                <a:ext cx="36584" cy="4035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Прямая соединительная линия 307"/>
              <p:cNvCxnSpPr/>
              <p:nvPr/>
            </p:nvCxnSpPr>
            <p:spPr>
              <a:xfrm rot="9364568" flipH="1">
                <a:off x="3883131" y="3230300"/>
                <a:ext cx="42072" cy="4259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Прямая соединительная линия 308"/>
              <p:cNvCxnSpPr/>
              <p:nvPr/>
            </p:nvCxnSpPr>
            <p:spPr>
              <a:xfrm rot="7564568" flipH="1">
                <a:off x="3837866" y="3231160"/>
                <a:ext cx="35867" cy="4207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Прямая соединительная линия 309"/>
              <p:cNvCxnSpPr/>
              <p:nvPr/>
            </p:nvCxnSpPr>
            <p:spPr>
              <a:xfrm rot="5764568" flipH="1">
                <a:off x="3792643" y="3258244"/>
                <a:ext cx="38109" cy="4207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18" name="Группа 311"/>
            <p:cNvGrpSpPr>
              <a:grpSpLocks/>
            </p:cNvGrpSpPr>
            <p:nvPr/>
          </p:nvGrpSpPr>
          <p:grpSpPr bwMode="auto">
            <a:xfrm rot="-6669138">
              <a:off x="6464022" y="2989649"/>
              <a:ext cx="200274" cy="223298"/>
              <a:chOff x="4033011" y="2829625"/>
              <a:chExt cx="177933" cy="162020"/>
            </a:xfrm>
          </p:grpSpPr>
          <p:sp>
            <p:nvSpPr>
              <p:cNvPr id="313" name="Полилиния 312"/>
              <p:cNvSpPr/>
              <p:nvPr/>
            </p:nvSpPr>
            <p:spPr>
              <a:xfrm>
                <a:off x="4050339" y="2840530"/>
                <a:ext cx="112084" cy="11158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14" name="Прямая соединительная линия 313"/>
              <p:cNvCxnSpPr/>
              <p:nvPr/>
            </p:nvCxnSpPr>
            <p:spPr>
              <a:xfrm rot="18900000" flipH="1">
                <a:off x="4032941" y="2951898"/>
                <a:ext cx="36584" cy="4035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Прямая соединительная линия 314"/>
              <p:cNvCxnSpPr/>
              <p:nvPr/>
            </p:nvCxnSpPr>
            <p:spPr>
              <a:xfrm rot="18000000" flipH="1">
                <a:off x="4087871" y="2944435"/>
                <a:ext cx="34755" cy="4035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Прямая соединительная линия 315"/>
              <p:cNvCxnSpPr/>
              <p:nvPr/>
            </p:nvCxnSpPr>
            <p:spPr>
              <a:xfrm rot="17100000" flipH="1">
                <a:off x="4139888" y="2918978"/>
                <a:ext cx="36584" cy="4035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Прямая соединительная линия 316"/>
              <p:cNvCxnSpPr/>
              <p:nvPr/>
            </p:nvCxnSpPr>
            <p:spPr>
              <a:xfrm rot="15300000" flipH="1">
                <a:off x="4165337" y="2876859"/>
                <a:ext cx="36584" cy="4259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Прямая соединительная линия 317"/>
              <p:cNvCxnSpPr/>
              <p:nvPr/>
            </p:nvCxnSpPr>
            <p:spPr>
              <a:xfrm rot="13500000" flipH="1">
                <a:off x="4171857" y="2827023"/>
                <a:ext cx="35867" cy="4024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19" name="Группа 318"/>
            <p:cNvGrpSpPr>
              <a:grpSpLocks/>
            </p:cNvGrpSpPr>
            <p:nvPr/>
          </p:nvGrpSpPr>
          <p:grpSpPr bwMode="auto">
            <a:xfrm rot="-5400000">
              <a:off x="7417098" y="3287121"/>
              <a:ext cx="200274" cy="223298"/>
              <a:chOff x="4033011" y="2829625"/>
              <a:chExt cx="177933" cy="162020"/>
            </a:xfrm>
          </p:grpSpPr>
          <p:sp>
            <p:nvSpPr>
              <p:cNvPr id="320" name="Полилиния 319"/>
              <p:cNvSpPr/>
              <p:nvPr/>
            </p:nvSpPr>
            <p:spPr>
              <a:xfrm>
                <a:off x="4047073" y="2842335"/>
                <a:ext cx="118808" cy="11158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21" name="Прямая соединительная линия 320"/>
              <p:cNvCxnSpPr/>
              <p:nvPr/>
            </p:nvCxnSpPr>
            <p:spPr>
              <a:xfrm rot="18900000" flipH="1">
                <a:off x="4024298" y="2952034"/>
                <a:ext cx="36584" cy="4035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Прямая соединительная линия 321"/>
              <p:cNvCxnSpPr/>
              <p:nvPr/>
            </p:nvCxnSpPr>
            <p:spPr>
              <a:xfrm rot="18000000" flipH="1">
                <a:off x="4079012" y="2945631"/>
                <a:ext cx="34755" cy="4035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Прямая соединительная линия 322"/>
              <p:cNvCxnSpPr/>
              <p:nvPr/>
            </p:nvCxnSpPr>
            <p:spPr>
              <a:xfrm rot="17100000" flipH="1">
                <a:off x="4135261" y="2916158"/>
                <a:ext cx="36584" cy="4259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Прямая соединительная линия 323"/>
              <p:cNvCxnSpPr/>
              <p:nvPr/>
            </p:nvCxnSpPr>
            <p:spPr>
              <a:xfrm rot="15300000" flipH="1">
                <a:off x="4164403" y="2877745"/>
                <a:ext cx="36584" cy="4259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Прямая соединительная линия 324"/>
              <p:cNvCxnSpPr/>
              <p:nvPr/>
            </p:nvCxnSpPr>
            <p:spPr>
              <a:xfrm rot="13500000" flipH="1">
                <a:off x="4163642" y="2827702"/>
                <a:ext cx="35867" cy="4024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20" name="Группа 325"/>
            <p:cNvGrpSpPr>
              <a:grpSpLocks/>
            </p:cNvGrpSpPr>
            <p:nvPr/>
          </p:nvGrpSpPr>
          <p:grpSpPr bwMode="auto">
            <a:xfrm rot="-4281324">
              <a:off x="7680228" y="3556406"/>
              <a:ext cx="200274" cy="223298"/>
              <a:chOff x="4033011" y="2829625"/>
              <a:chExt cx="177933" cy="162020"/>
            </a:xfrm>
          </p:grpSpPr>
          <p:sp>
            <p:nvSpPr>
              <p:cNvPr id="327" name="Полилиния 326"/>
              <p:cNvSpPr/>
              <p:nvPr/>
            </p:nvSpPr>
            <p:spPr>
              <a:xfrm>
                <a:off x="4048126" y="2835398"/>
                <a:ext cx="118809" cy="11706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28" name="Прямая соединительная линия 327"/>
              <p:cNvCxnSpPr/>
              <p:nvPr/>
            </p:nvCxnSpPr>
            <p:spPr>
              <a:xfrm rot="18900000" flipH="1">
                <a:off x="4032521" y="2951149"/>
                <a:ext cx="36584" cy="4035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Прямая соединительная линия 328"/>
              <p:cNvCxnSpPr/>
              <p:nvPr/>
            </p:nvCxnSpPr>
            <p:spPr>
              <a:xfrm rot="18000000" flipH="1">
                <a:off x="4079127" y="2944360"/>
                <a:ext cx="34755" cy="4035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Прямая соединительная линия 329"/>
              <p:cNvCxnSpPr/>
              <p:nvPr/>
            </p:nvCxnSpPr>
            <p:spPr>
              <a:xfrm rot="17100000" flipH="1">
                <a:off x="4134767" y="2908363"/>
                <a:ext cx="36584" cy="4259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Прямая соединительная линия 330"/>
              <p:cNvCxnSpPr/>
              <p:nvPr/>
            </p:nvCxnSpPr>
            <p:spPr>
              <a:xfrm rot="15300000" flipH="1">
                <a:off x="4165942" y="2871536"/>
                <a:ext cx="38413" cy="4259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Прямая соединительная линия 331"/>
              <p:cNvCxnSpPr/>
              <p:nvPr/>
            </p:nvCxnSpPr>
            <p:spPr>
              <a:xfrm rot="13500000" flipH="1">
                <a:off x="4164153" y="2822396"/>
                <a:ext cx="35867" cy="4024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90" name="Группа 334"/>
          <p:cNvGrpSpPr>
            <a:grpSpLocks/>
          </p:cNvGrpSpPr>
          <p:nvPr/>
        </p:nvGrpSpPr>
        <p:grpSpPr bwMode="auto">
          <a:xfrm rot="5400000">
            <a:off x="4961732" y="2288381"/>
            <a:ext cx="292100" cy="265113"/>
            <a:chOff x="4108450" y="2376547"/>
            <a:chExt cx="411007" cy="304609"/>
          </a:xfrm>
        </p:grpSpPr>
        <p:grpSp>
          <p:nvGrpSpPr>
            <p:cNvPr id="11402" name="Группа 33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45" name="Полилиния 344"/>
              <p:cNvSpPr/>
              <p:nvPr/>
            </p:nvSpPr>
            <p:spPr>
              <a:xfrm>
                <a:off x="4045649" y="2842392"/>
                <a:ext cx="120621" cy="11126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46" name="Прямая соединительная линия 345"/>
              <p:cNvCxnSpPr/>
              <p:nvPr/>
            </p:nvCxnSpPr>
            <p:spPr>
              <a:xfrm rot="18900000" flipH="1">
                <a:off x="4031876" y="2944497"/>
                <a:ext cx="3648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Прямая соединительная линия 346"/>
              <p:cNvCxnSpPr/>
              <p:nvPr/>
            </p:nvCxnSpPr>
            <p:spPr>
              <a:xfrm rot="18000000" flipH="1">
                <a:off x="4087515" y="2944292"/>
                <a:ext cx="34656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Прямая соединительная линия 347"/>
              <p:cNvCxnSpPr/>
              <p:nvPr/>
            </p:nvCxnSpPr>
            <p:spPr>
              <a:xfrm rot="17100000" flipH="1">
                <a:off x="4134628" y="2909841"/>
                <a:ext cx="3648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Прямая соединительная линия 348"/>
              <p:cNvCxnSpPr/>
              <p:nvPr/>
            </p:nvCxnSpPr>
            <p:spPr>
              <a:xfrm rot="15300000" flipH="1">
                <a:off x="4164783" y="2870420"/>
                <a:ext cx="36480" cy="4244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Прямая соединительная линия 349"/>
              <p:cNvCxnSpPr/>
              <p:nvPr/>
            </p:nvCxnSpPr>
            <p:spPr>
              <a:xfrm rot="13500000" flipH="1">
                <a:off x="4172971" y="2820504"/>
                <a:ext cx="35740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03" name="Группа 33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39" name="Полилиния 338"/>
              <p:cNvSpPr/>
              <p:nvPr/>
            </p:nvSpPr>
            <p:spPr>
              <a:xfrm>
                <a:off x="4038097" y="2849883"/>
                <a:ext cx="120384" cy="10721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40" name="Прямая соединительная линия 339"/>
              <p:cNvCxnSpPr/>
              <p:nvPr/>
            </p:nvCxnSpPr>
            <p:spPr>
              <a:xfrm rot="18900000" flipH="1">
                <a:off x="4026302" y="2950321"/>
                <a:ext cx="35740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Прямая соединительная линия 340"/>
              <p:cNvCxnSpPr/>
              <p:nvPr/>
            </p:nvCxnSpPr>
            <p:spPr>
              <a:xfrm rot="18000000" flipH="1">
                <a:off x="4080577" y="2941505"/>
                <a:ext cx="35740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Прямая соединительная линия 341"/>
              <p:cNvCxnSpPr/>
              <p:nvPr/>
            </p:nvCxnSpPr>
            <p:spPr>
              <a:xfrm rot="17100000" flipH="1">
                <a:off x="4137563" y="2924126"/>
                <a:ext cx="33507" cy="4195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Прямая соединительная линия 342"/>
              <p:cNvCxnSpPr/>
              <p:nvPr/>
            </p:nvCxnSpPr>
            <p:spPr>
              <a:xfrm rot="15300000" flipH="1">
                <a:off x="4166655" y="2890500"/>
                <a:ext cx="33507" cy="4195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Прямая соединительная линия 343"/>
              <p:cNvCxnSpPr/>
              <p:nvPr/>
            </p:nvCxnSpPr>
            <p:spPr>
              <a:xfrm rot="13500000" flipH="1">
                <a:off x="4166895" y="2830625"/>
                <a:ext cx="3648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8" name="Полилиния 337"/>
            <p:cNvSpPr/>
            <p:nvPr/>
          </p:nvSpPr>
          <p:spPr>
            <a:xfrm>
              <a:off x="4108451" y="2376548"/>
              <a:ext cx="346228" cy="125857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68" name="Полилиния 367"/>
          <p:cNvSpPr/>
          <p:nvPr/>
        </p:nvSpPr>
        <p:spPr>
          <a:xfrm>
            <a:off x="1447800" y="968375"/>
            <a:ext cx="3533775" cy="2189163"/>
          </a:xfrm>
          <a:custGeom>
            <a:avLst/>
            <a:gdLst>
              <a:gd name="connsiteX0" fmla="*/ 1250997 w 4686347"/>
              <a:gd name="connsiteY0" fmla="*/ 3148 h 3476130"/>
              <a:gd name="connsiteX1" fmla="*/ 1257347 w 4686347"/>
              <a:gd name="connsiteY1" fmla="*/ 72998 h 3476130"/>
              <a:gd name="connsiteX2" fmla="*/ 1320847 w 4686347"/>
              <a:gd name="connsiteY2" fmla="*/ 212698 h 3476130"/>
              <a:gd name="connsiteX3" fmla="*/ 1282747 w 4686347"/>
              <a:gd name="connsiteY3" fmla="*/ 346048 h 3476130"/>
              <a:gd name="connsiteX4" fmla="*/ 1231947 w 4686347"/>
              <a:gd name="connsiteY4" fmla="*/ 453998 h 3476130"/>
              <a:gd name="connsiteX5" fmla="*/ 1136697 w 4686347"/>
              <a:gd name="connsiteY5" fmla="*/ 536548 h 3476130"/>
              <a:gd name="connsiteX6" fmla="*/ 965247 w 4686347"/>
              <a:gd name="connsiteY6" fmla="*/ 707998 h 3476130"/>
              <a:gd name="connsiteX7" fmla="*/ 933497 w 4686347"/>
              <a:gd name="connsiteY7" fmla="*/ 822298 h 3476130"/>
              <a:gd name="connsiteX8" fmla="*/ 977947 w 4686347"/>
              <a:gd name="connsiteY8" fmla="*/ 1012798 h 3476130"/>
              <a:gd name="connsiteX9" fmla="*/ 946197 w 4686347"/>
              <a:gd name="connsiteY9" fmla="*/ 1196948 h 3476130"/>
              <a:gd name="connsiteX10" fmla="*/ 876347 w 4686347"/>
              <a:gd name="connsiteY10" fmla="*/ 1304898 h 3476130"/>
              <a:gd name="connsiteX11" fmla="*/ 781097 w 4686347"/>
              <a:gd name="connsiteY11" fmla="*/ 1368398 h 3476130"/>
              <a:gd name="connsiteX12" fmla="*/ 717597 w 4686347"/>
              <a:gd name="connsiteY12" fmla="*/ 1552548 h 3476130"/>
              <a:gd name="connsiteX13" fmla="*/ 812847 w 4686347"/>
              <a:gd name="connsiteY13" fmla="*/ 1628748 h 3476130"/>
              <a:gd name="connsiteX14" fmla="*/ 1009697 w 4686347"/>
              <a:gd name="connsiteY14" fmla="*/ 1698598 h 3476130"/>
              <a:gd name="connsiteX15" fmla="*/ 1168447 w 4686347"/>
              <a:gd name="connsiteY15" fmla="*/ 1857348 h 3476130"/>
              <a:gd name="connsiteX16" fmla="*/ 1263697 w 4686347"/>
              <a:gd name="connsiteY16" fmla="*/ 1952598 h 3476130"/>
              <a:gd name="connsiteX17" fmla="*/ 1441497 w 4686347"/>
              <a:gd name="connsiteY17" fmla="*/ 2079598 h 3476130"/>
              <a:gd name="connsiteX18" fmla="*/ 1530397 w 4686347"/>
              <a:gd name="connsiteY18" fmla="*/ 2066898 h 3476130"/>
              <a:gd name="connsiteX19" fmla="*/ 1746297 w 4686347"/>
              <a:gd name="connsiteY19" fmla="*/ 2041498 h 3476130"/>
              <a:gd name="connsiteX20" fmla="*/ 1873297 w 4686347"/>
              <a:gd name="connsiteY20" fmla="*/ 1977998 h 3476130"/>
              <a:gd name="connsiteX21" fmla="*/ 1993947 w 4686347"/>
              <a:gd name="connsiteY21" fmla="*/ 1958948 h 3476130"/>
              <a:gd name="connsiteX22" fmla="*/ 2222547 w 4686347"/>
              <a:gd name="connsiteY22" fmla="*/ 1939898 h 3476130"/>
              <a:gd name="connsiteX23" fmla="*/ 2374947 w 4686347"/>
              <a:gd name="connsiteY23" fmla="*/ 1971648 h 3476130"/>
              <a:gd name="connsiteX24" fmla="*/ 2495597 w 4686347"/>
              <a:gd name="connsiteY24" fmla="*/ 1946248 h 3476130"/>
              <a:gd name="connsiteX25" fmla="*/ 2641647 w 4686347"/>
              <a:gd name="connsiteY25" fmla="*/ 1863698 h 3476130"/>
              <a:gd name="connsiteX26" fmla="*/ 2736897 w 4686347"/>
              <a:gd name="connsiteY26" fmla="*/ 1762098 h 3476130"/>
              <a:gd name="connsiteX27" fmla="*/ 2844847 w 4686347"/>
              <a:gd name="connsiteY27" fmla="*/ 1711298 h 3476130"/>
              <a:gd name="connsiteX28" fmla="*/ 3016297 w 4686347"/>
              <a:gd name="connsiteY28" fmla="*/ 1711298 h 3476130"/>
              <a:gd name="connsiteX29" fmla="*/ 3206797 w 4686347"/>
              <a:gd name="connsiteY29" fmla="*/ 1781148 h 3476130"/>
              <a:gd name="connsiteX30" fmla="*/ 3289347 w 4686347"/>
              <a:gd name="connsiteY30" fmla="*/ 1831948 h 3476130"/>
              <a:gd name="connsiteX31" fmla="*/ 3390947 w 4686347"/>
              <a:gd name="connsiteY31" fmla="*/ 1787498 h 3476130"/>
              <a:gd name="connsiteX32" fmla="*/ 3568747 w 4686347"/>
              <a:gd name="connsiteY32" fmla="*/ 1749398 h 3476130"/>
              <a:gd name="connsiteX33" fmla="*/ 3759247 w 4686347"/>
              <a:gd name="connsiteY33" fmla="*/ 1768448 h 3476130"/>
              <a:gd name="connsiteX34" fmla="*/ 3822747 w 4686347"/>
              <a:gd name="connsiteY34" fmla="*/ 1819248 h 3476130"/>
              <a:gd name="connsiteX35" fmla="*/ 4032297 w 4686347"/>
              <a:gd name="connsiteY35" fmla="*/ 1920848 h 3476130"/>
              <a:gd name="connsiteX36" fmla="*/ 4159297 w 4686347"/>
              <a:gd name="connsiteY36" fmla="*/ 1952598 h 3476130"/>
              <a:gd name="connsiteX37" fmla="*/ 4279947 w 4686347"/>
              <a:gd name="connsiteY37" fmla="*/ 1901798 h 3476130"/>
              <a:gd name="connsiteX38" fmla="*/ 4337097 w 4686347"/>
              <a:gd name="connsiteY38" fmla="*/ 2003398 h 3476130"/>
              <a:gd name="connsiteX39" fmla="*/ 4445047 w 4686347"/>
              <a:gd name="connsiteY39" fmla="*/ 2016098 h 3476130"/>
              <a:gd name="connsiteX40" fmla="*/ 4603797 w 4686347"/>
              <a:gd name="connsiteY40" fmla="*/ 2162148 h 3476130"/>
              <a:gd name="connsiteX41" fmla="*/ 4667297 w 4686347"/>
              <a:gd name="connsiteY41" fmla="*/ 2244698 h 3476130"/>
              <a:gd name="connsiteX42" fmla="*/ 4686347 w 4686347"/>
              <a:gd name="connsiteY42" fmla="*/ 2416148 h 3476130"/>
              <a:gd name="connsiteX43" fmla="*/ 4660947 w 4686347"/>
              <a:gd name="connsiteY43" fmla="*/ 2555848 h 3476130"/>
              <a:gd name="connsiteX44" fmla="*/ 4572047 w 4686347"/>
              <a:gd name="connsiteY44" fmla="*/ 2752698 h 3476130"/>
              <a:gd name="connsiteX45" fmla="*/ 4387897 w 4686347"/>
              <a:gd name="connsiteY45" fmla="*/ 3019398 h 3476130"/>
              <a:gd name="connsiteX46" fmla="*/ 4133897 w 4686347"/>
              <a:gd name="connsiteY46" fmla="*/ 3190848 h 3476130"/>
              <a:gd name="connsiteX47" fmla="*/ 3860847 w 4686347"/>
              <a:gd name="connsiteY47" fmla="*/ 3317848 h 3476130"/>
              <a:gd name="connsiteX48" fmla="*/ 3403647 w 4686347"/>
              <a:gd name="connsiteY48" fmla="*/ 3400398 h 3476130"/>
              <a:gd name="connsiteX49" fmla="*/ 3009947 w 4686347"/>
              <a:gd name="connsiteY49" fmla="*/ 3463898 h 3476130"/>
              <a:gd name="connsiteX50" fmla="*/ 2616247 w 4686347"/>
              <a:gd name="connsiteY50" fmla="*/ 3463898 h 3476130"/>
              <a:gd name="connsiteX51" fmla="*/ 1860597 w 4686347"/>
              <a:gd name="connsiteY51" fmla="*/ 3470248 h 3476130"/>
              <a:gd name="connsiteX52" fmla="*/ 1384347 w 4686347"/>
              <a:gd name="connsiteY52" fmla="*/ 3368648 h 3476130"/>
              <a:gd name="connsiteX53" fmla="*/ 825547 w 4686347"/>
              <a:gd name="connsiteY53" fmla="*/ 3203548 h 3476130"/>
              <a:gd name="connsiteX54" fmla="*/ 431847 w 4686347"/>
              <a:gd name="connsiteY54" fmla="*/ 2854298 h 3476130"/>
              <a:gd name="connsiteX55" fmla="*/ 146097 w 4686347"/>
              <a:gd name="connsiteY55" fmla="*/ 2390748 h 3476130"/>
              <a:gd name="connsiteX56" fmla="*/ 47 w 4686347"/>
              <a:gd name="connsiteY56" fmla="*/ 1558898 h 3476130"/>
              <a:gd name="connsiteX57" fmla="*/ 133397 w 4686347"/>
              <a:gd name="connsiteY57" fmla="*/ 981048 h 3476130"/>
              <a:gd name="connsiteX58" fmla="*/ 400097 w 4686347"/>
              <a:gd name="connsiteY58" fmla="*/ 574648 h 3476130"/>
              <a:gd name="connsiteX59" fmla="*/ 660447 w 4686347"/>
              <a:gd name="connsiteY59" fmla="*/ 244448 h 3476130"/>
              <a:gd name="connsiteX60" fmla="*/ 1092247 w 4686347"/>
              <a:gd name="connsiteY60" fmla="*/ 34898 h 3476130"/>
              <a:gd name="connsiteX61" fmla="*/ 1250997 w 4686347"/>
              <a:gd name="connsiteY61" fmla="*/ 3148 h 3476130"/>
              <a:gd name="connsiteX0" fmla="*/ 1250997 w 4686347"/>
              <a:gd name="connsiteY0" fmla="*/ 3148 h 3476130"/>
              <a:gd name="connsiteX1" fmla="*/ 1257347 w 4686347"/>
              <a:gd name="connsiteY1" fmla="*/ 72998 h 3476130"/>
              <a:gd name="connsiteX2" fmla="*/ 1320847 w 4686347"/>
              <a:gd name="connsiteY2" fmla="*/ 212698 h 3476130"/>
              <a:gd name="connsiteX3" fmla="*/ 1282747 w 4686347"/>
              <a:gd name="connsiteY3" fmla="*/ 346048 h 3476130"/>
              <a:gd name="connsiteX4" fmla="*/ 1231947 w 4686347"/>
              <a:gd name="connsiteY4" fmla="*/ 453998 h 3476130"/>
              <a:gd name="connsiteX5" fmla="*/ 1136697 w 4686347"/>
              <a:gd name="connsiteY5" fmla="*/ 536548 h 3476130"/>
              <a:gd name="connsiteX6" fmla="*/ 965247 w 4686347"/>
              <a:gd name="connsiteY6" fmla="*/ 707998 h 3476130"/>
              <a:gd name="connsiteX7" fmla="*/ 933497 w 4686347"/>
              <a:gd name="connsiteY7" fmla="*/ 822298 h 3476130"/>
              <a:gd name="connsiteX8" fmla="*/ 977947 w 4686347"/>
              <a:gd name="connsiteY8" fmla="*/ 1012798 h 3476130"/>
              <a:gd name="connsiteX9" fmla="*/ 946197 w 4686347"/>
              <a:gd name="connsiteY9" fmla="*/ 1196948 h 3476130"/>
              <a:gd name="connsiteX10" fmla="*/ 876347 w 4686347"/>
              <a:gd name="connsiteY10" fmla="*/ 1304898 h 3476130"/>
              <a:gd name="connsiteX11" fmla="*/ 781097 w 4686347"/>
              <a:gd name="connsiteY11" fmla="*/ 1368398 h 3476130"/>
              <a:gd name="connsiteX12" fmla="*/ 717597 w 4686347"/>
              <a:gd name="connsiteY12" fmla="*/ 1552548 h 3476130"/>
              <a:gd name="connsiteX13" fmla="*/ 812847 w 4686347"/>
              <a:gd name="connsiteY13" fmla="*/ 1628748 h 3476130"/>
              <a:gd name="connsiteX14" fmla="*/ 1009697 w 4686347"/>
              <a:gd name="connsiteY14" fmla="*/ 1698598 h 3476130"/>
              <a:gd name="connsiteX15" fmla="*/ 1168447 w 4686347"/>
              <a:gd name="connsiteY15" fmla="*/ 1857348 h 3476130"/>
              <a:gd name="connsiteX16" fmla="*/ 1263697 w 4686347"/>
              <a:gd name="connsiteY16" fmla="*/ 1952598 h 3476130"/>
              <a:gd name="connsiteX17" fmla="*/ 1441497 w 4686347"/>
              <a:gd name="connsiteY17" fmla="*/ 2079598 h 3476130"/>
              <a:gd name="connsiteX18" fmla="*/ 1530397 w 4686347"/>
              <a:gd name="connsiteY18" fmla="*/ 2066898 h 3476130"/>
              <a:gd name="connsiteX19" fmla="*/ 1746297 w 4686347"/>
              <a:gd name="connsiteY19" fmla="*/ 2041498 h 3476130"/>
              <a:gd name="connsiteX20" fmla="*/ 1873297 w 4686347"/>
              <a:gd name="connsiteY20" fmla="*/ 1977998 h 3476130"/>
              <a:gd name="connsiteX21" fmla="*/ 1993947 w 4686347"/>
              <a:gd name="connsiteY21" fmla="*/ 1958948 h 3476130"/>
              <a:gd name="connsiteX22" fmla="*/ 2222547 w 4686347"/>
              <a:gd name="connsiteY22" fmla="*/ 1939898 h 3476130"/>
              <a:gd name="connsiteX23" fmla="*/ 2374947 w 4686347"/>
              <a:gd name="connsiteY23" fmla="*/ 1971648 h 3476130"/>
              <a:gd name="connsiteX24" fmla="*/ 2495597 w 4686347"/>
              <a:gd name="connsiteY24" fmla="*/ 1946248 h 3476130"/>
              <a:gd name="connsiteX25" fmla="*/ 2641647 w 4686347"/>
              <a:gd name="connsiteY25" fmla="*/ 1863698 h 3476130"/>
              <a:gd name="connsiteX26" fmla="*/ 2736897 w 4686347"/>
              <a:gd name="connsiteY26" fmla="*/ 1762098 h 3476130"/>
              <a:gd name="connsiteX27" fmla="*/ 2844847 w 4686347"/>
              <a:gd name="connsiteY27" fmla="*/ 1711298 h 3476130"/>
              <a:gd name="connsiteX28" fmla="*/ 3016297 w 4686347"/>
              <a:gd name="connsiteY28" fmla="*/ 1711298 h 3476130"/>
              <a:gd name="connsiteX29" fmla="*/ 3206797 w 4686347"/>
              <a:gd name="connsiteY29" fmla="*/ 1781148 h 3476130"/>
              <a:gd name="connsiteX30" fmla="*/ 3289347 w 4686347"/>
              <a:gd name="connsiteY30" fmla="*/ 1831948 h 3476130"/>
              <a:gd name="connsiteX31" fmla="*/ 3390947 w 4686347"/>
              <a:gd name="connsiteY31" fmla="*/ 1787498 h 3476130"/>
              <a:gd name="connsiteX32" fmla="*/ 3568747 w 4686347"/>
              <a:gd name="connsiteY32" fmla="*/ 1749398 h 3476130"/>
              <a:gd name="connsiteX33" fmla="*/ 3759247 w 4686347"/>
              <a:gd name="connsiteY33" fmla="*/ 1768448 h 3476130"/>
              <a:gd name="connsiteX34" fmla="*/ 3822747 w 4686347"/>
              <a:gd name="connsiteY34" fmla="*/ 1819248 h 3476130"/>
              <a:gd name="connsiteX35" fmla="*/ 4032297 w 4686347"/>
              <a:gd name="connsiteY35" fmla="*/ 1920848 h 3476130"/>
              <a:gd name="connsiteX36" fmla="*/ 4159297 w 4686347"/>
              <a:gd name="connsiteY36" fmla="*/ 1952598 h 3476130"/>
              <a:gd name="connsiteX37" fmla="*/ 4279947 w 4686347"/>
              <a:gd name="connsiteY37" fmla="*/ 1901798 h 3476130"/>
              <a:gd name="connsiteX38" fmla="*/ 4337097 w 4686347"/>
              <a:gd name="connsiteY38" fmla="*/ 2003398 h 3476130"/>
              <a:gd name="connsiteX39" fmla="*/ 4445047 w 4686347"/>
              <a:gd name="connsiteY39" fmla="*/ 2016098 h 3476130"/>
              <a:gd name="connsiteX40" fmla="*/ 4603797 w 4686347"/>
              <a:gd name="connsiteY40" fmla="*/ 2162148 h 3476130"/>
              <a:gd name="connsiteX41" fmla="*/ 4667297 w 4686347"/>
              <a:gd name="connsiteY41" fmla="*/ 2244698 h 3476130"/>
              <a:gd name="connsiteX42" fmla="*/ 4686347 w 4686347"/>
              <a:gd name="connsiteY42" fmla="*/ 2416148 h 3476130"/>
              <a:gd name="connsiteX43" fmla="*/ 4660947 w 4686347"/>
              <a:gd name="connsiteY43" fmla="*/ 2555848 h 3476130"/>
              <a:gd name="connsiteX44" fmla="*/ 4572047 w 4686347"/>
              <a:gd name="connsiteY44" fmla="*/ 2752698 h 3476130"/>
              <a:gd name="connsiteX45" fmla="*/ 4387897 w 4686347"/>
              <a:gd name="connsiteY45" fmla="*/ 3019398 h 3476130"/>
              <a:gd name="connsiteX46" fmla="*/ 4352972 w 4686347"/>
              <a:gd name="connsiteY46" fmla="*/ 3181323 h 3476130"/>
              <a:gd name="connsiteX47" fmla="*/ 3860847 w 4686347"/>
              <a:gd name="connsiteY47" fmla="*/ 3317848 h 3476130"/>
              <a:gd name="connsiteX48" fmla="*/ 3403647 w 4686347"/>
              <a:gd name="connsiteY48" fmla="*/ 3400398 h 3476130"/>
              <a:gd name="connsiteX49" fmla="*/ 3009947 w 4686347"/>
              <a:gd name="connsiteY49" fmla="*/ 3463898 h 3476130"/>
              <a:gd name="connsiteX50" fmla="*/ 2616247 w 4686347"/>
              <a:gd name="connsiteY50" fmla="*/ 3463898 h 3476130"/>
              <a:gd name="connsiteX51" fmla="*/ 1860597 w 4686347"/>
              <a:gd name="connsiteY51" fmla="*/ 3470248 h 3476130"/>
              <a:gd name="connsiteX52" fmla="*/ 1384347 w 4686347"/>
              <a:gd name="connsiteY52" fmla="*/ 3368648 h 3476130"/>
              <a:gd name="connsiteX53" fmla="*/ 825547 w 4686347"/>
              <a:gd name="connsiteY53" fmla="*/ 3203548 h 3476130"/>
              <a:gd name="connsiteX54" fmla="*/ 431847 w 4686347"/>
              <a:gd name="connsiteY54" fmla="*/ 2854298 h 3476130"/>
              <a:gd name="connsiteX55" fmla="*/ 146097 w 4686347"/>
              <a:gd name="connsiteY55" fmla="*/ 2390748 h 3476130"/>
              <a:gd name="connsiteX56" fmla="*/ 47 w 4686347"/>
              <a:gd name="connsiteY56" fmla="*/ 1558898 h 3476130"/>
              <a:gd name="connsiteX57" fmla="*/ 133397 w 4686347"/>
              <a:gd name="connsiteY57" fmla="*/ 981048 h 3476130"/>
              <a:gd name="connsiteX58" fmla="*/ 400097 w 4686347"/>
              <a:gd name="connsiteY58" fmla="*/ 574648 h 3476130"/>
              <a:gd name="connsiteX59" fmla="*/ 660447 w 4686347"/>
              <a:gd name="connsiteY59" fmla="*/ 244448 h 3476130"/>
              <a:gd name="connsiteX60" fmla="*/ 1092247 w 4686347"/>
              <a:gd name="connsiteY60" fmla="*/ 34898 h 3476130"/>
              <a:gd name="connsiteX61" fmla="*/ 1250997 w 4686347"/>
              <a:gd name="connsiteY61" fmla="*/ 3148 h 3476130"/>
              <a:gd name="connsiteX0" fmla="*/ 1250997 w 4853345"/>
              <a:gd name="connsiteY0" fmla="*/ 3148 h 3476130"/>
              <a:gd name="connsiteX1" fmla="*/ 1257347 w 4853345"/>
              <a:gd name="connsiteY1" fmla="*/ 72998 h 3476130"/>
              <a:gd name="connsiteX2" fmla="*/ 1320847 w 4853345"/>
              <a:gd name="connsiteY2" fmla="*/ 212698 h 3476130"/>
              <a:gd name="connsiteX3" fmla="*/ 1282747 w 4853345"/>
              <a:gd name="connsiteY3" fmla="*/ 346048 h 3476130"/>
              <a:gd name="connsiteX4" fmla="*/ 1231947 w 4853345"/>
              <a:gd name="connsiteY4" fmla="*/ 453998 h 3476130"/>
              <a:gd name="connsiteX5" fmla="*/ 1136697 w 4853345"/>
              <a:gd name="connsiteY5" fmla="*/ 536548 h 3476130"/>
              <a:gd name="connsiteX6" fmla="*/ 965247 w 4853345"/>
              <a:gd name="connsiteY6" fmla="*/ 707998 h 3476130"/>
              <a:gd name="connsiteX7" fmla="*/ 933497 w 4853345"/>
              <a:gd name="connsiteY7" fmla="*/ 822298 h 3476130"/>
              <a:gd name="connsiteX8" fmla="*/ 977947 w 4853345"/>
              <a:gd name="connsiteY8" fmla="*/ 1012798 h 3476130"/>
              <a:gd name="connsiteX9" fmla="*/ 946197 w 4853345"/>
              <a:gd name="connsiteY9" fmla="*/ 1196948 h 3476130"/>
              <a:gd name="connsiteX10" fmla="*/ 876347 w 4853345"/>
              <a:gd name="connsiteY10" fmla="*/ 1304898 h 3476130"/>
              <a:gd name="connsiteX11" fmla="*/ 781097 w 4853345"/>
              <a:gd name="connsiteY11" fmla="*/ 1368398 h 3476130"/>
              <a:gd name="connsiteX12" fmla="*/ 717597 w 4853345"/>
              <a:gd name="connsiteY12" fmla="*/ 1552548 h 3476130"/>
              <a:gd name="connsiteX13" fmla="*/ 812847 w 4853345"/>
              <a:gd name="connsiteY13" fmla="*/ 1628748 h 3476130"/>
              <a:gd name="connsiteX14" fmla="*/ 1009697 w 4853345"/>
              <a:gd name="connsiteY14" fmla="*/ 1698598 h 3476130"/>
              <a:gd name="connsiteX15" fmla="*/ 1168447 w 4853345"/>
              <a:gd name="connsiteY15" fmla="*/ 1857348 h 3476130"/>
              <a:gd name="connsiteX16" fmla="*/ 1263697 w 4853345"/>
              <a:gd name="connsiteY16" fmla="*/ 1952598 h 3476130"/>
              <a:gd name="connsiteX17" fmla="*/ 1441497 w 4853345"/>
              <a:gd name="connsiteY17" fmla="*/ 2079598 h 3476130"/>
              <a:gd name="connsiteX18" fmla="*/ 1530397 w 4853345"/>
              <a:gd name="connsiteY18" fmla="*/ 2066898 h 3476130"/>
              <a:gd name="connsiteX19" fmla="*/ 1746297 w 4853345"/>
              <a:gd name="connsiteY19" fmla="*/ 2041498 h 3476130"/>
              <a:gd name="connsiteX20" fmla="*/ 1873297 w 4853345"/>
              <a:gd name="connsiteY20" fmla="*/ 1977998 h 3476130"/>
              <a:gd name="connsiteX21" fmla="*/ 1993947 w 4853345"/>
              <a:gd name="connsiteY21" fmla="*/ 1958948 h 3476130"/>
              <a:gd name="connsiteX22" fmla="*/ 2222547 w 4853345"/>
              <a:gd name="connsiteY22" fmla="*/ 1939898 h 3476130"/>
              <a:gd name="connsiteX23" fmla="*/ 2374947 w 4853345"/>
              <a:gd name="connsiteY23" fmla="*/ 1971648 h 3476130"/>
              <a:gd name="connsiteX24" fmla="*/ 2495597 w 4853345"/>
              <a:gd name="connsiteY24" fmla="*/ 1946248 h 3476130"/>
              <a:gd name="connsiteX25" fmla="*/ 2641647 w 4853345"/>
              <a:gd name="connsiteY25" fmla="*/ 1863698 h 3476130"/>
              <a:gd name="connsiteX26" fmla="*/ 2736897 w 4853345"/>
              <a:gd name="connsiteY26" fmla="*/ 1762098 h 3476130"/>
              <a:gd name="connsiteX27" fmla="*/ 2844847 w 4853345"/>
              <a:gd name="connsiteY27" fmla="*/ 1711298 h 3476130"/>
              <a:gd name="connsiteX28" fmla="*/ 3016297 w 4853345"/>
              <a:gd name="connsiteY28" fmla="*/ 1711298 h 3476130"/>
              <a:gd name="connsiteX29" fmla="*/ 3206797 w 4853345"/>
              <a:gd name="connsiteY29" fmla="*/ 1781148 h 3476130"/>
              <a:gd name="connsiteX30" fmla="*/ 3289347 w 4853345"/>
              <a:gd name="connsiteY30" fmla="*/ 1831948 h 3476130"/>
              <a:gd name="connsiteX31" fmla="*/ 3390947 w 4853345"/>
              <a:gd name="connsiteY31" fmla="*/ 1787498 h 3476130"/>
              <a:gd name="connsiteX32" fmla="*/ 3568747 w 4853345"/>
              <a:gd name="connsiteY32" fmla="*/ 1749398 h 3476130"/>
              <a:gd name="connsiteX33" fmla="*/ 3759247 w 4853345"/>
              <a:gd name="connsiteY33" fmla="*/ 1768448 h 3476130"/>
              <a:gd name="connsiteX34" fmla="*/ 3822747 w 4853345"/>
              <a:gd name="connsiteY34" fmla="*/ 1819248 h 3476130"/>
              <a:gd name="connsiteX35" fmla="*/ 4032297 w 4853345"/>
              <a:gd name="connsiteY35" fmla="*/ 1920848 h 3476130"/>
              <a:gd name="connsiteX36" fmla="*/ 4159297 w 4853345"/>
              <a:gd name="connsiteY36" fmla="*/ 1952598 h 3476130"/>
              <a:gd name="connsiteX37" fmla="*/ 4279947 w 4853345"/>
              <a:gd name="connsiteY37" fmla="*/ 1901798 h 3476130"/>
              <a:gd name="connsiteX38" fmla="*/ 4337097 w 4853345"/>
              <a:gd name="connsiteY38" fmla="*/ 2003398 h 3476130"/>
              <a:gd name="connsiteX39" fmla="*/ 4445047 w 4853345"/>
              <a:gd name="connsiteY39" fmla="*/ 2016098 h 3476130"/>
              <a:gd name="connsiteX40" fmla="*/ 4603797 w 4853345"/>
              <a:gd name="connsiteY40" fmla="*/ 2162148 h 3476130"/>
              <a:gd name="connsiteX41" fmla="*/ 4667297 w 4853345"/>
              <a:gd name="connsiteY41" fmla="*/ 2244698 h 3476130"/>
              <a:gd name="connsiteX42" fmla="*/ 4686347 w 4853345"/>
              <a:gd name="connsiteY42" fmla="*/ 2416148 h 3476130"/>
              <a:gd name="connsiteX43" fmla="*/ 4660947 w 4853345"/>
              <a:gd name="connsiteY43" fmla="*/ 2555848 h 3476130"/>
              <a:gd name="connsiteX44" fmla="*/ 4572047 w 4853345"/>
              <a:gd name="connsiteY44" fmla="*/ 2752698 h 3476130"/>
              <a:gd name="connsiteX45" fmla="*/ 4387897 w 4853345"/>
              <a:gd name="connsiteY45" fmla="*/ 3019398 h 3476130"/>
              <a:gd name="connsiteX46" fmla="*/ 4853286 w 4853345"/>
              <a:gd name="connsiteY46" fmla="*/ 3011996 h 3476130"/>
              <a:gd name="connsiteX47" fmla="*/ 4352972 w 4853345"/>
              <a:gd name="connsiteY47" fmla="*/ 3181323 h 3476130"/>
              <a:gd name="connsiteX48" fmla="*/ 3860847 w 4853345"/>
              <a:gd name="connsiteY48" fmla="*/ 3317848 h 3476130"/>
              <a:gd name="connsiteX49" fmla="*/ 3403647 w 4853345"/>
              <a:gd name="connsiteY49" fmla="*/ 3400398 h 3476130"/>
              <a:gd name="connsiteX50" fmla="*/ 3009947 w 4853345"/>
              <a:gd name="connsiteY50" fmla="*/ 3463898 h 3476130"/>
              <a:gd name="connsiteX51" fmla="*/ 2616247 w 4853345"/>
              <a:gd name="connsiteY51" fmla="*/ 3463898 h 3476130"/>
              <a:gd name="connsiteX52" fmla="*/ 1860597 w 4853345"/>
              <a:gd name="connsiteY52" fmla="*/ 3470248 h 3476130"/>
              <a:gd name="connsiteX53" fmla="*/ 1384347 w 4853345"/>
              <a:gd name="connsiteY53" fmla="*/ 3368648 h 3476130"/>
              <a:gd name="connsiteX54" fmla="*/ 825547 w 4853345"/>
              <a:gd name="connsiteY54" fmla="*/ 3203548 h 3476130"/>
              <a:gd name="connsiteX55" fmla="*/ 431847 w 4853345"/>
              <a:gd name="connsiteY55" fmla="*/ 2854298 h 3476130"/>
              <a:gd name="connsiteX56" fmla="*/ 146097 w 4853345"/>
              <a:gd name="connsiteY56" fmla="*/ 2390748 h 3476130"/>
              <a:gd name="connsiteX57" fmla="*/ 47 w 4853345"/>
              <a:gd name="connsiteY57" fmla="*/ 1558898 h 3476130"/>
              <a:gd name="connsiteX58" fmla="*/ 133397 w 4853345"/>
              <a:gd name="connsiteY58" fmla="*/ 981048 h 3476130"/>
              <a:gd name="connsiteX59" fmla="*/ 400097 w 4853345"/>
              <a:gd name="connsiteY59" fmla="*/ 574648 h 3476130"/>
              <a:gd name="connsiteX60" fmla="*/ 660447 w 4853345"/>
              <a:gd name="connsiteY60" fmla="*/ 244448 h 3476130"/>
              <a:gd name="connsiteX61" fmla="*/ 1092247 w 4853345"/>
              <a:gd name="connsiteY61" fmla="*/ 34898 h 3476130"/>
              <a:gd name="connsiteX62" fmla="*/ 1250997 w 4853345"/>
              <a:gd name="connsiteY62" fmla="*/ 3148 h 3476130"/>
              <a:gd name="connsiteX0" fmla="*/ 1250997 w 5253422"/>
              <a:gd name="connsiteY0" fmla="*/ 3148 h 3476130"/>
              <a:gd name="connsiteX1" fmla="*/ 1257347 w 5253422"/>
              <a:gd name="connsiteY1" fmla="*/ 72998 h 3476130"/>
              <a:gd name="connsiteX2" fmla="*/ 1320847 w 5253422"/>
              <a:gd name="connsiteY2" fmla="*/ 212698 h 3476130"/>
              <a:gd name="connsiteX3" fmla="*/ 1282747 w 5253422"/>
              <a:gd name="connsiteY3" fmla="*/ 346048 h 3476130"/>
              <a:gd name="connsiteX4" fmla="*/ 1231947 w 5253422"/>
              <a:gd name="connsiteY4" fmla="*/ 453998 h 3476130"/>
              <a:gd name="connsiteX5" fmla="*/ 1136697 w 5253422"/>
              <a:gd name="connsiteY5" fmla="*/ 536548 h 3476130"/>
              <a:gd name="connsiteX6" fmla="*/ 965247 w 5253422"/>
              <a:gd name="connsiteY6" fmla="*/ 707998 h 3476130"/>
              <a:gd name="connsiteX7" fmla="*/ 933497 w 5253422"/>
              <a:gd name="connsiteY7" fmla="*/ 822298 h 3476130"/>
              <a:gd name="connsiteX8" fmla="*/ 977947 w 5253422"/>
              <a:gd name="connsiteY8" fmla="*/ 1012798 h 3476130"/>
              <a:gd name="connsiteX9" fmla="*/ 946197 w 5253422"/>
              <a:gd name="connsiteY9" fmla="*/ 1196948 h 3476130"/>
              <a:gd name="connsiteX10" fmla="*/ 876347 w 5253422"/>
              <a:gd name="connsiteY10" fmla="*/ 1304898 h 3476130"/>
              <a:gd name="connsiteX11" fmla="*/ 781097 w 5253422"/>
              <a:gd name="connsiteY11" fmla="*/ 1368398 h 3476130"/>
              <a:gd name="connsiteX12" fmla="*/ 717597 w 5253422"/>
              <a:gd name="connsiteY12" fmla="*/ 1552548 h 3476130"/>
              <a:gd name="connsiteX13" fmla="*/ 812847 w 5253422"/>
              <a:gd name="connsiteY13" fmla="*/ 1628748 h 3476130"/>
              <a:gd name="connsiteX14" fmla="*/ 1009697 w 5253422"/>
              <a:gd name="connsiteY14" fmla="*/ 1698598 h 3476130"/>
              <a:gd name="connsiteX15" fmla="*/ 1168447 w 5253422"/>
              <a:gd name="connsiteY15" fmla="*/ 1857348 h 3476130"/>
              <a:gd name="connsiteX16" fmla="*/ 1263697 w 5253422"/>
              <a:gd name="connsiteY16" fmla="*/ 1952598 h 3476130"/>
              <a:gd name="connsiteX17" fmla="*/ 1441497 w 5253422"/>
              <a:gd name="connsiteY17" fmla="*/ 2079598 h 3476130"/>
              <a:gd name="connsiteX18" fmla="*/ 1530397 w 5253422"/>
              <a:gd name="connsiteY18" fmla="*/ 2066898 h 3476130"/>
              <a:gd name="connsiteX19" fmla="*/ 1746297 w 5253422"/>
              <a:gd name="connsiteY19" fmla="*/ 2041498 h 3476130"/>
              <a:gd name="connsiteX20" fmla="*/ 1873297 w 5253422"/>
              <a:gd name="connsiteY20" fmla="*/ 1977998 h 3476130"/>
              <a:gd name="connsiteX21" fmla="*/ 1993947 w 5253422"/>
              <a:gd name="connsiteY21" fmla="*/ 1958948 h 3476130"/>
              <a:gd name="connsiteX22" fmla="*/ 2222547 w 5253422"/>
              <a:gd name="connsiteY22" fmla="*/ 1939898 h 3476130"/>
              <a:gd name="connsiteX23" fmla="*/ 2374947 w 5253422"/>
              <a:gd name="connsiteY23" fmla="*/ 1971648 h 3476130"/>
              <a:gd name="connsiteX24" fmla="*/ 2495597 w 5253422"/>
              <a:gd name="connsiteY24" fmla="*/ 1946248 h 3476130"/>
              <a:gd name="connsiteX25" fmla="*/ 2641647 w 5253422"/>
              <a:gd name="connsiteY25" fmla="*/ 1863698 h 3476130"/>
              <a:gd name="connsiteX26" fmla="*/ 2736897 w 5253422"/>
              <a:gd name="connsiteY26" fmla="*/ 1762098 h 3476130"/>
              <a:gd name="connsiteX27" fmla="*/ 2844847 w 5253422"/>
              <a:gd name="connsiteY27" fmla="*/ 1711298 h 3476130"/>
              <a:gd name="connsiteX28" fmla="*/ 3016297 w 5253422"/>
              <a:gd name="connsiteY28" fmla="*/ 1711298 h 3476130"/>
              <a:gd name="connsiteX29" fmla="*/ 3206797 w 5253422"/>
              <a:gd name="connsiteY29" fmla="*/ 1781148 h 3476130"/>
              <a:gd name="connsiteX30" fmla="*/ 3289347 w 5253422"/>
              <a:gd name="connsiteY30" fmla="*/ 1831948 h 3476130"/>
              <a:gd name="connsiteX31" fmla="*/ 3390947 w 5253422"/>
              <a:gd name="connsiteY31" fmla="*/ 1787498 h 3476130"/>
              <a:gd name="connsiteX32" fmla="*/ 3568747 w 5253422"/>
              <a:gd name="connsiteY32" fmla="*/ 1749398 h 3476130"/>
              <a:gd name="connsiteX33" fmla="*/ 3759247 w 5253422"/>
              <a:gd name="connsiteY33" fmla="*/ 1768448 h 3476130"/>
              <a:gd name="connsiteX34" fmla="*/ 3822747 w 5253422"/>
              <a:gd name="connsiteY34" fmla="*/ 1819248 h 3476130"/>
              <a:gd name="connsiteX35" fmla="*/ 4032297 w 5253422"/>
              <a:gd name="connsiteY35" fmla="*/ 1920848 h 3476130"/>
              <a:gd name="connsiteX36" fmla="*/ 4159297 w 5253422"/>
              <a:gd name="connsiteY36" fmla="*/ 1952598 h 3476130"/>
              <a:gd name="connsiteX37" fmla="*/ 4279947 w 5253422"/>
              <a:gd name="connsiteY37" fmla="*/ 1901798 h 3476130"/>
              <a:gd name="connsiteX38" fmla="*/ 4337097 w 5253422"/>
              <a:gd name="connsiteY38" fmla="*/ 2003398 h 3476130"/>
              <a:gd name="connsiteX39" fmla="*/ 4445047 w 5253422"/>
              <a:gd name="connsiteY39" fmla="*/ 2016098 h 3476130"/>
              <a:gd name="connsiteX40" fmla="*/ 4603797 w 5253422"/>
              <a:gd name="connsiteY40" fmla="*/ 2162148 h 3476130"/>
              <a:gd name="connsiteX41" fmla="*/ 4667297 w 5253422"/>
              <a:gd name="connsiteY41" fmla="*/ 2244698 h 3476130"/>
              <a:gd name="connsiteX42" fmla="*/ 4686347 w 5253422"/>
              <a:gd name="connsiteY42" fmla="*/ 2416148 h 3476130"/>
              <a:gd name="connsiteX43" fmla="*/ 4660947 w 5253422"/>
              <a:gd name="connsiteY43" fmla="*/ 2555848 h 3476130"/>
              <a:gd name="connsiteX44" fmla="*/ 4572047 w 5253422"/>
              <a:gd name="connsiteY44" fmla="*/ 2752698 h 3476130"/>
              <a:gd name="connsiteX45" fmla="*/ 5249910 w 5253422"/>
              <a:gd name="connsiteY45" fmla="*/ 2852711 h 3476130"/>
              <a:gd name="connsiteX46" fmla="*/ 4853286 w 5253422"/>
              <a:gd name="connsiteY46" fmla="*/ 3011996 h 3476130"/>
              <a:gd name="connsiteX47" fmla="*/ 4352972 w 5253422"/>
              <a:gd name="connsiteY47" fmla="*/ 3181323 h 3476130"/>
              <a:gd name="connsiteX48" fmla="*/ 3860847 w 5253422"/>
              <a:gd name="connsiteY48" fmla="*/ 3317848 h 3476130"/>
              <a:gd name="connsiteX49" fmla="*/ 3403647 w 5253422"/>
              <a:gd name="connsiteY49" fmla="*/ 3400398 h 3476130"/>
              <a:gd name="connsiteX50" fmla="*/ 3009947 w 5253422"/>
              <a:gd name="connsiteY50" fmla="*/ 3463898 h 3476130"/>
              <a:gd name="connsiteX51" fmla="*/ 2616247 w 5253422"/>
              <a:gd name="connsiteY51" fmla="*/ 3463898 h 3476130"/>
              <a:gd name="connsiteX52" fmla="*/ 1860597 w 5253422"/>
              <a:gd name="connsiteY52" fmla="*/ 3470248 h 3476130"/>
              <a:gd name="connsiteX53" fmla="*/ 1384347 w 5253422"/>
              <a:gd name="connsiteY53" fmla="*/ 3368648 h 3476130"/>
              <a:gd name="connsiteX54" fmla="*/ 825547 w 5253422"/>
              <a:gd name="connsiteY54" fmla="*/ 3203548 h 3476130"/>
              <a:gd name="connsiteX55" fmla="*/ 431847 w 5253422"/>
              <a:gd name="connsiteY55" fmla="*/ 2854298 h 3476130"/>
              <a:gd name="connsiteX56" fmla="*/ 146097 w 5253422"/>
              <a:gd name="connsiteY56" fmla="*/ 2390748 h 3476130"/>
              <a:gd name="connsiteX57" fmla="*/ 47 w 5253422"/>
              <a:gd name="connsiteY57" fmla="*/ 1558898 h 3476130"/>
              <a:gd name="connsiteX58" fmla="*/ 133397 w 5253422"/>
              <a:gd name="connsiteY58" fmla="*/ 981048 h 3476130"/>
              <a:gd name="connsiteX59" fmla="*/ 400097 w 5253422"/>
              <a:gd name="connsiteY59" fmla="*/ 574648 h 3476130"/>
              <a:gd name="connsiteX60" fmla="*/ 660447 w 5253422"/>
              <a:gd name="connsiteY60" fmla="*/ 244448 h 3476130"/>
              <a:gd name="connsiteX61" fmla="*/ 1092247 w 5253422"/>
              <a:gd name="connsiteY61" fmla="*/ 34898 h 3476130"/>
              <a:gd name="connsiteX62" fmla="*/ 1250997 w 5253422"/>
              <a:gd name="connsiteY62" fmla="*/ 3148 h 3476130"/>
              <a:gd name="connsiteX0" fmla="*/ 1250997 w 5254902"/>
              <a:gd name="connsiteY0" fmla="*/ 3148 h 3476130"/>
              <a:gd name="connsiteX1" fmla="*/ 1257347 w 5254902"/>
              <a:gd name="connsiteY1" fmla="*/ 72998 h 3476130"/>
              <a:gd name="connsiteX2" fmla="*/ 1320847 w 5254902"/>
              <a:gd name="connsiteY2" fmla="*/ 212698 h 3476130"/>
              <a:gd name="connsiteX3" fmla="*/ 1282747 w 5254902"/>
              <a:gd name="connsiteY3" fmla="*/ 346048 h 3476130"/>
              <a:gd name="connsiteX4" fmla="*/ 1231947 w 5254902"/>
              <a:gd name="connsiteY4" fmla="*/ 453998 h 3476130"/>
              <a:gd name="connsiteX5" fmla="*/ 1136697 w 5254902"/>
              <a:gd name="connsiteY5" fmla="*/ 536548 h 3476130"/>
              <a:gd name="connsiteX6" fmla="*/ 965247 w 5254902"/>
              <a:gd name="connsiteY6" fmla="*/ 707998 h 3476130"/>
              <a:gd name="connsiteX7" fmla="*/ 933497 w 5254902"/>
              <a:gd name="connsiteY7" fmla="*/ 822298 h 3476130"/>
              <a:gd name="connsiteX8" fmla="*/ 977947 w 5254902"/>
              <a:gd name="connsiteY8" fmla="*/ 1012798 h 3476130"/>
              <a:gd name="connsiteX9" fmla="*/ 946197 w 5254902"/>
              <a:gd name="connsiteY9" fmla="*/ 1196948 h 3476130"/>
              <a:gd name="connsiteX10" fmla="*/ 876347 w 5254902"/>
              <a:gd name="connsiteY10" fmla="*/ 1304898 h 3476130"/>
              <a:gd name="connsiteX11" fmla="*/ 781097 w 5254902"/>
              <a:gd name="connsiteY11" fmla="*/ 1368398 h 3476130"/>
              <a:gd name="connsiteX12" fmla="*/ 717597 w 5254902"/>
              <a:gd name="connsiteY12" fmla="*/ 1552548 h 3476130"/>
              <a:gd name="connsiteX13" fmla="*/ 812847 w 5254902"/>
              <a:gd name="connsiteY13" fmla="*/ 1628748 h 3476130"/>
              <a:gd name="connsiteX14" fmla="*/ 1009697 w 5254902"/>
              <a:gd name="connsiteY14" fmla="*/ 1698598 h 3476130"/>
              <a:gd name="connsiteX15" fmla="*/ 1168447 w 5254902"/>
              <a:gd name="connsiteY15" fmla="*/ 1857348 h 3476130"/>
              <a:gd name="connsiteX16" fmla="*/ 1263697 w 5254902"/>
              <a:gd name="connsiteY16" fmla="*/ 1952598 h 3476130"/>
              <a:gd name="connsiteX17" fmla="*/ 1441497 w 5254902"/>
              <a:gd name="connsiteY17" fmla="*/ 2079598 h 3476130"/>
              <a:gd name="connsiteX18" fmla="*/ 1530397 w 5254902"/>
              <a:gd name="connsiteY18" fmla="*/ 2066898 h 3476130"/>
              <a:gd name="connsiteX19" fmla="*/ 1746297 w 5254902"/>
              <a:gd name="connsiteY19" fmla="*/ 2041498 h 3476130"/>
              <a:gd name="connsiteX20" fmla="*/ 1873297 w 5254902"/>
              <a:gd name="connsiteY20" fmla="*/ 1977998 h 3476130"/>
              <a:gd name="connsiteX21" fmla="*/ 1993947 w 5254902"/>
              <a:gd name="connsiteY21" fmla="*/ 1958948 h 3476130"/>
              <a:gd name="connsiteX22" fmla="*/ 2222547 w 5254902"/>
              <a:gd name="connsiteY22" fmla="*/ 1939898 h 3476130"/>
              <a:gd name="connsiteX23" fmla="*/ 2374947 w 5254902"/>
              <a:gd name="connsiteY23" fmla="*/ 1971648 h 3476130"/>
              <a:gd name="connsiteX24" fmla="*/ 2495597 w 5254902"/>
              <a:gd name="connsiteY24" fmla="*/ 1946248 h 3476130"/>
              <a:gd name="connsiteX25" fmla="*/ 2641647 w 5254902"/>
              <a:gd name="connsiteY25" fmla="*/ 1863698 h 3476130"/>
              <a:gd name="connsiteX26" fmla="*/ 2736897 w 5254902"/>
              <a:gd name="connsiteY26" fmla="*/ 1762098 h 3476130"/>
              <a:gd name="connsiteX27" fmla="*/ 2844847 w 5254902"/>
              <a:gd name="connsiteY27" fmla="*/ 1711298 h 3476130"/>
              <a:gd name="connsiteX28" fmla="*/ 3016297 w 5254902"/>
              <a:gd name="connsiteY28" fmla="*/ 1711298 h 3476130"/>
              <a:gd name="connsiteX29" fmla="*/ 3206797 w 5254902"/>
              <a:gd name="connsiteY29" fmla="*/ 1781148 h 3476130"/>
              <a:gd name="connsiteX30" fmla="*/ 3289347 w 5254902"/>
              <a:gd name="connsiteY30" fmla="*/ 1831948 h 3476130"/>
              <a:gd name="connsiteX31" fmla="*/ 3390947 w 5254902"/>
              <a:gd name="connsiteY31" fmla="*/ 1787498 h 3476130"/>
              <a:gd name="connsiteX32" fmla="*/ 3568747 w 5254902"/>
              <a:gd name="connsiteY32" fmla="*/ 1749398 h 3476130"/>
              <a:gd name="connsiteX33" fmla="*/ 3759247 w 5254902"/>
              <a:gd name="connsiteY33" fmla="*/ 1768448 h 3476130"/>
              <a:gd name="connsiteX34" fmla="*/ 3822747 w 5254902"/>
              <a:gd name="connsiteY34" fmla="*/ 1819248 h 3476130"/>
              <a:gd name="connsiteX35" fmla="*/ 4032297 w 5254902"/>
              <a:gd name="connsiteY35" fmla="*/ 1920848 h 3476130"/>
              <a:gd name="connsiteX36" fmla="*/ 4159297 w 5254902"/>
              <a:gd name="connsiteY36" fmla="*/ 1952598 h 3476130"/>
              <a:gd name="connsiteX37" fmla="*/ 4279947 w 5254902"/>
              <a:gd name="connsiteY37" fmla="*/ 1901798 h 3476130"/>
              <a:gd name="connsiteX38" fmla="*/ 4337097 w 5254902"/>
              <a:gd name="connsiteY38" fmla="*/ 2003398 h 3476130"/>
              <a:gd name="connsiteX39" fmla="*/ 4445047 w 5254902"/>
              <a:gd name="connsiteY39" fmla="*/ 2016098 h 3476130"/>
              <a:gd name="connsiteX40" fmla="*/ 4603797 w 5254902"/>
              <a:gd name="connsiteY40" fmla="*/ 2162148 h 3476130"/>
              <a:gd name="connsiteX41" fmla="*/ 4667297 w 5254902"/>
              <a:gd name="connsiteY41" fmla="*/ 2244698 h 3476130"/>
              <a:gd name="connsiteX42" fmla="*/ 4686347 w 5254902"/>
              <a:gd name="connsiteY42" fmla="*/ 2416148 h 3476130"/>
              <a:gd name="connsiteX43" fmla="*/ 4660947 w 5254902"/>
              <a:gd name="connsiteY43" fmla="*/ 2555848 h 3476130"/>
              <a:gd name="connsiteX44" fmla="*/ 4572047 w 5254902"/>
              <a:gd name="connsiteY44" fmla="*/ 2752698 h 3476130"/>
              <a:gd name="connsiteX45" fmla="*/ 5249910 w 5254902"/>
              <a:gd name="connsiteY45" fmla="*/ 2852711 h 3476130"/>
              <a:gd name="connsiteX46" fmla="*/ 4896148 w 5254902"/>
              <a:gd name="connsiteY46" fmla="*/ 3011996 h 3476130"/>
              <a:gd name="connsiteX47" fmla="*/ 4352972 w 5254902"/>
              <a:gd name="connsiteY47" fmla="*/ 3181323 h 3476130"/>
              <a:gd name="connsiteX48" fmla="*/ 3860847 w 5254902"/>
              <a:gd name="connsiteY48" fmla="*/ 3317848 h 3476130"/>
              <a:gd name="connsiteX49" fmla="*/ 3403647 w 5254902"/>
              <a:gd name="connsiteY49" fmla="*/ 3400398 h 3476130"/>
              <a:gd name="connsiteX50" fmla="*/ 3009947 w 5254902"/>
              <a:gd name="connsiteY50" fmla="*/ 3463898 h 3476130"/>
              <a:gd name="connsiteX51" fmla="*/ 2616247 w 5254902"/>
              <a:gd name="connsiteY51" fmla="*/ 3463898 h 3476130"/>
              <a:gd name="connsiteX52" fmla="*/ 1860597 w 5254902"/>
              <a:gd name="connsiteY52" fmla="*/ 3470248 h 3476130"/>
              <a:gd name="connsiteX53" fmla="*/ 1384347 w 5254902"/>
              <a:gd name="connsiteY53" fmla="*/ 3368648 h 3476130"/>
              <a:gd name="connsiteX54" fmla="*/ 825547 w 5254902"/>
              <a:gd name="connsiteY54" fmla="*/ 3203548 h 3476130"/>
              <a:gd name="connsiteX55" fmla="*/ 431847 w 5254902"/>
              <a:gd name="connsiteY55" fmla="*/ 2854298 h 3476130"/>
              <a:gd name="connsiteX56" fmla="*/ 146097 w 5254902"/>
              <a:gd name="connsiteY56" fmla="*/ 2390748 h 3476130"/>
              <a:gd name="connsiteX57" fmla="*/ 47 w 5254902"/>
              <a:gd name="connsiteY57" fmla="*/ 1558898 h 3476130"/>
              <a:gd name="connsiteX58" fmla="*/ 133397 w 5254902"/>
              <a:gd name="connsiteY58" fmla="*/ 981048 h 3476130"/>
              <a:gd name="connsiteX59" fmla="*/ 400097 w 5254902"/>
              <a:gd name="connsiteY59" fmla="*/ 574648 h 3476130"/>
              <a:gd name="connsiteX60" fmla="*/ 660447 w 5254902"/>
              <a:gd name="connsiteY60" fmla="*/ 244448 h 3476130"/>
              <a:gd name="connsiteX61" fmla="*/ 1092247 w 5254902"/>
              <a:gd name="connsiteY61" fmla="*/ 34898 h 3476130"/>
              <a:gd name="connsiteX62" fmla="*/ 1250997 w 5254902"/>
              <a:gd name="connsiteY62" fmla="*/ 3148 h 3476130"/>
              <a:gd name="connsiteX0" fmla="*/ 1250997 w 5532260"/>
              <a:gd name="connsiteY0" fmla="*/ 3148 h 3476130"/>
              <a:gd name="connsiteX1" fmla="*/ 1257347 w 5532260"/>
              <a:gd name="connsiteY1" fmla="*/ 72998 h 3476130"/>
              <a:gd name="connsiteX2" fmla="*/ 1320847 w 5532260"/>
              <a:gd name="connsiteY2" fmla="*/ 212698 h 3476130"/>
              <a:gd name="connsiteX3" fmla="*/ 1282747 w 5532260"/>
              <a:gd name="connsiteY3" fmla="*/ 346048 h 3476130"/>
              <a:gd name="connsiteX4" fmla="*/ 1231947 w 5532260"/>
              <a:gd name="connsiteY4" fmla="*/ 453998 h 3476130"/>
              <a:gd name="connsiteX5" fmla="*/ 1136697 w 5532260"/>
              <a:gd name="connsiteY5" fmla="*/ 536548 h 3476130"/>
              <a:gd name="connsiteX6" fmla="*/ 965247 w 5532260"/>
              <a:gd name="connsiteY6" fmla="*/ 707998 h 3476130"/>
              <a:gd name="connsiteX7" fmla="*/ 933497 w 5532260"/>
              <a:gd name="connsiteY7" fmla="*/ 822298 h 3476130"/>
              <a:gd name="connsiteX8" fmla="*/ 977947 w 5532260"/>
              <a:gd name="connsiteY8" fmla="*/ 1012798 h 3476130"/>
              <a:gd name="connsiteX9" fmla="*/ 946197 w 5532260"/>
              <a:gd name="connsiteY9" fmla="*/ 1196948 h 3476130"/>
              <a:gd name="connsiteX10" fmla="*/ 876347 w 5532260"/>
              <a:gd name="connsiteY10" fmla="*/ 1304898 h 3476130"/>
              <a:gd name="connsiteX11" fmla="*/ 781097 w 5532260"/>
              <a:gd name="connsiteY11" fmla="*/ 1368398 h 3476130"/>
              <a:gd name="connsiteX12" fmla="*/ 717597 w 5532260"/>
              <a:gd name="connsiteY12" fmla="*/ 1552548 h 3476130"/>
              <a:gd name="connsiteX13" fmla="*/ 812847 w 5532260"/>
              <a:gd name="connsiteY13" fmla="*/ 1628748 h 3476130"/>
              <a:gd name="connsiteX14" fmla="*/ 1009697 w 5532260"/>
              <a:gd name="connsiteY14" fmla="*/ 1698598 h 3476130"/>
              <a:gd name="connsiteX15" fmla="*/ 1168447 w 5532260"/>
              <a:gd name="connsiteY15" fmla="*/ 1857348 h 3476130"/>
              <a:gd name="connsiteX16" fmla="*/ 1263697 w 5532260"/>
              <a:gd name="connsiteY16" fmla="*/ 1952598 h 3476130"/>
              <a:gd name="connsiteX17" fmla="*/ 1441497 w 5532260"/>
              <a:gd name="connsiteY17" fmla="*/ 2079598 h 3476130"/>
              <a:gd name="connsiteX18" fmla="*/ 1530397 w 5532260"/>
              <a:gd name="connsiteY18" fmla="*/ 2066898 h 3476130"/>
              <a:gd name="connsiteX19" fmla="*/ 1746297 w 5532260"/>
              <a:gd name="connsiteY19" fmla="*/ 2041498 h 3476130"/>
              <a:gd name="connsiteX20" fmla="*/ 1873297 w 5532260"/>
              <a:gd name="connsiteY20" fmla="*/ 1977998 h 3476130"/>
              <a:gd name="connsiteX21" fmla="*/ 1993947 w 5532260"/>
              <a:gd name="connsiteY21" fmla="*/ 1958948 h 3476130"/>
              <a:gd name="connsiteX22" fmla="*/ 2222547 w 5532260"/>
              <a:gd name="connsiteY22" fmla="*/ 1939898 h 3476130"/>
              <a:gd name="connsiteX23" fmla="*/ 2374947 w 5532260"/>
              <a:gd name="connsiteY23" fmla="*/ 1971648 h 3476130"/>
              <a:gd name="connsiteX24" fmla="*/ 2495597 w 5532260"/>
              <a:gd name="connsiteY24" fmla="*/ 1946248 h 3476130"/>
              <a:gd name="connsiteX25" fmla="*/ 2641647 w 5532260"/>
              <a:gd name="connsiteY25" fmla="*/ 1863698 h 3476130"/>
              <a:gd name="connsiteX26" fmla="*/ 2736897 w 5532260"/>
              <a:gd name="connsiteY26" fmla="*/ 1762098 h 3476130"/>
              <a:gd name="connsiteX27" fmla="*/ 2844847 w 5532260"/>
              <a:gd name="connsiteY27" fmla="*/ 1711298 h 3476130"/>
              <a:gd name="connsiteX28" fmla="*/ 3016297 w 5532260"/>
              <a:gd name="connsiteY28" fmla="*/ 1711298 h 3476130"/>
              <a:gd name="connsiteX29" fmla="*/ 3206797 w 5532260"/>
              <a:gd name="connsiteY29" fmla="*/ 1781148 h 3476130"/>
              <a:gd name="connsiteX30" fmla="*/ 3289347 w 5532260"/>
              <a:gd name="connsiteY30" fmla="*/ 1831948 h 3476130"/>
              <a:gd name="connsiteX31" fmla="*/ 3390947 w 5532260"/>
              <a:gd name="connsiteY31" fmla="*/ 1787498 h 3476130"/>
              <a:gd name="connsiteX32" fmla="*/ 3568747 w 5532260"/>
              <a:gd name="connsiteY32" fmla="*/ 1749398 h 3476130"/>
              <a:gd name="connsiteX33" fmla="*/ 3759247 w 5532260"/>
              <a:gd name="connsiteY33" fmla="*/ 1768448 h 3476130"/>
              <a:gd name="connsiteX34" fmla="*/ 3822747 w 5532260"/>
              <a:gd name="connsiteY34" fmla="*/ 1819248 h 3476130"/>
              <a:gd name="connsiteX35" fmla="*/ 4032297 w 5532260"/>
              <a:gd name="connsiteY35" fmla="*/ 1920848 h 3476130"/>
              <a:gd name="connsiteX36" fmla="*/ 4159297 w 5532260"/>
              <a:gd name="connsiteY36" fmla="*/ 1952598 h 3476130"/>
              <a:gd name="connsiteX37" fmla="*/ 4279947 w 5532260"/>
              <a:gd name="connsiteY37" fmla="*/ 1901798 h 3476130"/>
              <a:gd name="connsiteX38" fmla="*/ 4337097 w 5532260"/>
              <a:gd name="connsiteY38" fmla="*/ 2003398 h 3476130"/>
              <a:gd name="connsiteX39" fmla="*/ 4445047 w 5532260"/>
              <a:gd name="connsiteY39" fmla="*/ 2016098 h 3476130"/>
              <a:gd name="connsiteX40" fmla="*/ 4603797 w 5532260"/>
              <a:gd name="connsiteY40" fmla="*/ 2162148 h 3476130"/>
              <a:gd name="connsiteX41" fmla="*/ 4667297 w 5532260"/>
              <a:gd name="connsiteY41" fmla="*/ 2244698 h 3476130"/>
              <a:gd name="connsiteX42" fmla="*/ 4686347 w 5532260"/>
              <a:gd name="connsiteY42" fmla="*/ 2416148 h 3476130"/>
              <a:gd name="connsiteX43" fmla="*/ 4660947 w 5532260"/>
              <a:gd name="connsiteY43" fmla="*/ 2555848 h 3476130"/>
              <a:gd name="connsiteX44" fmla="*/ 5510260 w 5532260"/>
              <a:gd name="connsiteY44" fmla="*/ 2747935 h 3476130"/>
              <a:gd name="connsiteX45" fmla="*/ 5249910 w 5532260"/>
              <a:gd name="connsiteY45" fmla="*/ 2852711 h 3476130"/>
              <a:gd name="connsiteX46" fmla="*/ 4896148 w 5532260"/>
              <a:gd name="connsiteY46" fmla="*/ 3011996 h 3476130"/>
              <a:gd name="connsiteX47" fmla="*/ 4352972 w 5532260"/>
              <a:gd name="connsiteY47" fmla="*/ 3181323 h 3476130"/>
              <a:gd name="connsiteX48" fmla="*/ 3860847 w 5532260"/>
              <a:gd name="connsiteY48" fmla="*/ 3317848 h 3476130"/>
              <a:gd name="connsiteX49" fmla="*/ 3403647 w 5532260"/>
              <a:gd name="connsiteY49" fmla="*/ 3400398 h 3476130"/>
              <a:gd name="connsiteX50" fmla="*/ 3009947 w 5532260"/>
              <a:gd name="connsiteY50" fmla="*/ 3463898 h 3476130"/>
              <a:gd name="connsiteX51" fmla="*/ 2616247 w 5532260"/>
              <a:gd name="connsiteY51" fmla="*/ 3463898 h 3476130"/>
              <a:gd name="connsiteX52" fmla="*/ 1860597 w 5532260"/>
              <a:gd name="connsiteY52" fmla="*/ 3470248 h 3476130"/>
              <a:gd name="connsiteX53" fmla="*/ 1384347 w 5532260"/>
              <a:gd name="connsiteY53" fmla="*/ 3368648 h 3476130"/>
              <a:gd name="connsiteX54" fmla="*/ 825547 w 5532260"/>
              <a:gd name="connsiteY54" fmla="*/ 3203548 h 3476130"/>
              <a:gd name="connsiteX55" fmla="*/ 431847 w 5532260"/>
              <a:gd name="connsiteY55" fmla="*/ 2854298 h 3476130"/>
              <a:gd name="connsiteX56" fmla="*/ 146097 w 5532260"/>
              <a:gd name="connsiteY56" fmla="*/ 2390748 h 3476130"/>
              <a:gd name="connsiteX57" fmla="*/ 47 w 5532260"/>
              <a:gd name="connsiteY57" fmla="*/ 1558898 h 3476130"/>
              <a:gd name="connsiteX58" fmla="*/ 133397 w 5532260"/>
              <a:gd name="connsiteY58" fmla="*/ 981048 h 3476130"/>
              <a:gd name="connsiteX59" fmla="*/ 400097 w 5532260"/>
              <a:gd name="connsiteY59" fmla="*/ 574648 h 3476130"/>
              <a:gd name="connsiteX60" fmla="*/ 660447 w 5532260"/>
              <a:gd name="connsiteY60" fmla="*/ 244448 h 3476130"/>
              <a:gd name="connsiteX61" fmla="*/ 1092247 w 5532260"/>
              <a:gd name="connsiteY61" fmla="*/ 34898 h 3476130"/>
              <a:gd name="connsiteX62" fmla="*/ 1250997 w 5532260"/>
              <a:gd name="connsiteY62" fmla="*/ 3148 h 3476130"/>
              <a:gd name="connsiteX0" fmla="*/ 1250997 w 5537356"/>
              <a:gd name="connsiteY0" fmla="*/ 3148 h 3476130"/>
              <a:gd name="connsiteX1" fmla="*/ 1257347 w 5537356"/>
              <a:gd name="connsiteY1" fmla="*/ 72998 h 3476130"/>
              <a:gd name="connsiteX2" fmla="*/ 1320847 w 5537356"/>
              <a:gd name="connsiteY2" fmla="*/ 212698 h 3476130"/>
              <a:gd name="connsiteX3" fmla="*/ 1282747 w 5537356"/>
              <a:gd name="connsiteY3" fmla="*/ 346048 h 3476130"/>
              <a:gd name="connsiteX4" fmla="*/ 1231947 w 5537356"/>
              <a:gd name="connsiteY4" fmla="*/ 453998 h 3476130"/>
              <a:gd name="connsiteX5" fmla="*/ 1136697 w 5537356"/>
              <a:gd name="connsiteY5" fmla="*/ 536548 h 3476130"/>
              <a:gd name="connsiteX6" fmla="*/ 965247 w 5537356"/>
              <a:gd name="connsiteY6" fmla="*/ 707998 h 3476130"/>
              <a:gd name="connsiteX7" fmla="*/ 933497 w 5537356"/>
              <a:gd name="connsiteY7" fmla="*/ 822298 h 3476130"/>
              <a:gd name="connsiteX8" fmla="*/ 977947 w 5537356"/>
              <a:gd name="connsiteY8" fmla="*/ 1012798 h 3476130"/>
              <a:gd name="connsiteX9" fmla="*/ 946197 w 5537356"/>
              <a:gd name="connsiteY9" fmla="*/ 1196948 h 3476130"/>
              <a:gd name="connsiteX10" fmla="*/ 876347 w 5537356"/>
              <a:gd name="connsiteY10" fmla="*/ 1304898 h 3476130"/>
              <a:gd name="connsiteX11" fmla="*/ 781097 w 5537356"/>
              <a:gd name="connsiteY11" fmla="*/ 1368398 h 3476130"/>
              <a:gd name="connsiteX12" fmla="*/ 717597 w 5537356"/>
              <a:gd name="connsiteY12" fmla="*/ 1552548 h 3476130"/>
              <a:gd name="connsiteX13" fmla="*/ 812847 w 5537356"/>
              <a:gd name="connsiteY13" fmla="*/ 1628748 h 3476130"/>
              <a:gd name="connsiteX14" fmla="*/ 1009697 w 5537356"/>
              <a:gd name="connsiteY14" fmla="*/ 1698598 h 3476130"/>
              <a:gd name="connsiteX15" fmla="*/ 1168447 w 5537356"/>
              <a:gd name="connsiteY15" fmla="*/ 1857348 h 3476130"/>
              <a:gd name="connsiteX16" fmla="*/ 1263697 w 5537356"/>
              <a:gd name="connsiteY16" fmla="*/ 1952598 h 3476130"/>
              <a:gd name="connsiteX17" fmla="*/ 1441497 w 5537356"/>
              <a:gd name="connsiteY17" fmla="*/ 2079598 h 3476130"/>
              <a:gd name="connsiteX18" fmla="*/ 1530397 w 5537356"/>
              <a:gd name="connsiteY18" fmla="*/ 2066898 h 3476130"/>
              <a:gd name="connsiteX19" fmla="*/ 1746297 w 5537356"/>
              <a:gd name="connsiteY19" fmla="*/ 2041498 h 3476130"/>
              <a:gd name="connsiteX20" fmla="*/ 1873297 w 5537356"/>
              <a:gd name="connsiteY20" fmla="*/ 1977998 h 3476130"/>
              <a:gd name="connsiteX21" fmla="*/ 1993947 w 5537356"/>
              <a:gd name="connsiteY21" fmla="*/ 1958948 h 3476130"/>
              <a:gd name="connsiteX22" fmla="*/ 2222547 w 5537356"/>
              <a:gd name="connsiteY22" fmla="*/ 1939898 h 3476130"/>
              <a:gd name="connsiteX23" fmla="*/ 2374947 w 5537356"/>
              <a:gd name="connsiteY23" fmla="*/ 1971648 h 3476130"/>
              <a:gd name="connsiteX24" fmla="*/ 2495597 w 5537356"/>
              <a:gd name="connsiteY24" fmla="*/ 1946248 h 3476130"/>
              <a:gd name="connsiteX25" fmla="*/ 2641647 w 5537356"/>
              <a:gd name="connsiteY25" fmla="*/ 1863698 h 3476130"/>
              <a:gd name="connsiteX26" fmla="*/ 2736897 w 5537356"/>
              <a:gd name="connsiteY26" fmla="*/ 1762098 h 3476130"/>
              <a:gd name="connsiteX27" fmla="*/ 2844847 w 5537356"/>
              <a:gd name="connsiteY27" fmla="*/ 1711298 h 3476130"/>
              <a:gd name="connsiteX28" fmla="*/ 3016297 w 5537356"/>
              <a:gd name="connsiteY28" fmla="*/ 1711298 h 3476130"/>
              <a:gd name="connsiteX29" fmla="*/ 3206797 w 5537356"/>
              <a:gd name="connsiteY29" fmla="*/ 1781148 h 3476130"/>
              <a:gd name="connsiteX30" fmla="*/ 3289347 w 5537356"/>
              <a:gd name="connsiteY30" fmla="*/ 1831948 h 3476130"/>
              <a:gd name="connsiteX31" fmla="*/ 3390947 w 5537356"/>
              <a:gd name="connsiteY31" fmla="*/ 1787498 h 3476130"/>
              <a:gd name="connsiteX32" fmla="*/ 3568747 w 5537356"/>
              <a:gd name="connsiteY32" fmla="*/ 1749398 h 3476130"/>
              <a:gd name="connsiteX33" fmla="*/ 3759247 w 5537356"/>
              <a:gd name="connsiteY33" fmla="*/ 1768448 h 3476130"/>
              <a:gd name="connsiteX34" fmla="*/ 3822747 w 5537356"/>
              <a:gd name="connsiteY34" fmla="*/ 1819248 h 3476130"/>
              <a:gd name="connsiteX35" fmla="*/ 4032297 w 5537356"/>
              <a:gd name="connsiteY35" fmla="*/ 1920848 h 3476130"/>
              <a:gd name="connsiteX36" fmla="*/ 4159297 w 5537356"/>
              <a:gd name="connsiteY36" fmla="*/ 1952598 h 3476130"/>
              <a:gd name="connsiteX37" fmla="*/ 4279947 w 5537356"/>
              <a:gd name="connsiteY37" fmla="*/ 1901798 h 3476130"/>
              <a:gd name="connsiteX38" fmla="*/ 4337097 w 5537356"/>
              <a:gd name="connsiteY38" fmla="*/ 2003398 h 3476130"/>
              <a:gd name="connsiteX39" fmla="*/ 4445047 w 5537356"/>
              <a:gd name="connsiteY39" fmla="*/ 2016098 h 3476130"/>
              <a:gd name="connsiteX40" fmla="*/ 4603797 w 5537356"/>
              <a:gd name="connsiteY40" fmla="*/ 2162148 h 3476130"/>
              <a:gd name="connsiteX41" fmla="*/ 4667297 w 5537356"/>
              <a:gd name="connsiteY41" fmla="*/ 2244698 h 3476130"/>
              <a:gd name="connsiteX42" fmla="*/ 4686347 w 5537356"/>
              <a:gd name="connsiteY42" fmla="*/ 2416148 h 3476130"/>
              <a:gd name="connsiteX43" fmla="*/ 4660947 w 5537356"/>
              <a:gd name="connsiteY43" fmla="*/ 2555848 h 3476130"/>
              <a:gd name="connsiteX44" fmla="*/ 5510260 w 5537356"/>
              <a:gd name="connsiteY44" fmla="*/ 2747935 h 3476130"/>
              <a:gd name="connsiteX45" fmla="*/ 5288010 w 5537356"/>
              <a:gd name="connsiteY45" fmla="*/ 2876524 h 3476130"/>
              <a:gd name="connsiteX46" fmla="*/ 4896148 w 5537356"/>
              <a:gd name="connsiteY46" fmla="*/ 3011996 h 3476130"/>
              <a:gd name="connsiteX47" fmla="*/ 4352972 w 5537356"/>
              <a:gd name="connsiteY47" fmla="*/ 3181323 h 3476130"/>
              <a:gd name="connsiteX48" fmla="*/ 3860847 w 5537356"/>
              <a:gd name="connsiteY48" fmla="*/ 3317848 h 3476130"/>
              <a:gd name="connsiteX49" fmla="*/ 3403647 w 5537356"/>
              <a:gd name="connsiteY49" fmla="*/ 3400398 h 3476130"/>
              <a:gd name="connsiteX50" fmla="*/ 3009947 w 5537356"/>
              <a:gd name="connsiteY50" fmla="*/ 3463898 h 3476130"/>
              <a:gd name="connsiteX51" fmla="*/ 2616247 w 5537356"/>
              <a:gd name="connsiteY51" fmla="*/ 3463898 h 3476130"/>
              <a:gd name="connsiteX52" fmla="*/ 1860597 w 5537356"/>
              <a:gd name="connsiteY52" fmla="*/ 3470248 h 3476130"/>
              <a:gd name="connsiteX53" fmla="*/ 1384347 w 5537356"/>
              <a:gd name="connsiteY53" fmla="*/ 3368648 h 3476130"/>
              <a:gd name="connsiteX54" fmla="*/ 825547 w 5537356"/>
              <a:gd name="connsiteY54" fmla="*/ 3203548 h 3476130"/>
              <a:gd name="connsiteX55" fmla="*/ 431847 w 5537356"/>
              <a:gd name="connsiteY55" fmla="*/ 2854298 h 3476130"/>
              <a:gd name="connsiteX56" fmla="*/ 146097 w 5537356"/>
              <a:gd name="connsiteY56" fmla="*/ 2390748 h 3476130"/>
              <a:gd name="connsiteX57" fmla="*/ 47 w 5537356"/>
              <a:gd name="connsiteY57" fmla="*/ 1558898 h 3476130"/>
              <a:gd name="connsiteX58" fmla="*/ 133397 w 5537356"/>
              <a:gd name="connsiteY58" fmla="*/ 981048 h 3476130"/>
              <a:gd name="connsiteX59" fmla="*/ 400097 w 5537356"/>
              <a:gd name="connsiteY59" fmla="*/ 574648 h 3476130"/>
              <a:gd name="connsiteX60" fmla="*/ 660447 w 5537356"/>
              <a:gd name="connsiteY60" fmla="*/ 244448 h 3476130"/>
              <a:gd name="connsiteX61" fmla="*/ 1092247 w 5537356"/>
              <a:gd name="connsiteY61" fmla="*/ 34898 h 3476130"/>
              <a:gd name="connsiteX62" fmla="*/ 1250997 w 5537356"/>
              <a:gd name="connsiteY62" fmla="*/ 3148 h 3476130"/>
              <a:gd name="connsiteX0" fmla="*/ 1250997 w 5691944"/>
              <a:gd name="connsiteY0" fmla="*/ 3148 h 3476130"/>
              <a:gd name="connsiteX1" fmla="*/ 1257347 w 5691944"/>
              <a:gd name="connsiteY1" fmla="*/ 72998 h 3476130"/>
              <a:gd name="connsiteX2" fmla="*/ 1320847 w 5691944"/>
              <a:gd name="connsiteY2" fmla="*/ 212698 h 3476130"/>
              <a:gd name="connsiteX3" fmla="*/ 1282747 w 5691944"/>
              <a:gd name="connsiteY3" fmla="*/ 346048 h 3476130"/>
              <a:gd name="connsiteX4" fmla="*/ 1231947 w 5691944"/>
              <a:gd name="connsiteY4" fmla="*/ 453998 h 3476130"/>
              <a:gd name="connsiteX5" fmla="*/ 1136697 w 5691944"/>
              <a:gd name="connsiteY5" fmla="*/ 536548 h 3476130"/>
              <a:gd name="connsiteX6" fmla="*/ 965247 w 5691944"/>
              <a:gd name="connsiteY6" fmla="*/ 707998 h 3476130"/>
              <a:gd name="connsiteX7" fmla="*/ 933497 w 5691944"/>
              <a:gd name="connsiteY7" fmla="*/ 822298 h 3476130"/>
              <a:gd name="connsiteX8" fmla="*/ 977947 w 5691944"/>
              <a:gd name="connsiteY8" fmla="*/ 1012798 h 3476130"/>
              <a:gd name="connsiteX9" fmla="*/ 946197 w 5691944"/>
              <a:gd name="connsiteY9" fmla="*/ 1196948 h 3476130"/>
              <a:gd name="connsiteX10" fmla="*/ 876347 w 5691944"/>
              <a:gd name="connsiteY10" fmla="*/ 1304898 h 3476130"/>
              <a:gd name="connsiteX11" fmla="*/ 781097 w 5691944"/>
              <a:gd name="connsiteY11" fmla="*/ 1368398 h 3476130"/>
              <a:gd name="connsiteX12" fmla="*/ 717597 w 5691944"/>
              <a:gd name="connsiteY12" fmla="*/ 1552548 h 3476130"/>
              <a:gd name="connsiteX13" fmla="*/ 812847 w 5691944"/>
              <a:gd name="connsiteY13" fmla="*/ 1628748 h 3476130"/>
              <a:gd name="connsiteX14" fmla="*/ 1009697 w 5691944"/>
              <a:gd name="connsiteY14" fmla="*/ 1698598 h 3476130"/>
              <a:gd name="connsiteX15" fmla="*/ 1168447 w 5691944"/>
              <a:gd name="connsiteY15" fmla="*/ 1857348 h 3476130"/>
              <a:gd name="connsiteX16" fmla="*/ 1263697 w 5691944"/>
              <a:gd name="connsiteY16" fmla="*/ 1952598 h 3476130"/>
              <a:gd name="connsiteX17" fmla="*/ 1441497 w 5691944"/>
              <a:gd name="connsiteY17" fmla="*/ 2079598 h 3476130"/>
              <a:gd name="connsiteX18" fmla="*/ 1530397 w 5691944"/>
              <a:gd name="connsiteY18" fmla="*/ 2066898 h 3476130"/>
              <a:gd name="connsiteX19" fmla="*/ 1746297 w 5691944"/>
              <a:gd name="connsiteY19" fmla="*/ 2041498 h 3476130"/>
              <a:gd name="connsiteX20" fmla="*/ 1873297 w 5691944"/>
              <a:gd name="connsiteY20" fmla="*/ 1977998 h 3476130"/>
              <a:gd name="connsiteX21" fmla="*/ 1993947 w 5691944"/>
              <a:gd name="connsiteY21" fmla="*/ 1958948 h 3476130"/>
              <a:gd name="connsiteX22" fmla="*/ 2222547 w 5691944"/>
              <a:gd name="connsiteY22" fmla="*/ 1939898 h 3476130"/>
              <a:gd name="connsiteX23" fmla="*/ 2374947 w 5691944"/>
              <a:gd name="connsiteY23" fmla="*/ 1971648 h 3476130"/>
              <a:gd name="connsiteX24" fmla="*/ 2495597 w 5691944"/>
              <a:gd name="connsiteY24" fmla="*/ 1946248 h 3476130"/>
              <a:gd name="connsiteX25" fmla="*/ 2641647 w 5691944"/>
              <a:gd name="connsiteY25" fmla="*/ 1863698 h 3476130"/>
              <a:gd name="connsiteX26" fmla="*/ 2736897 w 5691944"/>
              <a:gd name="connsiteY26" fmla="*/ 1762098 h 3476130"/>
              <a:gd name="connsiteX27" fmla="*/ 2844847 w 5691944"/>
              <a:gd name="connsiteY27" fmla="*/ 1711298 h 3476130"/>
              <a:gd name="connsiteX28" fmla="*/ 3016297 w 5691944"/>
              <a:gd name="connsiteY28" fmla="*/ 1711298 h 3476130"/>
              <a:gd name="connsiteX29" fmla="*/ 3206797 w 5691944"/>
              <a:gd name="connsiteY29" fmla="*/ 1781148 h 3476130"/>
              <a:gd name="connsiteX30" fmla="*/ 3289347 w 5691944"/>
              <a:gd name="connsiteY30" fmla="*/ 1831948 h 3476130"/>
              <a:gd name="connsiteX31" fmla="*/ 3390947 w 5691944"/>
              <a:gd name="connsiteY31" fmla="*/ 1787498 h 3476130"/>
              <a:gd name="connsiteX32" fmla="*/ 3568747 w 5691944"/>
              <a:gd name="connsiteY32" fmla="*/ 1749398 h 3476130"/>
              <a:gd name="connsiteX33" fmla="*/ 3759247 w 5691944"/>
              <a:gd name="connsiteY33" fmla="*/ 1768448 h 3476130"/>
              <a:gd name="connsiteX34" fmla="*/ 3822747 w 5691944"/>
              <a:gd name="connsiteY34" fmla="*/ 1819248 h 3476130"/>
              <a:gd name="connsiteX35" fmla="*/ 4032297 w 5691944"/>
              <a:gd name="connsiteY35" fmla="*/ 1920848 h 3476130"/>
              <a:gd name="connsiteX36" fmla="*/ 4159297 w 5691944"/>
              <a:gd name="connsiteY36" fmla="*/ 1952598 h 3476130"/>
              <a:gd name="connsiteX37" fmla="*/ 4279947 w 5691944"/>
              <a:gd name="connsiteY37" fmla="*/ 1901798 h 3476130"/>
              <a:gd name="connsiteX38" fmla="*/ 4337097 w 5691944"/>
              <a:gd name="connsiteY38" fmla="*/ 2003398 h 3476130"/>
              <a:gd name="connsiteX39" fmla="*/ 4445047 w 5691944"/>
              <a:gd name="connsiteY39" fmla="*/ 2016098 h 3476130"/>
              <a:gd name="connsiteX40" fmla="*/ 4603797 w 5691944"/>
              <a:gd name="connsiteY40" fmla="*/ 2162148 h 3476130"/>
              <a:gd name="connsiteX41" fmla="*/ 4667297 w 5691944"/>
              <a:gd name="connsiteY41" fmla="*/ 2244698 h 3476130"/>
              <a:gd name="connsiteX42" fmla="*/ 4686347 w 5691944"/>
              <a:gd name="connsiteY42" fmla="*/ 2416148 h 3476130"/>
              <a:gd name="connsiteX43" fmla="*/ 5646785 w 5691944"/>
              <a:gd name="connsiteY43" fmla="*/ 2612998 h 3476130"/>
              <a:gd name="connsiteX44" fmla="*/ 5510260 w 5691944"/>
              <a:gd name="connsiteY44" fmla="*/ 2747935 h 3476130"/>
              <a:gd name="connsiteX45" fmla="*/ 5288010 w 5691944"/>
              <a:gd name="connsiteY45" fmla="*/ 2876524 h 3476130"/>
              <a:gd name="connsiteX46" fmla="*/ 4896148 w 5691944"/>
              <a:gd name="connsiteY46" fmla="*/ 3011996 h 3476130"/>
              <a:gd name="connsiteX47" fmla="*/ 4352972 w 5691944"/>
              <a:gd name="connsiteY47" fmla="*/ 3181323 h 3476130"/>
              <a:gd name="connsiteX48" fmla="*/ 3860847 w 5691944"/>
              <a:gd name="connsiteY48" fmla="*/ 3317848 h 3476130"/>
              <a:gd name="connsiteX49" fmla="*/ 3403647 w 5691944"/>
              <a:gd name="connsiteY49" fmla="*/ 3400398 h 3476130"/>
              <a:gd name="connsiteX50" fmla="*/ 3009947 w 5691944"/>
              <a:gd name="connsiteY50" fmla="*/ 3463898 h 3476130"/>
              <a:gd name="connsiteX51" fmla="*/ 2616247 w 5691944"/>
              <a:gd name="connsiteY51" fmla="*/ 3463898 h 3476130"/>
              <a:gd name="connsiteX52" fmla="*/ 1860597 w 5691944"/>
              <a:gd name="connsiteY52" fmla="*/ 3470248 h 3476130"/>
              <a:gd name="connsiteX53" fmla="*/ 1384347 w 5691944"/>
              <a:gd name="connsiteY53" fmla="*/ 3368648 h 3476130"/>
              <a:gd name="connsiteX54" fmla="*/ 825547 w 5691944"/>
              <a:gd name="connsiteY54" fmla="*/ 3203548 h 3476130"/>
              <a:gd name="connsiteX55" fmla="*/ 431847 w 5691944"/>
              <a:gd name="connsiteY55" fmla="*/ 2854298 h 3476130"/>
              <a:gd name="connsiteX56" fmla="*/ 146097 w 5691944"/>
              <a:gd name="connsiteY56" fmla="*/ 2390748 h 3476130"/>
              <a:gd name="connsiteX57" fmla="*/ 47 w 5691944"/>
              <a:gd name="connsiteY57" fmla="*/ 1558898 h 3476130"/>
              <a:gd name="connsiteX58" fmla="*/ 133397 w 5691944"/>
              <a:gd name="connsiteY58" fmla="*/ 981048 h 3476130"/>
              <a:gd name="connsiteX59" fmla="*/ 400097 w 5691944"/>
              <a:gd name="connsiteY59" fmla="*/ 574648 h 3476130"/>
              <a:gd name="connsiteX60" fmla="*/ 660447 w 5691944"/>
              <a:gd name="connsiteY60" fmla="*/ 244448 h 3476130"/>
              <a:gd name="connsiteX61" fmla="*/ 1092247 w 5691944"/>
              <a:gd name="connsiteY61" fmla="*/ 34898 h 3476130"/>
              <a:gd name="connsiteX62" fmla="*/ 1250997 w 5691944"/>
              <a:gd name="connsiteY62" fmla="*/ 3148 h 3476130"/>
              <a:gd name="connsiteX0" fmla="*/ 1250997 w 5697217"/>
              <a:gd name="connsiteY0" fmla="*/ 3148 h 3476130"/>
              <a:gd name="connsiteX1" fmla="*/ 1257347 w 5697217"/>
              <a:gd name="connsiteY1" fmla="*/ 72998 h 3476130"/>
              <a:gd name="connsiteX2" fmla="*/ 1320847 w 5697217"/>
              <a:gd name="connsiteY2" fmla="*/ 212698 h 3476130"/>
              <a:gd name="connsiteX3" fmla="*/ 1282747 w 5697217"/>
              <a:gd name="connsiteY3" fmla="*/ 346048 h 3476130"/>
              <a:gd name="connsiteX4" fmla="*/ 1231947 w 5697217"/>
              <a:gd name="connsiteY4" fmla="*/ 453998 h 3476130"/>
              <a:gd name="connsiteX5" fmla="*/ 1136697 w 5697217"/>
              <a:gd name="connsiteY5" fmla="*/ 536548 h 3476130"/>
              <a:gd name="connsiteX6" fmla="*/ 965247 w 5697217"/>
              <a:gd name="connsiteY6" fmla="*/ 707998 h 3476130"/>
              <a:gd name="connsiteX7" fmla="*/ 933497 w 5697217"/>
              <a:gd name="connsiteY7" fmla="*/ 822298 h 3476130"/>
              <a:gd name="connsiteX8" fmla="*/ 977947 w 5697217"/>
              <a:gd name="connsiteY8" fmla="*/ 1012798 h 3476130"/>
              <a:gd name="connsiteX9" fmla="*/ 946197 w 5697217"/>
              <a:gd name="connsiteY9" fmla="*/ 1196948 h 3476130"/>
              <a:gd name="connsiteX10" fmla="*/ 876347 w 5697217"/>
              <a:gd name="connsiteY10" fmla="*/ 1304898 h 3476130"/>
              <a:gd name="connsiteX11" fmla="*/ 781097 w 5697217"/>
              <a:gd name="connsiteY11" fmla="*/ 1368398 h 3476130"/>
              <a:gd name="connsiteX12" fmla="*/ 717597 w 5697217"/>
              <a:gd name="connsiteY12" fmla="*/ 1552548 h 3476130"/>
              <a:gd name="connsiteX13" fmla="*/ 812847 w 5697217"/>
              <a:gd name="connsiteY13" fmla="*/ 1628748 h 3476130"/>
              <a:gd name="connsiteX14" fmla="*/ 1009697 w 5697217"/>
              <a:gd name="connsiteY14" fmla="*/ 1698598 h 3476130"/>
              <a:gd name="connsiteX15" fmla="*/ 1168447 w 5697217"/>
              <a:gd name="connsiteY15" fmla="*/ 1857348 h 3476130"/>
              <a:gd name="connsiteX16" fmla="*/ 1263697 w 5697217"/>
              <a:gd name="connsiteY16" fmla="*/ 1952598 h 3476130"/>
              <a:gd name="connsiteX17" fmla="*/ 1441497 w 5697217"/>
              <a:gd name="connsiteY17" fmla="*/ 2079598 h 3476130"/>
              <a:gd name="connsiteX18" fmla="*/ 1530397 w 5697217"/>
              <a:gd name="connsiteY18" fmla="*/ 2066898 h 3476130"/>
              <a:gd name="connsiteX19" fmla="*/ 1746297 w 5697217"/>
              <a:gd name="connsiteY19" fmla="*/ 2041498 h 3476130"/>
              <a:gd name="connsiteX20" fmla="*/ 1873297 w 5697217"/>
              <a:gd name="connsiteY20" fmla="*/ 1977998 h 3476130"/>
              <a:gd name="connsiteX21" fmla="*/ 1993947 w 5697217"/>
              <a:gd name="connsiteY21" fmla="*/ 1958948 h 3476130"/>
              <a:gd name="connsiteX22" fmla="*/ 2222547 w 5697217"/>
              <a:gd name="connsiteY22" fmla="*/ 1939898 h 3476130"/>
              <a:gd name="connsiteX23" fmla="*/ 2374947 w 5697217"/>
              <a:gd name="connsiteY23" fmla="*/ 1971648 h 3476130"/>
              <a:gd name="connsiteX24" fmla="*/ 2495597 w 5697217"/>
              <a:gd name="connsiteY24" fmla="*/ 1946248 h 3476130"/>
              <a:gd name="connsiteX25" fmla="*/ 2641647 w 5697217"/>
              <a:gd name="connsiteY25" fmla="*/ 1863698 h 3476130"/>
              <a:gd name="connsiteX26" fmla="*/ 2736897 w 5697217"/>
              <a:gd name="connsiteY26" fmla="*/ 1762098 h 3476130"/>
              <a:gd name="connsiteX27" fmla="*/ 2844847 w 5697217"/>
              <a:gd name="connsiteY27" fmla="*/ 1711298 h 3476130"/>
              <a:gd name="connsiteX28" fmla="*/ 3016297 w 5697217"/>
              <a:gd name="connsiteY28" fmla="*/ 1711298 h 3476130"/>
              <a:gd name="connsiteX29" fmla="*/ 3206797 w 5697217"/>
              <a:gd name="connsiteY29" fmla="*/ 1781148 h 3476130"/>
              <a:gd name="connsiteX30" fmla="*/ 3289347 w 5697217"/>
              <a:gd name="connsiteY30" fmla="*/ 1831948 h 3476130"/>
              <a:gd name="connsiteX31" fmla="*/ 3390947 w 5697217"/>
              <a:gd name="connsiteY31" fmla="*/ 1787498 h 3476130"/>
              <a:gd name="connsiteX32" fmla="*/ 3568747 w 5697217"/>
              <a:gd name="connsiteY32" fmla="*/ 1749398 h 3476130"/>
              <a:gd name="connsiteX33" fmla="*/ 3759247 w 5697217"/>
              <a:gd name="connsiteY33" fmla="*/ 1768448 h 3476130"/>
              <a:gd name="connsiteX34" fmla="*/ 3822747 w 5697217"/>
              <a:gd name="connsiteY34" fmla="*/ 1819248 h 3476130"/>
              <a:gd name="connsiteX35" fmla="*/ 4032297 w 5697217"/>
              <a:gd name="connsiteY35" fmla="*/ 1920848 h 3476130"/>
              <a:gd name="connsiteX36" fmla="*/ 4159297 w 5697217"/>
              <a:gd name="connsiteY36" fmla="*/ 1952598 h 3476130"/>
              <a:gd name="connsiteX37" fmla="*/ 4279947 w 5697217"/>
              <a:gd name="connsiteY37" fmla="*/ 1901798 h 3476130"/>
              <a:gd name="connsiteX38" fmla="*/ 4337097 w 5697217"/>
              <a:gd name="connsiteY38" fmla="*/ 2003398 h 3476130"/>
              <a:gd name="connsiteX39" fmla="*/ 4445047 w 5697217"/>
              <a:gd name="connsiteY39" fmla="*/ 2016098 h 3476130"/>
              <a:gd name="connsiteX40" fmla="*/ 4603797 w 5697217"/>
              <a:gd name="connsiteY40" fmla="*/ 2162148 h 3476130"/>
              <a:gd name="connsiteX41" fmla="*/ 4667297 w 5697217"/>
              <a:gd name="connsiteY41" fmla="*/ 2244698 h 3476130"/>
              <a:gd name="connsiteX42" fmla="*/ 4686347 w 5697217"/>
              <a:gd name="connsiteY42" fmla="*/ 2416148 h 3476130"/>
              <a:gd name="connsiteX43" fmla="*/ 5646785 w 5697217"/>
              <a:gd name="connsiteY43" fmla="*/ 2612998 h 3476130"/>
              <a:gd name="connsiteX44" fmla="*/ 5534073 w 5697217"/>
              <a:gd name="connsiteY44" fmla="*/ 2766985 h 3476130"/>
              <a:gd name="connsiteX45" fmla="*/ 5288010 w 5697217"/>
              <a:gd name="connsiteY45" fmla="*/ 2876524 h 3476130"/>
              <a:gd name="connsiteX46" fmla="*/ 4896148 w 5697217"/>
              <a:gd name="connsiteY46" fmla="*/ 3011996 h 3476130"/>
              <a:gd name="connsiteX47" fmla="*/ 4352972 w 5697217"/>
              <a:gd name="connsiteY47" fmla="*/ 3181323 h 3476130"/>
              <a:gd name="connsiteX48" fmla="*/ 3860847 w 5697217"/>
              <a:gd name="connsiteY48" fmla="*/ 3317848 h 3476130"/>
              <a:gd name="connsiteX49" fmla="*/ 3403647 w 5697217"/>
              <a:gd name="connsiteY49" fmla="*/ 3400398 h 3476130"/>
              <a:gd name="connsiteX50" fmla="*/ 3009947 w 5697217"/>
              <a:gd name="connsiteY50" fmla="*/ 3463898 h 3476130"/>
              <a:gd name="connsiteX51" fmla="*/ 2616247 w 5697217"/>
              <a:gd name="connsiteY51" fmla="*/ 3463898 h 3476130"/>
              <a:gd name="connsiteX52" fmla="*/ 1860597 w 5697217"/>
              <a:gd name="connsiteY52" fmla="*/ 3470248 h 3476130"/>
              <a:gd name="connsiteX53" fmla="*/ 1384347 w 5697217"/>
              <a:gd name="connsiteY53" fmla="*/ 3368648 h 3476130"/>
              <a:gd name="connsiteX54" fmla="*/ 825547 w 5697217"/>
              <a:gd name="connsiteY54" fmla="*/ 3203548 h 3476130"/>
              <a:gd name="connsiteX55" fmla="*/ 431847 w 5697217"/>
              <a:gd name="connsiteY55" fmla="*/ 2854298 h 3476130"/>
              <a:gd name="connsiteX56" fmla="*/ 146097 w 5697217"/>
              <a:gd name="connsiteY56" fmla="*/ 2390748 h 3476130"/>
              <a:gd name="connsiteX57" fmla="*/ 47 w 5697217"/>
              <a:gd name="connsiteY57" fmla="*/ 1558898 h 3476130"/>
              <a:gd name="connsiteX58" fmla="*/ 133397 w 5697217"/>
              <a:gd name="connsiteY58" fmla="*/ 981048 h 3476130"/>
              <a:gd name="connsiteX59" fmla="*/ 400097 w 5697217"/>
              <a:gd name="connsiteY59" fmla="*/ 574648 h 3476130"/>
              <a:gd name="connsiteX60" fmla="*/ 660447 w 5697217"/>
              <a:gd name="connsiteY60" fmla="*/ 244448 h 3476130"/>
              <a:gd name="connsiteX61" fmla="*/ 1092247 w 5697217"/>
              <a:gd name="connsiteY61" fmla="*/ 34898 h 3476130"/>
              <a:gd name="connsiteX62" fmla="*/ 1250997 w 5697217"/>
              <a:gd name="connsiteY62" fmla="*/ 3148 h 3476130"/>
              <a:gd name="connsiteX0" fmla="*/ 1250997 w 5701325"/>
              <a:gd name="connsiteY0" fmla="*/ 3148 h 3476130"/>
              <a:gd name="connsiteX1" fmla="*/ 1257347 w 5701325"/>
              <a:gd name="connsiteY1" fmla="*/ 72998 h 3476130"/>
              <a:gd name="connsiteX2" fmla="*/ 1320847 w 5701325"/>
              <a:gd name="connsiteY2" fmla="*/ 212698 h 3476130"/>
              <a:gd name="connsiteX3" fmla="*/ 1282747 w 5701325"/>
              <a:gd name="connsiteY3" fmla="*/ 346048 h 3476130"/>
              <a:gd name="connsiteX4" fmla="*/ 1231947 w 5701325"/>
              <a:gd name="connsiteY4" fmla="*/ 453998 h 3476130"/>
              <a:gd name="connsiteX5" fmla="*/ 1136697 w 5701325"/>
              <a:gd name="connsiteY5" fmla="*/ 536548 h 3476130"/>
              <a:gd name="connsiteX6" fmla="*/ 965247 w 5701325"/>
              <a:gd name="connsiteY6" fmla="*/ 707998 h 3476130"/>
              <a:gd name="connsiteX7" fmla="*/ 933497 w 5701325"/>
              <a:gd name="connsiteY7" fmla="*/ 822298 h 3476130"/>
              <a:gd name="connsiteX8" fmla="*/ 977947 w 5701325"/>
              <a:gd name="connsiteY8" fmla="*/ 1012798 h 3476130"/>
              <a:gd name="connsiteX9" fmla="*/ 946197 w 5701325"/>
              <a:gd name="connsiteY9" fmla="*/ 1196948 h 3476130"/>
              <a:gd name="connsiteX10" fmla="*/ 876347 w 5701325"/>
              <a:gd name="connsiteY10" fmla="*/ 1304898 h 3476130"/>
              <a:gd name="connsiteX11" fmla="*/ 781097 w 5701325"/>
              <a:gd name="connsiteY11" fmla="*/ 1368398 h 3476130"/>
              <a:gd name="connsiteX12" fmla="*/ 717597 w 5701325"/>
              <a:gd name="connsiteY12" fmla="*/ 1552548 h 3476130"/>
              <a:gd name="connsiteX13" fmla="*/ 812847 w 5701325"/>
              <a:gd name="connsiteY13" fmla="*/ 1628748 h 3476130"/>
              <a:gd name="connsiteX14" fmla="*/ 1009697 w 5701325"/>
              <a:gd name="connsiteY14" fmla="*/ 1698598 h 3476130"/>
              <a:gd name="connsiteX15" fmla="*/ 1168447 w 5701325"/>
              <a:gd name="connsiteY15" fmla="*/ 1857348 h 3476130"/>
              <a:gd name="connsiteX16" fmla="*/ 1263697 w 5701325"/>
              <a:gd name="connsiteY16" fmla="*/ 1952598 h 3476130"/>
              <a:gd name="connsiteX17" fmla="*/ 1441497 w 5701325"/>
              <a:gd name="connsiteY17" fmla="*/ 2079598 h 3476130"/>
              <a:gd name="connsiteX18" fmla="*/ 1530397 w 5701325"/>
              <a:gd name="connsiteY18" fmla="*/ 2066898 h 3476130"/>
              <a:gd name="connsiteX19" fmla="*/ 1746297 w 5701325"/>
              <a:gd name="connsiteY19" fmla="*/ 2041498 h 3476130"/>
              <a:gd name="connsiteX20" fmla="*/ 1873297 w 5701325"/>
              <a:gd name="connsiteY20" fmla="*/ 1977998 h 3476130"/>
              <a:gd name="connsiteX21" fmla="*/ 1993947 w 5701325"/>
              <a:gd name="connsiteY21" fmla="*/ 1958948 h 3476130"/>
              <a:gd name="connsiteX22" fmla="*/ 2222547 w 5701325"/>
              <a:gd name="connsiteY22" fmla="*/ 1939898 h 3476130"/>
              <a:gd name="connsiteX23" fmla="*/ 2374947 w 5701325"/>
              <a:gd name="connsiteY23" fmla="*/ 1971648 h 3476130"/>
              <a:gd name="connsiteX24" fmla="*/ 2495597 w 5701325"/>
              <a:gd name="connsiteY24" fmla="*/ 1946248 h 3476130"/>
              <a:gd name="connsiteX25" fmla="*/ 2641647 w 5701325"/>
              <a:gd name="connsiteY25" fmla="*/ 1863698 h 3476130"/>
              <a:gd name="connsiteX26" fmla="*/ 2736897 w 5701325"/>
              <a:gd name="connsiteY26" fmla="*/ 1762098 h 3476130"/>
              <a:gd name="connsiteX27" fmla="*/ 2844847 w 5701325"/>
              <a:gd name="connsiteY27" fmla="*/ 1711298 h 3476130"/>
              <a:gd name="connsiteX28" fmla="*/ 3016297 w 5701325"/>
              <a:gd name="connsiteY28" fmla="*/ 1711298 h 3476130"/>
              <a:gd name="connsiteX29" fmla="*/ 3206797 w 5701325"/>
              <a:gd name="connsiteY29" fmla="*/ 1781148 h 3476130"/>
              <a:gd name="connsiteX30" fmla="*/ 3289347 w 5701325"/>
              <a:gd name="connsiteY30" fmla="*/ 1831948 h 3476130"/>
              <a:gd name="connsiteX31" fmla="*/ 3390947 w 5701325"/>
              <a:gd name="connsiteY31" fmla="*/ 1787498 h 3476130"/>
              <a:gd name="connsiteX32" fmla="*/ 3568747 w 5701325"/>
              <a:gd name="connsiteY32" fmla="*/ 1749398 h 3476130"/>
              <a:gd name="connsiteX33" fmla="*/ 3759247 w 5701325"/>
              <a:gd name="connsiteY33" fmla="*/ 1768448 h 3476130"/>
              <a:gd name="connsiteX34" fmla="*/ 3822747 w 5701325"/>
              <a:gd name="connsiteY34" fmla="*/ 1819248 h 3476130"/>
              <a:gd name="connsiteX35" fmla="*/ 4032297 w 5701325"/>
              <a:gd name="connsiteY35" fmla="*/ 1920848 h 3476130"/>
              <a:gd name="connsiteX36" fmla="*/ 4159297 w 5701325"/>
              <a:gd name="connsiteY36" fmla="*/ 1952598 h 3476130"/>
              <a:gd name="connsiteX37" fmla="*/ 4279947 w 5701325"/>
              <a:gd name="connsiteY37" fmla="*/ 1901798 h 3476130"/>
              <a:gd name="connsiteX38" fmla="*/ 4337097 w 5701325"/>
              <a:gd name="connsiteY38" fmla="*/ 2003398 h 3476130"/>
              <a:gd name="connsiteX39" fmla="*/ 4445047 w 5701325"/>
              <a:gd name="connsiteY39" fmla="*/ 2016098 h 3476130"/>
              <a:gd name="connsiteX40" fmla="*/ 4603797 w 5701325"/>
              <a:gd name="connsiteY40" fmla="*/ 2162148 h 3476130"/>
              <a:gd name="connsiteX41" fmla="*/ 4667297 w 5701325"/>
              <a:gd name="connsiteY41" fmla="*/ 2244698 h 3476130"/>
              <a:gd name="connsiteX42" fmla="*/ 4686347 w 5701325"/>
              <a:gd name="connsiteY42" fmla="*/ 2416148 h 3476130"/>
              <a:gd name="connsiteX43" fmla="*/ 5651548 w 5701325"/>
              <a:gd name="connsiteY43" fmla="*/ 2589186 h 3476130"/>
              <a:gd name="connsiteX44" fmla="*/ 5534073 w 5701325"/>
              <a:gd name="connsiteY44" fmla="*/ 2766985 h 3476130"/>
              <a:gd name="connsiteX45" fmla="*/ 5288010 w 5701325"/>
              <a:gd name="connsiteY45" fmla="*/ 2876524 h 3476130"/>
              <a:gd name="connsiteX46" fmla="*/ 4896148 w 5701325"/>
              <a:gd name="connsiteY46" fmla="*/ 3011996 h 3476130"/>
              <a:gd name="connsiteX47" fmla="*/ 4352972 w 5701325"/>
              <a:gd name="connsiteY47" fmla="*/ 3181323 h 3476130"/>
              <a:gd name="connsiteX48" fmla="*/ 3860847 w 5701325"/>
              <a:gd name="connsiteY48" fmla="*/ 3317848 h 3476130"/>
              <a:gd name="connsiteX49" fmla="*/ 3403647 w 5701325"/>
              <a:gd name="connsiteY49" fmla="*/ 3400398 h 3476130"/>
              <a:gd name="connsiteX50" fmla="*/ 3009947 w 5701325"/>
              <a:gd name="connsiteY50" fmla="*/ 3463898 h 3476130"/>
              <a:gd name="connsiteX51" fmla="*/ 2616247 w 5701325"/>
              <a:gd name="connsiteY51" fmla="*/ 3463898 h 3476130"/>
              <a:gd name="connsiteX52" fmla="*/ 1860597 w 5701325"/>
              <a:gd name="connsiteY52" fmla="*/ 3470248 h 3476130"/>
              <a:gd name="connsiteX53" fmla="*/ 1384347 w 5701325"/>
              <a:gd name="connsiteY53" fmla="*/ 3368648 h 3476130"/>
              <a:gd name="connsiteX54" fmla="*/ 825547 w 5701325"/>
              <a:gd name="connsiteY54" fmla="*/ 3203548 h 3476130"/>
              <a:gd name="connsiteX55" fmla="*/ 431847 w 5701325"/>
              <a:gd name="connsiteY55" fmla="*/ 2854298 h 3476130"/>
              <a:gd name="connsiteX56" fmla="*/ 146097 w 5701325"/>
              <a:gd name="connsiteY56" fmla="*/ 2390748 h 3476130"/>
              <a:gd name="connsiteX57" fmla="*/ 47 w 5701325"/>
              <a:gd name="connsiteY57" fmla="*/ 1558898 h 3476130"/>
              <a:gd name="connsiteX58" fmla="*/ 133397 w 5701325"/>
              <a:gd name="connsiteY58" fmla="*/ 981048 h 3476130"/>
              <a:gd name="connsiteX59" fmla="*/ 400097 w 5701325"/>
              <a:gd name="connsiteY59" fmla="*/ 574648 h 3476130"/>
              <a:gd name="connsiteX60" fmla="*/ 660447 w 5701325"/>
              <a:gd name="connsiteY60" fmla="*/ 244448 h 3476130"/>
              <a:gd name="connsiteX61" fmla="*/ 1092247 w 5701325"/>
              <a:gd name="connsiteY61" fmla="*/ 34898 h 3476130"/>
              <a:gd name="connsiteX62" fmla="*/ 1250997 w 5701325"/>
              <a:gd name="connsiteY62" fmla="*/ 3148 h 3476130"/>
              <a:gd name="connsiteX0" fmla="*/ 1250997 w 5659769"/>
              <a:gd name="connsiteY0" fmla="*/ 3148 h 3476130"/>
              <a:gd name="connsiteX1" fmla="*/ 1257347 w 5659769"/>
              <a:gd name="connsiteY1" fmla="*/ 72998 h 3476130"/>
              <a:gd name="connsiteX2" fmla="*/ 1320847 w 5659769"/>
              <a:gd name="connsiteY2" fmla="*/ 212698 h 3476130"/>
              <a:gd name="connsiteX3" fmla="*/ 1282747 w 5659769"/>
              <a:gd name="connsiteY3" fmla="*/ 346048 h 3476130"/>
              <a:gd name="connsiteX4" fmla="*/ 1231947 w 5659769"/>
              <a:gd name="connsiteY4" fmla="*/ 453998 h 3476130"/>
              <a:gd name="connsiteX5" fmla="*/ 1136697 w 5659769"/>
              <a:gd name="connsiteY5" fmla="*/ 536548 h 3476130"/>
              <a:gd name="connsiteX6" fmla="*/ 965247 w 5659769"/>
              <a:gd name="connsiteY6" fmla="*/ 707998 h 3476130"/>
              <a:gd name="connsiteX7" fmla="*/ 933497 w 5659769"/>
              <a:gd name="connsiteY7" fmla="*/ 822298 h 3476130"/>
              <a:gd name="connsiteX8" fmla="*/ 977947 w 5659769"/>
              <a:gd name="connsiteY8" fmla="*/ 1012798 h 3476130"/>
              <a:gd name="connsiteX9" fmla="*/ 946197 w 5659769"/>
              <a:gd name="connsiteY9" fmla="*/ 1196948 h 3476130"/>
              <a:gd name="connsiteX10" fmla="*/ 876347 w 5659769"/>
              <a:gd name="connsiteY10" fmla="*/ 1304898 h 3476130"/>
              <a:gd name="connsiteX11" fmla="*/ 781097 w 5659769"/>
              <a:gd name="connsiteY11" fmla="*/ 1368398 h 3476130"/>
              <a:gd name="connsiteX12" fmla="*/ 717597 w 5659769"/>
              <a:gd name="connsiteY12" fmla="*/ 1552548 h 3476130"/>
              <a:gd name="connsiteX13" fmla="*/ 812847 w 5659769"/>
              <a:gd name="connsiteY13" fmla="*/ 1628748 h 3476130"/>
              <a:gd name="connsiteX14" fmla="*/ 1009697 w 5659769"/>
              <a:gd name="connsiteY14" fmla="*/ 1698598 h 3476130"/>
              <a:gd name="connsiteX15" fmla="*/ 1168447 w 5659769"/>
              <a:gd name="connsiteY15" fmla="*/ 1857348 h 3476130"/>
              <a:gd name="connsiteX16" fmla="*/ 1263697 w 5659769"/>
              <a:gd name="connsiteY16" fmla="*/ 1952598 h 3476130"/>
              <a:gd name="connsiteX17" fmla="*/ 1441497 w 5659769"/>
              <a:gd name="connsiteY17" fmla="*/ 2079598 h 3476130"/>
              <a:gd name="connsiteX18" fmla="*/ 1530397 w 5659769"/>
              <a:gd name="connsiteY18" fmla="*/ 2066898 h 3476130"/>
              <a:gd name="connsiteX19" fmla="*/ 1746297 w 5659769"/>
              <a:gd name="connsiteY19" fmla="*/ 2041498 h 3476130"/>
              <a:gd name="connsiteX20" fmla="*/ 1873297 w 5659769"/>
              <a:gd name="connsiteY20" fmla="*/ 1977998 h 3476130"/>
              <a:gd name="connsiteX21" fmla="*/ 1993947 w 5659769"/>
              <a:gd name="connsiteY21" fmla="*/ 1958948 h 3476130"/>
              <a:gd name="connsiteX22" fmla="*/ 2222547 w 5659769"/>
              <a:gd name="connsiteY22" fmla="*/ 1939898 h 3476130"/>
              <a:gd name="connsiteX23" fmla="*/ 2374947 w 5659769"/>
              <a:gd name="connsiteY23" fmla="*/ 1971648 h 3476130"/>
              <a:gd name="connsiteX24" fmla="*/ 2495597 w 5659769"/>
              <a:gd name="connsiteY24" fmla="*/ 1946248 h 3476130"/>
              <a:gd name="connsiteX25" fmla="*/ 2641647 w 5659769"/>
              <a:gd name="connsiteY25" fmla="*/ 1863698 h 3476130"/>
              <a:gd name="connsiteX26" fmla="*/ 2736897 w 5659769"/>
              <a:gd name="connsiteY26" fmla="*/ 1762098 h 3476130"/>
              <a:gd name="connsiteX27" fmla="*/ 2844847 w 5659769"/>
              <a:gd name="connsiteY27" fmla="*/ 1711298 h 3476130"/>
              <a:gd name="connsiteX28" fmla="*/ 3016297 w 5659769"/>
              <a:gd name="connsiteY28" fmla="*/ 1711298 h 3476130"/>
              <a:gd name="connsiteX29" fmla="*/ 3206797 w 5659769"/>
              <a:gd name="connsiteY29" fmla="*/ 1781148 h 3476130"/>
              <a:gd name="connsiteX30" fmla="*/ 3289347 w 5659769"/>
              <a:gd name="connsiteY30" fmla="*/ 1831948 h 3476130"/>
              <a:gd name="connsiteX31" fmla="*/ 3390947 w 5659769"/>
              <a:gd name="connsiteY31" fmla="*/ 1787498 h 3476130"/>
              <a:gd name="connsiteX32" fmla="*/ 3568747 w 5659769"/>
              <a:gd name="connsiteY32" fmla="*/ 1749398 h 3476130"/>
              <a:gd name="connsiteX33" fmla="*/ 3759247 w 5659769"/>
              <a:gd name="connsiteY33" fmla="*/ 1768448 h 3476130"/>
              <a:gd name="connsiteX34" fmla="*/ 3822747 w 5659769"/>
              <a:gd name="connsiteY34" fmla="*/ 1819248 h 3476130"/>
              <a:gd name="connsiteX35" fmla="*/ 4032297 w 5659769"/>
              <a:gd name="connsiteY35" fmla="*/ 1920848 h 3476130"/>
              <a:gd name="connsiteX36" fmla="*/ 4159297 w 5659769"/>
              <a:gd name="connsiteY36" fmla="*/ 1952598 h 3476130"/>
              <a:gd name="connsiteX37" fmla="*/ 4279947 w 5659769"/>
              <a:gd name="connsiteY37" fmla="*/ 1901798 h 3476130"/>
              <a:gd name="connsiteX38" fmla="*/ 4337097 w 5659769"/>
              <a:gd name="connsiteY38" fmla="*/ 2003398 h 3476130"/>
              <a:gd name="connsiteX39" fmla="*/ 4445047 w 5659769"/>
              <a:gd name="connsiteY39" fmla="*/ 2016098 h 3476130"/>
              <a:gd name="connsiteX40" fmla="*/ 4603797 w 5659769"/>
              <a:gd name="connsiteY40" fmla="*/ 2162148 h 3476130"/>
              <a:gd name="connsiteX41" fmla="*/ 4667297 w 5659769"/>
              <a:gd name="connsiteY41" fmla="*/ 2244698 h 3476130"/>
              <a:gd name="connsiteX42" fmla="*/ 4686347 w 5659769"/>
              <a:gd name="connsiteY42" fmla="*/ 2416148 h 3476130"/>
              <a:gd name="connsiteX43" fmla="*/ 5651548 w 5659769"/>
              <a:gd name="connsiteY43" fmla="*/ 2589186 h 3476130"/>
              <a:gd name="connsiteX44" fmla="*/ 5534073 w 5659769"/>
              <a:gd name="connsiteY44" fmla="*/ 2766985 h 3476130"/>
              <a:gd name="connsiteX45" fmla="*/ 5288010 w 5659769"/>
              <a:gd name="connsiteY45" fmla="*/ 2876524 h 3476130"/>
              <a:gd name="connsiteX46" fmla="*/ 4896148 w 5659769"/>
              <a:gd name="connsiteY46" fmla="*/ 3011996 h 3476130"/>
              <a:gd name="connsiteX47" fmla="*/ 4352972 w 5659769"/>
              <a:gd name="connsiteY47" fmla="*/ 3181323 h 3476130"/>
              <a:gd name="connsiteX48" fmla="*/ 3860847 w 5659769"/>
              <a:gd name="connsiteY48" fmla="*/ 3317848 h 3476130"/>
              <a:gd name="connsiteX49" fmla="*/ 3403647 w 5659769"/>
              <a:gd name="connsiteY49" fmla="*/ 3400398 h 3476130"/>
              <a:gd name="connsiteX50" fmla="*/ 3009947 w 5659769"/>
              <a:gd name="connsiteY50" fmla="*/ 3463898 h 3476130"/>
              <a:gd name="connsiteX51" fmla="*/ 2616247 w 5659769"/>
              <a:gd name="connsiteY51" fmla="*/ 3463898 h 3476130"/>
              <a:gd name="connsiteX52" fmla="*/ 1860597 w 5659769"/>
              <a:gd name="connsiteY52" fmla="*/ 3470248 h 3476130"/>
              <a:gd name="connsiteX53" fmla="*/ 1384347 w 5659769"/>
              <a:gd name="connsiteY53" fmla="*/ 3368648 h 3476130"/>
              <a:gd name="connsiteX54" fmla="*/ 825547 w 5659769"/>
              <a:gd name="connsiteY54" fmla="*/ 3203548 h 3476130"/>
              <a:gd name="connsiteX55" fmla="*/ 431847 w 5659769"/>
              <a:gd name="connsiteY55" fmla="*/ 2854298 h 3476130"/>
              <a:gd name="connsiteX56" fmla="*/ 146097 w 5659769"/>
              <a:gd name="connsiteY56" fmla="*/ 2390748 h 3476130"/>
              <a:gd name="connsiteX57" fmla="*/ 47 w 5659769"/>
              <a:gd name="connsiteY57" fmla="*/ 1558898 h 3476130"/>
              <a:gd name="connsiteX58" fmla="*/ 133397 w 5659769"/>
              <a:gd name="connsiteY58" fmla="*/ 981048 h 3476130"/>
              <a:gd name="connsiteX59" fmla="*/ 400097 w 5659769"/>
              <a:gd name="connsiteY59" fmla="*/ 574648 h 3476130"/>
              <a:gd name="connsiteX60" fmla="*/ 660447 w 5659769"/>
              <a:gd name="connsiteY60" fmla="*/ 244448 h 3476130"/>
              <a:gd name="connsiteX61" fmla="*/ 1092247 w 5659769"/>
              <a:gd name="connsiteY61" fmla="*/ 34898 h 3476130"/>
              <a:gd name="connsiteX62" fmla="*/ 1250997 w 5659769"/>
              <a:gd name="connsiteY62" fmla="*/ 3148 h 3476130"/>
              <a:gd name="connsiteX0" fmla="*/ 1250997 w 5752380"/>
              <a:gd name="connsiteY0" fmla="*/ 3148 h 3476130"/>
              <a:gd name="connsiteX1" fmla="*/ 1257347 w 5752380"/>
              <a:gd name="connsiteY1" fmla="*/ 72998 h 3476130"/>
              <a:gd name="connsiteX2" fmla="*/ 1320847 w 5752380"/>
              <a:gd name="connsiteY2" fmla="*/ 212698 h 3476130"/>
              <a:gd name="connsiteX3" fmla="*/ 1282747 w 5752380"/>
              <a:gd name="connsiteY3" fmla="*/ 346048 h 3476130"/>
              <a:gd name="connsiteX4" fmla="*/ 1231947 w 5752380"/>
              <a:gd name="connsiteY4" fmla="*/ 453998 h 3476130"/>
              <a:gd name="connsiteX5" fmla="*/ 1136697 w 5752380"/>
              <a:gd name="connsiteY5" fmla="*/ 536548 h 3476130"/>
              <a:gd name="connsiteX6" fmla="*/ 965247 w 5752380"/>
              <a:gd name="connsiteY6" fmla="*/ 707998 h 3476130"/>
              <a:gd name="connsiteX7" fmla="*/ 933497 w 5752380"/>
              <a:gd name="connsiteY7" fmla="*/ 822298 h 3476130"/>
              <a:gd name="connsiteX8" fmla="*/ 977947 w 5752380"/>
              <a:gd name="connsiteY8" fmla="*/ 1012798 h 3476130"/>
              <a:gd name="connsiteX9" fmla="*/ 946197 w 5752380"/>
              <a:gd name="connsiteY9" fmla="*/ 1196948 h 3476130"/>
              <a:gd name="connsiteX10" fmla="*/ 876347 w 5752380"/>
              <a:gd name="connsiteY10" fmla="*/ 1304898 h 3476130"/>
              <a:gd name="connsiteX11" fmla="*/ 781097 w 5752380"/>
              <a:gd name="connsiteY11" fmla="*/ 1368398 h 3476130"/>
              <a:gd name="connsiteX12" fmla="*/ 717597 w 5752380"/>
              <a:gd name="connsiteY12" fmla="*/ 1552548 h 3476130"/>
              <a:gd name="connsiteX13" fmla="*/ 812847 w 5752380"/>
              <a:gd name="connsiteY13" fmla="*/ 1628748 h 3476130"/>
              <a:gd name="connsiteX14" fmla="*/ 1009697 w 5752380"/>
              <a:gd name="connsiteY14" fmla="*/ 1698598 h 3476130"/>
              <a:gd name="connsiteX15" fmla="*/ 1168447 w 5752380"/>
              <a:gd name="connsiteY15" fmla="*/ 1857348 h 3476130"/>
              <a:gd name="connsiteX16" fmla="*/ 1263697 w 5752380"/>
              <a:gd name="connsiteY16" fmla="*/ 1952598 h 3476130"/>
              <a:gd name="connsiteX17" fmla="*/ 1441497 w 5752380"/>
              <a:gd name="connsiteY17" fmla="*/ 2079598 h 3476130"/>
              <a:gd name="connsiteX18" fmla="*/ 1530397 w 5752380"/>
              <a:gd name="connsiteY18" fmla="*/ 2066898 h 3476130"/>
              <a:gd name="connsiteX19" fmla="*/ 1746297 w 5752380"/>
              <a:gd name="connsiteY19" fmla="*/ 2041498 h 3476130"/>
              <a:gd name="connsiteX20" fmla="*/ 1873297 w 5752380"/>
              <a:gd name="connsiteY20" fmla="*/ 1977998 h 3476130"/>
              <a:gd name="connsiteX21" fmla="*/ 1993947 w 5752380"/>
              <a:gd name="connsiteY21" fmla="*/ 1958948 h 3476130"/>
              <a:gd name="connsiteX22" fmla="*/ 2222547 w 5752380"/>
              <a:gd name="connsiteY22" fmla="*/ 1939898 h 3476130"/>
              <a:gd name="connsiteX23" fmla="*/ 2374947 w 5752380"/>
              <a:gd name="connsiteY23" fmla="*/ 1971648 h 3476130"/>
              <a:gd name="connsiteX24" fmla="*/ 2495597 w 5752380"/>
              <a:gd name="connsiteY24" fmla="*/ 1946248 h 3476130"/>
              <a:gd name="connsiteX25" fmla="*/ 2641647 w 5752380"/>
              <a:gd name="connsiteY25" fmla="*/ 1863698 h 3476130"/>
              <a:gd name="connsiteX26" fmla="*/ 2736897 w 5752380"/>
              <a:gd name="connsiteY26" fmla="*/ 1762098 h 3476130"/>
              <a:gd name="connsiteX27" fmla="*/ 2844847 w 5752380"/>
              <a:gd name="connsiteY27" fmla="*/ 1711298 h 3476130"/>
              <a:gd name="connsiteX28" fmla="*/ 3016297 w 5752380"/>
              <a:gd name="connsiteY28" fmla="*/ 1711298 h 3476130"/>
              <a:gd name="connsiteX29" fmla="*/ 3206797 w 5752380"/>
              <a:gd name="connsiteY29" fmla="*/ 1781148 h 3476130"/>
              <a:gd name="connsiteX30" fmla="*/ 3289347 w 5752380"/>
              <a:gd name="connsiteY30" fmla="*/ 1831948 h 3476130"/>
              <a:gd name="connsiteX31" fmla="*/ 3390947 w 5752380"/>
              <a:gd name="connsiteY31" fmla="*/ 1787498 h 3476130"/>
              <a:gd name="connsiteX32" fmla="*/ 3568747 w 5752380"/>
              <a:gd name="connsiteY32" fmla="*/ 1749398 h 3476130"/>
              <a:gd name="connsiteX33" fmla="*/ 3759247 w 5752380"/>
              <a:gd name="connsiteY33" fmla="*/ 1768448 h 3476130"/>
              <a:gd name="connsiteX34" fmla="*/ 3822747 w 5752380"/>
              <a:gd name="connsiteY34" fmla="*/ 1819248 h 3476130"/>
              <a:gd name="connsiteX35" fmla="*/ 4032297 w 5752380"/>
              <a:gd name="connsiteY35" fmla="*/ 1920848 h 3476130"/>
              <a:gd name="connsiteX36" fmla="*/ 4159297 w 5752380"/>
              <a:gd name="connsiteY36" fmla="*/ 1952598 h 3476130"/>
              <a:gd name="connsiteX37" fmla="*/ 4279947 w 5752380"/>
              <a:gd name="connsiteY37" fmla="*/ 1901798 h 3476130"/>
              <a:gd name="connsiteX38" fmla="*/ 4337097 w 5752380"/>
              <a:gd name="connsiteY38" fmla="*/ 2003398 h 3476130"/>
              <a:gd name="connsiteX39" fmla="*/ 4445047 w 5752380"/>
              <a:gd name="connsiteY39" fmla="*/ 2016098 h 3476130"/>
              <a:gd name="connsiteX40" fmla="*/ 4603797 w 5752380"/>
              <a:gd name="connsiteY40" fmla="*/ 2162148 h 3476130"/>
              <a:gd name="connsiteX41" fmla="*/ 4667297 w 5752380"/>
              <a:gd name="connsiteY41" fmla="*/ 2244698 h 3476130"/>
              <a:gd name="connsiteX42" fmla="*/ 5681709 w 5752380"/>
              <a:gd name="connsiteY42" fmla="*/ 2354235 h 3476130"/>
              <a:gd name="connsiteX43" fmla="*/ 5651548 w 5752380"/>
              <a:gd name="connsiteY43" fmla="*/ 2589186 h 3476130"/>
              <a:gd name="connsiteX44" fmla="*/ 5534073 w 5752380"/>
              <a:gd name="connsiteY44" fmla="*/ 2766985 h 3476130"/>
              <a:gd name="connsiteX45" fmla="*/ 5288010 w 5752380"/>
              <a:gd name="connsiteY45" fmla="*/ 2876524 h 3476130"/>
              <a:gd name="connsiteX46" fmla="*/ 4896148 w 5752380"/>
              <a:gd name="connsiteY46" fmla="*/ 3011996 h 3476130"/>
              <a:gd name="connsiteX47" fmla="*/ 4352972 w 5752380"/>
              <a:gd name="connsiteY47" fmla="*/ 3181323 h 3476130"/>
              <a:gd name="connsiteX48" fmla="*/ 3860847 w 5752380"/>
              <a:gd name="connsiteY48" fmla="*/ 3317848 h 3476130"/>
              <a:gd name="connsiteX49" fmla="*/ 3403647 w 5752380"/>
              <a:gd name="connsiteY49" fmla="*/ 3400398 h 3476130"/>
              <a:gd name="connsiteX50" fmla="*/ 3009947 w 5752380"/>
              <a:gd name="connsiteY50" fmla="*/ 3463898 h 3476130"/>
              <a:gd name="connsiteX51" fmla="*/ 2616247 w 5752380"/>
              <a:gd name="connsiteY51" fmla="*/ 3463898 h 3476130"/>
              <a:gd name="connsiteX52" fmla="*/ 1860597 w 5752380"/>
              <a:gd name="connsiteY52" fmla="*/ 3470248 h 3476130"/>
              <a:gd name="connsiteX53" fmla="*/ 1384347 w 5752380"/>
              <a:gd name="connsiteY53" fmla="*/ 3368648 h 3476130"/>
              <a:gd name="connsiteX54" fmla="*/ 825547 w 5752380"/>
              <a:gd name="connsiteY54" fmla="*/ 3203548 h 3476130"/>
              <a:gd name="connsiteX55" fmla="*/ 431847 w 5752380"/>
              <a:gd name="connsiteY55" fmla="*/ 2854298 h 3476130"/>
              <a:gd name="connsiteX56" fmla="*/ 146097 w 5752380"/>
              <a:gd name="connsiteY56" fmla="*/ 2390748 h 3476130"/>
              <a:gd name="connsiteX57" fmla="*/ 47 w 5752380"/>
              <a:gd name="connsiteY57" fmla="*/ 1558898 h 3476130"/>
              <a:gd name="connsiteX58" fmla="*/ 133397 w 5752380"/>
              <a:gd name="connsiteY58" fmla="*/ 981048 h 3476130"/>
              <a:gd name="connsiteX59" fmla="*/ 400097 w 5752380"/>
              <a:gd name="connsiteY59" fmla="*/ 574648 h 3476130"/>
              <a:gd name="connsiteX60" fmla="*/ 660447 w 5752380"/>
              <a:gd name="connsiteY60" fmla="*/ 244448 h 3476130"/>
              <a:gd name="connsiteX61" fmla="*/ 1092247 w 5752380"/>
              <a:gd name="connsiteY61" fmla="*/ 34898 h 3476130"/>
              <a:gd name="connsiteX62" fmla="*/ 1250997 w 5752380"/>
              <a:gd name="connsiteY62" fmla="*/ 3148 h 3476130"/>
              <a:gd name="connsiteX0" fmla="*/ 1250997 w 5752380"/>
              <a:gd name="connsiteY0" fmla="*/ 3148 h 3476130"/>
              <a:gd name="connsiteX1" fmla="*/ 1257347 w 5752380"/>
              <a:gd name="connsiteY1" fmla="*/ 72998 h 3476130"/>
              <a:gd name="connsiteX2" fmla="*/ 1320847 w 5752380"/>
              <a:gd name="connsiteY2" fmla="*/ 212698 h 3476130"/>
              <a:gd name="connsiteX3" fmla="*/ 1282747 w 5752380"/>
              <a:gd name="connsiteY3" fmla="*/ 346048 h 3476130"/>
              <a:gd name="connsiteX4" fmla="*/ 1231947 w 5752380"/>
              <a:gd name="connsiteY4" fmla="*/ 453998 h 3476130"/>
              <a:gd name="connsiteX5" fmla="*/ 1136697 w 5752380"/>
              <a:gd name="connsiteY5" fmla="*/ 536548 h 3476130"/>
              <a:gd name="connsiteX6" fmla="*/ 965247 w 5752380"/>
              <a:gd name="connsiteY6" fmla="*/ 707998 h 3476130"/>
              <a:gd name="connsiteX7" fmla="*/ 933497 w 5752380"/>
              <a:gd name="connsiteY7" fmla="*/ 822298 h 3476130"/>
              <a:gd name="connsiteX8" fmla="*/ 977947 w 5752380"/>
              <a:gd name="connsiteY8" fmla="*/ 1012798 h 3476130"/>
              <a:gd name="connsiteX9" fmla="*/ 946197 w 5752380"/>
              <a:gd name="connsiteY9" fmla="*/ 1196948 h 3476130"/>
              <a:gd name="connsiteX10" fmla="*/ 876347 w 5752380"/>
              <a:gd name="connsiteY10" fmla="*/ 1304898 h 3476130"/>
              <a:gd name="connsiteX11" fmla="*/ 781097 w 5752380"/>
              <a:gd name="connsiteY11" fmla="*/ 1368398 h 3476130"/>
              <a:gd name="connsiteX12" fmla="*/ 717597 w 5752380"/>
              <a:gd name="connsiteY12" fmla="*/ 1552548 h 3476130"/>
              <a:gd name="connsiteX13" fmla="*/ 812847 w 5752380"/>
              <a:gd name="connsiteY13" fmla="*/ 1628748 h 3476130"/>
              <a:gd name="connsiteX14" fmla="*/ 1009697 w 5752380"/>
              <a:gd name="connsiteY14" fmla="*/ 1698598 h 3476130"/>
              <a:gd name="connsiteX15" fmla="*/ 1168447 w 5752380"/>
              <a:gd name="connsiteY15" fmla="*/ 1857348 h 3476130"/>
              <a:gd name="connsiteX16" fmla="*/ 1263697 w 5752380"/>
              <a:gd name="connsiteY16" fmla="*/ 1952598 h 3476130"/>
              <a:gd name="connsiteX17" fmla="*/ 1441497 w 5752380"/>
              <a:gd name="connsiteY17" fmla="*/ 2079598 h 3476130"/>
              <a:gd name="connsiteX18" fmla="*/ 1530397 w 5752380"/>
              <a:gd name="connsiteY18" fmla="*/ 2066898 h 3476130"/>
              <a:gd name="connsiteX19" fmla="*/ 1746297 w 5752380"/>
              <a:gd name="connsiteY19" fmla="*/ 2041498 h 3476130"/>
              <a:gd name="connsiteX20" fmla="*/ 1873297 w 5752380"/>
              <a:gd name="connsiteY20" fmla="*/ 1977998 h 3476130"/>
              <a:gd name="connsiteX21" fmla="*/ 1993947 w 5752380"/>
              <a:gd name="connsiteY21" fmla="*/ 1958948 h 3476130"/>
              <a:gd name="connsiteX22" fmla="*/ 2222547 w 5752380"/>
              <a:gd name="connsiteY22" fmla="*/ 1939898 h 3476130"/>
              <a:gd name="connsiteX23" fmla="*/ 2374947 w 5752380"/>
              <a:gd name="connsiteY23" fmla="*/ 1971648 h 3476130"/>
              <a:gd name="connsiteX24" fmla="*/ 2495597 w 5752380"/>
              <a:gd name="connsiteY24" fmla="*/ 1946248 h 3476130"/>
              <a:gd name="connsiteX25" fmla="*/ 2641647 w 5752380"/>
              <a:gd name="connsiteY25" fmla="*/ 1863698 h 3476130"/>
              <a:gd name="connsiteX26" fmla="*/ 2736897 w 5752380"/>
              <a:gd name="connsiteY26" fmla="*/ 1762098 h 3476130"/>
              <a:gd name="connsiteX27" fmla="*/ 2844847 w 5752380"/>
              <a:gd name="connsiteY27" fmla="*/ 1711298 h 3476130"/>
              <a:gd name="connsiteX28" fmla="*/ 3016297 w 5752380"/>
              <a:gd name="connsiteY28" fmla="*/ 1711298 h 3476130"/>
              <a:gd name="connsiteX29" fmla="*/ 3206797 w 5752380"/>
              <a:gd name="connsiteY29" fmla="*/ 1781148 h 3476130"/>
              <a:gd name="connsiteX30" fmla="*/ 3289347 w 5752380"/>
              <a:gd name="connsiteY30" fmla="*/ 1831948 h 3476130"/>
              <a:gd name="connsiteX31" fmla="*/ 3390947 w 5752380"/>
              <a:gd name="connsiteY31" fmla="*/ 1787498 h 3476130"/>
              <a:gd name="connsiteX32" fmla="*/ 3568747 w 5752380"/>
              <a:gd name="connsiteY32" fmla="*/ 1749398 h 3476130"/>
              <a:gd name="connsiteX33" fmla="*/ 3759247 w 5752380"/>
              <a:gd name="connsiteY33" fmla="*/ 1768448 h 3476130"/>
              <a:gd name="connsiteX34" fmla="*/ 3822747 w 5752380"/>
              <a:gd name="connsiteY34" fmla="*/ 1819248 h 3476130"/>
              <a:gd name="connsiteX35" fmla="*/ 4032297 w 5752380"/>
              <a:gd name="connsiteY35" fmla="*/ 1920848 h 3476130"/>
              <a:gd name="connsiteX36" fmla="*/ 4159297 w 5752380"/>
              <a:gd name="connsiteY36" fmla="*/ 1952598 h 3476130"/>
              <a:gd name="connsiteX37" fmla="*/ 4279947 w 5752380"/>
              <a:gd name="connsiteY37" fmla="*/ 1901798 h 3476130"/>
              <a:gd name="connsiteX38" fmla="*/ 4337097 w 5752380"/>
              <a:gd name="connsiteY38" fmla="*/ 2003398 h 3476130"/>
              <a:gd name="connsiteX39" fmla="*/ 4445047 w 5752380"/>
              <a:gd name="connsiteY39" fmla="*/ 2016098 h 3476130"/>
              <a:gd name="connsiteX40" fmla="*/ 4603797 w 5752380"/>
              <a:gd name="connsiteY40" fmla="*/ 2162148 h 3476130"/>
              <a:gd name="connsiteX41" fmla="*/ 4667297 w 5752380"/>
              <a:gd name="connsiteY41" fmla="*/ 2244698 h 3476130"/>
              <a:gd name="connsiteX42" fmla="*/ 5681709 w 5752380"/>
              <a:gd name="connsiteY42" fmla="*/ 2354235 h 3476130"/>
              <a:gd name="connsiteX43" fmla="*/ 5651548 w 5752380"/>
              <a:gd name="connsiteY43" fmla="*/ 2589186 h 3476130"/>
              <a:gd name="connsiteX44" fmla="*/ 5534073 w 5752380"/>
              <a:gd name="connsiteY44" fmla="*/ 2766985 h 3476130"/>
              <a:gd name="connsiteX45" fmla="*/ 5288010 w 5752380"/>
              <a:gd name="connsiteY45" fmla="*/ 2876524 h 3476130"/>
              <a:gd name="connsiteX46" fmla="*/ 4896148 w 5752380"/>
              <a:gd name="connsiteY46" fmla="*/ 3011996 h 3476130"/>
              <a:gd name="connsiteX47" fmla="*/ 4352972 w 5752380"/>
              <a:gd name="connsiteY47" fmla="*/ 3181323 h 3476130"/>
              <a:gd name="connsiteX48" fmla="*/ 3860847 w 5752380"/>
              <a:gd name="connsiteY48" fmla="*/ 3317848 h 3476130"/>
              <a:gd name="connsiteX49" fmla="*/ 3403647 w 5752380"/>
              <a:gd name="connsiteY49" fmla="*/ 3400398 h 3476130"/>
              <a:gd name="connsiteX50" fmla="*/ 3009947 w 5752380"/>
              <a:gd name="connsiteY50" fmla="*/ 3463898 h 3476130"/>
              <a:gd name="connsiteX51" fmla="*/ 2616247 w 5752380"/>
              <a:gd name="connsiteY51" fmla="*/ 3463898 h 3476130"/>
              <a:gd name="connsiteX52" fmla="*/ 1860597 w 5752380"/>
              <a:gd name="connsiteY52" fmla="*/ 3470248 h 3476130"/>
              <a:gd name="connsiteX53" fmla="*/ 1384347 w 5752380"/>
              <a:gd name="connsiteY53" fmla="*/ 3368648 h 3476130"/>
              <a:gd name="connsiteX54" fmla="*/ 825547 w 5752380"/>
              <a:gd name="connsiteY54" fmla="*/ 3203548 h 3476130"/>
              <a:gd name="connsiteX55" fmla="*/ 431847 w 5752380"/>
              <a:gd name="connsiteY55" fmla="*/ 2854298 h 3476130"/>
              <a:gd name="connsiteX56" fmla="*/ 146097 w 5752380"/>
              <a:gd name="connsiteY56" fmla="*/ 2390748 h 3476130"/>
              <a:gd name="connsiteX57" fmla="*/ 47 w 5752380"/>
              <a:gd name="connsiteY57" fmla="*/ 1558898 h 3476130"/>
              <a:gd name="connsiteX58" fmla="*/ 133397 w 5752380"/>
              <a:gd name="connsiteY58" fmla="*/ 981048 h 3476130"/>
              <a:gd name="connsiteX59" fmla="*/ 400097 w 5752380"/>
              <a:gd name="connsiteY59" fmla="*/ 574648 h 3476130"/>
              <a:gd name="connsiteX60" fmla="*/ 660447 w 5752380"/>
              <a:gd name="connsiteY60" fmla="*/ 244448 h 3476130"/>
              <a:gd name="connsiteX61" fmla="*/ 1092247 w 5752380"/>
              <a:gd name="connsiteY61" fmla="*/ 34898 h 3476130"/>
              <a:gd name="connsiteX62" fmla="*/ 1250997 w 5752380"/>
              <a:gd name="connsiteY62" fmla="*/ 3148 h 3476130"/>
              <a:gd name="connsiteX0" fmla="*/ 1250997 w 5765599"/>
              <a:gd name="connsiteY0" fmla="*/ 3148 h 3476130"/>
              <a:gd name="connsiteX1" fmla="*/ 1257347 w 5765599"/>
              <a:gd name="connsiteY1" fmla="*/ 72998 h 3476130"/>
              <a:gd name="connsiteX2" fmla="*/ 1320847 w 5765599"/>
              <a:gd name="connsiteY2" fmla="*/ 212698 h 3476130"/>
              <a:gd name="connsiteX3" fmla="*/ 1282747 w 5765599"/>
              <a:gd name="connsiteY3" fmla="*/ 346048 h 3476130"/>
              <a:gd name="connsiteX4" fmla="*/ 1231947 w 5765599"/>
              <a:gd name="connsiteY4" fmla="*/ 453998 h 3476130"/>
              <a:gd name="connsiteX5" fmla="*/ 1136697 w 5765599"/>
              <a:gd name="connsiteY5" fmla="*/ 536548 h 3476130"/>
              <a:gd name="connsiteX6" fmla="*/ 965247 w 5765599"/>
              <a:gd name="connsiteY6" fmla="*/ 707998 h 3476130"/>
              <a:gd name="connsiteX7" fmla="*/ 933497 w 5765599"/>
              <a:gd name="connsiteY7" fmla="*/ 822298 h 3476130"/>
              <a:gd name="connsiteX8" fmla="*/ 977947 w 5765599"/>
              <a:gd name="connsiteY8" fmla="*/ 1012798 h 3476130"/>
              <a:gd name="connsiteX9" fmla="*/ 946197 w 5765599"/>
              <a:gd name="connsiteY9" fmla="*/ 1196948 h 3476130"/>
              <a:gd name="connsiteX10" fmla="*/ 876347 w 5765599"/>
              <a:gd name="connsiteY10" fmla="*/ 1304898 h 3476130"/>
              <a:gd name="connsiteX11" fmla="*/ 781097 w 5765599"/>
              <a:gd name="connsiteY11" fmla="*/ 1368398 h 3476130"/>
              <a:gd name="connsiteX12" fmla="*/ 717597 w 5765599"/>
              <a:gd name="connsiteY12" fmla="*/ 1552548 h 3476130"/>
              <a:gd name="connsiteX13" fmla="*/ 812847 w 5765599"/>
              <a:gd name="connsiteY13" fmla="*/ 1628748 h 3476130"/>
              <a:gd name="connsiteX14" fmla="*/ 1009697 w 5765599"/>
              <a:gd name="connsiteY14" fmla="*/ 1698598 h 3476130"/>
              <a:gd name="connsiteX15" fmla="*/ 1168447 w 5765599"/>
              <a:gd name="connsiteY15" fmla="*/ 1857348 h 3476130"/>
              <a:gd name="connsiteX16" fmla="*/ 1263697 w 5765599"/>
              <a:gd name="connsiteY16" fmla="*/ 1952598 h 3476130"/>
              <a:gd name="connsiteX17" fmla="*/ 1441497 w 5765599"/>
              <a:gd name="connsiteY17" fmla="*/ 2079598 h 3476130"/>
              <a:gd name="connsiteX18" fmla="*/ 1530397 w 5765599"/>
              <a:gd name="connsiteY18" fmla="*/ 2066898 h 3476130"/>
              <a:gd name="connsiteX19" fmla="*/ 1746297 w 5765599"/>
              <a:gd name="connsiteY19" fmla="*/ 2041498 h 3476130"/>
              <a:gd name="connsiteX20" fmla="*/ 1873297 w 5765599"/>
              <a:gd name="connsiteY20" fmla="*/ 1977998 h 3476130"/>
              <a:gd name="connsiteX21" fmla="*/ 1993947 w 5765599"/>
              <a:gd name="connsiteY21" fmla="*/ 1958948 h 3476130"/>
              <a:gd name="connsiteX22" fmla="*/ 2222547 w 5765599"/>
              <a:gd name="connsiteY22" fmla="*/ 1939898 h 3476130"/>
              <a:gd name="connsiteX23" fmla="*/ 2374947 w 5765599"/>
              <a:gd name="connsiteY23" fmla="*/ 1971648 h 3476130"/>
              <a:gd name="connsiteX24" fmla="*/ 2495597 w 5765599"/>
              <a:gd name="connsiteY24" fmla="*/ 1946248 h 3476130"/>
              <a:gd name="connsiteX25" fmla="*/ 2641647 w 5765599"/>
              <a:gd name="connsiteY25" fmla="*/ 1863698 h 3476130"/>
              <a:gd name="connsiteX26" fmla="*/ 2736897 w 5765599"/>
              <a:gd name="connsiteY26" fmla="*/ 1762098 h 3476130"/>
              <a:gd name="connsiteX27" fmla="*/ 2844847 w 5765599"/>
              <a:gd name="connsiteY27" fmla="*/ 1711298 h 3476130"/>
              <a:gd name="connsiteX28" fmla="*/ 3016297 w 5765599"/>
              <a:gd name="connsiteY28" fmla="*/ 1711298 h 3476130"/>
              <a:gd name="connsiteX29" fmla="*/ 3206797 w 5765599"/>
              <a:gd name="connsiteY29" fmla="*/ 1781148 h 3476130"/>
              <a:gd name="connsiteX30" fmla="*/ 3289347 w 5765599"/>
              <a:gd name="connsiteY30" fmla="*/ 1831948 h 3476130"/>
              <a:gd name="connsiteX31" fmla="*/ 3390947 w 5765599"/>
              <a:gd name="connsiteY31" fmla="*/ 1787498 h 3476130"/>
              <a:gd name="connsiteX32" fmla="*/ 3568747 w 5765599"/>
              <a:gd name="connsiteY32" fmla="*/ 1749398 h 3476130"/>
              <a:gd name="connsiteX33" fmla="*/ 3759247 w 5765599"/>
              <a:gd name="connsiteY33" fmla="*/ 1768448 h 3476130"/>
              <a:gd name="connsiteX34" fmla="*/ 3822747 w 5765599"/>
              <a:gd name="connsiteY34" fmla="*/ 1819248 h 3476130"/>
              <a:gd name="connsiteX35" fmla="*/ 4032297 w 5765599"/>
              <a:gd name="connsiteY35" fmla="*/ 1920848 h 3476130"/>
              <a:gd name="connsiteX36" fmla="*/ 4159297 w 5765599"/>
              <a:gd name="connsiteY36" fmla="*/ 1952598 h 3476130"/>
              <a:gd name="connsiteX37" fmla="*/ 4279947 w 5765599"/>
              <a:gd name="connsiteY37" fmla="*/ 1901798 h 3476130"/>
              <a:gd name="connsiteX38" fmla="*/ 4337097 w 5765599"/>
              <a:gd name="connsiteY38" fmla="*/ 2003398 h 3476130"/>
              <a:gd name="connsiteX39" fmla="*/ 4445047 w 5765599"/>
              <a:gd name="connsiteY39" fmla="*/ 2016098 h 3476130"/>
              <a:gd name="connsiteX40" fmla="*/ 4603797 w 5765599"/>
              <a:gd name="connsiteY40" fmla="*/ 2162148 h 3476130"/>
              <a:gd name="connsiteX41" fmla="*/ 4667297 w 5765599"/>
              <a:gd name="connsiteY41" fmla="*/ 2244698 h 3476130"/>
              <a:gd name="connsiteX42" fmla="*/ 5681709 w 5765599"/>
              <a:gd name="connsiteY42" fmla="*/ 2354235 h 3476130"/>
              <a:gd name="connsiteX43" fmla="*/ 5689648 w 5765599"/>
              <a:gd name="connsiteY43" fmla="*/ 2584424 h 3476130"/>
              <a:gd name="connsiteX44" fmla="*/ 5534073 w 5765599"/>
              <a:gd name="connsiteY44" fmla="*/ 2766985 h 3476130"/>
              <a:gd name="connsiteX45" fmla="*/ 5288010 w 5765599"/>
              <a:gd name="connsiteY45" fmla="*/ 2876524 h 3476130"/>
              <a:gd name="connsiteX46" fmla="*/ 4896148 w 5765599"/>
              <a:gd name="connsiteY46" fmla="*/ 3011996 h 3476130"/>
              <a:gd name="connsiteX47" fmla="*/ 4352972 w 5765599"/>
              <a:gd name="connsiteY47" fmla="*/ 3181323 h 3476130"/>
              <a:gd name="connsiteX48" fmla="*/ 3860847 w 5765599"/>
              <a:gd name="connsiteY48" fmla="*/ 3317848 h 3476130"/>
              <a:gd name="connsiteX49" fmla="*/ 3403647 w 5765599"/>
              <a:gd name="connsiteY49" fmla="*/ 3400398 h 3476130"/>
              <a:gd name="connsiteX50" fmla="*/ 3009947 w 5765599"/>
              <a:gd name="connsiteY50" fmla="*/ 3463898 h 3476130"/>
              <a:gd name="connsiteX51" fmla="*/ 2616247 w 5765599"/>
              <a:gd name="connsiteY51" fmla="*/ 3463898 h 3476130"/>
              <a:gd name="connsiteX52" fmla="*/ 1860597 w 5765599"/>
              <a:gd name="connsiteY52" fmla="*/ 3470248 h 3476130"/>
              <a:gd name="connsiteX53" fmla="*/ 1384347 w 5765599"/>
              <a:gd name="connsiteY53" fmla="*/ 3368648 h 3476130"/>
              <a:gd name="connsiteX54" fmla="*/ 825547 w 5765599"/>
              <a:gd name="connsiteY54" fmla="*/ 3203548 h 3476130"/>
              <a:gd name="connsiteX55" fmla="*/ 431847 w 5765599"/>
              <a:gd name="connsiteY55" fmla="*/ 2854298 h 3476130"/>
              <a:gd name="connsiteX56" fmla="*/ 146097 w 5765599"/>
              <a:gd name="connsiteY56" fmla="*/ 2390748 h 3476130"/>
              <a:gd name="connsiteX57" fmla="*/ 47 w 5765599"/>
              <a:gd name="connsiteY57" fmla="*/ 1558898 h 3476130"/>
              <a:gd name="connsiteX58" fmla="*/ 133397 w 5765599"/>
              <a:gd name="connsiteY58" fmla="*/ 981048 h 3476130"/>
              <a:gd name="connsiteX59" fmla="*/ 400097 w 5765599"/>
              <a:gd name="connsiteY59" fmla="*/ 574648 h 3476130"/>
              <a:gd name="connsiteX60" fmla="*/ 660447 w 5765599"/>
              <a:gd name="connsiteY60" fmla="*/ 244448 h 3476130"/>
              <a:gd name="connsiteX61" fmla="*/ 1092247 w 5765599"/>
              <a:gd name="connsiteY61" fmla="*/ 34898 h 3476130"/>
              <a:gd name="connsiteX62" fmla="*/ 1250997 w 5765599"/>
              <a:gd name="connsiteY62" fmla="*/ 3148 h 3476130"/>
              <a:gd name="connsiteX0" fmla="*/ 1250997 w 5732903"/>
              <a:gd name="connsiteY0" fmla="*/ 3148 h 3476130"/>
              <a:gd name="connsiteX1" fmla="*/ 1257347 w 5732903"/>
              <a:gd name="connsiteY1" fmla="*/ 72998 h 3476130"/>
              <a:gd name="connsiteX2" fmla="*/ 1320847 w 5732903"/>
              <a:gd name="connsiteY2" fmla="*/ 212698 h 3476130"/>
              <a:gd name="connsiteX3" fmla="*/ 1282747 w 5732903"/>
              <a:gd name="connsiteY3" fmla="*/ 346048 h 3476130"/>
              <a:gd name="connsiteX4" fmla="*/ 1231947 w 5732903"/>
              <a:gd name="connsiteY4" fmla="*/ 453998 h 3476130"/>
              <a:gd name="connsiteX5" fmla="*/ 1136697 w 5732903"/>
              <a:gd name="connsiteY5" fmla="*/ 536548 h 3476130"/>
              <a:gd name="connsiteX6" fmla="*/ 965247 w 5732903"/>
              <a:gd name="connsiteY6" fmla="*/ 707998 h 3476130"/>
              <a:gd name="connsiteX7" fmla="*/ 933497 w 5732903"/>
              <a:gd name="connsiteY7" fmla="*/ 822298 h 3476130"/>
              <a:gd name="connsiteX8" fmla="*/ 977947 w 5732903"/>
              <a:gd name="connsiteY8" fmla="*/ 1012798 h 3476130"/>
              <a:gd name="connsiteX9" fmla="*/ 946197 w 5732903"/>
              <a:gd name="connsiteY9" fmla="*/ 1196948 h 3476130"/>
              <a:gd name="connsiteX10" fmla="*/ 876347 w 5732903"/>
              <a:gd name="connsiteY10" fmla="*/ 1304898 h 3476130"/>
              <a:gd name="connsiteX11" fmla="*/ 781097 w 5732903"/>
              <a:gd name="connsiteY11" fmla="*/ 1368398 h 3476130"/>
              <a:gd name="connsiteX12" fmla="*/ 717597 w 5732903"/>
              <a:gd name="connsiteY12" fmla="*/ 1552548 h 3476130"/>
              <a:gd name="connsiteX13" fmla="*/ 812847 w 5732903"/>
              <a:gd name="connsiteY13" fmla="*/ 1628748 h 3476130"/>
              <a:gd name="connsiteX14" fmla="*/ 1009697 w 5732903"/>
              <a:gd name="connsiteY14" fmla="*/ 1698598 h 3476130"/>
              <a:gd name="connsiteX15" fmla="*/ 1168447 w 5732903"/>
              <a:gd name="connsiteY15" fmla="*/ 1857348 h 3476130"/>
              <a:gd name="connsiteX16" fmla="*/ 1263697 w 5732903"/>
              <a:gd name="connsiteY16" fmla="*/ 1952598 h 3476130"/>
              <a:gd name="connsiteX17" fmla="*/ 1441497 w 5732903"/>
              <a:gd name="connsiteY17" fmla="*/ 2079598 h 3476130"/>
              <a:gd name="connsiteX18" fmla="*/ 1530397 w 5732903"/>
              <a:gd name="connsiteY18" fmla="*/ 2066898 h 3476130"/>
              <a:gd name="connsiteX19" fmla="*/ 1746297 w 5732903"/>
              <a:gd name="connsiteY19" fmla="*/ 2041498 h 3476130"/>
              <a:gd name="connsiteX20" fmla="*/ 1873297 w 5732903"/>
              <a:gd name="connsiteY20" fmla="*/ 1977998 h 3476130"/>
              <a:gd name="connsiteX21" fmla="*/ 1993947 w 5732903"/>
              <a:gd name="connsiteY21" fmla="*/ 1958948 h 3476130"/>
              <a:gd name="connsiteX22" fmla="*/ 2222547 w 5732903"/>
              <a:gd name="connsiteY22" fmla="*/ 1939898 h 3476130"/>
              <a:gd name="connsiteX23" fmla="*/ 2374947 w 5732903"/>
              <a:gd name="connsiteY23" fmla="*/ 1971648 h 3476130"/>
              <a:gd name="connsiteX24" fmla="*/ 2495597 w 5732903"/>
              <a:gd name="connsiteY24" fmla="*/ 1946248 h 3476130"/>
              <a:gd name="connsiteX25" fmla="*/ 2641647 w 5732903"/>
              <a:gd name="connsiteY25" fmla="*/ 1863698 h 3476130"/>
              <a:gd name="connsiteX26" fmla="*/ 2736897 w 5732903"/>
              <a:gd name="connsiteY26" fmla="*/ 1762098 h 3476130"/>
              <a:gd name="connsiteX27" fmla="*/ 2844847 w 5732903"/>
              <a:gd name="connsiteY27" fmla="*/ 1711298 h 3476130"/>
              <a:gd name="connsiteX28" fmla="*/ 3016297 w 5732903"/>
              <a:gd name="connsiteY28" fmla="*/ 1711298 h 3476130"/>
              <a:gd name="connsiteX29" fmla="*/ 3206797 w 5732903"/>
              <a:gd name="connsiteY29" fmla="*/ 1781148 h 3476130"/>
              <a:gd name="connsiteX30" fmla="*/ 3289347 w 5732903"/>
              <a:gd name="connsiteY30" fmla="*/ 1831948 h 3476130"/>
              <a:gd name="connsiteX31" fmla="*/ 3390947 w 5732903"/>
              <a:gd name="connsiteY31" fmla="*/ 1787498 h 3476130"/>
              <a:gd name="connsiteX32" fmla="*/ 3568747 w 5732903"/>
              <a:gd name="connsiteY32" fmla="*/ 1749398 h 3476130"/>
              <a:gd name="connsiteX33" fmla="*/ 3759247 w 5732903"/>
              <a:gd name="connsiteY33" fmla="*/ 1768448 h 3476130"/>
              <a:gd name="connsiteX34" fmla="*/ 3822747 w 5732903"/>
              <a:gd name="connsiteY34" fmla="*/ 1819248 h 3476130"/>
              <a:gd name="connsiteX35" fmla="*/ 4032297 w 5732903"/>
              <a:gd name="connsiteY35" fmla="*/ 1920848 h 3476130"/>
              <a:gd name="connsiteX36" fmla="*/ 4159297 w 5732903"/>
              <a:gd name="connsiteY36" fmla="*/ 1952598 h 3476130"/>
              <a:gd name="connsiteX37" fmla="*/ 4279947 w 5732903"/>
              <a:gd name="connsiteY37" fmla="*/ 1901798 h 3476130"/>
              <a:gd name="connsiteX38" fmla="*/ 4337097 w 5732903"/>
              <a:gd name="connsiteY38" fmla="*/ 2003398 h 3476130"/>
              <a:gd name="connsiteX39" fmla="*/ 4445047 w 5732903"/>
              <a:gd name="connsiteY39" fmla="*/ 2016098 h 3476130"/>
              <a:gd name="connsiteX40" fmla="*/ 4603797 w 5732903"/>
              <a:gd name="connsiteY40" fmla="*/ 2162148 h 3476130"/>
              <a:gd name="connsiteX41" fmla="*/ 4667297 w 5732903"/>
              <a:gd name="connsiteY41" fmla="*/ 2244698 h 3476130"/>
              <a:gd name="connsiteX42" fmla="*/ 5629322 w 5732903"/>
              <a:gd name="connsiteY42" fmla="*/ 2220885 h 3476130"/>
              <a:gd name="connsiteX43" fmla="*/ 5689648 w 5732903"/>
              <a:gd name="connsiteY43" fmla="*/ 2584424 h 3476130"/>
              <a:gd name="connsiteX44" fmla="*/ 5534073 w 5732903"/>
              <a:gd name="connsiteY44" fmla="*/ 2766985 h 3476130"/>
              <a:gd name="connsiteX45" fmla="*/ 5288010 w 5732903"/>
              <a:gd name="connsiteY45" fmla="*/ 2876524 h 3476130"/>
              <a:gd name="connsiteX46" fmla="*/ 4896148 w 5732903"/>
              <a:gd name="connsiteY46" fmla="*/ 3011996 h 3476130"/>
              <a:gd name="connsiteX47" fmla="*/ 4352972 w 5732903"/>
              <a:gd name="connsiteY47" fmla="*/ 3181323 h 3476130"/>
              <a:gd name="connsiteX48" fmla="*/ 3860847 w 5732903"/>
              <a:gd name="connsiteY48" fmla="*/ 3317848 h 3476130"/>
              <a:gd name="connsiteX49" fmla="*/ 3403647 w 5732903"/>
              <a:gd name="connsiteY49" fmla="*/ 3400398 h 3476130"/>
              <a:gd name="connsiteX50" fmla="*/ 3009947 w 5732903"/>
              <a:gd name="connsiteY50" fmla="*/ 3463898 h 3476130"/>
              <a:gd name="connsiteX51" fmla="*/ 2616247 w 5732903"/>
              <a:gd name="connsiteY51" fmla="*/ 3463898 h 3476130"/>
              <a:gd name="connsiteX52" fmla="*/ 1860597 w 5732903"/>
              <a:gd name="connsiteY52" fmla="*/ 3470248 h 3476130"/>
              <a:gd name="connsiteX53" fmla="*/ 1384347 w 5732903"/>
              <a:gd name="connsiteY53" fmla="*/ 3368648 h 3476130"/>
              <a:gd name="connsiteX54" fmla="*/ 825547 w 5732903"/>
              <a:gd name="connsiteY54" fmla="*/ 3203548 h 3476130"/>
              <a:gd name="connsiteX55" fmla="*/ 431847 w 5732903"/>
              <a:gd name="connsiteY55" fmla="*/ 2854298 h 3476130"/>
              <a:gd name="connsiteX56" fmla="*/ 146097 w 5732903"/>
              <a:gd name="connsiteY56" fmla="*/ 2390748 h 3476130"/>
              <a:gd name="connsiteX57" fmla="*/ 47 w 5732903"/>
              <a:gd name="connsiteY57" fmla="*/ 1558898 h 3476130"/>
              <a:gd name="connsiteX58" fmla="*/ 133397 w 5732903"/>
              <a:gd name="connsiteY58" fmla="*/ 981048 h 3476130"/>
              <a:gd name="connsiteX59" fmla="*/ 400097 w 5732903"/>
              <a:gd name="connsiteY59" fmla="*/ 574648 h 3476130"/>
              <a:gd name="connsiteX60" fmla="*/ 660447 w 5732903"/>
              <a:gd name="connsiteY60" fmla="*/ 244448 h 3476130"/>
              <a:gd name="connsiteX61" fmla="*/ 1092247 w 5732903"/>
              <a:gd name="connsiteY61" fmla="*/ 34898 h 3476130"/>
              <a:gd name="connsiteX62" fmla="*/ 1250997 w 5732903"/>
              <a:gd name="connsiteY62" fmla="*/ 3148 h 3476130"/>
              <a:gd name="connsiteX0" fmla="*/ 1250997 w 5697978"/>
              <a:gd name="connsiteY0" fmla="*/ 3148 h 3476130"/>
              <a:gd name="connsiteX1" fmla="*/ 1257347 w 5697978"/>
              <a:gd name="connsiteY1" fmla="*/ 72998 h 3476130"/>
              <a:gd name="connsiteX2" fmla="*/ 1320847 w 5697978"/>
              <a:gd name="connsiteY2" fmla="*/ 212698 h 3476130"/>
              <a:gd name="connsiteX3" fmla="*/ 1282747 w 5697978"/>
              <a:gd name="connsiteY3" fmla="*/ 346048 h 3476130"/>
              <a:gd name="connsiteX4" fmla="*/ 1231947 w 5697978"/>
              <a:gd name="connsiteY4" fmla="*/ 453998 h 3476130"/>
              <a:gd name="connsiteX5" fmla="*/ 1136697 w 5697978"/>
              <a:gd name="connsiteY5" fmla="*/ 536548 h 3476130"/>
              <a:gd name="connsiteX6" fmla="*/ 965247 w 5697978"/>
              <a:gd name="connsiteY6" fmla="*/ 707998 h 3476130"/>
              <a:gd name="connsiteX7" fmla="*/ 933497 w 5697978"/>
              <a:gd name="connsiteY7" fmla="*/ 822298 h 3476130"/>
              <a:gd name="connsiteX8" fmla="*/ 977947 w 5697978"/>
              <a:gd name="connsiteY8" fmla="*/ 1012798 h 3476130"/>
              <a:gd name="connsiteX9" fmla="*/ 946197 w 5697978"/>
              <a:gd name="connsiteY9" fmla="*/ 1196948 h 3476130"/>
              <a:gd name="connsiteX10" fmla="*/ 876347 w 5697978"/>
              <a:gd name="connsiteY10" fmla="*/ 1304898 h 3476130"/>
              <a:gd name="connsiteX11" fmla="*/ 781097 w 5697978"/>
              <a:gd name="connsiteY11" fmla="*/ 1368398 h 3476130"/>
              <a:gd name="connsiteX12" fmla="*/ 717597 w 5697978"/>
              <a:gd name="connsiteY12" fmla="*/ 1552548 h 3476130"/>
              <a:gd name="connsiteX13" fmla="*/ 812847 w 5697978"/>
              <a:gd name="connsiteY13" fmla="*/ 1628748 h 3476130"/>
              <a:gd name="connsiteX14" fmla="*/ 1009697 w 5697978"/>
              <a:gd name="connsiteY14" fmla="*/ 1698598 h 3476130"/>
              <a:gd name="connsiteX15" fmla="*/ 1168447 w 5697978"/>
              <a:gd name="connsiteY15" fmla="*/ 1857348 h 3476130"/>
              <a:gd name="connsiteX16" fmla="*/ 1263697 w 5697978"/>
              <a:gd name="connsiteY16" fmla="*/ 1952598 h 3476130"/>
              <a:gd name="connsiteX17" fmla="*/ 1441497 w 5697978"/>
              <a:gd name="connsiteY17" fmla="*/ 2079598 h 3476130"/>
              <a:gd name="connsiteX18" fmla="*/ 1530397 w 5697978"/>
              <a:gd name="connsiteY18" fmla="*/ 2066898 h 3476130"/>
              <a:gd name="connsiteX19" fmla="*/ 1746297 w 5697978"/>
              <a:gd name="connsiteY19" fmla="*/ 2041498 h 3476130"/>
              <a:gd name="connsiteX20" fmla="*/ 1873297 w 5697978"/>
              <a:gd name="connsiteY20" fmla="*/ 1977998 h 3476130"/>
              <a:gd name="connsiteX21" fmla="*/ 1993947 w 5697978"/>
              <a:gd name="connsiteY21" fmla="*/ 1958948 h 3476130"/>
              <a:gd name="connsiteX22" fmla="*/ 2222547 w 5697978"/>
              <a:gd name="connsiteY22" fmla="*/ 1939898 h 3476130"/>
              <a:gd name="connsiteX23" fmla="*/ 2374947 w 5697978"/>
              <a:gd name="connsiteY23" fmla="*/ 1971648 h 3476130"/>
              <a:gd name="connsiteX24" fmla="*/ 2495597 w 5697978"/>
              <a:gd name="connsiteY24" fmla="*/ 1946248 h 3476130"/>
              <a:gd name="connsiteX25" fmla="*/ 2641647 w 5697978"/>
              <a:gd name="connsiteY25" fmla="*/ 1863698 h 3476130"/>
              <a:gd name="connsiteX26" fmla="*/ 2736897 w 5697978"/>
              <a:gd name="connsiteY26" fmla="*/ 1762098 h 3476130"/>
              <a:gd name="connsiteX27" fmla="*/ 2844847 w 5697978"/>
              <a:gd name="connsiteY27" fmla="*/ 1711298 h 3476130"/>
              <a:gd name="connsiteX28" fmla="*/ 3016297 w 5697978"/>
              <a:gd name="connsiteY28" fmla="*/ 1711298 h 3476130"/>
              <a:gd name="connsiteX29" fmla="*/ 3206797 w 5697978"/>
              <a:gd name="connsiteY29" fmla="*/ 1781148 h 3476130"/>
              <a:gd name="connsiteX30" fmla="*/ 3289347 w 5697978"/>
              <a:gd name="connsiteY30" fmla="*/ 1831948 h 3476130"/>
              <a:gd name="connsiteX31" fmla="*/ 3390947 w 5697978"/>
              <a:gd name="connsiteY31" fmla="*/ 1787498 h 3476130"/>
              <a:gd name="connsiteX32" fmla="*/ 3568747 w 5697978"/>
              <a:gd name="connsiteY32" fmla="*/ 1749398 h 3476130"/>
              <a:gd name="connsiteX33" fmla="*/ 3759247 w 5697978"/>
              <a:gd name="connsiteY33" fmla="*/ 1768448 h 3476130"/>
              <a:gd name="connsiteX34" fmla="*/ 3822747 w 5697978"/>
              <a:gd name="connsiteY34" fmla="*/ 1819248 h 3476130"/>
              <a:gd name="connsiteX35" fmla="*/ 4032297 w 5697978"/>
              <a:gd name="connsiteY35" fmla="*/ 1920848 h 3476130"/>
              <a:gd name="connsiteX36" fmla="*/ 4159297 w 5697978"/>
              <a:gd name="connsiteY36" fmla="*/ 1952598 h 3476130"/>
              <a:gd name="connsiteX37" fmla="*/ 4279947 w 5697978"/>
              <a:gd name="connsiteY37" fmla="*/ 1901798 h 3476130"/>
              <a:gd name="connsiteX38" fmla="*/ 4337097 w 5697978"/>
              <a:gd name="connsiteY38" fmla="*/ 2003398 h 3476130"/>
              <a:gd name="connsiteX39" fmla="*/ 4445047 w 5697978"/>
              <a:gd name="connsiteY39" fmla="*/ 2016098 h 3476130"/>
              <a:gd name="connsiteX40" fmla="*/ 4603797 w 5697978"/>
              <a:gd name="connsiteY40" fmla="*/ 2162148 h 3476130"/>
              <a:gd name="connsiteX41" fmla="*/ 5376910 w 5697978"/>
              <a:gd name="connsiteY41" fmla="*/ 1882748 h 3476130"/>
              <a:gd name="connsiteX42" fmla="*/ 5629322 w 5697978"/>
              <a:gd name="connsiteY42" fmla="*/ 2220885 h 3476130"/>
              <a:gd name="connsiteX43" fmla="*/ 5689648 w 5697978"/>
              <a:gd name="connsiteY43" fmla="*/ 2584424 h 3476130"/>
              <a:gd name="connsiteX44" fmla="*/ 5534073 w 5697978"/>
              <a:gd name="connsiteY44" fmla="*/ 2766985 h 3476130"/>
              <a:gd name="connsiteX45" fmla="*/ 5288010 w 5697978"/>
              <a:gd name="connsiteY45" fmla="*/ 2876524 h 3476130"/>
              <a:gd name="connsiteX46" fmla="*/ 4896148 w 5697978"/>
              <a:gd name="connsiteY46" fmla="*/ 3011996 h 3476130"/>
              <a:gd name="connsiteX47" fmla="*/ 4352972 w 5697978"/>
              <a:gd name="connsiteY47" fmla="*/ 3181323 h 3476130"/>
              <a:gd name="connsiteX48" fmla="*/ 3860847 w 5697978"/>
              <a:gd name="connsiteY48" fmla="*/ 3317848 h 3476130"/>
              <a:gd name="connsiteX49" fmla="*/ 3403647 w 5697978"/>
              <a:gd name="connsiteY49" fmla="*/ 3400398 h 3476130"/>
              <a:gd name="connsiteX50" fmla="*/ 3009947 w 5697978"/>
              <a:gd name="connsiteY50" fmla="*/ 3463898 h 3476130"/>
              <a:gd name="connsiteX51" fmla="*/ 2616247 w 5697978"/>
              <a:gd name="connsiteY51" fmla="*/ 3463898 h 3476130"/>
              <a:gd name="connsiteX52" fmla="*/ 1860597 w 5697978"/>
              <a:gd name="connsiteY52" fmla="*/ 3470248 h 3476130"/>
              <a:gd name="connsiteX53" fmla="*/ 1384347 w 5697978"/>
              <a:gd name="connsiteY53" fmla="*/ 3368648 h 3476130"/>
              <a:gd name="connsiteX54" fmla="*/ 825547 w 5697978"/>
              <a:gd name="connsiteY54" fmla="*/ 3203548 h 3476130"/>
              <a:gd name="connsiteX55" fmla="*/ 431847 w 5697978"/>
              <a:gd name="connsiteY55" fmla="*/ 2854298 h 3476130"/>
              <a:gd name="connsiteX56" fmla="*/ 146097 w 5697978"/>
              <a:gd name="connsiteY56" fmla="*/ 2390748 h 3476130"/>
              <a:gd name="connsiteX57" fmla="*/ 47 w 5697978"/>
              <a:gd name="connsiteY57" fmla="*/ 1558898 h 3476130"/>
              <a:gd name="connsiteX58" fmla="*/ 133397 w 5697978"/>
              <a:gd name="connsiteY58" fmla="*/ 981048 h 3476130"/>
              <a:gd name="connsiteX59" fmla="*/ 400097 w 5697978"/>
              <a:gd name="connsiteY59" fmla="*/ 574648 h 3476130"/>
              <a:gd name="connsiteX60" fmla="*/ 660447 w 5697978"/>
              <a:gd name="connsiteY60" fmla="*/ 244448 h 3476130"/>
              <a:gd name="connsiteX61" fmla="*/ 1092247 w 5697978"/>
              <a:gd name="connsiteY61" fmla="*/ 34898 h 3476130"/>
              <a:gd name="connsiteX62" fmla="*/ 1250997 w 5697978"/>
              <a:gd name="connsiteY62" fmla="*/ 3148 h 3476130"/>
              <a:gd name="connsiteX0" fmla="*/ 1250997 w 5705801"/>
              <a:gd name="connsiteY0" fmla="*/ 3148 h 3476130"/>
              <a:gd name="connsiteX1" fmla="*/ 1257347 w 5705801"/>
              <a:gd name="connsiteY1" fmla="*/ 72998 h 3476130"/>
              <a:gd name="connsiteX2" fmla="*/ 1320847 w 5705801"/>
              <a:gd name="connsiteY2" fmla="*/ 212698 h 3476130"/>
              <a:gd name="connsiteX3" fmla="*/ 1282747 w 5705801"/>
              <a:gd name="connsiteY3" fmla="*/ 346048 h 3476130"/>
              <a:gd name="connsiteX4" fmla="*/ 1231947 w 5705801"/>
              <a:gd name="connsiteY4" fmla="*/ 453998 h 3476130"/>
              <a:gd name="connsiteX5" fmla="*/ 1136697 w 5705801"/>
              <a:gd name="connsiteY5" fmla="*/ 536548 h 3476130"/>
              <a:gd name="connsiteX6" fmla="*/ 965247 w 5705801"/>
              <a:gd name="connsiteY6" fmla="*/ 707998 h 3476130"/>
              <a:gd name="connsiteX7" fmla="*/ 933497 w 5705801"/>
              <a:gd name="connsiteY7" fmla="*/ 822298 h 3476130"/>
              <a:gd name="connsiteX8" fmla="*/ 977947 w 5705801"/>
              <a:gd name="connsiteY8" fmla="*/ 1012798 h 3476130"/>
              <a:gd name="connsiteX9" fmla="*/ 946197 w 5705801"/>
              <a:gd name="connsiteY9" fmla="*/ 1196948 h 3476130"/>
              <a:gd name="connsiteX10" fmla="*/ 876347 w 5705801"/>
              <a:gd name="connsiteY10" fmla="*/ 1304898 h 3476130"/>
              <a:gd name="connsiteX11" fmla="*/ 781097 w 5705801"/>
              <a:gd name="connsiteY11" fmla="*/ 1368398 h 3476130"/>
              <a:gd name="connsiteX12" fmla="*/ 717597 w 5705801"/>
              <a:gd name="connsiteY12" fmla="*/ 1552548 h 3476130"/>
              <a:gd name="connsiteX13" fmla="*/ 812847 w 5705801"/>
              <a:gd name="connsiteY13" fmla="*/ 1628748 h 3476130"/>
              <a:gd name="connsiteX14" fmla="*/ 1009697 w 5705801"/>
              <a:gd name="connsiteY14" fmla="*/ 1698598 h 3476130"/>
              <a:gd name="connsiteX15" fmla="*/ 1168447 w 5705801"/>
              <a:gd name="connsiteY15" fmla="*/ 1857348 h 3476130"/>
              <a:gd name="connsiteX16" fmla="*/ 1263697 w 5705801"/>
              <a:gd name="connsiteY16" fmla="*/ 1952598 h 3476130"/>
              <a:gd name="connsiteX17" fmla="*/ 1441497 w 5705801"/>
              <a:gd name="connsiteY17" fmla="*/ 2079598 h 3476130"/>
              <a:gd name="connsiteX18" fmla="*/ 1530397 w 5705801"/>
              <a:gd name="connsiteY18" fmla="*/ 2066898 h 3476130"/>
              <a:gd name="connsiteX19" fmla="*/ 1746297 w 5705801"/>
              <a:gd name="connsiteY19" fmla="*/ 2041498 h 3476130"/>
              <a:gd name="connsiteX20" fmla="*/ 1873297 w 5705801"/>
              <a:gd name="connsiteY20" fmla="*/ 1977998 h 3476130"/>
              <a:gd name="connsiteX21" fmla="*/ 1993947 w 5705801"/>
              <a:gd name="connsiteY21" fmla="*/ 1958948 h 3476130"/>
              <a:gd name="connsiteX22" fmla="*/ 2222547 w 5705801"/>
              <a:gd name="connsiteY22" fmla="*/ 1939898 h 3476130"/>
              <a:gd name="connsiteX23" fmla="*/ 2374947 w 5705801"/>
              <a:gd name="connsiteY23" fmla="*/ 1971648 h 3476130"/>
              <a:gd name="connsiteX24" fmla="*/ 2495597 w 5705801"/>
              <a:gd name="connsiteY24" fmla="*/ 1946248 h 3476130"/>
              <a:gd name="connsiteX25" fmla="*/ 2641647 w 5705801"/>
              <a:gd name="connsiteY25" fmla="*/ 1863698 h 3476130"/>
              <a:gd name="connsiteX26" fmla="*/ 2736897 w 5705801"/>
              <a:gd name="connsiteY26" fmla="*/ 1762098 h 3476130"/>
              <a:gd name="connsiteX27" fmla="*/ 2844847 w 5705801"/>
              <a:gd name="connsiteY27" fmla="*/ 1711298 h 3476130"/>
              <a:gd name="connsiteX28" fmla="*/ 3016297 w 5705801"/>
              <a:gd name="connsiteY28" fmla="*/ 1711298 h 3476130"/>
              <a:gd name="connsiteX29" fmla="*/ 3206797 w 5705801"/>
              <a:gd name="connsiteY29" fmla="*/ 1781148 h 3476130"/>
              <a:gd name="connsiteX30" fmla="*/ 3289347 w 5705801"/>
              <a:gd name="connsiteY30" fmla="*/ 1831948 h 3476130"/>
              <a:gd name="connsiteX31" fmla="*/ 3390947 w 5705801"/>
              <a:gd name="connsiteY31" fmla="*/ 1787498 h 3476130"/>
              <a:gd name="connsiteX32" fmla="*/ 3568747 w 5705801"/>
              <a:gd name="connsiteY32" fmla="*/ 1749398 h 3476130"/>
              <a:gd name="connsiteX33" fmla="*/ 3759247 w 5705801"/>
              <a:gd name="connsiteY33" fmla="*/ 1768448 h 3476130"/>
              <a:gd name="connsiteX34" fmla="*/ 3822747 w 5705801"/>
              <a:gd name="connsiteY34" fmla="*/ 1819248 h 3476130"/>
              <a:gd name="connsiteX35" fmla="*/ 4032297 w 5705801"/>
              <a:gd name="connsiteY35" fmla="*/ 1920848 h 3476130"/>
              <a:gd name="connsiteX36" fmla="*/ 4159297 w 5705801"/>
              <a:gd name="connsiteY36" fmla="*/ 1952598 h 3476130"/>
              <a:gd name="connsiteX37" fmla="*/ 4279947 w 5705801"/>
              <a:gd name="connsiteY37" fmla="*/ 1901798 h 3476130"/>
              <a:gd name="connsiteX38" fmla="*/ 4337097 w 5705801"/>
              <a:gd name="connsiteY38" fmla="*/ 2003398 h 3476130"/>
              <a:gd name="connsiteX39" fmla="*/ 4445047 w 5705801"/>
              <a:gd name="connsiteY39" fmla="*/ 2016098 h 3476130"/>
              <a:gd name="connsiteX40" fmla="*/ 4603797 w 5705801"/>
              <a:gd name="connsiteY40" fmla="*/ 2162148 h 3476130"/>
              <a:gd name="connsiteX41" fmla="*/ 5376910 w 5705801"/>
              <a:gd name="connsiteY41" fmla="*/ 1882748 h 3476130"/>
              <a:gd name="connsiteX42" fmla="*/ 5662659 w 5705801"/>
              <a:gd name="connsiteY42" fmla="*/ 2182785 h 3476130"/>
              <a:gd name="connsiteX43" fmla="*/ 5689648 w 5705801"/>
              <a:gd name="connsiteY43" fmla="*/ 2584424 h 3476130"/>
              <a:gd name="connsiteX44" fmla="*/ 5534073 w 5705801"/>
              <a:gd name="connsiteY44" fmla="*/ 2766985 h 3476130"/>
              <a:gd name="connsiteX45" fmla="*/ 5288010 w 5705801"/>
              <a:gd name="connsiteY45" fmla="*/ 2876524 h 3476130"/>
              <a:gd name="connsiteX46" fmla="*/ 4896148 w 5705801"/>
              <a:gd name="connsiteY46" fmla="*/ 3011996 h 3476130"/>
              <a:gd name="connsiteX47" fmla="*/ 4352972 w 5705801"/>
              <a:gd name="connsiteY47" fmla="*/ 3181323 h 3476130"/>
              <a:gd name="connsiteX48" fmla="*/ 3860847 w 5705801"/>
              <a:gd name="connsiteY48" fmla="*/ 3317848 h 3476130"/>
              <a:gd name="connsiteX49" fmla="*/ 3403647 w 5705801"/>
              <a:gd name="connsiteY49" fmla="*/ 3400398 h 3476130"/>
              <a:gd name="connsiteX50" fmla="*/ 3009947 w 5705801"/>
              <a:gd name="connsiteY50" fmla="*/ 3463898 h 3476130"/>
              <a:gd name="connsiteX51" fmla="*/ 2616247 w 5705801"/>
              <a:gd name="connsiteY51" fmla="*/ 3463898 h 3476130"/>
              <a:gd name="connsiteX52" fmla="*/ 1860597 w 5705801"/>
              <a:gd name="connsiteY52" fmla="*/ 3470248 h 3476130"/>
              <a:gd name="connsiteX53" fmla="*/ 1384347 w 5705801"/>
              <a:gd name="connsiteY53" fmla="*/ 3368648 h 3476130"/>
              <a:gd name="connsiteX54" fmla="*/ 825547 w 5705801"/>
              <a:gd name="connsiteY54" fmla="*/ 3203548 h 3476130"/>
              <a:gd name="connsiteX55" fmla="*/ 431847 w 5705801"/>
              <a:gd name="connsiteY55" fmla="*/ 2854298 h 3476130"/>
              <a:gd name="connsiteX56" fmla="*/ 146097 w 5705801"/>
              <a:gd name="connsiteY56" fmla="*/ 2390748 h 3476130"/>
              <a:gd name="connsiteX57" fmla="*/ 47 w 5705801"/>
              <a:gd name="connsiteY57" fmla="*/ 1558898 h 3476130"/>
              <a:gd name="connsiteX58" fmla="*/ 133397 w 5705801"/>
              <a:gd name="connsiteY58" fmla="*/ 981048 h 3476130"/>
              <a:gd name="connsiteX59" fmla="*/ 400097 w 5705801"/>
              <a:gd name="connsiteY59" fmla="*/ 574648 h 3476130"/>
              <a:gd name="connsiteX60" fmla="*/ 660447 w 5705801"/>
              <a:gd name="connsiteY60" fmla="*/ 244448 h 3476130"/>
              <a:gd name="connsiteX61" fmla="*/ 1092247 w 5705801"/>
              <a:gd name="connsiteY61" fmla="*/ 34898 h 3476130"/>
              <a:gd name="connsiteX62" fmla="*/ 1250997 w 5705801"/>
              <a:gd name="connsiteY62" fmla="*/ 3148 h 3476130"/>
              <a:gd name="connsiteX0" fmla="*/ 1250997 w 5712635"/>
              <a:gd name="connsiteY0" fmla="*/ 3148 h 3476130"/>
              <a:gd name="connsiteX1" fmla="*/ 1257347 w 5712635"/>
              <a:gd name="connsiteY1" fmla="*/ 72998 h 3476130"/>
              <a:gd name="connsiteX2" fmla="*/ 1320847 w 5712635"/>
              <a:gd name="connsiteY2" fmla="*/ 212698 h 3476130"/>
              <a:gd name="connsiteX3" fmla="*/ 1282747 w 5712635"/>
              <a:gd name="connsiteY3" fmla="*/ 346048 h 3476130"/>
              <a:gd name="connsiteX4" fmla="*/ 1231947 w 5712635"/>
              <a:gd name="connsiteY4" fmla="*/ 453998 h 3476130"/>
              <a:gd name="connsiteX5" fmla="*/ 1136697 w 5712635"/>
              <a:gd name="connsiteY5" fmla="*/ 536548 h 3476130"/>
              <a:gd name="connsiteX6" fmla="*/ 965247 w 5712635"/>
              <a:gd name="connsiteY6" fmla="*/ 707998 h 3476130"/>
              <a:gd name="connsiteX7" fmla="*/ 933497 w 5712635"/>
              <a:gd name="connsiteY7" fmla="*/ 822298 h 3476130"/>
              <a:gd name="connsiteX8" fmla="*/ 977947 w 5712635"/>
              <a:gd name="connsiteY8" fmla="*/ 1012798 h 3476130"/>
              <a:gd name="connsiteX9" fmla="*/ 946197 w 5712635"/>
              <a:gd name="connsiteY9" fmla="*/ 1196948 h 3476130"/>
              <a:gd name="connsiteX10" fmla="*/ 876347 w 5712635"/>
              <a:gd name="connsiteY10" fmla="*/ 1304898 h 3476130"/>
              <a:gd name="connsiteX11" fmla="*/ 781097 w 5712635"/>
              <a:gd name="connsiteY11" fmla="*/ 1368398 h 3476130"/>
              <a:gd name="connsiteX12" fmla="*/ 717597 w 5712635"/>
              <a:gd name="connsiteY12" fmla="*/ 1552548 h 3476130"/>
              <a:gd name="connsiteX13" fmla="*/ 812847 w 5712635"/>
              <a:gd name="connsiteY13" fmla="*/ 1628748 h 3476130"/>
              <a:gd name="connsiteX14" fmla="*/ 1009697 w 5712635"/>
              <a:gd name="connsiteY14" fmla="*/ 1698598 h 3476130"/>
              <a:gd name="connsiteX15" fmla="*/ 1168447 w 5712635"/>
              <a:gd name="connsiteY15" fmla="*/ 1857348 h 3476130"/>
              <a:gd name="connsiteX16" fmla="*/ 1263697 w 5712635"/>
              <a:gd name="connsiteY16" fmla="*/ 1952598 h 3476130"/>
              <a:gd name="connsiteX17" fmla="*/ 1441497 w 5712635"/>
              <a:gd name="connsiteY17" fmla="*/ 2079598 h 3476130"/>
              <a:gd name="connsiteX18" fmla="*/ 1530397 w 5712635"/>
              <a:gd name="connsiteY18" fmla="*/ 2066898 h 3476130"/>
              <a:gd name="connsiteX19" fmla="*/ 1746297 w 5712635"/>
              <a:gd name="connsiteY19" fmla="*/ 2041498 h 3476130"/>
              <a:gd name="connsiteX20" fmla="*/ 1873297 w 5712635"/>
              <a:gd name="connsiteY20" fmla="*/ 1977998 h 3476130"/>
              <a:gd name="connsiteX21" fmla="*/ 1993947 w 5712635"/>
              <a:gd name="connsiteY21" fmla="*/ 1958948 h 3476130"/>
              <a:gd name="connsiteX22" fmla="*/ 2222547 w 5712635"/>
              <a:gd name="connsiteY22" fmla="*/ 1939898 h 3476130"/>
              <a:gd name="connsiteX23" fmla="*/ 2374947 w 5712635"/>
              <a:gd name="connsiteY23" fmla="*/ 1971648 h 3476130"/>
              <a:gd name="connsiteX24" fmla="*/ 2495597 w 5712635"/>
              <a:gd name="connsiteY24" fmla="*/ 1946248 h 3476130"/>
              <a:gd name="connsiteX25" fmla="*/ 2641647 w 5712635"/>
              <a:gd name="connsiteY25" fmla="*/ 1863698 h 3476130"/>
              <a:gd name="connsiteX26" fmla="*/ 2736897 w 5712635"/>
              <a:gd name="connsiteY26" fmla="*/ 1762098 h 3476130"/>
              <a:gd name="connsiteX27" fmla="*/ 2844847 w 5712635"/>
              <a:gd name="connsiteY27" fmla="*/ 1711298 h 3476130"/>
              <a:gd name="connsiteX28" fmla="*/ 3016297 w 5712635"/>
              <a:gd name="connsiteY28" fmla="*/ 1711298 h 3476130"/>
              <a:gd name="connsiteX29" fmla="*/ 3206797 w 5712635"/>
              <a:gd name="connsiteY29" fmla="*/ 1781148 h 3476130"/>
              <a:gd name="connsiteX30" fmla="*/ 3289347 w 5712635"/>
              <a:gd name="connsiteY30" fmla="*/ 1831948 h 3476130"/>
              <a:gd name="connsiteX31" fmla="*/ 3390947 w 5712635"/>
              <a:gd name="connsiteY31" fmla="*/ 1787498 h 3476130"/>
              <a:gd name="connsiteX32" fmla="*/ 3568747 w 5712635"/>
              <a:gd name="connsiteY32" fmla="*/ 1749398 h 3476130"/>
              <a:gd name="connsiteX33" fmla="*/ 3759247 w 5712635"/>
              <a:gd name="connsiteY33" fmla="*/ 1768448 h 3476130"/>
              <a:gd name="connsiteX34" fmla="*/ 3822747 w 5712635"/>
              <a:gd name="connsiteY34" fmla="*/ 1819248 h 3476130"/>
              <a:gd name="connsiteX35" fmla="*/ 4032297 w 5712635"/>
              <a:gd name="connsiteY35" fmla="*/ 1920848 h 3476130"/>
              <a:gd name="connsiteX36" fmla="*/ 4159297 w 5712635"/>
              <a:gd name="connsiteY36" fmla="*/ 1952598 h 3476130"/>
              <a:gd name="connsiteX37" fmla="*/ 4279947 w 5712635"/>
              <a:gd name="connsiteY37" fmla="*/ 1901798 h 3476130"/>
              <a:gd name="connsiteX38" fmla="*/ 4337097 w 5712635"/>
              <a:gd name="connsiteY38" fmla="*/ 2003398 h 3476130"/>
              <a:gd name="connsiteX39" fmla="*/ 4445047 w 5712635"/>
              <a:gd name="connsiteY39" fmla="*/ 2016098 h 3476130"/>
              <a:gd name="connsiteX40" fmla="*/ 4603797 w 5712635"/>
              <a:gd name="connsiteY40" fmla="*/ 2162148 h 3476130"/>
              <a:gd name="connsiteX41" fmla="*/ 5376910 w 5712635"/>
              <a:gd name="connsiteY41" fmla="*/ 1882748 h 3476130"/>
              <a:gd name="connsiteX42" fmla="*/ 5662659 w 5712635"/>
              <a:gd name="connsiteY42" fmla="*/ 2182785 h 3476130"/>
              <a:gd name="connsiteX43" fmla="*/ 5699173 w 5712635"/>
              <a:gd name="connsiteY43" fmla="*/ 2522511 h 3476130"/>
              <a:gd name="connsiteX44" fmla="*/ 5534073 w 5712635"/>
              <a:gd name="connsiteY44" fmla="*/ 2766985 h 3476130"/>
              <a:gd name="connsiteX45" fmla="*/ 5288010 w 5712635"/>
              <a:gd name="connsiteY45" fmla="*/ 2876524 h 3476130"/>
              <a:gd name="connsiteX46" fmla="*/ 4896148 w 5712635"/>
              <a:gd name="connsiteY46" fmla="*/ 3011996 h 3476130"/>
              <a:gd name="connsiteX47" fmla="*/ 4352972 w 5712635"/>
              <a:gd name="connsiteY47" fmla="*/ 3181323 h 3476130"/>
              <a:gd name="connsiteX48" fmla="*/ 3860847 w 5712635"/>
              <a:gd name="connsiteY48" fmla="*/ 3317848 h 3476130"/>
              <a:gd name="connsiteX49" fmla="*/ 3403647 w 5712635"/>
              <a:gd name="connsiteY49" fmla="*/ 3400398 h 3476130"/>
              <a:gd name="connsiteX50" fmla="*/ 3009947 w 5712635"/>
              <a:gd name="connsiteY50" fmla="*/ 3463898 h 3476130"/>
              <a:gd name="connsiteX51" fmla="*/ 2616247 w 5712635"/>
              <a:gd name="connsiteY51" fmla="*/ 3463898 h 3476130"/>
              <a:gd name="connsiteX52" fmla="*/ 1860597 w 5712635"/>
              <a:gd name="connsiteY52" fmla="*/ 3470248 h 3476130"/>
              <a:gd name="connsiteX53" fmla="*/ 1384347 w 5712635"/>
              <a:gd name="connsiteY53" fmla="*/ 3368648 h 3476130"/>
              <a:gd name="connsiteX54" fmla="*/ 825547 w 5712635"/>
              <a:gd name="connsiteY54" fmla="*/ 3203548 h 3476130"/>
              <a:gd name="connsiteX55" fmla="*/ 431847 w 5712635"/>
              <a:gd name="connsiteY55" fmla="*/ 2854298 h 3476130"/>
              <a:gd name="connsiteX56" fmla="*/ 146097 w 5712635"/>
              <a:gd name="connsiteY56" fmla="*/ 2390748 h 3476130"/>
              <a:gd name="connsiteX57" fmla="*/ 47 w 5712635"/>
              <a:gd name="connsiteY57" fmla="*/ 1558898 h 3476130"/>
              <a:gd name="connsiteX58" fmla="*/ 133397 w 5712635"/>
              <a:gd name="connsiteY58" fmla="*/ 981048 h 3476130"/>
              <a:gd name="connsiteX59" fmla="*/ 400097 w 5712635"/>
              <a:gd name="connsiteY59" fmla="*/ 574648 h 3476130"/>
              <a:gd name="connsiteX60" fmla="*/ 660447 w 5712635"/>
              <a:gd name="connsiteY60" fmla="*/ 244448 h 3476130"/>
              <a:gd name="connsiteX61" fmla="*/ 1092247 w 5712635"/>
              <a:gd name="connsiteY61" fmla="*/ 34898 h 3476130"/>
              <a:gd name="connsiteX62" fmla="*/ 1250997 w 5712635"/>
              <a:gd name="connsiteY62" fmla="*/ 3148 h 3476130"/>
              <a:gd name="connsiteX0" fmla="*/ 1250997 w 5712635"/>
              <a:gd name="connsiteY0" fmla="*/ 3148 h 3476130"/>
              <a:gd name="connsiteX1" fmla="*/ 1257347 w 5712635"/>
              <a:gd name="connsiteY1" fmla="*/ 72998 h 3476130"/>
              <a:gd name="connsiteX2" fmla="*/ 1320847 w 5712635"/>
              <a:gd name="connsiteY2" fmla="*/ 212698 h 3476130"/>
              <a:gd name="connsiteX3" fmla="*/ 1282747 w 5712635"/>
              <a:gd name="connsiteY3" fmla="*/ 346048 h 3476130"/>
              <a:gd name="connsiteX4" fmla="*/ 1231947 w 5712635"/>
              <a:gd name="connsiteY4" fmla="*/ 453998 h 3476130"/>
              <a:gd name="connsiteX5" fmla="*/ 1136697 w 5712635"/>
              <a:gd name="connsiteY5" fmla="*/ 536548 h 3476130"/>
              <a:gd name="connsiteX6" fmla="*/ 965247 w 5712635"/>
              <a:gd name="connsiteY6" fmla="*/ 707998 h 3476130"/>
              <a:gd name="connsiteX7" fmla="*/ 933497 w 5712635"/>
              <a:gd name="connsiteY7" fmla="*/ 822298 h 3476130"/>
              <a:gd name="connsiteX8" fmla="*/ 977947 w 5712635"/>
              <a:gd name="connsiteY8" fmla="*/ 1012798 h 3476130"/>
              <a:gd name="connsiteX9" fmla="*/ 946197 w 5712635"/>
              <a:gd name="connsiteY9" fmla="*/ 1196948 h 3476130"/>
              <a:gd name="connsiteX10" fmla="*/ 876347 w 5712635"/>
              <a:gd name="connsiteY10" fmla="*/ 1304898 h 3476130"/>
              <a:gd name="connsiteX11" fmla="*/ 781097 w 5712635"/>
              <a:gd name="connsiteY11" fmla="*/ 1368398 h 3476130"/>
              <a:gd name="connsiteX12" fmla="*/ 717597 w 5712635"/>
              <a:gd name="connsiteY12" fmla="*/ 1552548 h 3476130"/>
              <a:gd name="connsiteX13" fmla="*/ 812847 w 5712635"/>
              <a:gd name="connsiteY13" fmla="*/ 1628748 h 3476130"/>
              <a:gd name="connsiteX14" fmla="*/ 1009697 w 5712635"/>
              <a:gd name="connsiteY14" fmla="*/ 1698598 h 3476130"/>
              <a:gd name="connsiteX15" fmla="*/ 1168447 w 5712635"/>
              <a:gd name="connsiteY15" fmla="*/ 1857348 h 3476130"/>
              <a:gd name="connsiteX16" fmla="*/ 1263697 w 5712635"/>
              <a:gd name="connsiteY16" fmla="*/ 1952598 h 3476130"/>
              <a:gd name="connsiteX17" fmla="*/ 1441497 w 5712635"/>
              <a:gd name="connsiteY17" fmla="*/ 2079598 h 3476130"/>
              <a:gd name="connsiteX18" fmla="*/ 1530397 w 5712635"/>
              <a:gd name="connsiteY18" fmla="*/ 2066898 h 3476130"/>
              <a:gd name="connsiteX19" fmla="*/ 1746297 w 5712635"/>
              <a:gd name="connsiteY19" fmla="*/ 2041498 h 3476130"/>
              <a:gd name="connsiteX20" fmla="*/ 1873297 w 5712635"/>
              <a:gd name="connsiteY20" fmla="*/ 1977998 h 3476130"/>
              <a:gd name="connsiteX21" fmla="*/ 1993947 w 5712635"/>
              <a:gd name="connsiteY21" fmla="*/ 1958948 h 3476130"/>
              <a:gd name="connsiteX22" fmla="*/ 2222547 w 5712635"/>
              <a:gd name="connsiteY22" fmla="*/ 1939898 h 3476130"/>
              <a:gd name="connsiteX23" fmla="*/ 2374947 w 5712635"/>
              <a:gd name="connsiteY23" fmla="*/ 1971648 h 3476130"/>
              <a:gd name="connsiteX24" fmla="*/ 2495597 w 5712635"/>
              <a:gd name="connsiteY24" fmla="*/ 1946248 h 3476130"/>
              <a:gd name="connsiteX25" fmla="*/ 2641647 w 5712635"/>
              <a:gd name="connsiteY25" fmla="*/ 1863698 h 3476130"/>
              <a:gd name="connsiteX26" fmla="*/ 2736897 w 5712635"/>
              <a:gd name="connsiteY26" fmla="*/ 1762098 h 3476130"/>
              <a:gd name="connsiteX27" fmla="*/ 2844847 w 5712635"/>
              <a:gd name="connsiteY27" fmla="*/ 1711298 h 3476130"/>
              <a:gd name="connsiteX28" fmla="*/ 3016297 w 5712635"/>
              <a:gd name="connsiteY28" fmla="*/ 1711298 h 3476130"/>
              <a:gd name="connsiteX29" fmla="*/ 3206797 w 5712635"/>
              <a:gd name="connsiteY29" fmla="*/ 1781148 h 3476130"/>
              <a:gd name="connsiteX30" fmla="*/ 3289347 w 5712635"/>
              <a:gd name="connsiteY30" fmla="*/ 1831948 h 3476130"/>
              <a:gd name="connsiteX31" fmla="*/ 3390947 w 5712635"/>
              <a:gd name="connsiteY31" fmla="*/ 1787498 h 3476130"/>
              <a:gd name="connsiteX32" fmla="*/ 3568747 w 5712635"/>
              <a:gd name="connsiteY32" fmla="*/ 1749398 h 3476130"/>
              <a:gd name="connsiteX33" fmla="*/ 3759247 w 5712635"/>
              <a:gd name="connsiteY33" fmla="*/ 1768448 h 3476130"/>
              <a:gd name="connsiteX34" fmla="*/ 3822747 w 5712635"/>
              <a:gd name="connsiteY34" fmla="*/ 1819248 h 3476130"/>
              <a:gd name="connsiteX35" fmla="*/ 4032297 w 5712635"/>
              <a:gd name="connsiteY35" fmla="*/ 1920848 h 3476130"/>
              <a:gd name="connsiteX36" fmla="*/ 4159297 w 5712635"/>
              <a:gd name="connsiteY36" fmla="*/ 1952598 h 3476130"/>
              <a:gd name="connsiteX37" fmla="*/ 4279947 w 5712635"/>
              <a:gd name="connsiteY37" fmla="*/ 1901798 h 3476130"/>
              <a:gd name="connsiteX38" fmla="*/ 4337097 w 5712635"/>
              <a:gd name="connsiteY38" fmla="*/ 2003398 h 3476130"/>
              <a:gd name="connsiteX39" fmla="*/ 4445047 w 5712635"/>
              <a:gd name="connsiteY39" fmla="*/ 2016098 h 3476130"/>
              <a:gd name="connsiteX40" fmla="*/ 4603797 w 5712635"/>
              <a:gd name="connsiteY40" fmla="*/ 2162148 h 3476130"/>
              <a:gd name="connsiteX41" fmla="*/ 5376910 w 5712635"/>
              <a:gd name="connsiteY41" fmla="*/ 1882748 h 3476130"/>
              <a:gd name="connsiteX42" fmla="*/ 5662659 w 5712635"/>
              <a:gd name="connsiteY42" fmla="*/ 2182785 h 3476130"/>
              <a:gd name="connsiteX43" fmla="*/ 5699173 w 5712635"/>
              <a:gd name="connsiteY43" fmla="*/ 2522511 h 3476130"/>
              <a:gd name="connsiteX44" fmla="*/ 5534073 w 5712635"/>
              <a:gd name="connsiteY44" fmla="*/ 2766985 h 3476130"/>
              <a:gd name="connsiteX45" fmla="*/ 5288010 w 5712635"/>
              <a:gd name="connsiteY45" fmla="*/ 2876524 h 3476130"/>
              <a:gd name="connsiteX46" fmla="*/ 4896148 w 5712635"/>
              <a:gd name="connsiteY46" fmla="*/ 3011996 h 3476130"/>
              <a:gd name="connsiteX47" fmla="*/ 4352972 w 5712635"/>
              <a:gd name="connsiteY47" fmla="*/ 3181323 h 3476130"/>
              <a:gd name="connsiteX48" fmla="*/ 3860847 w 5712635"/>
              <a:gd name="connsiteY48" fmla="*/ 3317848 h 3476130"/>
              <a:gd name="connsiteX49" fmla="*/ 3403647 w 5712635"/>
              <a:gd name="connsiteY49" fmla="*/ 3400398 h 3476130"/>
              <a:gd name="connsiteX50" fmla="*/ 3009947 w 5712635"/>
              <a:gd name="connsiteY50" fmla="*/ 3463898 h 3476130"/>
              <a:gd name="connsiteX51" fmla="*/ 2616247 w 5712635"/>
              <a:gd name="connsiteY51" fmla="*/ 3463898 h 3476130"/>
              <a:gd name="connsiteX52" fmla="*/ 1860597 w 5712635"/>
              <a:gd name="connsiteY52" fmla="*/ 3470248 h 3476130"/>
              <a:gd name="connsiteX53" fmla="*/ 1384347 w 5712635"/>
              <a:gd name="connsiteY53" fmla="*/ 3368648 h 3476130"/>
              <a:gd name="connsiteX54" fmla="*/ 825547 w 5712635"/>
              <a:gd name="connsiteY54" fmla="*/ 3203548 h 3476130"/>
              <a:gd name="connsiteX55" fmla="*/ 431847 w 5712635"/>
              <a:gd name="connsiteY55" fmla="*/ 2854298 h 3476130"/>
              <a:gd name="connsiteX56" fmla="*/ 146097 w 5712635"/>
              <a:gd name="connsiteY56" fmla="*/ 2390748 h 3476130"/>
              <a:gd name="connsiteX57" fmla="*/ 47 w 5712635"/>
              <a:gd name="connsiteY57" fmla="*/ 1558898 h 3476130"/>
              <a:gd name="connsiteX58" fmla="*/ 133397 w 5712635"/>
              <a:gd name="connsiteY58" fmla="*/ 981048 h 3476130"/>
              <a:gd name="connsiteX59" fmla="*/ 400097 w 5712635"/>
              <a:gd name="connsiteY59" fmla="*/ 574648 h 3476130"/>
              <a:gd name="connsiteX60" fmla="*/ 660447 w 5712635"/>
              <a:gd name="connsiteY60" fmla="*/ 244448 h 3476130"/>
              <a:gd name="connsiteX61" fmla="*/ 1092247 w 5712635"/>
              <a:gd name="connsiteY61" fmla="*/ 34898 h 3476130"/>
              <a:gd name="connsiteX62" fmla="*/ 1250997 w 5712635"/>
              <a:gd name="connsiteY62" fmla="*/ 3148 h 3476130"/>
              <a:gd name="connsiteX0" fmla="*/ 1250997 w 5716282"/>
              <a:gd name="connsiteY0" fmla="*/ 3148 h 3476130"/>
              <a:gd name="connsiteX1" fmla="*/ 1257347 w 5716282"/>
              <a:gd name="connsiteY1" fmla="*/ 72998 h 3476130"/>
              <a:gd name="connsiteX2" fmla="*/ 1320847 w 5716282"/>
              <a:gd name="connsiteY2" fmla="*/ 212698 h 3476130"/>
              <a:gd name="connsiteX3" fmla="*/ 1282747 w 5716282"/>
              <a:gd name="connsiteY3" fmla="*/ 346048 h 3476130"/>
              <a:gd name="connsiteX4" fmla="*/ 1231947 w 5716282"/>
              <a:gd name="connsiteY4" fmla="*/ 453998 h 3476130"/>
              <a:gd name="connsiteX5" fmla="*/ 1136697 w 5716282"/>
              <a:gd name="connsiteY5" fmla="*/ 536548 h 3476130"/>
              <a:gd name="connsiteX6" fmla="*/ 965247 w 5716282"/>
              <a:gd name="connsiteY6" fmla="*/ 707998 h 3476130"/>
              <a:gd name="connsiteX7" fmla="*/ 933497 w 5716282"/>
              <a:gd name="connsiteY7" fmla="*/ 822298 h 3476130"/>
              <a:gd name="connsiteX8" fmla="*/ 977947 w 5716282"/>
              <a:gd name="connsiteY8" fmla="*/ 1012798 h 3476130"/>
              <a:gd name="connsiteX9" fmla="*/ 946197 w 5716282"/>
              <a:gd name="connsiteY9" fmla="*/ 1196948 h 3476130"/>
              <a:gd name="connsiteX10" fmla="*/ 876347 w 5716282"/>
              <a:gd name="connsiteY10" fmla="*/ 1304898 h 3476130"/>
              <a:gd name="connsiteX11" fmla="*/ 781097 w 5716282"/>
              <a:gd name="connsiteY11" fmla="*/ 1368398 h 3476130"/>
              <a:gd name="connsiteX12" fmla="*/ 717597 w 5716282"/>
              <a:gd name="connsiteY12" fmla="*/ 1552548 h 3476130"/>
              <a:gd name="connsiteX13" fmla="*/ 812847 w 5716282"/>
              <a:gd name="connsiteY13" fmla="*/ 1628748 h 3476130"/>
              <a:gd name="connsiteX14" fmla="*/ 1009697 w 5716282"/>
              <a:gd name="connsiteY14" fmla="*/ 1698598 h 3476130"/>
              <a:gd name="connsiteX15" fmla="*/ 1168447 w 5716282"/>
              <a:gd name="connsiteY15" fmla="*/ 1857348 h 3476130"/>
              <a:gd name="connsiteX16" fmla="*/ 1263697 w 5716282"/>
              <a:gd name="connsiteY16" fmla="*/ 1952598 h 3476130"/>
              <a:gd name="connsiteX17" fmla="*/ 1441497 w 5716282"/>
              <a:gd name="connsiteY17" fmla="*/ 2079598 h 3476130"/>
              <a:gd name="connsiteX18" fmla="*/ 1530397 w 5716282"/>
              <a:gd name="connsiteY18" fmla="*/ 2066898 h 3476130"/>
              <a:gd name="connsiteX19" fmla="*/ 1746297 w 5716282"/>
              <a:gd name="connsiteY19" fmla="*/ 2041498 h 3476130"/>
              <a:gd name="connsiteX20" fmla="*/ 1873297 w 5716282"/>
              <a:gd name="connsiteY20" fmla="*/ 1977998 h 3476130"/>
              <a:gd name="connsiteX21" fmla="*/ 1993947 w 5716282"/>
              <a:gd name="connsiteY21" fmla="*/ 1958948 h 3476130"/>
              <a:gd name="connsiteX22" fmla="*/ 2222547 w 5716282"/>
              <a:gd name="connsiteY22" fmla="*/ 1939898 h 3476130"/>
              <a:gd name="connsiteX23" fmla="*/ 2374947 w 5716282"/>
              <a:gd name="connsiteY23" fmla="*/ 1971648 h 3476130"/>
              <a:gd name="connsiteX24" fmla="*/ 2495597 w 5716282"/>
              <a:gd name="connsiteY24" fmla="*/ 1946248 h 3476130"/>
              <a:gd name="connsiteX25" fmla="*/ 2641647 w 5716282"/>
              <a:gd name="connsiteY25" fmla="*/ 1863698 h 3476130"/>
              <a:gd name="connsiteX26" fmla="*/ 2736897 w 5716282"/>
              <a:gd name="connsiteY26" fmla="*/ 1762098 h 3476130"/>
              <a:gd name="connsiteX27" fmla="*/ 2844847 w 5716282"/>
              <a:gd name="connsiteY27" fmla="*/ 1711298 h 3476130"/>
              <a:gd name="connsiteX28" fmla="*/ 3016297 w 5716282"/>
              <a:gd name="connsiteY28" fmla="*/ 1711298 h 3476130"/>
              <a:gd name="connsiteX29" fmla="*/ 3206797 w 5716282"/>
              <a:gd name="connsiteY29" fmla="*/ 1781148 h 3476130"/>
              <a:gd name="connsiteX30" fmla="*/ 3289347 w 5716282"/>
              <a:gd name="connsiteY30" fmla="*/ 1831948 h 3476130"/>
              <a:gd name="connsiteX31" fmla="*/ 3390947 w 5716282"/>
              <a:gd name="connsiteY31" fmla="*/ 1787498 h 3476130"/>
              <a:gd name="connsiteX32" fmla="*/ 3568747 w 5716282"/>
              <a:gd name="connsiteY32" fmla="*/ 1749398 h 3476130"/>
              <a:gd name="connsiteX33" fmla="*/ 3759247 w 5716282"/>
              <a:gd name="connsiteY33" fmla="*/ 1768448 h 3476130"/>
              <a:gd name="connsiteX34" fmla="*/ 3822747 w 5716282"/>
              <a:gd name="connsiteY34" fmla="*/ 1819248 h 3476130"/>
              <a:gd name="connsiteX35" fmla="*/ 4032297 w 5716282"/>
              <a:gd name="connsiteY35" fmla="*/ 1920848 h 3476130"/>
              <a:gd name="connsiteX36" fmla="*/ 4159297 w 5716282"/>
              <a:gd name="connsiteY36" fmla="*/ 1952598 h 3476130"/>
              <a:gd name="connsiteX37" fmla="*/ 4279947 w 5716282"/>
              <a:gd name="connsiteY37" fmla="*/ 1901798 h 3476130"/>
              <a:gd name="connsiteX38" fmla="*/ 4337097 w 5716282"/>
              <a:gd name="connsiteY38" fmla="*/ 2003398 h 3476130"/>
              <a:gd name="connsiteX39" fmla="*/ 4445047 w 5716282"/>
              <a:gd name="connsiteY39" fmla="*/ 2016098 h 3476130"/>
              <a:gd name="connsiteX40" fmla="*/ 4603797 w 5716282"/>
              <a:gd name="connsiteY40" fmla="*/ 2162148 h 3476130"/>
              <a:gd name="connsiteX41" fmla="*/ 5376910 w 5716282"/>
              <a:gd name="connsiteY41" fmla="*/ 1882748 h 3476130"/>
              <a:gd name="connsiteX42" fmla="*/ 5662659 w 5716282"/>
              <a:gd name="connsiteY42" fmla="*/ 2182785 h 3476130"/>
              <a:gd name="connsiteX43" fmla="*/ 5703935 w 5716282"/>
              <a:gd name="connsiteY43" fmla="*/ 2532036 h 3476130"/>
              <a:gd name="connsiteX44" fmla="*/ 5534073 w 5716282"/>
              <a:gd name="connsiteY44" fmla="*/ 2766985 h 3476130"/>
              <a:gd name="connsiteX45" fmla="*/ 5288010 w 5716282"/>
              <a:gd name="connsiteY45" fmla="*/ 2876524 h 3476130"/>
              <a:gd name="connsiteX46" fmla="*/ 4896148 w 5716282"/>
              <a:gd name="connsiteY46" fmla="*/ 3011996 h 3476130"/>
              <a:gd name="connsiteX47" fmla="*/ 4352972 w 5716282"/>
              <a:gd name="connsiteY47" fmla="*/ 3181323 h 3476130"/>
              <a:gd name="connsiteX48" fmla="*/ 3860847 w 5716282"/>
              <a:gd name="connsiteY48" fmla="*/ 3317848 h 3476130"/>
              <a:gd name="connsiteX49" fmla="*/ 3403647 w 5716282"/>
              <a:gd name="connsiteY49" fmla="*/ 3400398 h 3476130"/>
              <a:gd name="connsiteX50" fmla="*/ 3009947 w 5716282"/>
              <a:gd name="connsiteY50" fmla="*/ 3463898 h 3476130"/>
              <a:gd name="connsiteX51" fmla="*/ 2616247 w 5716282"/>
              <a:gd name="connsiteY51" fmla="*/ 3463898 h 3476130"/>
              <a:gd name="connsiteX52" fmla="*/ 1860597 w 5716282"/>
              <a:gd name="connsiteY52" fmla="*/ 3470248 h 3476130"/>
              <a:gd name="connsiteX53" fmla="*/ 1384347 w 5716282"/>
              <a:gd name="connsiteY53" fmla="*/ 3368648 h 3476130"/>
              <a:gd name="connsiteX54" fmla="*/ 825547 w 5716282"/>
              <a:gd name="connsiteY54" fmla="*/ 3203548 h 3476130"/>
              <a:gd name="connsiteX55" fmla="*/ 431847 w 5716282"/>
              <a:gd name="connsiteY55" fmla="*/ 2854298 h 3476130"/>
              <a:gd name="connsiteX56" fmla="*/ 146097 w 5716282"/>
              <a:gd name="connsiteY56" fmla="*/ 2390748 h 3476130"/>
              <a:gd name="connsiteX57" fmla="*/ 47 w 5716282"/>
              <a:gd name="connsiteY57" fmla="*/ 1558898 h 3476130"/>
              <a:gd name="connsiteX58" fmla="*/ 133397 w 5716282"/>
              <a:gd name="connsiteY58" fmla="*/ 981048 h 3476130"/>
              <a:gd name="connsiteX59" fmla="*/ 400097 w 5716282"/>
              <a:gd name="connsiteY59" fmla="*/ 574648 h 3476130"/>
              <a:gd name="connsiteX60" fmla="*/ 660447 w 5716282"/>
              <a:gd name="connsiteY60" fmla="*/ 244448 h 3476130"/>
              <a:gd name="connsiteX61" fmla="*/ 1092247 w 5716282"/>
              <a:gd name="connsiteY61" fmla="*/ 34898 h 3476130"/>
              <a:gd name="connsiteX62" fmla="*/ 1250997 w 5716282"/>
              <a:gd name="connsiteY62" fmla="*/ 3148 h 3476130"/>
              <a:gd name="connsiteX0" fmla="*/ 1250997 w 5716282"/>
              <a:gd name="connsiteY0" fmla="*/ 3148 h 3476130"/>
              <a:gd name="connsiteX1" fmla="*/ 1257347 w 5716282"/>
              <a:gd name="connsiteY1" fmla="*/ 72998 h 3476130"/>
              <a:gd name="connsiteX2" fmla="*/ 1320847 w 5716282"/>
              <a:gd name="connsiteY2" fmla="*/ 212698 h 3476130"/>
              <a:gd name="connsiteX3" fmla="*/ 1282747 w 5716282"/>
              <a:gd name="connsiteY3" fmla="*/ 346048 h 3476130"/>
              <a:gd name="connsiteX4" fmla="*/ 1231947 w 5716282"/>
              <a:gd name="connsiteY4" fmla="*/ 453998 h 3476130"/>
              <a:gd name="connsiteX5" fmla="*/ 1136697 w 5716282"/>
              <a:gd name="connsiteY5" fmla="*/ 536548 h 3476130"/>
              <a:gd name="connsiteX6" fmla="*/ 965247 w 5716282"/>
              <a:gd name="connsiteY6" fmla="*/ 707998 h 3476130"/>
              <a:gd name="connsiteX7" fmla="*/ 933497 w 5716282"/>
              <a:gd name="connsiteY7" fmla="*/ 822298 h 3476130"/>
              <a:gd name="connsiteX8" fmla="*/ 977947 w 5716282"/>
              <a:gd name="connsiteY8" fmla="*/ 1012798 h 3476130"/>
              <a:gd name="connsiteX9" fmla="*/ 946197 w 5716282"/>
              <a:gd name="connsiteY9" fmla="*/ 1196948 h 3476130"/>
              <a:gd name="connsiteX10" fmla="*/ 876347 w 5716282"/>
              <a:gd name="connsiteY10" fmla="*/ 1304898 h 3476130"/>
              <a:gd name="connsiteX11" fmla="*/ 781097 w 5716282"/>
              <a:gd name="connsiteY11" fmla="*/ 1368398 h 3476130"/>
              <a:gd name="connsiteX12" fmla="*/ 717597 w 5716282"/>
              <a:gd name="connsiteY12" fmla="*/ 1552548 h 3476130"/>
              <a:gd name="connsiteX13" fmla="*/ 812847 w 5716282"/>
              <a:gd name="connsiteY13" fmla="*/ 1628748 h 3476130"/>
              <a:gd name="connsiteX14" fmla="*/ 1009697 w 5716282"/>
              <a:gd name="connsiteY14" fmla="*/ 1698598 h 3476130"/>
              <a:gd name="connsiteX15" fmla="*/ 1168447 w 5716282"/>
              <a:gd name="connsiteY15" fmla="*/ 1857348 h 3476130"/>
              <a:gd name="connsiteX16" fmla="*/ 1263697 w 5716282"/>
              <a:gd name="connsiteY16" fmla="*/ 1952598 h 3476130"/>
              <a:gd name="connsiteX17" fmla="*/ 1441497 w 5716282"/>
              <a:gd name="connsiteY17" fmla="*/ 2079598 h 3476130"/>
              <a:gd name="connsiteX18" fmla="*/ 1530397 w 5716282"/>
              <a:gd name="connsiteY18" fmla="*/ 2066898 h 3476130"/>
              <a:gd name="connsiteX19" fmla="*/ 1746297 w 5716282"/>
              <a:gd name="connsiteY19" fmla="*/ 2041498 h 3476130"/>
              <a:gd name="connsiteX20" fmla="*/ 1873297 w 5716282"/>
              <a:gd name="connsiteY20" fmla="*/ 1977998 h 3476130"/>
              <a:gd name="connsiteX21" fmla="*/ 1993947 w 5716282"/>
              <a:gd name="connsiteY21" fmla="*/ 1958948 h 3476130"/>
              <a:gd name="connsiteX22" fmla="*/ 2222547 w 5716282"/>
              <a:gd name="connsiteY22" fmla="*/ 1939898 h 3476130"/>
              <a:gd name="connsiteX23" fmla="*/ 2374947 w 5716282"/>
              <a:gd name="connsiteY23" fmla="*/ 1971648 h 3476130"/>
              <a:gd name="connsiteX24" fmla="*/ 2495597 w 5716282"/>
              <a:gd name="connsiteY24" fmla="*/ 1946248 h 3476130"/>
              <a:gd name="connsiteX25" fmla="*/ 2641647 w 5716282"/>
              <a:gd name="connsiteY25" fmla="*/ 1863698 h 3476130"/>
              <a:gd name="connsiteX26" fmla="*/ 2736897 w 5716282"/>
              <a:gd name="connsiteY26" fmla="*/ 1762098 h 3476130"/>
              <a:gd name="connsiteX27" fmla="*/ 2844847 w 5716282"/>
              <a:gd name="connsiteY27" fmla="*/ 1711298 h 3476130"/>
              <a:gd name="connsiteX28" fmla="*/ 3016297 w 5716282"/>
              <a:gd name="connsiteY28" fmla="*/ 1711298 h 3476130"/>
              <a:gd name="connsiteX29" fmla="*/ 3206797 w 5716282"/>
              <a:gd name="connsiteY29" fmla="*/ 1781148 h 3476130"/>
              <a:gd name="connsiteX30" fmla="*/ 3289347 w 5716282"/>
              <a:gd name="connsiteY30" fmla="*/ 1831948 h 3476130"/>
              <a:gd name="connsiteX31" fmla="*/ 3390947 w 5716282"/>
              <a:gd name="connsiteY31" fmla="*/ 1787498 h 3476130"/>
              <a:gd name="connsiteX32" fmla="*/ 3568747 w 5716282"/>
              <a:gd name="connsiteY32" fmla="*/ 1749398 h 3476130"/>
              <a:gd name="connsiteX33" fmla="*/ 3759247 w 5716282"/>
              <a:gd name="connsiteY33" fmla="*/ 1768448 h 3476130"/>
              <a:gd name="connsiteX34" fmla="*/ 3822747 w 5716282"/>
              <a:gd name="connsiteY34" fmla="*/ 1819248 h 3476130"/>
              <a:gd name="connsiteX35" fmla="*/ 4032297 w 5716282"/>
              <a:gd name="connsiteY35" fmla="*/ 1920848 h 3476130"/>
              <a:gd name="connsiteX36" fmla="*/ 4159297 w 5716282"/>
              <a:gd name="connsiteY36" fmla="*/ 1952598 h 3476130"/>
              <a:gd name="connsiteX37" fmla="*/ 4279947 w 5716282"/>
              <a:gd name="connsiteY37" fmla="*/ 1901798 h 3476130"/>
              <a:gd name="connsiteX38" fmla="*/ 4337097 w 5716282"/>
              <a:gd name="connsiteY38" fmla="*/ 2003398 h 3476130"/>
              <a:gd name="connsiteX39" fmla="*/ 4445047 w 5716282"/>
              <a:gd name="connsiteY39" fmla="*/ 2016098 h 3476130"/>
              <a:gd name="connsiteX40" fmla="*/ 4832397 w 5716282"/>
              <a:gd name="connsiteY40" fmla="*/ 1666848 h 3476130"/>
              <a:gd name="connsiteX41" fmla="*/ 5376910 w 5716282"/>
              <a:gd name="connsiteY41" fmla="*/ 1882748 h 3476130"/>
              <a:gd name="connsiteX42" fmla="*/ 5662659 w 5716282"/>
              <a:gd name="connsiteY42" fmla="*/ 2182785 h 3476130"/>
              <a:gd name="connsiteX43" fmla="*/ 5703935 w 5716282"/>
              <a:gd name="connsiteY43" fmla="*/ 2532036 h 3476130"/>
              <a:gd name="connsiteX44" fmla="*/ 5534073 w 5716282"/>
              <a:gd name="connsiteY44" fmla="*/ 2766985 h 3476130"/>
              <a:gd name="connsiteX45" fmla="*/ 5288010 w 5716282"/>
              <a:gd name="connsiteY45" fmla="*/ 2876524 h 3476130"/>
              <a:gd name="connsiteX46" fmla="*/ 4896148 w 5716282"/>
              <a:gd name="connsiteY46" fmla="*/ 3011996 h 3476130"/>
              <a:gd name="connsiteX47" fmla="*/ 4352972 w 5716282"/>
              <a:gd name="connsiteY47" fmla="*/ 3181323 h 3476130"/>
              <a:gd name="connsiteX48" fmla="*/ 3860847 w 5716282"/>
              <a:gd name="connsiteY48" fmla="*/ 3317848 h 3476130"/>
              <a:gd name="connsiteX49" fmla="*/ 3403647 w 5716282"/>
              <a:gd name="connsiteY49" fmla="*/ 3400398 h 3476130"/>
              <a:gd name="connsiteX50" fmla="*/ 3009947 w 5716282"/>
              <a:gd name="connsiteY50" fmla="*/ 3463898 h 3476130"/>
              <a:gd name="connsiteX51" fmla="*/ 2616247 w 5716282"/>
              <a:gd name="connsiteY51" fmla="*/ 3463898 h 3476130"/>
              <a:gd name="connsiteX52" fmla="*/ 1860597 w 5716282"/>
              <a:gd name="connsiteY52" fmla="*/ 3470248 h 3476130"/>
              <a:gd name="connsiteX53" fmla="*/ 1384347 w 5716282"/>
              <a:gd name="connsiteY53" fmla="*/ 3368648 h 3476130"/>
              <a:gd name="connsiteX54" fmla="*/ 825547 w 5716282"/>
              <a:gd name="connsiteY54" fmla="*/ 3203548 h 3476130"/>
              <a:gd name="connsiteX55" fmla="*/ 431847 w 5716282"/>
              <a:gd name="connsiteY55" fmla="*/ 2854298 h 3476130"/>
              <a:gd name="connsiteX56" fmla="*/ 146097 w 5716282"/>
              <a:gd name="connsiteY56" fmla="*/ 2390748 h 3476130"/>
              <a:gd name="connsiteX57" fmla="*/ 47 w 5716282"/>
              <a:gd name="connsiteY57" fmla="*/ 1558898 h 3476130"/>
              <a:gd name="connsiteX58" fmla="*/ 133397 w 5716282"/>
              <a:gd name="connsiteY58" fmla="*/ 981048 h 3476130"/>
              <a:gd name="connsiteX59" fmla="*/ 400097 w 5716282"/>
              <a:gd name="connsiteY59" fmla="*/ 574648 h 3476130"/>
              <a:gd name="connsiteX60" fmla="*/ 660447 w 5716282"/>
              <a:gd name="connsiteY60" fmla="*/ 244448 h 3476130"/>
              <a:gd name="connsiteX61" fmla="*/ 1092247 w 5716282"/>
              <a:gd name="connsiteY61" fmla="*/ 34898 h 3476130"/>
              <a:gd name="connsiteX62" fmla="*/ 1250997 w 5716282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45047 w 5715284"/>
              <a:gd name="connsiteY39" fmla="*/ 2016098 h 3476130"/>
              <a:gd name="connsiteX40" fmla="*/ 4832397 w 5715284"/>
              <a:gd name="connsiteY40" fmla="*/ 1666848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02185 w 5715284"/>
              <a:gd name="connsiteY39" fmla="*/ 1549373 h 3476130"/>
              <a:gd name="connsiteX40" fmla="*/ 4832397 w 5715284"/>
              <a:gd name="connsiteY40" fmla="*/ 1666848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02185 w 5715284"/>
              <a:gd name="connsiteY39" fmla="*/ 154937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179934 w 5715284"/>
              <a:gd name="connsiteY38" fmla="*/ 1508098 h 3476130"/>
              <a:gd name="connsiteX39" fmla="*/ 4402185 w 5715284"/>
              <a:gd name="connsiteY39" fmla="*/ 154937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179934 w 5715284"/>
              <a:gd name="connsiteY38" fmla="*/ 1508098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3960860 w 5715284"/>
              <a:gd name="connsiteY37" fmla="*/ 1477936 h 3476130"/>
              <a:gd name="connsiteX38" fmla="*/ 4179934 w 5715284"/>
              <a:gd name="connsiteY38" fmla="*/ 1508098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3960860 w 5715284"/>
              <a:gd name="connsiteY37" fmla="*/ 1477936 h 3476130"/>
              <a:gd name="connsiteX38" fmla="*/ 4194221 w 5715284"/>
              <a:gd name="connsiteY38" fmla="*/ 1474761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3960860 w 5715284"/>
              <a:gd name="connsiteY36" fmla="*/ 1477936 h 3476130"/>
              <a:gd name="connsiteX37" fmla="*/ 4194221 w 5715284"/>
              <a:gd name="connsiteY37" fmla="*/ 1474761 h 3476130"/>
              <a:gd name="connsiteX38" fmla="*/ 4440285 w 5715284"/>
              <a:gd name="connsiteY38" fmla="*/ 1530323 h 3476130"/>
              <a:gd name="connsiteX39" fmla="*/ 4889547 w 5715284"/>
              <a:gd name="connsiteY39" fmla="*/ 1643036 h 3476130"/>
              <a:gd name="connsiteX40" fmla="*/ 5405485 w 5715284"/>
              <a:gd name="connsiteY40" fmla="*/ 1858936 h 3476130"/>
              <a:gd name="connsiteX41" fmla="*/ 5662659 w 5715284"/>
              <a:gd name="connsiteY41" fmla="*/ 2182785 h 3476130"/>
              <a:gd name="connsiteX42" fmla="*/ 5703935 w 5715284"/>
              <a:gd name="connsiteY42" fmla="*/ 2532036 h 3476130"/>
              <a:gd name="connsiteX43" fmla="*/ 5534073 w 5715284"/>
              <a:gd name="connsiteY43" fmla="*/ 2766985 h 3476130"/>
              <a:gd name="connsiteX44" fmla="*/ 5288010 w 5715284"/>
              <a:gd name="connsiteY44" fmla="*/ 2876524 h 3476130"/>
              <a:gd name="connsiteX45" fmla="*/ 4896148 w 5715284"/>
              <a:gd name="connsiteY45" fmla="*/ 3011996 h 3476130"/>
              <a:gd name="connsiteX46" fmla="*/ 4352972 w 5715284"/>
              <a:gd name="connsiteY46" fmla="*/ 3181323 h 3476130"/>
              <a:gd name="connsiteX47" fmla="*/ 3860847 w 5715284"/>
              <a:gd name="connsiteY47" fmla="*/ 3317848 h 3476130"/>
              <a:gd name="connsiteX48" fmla="*/ 3403647 w 5715284"/>
              <a:gd name="connsiteY48" fmla="*/ 3400398 h 3476130"/>
              <a:gd name="connsiteX49" fmla="*/ 3009947 w 5715284"/>
              <a:gd name="connsiteY49" fmla="*/ 3463898 h 3476130"/>
              <a:gd name="connsiteX50" fmla="*/ 2616247 w 5715284"/>
              <a:gd name="connsiteY50" fmla="*/ 3463898 h 3476130"/>
              <a:gd name="connsiteX51" fmla="*/ 1860597 w 5715284"/>
              <a:gd name="connsiteY51" fmla="*/ 3470248 h 3476130"/>
              <a:gd name="connsiteX52" fmla="*/ 1384347 w 5715284"/>
              <a:gd name="connsiteY52" fmla="*/ 3368648 h 3476130"/>
              <a:gd name="connsiteX53" fmla="*/ 825547 w 5715284"/>
              <a:gd name="connsiteY53" fmla="*/ 3203548 h 3476130"/>
              <a:gd name="connsiteX54" fmla="*/ 431847 w 5715284"/>
              <a:gd name="connsiteY54" fmla="*/ 2854298 h 3476130"/>
              <a:gd name="connsiteX55" fmla="*/ 146097 w 5715284"/>
              <a:gd name="connsiteY55" fmla="*/ 2390748 h 3476130"/>
              <a:gd name="connsiteX56" fmla="*/ 47 w 5715284"/>
              <a:gd name="connsiteY56" fmla="*/ 1558898 h 3476130"/>
              <a:gd name="connsiteX57" fmla="*/ 133397 w 5715284"/>
              <a:gd name="connsiteY57" fmla="*/ 981048 h 3476130"/>
              <a:gd name="connsiteX58" fmla="*/ 400097 w 5715284"/>
              <a:gd name="connsiteY58" fmla="*/ 574648 h 3476130"/>
              <a:gd name="connsiteX59" fmla="*/ 660447 w 5715284"/>
              <a:gd name="connsiteY59" fmla="*/ 244448 h 3476130"/>
              <a:gd name="connsiteX60" fmla="*/ 1092247 w 5715284"/>
              <a:gd name="connsiteY60" fmla="*/ 34898 h 3476130"/>
              <a:gd name="connsiteX61" fmla="*/ 1250997 w 5715284"/>
              <a:gd name="connsiteY61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3960860 w 5715284"/>
              <a:gd name="connsiteY35" fmla="*/ 1477936 h 3476130"/>
              <a:gd name="connsiteX36" fmla="*/ 4194221 w 5715284"/>
              <a:gd name="connsiteY36" fmla="*/ 1474761 h 3476130"/>
              <a:gd name="connsiteX37" fmla="*/ 4440285 w 5715284"/>
              <a:gd name="connsiteY37" fmla="*/ 1530323 h 3476130"/>
              <a:gd name="connsiteX38" fmla="*/ 4889547 w 5715284"/>
              <a:gd name="connsiteY38" fmla="*/ 1643036 h 3476130"/>
              <a:gd name="connsiteX39" fmla="*/ 5405485 w 5715284"/>
              <a:gd name="connsiteY39" fmla="*/ 1858936 h 3476130"/>
              <a:gd name="connsiteX40" fmla="*/ 5662659 w 5715284"/>
              <a:gd name="connsiteY40" fmla="*/ 2182785 h 3476130"/>
              <a:gd name="connsiteX41" fmla="*/ 5703935 w 5715284"/>
              <a:gd name="connsiteY41" fmla="*/ 2532036 h 3476130"/>
              <a:gd name="connsiteX42" fmla="*/ 5534073 w 5715284"/>
              <a:gd name="connsiteY42" fmla="*/ 2766985 h 3476130"/>
              <a:gd name="connsiteX43" fmla="*/ 5288010 w 5715284"/>
              <a:gd name="connsiteY43" fmla="*/ 2876524 h 3476130"/>
              <a:gd name="connsiteX44" fmla="*/ 4896148 w 5715284"/>
              <a:gd name="connsiteY44" fmla="*/ 3011996 h 3476130"/>
              <a:gd name="connsiteX45" fmla="*/ 4352972 w 5715284"/>
              <a:gd name="connsiteY45" fmla="*/ 3181323 h 3476130"/>
              <a:gd name="connsiteX46" fmla="*/ 3860847 w 5715284"/>
              <a:gd name="connsiteY46" fmla="*/ 3317848 h 3476130"/>
              <a:gd name="connsiteX47" fmla="*/ 3403647 w 5715284"/>
              <a:gd name="connsiteY47" fmla="*/ 3400398 h 3476130"/>
              <a:gd name="connsiteX48" fmla="*/ 3009947 w 5715284"/>
              <a:gd name="connsiteY48" fmla="*/ 3463898 h 3476130"/>
              <a:gd name="connsiteX49" fmla="*/ 2616247 w 5715284"/>
              <a:gd name="connsiteY49" fmla="*/ 3463898 h 3476130"/>
              <a:gd name="connsiteX50" fmla="*/ 1860597 w 5715284"/>
              <a:gd name="connsiteY50" fmla="*/ 3470248 h 3476130"/>
              <a:gd name="connsiteX51" fmla="*/ 1384347 w 5715284"/>
              <a:gd name="connsiteY51" fmla="*/ 3368648 h 3476130"/>
              <a:gd name="connsiteX52" fmla="*/ 825547 w 5715284"/>
              <a:gd name="connsiteY52" fmla="*/ 3203548 h 3476130"/>
              <a:gd name="connsiteX53" fmla="*/ 431847 w 5715284"/>
              <a:gd name="connsiteY53" fmla="*/ 2854298 h 3476130"/>
              <a:gd name="connsiteX54" fmla="*/ 146097 w 5715284"/>
              <a:gd name="connsiteY54" fmla="*/ 2390748 h 3476130"/>
              <a:gd name="connsiteX55" fmla="*/ 47 w 5715284"/>
              <a:gd name="connsiteY55" fmla="*/ 1558898 h 3476130"/>
              <a:gd name="connsiteX56" fmla="*/ 133397 w 5715284"/>
              <a:gd name="connsiteY56" fmla="*/ 981048 h 3476130"/>
              <a:gd name="connsiteX57" fmla="*/ 400097 w 5715284"/>
              <a:gd name="connsiteY57" fmla="*/ 574648 h 3476130"/>
              <a:gd name="connsiteX58" fmla="*/ 660447 w 5715284"/>
              <a:gd name="connsiteY58" fmla="*/ 244448 h 3476130"/>
              <a:gd name="connsiteX59" fmla="*/ 1092247 w 5715284"/>
              <a:gd name="connsiteY59" fmla="*/ 34898 h 3476130"/>
              <a:gd name="connsiteX60" fmla="*/ 1250997 w 5715284"/>
              <a:gd name="connsiteY60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960860 w 5715284"/>
              <a:gd name="connsiteY34" fmla="*/ 1477936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544935 w 5715284"/>
              <a:gd name="connsiteY33" fmla="*/ 1401735 h 3476130"/>
              <a:gd name="connsiteX34" fmla="*/ 3960860 w 5715284"/>
              <a:gd name="connsiteY34" fmla="*/ 1477936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544935 w 5715284"/>
              <a:gd name="connsiteY33" fmla="*/ 1401735 h 3476130"/>
              <a:gd name="connsiteX34" fmla="*/ 3951335 w 5715284"/>
              <a:gd name="connsiteY34" fmla="*/ 1444599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44935 w 5715284"/>
              <a:gd name="connsiteY32" fmla="*/ 1401735 h 3476130"/>
              <a:gd name="connsiteX33" fmla="*/ 3951335 w 5715284"/>
              <a:gd name="connsiteY33" fmla="*/ 1444599 h 3476130"/>
              <a:gd name="connsiteX34" fmla="*/ 4194221 w 5715284"/>
              <a:gd name="connsiteY34" fmla="*/ 1474761 h 3476130"/>
              <a:gd name="connsiteX35" fmla="*/ 4440285 w 5715284"/>
              <a:gd name="connsiteY35" fmla="*/ 1530323 h 3476130"/>
              <a:gd name="connsiteX36" fmla="*/ 4889547 w 5715284"/>
              <a:gd name="connsiteY36" fmla="*/ 1643036 h 3476130"/>
              <a:gd name="connsiteX37" fmla="*/ 5405485 w 5715284"/>
              <a:gd name="connsiteY37" fmla="*/ 1858936 h 3476130"/>
              <a:gd name="connsiteX38" fmla="*/ 5662659 w 5715284"/>
              <a:gd name="connsiteY38" fmla="*/ 2182785 h 3476130"/>
              <a:gd name="connsiteX39" fmla="*/ 5703935 w 5715284"/>
              <a:gd name="connsiteY39" fmla="*/ 2532036 h 3476130"/>
              <a:gd name="connsiteX40" fmla="*/ 5534073 w 5715284"/>
              <a:gd name="connsiteY40" fmla="*/ 2766985 h 3476130"/>
              <a:gd name="connsiteX41" fmla="*/ 5288010 w 5715284"/>
              <a:gd name="connsiteY41" fmla="*/ 2876524 h 3476130"/>
              <a:gd name="connsiteX42" fmla="*/ 4896148 w 5715284"/>
              <a:gd name="connsiteY42" fmla="*/ 3011996 h 3476130"/>
              <a:gd name="connsiteX43" fmla="*/ 4352972 w 5715284"/>
              <a:gd name="connsiteY43" fmla="*/ 3181323 h 3476130"/>
              <a:gd name="connsiteX44" fmla="*/ 3860847 w 5715284"/>
              <a:gd name="connsiteY44" fmla="*/ 3317848 h 3476130"/>
              <a:gd name="connsiteX45" fmla="*/ 3403647 w 5715284"/>
              <a:gd name="connsiteY45" fmla="*/ 3400398 h 3476130"/>
              <a:gd name="connsiteX46" fmla="*/ 3009947 w 5715284"/>
              <a:gd name="connsiteY46" fmla="*/ 3463898 h 3476130"/>
              <a:gd name="connsiteX47" fmla="*/ 2616247 w 5715284"/>
              <a:gd name="connsiteY47" fmla="*/ 3463898 h 3476130"/>
              <a:gd name="connsiteX48" fmla="*/ 1860597 w 5715284"/>
              <a:gd name="connsiteY48" fmla="*/ 3470248 h 3476130"/>
              <a:gd name="connsiteX49" fmla="*/ 1384347 w 5715284"/>
              <a:gd name="connsiteY49" fmla="*/ 3368648 h 3476130"/>
              <a:gd name="connsiteX50" fmla="*/ 825547 w 5715284"/>
              <a:gd name="connsiteY50" fmla="*/ 3203548 h 3476130"/>
              <a:gd name="connsiteX51" fmla="*/ 431847 w 5715284"/>
              <a:gd name="connsiteY51" fmla="*/ 2854298 h 3476130"/>
              <a:gd name="connsiteX52" fmla="*/ 146097 w 5715284"/>
              <a:gd name="connsiteY52" fmla="*/ 2390748 h 3476130"/>
              <a:gd name="connsiteX53" fmla="*/ 47 w 5715284"/>
              <a:gd name="connsiteY53" fmla="*/ 1558898 h 3476130"/>
              <a:gd name="connsiteX54" fmla="*/ 133397 w 5715284"/>
              <a:gd name="connsiteY54" fmla="*/ 981048 h 3476130"/>
              <a:gd name="connsiteX55" fmla="*/ 400097 w 5715284"/>
              <a:gd name="connsiteY55" fmla="*/ 574648 h 3476130"/>
              <a:gd name="connsiteX56" fmla="*/ 660447 w 5715284"/>
              <a:gd name="connsiteY56" fmla="*/ 244448 h 3476130"/>
              <a:gd name="connsiteX57" fmla="*/ 1092247 w 5715284"/>
              <a:gd name="connsiteY57" fmla="*/ 34898 h 3476130"/>
              <a:gd name="connsiteX58" fmla="*/ 1250997 w 5715284"/>
              <a:gd name="connsiteY58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544935 w 5715284"/>
              <a:gd name="connsiteY31" fmla="*/ 1401735 h 3476130"/>
              <a:gd name="connsiteX32" fmla="*/ 3951335 w 5715284"/>
              <a:gd name="connsiteY32" fmla="*/ 1444599 h 3476130"/>
              <a:gd name="connsiteX33" fmla="*/ 4194221 w 5715284"/>
              <a:gd name="connsiteY33" fmla="*/ 1474761 h 3476130"/>
              <a:gd name="connsiteX34" fmla="*/ 4440285 w 5715284"/>
              <a:gd name="connsiteY34" fmla="*/ 1530323 h 3476130"/>
              <a:gd name="connsiteX35" fmla="*/ 4889547 w 5715284"/>
              <a:gd name="connsiteY35" fmla="*/ 1643036 h 3476130"/>
              <a:gd name="connsiteX36" fmla="*/ 5405485 w 5715284"/>
              <a:gd name="connsiteY36" fmla="*/ 1858936 h 3476130"/>
              <a:gd name="connsiteX37" fmla="*/ 5662659 w 5715284"/>
              <a:gd name="connsiteY37" fmla="*/ 2182785 h 3476130"/>
              <a:gd name="connsiteX38" fmla="*/ 5703935 w 5715284"/>
              <a:gd name="connsiteY38" fmla="*/ 2532036 h 3476130"/>
              <a:gd name="connsiteX39" fmla="*/ 5534073 w 5715284"/>
              <a:gd name="connsiteY39" fmla="*/ 2766985 h 3476130"/>
              <a:gd name="connsiteX40" fmla="*/ 5288010 w 5715284"/>
              <a:gd name="connsiteY40" fmla="*/ 2876524 h 3476130"/>
              <a:gd name="connsiteX41" fmla="*/ 4896148 w 5715284"/>
              <a:gd name="connsiteY41" fmla="*/ 3011996 h 3476130"/>
              <a:gd name="connsiteX42" fmla="*/ 4352972 w 5715284"/>
              <a:gd name="connsiteY42" fmla="*/ 3181323 h 3476130"/>
              <a:gd name="connsiteX43" fmla="*/ 3860847 w 5715284"/>
              <a:gd name="connsiteY43" fmla="*/ 3317848 h 3476130"/>
              <a:gd name="connsiteX44" fmla="*/ 3403647 w 5715284"/>
              <a:gd name="connsiteY44" fmla="*/ 3400398 h 3476130"/>
              <a:gd name="connsiteX45" fmla="*/ 3009947 w 5715284"/>
              <a:gd name="connsiteY45" fmla="*/ 3463898 h 3476130"/>
              <a:gd name="connsiteX46" fmla="*/ 2616247 w 5715284"/>
              <a:gd name="connsiteY46" fmla="*/ 3463898 h 3476130"/>
              <a:gd name="connsiteX47" fmla="*/ 1860597 w 5715284"/>
              <a:gd name="connsiteY47" fmla="*/ 3470248 h 3476130"/>
              <a:gd name="connsiteX48" fmla="*/ 1384347 w 5715284"/>
              <a:gd name="connsiteY48" fmla="*/ 3368648 h 3476130"/>
              <a:gd name="connsiteX49" fmla="*/ 825547 w 5715284"/>
              <a:gd name="connsiteY49" fmla="*/ 3203548 h 3476130"/>
              <a:gd name="connsiteX50" fmla="*/ 431847 w 5715284"/>
              <a:gd name="connsiteY50" fmla="*/ 2854298 h 3476130"/>
              <a:gd name="connsiteX51" fmla="*/ 146097 w 5715284"/>
              <a:gd name="connsiteY51" fmla="*/ 2390748 h 3476130"/>
              <a:gd name="connsiteX52" fmla="*/ 47 w 5715284"/>
              <a:gd name="connsiteY52" fmla="*/ 1558898 h 3476130"/>
              <a:gd name="connsiteX53" fmla="*/ 133397 w 5715284"/>
              <a:gd name="connsiteY53" fmla="*/ 981048 h 3476130"/>
              <a:gd name="connsiteX54" fmla="*/ 400097 w 5715284"/>
              <a:gd name="connsiteY54" fmla="*/ 574648 h 3476130"/>
              <a:gd name="connsiteX55" fmla="*/ 660447 w 5715284"/>
              <a:gd name="connsiteY55" fmla="*/ 244448 h 3476130"/>
              <a:gd name="connsiteX56" fmla="*/ 1092247 w 5715284"/>
              <a:gd name="connsiteY56" fmla="*/ 34898 h 3476130"/>
              <a:gd name="connsiteX57" fmla="*/ 1250997 w 5715284"/>
              <a:gd name="connsiteY57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544935 w 5715284"/>
              <a:gd name="connsiteY30" fmla="*/ 1401735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168697 w 5715284"/>
              <a:gd name="connsiteY29" fmla="*/ 1342998 h 3476130"/>
              <a:gd name="connsiteX30" fmla="*/ 3544935 w 5715284"/>
              <a:gd name="connsiteY30" fmla="*/ 1401735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168697 w 5715284"/>
              <a:gd name="connsiteY29" fmla="*/ 1342998 h 3476130"/>
              <a:gd name="connsiteX30" fmla="*/ 3583035 w 5715284"/>
              <a:gd name="connsiteY30" fmla="*/ 1373160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168697 w 5715284"/>
              <a:gd name="connsiteY28" fmla="*/ 134299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3168697 w 5715284"/>
              <a:gd name="connsiteY27" fmla="*/ 134299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922634 w 5715284"/>
              <a:gd name="connsiteY26" fmla="*/ 1323948 h 3476130"/>
              <a:gd name="connsiteX27" fmla="*/ 3168697 w 5715284"/>
              <a:gd name="connsiteY27" fmla="*/ 134299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95870 w 5715284"/>
              <a:gd name="connsiteY25" fmla="*/ 1426083 h 3476130"/>
              <a:gd name="connsiteX26" fmla="*/ 2641647 w 5715284"/>
              <a:gd name="connsiteY26" fmla="*/ 1863698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95870 w 5715284"/>
              <a:gd name="connsiteY25" fmla="*/ 1426083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76820 w 5715284"/>
              <a:gd name="connsiteY25" fmla="*/ 1416558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47972 w 5715284"/>
              <a:gd name="connsiteY24" fmla="*/ 1531911 h 3476130"/>
              <a:gd name="connsiteX25" fmla="*/ 2676820 w 5715284"/>
              <a:gd name="connsiteY25" fmla="*/ 1416558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447972 w 5715284"/>
              <a:gd name="connsiteY23" fmla="*/ 1531911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55884 w 5715284"/>
              <a:gd name="connsiteY22" fmla="*/ 1530323 h 3476130"/>
              <a:gd name="connsiteX23" fmla="*/ 2447972 w 5715284"/>
              <a:gd name="connsiteY23" fmla="*/ 1531911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55884 w 5715284"/>
              <a:gd name="connsiteY22" fmla="*/ 1530323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7309 w 5715284"/>
              <a:gd name="connsiteY22" fmla="*/ 1496985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2055859 w 5715284"/>
              <a:gd name="connsiteY21" fmla="*/ 1430310 h 3476130"/>
              <a:gd name="connsiteX22" fmla="*/ 2227309 w 5715284"/>
              <a:gd name="connsiteY22" fmla="*/ 1496985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2055859 w 5715284"/>
              <a:gd name="connsiteY21" fmla="*/ 1430310 h 3476130"/>
              <a:gd name="connsiteX22" fmla="*/ 2222547 w 5715284"/>
              <a:gd name="connsiteY22" fmla="*/ 1435072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2055859 w 5715284"/>
              <a:gd name="connsiteY20" fmla="*/ 1430310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55859 w 5715284"/>
              <a:gd name="connsiteY20" fmla="*/ 1430310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46334 w 5715284"/>
              <a:gd name="connsiteY20" fmla="*/ 1377922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46334 w 5715284"/>
              <a:gd name="connsiteY20" fmla="*/ 1377922 h 3476130"/>
              <a:gd name="connsiteX21" fmla="*/ 2241597 w 5715284"/>
              <a:gd name="connsiteY21" fmla="*/ 1430310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822497 w 5715284"/>
              <a:gd name="connsiteY18" fmla="*/ 145571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655809 w 5715284"/>
              <a:gd name="connsiteY17" fmla="*/ 1474760 h 3476130"/>
              <a:gd name="connsiteX18" fmla="*/ 1822497 w 5715284"/>
              <a:gd name="connsiteY18" fmla="*/ 145571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325610 w 5715284"/>
              <a:gd name="connsiteY16" fmla="*/ 181924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541436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541436 h 3476130"/>
              <a:gd name="connsiteX30" fmla="*/ 4449935 w 5715284"/>
              <a:gd name="connsiteY30" fmla="*/ 158747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7802"/>
              <a:gd name="connsiteY0" fmla="*/ 3148 h 3476130"/>
              <a:gd name="connsiteX1" fmla="*/ 1257347 w 5717802"/>
              <a:gd name="connsiteY1" fmla="*/ 72998 h 3476130"/>
              <a:gd name="connsiteX2" fmla="*/ 1320847 w 5717802"/>
              <a:gd name="connsiteY2" fmla="*/ 212698 h 3476130"/>
              <a:gd name="connsiteX3" fmla="*/ 1282747 w 5717802"/>
              <a:gd name="connsiteY3" fmla="*/ 346048 h 3476130"/>
              <a:gd name="connsiteX4" fmla="*/ 1231947 w 5717802"/>
              <a:gd name="connsiteY4" fmla="*/ 453998 h 3476130"/>
              <a:gd name="connsiteX5" fmla="*/ 1136697 w 5717802"/>
              <a:gd name="connsiteY5" fmla="*/ 536548 h 3476130"/>
              <a:gd name="connsiteX6" fmla="*/ 965247 w 5717802"/>
              <a:gd name="connsiteY6" fmla="*/ 707998 h 3476130"/>
              <a:gd name="connsiteX7" fmla="*/ 933497 w 5717802"/>
              <a:gd name="connsiteY7" fmla="*/ 822298 h 3476130"/>
              <a:gd name="connsiteX8" fmla="*/ 977947 w 5717802"/>
              <a:gd name="connsiteY8" fmla="*/ 1012798 h 3476130"/>
              <a:gd name="connsiteX9" fmla="*/ 946197 w 5717802"/>
              <a:gd name="connsiteY9" fmla="*/ 1196948 h 3476130"/>
              <a:gd name="connsiteX10" fmla="*/ 876347 w 5717802"/>
              <a:gd name="connsiteY10" fmla="*/ 1304898 h 3476130"/>
              <a:gd name="connsiteX11" fmla="*/ 781097 w 5717802"/>
              <a:gd name="connsiteY11" fmla="*/ 1368398 h 3476130"/>
              <a:gd name="connsiteX12" fmla="*/ 717597 w 5717802"/>
              <a:gd name="connsiteY12" fmla="*/ 1552548 h 3476130"/>
              <a:gd name="connsiteX13" fmla="*/ 812847 w 5717802"/>
              <a:gd name="connsiteY13" fmla="*/ 1628748 h 3476130"/>
              <a:gd name="connsiteX14" fmla="*/ 1009697 w 5717802"/>
              <a:gd name="connsiteY14" fmla="*/ 1698598 h 3476130"/>
              <a:gd name="connsiteX15" fmla="*/ 1168447 w 5717802"/>
              <a:gd name="connsiteY15" fmla="*/ 1857348 h 3476130"/>
              <a:gd name="connsiteX16" fmla="*/ 1290225 w 5717802"/>
              <a:gd name="connsiteY16" fmla="*/ 1743048 h 3476130"/>
              <a:gd name="connsiteX17" fmla="*/ 1761963 w 5717802"/>
              <a:gd name="connsiteY17" fmla="*/ 1516035 h 3476130"/>
              <a:gd name="connsiteX18" fmla="*/ 1900744 w 5717802"/>
              <a:gd name="connsiteY18" fmla="*/ 1411260 h 3476130"/>
              <a:gd name="connsiteX19" fmla="*/ 2030250 w 5717802"/>
              <a:gd name="connsiteY19" fmla="*/ 1444597 h 3476130"/>
              <a:gd name="connsiteX20" fmla="*/ 2257681 w 5717802"/>
              <a:gd name="connsiteY20" fmla="*/ 1519210 h 3476130"/>
              <a:gd name="connsiteX21" fmla="*/ 2476547 w 5717802"/>
              <a:gd name="connsiteY21" fmla="*/ 1469998 h 3476130"/>
              <a:gd name="connsiteX22" fmla="*/ 2551365 w 5717802"/>
              <a:gd name="connsiteY22" fmla="*/ 1480058 h 3476130"/>
              <a:gd name="connsiteX23" fmla="*/ 2641063 w 5717802"/>
              <a:gd name="connsiteY23" fmla="*/ 1496967 h 3476130"/>
              <a:gd name="connsiteX24" fmla="*/ 2803572 w 5717802"/>
              <a:gd name="connsiteY24" fmla="*/ 1373161 h 3476130"/>
              <a:gd name="connsiteX25" fmla="*/ 2945152 w 5717802"/>
              <a:gd name="connsiteY25" fmla="*/ 1355698 h 3476130"/>
              <a:gd name="connsiteX26" fmla="*/ 3196896 w 5717802"/>
              <a:gd name="connsiteY26" fmla="*/ 1377923 h 3476130"/>
              <a:gd name="connsiteX27" fmla="*/ 3441496 w 5717802"/>
              <a:gd name="connsiteY27" fmla="*/ 1446185 h 3476130"/>
              <a:gd name="connsiteX28" fmla="*/ 3951335 w 5717802"/>
              <a:gd name="connsiteY28" fmla="*/ 1444599 h 3476130"/>
              <a:gd name="connsiteX29" fmla="*/ 4194221 w 5717802"/>
              <a:gd name="connsiteY29" fmla="*/ 1541436 h 3476130"/>
              <a:gd name="connsiteX30" fmla="*/ 4449935 w 5717802"/>
              <a:gd name="connsiteY30" fmla="*/ 1587473 h 3476130"/>
              <a:gd name="connsiteX31" fmla="*/ 4889547 w 5717802"/>
              <a:gd name="connsiteY31" fmla="*/ 1643036 h 3476130"/>
              <a:gd name="connsiteX32" fmla="*/ 5337932 w 5717802"/>
              <a:gd name="connsiteY32" fmla="*/ 1877986 h 3476130"/>
              <a:gd name="connsiteX33" fmla="*/ 5662659 w 5717802"/>
              <a:gd name="connsiteY33" fmla="*/ 2182785 h 3476130"/>
              <a:gd name="connsiteX34" fmla="*/ 5703935 w 5717802"/>
              <a:gd name="connsiteY34" fmla="*/ 2532036 h 3476130"/>
              <a:gd name="connsiteX35" fmla="*/ 5534073 w 5717802"/>
              <a:gd name="connsiteY35" fmla="*/ 2766985 h 3476130"/>
              <a:gd name="connsiteX36" fmla="*/ 5288010 w 5717802"/>
              <a:gd name="connsiteY36" fmla="*/ 2876524 h 3476130"/>
              <a:gd name="connsiteX37" fmla="*/ 4896148 w 5717802"/>
              <a:gd name="connsiteY37" fmla="*/ 3011996 h 3476130"/>
              <a:gd name="connsiteX38" fmla="*/ 4352972 w 5717802"/>
              <a:gd name="connsiteY38" fmla="*/ 3181323 h 3476130"/>
              <a:gd name="connsiteX39" fmla="*/ 3860847 w 5717802"/>
              <a:gd name="connsiteY39" fmla="*/ 3317848 h 3476130"/>
              <a:gd name="connsiteX40" fmla="*/ 3403647 w 5717802"/>
              <a:gd name="connsiteY40" fmla="*/ 3400398 h 3476130"/>
              <a:gd name="connsiteX41" fmla="*/ 3009947 w 5717802"/>
              <a:gd name="connsiteY41" fmla="*/ 3463898 h 3476130"/>
              <a:gd name="connsiteX42" fmla="*/ 2616247 w 5717802"/>
              <a:gd name="connsiteY42" fmla="*/ 3463898 h 3476130"/>
              <a:gd name="connsiteX43" fmla="*/ 1860597 w 5717802"/>
              <a:gd name="connsiteY43" fmla="*/ 3470248 h 3476130"/>
              <a:gd name="connsiteX44" fmla="*/ 1384347 w 5717802"/>
              <a:gd name="connsiteY44" fmla="*/ 3368648 h 3476130"/>
              <a:gd name="connsiteX45" fmla="*/ 825547 w 5717802"/>
              <a:gd name="connsiteY45" fmla="*/ 3203548 h 3476130"/>
              <a:gd name="connsiteX46" fmla="*/ 431847 w 5717802"/>
              <a:gd name="connsiteY46" fmla="*/ 2854298 h 3476130"/>
              <a:gd name="connsiteX47" fmla="*/ 146097 w 5717802"/>
              <a:gd name="connsiteY47" fmla="*/ 2390748 h 3476130"/>
              <a:gd name="connsiteX48" fmla="*/ 47 w 5717802"/>
              <a:gd name="connsiteY48" fmla="*/ 1558898 h 3476130"/>
              <a:gd name="connsiteX49" fmla="*/ 133397 w 5717802"/>
              <a:gd name="connsiteY49" fmla="*/ 981048 h 3476130"/>
              <a:gd name="connsiteX50" fmla="*/ 400097 w 5717802"/>
              <a:gd name="connsiteY50" fmla="*/ 574648 h 3476130"/>
              <a:gd name="connsiteX51" fmla="*/ 660447 w 5717802"/>
              <a:gd name="connsiteY51" fmla="*/ 244448 h 3476130"/>
              <a:gd name="connsiteX52" fmla="*/ 1092247 w 5717802"/>
              <a:gd name="connsiteY52" fmla="*/ 34898 h 3476130"/>
              <a:gd name="connsiteX53" fmla="*/ 1250997 w 5717802"/>
              <a:gd name="connsiteY53" fmla="*/ 3148 h 3476130"/>
              <a:gd name="connsiteX0" fmla="*/ 1250997 w 5708626"/>
              <a:gd name="connsiteY0" fmla="*/ 3148 h 3476130"/>
              <a:gd name="connsiteX1" fmla="*/ 1257347 w 5708626"/>
              <a:gd name="connsiteY1" fmla="*/ 72998 h 3476130"/>
              <a:gd name="connsiteX2" fmla="*/ 1320847 w 5708626"/>
              <a:gd name="connsiteY2" fmla="*/ 212698 h 3476130"/>
              <a:gd name="connsiteX3" fmla="*/ 1282747 w 5708626"/>
              <a:gd name="connsiteY3" fmla="*/ 346048 h 3476130"/>
              <a:gd name="connsiteX4" fmla="*/ 1231947 w 5708626"/>
              <a:gd name="connsiteY4" fmla="*/ 453998 h 3476130"/>
              <a:gd name="connsiteX5" fmla="*/ 1136697 w 5708626"/>
              <a:gd name="connsiteY5" fmla="*/ 536548 h 3476130"/>
              <a:gd name="connsiteX6" fmla="*/ 965247 w 5708626"/>
              <a:gd name="connsiteY6" fmla="*/ 707998 h 3476130"/>
              <a:gd name="connsiteX7" fmla="*/ 933497 w 5708626"/>
              <a:gd name="connsiteY7" fmla="*/ 822298 h 3476130"/>
              <a:gd name="connsiteX8" fmla="*/ 977947 w 5708626"/>
              <a:gd name="connsiteY8" fmla="*/ 1012798 h 3476130"/>
              <a:gd name="connsiteX9" fmla="*/ 946197 w 5708626"/>
              <a:gd name="connsiteY9" fmla="*/ 1196948 h 3476130"/>
              <a:gd name="connsiteX10" fmla="*/ 876347 w 5708626"/>
              <a:gd name="connsiteY10" fmla="*/ 1304898 h 3476130"/>
              <a:gd name="connsiteX11" fmla="*/ 781097 w 5708626"/>
              <a:gd name="connsiteY11" fmla="*/ 1368398 h 3476130"/>
              <a:gd name="connsiteX12" fmla="*/ 717597 w 5708626"/>
              <a:gd name="connsiteY12" fmla="*/ 1552548 h 3476130"/>
              <a:gd name="connsiteX13" fmla="*/ 812847 w 5708626"/>
              <a:gd name="connsiteY13" fmla="*/ 1628748 h 3476130"/>
              <a:gd name="connsiteX14" fmla="*/ 1009697 w 5708626"/>
              <a:gd name="connsiteY14" fmla="*/ 1698598 h 3476130"/>
              <a:gd name="connsiteX15" fmla="*/ 1168447 w 5708626"/>
              <a:gd name="connsiteY15" fmla="*/ 1857348 h 3476130"/>
              <a:gd name="connsiteX16" fmla="*/ 1290225 w 5708626"/>
              <a:gd name="connsiteY16" fmla="*/ 1743048 h 3476130"/>
              <a:gd name="connsiteX17" fmla="*/ 1761963 w 5708626"/>
              <a:gd name="connsiteY17" fmla="*/ 1516035 h 3476130"/>
              <a:gd name="connsiteX18" fmla="*/ 1900744 w 5708626"/>
              <a:gd name="connsiteY18" fmla="*/ 1411260 h 3476130"/>
              <a:gd name="connsiteX19" fmla="*/ 2030250 w 5708626"/>
              <a:gd name="connsiteY19" fmla="*/ 1444597 h 3476130"/>
              <a:gd name="connsiteX20" fmla="*/ 2257681 w 5708626"/>
              <a:gd name="connsiteY20" fmla="*/ 1519210 h 3476130"/>
              <a:gd name="connsiteX21" fmla="*/ 2476547 w 5708626"/>
              <a:gd name="connsiteY21" fmla="*/ 1469998 h 3476130"/>
              <a:gd name="connsiteX22" fmla="*/ 2551365 w 5708626"/>
              <a:gd name="connsiteY22" fmla="*/ 1480058 h 3476130"/>
              <a:gd name="connsiteX23" fmla="*/ 2641063 w 5708626"/>
              <a:gd name="connsiteY23" fmla="*/ 1496967 h 3476130"/>
              <a:gd name="connsiteX24" fmla="*/ 2803572 w 5708626"/>
              <a:gd name="connsiteY24" fmla="*/ 1373161 h 3476130"/>
              <a:gd name="connsiteX25" fmla="*/ 2945152 w 5708626"/>
              <a:gd name="connsiteY25" fmla="*/ 1355698 h 3476130"/>
              <a:gd name="connsiteX26" fmla="*/ 3196896 w 5708626"/>
              <a:gd name="connsiteY26" fmla="*/ 1377923 h 3476130"/>
              <a:gd name="connsiteX27" fmla="*/ 3441496 w 5708626"/>
              <a:gd name="connsiteY27" fmla="*/ 1446185 h 3476130"/>
              <a:gd name="connsiteX28" fmla="*/ 3951335 w 5708626"/>
              <a:gd name="connsiteY28" fmla="*/ 1444599 h 3476130"/>
              <a:gd name="connsiteX29" fmla="*/ 4194221 w 5708626"/>
              <a:gd name="connsiteY29" fmla="*/ 1541436 h 3476130"/>
              <a:gd name="connsiteX30" fmla="*/ 4449935 w 5708626"/>
              <a:gd name="connsiteY30" fmla="*/ 1587473 h 3476130"/>
              <a:gd name="connsiteX31" fmla="*/ 4889547 w 5708626"/>
              <a:gd name="connsiteY31" fmla="*/ 1643036 h 3476130"/>
              <a:gd name="connsiteX32" fmla="*/ 5337932 w 5708626"/>
              <a:gd name="connsiteY32" fmla="*/ 1877986 h 3476130"/>
              <a:gd name="connsiteX33" fmla="*/ 5590282 w 5708626"/>
              <a:gd name="connsiteY33" fmla="*/ 2168497 h 3476130"/>
              <a:gd name="connsiteX34" fmla="*/ 5703935 w 5708626"/>
              <a:gd name="connsiteY34" fmla="*/ 2532036 h 3476130"/>
              <a:gd name="connsiteX35" fmla="*/ 5534073 w 5708626"/>
              <a:gd name="connsiteY35" fmla="*/ 2766985 h 3476130"/>
              <a:gd name="connsiteX36" fmla="*/ 5288010 w 5708626"/>
              <a:gd name="connsiteY36" fmla="*/ 2876524 h 3476130"/>
              <a:gd name="connsiteX37" fmla="*/ 4896148 w 5708626"/>
              <a:gd name="connsiteY37" fmla="*/ 3011996 h 3476130"/>
              <a:gd name="connsiteX38" fmla="*/ 4352972 w 5708626"/>
              <a:gd name="connsiteY38" fmla="*/ 3181323 h 3476130"/>
              <a:gd name="connsiteX39" fmla="*/ 3860847 w 5708626"/>
              <a:gd name="connsiteY39" fmla="*/ 3317848 h 3476130"/>
              <a:gd name="connsiteX40" fmla="*/ 3403647 w 5708626"/>
              <a:gd name="connsiteY40" fmla="*/ 3400398 h 3476130"/>
              <a:gd name="connsiteX41" fmla="*/ 3009947 w 5708626"/>
              <a:gd name="connsiteY41" fmla="*/ 3463898 h 3476130"/>
              <a:gd name="connsiteX42" fmla="*/ 2616247 w 5708626"/>
              <a:gd name="connsiteY42" fmla="*/ 3463898 h 3476130"/>
              <a:gd name="connsiteX43" fmla="*/ 1860597 w 5708626"/>
              <a:gd name="connsiteY43" fmla="*/ 3470248 h 3476130"/>
              <a:gd name="connsiteX44" fmla="*/ 1384347 w 5708626"/>
              <a:gd name="connsiteY44" fmla="*/ 3368648 h 3476130"/>
              <a:gd name="connsiteX45" fmla="*/ 825547 w 5708626"/>
              <a:gd name="connsiteY45" fmla="*/ 3203548 h 3476130"/>
              <a:gd name="connsiteX46" fmla="*/ 431847 w 5708626"/>
              <a:gd name="connsiteY46" fmla="*/ 2854298 h 3476130"/>
              <a:gd name="connsiteX47" fmla="*/ 146097 w 5708626"/>
              <a:gd name="connsiteY47" fmla="*/ 2390748 h 3476130"/>
              <a:gd name="connsiteX48" fmla="*/ 47 w 5708626"/>
              <a:gd name="connsiteY48" fmla="*/ 1558898 h 3476130"/>
              <a:gd name="connsiteX49" fmla="*/ 133397 w 5708626"/>
              <a:gd name="connsiteY49" fmla="*/ 981048 h 3476130"/>
              <a:gd name="connsiteX50" fmla="*/ 400097 w 5708626"/>
              <a:gd name="connsiteY50" fmla="*/ 574648 h 3476130"/>
              <a:gd name="connsiteX51" fmla="*/ 660447 w 5708626"/>
              <a:gd name="connsiteY51" fmla="*/ 244448 h 3476130"/>
              <a:gd name="connsiteX52" fmla="*/ 1092247 w 5708626"/>
              <a:gd name="connsiteY52" fmla="*/ 34898 h 3476130"/>
              <a:gd name="connsiteX53" fmla="*/ 1250997 w 5708626"/>
              <a:gd name="connsiteY53" fmla="*/ 3148 h 3476130"/>
              <a:gd name="connsiteX0" fmla="*/ 1250997 w 5628347"/>
              <a:gd name="connsiteY0" fmla="*/ 3148 h 3476130"/>
              <a:gd name="connsiteX1" fmla="*/ 1257347 w 5628347"/>
              <a:gd name="connsiteY1" fmla="*/ 72998 h 3476130"/>
              <a:gd name="connsiteX2" fmla="*/ 1320847 w 5628347"/>
              <a:gd name="connsiteY2" fmla="*/ 212698 h 3476130"/>
              <a:gd name="connsiteX3" fmla="*/ 1282747 w 5628347"/>
              <a:gd name="connsiteY3" fmla="*/ 346048 h 3476130"/>
              <a:gd name="connsiteX4" fmla="*/ 1231947 w 5628347"/>
              <a:gd name="connsiteY4" fmla="*/ 453998 h 3476130"/>
              <a:gd name="connsiteX5" fmla="*/ 1136697 w 5628347"/>
              <a:gd name="connsiteY5" fmla="*/ 536548 h 3476130"/>
              <a:gd name="connsiteX6" fmla="*/ 965247 w 5628347"/>
              <a:gd name="connsiteY6" fmla="*/ 707998 h 3476130"/>
              <a:gd name="connsiteX7" fmla="*/ 933497 w 5628347"/>
              <a:gd name="connsiteY7" fmla="*/ 822298 h 3476130"/>
              <a:gd name="connsiteX8" fmla="*/ 977947 w 5628347"/>
              <a:gd name="connsiteY8" fmla="*/ 1012798 h 3476130"/>
              <a:gd name="connsiteX9" fmla="*/ 946197 w 5628347"/>
              <a:gd name="connsiteY9" fmla="*/ 1196948 h 3476130"/>
              <a:gd name="connsiteX10" fmla="*/ 876347 w 5628347"/>
              <a:gd name="connsiteY10" fmla="*/ 1304898 h 3476130"/>
              <a:gd name="connsiteX11" fmla="*/ 781097 w 5628347"/>
              <a:gd name="connsiteY11" fmla="*/ 1368398 h 3476130"/>
              <a:gd name="connsiteX12" fmla="*/ 717597 w 5628347"/>
              <a:gd name="connsiteY12" fmla="*/ 1552548 h 3476130"/>
              <a:gd name="connsiteX13" fmla="*/ 812847 w 5628347"/>
              <a:gd name="connsiteY13" fmla="*/ 1628748 h 3476130"/>
              <a:gd name="connsiteX14" fmla="*/ 1009697 w 5628347"/>
              <a:gd name="connsiteY14" fmla="*/ 1698598 h 3476130"/>
              <a:gd name="connsiteX15" fmla="*/ 1168447 w 5628347"/>
              <a:gd name="connsiteY15" fmla="*/ 1857348 h 3476130"/>
              <a:gd name="connsiteX16" fmla="*/ 1290225 w 5628347"/>
              <a:gd name="connsiteY16" fmla="*/ 1743048 h 3476130"/>
              <a:gd name="connsiteX17" fmla="*/ 1761963 w 5628347"/>
              <a:gd name="connsiteY17" fmla="*/ 1516035 h 3476130"/>
              <a:gd name="connsiteX18" fmla="*/ 1900744 w 5628347"/>
              <a:gd name="connsiteY18" fmla="*/ 1411260 h 3476130"/>
              <a:gd name="connsiteX19" fmla="*/ 2030250 w 5628347"/>
              <a:gd name="connsiteY19" fmla="*/ 1444597 h 3476130"/>
              <a:gd name="connsiteX20" fmla="*/ 2257681 w 5628347"/>
              <a:gd name="connsiteY20" fmla="*/ 1519210 h 3476130"/>
              <a:gd name="connsiteX21" fmla="*/ 2476547 w 5628347"/>
              <a:gd name="connsiteY21" fmla="*/ 1469998 h 3476130"/>
              <a:gd name="connsiteX22" fmla="*/ 2551365 w 5628347"/>
              <a:gd name="connsiteY22" fmla="*/ 1480058 h 3476130"/>
              <a:gd name="connsiteX23" fmla="*/ 2641063 w 5628347"/>
              <a:gd name="connsiteY23" fmla="*/ 1496967 h 3476130"/>
              <a:gd name="connsiteX24" fmla="*/ 2803572 w 5628347"/>
              <a:gd name="connsiteY24" fmla="*/ 1373161 h 3476130"/>
              <a:gd name="connsiteX25" fmla="*/ 2945152 w 5628347"/>
              <a:gd name="connsiteY25" fmla="*/ 1355698 h 3476130"/>
              <a:gd name="connsiteX26" fmla="*/ 3196896 w 5628347"/>
              <a:gd name="connsiteY26" fmla="*/ 1377923 h 3476130"/>
              <a:gd name="connsiteX27" fmla="*/ 3441496 w 5628347"/>
              <a:gd name="connsiteY27" fmla="*/ 1446185 h 3476130"/>
              <a:gd name="connsiteX28" fmla="*/ 3951335 w 5628347"/>
              <a:gd name="connsiteY28" fmla="*/ 1444599 h 3476130"/>
              <a:gd name="connsiteX29" fmla="*/ 4194221 w 5628347"/>
              <a:gd name="connsiteY29" fmla="*/ 1541436 h 3476130"/>
              <a:gd name="connsiteX30" fmla="*/ 4449935 w 5628347"/>
              <a:gd name="connsiteY30" fmla="*/ 1587473 h 3476130"/>
              <a:gd name="connsiteX31" fmla="*/ 4889547 w 5628347"/>
              <a:gd name="connsiteY31" fmla="*/ 1643036 h 3476130"/>
              <a:gd name="connsiteX32" fmla="*/ 5337932 w 5628347"/>
              <a:gd name="connsiteY32" fmla="*/ 1877986 h 3476130"/>
              <a:gd name="connsiteX33" fmla="*/ 5590282 w 5628347"/>
              <a:gd name="connsiteY33" fmla="*/ 2168497 h 3476130"/>
              <a:gd name="connsiteX34" fmla="*/ 5612256 w 5628347"/>
              <a:gd name="connsiteY34" fmla="*/ 2460599 h 3476130"/>
              <a:gd name="connsiteX35" fmla="*/ 5534073 w 5628347"/>
              <a:gd name="connsiteY35" fmla="*/ 2766985 h 3476130"/>
              <a:gd name="connsiteX36" fmla="*/ 5288010 w 5628347"/>
              <a:gd name="connsiteY36" fmla="*/ 2876524 h 3476130"/>
              <a:gd name="connsiteX37" fmla="*/ 4896148 w 5628347"/>
              <a:gd name="connsiteY37" fmla="*/ 3011996 h 3476130"/>
              <a:gd name="connsiteX38" fmla="*/ 4352972 w 5628347"/>
              <a:gd name="connsiteY38" fmla="*/ 3181323 h 3476130"/>
              <a:gd name="connsiteX39" fmla="*/ 3860847 w 5628347"/>
              <a:gd name="connsiteY39" fmla="*/ 3317848 h 3476130"/>
              <a:gd name="connsiteX40" fmla="*/ 3403647 w 5628347"/>
              <a:gd name="connsiteY40" fmla="*/ 3400398 h 3476130"/>
              <a:gd name="connsiteX41" fmla="*/ 3009947 w 5628347"/>
              <a:gd name="connsiteY41" fmla="*/ 3463898 h 3476130"/>
              <a:gd name="connsiteX42" fmla="*/ 2616247 w 5628347"/>
              <a:gd name="connsiteY42" fmla="*/ 3463898 h 3476130"/>
              <a:gd name="connsiteX43" fmla="*/ 1860597 w 5628347"/>
              <a:gd name="connsiteY43" fmla="*/ 3470248 h 3476130"/>
              <a:gd name="connsiteX44" fmla="*/ 1384347 w 5628347"/>
              <a:gd name="connsiteY44" fmla="*/ 3368648 h 3476130"/>
              <a:gd name="connsiteX45" fmla="*/ 825547 w 5628347"/>
              <a:gd name="connsiteY45" fmla="*/ 3203548 h 3476130"/>
              <a:gd name="connsiteX46" fmla="*/ 431847 w 5628347"/>
              <a:gd name="connsiteY46" fmla="*/ 2854298 h 3476130"/>
              <a:gd name="connsiteX47" fmla="*/ 146097 w 5628347"/>
              <a:gd name="connsiteY47" fmla="*/ 2390748 h 3476130"/>
              <a:gd name="connsiteX48" fmla="*/ 47 w 5628347"/>
              <a:gd name="connsiteY48" fmla="*/ 1558898 h 3476130"/>
              <a:gd name="connsiteX49" fmla="*/ 133397 w 5628347"/>
              <a:gd name="connsiteY49" fmla="*/ 981048 h 3476130"/>
              <a:gd name="connsiteX50" fmla="*/ 400097 w 5628347"/>
              <a:gd name="connsiteY50" fmla="*/ 574648 h 3476130"/>
              <a:gd name="connsiteX51" fmla="*/ 660447 w 5628347"/>
              <a:gd name="connsiteY51" fmla="*/ 244448 h 3476130"/>
              <a:gd name="connsiteX52" fmla="*/ 1092247 w 5628347"/>
              <a:gd name="connsiteY52" fmla="*/ 34898 h 3476130"/>
              <a:gd name="connsiteX53" fmla="*/ 1250997 w 5628347"/>
              <a:gd name="connsiteY53" fmla="*/ 3148 h 3476130"/>
              <a:gd name="connsiteX0" fmla="*/ 1250997 w 5681161"/>
              <a:gd name="connsiteY0" fmla="*/ 3148 h 3476130"/>
              <a:gd name="connsiteX1" fmla="*/ 1257347 w 5681161"/>
              <a:gd name="connsiteY1" fmla="*/ 72998 h 3476130"/>
              <a:gd name="connsiteX2" fmla="*/ 1320847 w 5681161"/>
              <a:gd name="connsiteY2" fmla="*/ 212698 h 3476130"/>
              <a:gd name="connsiteX3" fmla="*/ 1282747 w 5681161"/>
              <a:gd name="connsiteY3" fmla="*/ 346048 h 3476130"/>
              <a:gd name="connsiteX4" fmla="*/ 1231947 w 5681161"/>
              <a:gd name="connsiteY4" fmla="*/ 453998 h 3476130"/>
              <a:gd name="connsiteX5" fmla="*/ 1136697 w 5681161"/>
              <a:gd name="connsiteY5" fmla="*/ 536548 h 3476130"/>
              <a:gd name="connsiteX6" fmla="*/ 965247 w 5681161"/>
              <a:gd name="connsiteY6" fmla="*/ 707998 h 3476130"/>
              <a:gd name="connsiteX7" fmla="*/ 933497 w 5681161"/>
              <a:gd name="connsiteY7" fmla="*/ 822298 h 3476130"/>
              <a:gd name="connsiteX8" fmla="*/ 977947 w 5681161"/>
              <a:gd name="connsiteY8" fmla="*/ 1012798 h 3476130"/>
              <a:gd name="connsiteX9" fmla="*/ 946197 w 5681161"/>
              <a:gd name="connsiteY9" fmla="*/ 1196948 h 3476130"/>
              <a:gd name="connsiteX10" fmla="*/ 876347 w 5681161"/>
              <a:gd name="connsiteY10" fmla="*/ 1304898 h 3476130"/>
              <a:gd name="connsiteX11" fmla="*/ 781097 w 5681161"/>
              <a:gd name="connsiteY11" fmla="*/ 1368398 h 3476130"/>
              <a:gd name="connsiteX12" fmla="*/ 717597 w 5681161"/>
              <a:gd name="connsiteY12" fmla="*/ 1552548 h 3476130"/>
              <a:gd name="connsiteX13" fmla="*/ 812847 w 5681161"/>
              <a:gd name="connsiteY13" fmla="*/ 1628748 h 3476130"/>
              <a:gd name="connsiteX14" fmla="*/ 1009697 w 5681161"/>
              <a:gd name="connsiteY14" fmla="*/ 1698598 h 3476130"/>
              <a:gd name="connsiteX15" fmla="*/ 1168447 w 5681161"/>
              <a:gd name="connsiteY15" fmla="*/ 1857348 h 3476130"/>
              <a:gd name="connsiteX16" fmla="*/ 1290225 w 5681161"/>
              <a:gd name="connsiteY16" fmla="*/ 1743048 h 3476130"/>
              <a:gd name="connsiteX17" fmla="*/ 1761963 w 5681161"/>
              <a:gd name="connsiteY17" fmla="*/ 1516035 h 3476130"/>
              <a:gd name="connsiteX18" fmla="*/ 1900744 w 5681161"/>
              <a:gd name="connsiteY18" fmla="*/ 1411260 h 3476130"/>
              <a:gd name="connsiteX19" fmla="*/ 2030250 w 5681161"/>
              <a:gd name="connsiteY19" fmla="*/ 1444597 h 3476130"/>
              <a:gd name="connsiteX20" fmla="*/ 2257681 w 5681161"/>
              <a:gd name="connsiteY20" fmla="*/ 1519210 h 3476130"/>
              <a:gd name="connsiteX21" fmla="*/ 2476547 w 5681161"/>
              <a:gd name="connsiteY21" fmla="*/ 1469998 h 3476130"/>
              <a:gd name="connsiteX22" fmla="*/ 2551365 w 5681161"/>
              <a:gd name="connsiteY22" fmla="*/ 1480058 h 3476130"/>
              <a:gd name="connsiteX23" fmla="*/ 2641063 w 5681161"/>
              <a:gd name="connsiteY23" fmla="*/ 1496967 h 3476130"/>
              <a:gd name="connsiteX24" fmla="*/ 2803572 w 5681161"/>
              <a:gd name="connsiteY24" fmla="*/ 1373161 h 3476130"/>
              <a:gd name="connsiteX25" fmla="*/ 2945152 w 5681161"/>
              <a:gd name="connsiteY25" fmla="*/ 1355698 h 3476130"/>
              <a:gd name="connsiteX26" fmla="*/ 3196896 w 5681161"/>
              <a:gd name="connsiteY26" fmla="*/ 1377923 h 3476130"/>
              <a:gd name="connsiteX27" fmla="*/ 3441496 w 5681161"/>
              <a:gd name="connsiteY27" fmla="*/ 1446185 h 3476130"/>
              <a:gd name="connsiteX28" fmla="*/ 3951335 w 5681161"/>
              <a:gd name="connsiteY28" fmla="*/ 1444599 h 3476130"/>
              <a:gd name="connsiteX29" fmla="*/ 4194221 w 5681161"/>
              <a:gd name="connsiteY29" fmla="*/ 1541436 h 3476130"/>
              <a:gd name="connsiteX30" fmla="*/ 4449935 w 5681161"/>
              <a:gd name="connsiteY30" fmla="*/ 1587473 h 3476130"/>
              <a:gd name="connsiteX31" fmla="*/ 4889547 w 5681161"/>
              <a:gd name="connsiteY31" fmla="*/ 1643036 h 3476130"/>
              <a:gd name="connsiteX32" fmla="*/ 5337932 w 5681161"/>
              <a:gd name="connsiteY32" fmla="*/ 1877986 h 3476130"/>
              <a:gd name="connsiteX33" fmla="*/ 5590282 w 5681161"/>
              <a:gd name="connsiteY33" fmla="*/ 2168497 h 3476130"/>
              <a:gd name="connsiteX34" fmla="*/ 5674984 w 5681161"/>
              <a:gd name="connsiteY34" fmla="*/ 2446311 h 3476130"/>
              <a:gd name="connsiteX35" fmla="*/ 5534073 w 5681161"/>
              <a:gd name="connsiteY35" fmla="*/ 2766985 h 3476130"/>
              <a:gd name="connsiteX36" fmla="*/ 5288010 w 5681161"/>
              <a:gd name="connsiteY36" fmla="*/ 2876524 h 3476130"/>
              <a:gd name="connsiteX37" fmla="*/ 4896148 w 5681161"/>
              <a:gd name="connsiteY37" fmla="*/ 3011996 h 3476130"/>
              <a:gd name="connsiteX38" fmla="*/ 4352972 w 5681161"/>
              <a:gd name="connsiteY38" fmla="*/ 3181323 h 3476130"/>
              <a:gd name="connsiteX39" fmla="*/ 3860847 w 5681161"/>
              <a:gd name="connsiteY39" fmla="*/ 3317848 h 3476130"/>
              <a:gd name="connsiteX40" fmla="*/ 3403647 w 5681161"/>
              <a:gd name="connsiteY40" fmla="*/ 3400398 h 3476130"/>
              <a:gd name="connsiteX41" fmla="*/ 3009947 w 5681161"/>
              <a:gd name="connsiteY41" fmla="*/ 3463898 h 3476130"/>
              <a:gd name="connsiteX42" fmla="*/ 2616247 w 5681161"/>
              <a:gd name="connsiteY42" fmla="*/ 3463898 h 3476130"/>
              <a:gd name="connsiteX43" fmla="*/ 1860597 w 5681161"/>
              <a:gd name="connsiteY43" fmla="*/ 3470248 h 3476130"/>
              <a:gd name="connsiteX44" fmla="*/ 1384347 w 5681161"/>
              <a:gd name="connsiteY44" fmla="*/ 3368648 h 3476130"/>
              <a:gd name="connsiteX45" fmla="*/ 825547 w 5681161"/>
              <a:gd name="connsiteY45" fmla="*/ 3203548 h 3476130"/>
              <a:gd name="connsiteX46" fmla="*/ 431847 w 5681161"/>
              <a:gd name="connsiteY46" fmla="*/ 2854298 h 3476130"/>
              <a:gd name="connsiteX47" fmla="*/ 146097 w 5681161"/>
              <a:gd name="connsiteY47" fmla="*/ 2390748 h 3476130"/>
              <a:gd name="connsiteX48" fmla="*/ 47 w 5681161"/>
              <a:gd name="connsiteY48" fmla="*/ 1558898 h 3476130"/>
              <a:gd name="connsiteX49" fmla="*/ 133397 w 5681161"/>
              <a:gd name="connsiteY49" fmla="*/ 981048 h 3476130"/>
              <a:gd name="connsiteX50" fmla="*/ 400097 w 5681161"/>
              <a:gd name="connsiteY50" fmla="*/ 574648 h 3476130"/>
              <a:gd name="connsiteX51" fmla="*/ 660447 w 5681161"/>
              <a:gd name="connsiteY51" fmla="*/ 244448 h 3476130"/>
              <a:gd name="connsiteX52" fmla="*/ 1092247 w 5681161"/>
              <a:gd name="connsiteY52" fmla="*/ 34898 h 3476130"/>
              <a:gd name="connsiteX53" fmla="*/ 1250997 w 5681161"/>
              <a:gd name="connsiteY53" fmla="*/ 3148 h 347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81161" h="3476130">
                <a:moveTo>
                  <a:pt x="1250997" y="3148"/>
                </a:moveTo>
                <a:cubicBezTo>
                  <a:pt x="1278514" y="9498"/>
                  <a:pt x="1245705" y="38073"/>
                  <a:pt x="1257347" y="72998"/>
                </a:cubicBezTo>
                <a:cubicBezTo>
                  <a:pt x="1268989" y="107923"/>
                  <a:pt x="1316614" y="167190"/>
                  <a:pt x="1320847" y="212698"/>
                </a:cubicBezTo>
                <a:cubicBezTo>
                  <a:pt x="1325080" y="258206"/>
                  <a:pt x="1297564" y="305831"/>
                  <a:pt x="1282747" y="346048"/>
                </a:cubicBezTo>
                <a:cubicBezTo>
                  <a:pt x="1267930" y="386265"/>
                  <a:pt x="1256289" y="422248"/>
                  <a:pt x="1231947" y="453998"/>
                </a:cubicBezTo>
                <a:cubicBezTo>
                  <a:pt x="1207605" y="485748"/>
                  <a:pt x="1181147" y="494215"/>
                  <a:pt x="1136697" y="536548"/>
                </a:cubicBezTo>
                <a:cubicBezTo>
                  <a:pt x="1092247" y="578881"/>
                  <a:pt x="999114" y="660373"/>
                  <a:pt x="965247" y="707998"/>
                </a:cubicBezTo>
                <a:cubicBezTo>
                  <a:pt x="931380" y="755623"/>
                  <a:pt x="931380" y="771498"/>
                  <a:pt x="933497" y="822298"/>
                </a:cubicBezTo>
                <a:cubicBezTo>
                  <a:pt x="935614" y="873098"/>
                  <a:pt x="975830" y="950356"/>
                  <a:pt x="977947" y="1012798"/>
                </a:cubicBezTo>
                <a:cubicBezTo>
                  <a:pt x="980064" y="1075240"/>
                  <a:pt x="963130" y="1148265"/>
                  <a:pt x="946197" y="1196948"/>
                </a:cubicBezTo>
                <a:cubicBezTo>
                  <a:pt x="929264" y="1245631"/>
                  <a:pt x="903864" y="1276323"/>
                  <a:pt x="876347" y="1304898"/>
                </a:cubicBezTo>
                <a:cubicBezTo>
                  <a:pt x="848830" y="1333473"/>
                  <a:pt x="807555" y="1327123"/>
                  <a:pt x="781097" y="1368398"/>
                </a:cubicBezTo>
                <a:cubicBezTo>
                  <a:pt x="754639" y="1409673"/>
                  <a:pt x="712305" y="1509156"/>
                  <a:pt x="717597" y="1552548"/>
                </a:cubicBezTo>
                <a:cubicBezTo>
                  <a:pt x="722889" y="1595940"/>
                  <a:pt x="764164" y="1604406"/>
                  <a:pt x="812847" y="1628748"/>
                </a:cubicBezTo>
                <a:cubicBezTo>
                  <a:pt x="861530" y="1653090"/>
                  <a:pt x="950430" y="1660498"/>
                  <a:pt x="1009697" y="1698598"/>
                </a:cubicBezTo>
                <a:cubicBezTo>
                  <a:pt x="1068964" y="1736698"/>
                  <a:pt x="1121692" y="1849940"/>
                  <a:pt x="1168447" y="1857348"/>
                </a:cubicBezTo>
                <a:cubicBezTo>
                  <a:pt x="1215202" y="1864756"/>
                  <a:pt x="1191306" y="1799933"/>
                  <a:pt x="1290225" y="1743048"/>
                </a:cubicBezTo>
                <a:cubicBezTo>
                  <a:pt x="1389144" y="1686163"/>
                  <a:pt x="1660210" y="1571333"/>
                  <a:pt x="1761963" y="1516035"/>
                </a:cubicBezTo>
                <a:cubicBezTo>
                  <a:pt x="1863716" y="1460737"/>
                  <a:pt x="1856030" y="1423166"/>
                  <a:pt x="1900744" y="1411260"/>
                </a:cubicBezTo>
                <a:cubicBezTo>
                  <a:pt x="1945458" y="1399354"/>
                  <a:pt x="1970761" y="1426605"/>
                  <a:pt x="2030250" y="1444597"/>
                </a:cubicBezTo>
                <a:cubicBezTo>
                  <a:pt x="2089740" y="1462589"/>
                  <a:pt x="2183298" y="1514977"/>
                  <a:pt x="2257681" y="1519210"/>
                </a:cubicBezTo>
                <a:cubicBezTo>
                  <a:pt x="2332064" y="1523443"/>
                  <a:pt x="2427600" y="1476523"/>
                  <a:pt x="2476547" y="1469998"/>
                </a:cubicBezTo>
                <a:cubicBezTo>
                  <a:pt x="2525494" y="1463473"/>
                  <a:pt x="2523946" y="1475563"/>
                  <a:pt x="2551365" y="1480058"/>
                </a:cubicBezTo>
                <a:cubicBezTo>
                  <a:pt x="2578784" y="1484553"/>
                  <a:pt x="2619938" y="1504200"/>
                  <a:pt x="2641063" y="1496967"/>
                </a:cubicBezTo>
                <a:cubicBezTo>
                  <a:pt x="2662188" y="1489734"/>
                  <a:pt x="2752891" y="1396706"/>
                  <a:pt x="2803572" y="1373161"/>
                </a:cubicBezTo>
                <a:cubicBezTo>
                  <a:pt x="2854254" y="1349616"/>
                  <a:pt x="2879598" y="1354904"/>
                  <a:pt x="2945152" y="1355698"/>
                </a:cubicBezTo>
                <a:cubicBezTo>
                  <a:pt x="3010706" y="1356492"/>
                  <a:pt x="3114172" y="1362842"/>
                  <a:pt x="3196896" y="1377923"/>
                </a:cubicBezTo>
                <a:cubicBezTo>
                  <a:pt x="3279620" y="1393004"/>
                  <a:pt x="3315756" y="1435072"/>
                  <a:pt x="3441496" y="1446185"/>
                </a:cubicBezTo>
                <a:cubicBezTo>
                  <a:pt x="3567236" y="1457298"/>
                  <a:pt x="3825881" y="1428724"/>
                  <a:pt x="3951335" y="1444599"/>
                </a:cubicBezTo>
                <a:cubicBezTo>
                  <a:pt x="4076789" y="1460474"/>
                  <a:pt x="4111121" y="1517624"/>
                  <a:pt x="4194221" y="1541436"/>
                </a:cubicBezTo>
                <a:cubicBezTo>
                  <a:pt x="4277321" y="1565248"/>
                  <a:pt x="4334048" y="1570540"/>
                  <a:pt x="4449935" y="1587473"/>
                </a:cubicBezTo>
                <a:cubicBezTo>
                  <a:pt x="4565822" y="1604406"/>
                  <a:pt x="4741548" y="1594617"/>
                  <a:pt x="4889547" y="1643036"/>
                </a:cubicBezTo>
                <a:cubicBezTo>
                  <a:pt x="5037546" y="1691455"/>
                  <a:pt x="5221143" y="1790409"/>
                  <a:pt x="5337932" y="1877986"/>
                </a:cubicBezTo>
                <a:cubicBezTo>
                  <a:pt x="5454721" y="1965563"/>
                  <a:pt x="5534107" y="2073776"/>
                  <a:pt x="5590282" y="2168497"/>
                </a:cubicBezTo>
                <a:cubicBezTo>
                  <a:pt x="5646457" y="2263218"/>
                  <a:pt x="5699590" y="2377519"/>
                  <a:pt x="5674984" y="2446311"/>
                </a:cubicBezTo>
                <a:cubicBezTo>
                  <a:pt x="5659903" y="2567491"/>
                  <a:pt x="5598569" y="2695283"/>
                  <a:pt x="5534073" y="2766985"/>
                </a:cubicBezTo>
                <a:cubicBezTo>
                  <a:pt x="5469577" y="2838687"/>
                  <a:pt x="5394331" y="2835689"/>
                  <a:pt x="5288010" y="2876524"/>
                </a:cubicBezTo>
                <a:cubicBezTo>
                  <a:pt x="5181689" y="2917359"/>
                  <a:pt x="4901969" y="2985008"/>
                  <a:pt x="4896148" y="3011996"/>
                </a:cubicBezTo>
                <a:cubicBezTo>
                  <a:pt x="4890327" y="3038984"/>
                  <a:pt x="4525522" y="3130348"/>
                  <a:pt x="4352972" y="3181323"/>
                </a:cubicBezTo>
                <a:cubicBezTo>
                  <a:pt x="4180422" y="3232298"/>
                  <a:pt x="4019068" y="3281335"/>
                  <a:pt x="3860847" y="3317848"/>
                </a:cubicBezTo>
                <a:cubicBezTo>
                  <a:pt x="3702626" y="3354361"/>
                  <a:pt x="3545464" y="3376056"/>
                  <a:pt x="3403647" y="3400398"/>
                </a:cubicBezTo>
                <a:cubicBezTo>
                  <a:pt x="3261830" y="3424740"/>
                  <a:pt x="3141180" y="3453315"/>
                  <a:pt x="3009947" y="3463898"/>
                </a:cubicBezTo>
                <a:cubicBezTo>
                  <a:pt x="2878714" y="3474481"/>
                  <a:pt x="2616247" y="3463898"/>
                  <a:pt x="2616247" y="3463898"/>
                </a:cubicBezTo>
                <a:cubicBezTo>
                  <a:pt x="2424689" y="3464956"/>
                  <a:pt x="2065914" y="3486123"/>
                  <a:pt x="1860597" y="3470248"/>
                </a:cubicBezTo>
                <a:cubicBezTo>
                  <a:pt x="1655280" y="3454373"/>
                  <a:pt x="1556855" y="3413098"/>
                  <a:pt x="1384347" y="3368648"/>
                </a:cubicBezTo>
                <a:cubicBezTo>
                  <a:pt x="1211839" y="3324198"/>
                  <a:pt x="984297" y="3289273"/>
                  <a:pt x="825547" y="3203548"/>
                </a:cubicBezTo>
                <a:cubicBezTo>
                  <a:pt x="666797" y="3117823"/>
                  <a:pt x="545089" y="2989765"/>
                  <a:pt x="431847" y="2854298"/>
                </a:cubicBezTo>
                <a:cubicBezTo>
                  <a:pt x="318605" y="2718831"/>
                  <a:pt x="218064" y="2606648"/>
                  <a:pt x="146097" y="2390748"/>
                </a:cubicBezTo>
                <a:cubicBezTo>
                  <a:pt x="74130" y="2174848"/>
                  <a:pt x="2164" y="1793848"/>
                  <a:pt x="47" y="1558898"/>
                </a:cubicBezTo>
                <a:cubicBezTo>
                  <a:pt x="-2070" y="1323948"/>
                  <a:pt x="66722" y="1145090"/>
                  <a:pt x="133397" y="981048"/>
                </a:cubicBezTo>
                <a:cubicBezTo>
                  <a:pt x="200072" y="817006"/>
                  <a:pt x="312255" y="697415"/>
                  <a:pt x="400097" y="574648"/>
                </a:cubicBezTo>
                <a:cubicBezTo>
                  <a:pt x="487939" y="451881"/>
                  <a:pt x="545089" y="334406"/>
                  <a:pt x="660447" y="244448"/>
                </a:cubicBezTo>
                <a:cubicBezTo>
                  <a:pt x="775805" y="154490"/>
                  <a:pt x="993822" y="72998"/>
                  <a:pt x="1092247" y="34898"/>
                </a:cubicBezTo>
                <a:cubicBezTo>
                  <a:pt x="1190672" y="-3202"/>
                  <a:pt x="1223480" y="-3202"/>
                  <a:pt x="1250997" y="3148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86" name="Прямоугольник 285"/>
          <p:cNvSpPr/>
          <p:nvPr/>
        </p:nvSpPr>
        <p:spPr>
          <a:xfrm>
            <a:off x="1530350" y="1493838"/>
            <a:ext cx="547688" cy="841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Чакруран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87" name="Прямоугольник 286"/>
          <p:cNvSpPr/>
          <p:nvPr/>
        </p:nvSpPr>
        <p:spPr>
          <a:xfrm>
            <a:off x="1439863" y="1844675"/>
            <a:ext cx="519112" cy="1031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Хребет-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Сулас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1294" name="Группа 389"/>
          <p:cNvGrpSpPr>
            <a:grpSpLocks/>
          </p:cNvGrpSpPr>
          <p:nvPr/>
        </p:nvGrpSpPr>
        <p:grpSpPr bwMode="auto">
          <a:xfrm rot="2534446">
            <a:off x="4076700" y="1577975"/>
            <a:ext cx="292100" cy="263525"/>
            <a:chOff x="4108450" y="2376547"/>
            <a:chExt cx="411007" cy="304609"/>
          </a:xfrm>
        </p:grpSpPr>
        <p:grpSp>
          <p:nvGrpSpPr>
            <p:cNvPr id="11387" name="Группа 39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00" name="Полилиния 399"/>
              <p:cNvSpPr/>
              <p:nvPr/>
            </p:nvSpPr>
            <p:spPr>
              <a:xfrm>
                <a:off x="4029132" y="2844913"/>
                <a:ext cx="122854" cy="10826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01" name="Прямая соединительная линия 400"/>
              <p:cNvCxnSpPr/>
              <p:nvPr/>
            </p:nvCxnSpPr>
            <p:spPr>
              <a:xfrm rot="18900000" flipH="1">
                <a:off x="4014326" y="2951308"/>
                <a:ext cx="34864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Прямая соединительная линия 401"/>
              <p:cNvCxnSpPr/>
              <p:nvPr/>
            </p:nvCxnSpPr>
            <p:spPr>
              <a:xfrm rot="18000000" flipH="1">
                <a:off x="4072328" y="2945342"/>
                <a:ext cx="34865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Прямая соединительная линия 402"/>
              <p:cNvCxnSpPr/>
              <p:nvPr/>
            </p:nvCxnSpPr>
            <p:spPr>
              <a:xfrm rot="17100000" flipH="1">
                <a:off x="4119981" y="2914753"/>
                <a:ext cx="34864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Прямая соединительная линия 403"/>
              <p:cNvCxnSpPr/>
              <p:nvPr/>
            </p:nvCxnSpPr>
            <p:spPr>
              <a:xfrm rot="15300000" flipH="1">
                <a:off x="4150508" y="2879588"/>
                <a:ext cx="34864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Прямая соединительная линия 404"/>
              <p:cNvCxnSpPr/>
              <p:nvPr/>
            </p:nvCxnSpPr>
            <p:spPr>
              <a:xfrm rot="13500000" flipH="1">
                <a:off x="4159498" y="2827736"/>
                <a:ext cx="35740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88" name="Группа 39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94" name="Полилиния 393"/>
              <p:cNvSpPr/>
              <p:nvPr/>
            </p:nvSpPr>
            <p:spPr>
              <a:xfrm>
                <a:off x="4041572" y="2865227"/>
                <a:ext cx="121110" cy="10498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95" name="Прямая соединительная линия 394"/>
              <p:cNvCxnSpPr/>
              <p:nvPr/>
            </p:nvCxnSpPr>
            <p:spPr>
              <a:xfrm rot="18900000" flipH="1">
                <a:off x="4026963" y="2967077"/>
                <a:ext cx="33505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Прямая соединительная линия 395"/>
              <p:cNvCxnSpPr/>
              <p:nvPr/>
            </p:nvCxnSpPr>
            <p:spPr>
              <a:xfrm rot="18000000" flipH="1">
                <a:off x="4087862" y="2961516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Прямая соединительная линия 396"/>
              <p:cNvCxnSpPr/>
              <p:nvPr/>
            </p:nvCxnSpPr>
            <p:spPr>
              <a:xfrm rot="17100000" flipH="1">
                <a:off x="4130812" y="2931996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Прямая соединительная линия 397"/>
              <p:cNvCxnSpPr/>
              <p:nvPr/>
            </p:nvCxnSpPr>
            <p:spPr>
              <a:xfrm rot="15300000" flipH="1">
                <a:off x="4160224" y="2892979"/>
                <a:ext cx="35740" cy="422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Прямая соединительная линия 398"/>
              <p:cNvCxnSpPr/>
              <p:nvPr/>
            </p:nvCxnSpPr>
            <p:spPr>
              <a:xfrm rot="13500000" flipH="1">
                <a:off x="4168884" y="2842484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3" name="Полилиния 392"/>
            <p:cNvSpPr/>
            <p:nvPr/>
          </p:nvSpPr>
          <p:spPr>
            <a:xfrm>
              <a:off x="4101009" y="2377200"/>
              <a:ext cx="346229" cy="124780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295" name="Группа 405"/>
          <p:cNvGrpSpPr>
            <a:grpSpLocks/>
          </p:cNvGrpSpPr>
          <p:nvPr/>
        </p:nvGrpSpPr>
        <p:grpSpPr bwMode="auto">
          <a:xfrm rot="2534446">
            <a:off x="3460750" y="1339850"/>
            <a:ext cx="292100" cy="265113"/>
            <a:chOff x="4108450" y="2376547"/>
            <a:chExt cx="411007" cy="304609"/>
          </a:xfrm>
        </p:grpSpPr>
        <p:grpSp>
          <p:nvGrpSpPr>
            <p:cNvPr id="11372" name="Группа 40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16" name="Полилиния 415"/>
              <p:cNvSpPr/>
              <p:nvPr/>
            </p:nvSpPr>
            <p:spPr>
              <a:xfrm>
                <a:off x="4032286" y="2842596"/>
                <a:ext cx="122856" cy="11308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17" name="Прямая соединительная линия 416"/>
              <p:cNvCxnSpPr/>
              <p:nvPr/>
            </p:nvCxnSpPr>
            <p:spPr>
              <a:xfrm rot="18900000" flipH="1">
                <a:off x="4022461" y="2945561"/>
                <a:ext cx="36480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Прямая соединительная линия 417"/>
              <p:cNvCxnSpPr/>
              <p:nvPr/>
            </p:nvCxnSpPr>
            <p:spPr>
              <a:xfrm rot="18000000" flipH="1">
                <a:off x="4073933" y="2945144"/>
                <a:ext cx="34657" cy="446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Прямая соединительная линия 418"/>
              <p:cNvCxnSpPr/>
              <p:nvPr/>
            </p:nvCxnSpPr>
            <p:spPr>
              <a:xfrm rot="17100000" flipH="1">
                <a:off x="4121501" y="2916357"/>
                <a:ext cx="3648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Прямая соединительная линия 419"/>
              <p:cNvCxnSpPr/>
              <p:nvPr/>
            </p:nvCxnSpPr>
            <p:spPr>
              <a:xfrm rot="15300000" flipH="1">
                <a:off x="4155488" y="2874141"/>
                <a:ext cx="36480" cy="446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Прямая соединительная линия 420"/>
              <p:cNvCxnSpPr/>
              <p:nvPr/>
            </p:nvCxnSpPr>
            <p:spPr>
              <a:xfrm rot="13500000" flipH="1">
                <a:off x="4161688" y="2825682"/>
                <a:ext cx="37974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73" name="Группа 40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10" name="Полилиния 409"/>
              <p:cNvSpPr/>
              <p:nvPr/>
            </p:nvSpPr>
            <p:spPr>
              <a:xfrm>
                <a:off x="4038065" y="2854857"/>
                <a:ext cx="120384" cy="10721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11" name="Прямая соединительная линия 410"/>
              <p:cNvCxnSpPr/>
              <p:nvPr/>
            </p:nvCxnSpPr>
            <p:spPr>
              <a:xfrm rot="18900000" flipH="1">
                <a:off x="4021157" y="2957271"/>
                <a:ext cx="35740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Прямая соединительная линия 411"/>
              <p:cNvCxnSpPr/>
              <p:nvPr/>
            </p:nvCxnSpPr>
            <p:spPr>
              <a:xfrm rot="18000000" flipH="1">
                <a:off x="4080398" y="2947753"/>
                <a:ext cx="35740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Прямая соединительная линия 412"/>
              <p:cNvCxnSpPr/>
              <p:nvPr/>
            </p:nvCxnSpPr>
            <p:spPr>
              <a:xfrm rot="17100000" flipH="1">
                <a:off x="4128158" y="2926537"/>
                <a:ext cx="33505" cy="4377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Прямая соединительная линия 413"/>
              <p:cNvCxnSpPr/>
              <p:nvPr/>
            </p:nvCxnSpPr>
            <p:spPr>
              <a:xfrm rot="15300000" flipH="1">
                <a:off x="4156825" y="2887004"/>
                <a:ext cx="35740" cy="4195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Прямая соединительная линия 414"/>
              <p:cNvCxnSpPr/>
              <p:nvPr/>
            </p:nvCxnSpPr>
            <p:spPr>
              <a:xfrm rot="13500000" flipH="1">
                <a:off x="4165540" y="2836383"/>
                <a:ext cx="3648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9" name="Полилиния 408"/>
            <p:cNvSpPr/>
            <p:nvPr/>
          </p:nvSpPr>
          <p:spPr>
            <a:xfrm>
              <a:off x="4101008" y="2377196"/>
              <a:ext cx="346229" cy="125856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11" name="Прямоугольник 310"/>
          <p:cNvSpPr/>
          <p:nvPr/>
        </p:nvSpPr>
        <p:spPr>
          <a:xfrm>
            <a:off x="2641600" y="2030413"/>
            <a:ext cx="454025" cy="9048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Айн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-Самур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2255838" y="1831975"/>
            <a:ext cx="238125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Гмам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22" name="Прямоугольник 421"/>
          <p:cNvSpPr/>
          <p:nvPr/>
        </p:nvSpPr>
        <p:spPr>
          <a:xfrm>
            <a:off x="2332038" y="2546350"/>
            <a:ext cx="1360487" cy="182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16.10</a:t>
            </a:r>
          </a:p>
        </p:txBody>
      </p:sp>
      <p:sp>
        <p:nvSpPr>
          <p:cNvPr id="424" name="Прямоугольник 423"/>
          <p:cNvSpPr/>
          <p:nvPr/>
        </p:nvSpPr>
        <p:spPr>
          <a:xfrm>
            <a:off x="3305175" y="1155700"/>
            <a:ext cx="2406650" cy="16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rgbClr val="0070C0"/>
                </a:solidFill>
                <a:latin typeface="Arial Narrow" pitchFamily="34" charset="0"/>
              </a:rPr>
              <a:t>ОФ «Аль-</a:t>
            </a:r>
            <a:r>
              <a:rPr lang="ru-RU" sz="900" i="1" u="sng" dirty="0" err="1">
                <a:solidFill>
                  <a:srgbClr val="0070C0"/>
                </a:solidFill>
                <a:latin typeface="Arial Narrow" pitchFamily="34" charset="0"/>
              </a:rPr>
              <a:t>Мукахам</a:t>
            </a:r>
            <a:r>
              <a:rPr lang="ru-RU" sz="900" i="1" u="sng" dirty="0">
                <a:solidFill>
                  <a:srgbClr val="0070C0"/>
                </a:solidFill>
                <a:latin typeface="Arial Narrow" pitchFamily="34" charset="0"/>
              </a:rPr>
              <a:t> ас-</a:t>
            </a:r>
            <a:r>
              <a:rPr lang="ru-RU" sz="900" i="1" u="sng" dirty="0" err="1">
                <a:solidFill>
                  <a:srgbClr val="0070C0"/>
                </a:solidFill>
                <a:latin typeface="Arial Narrow" pitchFamily="34" charset="0"/>
              </a:rPr>
              <a:t>Саудин</a:t>
            </a:r>
            <a:r>
              <a:rPr lang="ru-RU" sz="900" i="1" u="sng" dirty="0">
                <a:solidFill>
                  <a:srgbClr val="0070C0"/>
                </a:solidFill>
                <a:latin typeface="Arial Narrow" pitchFamily="34" charset="0"/>
              </a:rPr>
              <a:t>»</a:t>
            </a:r>
          </a:p>
          <a:p>
            <a:pPr>
              <a:defRPr/>
            </a:pPr>
            <a:r>
              <a:rPr lang="ru-RU" sz="900" i="1" dirty="0">
                <a:solidFill>
                  <a:srgbClr val="0070C0"/>
                </a:solidFill>
                <a:latin typeface="Arial Narrow" pitchFamily="34" charset="0"/>
              </a:rPr>
              <a:t>до 3500 чел., танки - 15 ед., ББМ до 20 ед., </a:t>
            </a:r>
          </a:p>
          <a:p>
            <a:pPr>
              <a:defRPr/>
            </a:pPr>
            <a:r>
              <a:rPr lang="ru-RU" sz="900" i="1" dirty="0" err="1">
                <a:solidFill>
                  <a:srgbClr val="0070C0"/>
                </a:solidFill>
                <a:latin typeface="Arial Narrow" pitchFamily="34" charset="0"/>
              </a:rPr>
              <a:t>ПАиМ</a:t>
            </a:r>
            <a:r>
              <a:rPr lang="ru-RU" sz="900" i="1" dirty="0">
                <a:solidFill>
                  <a:srgbClr val="0070C0"/>
                </a:solidFill>
                <a:latin typeface="Arial Narrow" pitchFamily="34" charset="0"/>
              </a:rPr>
              <a:t> до 30 ед.,., АТ до 80 ед.</a:t>
            </a:r>
          </a:p>
        </p:txBody>
      </p:sp>
      <p:sp>
        <p:nvSpPr>
          <p:cNvPr id="292" name="Прямоугольник 291"/>
          <p:cNvSpPr/>
          <p:nvPr/>
        </p:nvSpPr>
        <p:spPr>
          <a:xfrm>
            <a:off x="3273425" y="1692275"/>
            <a:ext cx="287338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Сальма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95" name="Прямоугольник 294"/>
          <p:cNvSpPr/>
          <p:nvPr/>
        </p:nvSpPr>
        <p:spPr>
          <a:xfrm>
            <a:off x="3910013" y="1811338"/>
            <a:ext cx="365125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Мамуфия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371" name="Группа 370"/>
          <p:cNvGrpSpPr>
            <a:grpSpLocks/>
          </p:cNvGrpSpPr>
          <p:nvPr/>
        </p:nvGrpSpPr>
        <p:grpSpPr bwMode="auto">
          <a:xfrm rot="1628366">
            <a:off x="4462463" y="1617663"/>
            <a:ext cx="292100" cy="263525"/>
            <a:chOff x="4108450" y="2376547"/>
            <a:chExt cx="411007" cy="304609"/>
          </a:xfrm>
        </p:grpSpPr>
        <p:grpSp>
          <p:nvGrpSpPr>
            <p:cNvPr id="11357" name="Группа 37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81" name="Полилиния 380"/>
              <p:cNvSpPr/>
              <p:nvPr/>
            </p:nvSpPr>
            <p:spPr>
              <a:xfrm>
                <a:off x="4028435" y="2840779"/>
                <a:ext cx="122854" cy="10826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82" name="Прямая соединительная линия 381"/>
              <p:cNvCxnSpPr/>
              <p:nvPr/>
            </p:nvCxnSpPr>
            <p:spPr>
              <a:xfrm rot="18900000" flipH="1">
                <a:off x="4017908" y="2943776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Прямая соединительная линия 382"/>
              <p:cNvCxnSpPr/>
              <p:nvPr/>
            </p:nvCxnSpPr>
            <p:spPr>
              <a:xfrm rot="18000000" flipH="1">
                <a:off x="4074760" y="2940671"/>
                <a:ext cx="34864" cy="446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Прямая соединительная линия 383"/>
              <p:cNvCxnSpPr/>
              <p:nvPr/>
            </p:nvCxnSpPr>
            <p:spPr>
              <a:xfrm rot="17100000" flipH="1">
                <a:off x="4125807" y="2910068"/>
                <a:ext cx="34865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Прямая соединительная линия 384"/>
              <p:cNvCxnSpPr/>
              <p:nvPr/>
            </p:nvCxnSpPr>
            <p:spPr>
              <a:xfrm rot="15300000" flipH="1">
                <a:off x="4152367" y="2873968"/>
                <a:ext cx="34864" cy="446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Прямая соединительная линия 385"/>
              <p:cNvCxnSpPr/>
              <p:nvPr/>
            </p:nvCxnSpPr>
            <p:spPr>
              <a:xfrm rot="13500000" flipH="1">
                <a:off x="4160834" y="2828954"/>
                <a:ext cx="35740" cy="3853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58" name="Группа 372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75" name="Полилиния 374"/>
              <p:cNvSpPr/>
              <p:nvPr/>
            </p:nvSpPr>
            <p:spPr>
              <a:xfrm>
                <a:off x="4038354" y="2870999"/>
                <a:ext cx="121110" cy="10945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76" name="Прямая соединительная линия 375"/>
              <p:cNvCxnSpPr/>
              <p:nvPr/>
            </p:nvCxnSpPr>
            <p:spPr>
              <a:xfrm rot="18900000" flipH="1">
                <a:off x="4026262" y="2963817"/>
                <a:ext cx="33505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Прямая соединительная линия 376"/>
              <p:cNvCxnSpPr/>
              <p:nvPr/>
            </p:nvCxnSpPr>
            <p:spPr>
              <a:xfrm rot="18000000" flipH="1">
                <a:off x="4081989" y="2959438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Прямая соединительная линия 377"/>
              <p:cNvCxnSpPr/>
              <p:nvPr/>
            </p:nvCxnSpPr>
            <p:spPr>
              <a:xfrm rot="17100000" flipH="1">
                <a:off x="4128181" y="2934632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Прямая соединительная линия 378"/>
              <p:cNvCxnSpPr/>
              <p:nvPr/>
            </p:nvCxnSpPr>
            <p:spPr>
              <a:xfrm rot="15300000" flipH="1">
                <a:off x="4156859" y="2895895"/>
                <a:ext cx="35740" cy="422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Прямая соединительная линия 379"/>
              <p:cNvCxnSpPr/>
              <p:nvPr/>
            </p:nvCxnSpPr>
            <p:spPr>
              <a:xfrm rot="13500000" flipH="1">
                <a:off x="4166628" y="2844314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4" name="Полилиния 373"/>
            <p:cNvSpPr/>
            <p:nvPr/>
          </p:nvSpPr>
          <p:spPr>
            <a:xfrm>
              <a:off x="4099806" y="2378577"/>
              <a:ext cx="346228" cy="124780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93" name="Прямоугольник 292"/>
          <p:cNvSpPr/>
          <p:nvPr/>
        </p:nvSpPr>
        <p:spPr>
          <a:xfrm>
            <a:off x="3614738" y="1760538"/>
            <a:ext cx="285750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Арафит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078288" y="1725613"/>
            <a:ext cx="938212" cy="706437"/>
          </a:xfrm>
          <a:custGeom>
            <a:avLst/>
            <a:gdLst>
              <a:gd name="connsiteX0" fmla="*/ 0 w 1247775"/>
              <a:gd name="connsiteY0" fmla="*/ 176212 h 638175"/>
              <a:gd name="connsiteX1" fmla="*/ 190500 w 1247775"/>
              <a:gd name="connsiteY1" fmla="*/ 180975 h 638175"/>
              <a:gd name="connsiteX2" fmla="*/ 366713 w 1247775"/>
              <a:gd name="connsiteY2" fmla="*/ 142875 h 638175"/>
              <a:gd name="connsiteX3" fmla="*/ 495300 w 1247775"/>
              <a:gd name="connsiteY3" fmla="*/ 76200 h 638175"/>
              <a:gd name="connsiteX4" fmla="*/ 647700 w 1247775"/>
              <a:gd name="connsiteY4" fmla="*/ 0 h 638175"/>
              <a:gd name="connsiteX5" fmla="*/ 747713 w 1247775"/>
              <a:gd name="connsiteY5" fmla="*/ 9525 h 638175"/>
              <a:gd name="connsiteX6" fmla="*/ 866775 w 1247775"/>
              <a:gd name="connsiteY6" fmla="*/ 80962 h 638175"/>
              <a:gd name="connsiteX7" fmla="*/ 1038225 w 1247775"/>
              <a:gd name="connsiteY7" fmla="*/ 266700 h 638175"/>
              <a:gd name="connsiteX8" fmla="*/ 1133475 w 1247775"/>
              <a:gd name="connsiteY8" fmla="*/ 428625 h 638175"/>
              <a:gd name="connsiteX9" fmla="*/ 1214438 w 1247775"/>
              <a:gd name="connsiteY9" fmla="*/ 557212 h 638175"/>
              <a:gd name="connsiteX10" fmla="*/ 1247775 w 1247775"/>
              <a:gd name="connsiteY10" fmla="*/ 638175 h 638175"/>
              <a:gd name="connsiteX11" fmla="*/ 1147763 w 1247775"/>
              <a:gd name="connsiteY11" fmla="*/ 533400 h 638175"/>
              <a:gd name="connsiteX12" fmla="*/ 966788 w 1247775"/>
              <a:gd name="connsiteY12" fmla="*/ 414337 h 638175"/>
              <a:gd name="connsiteX13" fmla="*/ 857250 w 1247775"/>
              <a:gd name="connsiteY13" fmla="*/ 366712 h 638175"/>
              <a:gd name="connsiteX14" fmla="*/ 719138 w 1247775"/>
              <a:gd name="connsiteY14" fmla="*/ 309562 h 638175"/>
              <a:gd name="connsiteX15" fmla="*/ 509588 w 1247775"/>
              <a:gd name="connsiteY15" fmla="*/ 304800 h 638175"/>
              <a:gd name="connsiteX16" fmla="*/ 328613 w 1247775"/>
              <a:gd name="connsiteY16" fmla="*/ 271462 h 638175"/>
              <a:gd name="connsiteX17" fmla="*/ 209550 w 1247775"/>
              <a:gd name="connsiteY17" fmla="*/ 228600 h 638175"/>
              <a:gd name="connsiteX18" fmla="*/ 0 w 1247775"/>
              <a:gd name="connsiteY18" fmla="*/ 176212 h 638175"/>
              <a:gd name="connsiteX0" fmla="*/ 0 w 1436688"/>
              <a:gd name="connsiteY0" fmla="*/ 176212 h 957262"/>
              <a:gd name="connsiteX1" fmla="*/ 190500 w 1436688"/>
              <a:gd name="connsiteY1" fmla="*/ 180975 h 957262"/>
              <a:gd name="connsiteX2" fmla="*/ 366713 w 1436688"/>
              <a:gd name="connsiteY2" fmla="*/ 142875 h 957262"/>
              <a:gd name="connsiteX3" fmla="*/ 495300 w 1436688"/>
              <a:gd name="connsiteY3" fmla="*/ 76200 h 957262"/>
              <a:gd name="connsiteX4" fmla="*/ 647700 w 1436688"/>
              <a:gd name="connsiteY4" fmla="*/ 0 h 957262"/>
              <a:gd name="connsiteX5" fmla="*/ 747713 w 1436688"/>
              <a:gd name="connsiteY5" fmla="*/ 9525 h 957262"/>
              <a:gd name="connsiteX6" fmla="*/ 866775 w 1436688"/>
              <a:gd name="connsiteY6" fmla="*/ 80962 h 957262"/>
              <a:gd name="connsiteX7" fmla="*/ 1038225 w 1436688"/>
              <a:gd name="connsiteY7" fmla="*/ 266700 h 957262"/>
              <a:gd name="connsiteX8" fmla="*/ 1133475 w 1436688"/>
              <a:gd name="connsiteY8" fmla="*/ 428625 h 957262"/>
              <a:gd name="connsiteX9" fmla="*/ 1436688 w 1436688"/>
              <a:gd name="connsiteY9" fmla="*/ 957262 h 957262"/>
              <a:gd name="connsiteX10" fmla="*/ 1247775 w 1436688"/>
              <a:gd name="connsiteY10" fmla="*/ 638175 h 957262"/>
              <a:gd name="connsiteX11" fmla="*/ 1147763 w 1436688"/>
              <a:gd name="connsiteY11" fmla="*/ 533400 h 957262"/>
              <a:gd name="connsiteX12" fmla="*/ 966788 w 1436688"/>
              <a:gd name="connsiteY12" fmla="*/ 414337 h 957262"/>
              <a:gd name="connsiteX13" fmla="*/ 857250 w 1436688"/>
              <a:gd name="connsiteY13" fmla="*/ 366712 h 957262"/>
              <a:gd name="connsiteX14" fmla="*/ 719138 w 1436688"/>
              <a:gd name="connsiteY14" fmla="*/ 309562 h 957262"/>
              <a:gd name="connsiteX15" fmla="*/ 509588 w 1436688"/>
              <a:gd name="connsiteY15" fmla="*/ 304800 h 957262"/>
              <a:gd name="connsiteX16" fmla="*/ 328613 w 1436688"/>
              <a:gd name="connsiteY16" fmla="*/ 271462 h 957262"/>
              <a:gd name="connsiteX17" fmla="*/ 209550 w 1436688"/>
              <a:gd name="connsiteY17" fmla="*/ 228600 h 957262"/>
              <a:gd name="connsiteX18" fmla="*/ 0 w 1436688"/>
              <a:gd name="connsiteY18" fmla="*/ 176212 h 957262"/>
              <a:gd name="connsiteX0" fmla="*/ 0 w 1436688"/>
              <a:gd name="connsiteY0" fmla="*/ 176212 h 957262"/>
              <a:gd name="connsiteX1" fmla="*/ 190500 w 1436688"/>
              <a:gd name="connsiteY1" fmla="*/ 180975 h 957262"/>
              <a:gd name="connsiteX2" fmla="*/ 366713 w 1436688"/>
              <a:gd name="connsiteY2" fmla="*/ 142875 h 957262"/>
              <a:gd name="connsiteX3" fmla="*/ 495300 w 1436688"/>
              <a:gd name="connsiteY3" fmla="*/ 76200 h 957262"/>
              <a:gd name="connsiteX4" fmla="*/ 647700 w 1436688"/>
              <a:gd name="connsiteY4" fmla="*/ 0 h 957262"/>
              <a:gd name="connsiteX5" fmla="*/ 747713 w 1436688"/>
              <a:gd name="connsiteY5" fmla="*/ 9525 h 957262"/>
              <a:gd name="connsiteX6" fmla="*/ 866775 w 1436688"/>
              <a:gd name="connsiteY6" fmla="*/ 80962 h 957262"/>
              <a:gd name="connsiteX7" fmla="*/ 1038225 w 1436688"/>
              <a:gd name="connsiteY7" fmla="*/ 266700 h 957262"/>
              <a:gd name="connsiteX8" fmla="*/ 1133475 w 1436688"/>
              <a:gd name="connsiteY8" fmla="*/ 428625 h 957262"/>
              <a:gd name="connsiteX9" fmla="*/ 1436688 w 1436688"/>
              <a:gd name="connsiteY9" fmla="*/ 957262 h 957262"/>
              <a:gd name="connsiteX10" fmla="*/ 1228725 w 1436688"/>
              <a:gd name="connsiteY10" fmla="*/ 733425 h 957262"/>
              <a:gd name="connsiteX11" fmla="*/ 1147763 w 1436688"/>
              <a:gd name="connsiteY11" fmla="*/ 533400 h 957262"/>
              <a:gd name="connsiteX12" fmla="*/ 966788 w 1436688"/>
              <a:gd name="connsiteY12" fmla="*/ 414337 h 957262"/>
              <a:gd name="connsiteX13" fmla="*/ 857250 w 1436688"/>
              <a:gd name="connsiteY13" fmla="*/ 366712 h 957262"/>
              <a:gd name="connsiteX14" fmla="*/ 719138 w 1436688"/>
              <a:gd name="connsiteY14" fmla="*/ 309562 h 957262"/>
              <a:gd name="connsiteX15" fmla="*/ 509588 w 1436688"/>
              <a:gd name="connsiteY15" fmla="*/ 304800 h 957262"/>
              <a:gd name="connsiteX16" fmla="*/ 328613 w 1436688"/>
              <a:gd name="connsiteY16" fmla="*/ 271462 h 957262"/>
              <a:gd name="connsiteX17" fmla="*/ 209550 w 1436688"/>
              <a:gd name="connsiteY17" fmla="*/ 228600 h 957262"/>
              <a:gd name="connsiteX18" fmla="*/ 0 w 1436688"/>
              <a:gd name="connsiteY18" fmla="*/ 176212 h 957262"/>
              <a:gd name="connsiteX0" fmla="*/ 0 w 1489075"/>
              <a:gd name="connsiteY0" fmla="*/ 176212 h 957262"/>
              <a:gd name="connsiteX1" fmla="*/ 190500 w 1489075"/>
              <a:gd name="connsiteY1" fmla="*/ 180975 h 957262"/>
              <a:gd name="connsiteX2" fmla="*/ 366713 w 1489075"/>
              <a:gd name="connsiteY2" fmla="*/ 142875 h 957262"/>
              <a:gd name="connsiteX3" fmla="*/ 495300 w 1489075"/>
              <a:gd name="connsiteY3" fmla="*/ 76200 h 957262"/>
              <a:gd name="connsiteX4" fmla="*/ 647700 w 1489075"/>
              <a:gd name="connsiteY4" fmla="*/ 0 h 957262"/>
              <a:gd name="connsiteX5" fmla="*/ 747713 w 1489075"/>
              <a:gd name="connsiteY5" fmla="*/ 9525 h 957262"/>
              <a:gd name="connsiteX6" fmla="*/ 866775 w 1489075"/>
              <a:gd name="connsiteY6" fmla="*/ 80962 h 957262"/>
              <a:gd name="connsiteX7" fmla="*/ 1038225 w 1489075"/>
              <a:gd name="connsiteY7" fmla="*/ 266700 h 957262"/>
              <a:gd name="connsiteX8" fmla="*/ 1489075 w 1489075"/>
              <a:gd name="connsiteY8" fmla="*/ 676275 h 957262"/>
              <a:gd name="connsiteX9" fmla="*/ 1436688 w 1489075"/>
              <a:gd name="connsiteY9" fmla="*/ 957262 h 957262"/>
              <a:gd name="connsiteX10" fmla="*/ 1228725 w 1489075"/>
              <a:gd name="connsiteY10" fmla="*/ 733425 h 957262"/>
              <a:gd name="connsiteX11" fmla="*/ 1147763 w 1489075"/>
              <a:gd name="connsiteY11" fmla="*/ 533400 h 957262"/>
              <a:gd name="connsiteX12" fmla="*/ 966788 w 1489075"/>
              <a:gd name="connsiteY12" fmla="*/ 414337 h 957262"/>
              <a:gd name="connsiteX13" fmla="*/ 857250 w 1489075"/>
              <a:gd name="connsiteY13" fmla="*/ 366712 h 957262"/>
              <a:gd name="connsiteX14" fmla="*/ 719138 w 1489075"/>
              <a:gd name="connsiteY14" fmla="*/ 309562 h 957262"/>
              <a:gd name="connsiteX15" fmla="*/ 509588 w 1489075"/>
              <a:gd name="connsiteY15" fmla="*/ 304800 h 957262"/>
              <a:gd name="connsiteX16" fmla="*/ 328613 w 1489075"/>
              <a:gd name="connsiteY16" fmla="*/ 271462 h 957262"/>
              <a:gd name="connsiteX17" fmla="*/ 209550 w 1489075"/>
              <a:gd name="connsiteY17" fmla="*/ 228600 h 957262"/>
              <a:gd name="connsiteX18" fmla="*/ 0 w 1489075"/>
              <a:gd name="connsiteY18" fmla="*/ 176212 h 957262"/>
              <a:gd name="connsiteX0" fmla="*/ 0 w 1489075"/>
              <a:gd name="connsiteY0" fmla="*/ 176212 h 957262"/>
              <a:gd name="connsiteX1" fmla="*/ 190500 w 1489075"/>
              <a:gd name="connsiteY1" fmla="*/ 180975 h 957262"/>
              <a:gd name="connsiteX2" fmla="*/ 366713 w 1489075"/>
              <a:gd name="connsiteY2" fmla="*/ 142875 h 957262"/>
              <a:gd name="connsiteX3" fmla="*/ 495300 w 1489075"/>
              <a:gd name="connsiteY3" fmla="*/ 76200 h 957262"/>
              <a:gd name="connsiteX4" fmla="*/ 647700 w 1489075"/>
              <a:gd name="connsiteY4" fmla="*/ 0 h 957262"/>
              <a:gd name="connsiteX5" fmla="*/ 747713 w 1489075"/>
              <a:gd name="connsiteY5" fmla="*/ 9525 h 957262"/>
              <a:gd name="connsiteX6" fmla="*/ 866775 w 1489075"/>
              <a:gd name="connsiteY6" fmla="*/ 80962 h 957262"/>
              <a:gd name="connsiteX7" fmla="*/ 1489075 w 1489075"/>
              <a:gd name="connsiteY7" fmla="*/ 419100 h 957262"/>
              <a:gd name="connsiteX8" fmla="*/ 1489075 w 1489075"/>
              <a:gd name="connsiteY8" fmla="*/ 676275 h 957262"/>
              <a:gd name="connsiteX9" fmla="*/ 1436688 w 1489075"/>
              <a:gd name="connsiteY9" fmla="*/ 957262 h 957262"/>
              <a:gd name="connsiteX10" fmla="*/ 1228725 w 1489075"/>
              <a:gd name="connsiteY10" fmla="*/ 733425 h 957262"/>
              <a:gd name="connsiteX11" fmla="*/ 1147763 w 1489075"/>
              <a:gd name="connsiteY11" fmla="*/ 533400 h 957262"/>
              <a:gd name="connsiteX12" fmla="*/ 966788 w 1489075"/>
              <a:gd name="connsiteY12" fmla="*/ 414337 h 957262"/>
              <a:gd name="connsiteX13" fmla="*/ 857250 w 1489075"/>
              <a:gd name="connsiteY13" fmla="*/ 366712 h 957262"/>
              <a:gd name="connsiteX14" fmla="*/ 719138 w 1489075"/>
              <a:gd name="connsiteY14" fmla="*/ 309562 h 957262"/>
              <a:gd name="connsiteX15" fmla="*/ 509588 w 1489075"/>
              <a:gd name="connsiteY15" fmla="*/ 304800 h 957262"/>
              <a:gd name="connsiteX16" fmla="*/ 328613 w 1489075"/>
              <a:gd name="connsiteY16" fmla="*/ 271462 h 957262"/>
              <a:gd name="connsiteX17" fmla="*/ 209550 w 1489075"/>
              <a:gd name="connsiteY17" fmla="*/ 228600 h 957262"/>
              <a:gd name="connsiteX18" fmla="*/ 0 w 1489075"/>
              <a:gd name="connsiteY18" fmla="*/ 176212 h 957262"/>
              <a:gd name="connsiteX0" fmla="*/ 0 w 1489075"/>
              <a:gd name="connsiteY0" fmla="*/ 176212 h 957262"/>
              <a:gd name="connsiteX1" fmla="*/ 190500 w 1489075"/>
              <a:gd name="connsiteY1" fmla="*/ 180975 h 957262"/>
              <a:gd name="connsiteX2" fmla="*/ 366713 w 1489075"/>
              <a:gd name="connsiteY2" fmla="*/ 142875 h 957262"/>
              <a:gd name="connsiteX3" fmla="*/ 495300 w 1489075"/>
              <a:gd name="connsiteY3" fmla="*/ 76200 h 957262"/>
              <a:gd name="connsiteX4" fmla="*/ 647700 w 1489075"/>
              <a:gd name="connsiteY4" fmla="*/ 0 h 957262"/>
              <a:gd name="connsiteX5" fmla="*/ 747713 w 1489075"/>
              <a:gd name="connsiteY5" fmla="*/ 9525 h 957262"/>
              <a:gd name="connsiteX6" fmla="*/ 923925 w 1489075"/>
              <a:gd name="connsiteY6" fmla="*/ 150812 h 957262"/>
              <a:gd name="connsiteX7" fmla="*/ 1489075 w 1489075"/>
              <a:gd name="connsiteY7" fmla="*/ 419100 h 957262"/>
              <a:gd name="connsiteX8" fmla="*/ 1489075 w 1489075"/>
              <a:gd name="connsiteY8" fmla="*/ 676275 h 957262"/>
              <a:gd name="connsiteX9" fmla="*/ 1436688 w 1489075"/>
              <a:gd name="connsiteY9" fmla="*/ 957262 h 957262"/>
              <a:gd name="connsiteX10" fmla="*/ 1228725 w 1489075"/>
              <a:gd name="connsiteY10" fmla="*/ 733425 h 957262"/>
              <a:gd name="connsiteX11" fmla="*/ 1147763 w 1489075"/>
              <a:gd name="connsiteY11" fmla="*/ 533400 h 957262"/>
              <a:gd name="connsiteX12" fmla="*/ 966788 w 1489075"/>
              <a:gd name="connsiteY12" fmla="*/ 414337 h 957262"/>
              <a:gd name="connsiteX13" fmla="*/ 857250 w 1489075"/>
              <a:gd name="connsiteY13" fmla="*/ 366712 h 957262"/>
              <a:gd name="connsiteX14" fmla="*/ 719138 w 1489075"/>
              <a:gd name="connsiteY14" fmla="*/ 309562 h 957262"/>
              <a:gd name="connsiteX15" fmla="*/ 509588 w 1489075"/>
              <a:gd name="connsiteY15" fmla="*/ 304800 h 957262"/>
              <a:gd name="connsiteX16" fmla="*/ 328613 w 1489075"/>
              <a:gd name="connsiteY16" fmla="*/ 271462 h 957262"/>
              <a:gd name="connsiteX17" fmla="*/ 209550 w 1489075"/>
              <a:gd name="connsiteY17" fmla="*/ 228600 h 957262"/>
              <a:gd name="connsiteX18" fmla="*/ 0 w 1489075"/>
              <a:gd name="connsiteY18" fmla="*/ 176212 h 957262"/>
              <a:gd name="connsiteX0" fmla="*/ 0 w 1489075"/>
              <a:gd name="connsiteY0" fmla="*/ 176212 h 957262"/>
              <a:gd name="connsiteX1" fmla="*/ 190500 w 1489075"/>
              <a:gd name="connsiteY1" fmla="*/ 180975 h 957262"/>
              <a:gd name="connsiteX2" fmla="*/ 366713 w 1489075"/>
              <a:gd name="connsiteY2" fmla="*/ 142875 h 957262"/>
              <a:gd name="connsiteX3" fmla="*/ 495300 w 1489075"/>
              <a:gd name="connsiteY3" fmla="*/ 76200 h 957262"/>
              <a:gd name="connsiteX4" fmla="*/ 647700 w 1489075"/>
              <a:gd name="connsiteY4" fmla="*/ 0 h 957262"/>
              <a:gd name="connsiteX5" fmla="*/ 747713 w 1489075"/>
              <a:gd name="connsiteY5" fmla="*/ 9525 h 957262"/>
              <a:gd name="connsiteX6" fmla="*/ 923925 w 1489075"/>
              <a:gd name="connsiteY6" fmla="*/ 150812 h 957262"/>
              <a:gd name="connsiteX7" fmla="*/ 1192292 w 1489075"/>
              <a:gd name="connsiteY7" fmla="*/ 283157 h 957262"/>
              <a:gd name="connsiteX8" fmla="*/ 1489075 w 1489075"/>
              <a:gd name="connsiteY8" fmla="*/ 419100 h 957262"/>
              <a:gd name="connsiteX9" fmla="*/ 1489075 w 1489075"/>
              <a:gd name="connsiteY9" fmla="*/ 676275 h 957262"/>
              <a:gd name="connsiteX10" fmla="*/ 1436688 w 1489075"/>
              <a:gd name="connsiteY10" fmla="*/ 957262 h 957262"/>
              <a:gd name="connsiteX11" fmla="*/ 1228725 w 1489075"/>
              <a:gd name="connsiteY11" fmla="*/ 733425 h 957262"/>
              <a:gd name="connsiteX12" fmla="*/ 1147763 w 1489075"/>
              <a:gd name="connsiteY12" fmla="*/ 533400 h 957262"/>
              <a:gd name="connsiteX13" fmla="*/ 966788 w 1489075"/>
              <a:gd name="connsiteY13" fmla="*/ 414337 h 957262"/>
              <a:gd name="connsiteX14" fmla="*/ 857250 w 1489075"/>
              <a:gd name="connsiteY14" fmla="*/ 366712 h 957262"/>
              <a:gd name="connsiteX15" fmla="*/ 719138 w 1489075"/>
              <a:gd name="connsiteY15" fmla="*/ 309562 h 957262"/>
              <a:gd name="connsiteX16" fmla="*/ 509588 w 1489075"/>
              <a:gd name="connsiteY16" fmla="*/ 304800 h 957262"/>
              <a:gd name="connsiteX17" fmla="*/ 328613 w 1489075"/>
              <a:gd name="connsiteY17" fmla="*/ 271462 h 957262"/>
              <a:gd name="connsiteX18" fmla="*/ 209550 w 1489075"/>
              <a:gd name="connsiteY18" fmla="*/ 228600 h 957262"/>
              <a:gd name="connsiteX19" fmla="*/ 0 w 1489075"/>
              <a:gd name="connsiteY19" fmla="*/ 176212 h 957262"/>
              <a:gd name="connsiteX0" fmla="*/ 0 w 1489075"/>
              <a:gd name="connsiteY0" fmla="*/ 176212 h 957262"/>
              <a:gd name="connsiteX1" fmla="*/ 190500 w 1489075"/>
              <a:gd name="connsiteY1" fmla="*/ 180975 h 957262"/>
              <a:gd name="connsiteX2" fmla="*/ 366713 w 1489075"/>
              <a:gd name="connsiteY2" fmla="*/ 142875 h 957262"/>
              <a:gd name="connsiteX3" fmla="*/ 495300 w 1489075"/>
              <a:gd name="connsiteY3" fmla="*/ 76200 h 957262"/>
              <a:gd name="connsiteX4" fmla="*/ 647700 w 1489075"/>
              <a:gd name="connsiteY4" fmla="*/ 0 h 957262"/>
              <a:gd name="connsiteX5" fmla="*/ 747713 w 1489075"/>
              <a:gd name="connsiteY5" fmla="*/ 9525 h 957262"/>
              <a:gd name="connsiteX6" fmla="*/ 923925 w 1489075"/>
              <a:gd name="connsiteY6" fmla="*/ 150812 h 957262"/>
              <a:gd name="connsiteX7" fmla="*/ 1179592 w 1489075"/>
              <a:gd name="connsiteY7" fmla="*/ 187907 h 957262"/>
              <a:gd name="connsiteX8" fmla="*/ 1489075 w 1489075"/>
              <a:gd name="connsiteY8" fmla="*/ 419100 h 957262"/>
              <a:gd name="connsiteX9" fmla="*/ 1489075 w 1489075"/>
              <a:gd name="connsiteY9" fmla="*/ 676275 h 957262"/>
              <a:gd name="connsiteX10" fmla="*/ 1436688 w 1489075"/>
              <a:gd name="connsiteY10" fmla="*/ 957262 h 957262"/>
              <a:gd name="connsiteX11" fmla="*/ 1228725 w 1489075"/>
              <a:gd name="connsiteY11" fmla="*/ 733425 h 957262"/>
              <a:gd name="connsiteX12" fmla="*/ 1147763 w 1489075"/>
              <a:gd name="connsiteY12" fmla="*/ 533400 h 957262"/>
              <a:gd name="connsiteX13" fmla="*/ 966788 w 1489075"/>
              <a:gd name="connsiteY13" fmla="*/ 414337 h 957262"/>
              <a:gd name="connsiteX14" fmla="*/ 857250 w 1489075"/>
              <a:gd name="connsiteY14" fmla="*/ 366712 h 957262"/>
              <a:gd name="connsiteX15" fmla="*/ 719138 w 1489075"/>
              <a:gd name="connsiteY15" fmla="*/ 309562 h 957262"/>
              <a:gd name="connsiteX16" fmla="*/ 509588 w 1489075"/>
              <a:gd name="connsiteY16" fmla="*/ 304800 h 957262"/>
              <a:gd name="connsiteX17" fmla="*/ 328613 w 1489075"/>
              <a:gd name="connsiteY17" fmla="*/ 271462 h 957262"/>
              <a:gd name="connsiteX18" fmla="*/ 209550 w 1489075"/>
              <a:gd name="connsiteY18" fmla="*/ 228600 h 957262"/>
              <a:gd name="connsiteX19" fmla="*/ 0 w 1489075"/>
              <a:gd name="connsiteY19" fmla="*/ 176212 h 957262"/>
              <a:gd name="connsiteX0" fmla="*/ 0 w 1489075"/>
              <a:gd name="connsiteY0" fmla="*/ 176212 h 957262"/>
              <a:gd name="connsiteX1" fmla="*/ 190500 w 1489075"/>
              <a:gd name="connsiteY1" fmla="*/ 180975 h 957262"/>
              <a:gd name="connsiteX2" fmla="*/ 366713 w 1489075"/>
              <a:gd name="connsiteY2" fmla="*/ 142875 h 957262"/>
              <a:gd name="connsiteX3" fmla="*/ 495300 w 1489075"/>
              <a:gd name="connsiteY3" fmla="*/ 76200 h 957262"/>
              <a:gd name="connsiteX4" fmla="*/ 647700 w 1489075"/>
              <a:gd name="connsiteY4" fmla="*/ 0 h 957262"/>
              <a:gd name="connsiteX5" fmla="*/ 747713 w 1489075"/>
              <a:gd name="connsiteY5" fmla="*/ 9525 h 957262"/>
              <a:gd name="connsiteX6" fmla="*/ 923925 w 1489075"/>
              <a:gd name="connsiteY6" fmla="*/ 150812 h 957262"/>
              <a:gd name="connsiteX7" fmla="*/ 1179592 w 1489075"/>
              <a:gd name="connsiteY7" fmla="*/ 187907 h 957262"/>
              <a:gd name="connsiteX8" fmla="*/ 1338342 w 1489075"/>
              <a:gd name="connsiteY8" fmla="*/ 314907 h 957262"/>
              <a:gd name="connsiteX9" fmla="*/ 1489075 w 1489075"/>
              <a:gd name="connsiteY9" fmla="*/ 419100 h 957262"/>
              <a:gd name="connsiteX10" fmla="*/ 1489075 w 1489075"/>
              <a:gd name="connsiteY10" fmla="*/ 676275 h 957262"/>
              <a:gd name="connsiteX11" fmla="*/ 1436688 w 1489075"/>
              <a:gd name="connsiteY11" fmla="*/ 957262 h 957262"/>
              <a:gd name="connsiteX12" fmla="*/ 1228725 w 1489075"/>
              <a:gd name="connsiteY12" fmla="*/ 733425 h 957262"/>
              <a:gd name="connsiteX13" fmla="*/ 1147763 w 1489075"/>
              <a:gd name="connsiteY13" fmla="*/ 533400 h 957262"/>
              <a:gd name="connsiteX14" fmla="*/ 966788 w 1489075"/>
              <a:gd name="connsiteY14" fmla="*/ 414337 h 957262"/>
              <a:gd name="connsiteX15" fmla="*/ 857250 w 1489075"/>
              <a:gd name="connsiteY15" fmla="*/ 366712 h 957262"/>
              <a:gd name="connsiteX16" fmla="*/ 719138 w 1489075"/>
              <a:gd name="connsiteY16" fmla="*/ 309562 h 957262"/>
              <a:gd name="connsiteX17" fmla="*/ 509588 w 1489075"/>
              <a:gd name="connsiteY17" fmla="*/ 304800 h 957262"/>
              <a:gd name="connsiteX18" fmla="*/ 328613 w 1489075"/>
              <a:gd name="connsiteY18" fmla="*/ 271462 h 957262"/>
              <a:gd name="connsiteX19" fmla="*/ 209550 w 1489075"/>
              <a:gd name="connsiteY19" fmla="*/ 228600 h 957262"/>
              <a:gd name="connsiteX20" fmla="*/ 0 w 1489075"/>
              <a:gd name="connsiteY20" fmla="*/ 176212 h 957262"/>
              <a:gd name="connsiteX0" fmla="*/ 0 w 1489075"/>
              <a:gd name="connsiteY0" fmla="*/ 176212 h 957262"/>
              <a:gd name="connsiteX1" fmla="*/ 190500 w 1489075"/>
              <a:gd name="connsiteY1" fmla="*/ 180975 h 957262"/>
              <a:gd name="connsiteX2" fmla="*/ 366713 w 1489075"/>
              <a:gd name="connsiteY2" fmla="*/ 142875 h 957262"/>
              <a:gd name="connsiteX3" fmla="*/ 495300 w 1489075"/>
              <a:gd name="connsiteY3" fmla="*/ 76200 h 957262"/>
              <a:gd name="connsiteX4" fmla="*/ 647700 w 1489075"/>
              <a:gd name="connsiteY4" fmla="*/ 0 h 957262"/>
              <a:gd name="connsiteX5" fmla="*/ 747713 w 1489075"/>
              <a:gd name="connsiteY5" fmla="*/ 9525 h 957262"/>
              <a:gd name="connsiteX6" fmla="*/ 923925 w 1489075"/>
              <a:gd name="connsiteY6" fmla="*/ 150812 h 957262"/>
              <a:gd name="connsiteX7" fmla="*/ 1179592 w 1489075"/>
              <a:gd name="connsiteY7" fmla="*/ 187907 h 957262"/>
              <a:gd name="connsiteX8" fmla="*/ 1420892 w 1489075"/>
              <a:gd name="connsiteY8" fmla="*/ 283157 h 957262"/>
              <a:gd name="connsiteX9" fmla="*/ 1489075 w 1489075"/>
              <a:gd name="connsiteY9" fmla="*/ 419100 h 957262"/>
              <a:gd name="connsiteX10" fmla="*/ 1489075 w 1489075"/>
              <a:gd name="connsiteY10" fmla="*/ 676275 h 957262"/>
              <a:gd name="connsiteX11" fmla="*/ 1436688 w 1489075"/>
              <a:gd name="connsiteY11" fmla="*/ 957262 h 957262"/>
              <a:gd name="connsiteX12" fmla="*/ 1228725 w 1489075"/>
              <a:gd name="connsiteY12" fmla="*/ 733425 h 957262"/>
              <a:gd name="connsiteX13" fmla="*/ 1147763 w 1489075"/>
              <a:gd name="connsiteY13" fmla="*/ 533400 h 957262"/>
              <a:gd name="connsiteX14" fmla="*/ 966788 w 1489075"/>
              <a:gd name="connsiteY14" fmla="*/ 414337 h 957262"/>
              <a:gd name="connsiteX15" fmla="*/ 857250 w 1489075"/>
              <a:gd name="connsiteY15" fmla="*/ 366712 h 957262"/>
              <a:gd name="connsiteX16" fmla="*/ 719138 w 1489075"/>
              <a:gd name="connsiteY16" fmla="*/ 309562 h 957262"/>
              <a:gd name="connsiteX17" fmla="*/ 509588 w 1489075"/>
              <a:gd name="connsiteY17" fmla="*/ 304800 h 957262"/>
              <a:gd name="connsiteX18" fmla="*/ 328613 w 1489075"/>
              <a:gd name="connsiteY18" fmla="*/ 271462 h 957262"/>
              <a:gd name="connsiteX19" fmla="*/ 209550 w 1489075"/>
              <a:gd name="connsiteY19" fmla="*/ 228600 h 957262"/>
              <a:gd name="connsiteX20" fmla="*/ 0 w 1489075"/>
              <a:gd name="connsiteY20" fmla="*/ 176212 h 957262"/>
              <a:gd name="connsiteX0" fmla="*/ 0 w 1489075"/>
              <a:gd name="connsiteY0" fmla="*/ 176212 h 957262"/>
              <a:gd name="connsiteX1" fmla="*/ 190500 w 1489075"/>
              <a:gd name="connsiteY1" fmla="*/ 180975 h 957262"/>
              <a:gd name="connsiteX2" fmla="*/ 366713 w 1489075"/>
              <a:gd name="connsiteY2" fmla="*/ 142875 h 957262"/>
              <a:gd name="connsiteX3" fmla="*/ 495300 w 1489075"/>
              <a:gd name="connsiteY3" fmla="*/ 76200 h 957262"/>
              <a:gd name="connsiteX4" fmla="*/ 647700 w 1489075"/>
              <a:gd name="connsiteY4" fmla="*/ 0 h 957262"/>
              <a:gd name="connsiteX5" fmla="*/ 747713 w 1489075"/>
              <a:gd name="connsiteY5" fmla="*/ 9525 h 957262"/>
              <a:gd name="connsiteX6" fmla="*/ 923925 w 1489075"/>
              <a:gd name="connsiteY6" fmla="*/ 150812 h 957262"/>
              <a:gd name="connsiteX7" fmla="*/ 1179592 w 1489075"/>
              <a:gd name="connsiteY7" fmla="*/ 187907 h 957262"/>
              <a:gd name="connsiteX8" fmla="*/ 1420892 w 1489075"/>
              <a:gd name="connsiteY8" fmla="*/ 283157 h 957262"/>
              <a:gd name="connsiteX9" fmla="*/ 1489075 w 1489075"/>
              <a:gd name="connsiteY9" fmla="*/ 419100 h 957262"/>
              <a:gd name="connsiteX10" fmla="*/ 1489075 w 1489075"/>
              <a:gd name="connsiteY10" fmla="*/ 676275 h 957262"/>
              <a:gd name="connsiteX11" fmla="*/ 1436688 w 1489075"/>
              <a:gd name="connsiteY11" fmla="*/ 957262 h 957262"/>
              <a:gd name="connsiteX12" fmla="*/ 1281192 w 1489075"/>
              <a:gd name="connsiteY12" fmla="*/ 702257 h 957262"/>
              <a:gd name="connsiteX13" fmla="*/ 1228725 w 1489075"/>
              <a:gd name="connsiteY13" fmla="*/ 733425 h 957262"/>
              <a:gd name="connsiteX14" fmla="*/ 1147763 w 1489075"/>
              <a:gd name="connsiteY14" fmla="*/ 533400 h 957262"/>
              <a:gd name="connsiteX15" fmla="*/ 966788 w 1489075"/>
              <a:gd name="connsiteY15" fmla="*/ 414337 h 957262"/>
              <a:gd name="connsiteX16" fmla="*/ 857250 w 1489075"/>
              <a:gd name="connsiteY16" fmla="*/ 366712 h 957262"/>
              <a:gd name="connsiteX17" fmla="*/ 719138 w 1489075"/>
              <a:gd name="connsiteY17" fmla="*/ 309562 h 957262"/>
              <a:gd name="connsiteX18" fmla="*/ 509588 w 1489075"/>
              <a:gd name="connsiteY18" fmla="*/ 304800 h 957262"/>
              <a:gd name="connsiteX19" fmla="*/ 328613 w 1489075"/>
              <a:gd name="connsiteY19" fmla="*/ 271462 h 957262"/>
              <a:gd name="connsiteX20" fmla="*/ 209550 w 1489075"/>
              <a:gd name="connsiteY20" fmla="*/ 228600 h 957262"/>
              <a:gd name="connsiteX21" fmla="*/ 0 w 1489075"/>
              <a:gd name="connsiteY21" fmla="*/ 176212 h 957262"/>
              <a:gd name="connsiteX0" fmla="*/ 0 w 1489075"/>
              <a:gd name="connsiteY0" fmla="*/ 176212 h 957262"/>
              <a:gd name="connsiteX1" fmla="*/ 190500 w 1489075"/>
              <a:gd name="connsiteY1" fmla="*/ 180975 h 957262"/>
              <a:gd name="connsiteX2" fmla="*/ 366713 w 1489075"/>
              <a:gd name="connsiteY2" fmla="*/ 142875 h 957262"/>
              <a:gd name="connsiteX3" fmla="*/ 495300 w 1489075"/>
              <a:gd name="connsiteY3" fmla="*/ 76200 h 957262"/>
              <a:gd name="connsiteX4" fmla="*/ 647700 w 1489075"/>
              <a:gd name="connsiteY4" fmla="*/ 0 h 957262"/>
              <a:gd name="connsiteX5" fmla="*/ 747713 w 1489075"/>
              <a:gd name="connsiteY5" fmla="*/ 9525 h 957262"/>
              <a:gd name="connsiteX6" fmla="*/ 923925 w 1489075"/>
              <a:gd name="connsiteY6" fmla="*/ 150812 h 957262"/>
              <a:gd name="connsiteX7" fmla="*/ 1179592 w 1489075"/>
              <a:gd name="connsiteY7" fmla="*/ 187907 h 957262"/>
              <a:gd name="connsiteX8" fmla="*/ 1420892 w 1489075"/>
              <a:gd name="connsiteY8" fmla="*/ 283157 h 957262"/>
              <a:gd name="connsiteX9" fmla="*/ 1489075 w 1489075"/>
              <a:gd name="connsiteY9" fmla="*/ 419100 h 957262"/>
              <a:gd name="connsiteX10" fmla="*/ 1489075 w 1489075"/>
              <a:gd name="connsiteY10" fmla="*/ 676275 h 957262"/>
              <a:gd name="connsiteX11" fmla="*/ 1436688 w 1489075"/>
              <a:gd name="connsiteY11" fmla="*/ 957262 h 957262"/>
              <a:gd name="connsiteX12" fmla="*/ 1281192 w 1489075"/>
              <a:gd name="connsiteY12" fmla="*/ 702257 h 957262"/>
              <a:gd name="connsiteX13" fmla="*/ 1241425 w 1489075"/>
              <a:gd name="connsiteY13" fmla="*/ 644525 h 957262"/>
              <a:gd name="connsiteX14" fmla="*/ 1147763 w 1489075"/>
              <a:gd name="connsiteY14" fmla="*/ 533400 h 957262"/>
              <a:gd name="connsiteX15" fmla="*/ 966788 w 1489075"/>
              <a:gd name="connsiteY15" fmla="*/ 414337 h 957262"/>
              <a:gd name="connsiteX16" fmla="*/ 857250 w 1489075"/>
              <a:gd name="connsiteY16" fmla="*/ 366712 h 957262"/>
              <a:gd name="connsiteX17" fmla="*/ 719138 w 1489075"/>
              <a:gd name="connsiteY17" fmla="*/ 309562 h 957262"/>
              <a:gd name="connsiteX18" fmla="*/ 509588 w 1489075"/>
              <a:gd name="connsiteY18" fmla="*/ 304800 h 957262"/>
              <a:gd name="connsiteX19" fmla="*/ 328613 w 1489075"/>
              <a:gd name="connsiteY19" fmla="*/ 271462 h 957262"/>
              <a:gd name="connsiteX20" fmla="*/ 209550 w 1489075"/>
              <a:gd name="connsiteY20" fmla="*/ 228600 h 957262"/>
              <a:gd name="connsiteX21" fmla="*/ 0 w 1489075"/>
              <a:gd name="connsiteY21" fmla="*/ 176212 h 957262"/>
              <a:gd name="connsiteX0" fmla="*/ 0 w 1489075"/>
              <a:gd name="connsiteY0" fmla="*/ 176212 h 957262"/>
              <a:gd name="connsiteX1" fmla="*/ 190500 w 1489075"/>
              <a:gd name="connsiteY1" fmla="*/ 180975 h 957262"/>
              <a:gd name="connsiteX2" fmla="*/ 366713 w 1489075"/>
              <a:gd name="connsiteY2" fmla="*/ 142875 h 957262"/>
              <a:gd name="connsiteX3" fmla="*/ 495300 w 1489075"/>
              <a:gd name="connsiteY3" fmla="*/ 76200 h 957262"/>
              <a:gd name="connsiteX4" fmla="*/ 647700 w 1489075"/>
              <a:gd name="connsiteY4" fmla="*/ 0 h 957262"/>
              <a:gd name="connsiteX5" fmla="*/ 747713 w 1489075"/>
              <a:gd name="connsiteY5" fmla="*/ 9525 h 957262"/>
              <a:gd name="connsiteX6" fmla="*/ 1050925 w 1489075"/>
              <a:gd name="connsiteY6" fmla="*/ 52387 h 957262"/>
              <a:gd name="connsiteX7" fmla="*/ 1179592 w 1489075"/>
              <a:gd name="connsiteY7" fmla="*/ 187907 h 957262"/>
              <a:gd name="connsiteX8" fmla="*/ 1420892 w 1489075"/>
              <a:gd name="connsiteY8" fmla="*/ 283157 h 957262"/>
              <a:gd name="connsiteX9" fmla="*/ 1489075 w 1489075"/>
              <a:gd name="connsiteY9" fmla="*/ 419100 h 957262"/>
              <a:gd name="connsiteX10" fmla="*/ 1489075 w 1489075"/>
              <a:gd name="connsiteY10" fmla="*/ 676275 h 957262"/>
              <a:gd name="connsiteX11" fmla="*/ 1436688 w 1489075"/>
              <a:gd name="connsiteY11" fmla="*/ 957262 h 957262"/>
              <a:gd name="connsiteX12" fmla="*/ 1281192 w 1489075"/>
              <a:gd name="connsiteY12" fmla="*/ 702257 h 957262"/>
              <a:gd name="connsiteX13" fmla="*/ 1241425 w 1489075"/>
              <a:gd name="connsiteY13" fmla="*/ 644525 h 957262"/>
              <a:gd name="connsiteX14" fmla="*/ 1147763 w 1489075"/>
              <a:gd name="connsiteY14" fmla="*/ 533400 h 957262"/>
              <a:gd name="connsiteX15" fmla="*/ 966788 w 1489075"/>
              <a:gd name="connsiteY15" fmla="*/ 414337 h 957262"/>
              <a:gd name="connsiteX16" fmla="*/ 857250 w 1489075"/>
              <a:gd name="connsiteY16" fmla="*/ 366712 h 957262"/>
              <a:gd name="connsiteX17" fmla="*/ 719138 w 1489075"/>
              <a:gd name="connsiteY17" fmla="*/ 309562 h 957262"/>
              <a:gd name="connsiteX18" fmla="*/ 509588 w 1489075"/>
              <a:gd name="connsiteY18" fmla="*/ 304800 h 957262"/>
              <a:gd name="connsiteX19" fmla="*/ 328613 w 1489075"/>
              <a:gd name="connsiteY19" fmla="*/ 271462 h 957262"/>
              <a:gd name="connsiteX20" fmla="*/ 209550 w 1489075"/>
              <a:gd name="connsiteY20" fmla="*/ 228600 h 957262"/>
              <a:gd name="connsiteX21" fmla="*/ 0 w 1489075"/>
              <a:gd name="connsiteY21" fmla="*/ 176212 h 957262"/>
              <a:gd name="connsiteX0" fmla="*/ 0 w 1489075"/>
              <a:gd name="connsiteY0" fmla="*/ 176212 h 957262"/>
              <a:gd name="connsiteX1" fmla="*/ 190500 w 1489075"/>
              <a:gd name="connsiteY1" fmla="*/ 180975 h 957262"/>
              <a:gd name="connsiteX2" fmla="*/ 366713 w 1489075"/>
              <a:gd name="connsiteY2" fmla="*/ 142875 h 957262"/>
              <a:gd name="connsiteX3" fmla="*/ 495300 w 1489075"/>
              <a:gd name="connsiteY3" fmla="*/ 76200 h 957262"/>
              <a:gd name="connsiteX4" fmla="*/ 647700 w 1489075"/>
              <a:gd name="connsiteY4" fmla="*/ 0 h 957262"/>
              <a:gd name="connsiteX5" fmla="*/ 747713 w 1489075"/>
              <a:gd name="connsiteY5" fmla="*/ 9525 h 957262"/>
              <a:gd name="connsiteX6" fmla="*/ 1050925 w 1489075"/>
              <a:gd name="connsiteY6" fmla="*/ 52387 h 957262"/>
              <a:gd name="connsiteX7" fmla="*/ 1179592 w 1489075"/>
              <a:gd name="connsiteY7" fmla="*/ 187907 h 957262"/>
              <a:gd name="connsiteX8" fmla="*/ 1405017 w 1489075"/>
              <a:gd name="connsiteY8" fmla="*/ 254582 h 957262"/>
              <a:gd name="connsiteX9" fmla="*/ 1489075 w 1489075"/>
              <a:gd name="connsiteY9" fmla="*/ 419100 h 957262"/>
              <a:gd name="connsiteX10" fmla="*/ 1489075 w 1489075"/>
              <a:gd name="connsiteY10" fmla="*/ 676275 h 957262"/>
              <a:gd name="connsiteX11" fmla="*/ 1436688 w 1489075"/>
              <a:gd name="connsiteY11" fmla="*/ 957262 h 957262"/>
              <a:gd name="connsiteX12" fmla="*/ 1281192 w 1489075"/>
              <a:gd name="connsiteY12" fmla="*/ 702257 h 957262"/>
              <a:gd name="connsiteX13" fmla="*/ 1241425 w 1489075"/>
              <a:gd name="connsiteY13" fmla="*/ 644525 h 957262"/>
              <a:gd name="connsiteX14" fmla="*/ 1147763 w 1489075"/>
              <a:gd name="connsiteY14" fmla="*/ 533400 h 957262"/>
              <a:gd name="connsiteX15" fmla="*/ 966788 w 1489075"/>
              <a:gd name="connsiteY15" fmla="*/ 414337 h 957262"/>
              <a:gd name="connsiteX16" fmla="*/ 857250 w 1489075"/>
              <a:gd name="connsiteY16" fmla="*/ 366712 h 957262"/>
              <a:gd name="connsiteX17" fmla="*/ 719138 w 1489075"/>
              <a:gd name="connsiteY17" fmla="*/ 309562 h 957262"/>
              <a:gd name="connsiteX18" fmla="*/ 509588 w 1489075"/>
              <a:gd name="connsiteY18" fmla="*/ 304800 h 957262"/>
              <a:gd name="connsiteX19" fmla="*/ 328613 w 1489075"/>
              <a:gd name="connsiteY19" fmla="*/ 271462 h 957262"/>
              <a:gd name="connsiteX20" fmla="*/ 209550 w 1489075"/>
              <a:gd name="connsiteY20" fmla="*/ 228600 h 957262"/>
              <a:gd name="connsiteX21" fmla="*/ 0 w 1489075"/>
              <a:gd name="connsiteY21" fmla="*/ 176212 h 957262"/>
              <a:gd name="connsiteX0" fmla="*/ 0 w 1489075"/>
              <a:gd name="connsiteY0" fmla="*/ 315912 h 1096962"/>
              <a:gd name="connsiteX1" fmla="*/ 190500 w 1489075"/>
              <a:gd name="connsiteY1" fmla="*/ 320675 h 1096962"/>
              <a:gd name="connsiteX2" fmla="*/ 366713 w 1489075"/>
              <a:gd name="connsiteY2" fmla="*/ 282575 h 1096962"/>
              <a:gd name="connsiteX3" fmla="*/ 495300 w 1489075"/>
              <a:gd name="connsiteY3" fmla="*/ 215900 h 1096962"/>
              <a:gd name="connsiteX4" fmla="*/ 647700 w 1489075"/>
              <a:gd name="connsiteY4" fmla="*/ 139700 h 1096962"/>
              <a:gd name="connsiteX5" fmla="*/ 928688 w 1489075"/>
              <a:gd name="connsiteY5" fmla="*/ 0 h 1096962"/>
              <a:gd name="connsiteX6" fmla="*/ 1050925 w 1489075"/>
              <a:gd name="connsiteY6" fmla="*/ 192087 h 1096962"/>
              <a:gd name="connsiteX7" fmla="*/ 1179592 w 1489075"/>
              <a:gd name="connsiteY7" fmla="*/ 327607 h 1096962"/>
              <a:gd name="connsiteX8" fmla="*/ 1405017 w 1489075"/>
              <a:gd name="connsiteY8" fmla="*/ 394282 h 1096962"/>
              <a:gd name="connsiteX9" fmla="*/ 1489075 w 1489075"/>
              <a:gd name="connsiteY9" fmla="*/ 558800 h 1096962"/>
              <a:gd name="connsiteX10" fmla="*/ 1489075 w 1489075"/>
              <a:gd name="connsiteY10" fmla="*/ 815975 h 1096962"/>
              <a:gd name="connsiteX11" fmla="*/ 1436688 w 1489075"/>
              <a:gd name="connsiteY11" fmla="*/ 1096962 h 1096962"/>
              <a:gd name="connsiteX12" fmla="*/ 1281192 w 1489075"/>
              <a:gd name="connsiteY12" fmla="*/ 841957 h 1096962"/>
              <a:gd name="connsiteX13" fmla="*/ 1241425 w 1489075"/>
              <a:gd name="connsiteY13" fmla="*/ 784225 h 1096962"/>
              <a:gd name="connsiteX14" fmla="*/ 1147763 w 1489075"/>
              <a:gd name="connsiteY14" fmla="*/ 673100 h 1096962"/>
              <a:gd name="connsiteX15" fmla="*/ 966788 w 1489075"/>
              <a:gd name="connsiteY15" fmla="*/ 554037 h 1096962"/>
              <a:gd name="connsiteX16" fmla="*/ 857250 w 1489075"/>
              <a:gd name="connsiteY16" fmla="*/ 506412 h 1096962"/>
              <a:gd name="connsiteX17" fmla="*/ 719138 w 1489075"/>
              <a:gd name="connsiteY17" fmla="*/ 449262 h 1096962"/>
              <a:gd name="connsiteX18" fmla="*/ 509588 w 1489075"/>
              <a:gd name="connsiteY18" fmla="*/ 444500 h 1096962"/>
              <a:gd name="connsiteX19" fmla="*/ 328613 w 1489075"/>
              <a:gd name="connsiteY19" fmla="*/ 411162 h 1096962"/>
              <a:gd name="connsiteX20" fmla="*/ 209550 w 1489075"/>
              <a:gd name="connsiteY20" fmla="*/ 368300 h 1096962"/>
              <a:gd name="connsiteX21" fmla="*/ 0 w 1489075"/>
              <a:gd name="connsiteY21" fmla="*/ 315912 h 1096962"/>
              <a:gd name="connsiteX0" fmla="*/ 0 w 1489075"/>
              <a:gd name="connsiteY0" fmla="*/ 354012 h 1135062"/>
              <a:gd name="connsiteX1" fmla="*/ 190500 w 1489075"/>
              <a:gd name="connsiteY1" fmla="*/ 358775 h 1135062"/>
              <a:gd name="connsiteX2" fmla="*/ 366713 w 1489075"/>
              <a:gd name="connsiteY2" fmla="*/ 320675 h 1135062"/>
              <a:gd name="connsiteX3" fmla="*/ 495300 w 1489075"/>
              <a:gd name="connsiteY3" fmla="*/ 254000 h 1135062"/>
              <a:gd name="connsiteX4" fmla="*/ 733425 w 1489075"/>
              <a:gd name="connsiteY4" fmla="*/ 0 h 1135062"/>
              <a:gd name="connsiteX5" fmla="*/ 928688 w 1489075"/>
              <a:gd name="connsiteY5" fmla="*/ 38100 h 1135062"/>
              <a:gd name="connsiteX6" fmla="*/ 1050925 w 1489075"/>
              <a:gd name="connsiteY6" fmla="*/ 230187 h 1135062"/>
              <a:gd name="connsiteX7" fmla="*/ 1179592 w 1489075"/>
              <a:gd name="connsiteY7" fmla="*/ 365707 h 1135062"/>
              <a:gd name="connsiteX8" fmla="*/ 1405017 w 1489075"/>
              <a:gd name="connsiteY8" fmla="*/ 432382 h 1135062"/>
              <a:gd name="connsiteX9" fmla="*/ 1489075 w 1489075"/>
              <a:gd name="connsiteY9" fmla="*/ 596900 h 1135062"/>
              <a:gd name="connsiteX10" fmla="*/ 1489075 w 1489075"/>
              <a:gd name="connsiteY10" fmla="*/ 854075 h 1135062"/>
              <a:gd name="connsiteX11" fmla="*/ 1436688 w 1489075"/>
              <a:gd name="connsiteY11" fmla="*/ 1135062 h 1135062"/>
              <a:gd name="connsiteX12" fmla="*/ 1281192 w 1489075"/>
              <a:gd name="connsiteY12" fmla="*/ 880057 h 1135062"/>
              <a:gd name="connsiteX13" fmla="*/ 1241425 w 1489075"/>
              <a:gd name="connsiteY13" fmla="*/ 822325 h 1135062"/>
              <a:gd name="connsiteX14" fmla="*/ 1147763 w 1489075"/>
              <a:gd name="connsiteY14" fmla="*/ 711200 h 1135062"/>
              <a:gd name="connsiteX15" fmla="*/ 966788 w 1489075"/>
              <a:gd name="connsiteY15" fmla="*/ 592137 h 1135062"/>
              <a:gd name="connsiteX16" fmla="*/ 857250 w 1489075"/>
              <a:gd name="connsiteY16" fmla="*/ 544512 h 1135062"/>
              <a:gd name="connsiteX17" fmla="*/ 719138 w 1489075"/>
              <a:gd name="connsiteY17" fmla="*/ 487362 h 1135062"/>
              <a:gd name="connsiteX18" fmla="*/ 509588 w 1489075"/>
              <a:gd name="connsiteY18" fmla="*/ 482600 h 1135062"/>
              <a:gd name="connsiteX19" fmla="*/ 328613 w 1489075"/>
              <a:gd name="connsiteY19" fmla="*/ 449262 h 1135062"/>
              <a:gd name="connsiteX20" fmla="*/ 209550 w 1489075"/>
              <a:gd name="connsiteY20" fmla="*/ 406400 h 1135062"/>
              <a:gd name="connsiteX21" fmla="*/ 0 w 1489075"/>
              <a:gd name="connsiteY21" fmla="*/ 354012 h 1135062"/>
              <a:gd name="connsiteX0" fmla="*/ 0 w 1489075"/>
              <a:gd name="connsiteY0" fmla="*/ 354012 h 1135062"/>
              <a:gd name="connsiteX1" fmla="*/ 190500 w 1489075"/>
              <a:gd name="connsiteY1" fmla="*/ 358775 h 1135062"/>
              <a:gd name="connsiteX2" fmla="*/ 366713 w 1489075"/>
              <a:gd name="connsiteY2" fmla="*/ 320675 h 1135062"/>
              <a:gd name="connsiteX3" fmla="*/ 542925 w 1489075"/>
              <a:gd name="connsiteY3" fmla="*/ 238125 h 1135062"/>
              <a:gd name="connsiteX4" fmla="*/ 733425 w 1489075"/>
              <a:gd name="connsiteY4" fmla="*/ 0 h 1135062"/>
              <a:gd name="connsiteX5" fmla="*/ 928688 w 1489075"/>
              <a:gd name="connsiteY5" fmla="*/ 38100 h 1135062"/>
              <a:gd name="connsiteX6" fmla="*/ 1050925 w 1489075"/>
              <a:gd name="connsiteY6" fmla="*/ 230187 h 1135062"/>
              <a:gd name="connsiteX7" fmla="*/ 1179592 w 1489075"/>
              <a:gd name="connsiteY7" fmla="*/ 365707 h 1135062"/>
              <a:gd name="connsiteX8" fmla="*/ 1405017 w 1489075"/>
              <a:gd name="connsiteY8" fmla="*/ 432382 h 1135062"/>
              <a:gd name="connsiteX9" fmla="*/ 1489075 w 1489075"/>
              <a:gd name="connsiteY9" fmla="*/ 596900 h 1135062"/>
              <a:gd name="connsiteX10" fmla="*/ 1489075 w 1489075"/>
              <a:gd name="connsiteY10" fmla="*/ 854075 h 1135062"/>
              <a:gd name="connsiteX11" fmla="*/ 1436688 w 1489075"/>
              <a:gd name="connsiteY11" fmla="*/ 1135062 h 1135062"/>
              <a:gd name="connsiteX12" fmla="*/ 1281192 w 1489075"/>
              <a:gd name="connsiteY12" fmla="*/ 880057 h 1135062"/>
              <a:gd name="connsiteX13" fmla="*/ 1241425 w 1489075"/>
              <a:gd name="connsiteY13" fmla="*/ 822325 h 1135062"/>
              <a:gd name="connsiteX14" fmla="*/ 1147763 w 1489075"/>
              <a:gd name="connsiteY14" fmla="*/ 711200 h 1135062"/>
              <a:gd name="connsiteX15" fmla="*/ 966788 w 1489075"/>
              <a:gd name="connsiteY15" fmla="*/ 592137 h 1135062"/>
              <a:gd name="connsiteX16" fmla="*/ 857250 w 1489075"/>
              <a:gd name="connsiteY16" fmla="*/ 544512 h 1135062"/>
              <a:gd name="connsiteX17" fmla="*/ 719138 w 1489075"/>
              <a:gd name="connsiteY17" fmla="*/ 487362 h 1135062"/>
              <a:gd name="connsiteX18" fmla="*/ 509588 w 1489075"/>
              <a:gd name="connsiteY18" fmla="*/ 482600 h 1135062"/>
              <a:gd name="connsiteX19" fmla="*/ 328613 w 1489075"/>
              <a:gd name="connsiteY19" fmla="*/ 449262 h 1135062"/>
              <a:gd name="connsiteX20" fmla="*/ 209550 w 1489075"/>
              <a:gd name="connsiteY20" fmla="*/ 406400 h 1135062"/>
              <a:gd name="connsiteX21" fmla="*/ 0 w 1489075"/>
              <a:gd name="connsiteY21" fmla="*/ 354012 h 1135062"/>
              <a:gd name="connsiteX0" fmla="*/ 0 w 1489075"/>
              <a:gd name="connsiteY0" fmla="*/ 341312 h 1122362"/>
              <a:gd name="connsiteX1" fmla="*/ 190500 w 1489075"/>
              <a:gd name="connsiteY1" fmla="*/ 346075 h 1122362"/>
              <a:gd name="connsiteX2" fmla="*/ 366713 w 1489075"/>
              <a:gd name="connsiteY2" fmla="*/ 307975 h 1122362"/>
              <a:gd name="connsiteX3" fmla="*/ 542925 w 1489075"/>
              <a:gd name="connsiteY3" fmla="*/ 225425 h 1122362"/>
              <a:gd name="connsiteX4" fmla="*/ 701675 w 1489075"/>
              <a:gd name="connsiteY4" fmla="*/ 0 h 1122362"/>
              <a:gd name="connsiteX5" fmla="*/ 928688 w 1489075"/>
              <a:gd name="connsiteY5" fmla="*/ 25400 h 1122362"/>
              <a:gd name="connsiteX6" fmla="*/ 1050925 w 1489075"/>
              <a:gd name="connsiteY6" fmla="*/ 217487 h 1122362"/>
              <a:gd name="connsiteX7" fmla="*/ 1179592 w 1489075"/>
              <a:gd name="connsiteY7" fmla="*/ 353007 h 1122362"/>
              <a:gd name="connsiteX8" fmla="*/ 1405017 w 1489075"/>
              <a:gd name="connsiteY8" fmla="*/ 419682 h 1122362"/>
              <a:gd name="connsiteX9" fmla="*/ 1489075 w 1489075"/>
              <a:gd name="connsiteY9" fmla="*/ 584200 h 1122362"/>
              <a:gd name="connsiteX10" fmla="*/ 1489075 w 1489075"/>
              <a:gd name="connsiteY10" fmla="*/ 841375 h 1122362"/>
              <a:gd name="connsiteX11" fmla="*/ 1436688 w 1489075"/>
              <a:gd name="connsiteY11" fmla="*/ 1122362 h 1122362"/>
              <a:gd name="connsiteX12" fmla="*/ 1281192 w 1489075"/>
              <a:gd name="connsiteY12" fmla="*/ 867357 h 1122362"/>
              <a:gd name="connsiteX13" fmla="*/ 1241425 w 1489075"/>
              <a:gd name="connsiteY13" fmla="*/ 809625 h 1122362"/>
              <a:gd name="connsiteX14" fmla="*/ 1147763 w 1489075"/>
              <a:gd name="connsiteY14" fmla="*/ 698500 h 1122362"/>
              <a:gd name="connsiteX15" fmla="*/ 966788 w 1489075"/>
              <a:gd name="connsiteY15" fmla="*/ 579437 h 1122362"/>
              <a:gd name="connsiteX16" fmla="*/ 857250 w 1489075"/>
              <a:gd name="connsiteY16" fmla="*/ 531812 h 1122362"/>
              <a:gd name="connsiteX17" fmla="*/ 719138 w 1489075"/>
              <a:gd name="connsiteY17" fmla="*/ 474662 h 1122362"/>
              <a:gd name="connsiteX18" fmla="*/ 509588 w 1489075"/>
              <a:gd name="connsiteY18" fmla="*/ 469900 h 1122362"/>
              <a:gd name="connsiteX19" fmla="*/ 328613 w 1489075"/>
              <a:gd name="connsiteY19" fmla="*/ 436562 h 1122362"/>
              <a:gd name="connsiteX20" fmla="*/ 209550 w 1489075"/>
              <a:gd name="connsiteY20" fmla="*/ 393700 h 1122362"/>
              <a:gd name="connsiteX21" fmla="*/ 0 w 1489075"/>
              <a:gd name="connsiteY21" fmla="*/ 341312 h 112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89075" h="1122362">
                <a:moveTo>
                  <a:pt x="0" y="341312"/>
                </a:moveTo>
                <a:lnTo>
                  <a:pt x="190500" y="346075"/>
                </a:lnTo>
                <a:lnTo>
                  <a:pt x="366713" y="307975"/>
                </a:lnTo>
                <a:lnTo>
                  <a:pt x="542925" y="225425"/>
                </a:lnTo>
                <a:lnTo>
                  <a:pt x="701675" y="0"/>
                </a:lnTo>
                <a:lnTo>
                  <a:pt x="928688" y="25400"/>
                </a:lnTo>
                <a:lnTo>
                  <a:pt x="1050925" y="217487"/>
                </a:lnTo>
                <a:lnTo>
                  <a:pt x="1179592" y="353007"/>
                </a:lnTo>
                <a:lnTo>
                  <a:pt x="1405017" y="419682"/>
                </a:lnTo>
                <a:lnTo>
                  <a:pt x="1489075" y="584200"/>
                </a:lnTo>
                <a:lnTo>
                  <a:pt x="1489075" y="841375"/>
                </a:lnTo>
                <a:lnTo>
                  <a:pt x="1436688" y="1122362"/>
                </a:lnTo>
                <a:cubicBezTo>
                  <a:pt x="1370039" y="1056410"/>
                  <a:pt x="1347841" y="933309"/>
                  <a:pt x="1281192" y="867357"/>
                </a:cubicBezTo>
                <a:lnTo>
                  <a:pt x="1241425" y="809625"/>
                </a:lnTo>
                <a:lnTo>
                  <a:pt x="1147763" y="698500"/>
                </a:lnTo>
                <a:lnTo>
                  <a:pt x="966788" y="579437"/>
                </a:lnTo>
                <a:lnTo>
                  <a:pt x="857250" y="531812"/>
                </a:lnTo>
                <a:lnTo>
                  <a:pt x="719138" y="474662"/>
                </a:lnTo>
                <a:lnTo>
                  <a:pt x="509588" y="469900"/>
                </a:lnTo>
                <a:lnTo>
                  <a:pt x="328613" y="436562"/>
                </a:lnTo>
                <a:lnTo>
                  <a:pt x="209550" y="393700"/>
                </a:lnTo>
                <a:lnTo>
                  <a:pt x="0" y="341312"/>
                </a:lnTo>
                <a:close/>
              </a:path>
            </a:pathLst>
          </a:custGeom>
          <a:solidFill>
            <a:srgbClr val="BF47A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87" name="Полилиния 386"/>
          <p:cNvSpPr/>
          <p:nvPr/>
        </p:nvSpPr>
        <p:spPr>
          <a:xfrm>
            <a:off x="4067175" y="1720850"/>
            <a:ext cx="957263" cy="706438"/>
          </a:xfrm>
          <a:custGeom>
            <a:avLst/>
            <a:gdLst>
              <a:gd name="connsiteX0" fmla="*/ 0 w 1247775"/>
              <a:gd name="connsiteY0" fmla="*/ 176212 h 638175"/>
              <a:gd name="connsiteX1" fmla="*/ 190500 w 1247775"/>
              <a:gd name="connsiteY1" fmla="*/ 180975 h 638175"/>
              <a:gd name="connsiteX2" fmla="*/ 366713 w 1247775"/>
              <a:gd name="connsiteY2" fmla="*/ 142875 h 638175"/>
              <a:gd name="connsiteX3" fmla="*/ 495300 w 1247775"/>
              <a:gd name="connsiteY3" fmla="*/ 76200 h 638175"/>
              <a:gd name="connsiteX4" fmla="*/ 647700 w 1247775"/>
              <a:gd name="connsiteY4" fmla="*/ 0 h 638175"/>
              <a:gd name="connsiteX5" fmla="*/ 747713 w 1247775"/>
              <a:gd name="connsiteY5" fmla="*/ 9525 h 638175"/>
              <a:gd name="connsiteX6" fmla="*/ 866775 w 1247775"/>
              <a:gd name="connsiteY6" fmla="*/ 80962 h 638175"/>
              <a:gd name="connsiteX7" fmla="*/ 1038225 w 1247775"/>
              <a:gd name="connsiteY7" fmla="*/ 266700 h 638175"/>
              <a:gd name="connsiteX8" fmla="*/ 1133475 w 1247775"/>
              <a:gd name="connsiteY8" fmla="*/ 428625 h 638175"/>
              <a:gd name="connsiteX9" fmla="*/ 1214438 w 1247775"/>
              <a:gd name="connsiteY9" fmla="*/ 557212 h 638175"/>
              <a:gd name="connsiteX10" fmla="*/ 1247775 w 1247775"/>
              <a:gd name="connsiteY10" fmla="*/ 638175 h 638175"/>
              <a:gd name="connsiteX11" fmla="*/ 1147763 w 1247775"/>
              <a:gd name="connsiteY11" fmla="*/ 533400 h 638175"/>
              <a:gd name="connsiteX12" fmla="*/ 966788 w 1247775"/>
              <a:gd name="connsiteY12" fmla="*/ 414337 h 638175"/>
              <a:gd name="connsiteX13" fmla="*/ 857250 w 1247775"/>
              <a:gd name="connsiteY13" fmla="*/ 366712 h 638175"/>
              <a:gd name="connsiteX14" fmla="*/ 719138 w 1247775"/>
              <a:gd name="connsiteY14" fmla="*/ 309562 h 638175"/>
              <a:gd name="connsiteX15" fmla="*/ 509588 w 1247775"/>
              <a:gd name="connsiteY15" fmla="*/ 304800 h 638175"/>
              <a:gd name="connsiteX16" fmla="*/ 328613 w 1247775"/>
              <a:gd name="connsiteY16" fmla="*/ 271462 h 638175"/>
              <a:gd name="connsiteX17" fmla="*/ 209550 w 1247775"/>
              <a:gd name="connsiteY17" fmla="*/ 228600 h 638175"/>
              <a:gd name="connsiteX18" fmla="*/ 0 w 1247775"/>
              <a:gd name="connsiteY18" fmla="*/ 176212 h 638175"/>
              <a:gd name="connsiteX0" fmla="*/ 0 w 1247775"/>
              <a:gd name="connsiteY0" fmla="*/ 176212 h 638175"/>
              <a:gd name="connsiteX1" fmla="*/ 190500 w 1247775"/>
              <a:gd name="connsiteY1" fmla="*/ 180975 h 638175"/>
              <a:gd name="connsiteX2" fmla="*/ 366713 w 1247775"/>
              <a:gd name="connsiteY2" fmla="*/ 142875 h 638175"/>
              <a:gd name="connsiteX3" fmla="*/ 495300 w 1247775"/>
              <a:gd name="connsiteY3" fmla="*/ 76200 h 638175"/>
              <a:gd name="connsiteX4" fmla="*/ 647700 w 1247775"/>
              <a:gd name="connsiteY4" fmla="*/ 0 h 638175"/>
              <a:gd name="connsiteX5" fmla="*/ 747713 w 1247775"/>
              <a:gd name="connsiteY5" fmla="*/ 9525 h 638175"/>
              <a:gd name="connsiteX6" fmla="*/ 866775 w 1247775"/>
              <a:gd name="connsiteY6" fmla="*/ 80962 h 638175"/>
              <a:gd name="connsiteX7" fmla="*/ 1050925 w 1247775"/>
              <a:gd name="connsiteY7" fmla="*/ 184150 h 638175"/>
              <a:gd name="connsiteX8" fmla="*/ 1133475 w 1247775"/>
              <a:gd name="connsiteY8" fmla="*/ 428625 h 638175"/>
              <a:gd name="connsiteX9" fmla="*/ 1214438 w 1247775"/>
              <a:gd name="connsiteY9" fmla="*/ 557212 h 638175"/>
              <a:gd name="connsiteX10" fmla="*/ 1247775 w 1247775"/>
              <a:gd name="connsiteY10" fmla="*/ 638175 h 638175"/>
              <a:gd name="connsiteX11" fmla="*/ 1147763 w 1247775"/>
              <a:gd name="connsiteY11" fmla="*/ 533400 h 638175"/>
              <a:gd name="connsiteX12" fmla="*/ 966788 w 1247775"/>
              <a:gd name="connsiteY12" fmla="*/ 414337 h 638175"/>
              <a:gd name="connsiteX13" fmla="*/ 857250 w 1247775"/>
              <a:gd name="connsiteY13" fmla="*/ 366712 h 638175"/>
              <a:gd name="connsiteX14" fmla="*/ 719138 w 1247775"/>
              <a:gd name="connsiteY14" fmla="*/ 309562 h 638175"/>
              <a:gd name="connsiteX15" fmla="*/ 509588 w 1247775"/>
              <a:gd name="connsiteY15" fmla="*/ 304800 h 638175"/>
              <a:gd name="connsiteX16" fmla="*/ 328613 w 1247775"/>
              <a:gd name="connsiteY16" fmla="*/ 271462 h 638175"/>
              <a:gd name="connsiteX17" fmla="*/ 209550 w 1247775"/>
              <a:gd name="connsiteY17" fmla="*/ 228600 h 638175"/>
              <a:gd name="connsiteX18" fmla="*/ 0 w 1247775"/>
              <a:gd name="connsiteY18" fmla="*/ 176212 h 638175"/>
              <a:gd name="connsiteX0" fmla="*/ 0 w 1279525"/>
              <a:gd name="connsiteY0" fmla="*/ 176212 h 638175"/>
              <a:gd name="connsiteX1" fmla="*/ 190500 w 1279525"/>
              <a:gd name="connsiteY1" fmla="*/ 180975 h 638175"/>
              <a:gd name="connsiteX2" fmla="*/ 366713 w 1279525"/>
              <a:gd name="connsiteY2" fmla="*/ 142875 h 638175"/>
              <a:gd name="connsiteX3" fmla="*/ 495300 w 1279525"/>
              <a:gd name="connsiteY3" fmla="*/ 76200 h 638175"/>
              <a:gd name="connsiteX4" fmla="*/ 647700 w 1279525"/>
              <a:gd name="connsiteY4" fmla="*/ 0 h 638175"/>
              <a:gd name="connsiteX5" fmla="*/ 747713 w 1279525"/>
              <a:gd name="connsiteY5" fmla="*/ 9525 h 638175"/>
              <a:gd name="connsiteX6" fmla="*/ 866775 w 1279525"/>
              <a:gd name="connsiteY6" fmla="*/ 80962 h 638175"/>
              <a:gd name="connsiteX7" fmla="*/ 1050925 w 1279525"/>
              <a:gd name="connsiteY7" fmla="*/ 184150 h 638175"/>
              <a:gd name="connsiteX8" fmla="*/ 1279525 w 1279525"/>
              <a:gd name="connsiteY8" fmla="*/ 200025 h 638175"/>
              <a:gd name="connsiteX9" fmla="*/ 1214438 w 1279525"/>
              <a:gd name="connsiteY9" fmla="*/ 557212 h 638175"/>
              <a:gd name="connsiteX10" fmla="*/ 1247775 w 1279525"/>
              <a:gd name="connsiteY10" fmla="*/ 638175 h 638175"/>
              <a:gd name="connsiteX11" fmla="*/ 1147763 w 1279525"/>
              <a:gd name="connsiteY11" fmla="*/ 533400 h 638175"/>
              <a:gd name="connsiteX12" fmla="*/ 966788 w 1279525"/>
              <a:gd name="connsiteY12" fmla="*/ 414337 h 638175"/>
              <a:gd name="connsiteX13" fmla="*/ 857250 w 1279525"/>
              <a:gd name="connsiteY13" fmla="*/ 366712 h 638175"/>
              <a:gd name="connsiteX14" fmla="*/ 719138 w 1279525"/>
              <a:gd name="connsiteY14" fmla="*/ 309562 h 638175"/>
              <a:gd name="connsiteX15" fmla="*/ 509588 w 1279525"/>
              <a:gd name="connsiteY15" fmla="*/ 304800 h 638175"/>
              <a:gd name="connsiteX16" fmla="*/ 328613 w 1279525"/>
              <a:gd name="connsiteY16" fmla="*/ 271462 h 638175"/>
              <a:gd name="connsiteX17" fmla="*/ 209550 w 1279525"/>
              <a:gd name="connsiteY17" fmla="*/ 228600 h 638175"/>
              <a:gd name="connsiteX18" fmla="*/ 0 w 1279525"/>
              <a:gd name="connsiteY18" fmla="*/ 176212 h 638175"/>
              <a:gd name="connsiteX0" fmla="*/ 0 w 1279525"/>
              <a:gd name="connsiteY0" fmla="*/ 176212 h 638175"/>
              <a:gd name="connsiteX1" fmla="*/ 190500 w 1279525"/>
              <a:gd name="connsiteY1" fmla="*/ 180975 h 638175"/>
              <a:gd name="connsiteX2" fmla="*/ 366713 w 1279525"/>
              <a:gd name="connsiteY2" fmla="*/ 142875 h 638175"/>
              <a:gd name="connsiteX3" fmla="*/ 495300 w 1279525"/>
              <a:gd name="connsiteY3" fmla="*/ 76200 h 638175"/>
              <a:gd name="connsiteX4" fmla="*/ 647700 w 1279525"/>
              <a:gd name="connsiteY4" fmla="*/ 0 h 638175"/>
              <a:gd name="connsiteX5" fmla="*/ 747713 w 1279525"/>
              <a:gd name="connsiteY5" fmla="*/ 9525 h 638175"/>
              <a:gd name="connsiteX6" fmla="*/ 866775 w 1279525"/>
              <a:gd name="connsiteY6" fmla="*/ 80962 h 638175"/>
              <a:gd name="connsiteX7" fmla="*/ 1089025 w 1279525"/>
              <a:gd name="connsiteY7" fmla="*/ 165100 h 638175"/>
              <a:gd name="connsiteX8" fmla="*/ 1279525 w 1279525"/>
              <a:gd name="connsiteY8" fmla="*/ 200025 h 638175"/>
              <a:gd name="connsiteX9" fmla="*/ 1214438 w 1279525"/>
              <a:gd name="connsiteY9" fmla="*/ 557212 h 638175"/>
              <a:gd name="connsiteX10" fmla="*/ 1247775 w 1279525"/>
              <a:gd name="connsiteY10" fmla="*/ 638175 h 638175"/>
              <a:gd name="connsiteX11" fmla="*/ 1147763 w 1279525"/>
              <a:gd name="connsiteY11" fmla="*/ 533400 h 638175"/>
              <a:gd name="connsiteX12" fmla="*/ 966788 w 1279525"/>
              <a:gd name="connsiteY12" fmla="*/ 414337 h 638175"/>
              <a:gd name="connsiteX13" fmla="*/ 857250 w 1279525"/>
              <a:gd name="connsiteY13" fmla="*/ 366712 h 638175"/>
              <a:gd name="connsiteX14" fmla="*/ 719138 w 1279525"/>
              <a:gd name="connsiteY14" fmla="*/ 309562 h 638175"/>
              <a:gd name="connsiteX15" fmla="*/ 509588 w 1279525"/>
              <a:gd name="connsiteY15" fmla="*/ 304800 h 638175"/>
              <a:gd name="connsiteX16" fmla="*/ 328613 w 1279525"/>
              <a:gd name="connsiteY16" fmla="*/ 271462 h 638175"/>
              <a:gd name="connsiteX17" fmla="*/ 209550 w 1279525"/>
              <a:gd name="connsiteY17" fmla="*/ 228600 h 638175"/>
              <a:gd name="connsiteX18" fmla="*/ 0 w 1279525"/>
              <a:gd name="connsiteY18" fmla="*/ 176212 h 638175"/>
              <a:gd name="connsiteX0" fmla="*/ 0 w 1279525"/>
              <a:gd name="connsiteY0" fmla="*/ 176212 h 638175"/>
              <a:gd name="connsiteX1" fmla="*/ 190500 w 1279525"/>
              <a:gd name="connsiteY1" fmla="*/ 180975 h 638175"/>
              <a:gd name="connsiteX2" fmla="*/ 366713 w 1279525"/>
              <a:gd name="connsiteY2" fmla="*/ 142875 h 638175"/>
              <a:gd name="connsiteX3" fmla="*/ 495300 w 1279525"/>
              <a:gd name="connsiteY3" fmla="*/ 76200 h 638175"/>
              <a:gd name="connsiteX4" fmla="*/ 647700 w 1279525"/>
              <a:gd name="connsiteY4" fmla="*/ 0 h 638175"/>
              <a:gd name="connsiteX5" fmla="*/ 747713 w 1279525"/>
              <a:gd name="connsiteY5" fmla="*/ 9525 h 638175"/>
              <a:gd name="connsiteX6" fmla="*/ 866775 w 1279525"/>
              <a:gd name="connsiteY6" fmla="*/ 80962 h 638175"/>
              <a:gd name="connsiteX7" fmla="*/ 1089025 w 1279525"/>
              <a:gd name="connsiteY7" fmla="*/ 165100 h 638175"/>
              <a:gd name="connsiteX8" fmla="*/ 1279525 w 1279525"/>
              <a:gd name="connsiteY8" fmla="*/ 200025 h 638175"/>
              <a:gd name="connsiteX9" fmla="*/ 1214438 w 1279525"/>
              <a:gd name="connsiteY9" fmla="*/ 557212 h 638175"/>
              <a:gd name="connsiteX10" fmla="*/ 1247775 w 1279525"/>
              <a:gd name="connsiteY10" fmla="*/ 638175 h 638175"/>
              <a:gd name="connsiteX11" fmla="*/ 1147763 w 1279525"/>
              <a:gd name="connsiteY11" fmla="*/ 533400 h 638175"/>
              <a:gd name="connsiteX12" fmla="*/ 966788 w 1279525"/>
              <a:gd name="connsiteY12" fmla="*/ 414337 h 638175"/>
              <a:gd name="connsiteX13" fmla="*/ 857250 w 1279525"/>
              <a:gd name="connsiteY13" fmla="*/ 366712 h 638175"/>
              <a:gd name="connsiteX14" fmla="*/ 719138 w 1279525"/>
              <a:gd name="connsiteY14" fmla="*/ 309562 h 638175"/>
              <a:gd name="connsiteX15" fmla="*/ 509588 w 1279525"/>
              <a:gd name="connsiteY15" fmla="*/ 304800 h 638175"/>
              <a:gd name="connsiteX16" fmla="*/ 328613 w 1279525"/>
              <a:gd name="connsiteY16" fmla="*/ 271462 h 638175"/>
              <a:gd name="connsiteX17" fmla="*/ 209550 w 1279525"/>
              <a:gd name="connsiteY17" fmla="*/ 228600 h 638175"/>
              <a:gd name="connsiteX18" fmla="*/ 0 w 1279525"/>
              <a:gd name="connsiteY18" fmla="*/ 176212 h 638175"/>
              <a:gd name="connsiteX0" fmla="*/ 0 w 1481138"/>
              <a:gd name="connsiteY0" fmla="*/ 176212 h 638175"/>
              <a:gd name="connsiteX1" fmla="*/ 190500 w 1481138"/>
              <a:gd name="connsiteY1" fmla="*/ 180975 h 638175"/>
              <a:gd name="connsiteX2" fmla="*/ 366713 w 1481138"/>
              <a:gd name="connsiteY2" fmla="*/ 142875 h 638175"/>
              <a:gd name="connsiteX3" fmla="*/ 495300 w 1481138"/>
              <a:gd name="connsiteY3" fmla="*/ 76200 h 638175"/>
              <a:gd name="connsiteX4" fmla="*/ 647700 w 1481138"/>
              <a:gd name="connsiteY4" fmla="*/ 0 h 638175"/>
              <a:gd name="connsiteX5" fmla="*/ 747713 w 1481138"/>
              <a:gd name="connsiteY5" fmla="*/ 9525 h 638175"/>
              <a:gd name="connsiteX6" fmla="*/ 866775 w 1481138"/>
              <a:gd name="connsiteY6" fmla="*/ 80962 h 638175"/>
              <a:gd name="connsiteX7" fmla="*/ 1089025 w 1481138"/>
              <a:gd name="connsiteY7" fmla="*/ 165100 h 638175"/>
              <a:gd name="connsiteX8" fmla="*/ 1279525 w 1481138"/>
              <a:gd name="connsiteY8" fmla="*/ 200025 h 638175"/>
              <a:gd name="connsiteX9" fmla="*/ 1481138 w 1481138"/>
              <a:gd name="connsiteY9" fmla="*/ 303212 h 638175"/>
              <a:gd name="connsiteX10" fmla="*/ 1247775 w 1481138"/>
              <a:gd name="connsiteY10" fmla="*/ 638175 h 638175"/>
              <a:gd name="connsiteX11" fmla="*/ 1147763 w 1481138"/>
              <a:gd name="connsiteY11" fmla="*/ 533400 h 638175"/>
              <a:gd name="connsiteX12" fmla="*/ 966788 w 1481138"/>
              <a:gd name="connsiteY12" fmla="*/ 414337 h 638175"/>
              <a:gd name="connsiteX13" fmla="*/ 857250 w 1481138"/>
              <a:gd name="connsiteY13" fmla="*/ 366712 h 638175"/>
              <a:gd name="connsiteX14" fmla="*/ 719138 w 1481138"/>
              <a:gd name="connsiteY14" fmla="*/ 309562 h 638175"/>
              <a:gd name="connsiteX15" fmla="*/ 509588 w 1481138"/>
              <a:gd name="connsiteY15" fmla="*/ 304800 h 638175"/>
              <a:gd name="connsiteX16" fmla="*/ 328613 w 1481138"/>
              <a:gd name="connsiteY16" fmla="*/ 271462 h 638175"/>
              <a:gd name="connsiteX17" fmla="*/ 209550 w 1481138"/>
              <a:gd name="connsiteY17" fmla="*/ 228600 h 638175"/>
              <a:gd name="connsiteX18" fmla="*/ 0 w 1481138"/>
              <a:gd name="connsiteY18" fmla="*/ 176212 h 638175"/>
              <a:gd name="connsiteX0" fmla="*/ 0 w 1481138"/>
              <a:gd name="connsiteY0" fmla="*/ 176212 h 638175"/>
              <a:gd name="connsiteX1" fmla="*/ 190500 w 1481138"/>
              <a:gd name="connsiteY1" fmla="*/ 180975 h 638175"/>
              <a:gd name="connsiteX2" fmla="*/ 366713 w 1481138"/>
              <a:gd name="connsiteY2" fmla="*/ 142875 h 638175"/>
              <a:gd name="connsiteX3" fmla="*/ 495300 w 1481138"/>
              <a:gd name="connsiteY3" fmla="*/ 76200 h 638175"/>
              <a:gd name="connsiteX4" fmla="*/ 647700 w 1481138"/>
              <a:gd name="connsiteY4" fmla="*/ 0 h 638175"/>
              <a:gd name="connsiteX5" fmla="*/ 747713 w 1481138"/>
              <a:gd name="connsiteY5" fmla="*/ 9525 h 638175"/>
              <a:gd name="connsiteX6" fmla="*/ 866775 w 1481138"/>
              <a:gd name="connsiteY6" fmla="*/ 80962 h 638175"/>
              <a:gd name="connsiteX7" fmla="*/ 1089025 w 1481138"/>
              <a:gd name="connsiteY7" fmla="*/ 165100 h 638175"/>
              <a:gd name="connsiteX8" fmla="*/ 1279525 w 1481138"/>
              <a:gd name="connsiteY8" fmla="*/ 200025 h 638175"/>
              <a:gd name="connsiteX9" fmla="*/ 1481138 w 1481138"/>
              <a:gd name="connsiteY9" fmla="*/ 303212 h 638175"/>
              <a:gd name="connsiteX10" fmla="*/ 1312139 w 1481138"/>
              <a:gd name="connsiteY10" fmla="*/ 535220 h 638175"/>
              <a:gd name="connsiteX11" fmla="*/ 1247775 w 1481138"/>
              <a:gd name="connsiteY11" fmla="*/ 638175 h 638175"/>
              <a:gd name="connsiteX12" fmla="*/ 1147763 w 1481138"/>
              <a:gd name="connsiteY12" fmla="*/ 533400 h 638175"/>
              <a:gd name="connsiteX13" fmla="*/ 966788 w 1481138"/>
              <a:gd name="connsiteY13" fmla="*/ 414337 h 638175"/>
              <a:gd name="connsiteX14" fmla="*/ 857250 w 1481138"/>
              <a:gd name="connsiteY14" fmla="*/ 366712 h 638175"/>
              <a:gd name="connsiteX15" fmla="*/ 719138 w 1481138"/>
              <a:gd name="connsiteY15" fmla="*/ 309562 h 638175"/>
              <a:gd name="connsiteX16" fmla="*/ 509588 w 1481138"/>
              <a:gd name="connsiteY16" fmla="*/ 304800 h 638175"/>
              <a:gd name="connsiteX17" fmla="*/ 328613 w 1481138"/>
              <a:gd name="connsiteY17" fmla="*/ 271462 h 638175"/>
              <a:gd name="connsiteX18" fmla="*/ 209550 w 1481138"/>
              <a:gd name="connsiteY18" fmla="*/ 228600 h 638175"/>
              <a:gd name="connsiteX19" fmla="*/ 0 w 1481138"/>
              <a:gd name="connsiteY19" fmla="*/ 176212 h 638175"/>
              <a:gd name="connsiteX0" fmla="*/ 0 w 1481138"/>
              <a:gd name="connsiteY0" fmla="*/ 176212 h 859070"/>
              <a:gd name="connsiteX1" fmla="*/ 190500 w 1481138"/>
              <a:gd name="connsiteY1" fmla="*/ 180975 h 859070"/>
              <a:gd name="connsiteX2" fmla="*/ 366713 w 1481138"/>
              <a:gd name="connsiteY2" fmla="*/ 142875 h 859070"/>
              <a:gd name="connsiteX3" fmla="*/ 495300 w 1481138"/>
              <a:gd name="connsiteY3" fmla="*/ 76200 h 859070"/>
              <a:gd name="connsiteX4" fmla="*/ 647700 w 1481138"/>
              <a:gd name="connsiteY4" fmla="*/ 0 h 859070"/>
              <a:gd name="connsiteX5" fmla="*/ 747713 w 1481138"/>
              <a:gd name="connsiteY5" fmla="*/ 9525 h 859070"/>
              <a:gd name="connsiteX6" fmla="*/ 866775 w 1481138"/>
              <a:gd name="connsiteY6" fmla="*/ 80962 h 859070"/>
              <a:gd name="connsiteX7" fmla="*/ 1089025 w 1481138"/>
              <a:gd name="connsiteY7" fmla="*/ 165100 h 859070"/>
              <a:gd name="connsiteX8" fmla="*/ 1279525 w 1481138"/>
              <a:gd name="connsiteY8" fmla="*/ 200025 h 859070"/>
              <a:gd name="connsiteX9" fmla="*/ 1481138 w 1481138"/>
              <a:gd name="connsiteY9" fmla="*/ 303212 h 859070"/>
              <a:gd name="connsiteX10" fmla="*/ 1426439 w 1481138"/>
              <a:gd name="connsiteY10" fmla="*/ 859070 h 859070"/>
              <a:gd name="connsiteX11" fmla="*/ 1247775 w 1481138"/>
              <a:gd name="connsiteY11" fmla="*/ 638175 h 859070"/>
              <a:gd name="connsiteX12" fmla="*/ 1147763 w 1481138"/>
              <a:gd name="connsiteY12" fmla="*/ 533400 h 859070"/>
              <a:gd name="connsiteX13" fmla="*/ 966788 w 1481138"/>
              <a:gd name="connsiteY13" fmla="*/ 414337 h 859070"/>
              <a:gd name="connsiteX14" fmla="*/ 857250 w 1481138"/>
              <a:gd name="connsiteY14" fmla="*/ 366712 h 859070"/>
              <a:gd name="connsiteX15" fmla="*/ 719138 w 1481138"/>
              <a:gd name="connsiteY15" fmla="*/ 309562 h 859070"/>
              <a:gd name="connsiteX16" fmla="*/ 509588 w 1481138"/>
              <a:gd name="connsiteY16" fmla="*/ 304800 h 859070"/>
              <a:gd name="connsiteX17" fmla="*/ 328613 w 1481138"/>
              <a:gd name="connsiteY17" fmla="*/ 271462 h 859070"/>
              <a:gd name="connsiteX18" fmla="*/ 209550 w 1481138"/>
              <a:gd name="connsiteY18" fmla="*/ 228600 h 859070"/>
              <a:gd name="connsiteX19" fmla="*/ 0 w 1481138"/>
              <a:gd name="connsiteY19" fmla="*/ 176212 h 859070"/>
              <a:gd name="connsiteX0" fmla="*/ 0 w 1481138"/>
              <a:gd name="connsiteY0" fmla="*/ 176212 h 947970"/>
              <a:gd name="connsiteX1" fmla="*/ 190500 w 1481138"/>
              <a:gd name="connsiteY1" fmla="*/ 180975 h 947970"/>
              <a:gd name="connsiteX2" fmla="*/ 366713 w 1481138"/>
              <a:gd name="connsiteY2" fmla="*/ 142875 h 947970"/>
              <a:gd name="connsiteX3" fmla="*/ 495300 w 1481138"/>
              <a:gd name="connsiteY3" fmla="*/ 76200 h 947970"/>
              <a:gd name="connsiteX4" fmla="*/ 647700 w 1481138"/>
              <a:gd name="connsiteY4" fmla="*/ 0 h 947970"/>
              <a:gd name="connsiteX5" fmla="*/ 747713 w 1481138"/>
              <a:gd name="connsiteY5" fmla="*/ 9525 h 947970"/>
              <a:gd name="connsiteX6" fmla="*/ 866775 w 1481138"/>
              <a:gd name="connsiteY6" fmla="*/ 80962 h 947970"/>
              <a:gd name="connsiteX7" fmla="*/ 1089025 w 1481138"/>
              <a:gd name="connsiteY7" fmla="*/ 165100 h 947970"/>
              <a:gd name="connsiteX8" fmla="*/ 1279525 w 1481138"/>
              <a:gd name="connsiteY8" fmla="*/ 200025 h 947970"/>
              <a:gd name="connsiteX9" fmla="*/ 1481138 w 1481138"/>
              <a:gd name="connsiteY9" fmla="*/ 303212 h 947970"/>
              <a:gd name="connsiteX10" fmla="*/ 1464539 w 1481138"/>
              <a:gd name="connsiteY10" fmla="*/ 947970 h 947970"/>
              <a:gd name="connsiteX11" fmla="*/ 1247775 w 1481138"/>
              <a:gd name="connsiteY11" fmla="*/ 638175 h 947970"/>
              <a:gd name="connsiteX12" fmla="*/ 1147763 w 1481138"/>
              <a:gd name="connsiteY12" fmla="*/ 533400 h 947970"/>
              <a:gd name="connsiteX13" fmla="*/ 966788 w 1481138"/>
              <a:gd name="connsiteY13" fmla="*/ 414337 h 947970"/>
              <a:gd name="connsiteX14" fmla="*/ 857250 w 1481138"/>
              <a:gd name="connsiteY14" fmla="*/ 366712 h 947970"/>
              <a:gd name="connsiteX15" fmla="*/ 719138 w 1481138"/>
              <a:gd name="connsiteY15" fmla="*/ 309562 h 947970"/>
              <a:gd name="connsiteX16" fmla="*/ 509588 w 1481138"/>
              <a:gd name="connsiteY16" fmla="*/ 304800 h 947970"/>
              <a:gd name="connsiteX17" fmla="*/ 328613 w 1481138"/>
              <a:gd name="connsiteY17" fmla="*/ 271462 h 947970"/>
              <a:gd name="connsiteX18" fmla="*/ 209550 w 1481138"/>
              <a:gd name="connsiteY18" fmla="*/ 228600 h 947970"/>
              <a:gd name="connsiteX19" fmla="*/ 0 w 1481138"/>
              <a:gd name="connsiteY19" fmla="*/ 176212 h 947970"/>
              <a:gd name="connsiteX0" fmla="*/ 0 w 1481138"/>
              <a:gd name="connsiteY0" fmla="*/ 176212 h 947970"/>
              <a:gd name="connsiteX1" fmla="*/ 190500 w 1481138"/>
              <a:gd name="connsiteY1" fmla="*/ 180975 h 947970"/>
              <a:gd name="connsiteX2" fmla="*/ 366713 w 1481138"/>
              <a:gd name="connsiteY2" fmla="*/ 142875 h 947970"/>
              <a:gd name="connsiteX3" fmla="*/ 495300 w 1481138"/>
              <a:gd name="connsiteY3" fmla="*/ 76200 h 947970"/>
              <a:gd name="connsiteX4" fmla="*/ 647700 w 1481138"/>
              <a:gd name="connsiteY4" fmla="*/ 0 h 947970"/>
              <a:gd name="connsiteX5" fmla="*/ 747713 w 1481138"/>
              <a:gd name="connsiteY5" fmla="*/ 9525 h 947970"/>
              <a:gd name="connsiteX6" fmla="*/ 866775 w 1481138"/>
              <a:gd name="connsiteY6" fmla="*/ 80962 h 947970"/>
              <a:gd name="connsiteX7" fmla="*/ 1089025 w 1481138"/>
              <a:gd name="connsiteY7" fmla="*/ 165100 h 947970"/>
              <a:gd name="connsiteX8" fmla="*/ 1279525 w 1481138"/>
              <a:gd name="connsiteY8" fmla="*/ 200025 h 947970"/>
              <a:gd name="connsiteX9" fmla="*/ 1481138 w 1481138"/>
              <a:gd name="connsiteY9" fmla="*/ 303212 h 947970"/>
              <a:gd name="connsiteX10" fmla="*/ 1464539 w 1481138"/>
              <a:gd name="connsiteY10" fmla="*/ 605069 h 947970"/>
              <a:gd name="connsiteX11" fmla="*/ 1464539 w 1481138"/>
              <a:gd name="connsiteY11" fmla="*/ 947970 h 947970"/>
              <a:gd name="connsiteX12" fmla="*/ 1247775 w 1481138"/>
              <a:gd name="connsiteY12" fmla="*/ 638175 h 947970"/>
              <a:gd name="connsiteX13" fmla="*/ 1147763 w 1481138"/>
              <a:gd name="connsiteY13" fmla="*/ 533400 h 947970"/>
              <a:gd name="connsiteX14" fmla="*/ 966788 w 1481138"/>
              <a:gd name="connsiteY14" fmla="*/ 414337 h 947970"/>
              <a:gd name="connsiteX15" fmla="*/ 857250 w 1481138"/>
              <a:gd name="connsiteY15" fmla="*/ 366712 h 947970"/>
              <a:gd name="connsiteX16" fmla="*/ 719138 w 1481138"/>
              <a:gd name="connsiteY16" fmla="*/ 309562 h 947970"/>
              <a:gd name="connsiteX17" fmla="*/ 509588 w 1481138"/>
              <a:gd name="connsiteY17" fmla="*/ 304800 h 947970"/>
              <a:gd name="connsiteX18" fmla="*/ 328613 w 1481138"/>
              <a:gd name="connsiteY18" fmla="*/ 271462 h 947970"/>
              <a:gd name="connsiteX19" fmla="*/ 209550 w 1481138"/>
              <a:gd name="connsiteY19" fmla="*/ 228600 h 947970"/>
              <a:gd name="connsiteX20" fmla="*/ 0 w 1481138"/>
              <a:gd name="connsiteY20" fmla="*/ 176212 h 947970"/>
              <a:gd name="connsiteX0" fmla="*/ 0 w 1521689"/>
              <a:gd name="connsiteY0" fmla="*/ 176212 h 947970"/>
              <a:gd name="connsiteX1" fmla="*/ 190500 w 1521689"/>
              <a:gd name="connsiteY1" fmla="*/ 180975 h 947970"/>
              <a:gd name="connsiteX2" fmla="*/ 366713 w 1521689"/>
              <a:gd name="connsiteY2" fmla="*/ 142875 h 947970"/>
              <a:gd name="connsiteX3" fmla="*/ 495300 w 1521689"/>
              <a:gd name="connsiteY3" fmla="*/ 76200 h 947970"/>
              <a:gd name="connsiteX4" fmla="*/ 647700 w 1521689"/>
              <a:gd name="connsiteY4" fmla="*/ 0 h 947970"/>
              <a:gd name="connsiteX5" fmla="*/ 747713 w 1521689"/>
              <a:gd name="connsiteY5" fmla="*/ 9525 h 947970"/>
              <a:gd name="connsiteX6" fmla="*/ 866775 w 1521689"/>
              <a:gd name="connsiteY6" fmla="*/ 80962 h 947970"/>
              <a:gd name="connsiteX7" fmla="*/ 1089025 w 1521689"/>
              <a:gd name="connsiteY7" fmla="*/ 165100 h 947970"/>
              <a:gd name="connsiteX8" fmla="*/ 1279525 w 1521689"/>
              <a:gd name="connsiteY8" fmla="*/ 200025 h 947970"/>
              <a:gd name="connsiteX9" fmla="*/ 1481138 w 1521689"/>
              <a:gd name="connsiteY9" fmla="*/ 303212 h 947970"/>
              <a:gd name="connsiteX10" fmla="*/ 1521689 w 1521689"/>
              <a:gd name="connsiteY10" fmla="*/ 560619 h 947970"/>
              <a:gd name="connsiteX11" fmla="*/ 1464539 w 1521689"/>
              <a:gd name="connsiteY11" fmla="*/ 947970 h 947970"/>
              <a:gd name="connsiteX12" fmla="*/ 1247775 w 1521689"/>
              <a:gd name="connsiteY12" fmla="*/ 638175 h 947970"/>
              <a:gd name="connsiteX13" fmla="*/ 1147763 w 1521689"/>
              <a:gd name="connsiteY13" fmla="*/ 533400 h 947970"/>
              <a:gd name="connsiteX14" fmla="*/ 966788 w 1521689"/>
              <a:gd name="connsiteY14" fmla="*/ 414337 h 947970"/>
              <a:gd name="connsiteX15" fmla="*/ 857250 w 1521689"/>
              <a:gd name="connsiteY15" fmla="*/ 366712 h 947970"/>
              <a:gd name="connsiteX16" fmla="*/ 719138 w 1521689"/>
              <a:gd name="connsiteY16" fmla="*/ 309562 h 947970"/>
              <a:gd name="connsiteX17" fmla="*/ 509588 w 1521689"/>
              <a:gd name="connsiteY17" fmla="*/ 304800 h 947970"/>
              <a:gd name="connsiteX18" fmla="*/ 328613 w 1521689"/>
              <a:gd name="connsiteY18" fmla="*/ 271462 h 947970"/>
              <a:gd name="connsiteX19" fmla="*/ 209550 w 1521689"/>
              <a:gd name="connsiteY19" fmla="*/ 228600 h 947970"/>
              <a:gd name="connsiteX20" fmla="*/ 0 w 1521689"/>
              <a:gd name="connsiteY20" fmla="*/ 176212 h 947970"/>
              <a:gd name="connsiteX0" fmla="*/ 0 w 1521689"/>
              <a:gd name="connsiteY0" fmla="*/ 306387 h 1078145"/>
              <a:gd name="connsiteX1" fmla="*/ 190500 w 1521689"/>
              <a:gd name="connsiteY1" fmla="*/ 311150 h 1078145"/>
              <a:gd name="connsiteX2" fmla="*/ 366713 w 1521689"/>
              <a:gd name="connsiteY2" fmla="*/ 273050 h 1078145"/>
              <a:gd name="connsiteX3" fmla="*/ 495300 w 1521689"/>
              <a:gd name="connsiteY3" fmla="*/ 206375 h 1078145"/>
              <a:gd name="connsiteX4" fmla="*/ 647700 w 1521689"/>
              <a:gd name="connsiteY4" fmla="*/ 130175 h 1078145"/>
              <a:gd name="connsiteX5" fmla="*/ 696913 w 1521689"/>
              <a:gd name="connsiteY5" fmla="*/ 0 h 1078145"/>
              <a:gd name="connsiteX6" fmla="*/ 866775 w 1521689"/>
              <a:gd name="connsiteY6" fmla="*/ 211137 h 1078145"/>
              <a:gd name="connsiteX7" fmla="*/ 1089025 w 1521689"/>
              <a:gd name="connsiteY7" fmla="*/ 295275 h 1078145"/>
              <a:gd name="connsiteX8" fmla="*/ 1279525 w 1521689"/>
              <a:gd name="connsiteY8" fmla="*/ 330200 h 1078145"/>
              <a:gd name="connsiteX9" fmla="*/ 1481138 w 1521689"/>
              <a:gd name="connsiteY9" fmla="*/ 433387 h 1078145"/>
              <a:gd name="connsiteX10" fmla="*/ 1521689 w 1521689"/>
              <a:gd name="connsiteY10" fmla="*/ 690794 h 1078145"/>
              <a:gd name="connsiteX11" fmla="*/ 1464539 w 1521689"/>
              <a:gd name="connsiteY11" fmla="*/ 1078145 h 1078145"/>
              <a:gd name="connsiteX12" fmla="*/ 1247775 w 1521689"/>
              <a:gd name="connsiteY12" fmla="*/ 768350 h 1078145"/>
              <a:gd name="connsiteX13" fmla="*/ 1147763 w 1521689"/>
              <a:gd name="connsiteY13" fmla="*/ 663575 h 1078145"/>
              <a:gd name="connsiteX14" fmla="*/ 966788 w 1521689"/>
              <a:gd name="connsiteY14" fmla="*/ 544512 h 1078145"/>
              <a:gd name="connsiteX15" fmla="*/ 857250 w 1521689"/>
              <a:gd name="connsiteY15" fmla="*/ 496887 h 1078145"/>
              <a:gd name="connsiteX16" fmla="*/ 719138 w 1521689"/>
              <a:gd name="connsiteY16" fmla="*/ 439737 h 1078145"/>
              <a:gd name="connsiteX17" fmla="*/ 509588 w 1521689"/>
              <a:gd name="connsiteY17" fmla="*/ 434975 h 1078145"/>
              <a:gd name="connsiteX18" fmla="*/ 328613 w 1521689"/>
              <a:gd name="connsiteY18" fmla="*/ 401637 h 1078145"/>
              <a:gd name="connsiteX19" fmla="*/ 209550 w 1521689"/>
              <a:gd name="connsiteY19" fmla="*/ 358775 h 1078145"/>
              <a:gd name="connsiteX20" fmla="*/ 0 w 1521689"/>
              <a:gd name="connsiteY20" fmla="*/ 306387 h 1078145"/>
              <a:gd name="connsiteX0" fmla="*/ 0 w 1521689"/>
              <a:gd name="connsiteY0" fmla="*/ 306387 h 1078145"/>
              <a:gd name="connsiteX1" fmla="*/ 190500 w 1521689"/>
              <a:gd name="connsiteY1" fmla="*/ 311150 h 1078145"/>
              <a:gd name="connsiteX2" fmla="*/ 366713 w 1521689"/>
              <a:gd name="connsiteY2" fmla="*/ 273050 h 1078145"/>
              <a:gd name="connsiteX3" fmla="*/ 495300 w 1521689"/>
              <a:gd name="connsiteY3" fmla="*/ 206375 h 1078145"/>
              <a:gd name="connsiteX4" fmla="*/ 628650 w 1521689"/>
              <a:gd name="connsiteY4" fmla="*/ 114300 h 1078145"/>
              <a:gd name="connsiteX5" fmla="*/ 696913 w 1521689"/>
              <a:gd name="connsiteY5" fmla="*/ 0 h 1078145"/>
              <a:gd name="connsiteX6" fmla="*/ 866775 w 1521689"/>
              <a:gd name="connsiteY6" fmla="*/ 211137 h 1078145"/>
              <a:gd name="connsiteX7" fmla="*/ 1089025 w 1521689"/>
              <a:gd name="connsiteY7" fmla="*/ 295275 h 1078145"/>
              <a:gd name="connsiteX8" fmla="*/ 1279525 w 1521689"/>
              <a:gd name="connsiteY8" fmla="*/ 330200 h 1078145"/>
              <a:gd name="connsiteX9" fmla="*/ 1481138 w 1521689"/>
              <a:gd name="connsiteY9" fmla="*/ 433387 h 1078145"/>
              <a:gd name="connsiteX10" fmla="*/ 1521689 w 1521689"/>
              <a:gd name="connsiteY10" fmla="*/ 690794 h 1078145"/>
              <a:gd name="connsiteX11" fmla="*/ 1464539 w 1521689"/>
              <a:gd name="connsiteY11" fmla="*/ 1078145 h 1078145"/>
              <a:gd name="connsiteX12" fmla="*/ 1247775 w 1521689"/>
              <a:gd name="connsiteY12" fmla="*/ 768350 h 1078145"/>
              <a:gd name="connsiteX13" fmla="*/ 1147763 w 1521689"/>
              <a:gd name="connsiteY13" fmla="*/ 663575 h 1078145"/>
              <a:gd name="connsiteX14" fmla="*/ 966788 w 1521689"/>
              <a:gd name="connsiteY14" fmla="*/ 544512 h 1078145"/>
              <a:gd name="connsiteX15" fmla="*/ 857250 w 1521689"/>
              <a:gd name="connsiteY15" fmla="*/ 496887 h 1078145"/>
              <a:gd name="connsiteX16" fmla="*/ 719138 w 1521689"/>
              <a:gd name="connsiteY16" fmla="*/ 439737 h 1078145"/>
              <a:gd name="connsiteX17" fmla="*/ 509588 w 1521689"/>
              <a:gd name="connsiteY17" fmla="*/ 434975 h 1078145"/>
              <a:gd name="connsiteX18" fmla="*/ 328613 w 1521689"/>
              <a:gd name="connsiteY18" fmla="*/ 401637 h 1078145"/>
              <a:gd name="connsiteX19" fmla="*/ 209550 w 1521689"/>
              <a:gd name="connsiteY19" fmla="*/ 358775 h 1078145"/>
              <a:gd name="connsiteX20" fmla="*/ 0 w 1521689"/>
              <a:gd name="connsiteY20" fmla="*/ 306387 h 1078145"/>
              <a:gd name="connsiteX0" fmla="*/ 0 w 1521689"/>
              <a:gd name="connsiteY0" fmla="*/ 306387 h 1078145"/>
              <a:gd name="connsiteX1" fmla="*/ 190500 w 1521689"/>
              <a:gd name="connsiteY1" fmla="*/ 311150 h 1078145"/>
              <a:gd name="connsiteX2" fmla="*/ 366713 w 1521689"/>
              <a:gd name="connsiteY2" fmla="*/ 273050 h 1078145"/>
              <a:gd name="connsiteX3" fmla="*/ 495300 w 1521689"/>
              <a:gd name="connsiteY3" fmla="*/ 206375 h 1078145"/>
              <a:gd name="connsiteX4" fmla="*/ 622300 w 1521689"/>
              <a:gd name="connsiteY4" fmla="*/ 142875 h 1078145"/>
              <a:gd name="connsiteX5" fmla="*/ 696913 w 1521689"/>
              <a:gd name="connsiteY5" fmla="*/ 0 h 1078145"/>
              <a:gd name="connsiteX6" fmla="*/ 866775 w 1521689"/>
              <a:gd name="connsiteY6" fmla="*/ 211137 h 1078145"/>
              <a:gd name="connsiteX7" fmla="*/ 1089025 w 1521689"/>
              <a:gd name="connsiteY7" fmla="*/ 295275 h 1078145"/>
              <a:gd name="connsiteX8" fmla="*/ 1279525 w 1521689"/>
              <a:gd name="connsiteY8" fmla="*/ 330200 h 1078145"/>
              <a:gd name="connsiteX9" fmla="*/ 1481138 w 1521689"/>
              <a:gd name="connsiteY9" fmla="*/ 433387 h 1078145"/>
              <a:gd name="connsiteX10" fmla="*/ 1521689 w 1521689"/>
              <a:gd name="connsiteY10" fmla="*/ 690794 h 1078145"/>
              <a:gd name="connsiteX11" fmla="*/ 1464539 w 1521689"/>
              <a:gd name="connsiteY11" fmla="*/ 1078145 h 1078145"/>
              <a:gd name="connsiteX12" fmla="*/ 1247775 w 1521689"/>
              <a:gd name="connsiteY12" fmla="*/ 768350 h 1078145"/>
              <a:gd name="connsiteX13" fmla="*/ 1147763 w 1521689"/>
              <a:gd name="connsiteY13" fmla="*/ 663575 h 1078145"/>
              <a:gd name="connsiteX14" fmla="*/ 966788 w 1521689"/>
              <a:gd name="connsiteY14" fmla="*/ 544512 h 1078145"/>
              <a:gd name="connsiteX15" fmla="*/ 857250 w 1521689"/>
              <a:gd name="connsiteY15" fmla="*/ 496887 h 1078145"/>
              <a:gd name="connsiteX16" fmla="*/ 719138 w 1521689"/>
              <a:gd name="connsiteY16" fmla="*/ 439737 h 1078145"/>
              <a:gd name="connsiteX17" fmla="*/ 509588 w 1521689"/>
              <a:gd name="connsiteY17" fmla="*/ 434975 h 1078145"/>
              <a:gd name="connsiteX18" fmla="*/ 328613 w 1521689"/>
              <a:gd name="connsiteY18" fmla="*/ 401637 h 1078145"/>
              <a:gd name="connsiteX19" fmla="*/ 209550 w 1521689"/>
              <a:gd name="connsiteY19" fmla="*/ 358775 h 1078145"/>
              <a:gd name="connsiteX20" fmla="*/ 0 w 1521689"/>
              <a:gd name="connsiteY20" fmla="*/ 306387 h 1078145"/>
              <a:gd name="connsiteX0" fmla="*/ 0 w 1521689"/>
              <a:gd name="connsiteY0" fmla="*/ 353280 h 1125038"/>
              <a:gd name="connsiteX1" fmla="*/ 190500 w 1521689"/>
              <a:gd name="connsiteY1" fmla="*/ 358043 h 1125038"/>
              <a:gd name="connsiteX2" fmla="*/ 366713 w 1521689"/>
              <a:gd name="connsiteY2" fmla="*/ 319943 h 1125038"/>
              <a:gd name="connsiteX3" fmla="*/ 495300 w 1521689"/>
              <a:gd name="connsiteY3" fmla="*/ 253268 h 1125038"/>
              <a:gd name="connsiteX4" fmla="*/ 622300 w 1521689"/>
              <a:gd name="connsiteY4" fmla="*/ 189768 h 1125038"/>
              <a:gd name="connsiteX5" fmla="*/ 696913 w 1521689"/>
              <a:gd name="connsiteY5" fmla="*/ 46893 h 1125038"/>
              <a:gd name="connsiteX6" fmla="*/ 768350 w 1521689"/>
              <a:gd name="connsiteY6" fmla="*/ 4030 h 1125038"/>
              <a:gd name="connsiteX7" fmla="*/ 1089025 w 1521689"/>
              <a:gd name="connsiteY7" fmla="*/ 342168 h 1125038"/>
              <a:gd name="connsiteX8" fmla="*/ 1279525 w 1521689"/>
              <a:gd name="connsiteY8" fmla="*/ 377093 h 1125038"/>
              <a:gd name="connsiteX9" fmla="*/ 1481138 w 1521689"/>
              <a:gd name="connsiteY9" fmla="*/ 480280 h 1125038"/>
              <a:gd name="connsiteX10" fmla="*/ 1521689 w 1521689"/>
              <a:gd name="connsiteY10" fmla="*/ 737687 h 1125038"/>
              <a:gd name="connsiteX11" fmla="*/ 1464539 w 1521689"/>
              <a:gd name="connsiteY11" fmla="*/ 1125038 h 1125038"/>
              <a:gd name="connsiteX12" fmla="*/ 1247775 w 1521689"/>
              <a:gd name="connsiteY12" fmla="*/ 815243 h 1125038"/>
              <a:gd name="connsiteX13" fmla="*/ 1147763 w 1521689"/>
              <a:gd name="connsiteY13" fmla="*/ 710468 h 1125038"/>
              <a:gd name="connsiteX14" fmla="*/ 966788 w 1521689"/>
              <a:gd name="connsiteY14" fmla="*/ 591405 h 1125038"/>
              <a:gd name="connsiteX15" fmla="*/ 857250 w 1521689"/>
              <a:gd name="connsiteY15" fmla="*/ 543780 h 1125038"/>
              <a:gd name="connsiteX16" fmla="*/ 719138 w 1521689"/>
              <a:gd name="connsiteY16" fmla="*/ 486630 h 1125038"/>
              <a:gd name="connsiteX17" fmla="*/ 509588 w 1521689"/>
              <a:gd name="connsiteY17" fmla="*/ 481868 h 1125038"/>
              <a:gd name="connsiteX18" fmla="*/ 328613 w 1521689"/>
              <a:gd name="connsiteY18" fmla="*/ 448530 h 1125038"/>
              <a:gd name="connsiteX19" fmla="*/ 209550 w 1521689"/>
              <a:gd name="connsiteY19" fmla="*/ 405668 h 1125038"/>
              <a:gd name="connsiteX20" fmla="*/ 0 w 1521689"/>
              <a:gd name="connsiteY20" fmla="*/ 353280 h 1125038"/>
              <a:gd name="connsiteX0" fmla="*/ 0 w 1521689"/>
              <a:gd name="connsiteY0" fmla="*/ 354181 h 1125939"/>
              <a:gd name="connsiteX1" fmla="*/ 190500 w 1521689"/>
              <a:gd name="connsiteY1" fmla="*/ 358944 h 1125939"/>
              <a:gd name="connsiteX2" fmla="*/ 366713 w 1521689"/>
              <a:gd name="connsiteY2" fmla="*/ 320844 h 1125939"/>
              <a:gd name="connsiteX3" fmla="*/ 495300 w 1521689"/>
              <a:gd name="connsiteY3" fmla="*/ 254169 h 1125939"/>
              <a:gd name="connsiteX4" fmla="*/ 622300 w 1521689"/>
              <a:gd name="connsiteY4" fmla="*/ 190669 h 1125939"/>
              <a:gd name="connsiteX5" fmla="*/ 706438 w 1521689"/>
              <a:gd name="connsiteY5" fmla="*/ 28744 h 1125939"/>
              <a:gd name="connsiteX6" fmla="*/ 768350 w 1521689"/>
              <a:gd name="connsiteY6" fmla="*/ 4931 h 1125939"/>
              <a:gd name="connsiteX7" fmla="*/ 1089025 w 1521689"/>
              <a:gd name="connsiteY7" fmla="*/ 343069 h 1125939"/>
              <a:gd name="connsiteX8" fmla="*/ 1279525 w 1521689"/>
              <a:gd name="connsiteY8" fmla="*/ 377994 h 1125939"/>
              <a:gd name="connsiteX9" fmla="*/ 1481138 w 1521689"/>
              <a:gd name="connsiteY9" fmla="*/ 481181 h 1125939"/>
              <a:gd name="connsiteX10" fmla="*/ 1521689 w 1521689"/>
              <a:gd name="connsiteY10" fmla="*/ 738588 h 1125939"/>
              <a:gd name="connsiteX11" fmla="*/ 1464539 w 1521689"/>
              <a:gd name="connsiteY11" fmla="*/ 1125939 h 1125939"/>
              <a:gd name="connsiteX12" fmla="*/ 1247775 w 1521689"/>
              <a:gd name="connsiteY12" fmla="*/ 816144 h 1125939"/>
              <a:gd name="connsiteX13" fmla="*/ 1147763 w 1521689"/>
              <a:gd name="connsiteY13" fmla="*/ 711369 h 1125939"/>
              <a:gd name="connsiteX14" fmla="*/ 966788 w 1521689"/>
              <a:gd name="connsiteY14" fmla="*/ 592306 h 1125939"/>
              <a:gd name="connsiteX15" fmla="*/ 857250 w 1521689"/>
              <a:gd name="connsiteY15" fmla="*/ 544681 h 1125939"/>
              <a:gd name="connsiteX16" fmla="*/ 719138 w 1521689"/>
              <a:gd name="connsiteY16" fmla="*/ 487531 h 1125939"/>
              <a:gd name="connsiteX17" fmla="*/ 509588 w 1521689"/>
              <a:gd name="connsiteY17" fmla="*/ 482769 h 1125939"/>
              <a:gd name="connsiteX18" fmla="*/ 328613 w 1521689"/>
              <a:gd name="connsiteY18" fmla="*/ 449431 h 1125939"/>
              <a:gd name="connsiteX19" fmla="*/ 209550 w 1521689"/>
              <a:gd name="connsiteY19" fmla="*/ 406569 h 1125939"/>
              <a:gd name="connsiteX20" fmla="*/ 0 w 1521689"/>
              <a:gd name="connsiteY20" fmla="*/ 354181 h 1125939"/>
              <a:gd name="connsiteX0" fmla="*/ 0 w 1521689"/>
              <a:gd name="connsiteY0" fmla="*/ 354181 h 1125939"/>
              <a:gd name="connsiteX1" fmla="*/ 190500 w 1521689"/>
              <a:gd name="connsiteY1" fmla="*/ 358944 h 1125939"/>
              <a:gd name="connsiteX2" fmla="*/ 366713 w 1521689"/>
              <a:gd name="connsiteY2" fmla="*/ 320844 h 1125939"/>
              <a:gd name="connsiteX3" fmla="*/ 495300 w 1521689"/>
              <a:gd name="connsiteY3" fmla="*/ 254169 h 1125939"/>
              <a:gd name="connsiteX4" fmla="*/ 622300 w 1521689"/>
              <a:gd name="connsiteY4" fmla="*/ 190669 h 1125939"/>
              <a:gd name="connsiteX5" fmla="*/ 706438 w 1521689"/>
              <a:gd name="connsiteY5" fmla="*/ 28744 h 1125939"/>
              <a:gd name="connsiteX6" fmla="*/ 768350 w 1521689"/>
              <a:gd name="connsiteY6" fmla="*/ 4931 h 1125939"/>
              <a:gd name="connsiteX7" fmla="*/ 1143000 w 1521689"/>
              <a:gd name="connsiteY7" fmla="*/ 301794 h 1125939"/>
              <a:gd name="connsiteX8" fmla="*/ 1279525 w 1521689"/>
              <a:gd name="connsiteY8" fmla="*/ 377994 h 1125939"/>
              <a:gd name="connsiteX9" fmla="*/ 1481138 w 1521689"/>
              <a:gd name="connsiteY9" fmla="*/ 481181 h 1125939"/>
              <a:gd name="connsiteX10" fmla="*/ 1521689 w 1521689"/>
              <a:gd name="connsiteY10" fmla="*/ 738588 h 1125939"/>
              <a:gd name="connsiteX11" fmla="*/ 1464539 w 1521689"/>
              <a:gd name="connsiteY11" fmla="*/ 1125939 h 1125939"/>
              <a:gd name="connsiteX12" fmla="*/ 1247775 w 1521689"/>
              <a:gd name="connsiteY12" fmla="*/ 816144 h 1125939"/>
              <a:gd name="connsiteX13" fmla="*/ 1147763 w 1521689"/>
              <a:gd name="connsiteY13" fmla="*/ 711369 h 1125939"/>
              <a:gd name="connsiteX14" fmla="*/ 966788 w 1521689"/>
              <a:gd name="connsiteY14" fmla="*/ 592306 h 1125939"/>
              <a:gd name="connsiteX15" fmla="*/ 857250 w 1521689"/>
              <a:gd name="connsiteY15" fmla="*/ 544681 h 1125939"/>
              <a:gd name="connsiteX16" fmla="*/ 719138 w 1521689"/>
              <a:gd name="connsiteY16" fmla="*/ 487531 h 1125939"/>
              <a:gd name="connsiteX17" fmla="*/ 509588 w 1521689"/>
              <a:gd name="connsiteY17" fmla="*/ 482769 h 1125939"/>
              <a:gd name="connsiteX18" fmla="*/ 328613 w 1521689"/>
              <a:gd name="connsiteY18" fmla="*/ 449431 h 1125939"/>
              <a:gd name="connsiteX19" fmla="*/ 209550 w 1521689"/>
              <a:gd name="connsiteY19" fmla="*/ 406569 h 1125939"/>
              <a:gd name="connsiteX20" fmla="*/ 0 w 1521689"/>
              <a:gd name="connsiteY20" fmla="*/ 354181 h 1125939"/>
              <a:gd name="connsiteX0" fmla="*/ 0 w 1521689"/>
              <a:gd name="connsiteY0" fmla="*/ 339447 h 1111205"/>
              <a:gd name="connsiteX1" fmla="*/ 190500 w 1521689"/>
              <a:gd name="connsiteY1" fmla="*/ 344210 h 1111205"/>
              <a:gd name="connsiteX2" fmla="*/ 366713 w 1521689"/>
              <a:gd name="connsiteY2" fmla="*/ 306110 h 1111205"/>
              <a:gd name="connsiteX3" fmla="*/ 495300 w 1521689"/>
              <a:gd name="connsiteY3" fmla="*/ 239435 h 1111205"/>
              <a:gd name="connsiteX4" fmla="*/ 622300 w 1521689"/>
              <a:gd name="connsiteY4" fmla="*/ 175935 h 1111205"/>
              <a:gd name="connsiteX5" fmla="*/ 706438 w 1521689"/>
              <a:gd name="connsiteY5" fmla="*/ 14010 h 1111205"/>
              <a:gd name="connsiteX6" fmla="*/ 879475 w 1521689"/>
              <a:gd name="connsiteY6" fmla="*/ 6072 h 1111205"/>
              <a:gd name="connsiteX7" fmla="*/ 1143000 w 1521689"/>
              <a:gd name="connsiteY7" fmla="*/ 287060 h 1111205"/>
              <a:gd name="connsiteX8" fmla="*/ 1279525 w 1521689"/>
              <a:gd name="connsiteY8" fmla="*/ 363260 h 1111205"/>
              <a:gd name="connsiteX9" fmla="*/ 1481138 w 1521689"/>
              <a:gd name="connsiteY9" fmla="*/ 466447 h 1111205"/>
              <a:gd name="connsiteX10" fmla="*/ 1521689 w 1521689"/>
              <a:gd name="connsiteY10" fmla="*/ 723854 h 1111205"/>
              <a:gd name="connsiteX11" fmla="*/ 1464539 w 1521689"/>
              <a:gd name="connsiteY11" fmla="*/ 1111205 h 1111205"/>
              <a:gd name="connsiteX12" fmla="*/ 1247775 w 1521689"/>
              <a:gd name="connsiteY12" fmla="*/ 801410 h 1111205"/>
              <a:gd name="connsiteX13" fmla="*/ 1147763 w 1521689"/>
              <a:gd name="connsiteY13" fmla="*/ 696635 h 1111205"/>
              <a:gd name="connsiteX14" fmla="*/ 966788 w 1521689"/>
              <a:gd name="connsiteY14" fmla="*/ 577572 h 1111205"/>
              <a:gd name="connsiteX15" fmla="*/ 857250 w 1521689"/>
              <a:gd name="connsiteY15" fmla="*/ 529947 h 1111205"/>
              <a:gd name="connsiteX16" fmla="*/ 719138 w 1521689"/>
              <a:gd name="connsiteY16" fmla="*/ 472797 h 1111205"/>
              <a:gd name="connsiteX17" fmla="*/ 509588 w 1521689"/>
              <a:gd name="connsiteY17" fmla="*/ 468035 h 1111205"/>
              <a:gd name="connsiteX18" fmla="*/ 328613 w 1521689"/>
              <a:gd name="connsiteY18" fmla="*/ 434697 h 1111205"/>
              <a:gd name="connsiteX19" fmla="*/ 209550 w 1521689"/>
              <a:gd name="connsiteY19" fmla="*/ 391835 h 1111205"/>
              <a:gd name="connsiteX20" fmla="*/ 0 w 1521689"/>
              <a:gd name="connsiteY20" fmla="*/ 339447 h 1111205"/>
              <a:gd name="connsiteX0" fmla="*/ 0 w 1521689"/>
              <a:gd name="connsiteY0" fmla="*/ 349804 h 1121562"/>
              <a:gd name="connsiteX1" fmla="*/ 190500 w 1521689"/>
              <a:gd name="connsiteY1" fmla="*/ 354567 h 1121562"/>
              <a:gd name="connsiteX2" fmla="*/ 366713 w 1521689"/>
              <a:gd name="connsiteY2" fmla="*/ 316467 h 1121562"/>
              <a:gd name="connsiteX3" fmla="*/ 495300 w 1521689"/>
              <a:gd name="connsiteY3" fmla="*/ 249792 h 1121562"/>
              <a:gd name="connsiteX4" fmla="*/ 622300 w 1521689"/>
              <a:gd name="connsiteY4" fmla="*/ 186292 h 1121562"/>
              <a:gd name="connsiteX5" fmla="*/ 706438 w 1521689"/>
              <a:gd name="connsiteY5" fmla="*/ 24367 h 1121562"/>
              <a:gd name="connsiteX6" fmla="*/ 879475 w 1521689"/>
              <a:gd name="connsiteY6" fmla="*/ 16429 h 1121562"/>
              <a:gd name="connsiteX7" fmla="*/ 1143000 w 1521689"/>
              <a:gd name="connsiteY7" fmla="*/ 297417 h 1121562"/>
              <a:gd name="connsiteX8" fmla="*/ 1279525 w 1521689"/>
              <a:gd name="connsiteY8" fmla="*/ 373617 h 1121562"/>
              <a:gd name="connsiteX9" fmla="*/ 1481138 w 1521689"/>
              <a:gd name="connsiteY9" fmla="*/ 476804 h 1121562"/>
              <a:gd name="connsiteX10" fmla="*/ 1521689 w 1521689"/>
              <a:gd name="connsiteY10" fmla="*/ 734211 h 1121562"/>
              <a:gd name="connsiteX11" fmla="*/ 1464539 w 1521689"/>
              <a:gd name="connsiteY11" fmla="*/ 1121562 h 1121562"/>
              <a:gd name="connsiteX12" fmla="*/ 1247775 w 1521689"/>
              <a:gd name="connsiteY12" fmla="*/ 811767 h 1121562"/>
              <a:gd name="connsiteX13" fmla="*/ 1147763 w 1521689"/>
              <a:gd name="connsiteY13" fmla="*/ 706992 h 1121562"/>
              <a:gd name="connsiteX14" fmla="*/ 966788 w 1521689"/>
              <a:gd name="connsiteY14" fmla="*/ 587929 h 1121562"/>
              <a:gd name="connsiteX15" fmla="*/ 857250 w 1521689"/>
              <a:gd name="connsiteY15" fmla="*/ 540304 h 1121562"/>
              <a:gd name="connsiteX16" fmla="*/ 719138 w 1521689"/>
              <a:gd name="connsiteY16" fmla="*/ 483154 h 1121562"/>
              <a:gd name="connsiteX17" fmla="*/ 509588 w 1521689"/>
              <a:gd name="connsiteY17" fmla="*/ 478392 h 1121562"/>
              <a:gd name="connsiteX18" fmla="*/ 328613 w 1521689"/>
              <a:gd name="connsiteY18" fmla="*/ 445054 h 1121562"/>
              <a:gd name="connsiteX19" fmla="*/ 209550 w 1521689"/>
              <a:gd name="connsiteY19" fmla="*/ 402192 h 1121562"/>
              <a:gd name="connsiteX20" fmla="*/ 0 w 1521689"/>
              <a:gd name="connsiteY20" fmla="*/ 349804 h 1121562"/>
              <a:gd name="connsiteX0" fmla="*/ 0 w 1521689"/>
              <a:gd name="connsiteY0" fmla="*/ 349804 h 1121562"/>
              <a:gd name="connsiteX1" fmla="*/ 190500 w 1521689"/>
              <a:gd name="connsiteY1" fmla="*/ 354567 h 1121562"/>
              <a:gd name="connsiteX2" fmla="*/ 366713 w 1521689"/>
              <a:gd name="connsiteY2" fmla="*/ 316467 h 1121562"/>
              <a:gd name="connsiteX3" fmla="*/ 495300 w 1521689"/>
              <a:gd name="connsiteY3" fmla="*/ 249792 h 1121562"/>
              <a:gd name="connsiteX4" fmla="*/ 622300 w 1521689"/>
              <a:gd name="connsiteY4" fmla="*/ 186292 h 1121562"/>
              <a:gd name="connsiteX5" fmla="*/ 706438 w 1521689"/>
              <a:gd name="connsiteY5" fmla="*/ 24367 h 1121562"/>
              <a:gd name="connsiteX6" fmla="*/ 879475 w 1521689"/>
              <a:gd name="connsiteY6" fmla="*/ 16429 h 1121562"/>
              <a:gd name="connsiteX7" fmla="*/ 1143000 w 1521689"/>
              <a:gd name="connsiteY7" fmla="*/ 297417 h 1121562"/>
              <a:gd name="connsiteX8" fmla="*/ 1279525 w 1521689"/>
              <a:gd name="connsiteY8" fmla="*/ 373617 h 1121562"/>
              <a:gd name="connsiteX9" fmla="*/ 1481138 w 1521689"/>
              <a:gd name="connsiteY9" fmla="*/ 476804 h 1121562"/>
              <a:gd name="connsiteX10" fmla="*/ 1521689 w 1521689"/>
              <a:gd name="connsiteY10" fmla="*/ 734211 h 1121562"/>
              <a:gd name="connsiteX11" fmla="*/ 1464539 w 1521689"/>
              <a:gd name="connsiteY11" fmla="*/ 1121562 h 1121562"/>
              <a:gd name="connsiteX12" fmla="*/ 1247775 w 1521689"/>
              <a:gd name="connsiteY12" fmla="*/ 811767 h 1121562"/>
              <a:gd name="connsiteX13" fmla="*/ 1147763 w 1521689"/>
              <a:gd name="connsiteY13" fmla="*/ 706992 h 1121562"/>
              <a:gd name="connsiteX14" fmla="*/ 966788 w 1521689"/>
              <a:gd name="connsiteY14" fmla="*/ 587929 h 1121562"/>
              <a:gd name="connsiteX15" fmla="*/ 857250 w 1521689"/>
              <a:gd name="connsiteY15" fmla="*/ 540304 h 1121562"/>
              <a:gd name="connsiteX16" fmla="*/ 719138 w 1521689"/>
              <a:gd name="connsiteY16" fmla="*/ 483154 h 1121562"/>
              <a:gd name="connsiteX17" fmla="*/ 509588 w 1521689"/>
              <a:gd name="connsiteY17" fmla="*/ 478392 h 1121562"/>
              <a:gd name="connsiteX18" fmla="*/ 328613 w 1521689"/>
              <a:gd name="connsiteY18" fmla="*/ 445054 h 1121562"/>
              <a:gd name="connsiteX19" fmla="*/ 209550 w 1521689"/>
              <a:gd name="connsiteY19" fmla="*/ 402192 h 1121562"/>
              <a:gd name="connsiteX20" fmla="*/ 0 w 1521689"/>
              <a:gd name="connsiteY20" fmla="*/ 349804 h 1121562"/>
              <a:gd name="connsiteX0" fmla="*/ 0 w 1521689"/>
              <a:gd name="connsiteY0" fmla="*/ 349804 h 1121562"/>
              <a:gd name="connsiteX1" fmla="*/ 190500 w 1521689"/>
              <a:gd name="connsiteY1" fmla="*/ 354567 h 1121562"/>
              <a:gd name="connsiteX2" fmla="*/ 366713 w 1521689"/>
              <a:gd name="connsiteY2" fmla="*/ 316467 h 1121562"/>
              <a:gd name="connsiteX3" fmla="*/ 495300 w 1521689"/>
              <a:gd name="connsiteY3" fmla="*/ 249792 h 1121562"/>
              <a:gd name="connsiteX4" fmla="*/ 622300 w 1521689"/>
              <a:gd name="connsiteY4" fmla="*/ 186292 h 1121562"/>
              <a:gd name="connsiteX5" fmla="*/ 706438 w 1521689"/>
              <a:gd name="connsiteY5" fmla="*/ 24367 h 1121562"/>
              <a:gd name="connsiteX6" fmla="*/ 879475 w 1521689"/>
              <a:gd name="connsiteY6" fmla="*/ 16429 h 1121562"/>
              <a:gd name="connsiteX7" fmla="*/ 1143000 w 1521689"/>
              <a:gd name="connsiteY7" fmla="*/ 297417 h 1121562"/>
              <a:gd name="connsiteX8" fmla="*/ 1279525 w 1521689"/>
              <a:gd name="connsiteY8" fmla="*/ 373617 h 1121562"/>
              <a:gd name="connsiteX9" fmla="*/ 1481138 w 1521689"/>
              <a:gd name="connsiteY9" fmla="*/ 476804 h 1121562"/>
              <a:gd name="connsiteX10" fmla="*/ 1521689 w 1521689"/>
              <a:gd name="connsiteY10" fmla="*/ 734211 h 1121562"/>
              <a:gd name="connsiteX11" fmla="*/ 1464539 w 1521689"/>
              <a:gd name="connsiteY11" fmla="*/ 1121562 h 1121562"/>
              <a:gd name="connsiteX12" fmla="*/ 1247775 w 1521689"/>
              <a:gd name="connsiteY12" fmla="*/ 811767 h 1121562"/>
              <a:gd name="connsiteX13" fmla="*/ 1147763 w 1521689"/>
              <a:gd name="connsiteY13" fmla="*/ 706992 h 1121562"/>
              <a:gd name="connsiteX14" fmla="*/ 966788 w 1521689"/>
              <a:gd name="connsiteY14" fmla="*/ 587929 h 1121562"/>
              <a:gd name="connsiteX15" fmla="*/ 857250 w 1521689"/>
              <a:gd name="connsiteY15" fmla="*/ 540304 h 1121562"/>
              <a:gd name="connsiteX16" fmla="*/ 719138 w 1521689"/>
              <a:gd name="connsiteY16" fmla="*/ 483154 h 1121562"/>
              <a:gd name="connsiteX17" fmla="*/ 509588 w 1521689"/>
              <a:gd name="connsiteY17" fmla="*/ 478392 h 1121562"/>
              <a:gd name="connsiteX18" fmla="*/ 328613 w 1521689"/>
              <a:gd name="connsiteY18" fmla="*/ 445054 h 1121562"/>
              <a:gd name="connsiteX19" fmla="*/ 209550 w 1521689"/>
              <a:gd name="connsiteY19" fmla="*/ 402192 h 1121562"/>
              <a:gd name="connsiteX20" fmla="*/ 0 w 1521689"/>
              <a:gd name="connsiteY20" fmla="*/ 349804 h 112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21689" h="1121562">
                <a:moveTo>
                  <a:pt x="0" y="349804"/>
                </a:moveTo>
                <a:lnTo>
                  <a:pt x="190500" y="354567"/>
                </a:lnTo>
                <a:lnTo>
                  <a:pt x="366713" y="316467"/>
                </a:lnTo>
                <a:lnTo>
                  <a:pt x="495300" y="249792"/>
                </a:lnTo>
                <a:lnTo>
                  <a:pt x="622300" y="186292"/>
                </a:lnTo>
                <a:lnTo>
                  <a:pt x="706438" y="24367"/>
                </a:lnTo>
                <a:cubicBezTo>
                  <a:pt x="765175" y="-5796"/>
                  <a:pt x="839788" y="-7383"/>
                  <a:pt x="879475" y="16429"/>
                </a:cubicBezTo>
                <a:cubicBezTo>
                  <a:pt x="1105958" y="104800"/>
                  <a:pt x="1040342" y="228096"/>
                  <a:pt x="1143000" y="297417"/>
                </a:cubicBezTo>
                <a:lnTo>
                  <a:pt x="1279525" y="373617"/>
                </a:lnTo>
                <a:lnTo>
                  <a:pt x="1481138" y="476804"/>
                </a:lnTo>
                <a:lnTo>
                  <a:pt x="1521689" y="734211"/>
                </a:lnTo>
                <a:lnTo>
                  <a:pt x="1464539" y="1121562"/>
                </a:lnTo>
                <a:lnTo>
                  <a:pt x="1247775" y="811767"/>
                </a:lnTo>
                <a:lnTo>
                  <a:pt x="1147763" y="706992"/>
                </a:lnTo>
                <a:lnTo>
                  <a:pt x="966788" y="587929"/>
                </a:lnTo>
                <a:lnTo>
                  <a:pt x="857250" y="540304"/>
                </a:lnTo>
                <a:lnTo>
                  <a:pt x="719138" y="483154"/>
                </a:lnTo>
                <a:lnTo>
                  <a:pt x="509588" y="478392"/>
                </a:lnTo>
                <a:lnTo>
                  <a:pt x="328613" y="445054"/>
                </a:lnTo>
                <a:lnTo>
                  <a:pt x="209550" y="402192"/>
                </a:lnTo>
                <a:lnTo>
                  <a:pt x="0" y="349804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96" name="Прямоугольник 295"/>
          <p:cNvSpPr/>
          <p:nvPr/>
        </p:nvSpPr>
        <p:spPr>
          <a:xfrm>
            <a:off x="3962400" y="2017713"/>
            <a:ext cx="681038" cy="841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Джубб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-эль-Ахмар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4048125" y="1716088"/>
            <a:ext cx="966788" cy="731837"/>
          </a:xfrm>
          <a:custGeom>
            <a:avLst/>
            <a:gdLst>
              <a:gd name="connsiteX0" fmla="*/ 0 w 1314450"/>
              <a:gd name="connsiteY0" fmla="*/ 168573 h 654348"/>
              <a:gd name="connsiteX1" fmla="*/ 285750 w 1314450"/>
              <a:gd name="connsiteY1" fmla="*/ 173335 h 654348"/>
              <a:gd name="connsiteX2" fmla="*/ 466725 w 1314450"/>
              <a:gd name="connsiteY2" fmla="*/ 101898 h 654348"/>
              <a:gd name="connsiteX3" fmla="*/ 614362 w 1314450"/>
              <a:gd name="connsiteY3" fmla="*/ 25698 h 654348"/>
              <a:gd name="connsiteX4" fmla="*/ 738187 w 1314450"/>
              <a:gd name="connsiteY4" fmla="*/ 1885 h 654348"/>
              <a:gd name="connsiteX5" fmla="*/ 895350 w 1314450"/>
              <a:gd name="connsiteY5" fmla="*/ 68560 h 654348"/>
              <a:gd name="connsiteX6" fmla="*/ 976312 w 1314450"/>
              <a:gd name="connsiteY6" fmla="*/ 139998 h 654348"/>
              <a:gd name="connsiteX7" fmla="*/ 1095375 w 1314450"/>
              <a:gd name="connsiteY7" fmla="*/ 301923 h 654348"/>
              <a:gd name="connsiteX8" fmla="*/ 1166812 w 1314450"/>
              <a:gd name="connsiteY8" fmla="*/ 444798 h 654348"/>
              <a:gd name="connsiteX9" fmla="*/ 1262062 w 1314450"/>
              <a:gd name="connsiteY9" fmla="*/ 587673 h 654348"/>
              <a:gd name="connsiteX10" fmla="*/ 1314450 w 1314450"/>
              <a:gd name="connsiteY10" fmla="*/ 654348 h 654348"/>
              <a:gd name="connsiteX0" fmla="*/ 0 w 1530449"/>
              <a:gd name="connsiteY0" fmla="*/ 168573 h 654348"/>
              <a:gd name="connsiteX1" fmla="*/ 285750 w 1530449"/>
              <a:gd name="connsiteY1" fmla="*/ 173335 h 654348"/>
              <a:gd name="connsiteX2" fmla="*/ 466725 w 1530449"/>
              <a:gd name="connsiteY2" fmla="*/ 101898 h 654348"/>
              <a:gd name="connsiteX3" fmla="*/ 614362 w 1530449"/>
              <a:gd name="connsiteY3" fmla="*/ 25698 h 654348"/>
              <a:gd name="connsiteX4" fmla="*/ 738187 w 1530449"/>
              <a:gd name="connsiteY4" fmla="*/ 1885 h 654348"/>
              <a:gd name="connsiteX5" fmla="*/ 895350 w 1530449"/>
              <a:gd name="connsiteY5" fmla="*/ 68560 h 654348"/>
              <a:gd name="connsiteX6" fmla="*/ 976312 w 1530449"/>
              <a:gd name="connsiteY6" fmla="*/ 139998 h 654348"/>
              <a:gd name="connsiteX7" fmla="*/ 1095375 w 1530449"/>
              <a:gd name="connsiteY7" fmla="*/ 301923 h 654348"/>
              <a:gd name="connsiteX8" fmla="*/ 1166812 w 1530449"/>
              <a:gd name="connsiteY8" fmla="*/ 444798 h 654348"/>
              <a:gd name="connsiteX9" fmla="*/ 1528762 w 1530449"/>
              <a:gd name="connsiteY9" fmla="*/ 435273 h 654348"/>
              <a:gd name="connsiteX10" fmla="*/ 1314450 w 1530449"/>
              <a:gd name="connsiteY10" fmla="*/ 654348 h 654348"/>
              <a:gd name="connsiteX0" fmla="*/ 0 w 1530449"/>
              <a:gd name="connsiteY0" fmla="*/ 168573 h 654348"/>
              <a:gd name="connsiteX1" fmla="*/ 285750 w 1530449"/>
              <a:gd name="connsiteY1" fmla="*/ 173335 h 654348"/>
              <a:gd name="connsiteX2" fmla="*/ 466725 w 1530449"/>
              <a:gd name="connsiteY2" fmla="*/ 101898 h 654348"/>
              <a:gd name="connsiteX3" fmla="*/ 614362 w 1530449"/>
              <a:gd name="connsiteY3" fmla="*/ 25698 h 654348"/>
              <a:gd name="connsiteX4" fmla="*/ 738187 w 1530449"/>
              <a:gd name="connsiteY4" fmla="*/ 1885 h 654348"/>
              <a:gd name="connsiteX5" fmla="*/ 895350 w 1530449"/>
              <a:gd name="connsiteY5" fmla="*/ 68560 h 654348"/>
              <a:gd name="connsiteX6" fmla="*/ 976312 w 1530449"/>
              <a:gd name="connsiteY6" fmla="*/ 139998 h 654348"/>
              <a:gd name="connsiteX7" fmla="*/ 1095375 w 1530449"/>
              <a:gd name="connsiteY7" fmla="*/ 301923 h 654348"/>
              <a:gd name="connsiteX8" fmla="*/ 1293812 w 1530449"/>
              <a:gd name="connsiteY8" fmla="*/ 317798 h 654348"/>
              <a:gd name="connsiteX9" fmla="*/ 1528762 w 1530449"/>
              <a:gd name="connsiteY9" fmla="*/ 435273 h 654348"/>
              <a:gd name="connsiteX10" fmla="*/ 1314450 w 1530449"/>
              <a:gd name="connsiteY10" fmla="*/ 654348 h 654348"/>
              <a:gd name="connsiteX0" fmla="*/ 0 w 1530449"/>
              <a:gd name="connsiteY0" fmla="*/ 168573 h 654348"/>
              <a:gd name="connsiteX1" fmla="*/ 285750 w 1530449"/>
              <a:gd name="connsiteY1" fmla="*/ 173335 h 654348"/>
              <a:gd name="connsiteX2" fmla="*/ 466725 w 1530449"/>
              <a:gd name="connsiteY2" fmla="*/ 101898 h 654348"/>
              <a:gd name="connsiteX3" fmla="*/ 614362 w 1530449"/>
              <a:gd name="connsiteY3" fmla="*/ 25698 h 654348"/>
              <a:gd name="connsiteX4" fmla="*/ 738187 w 1530449"/>
              <a:gd name="connsiteY4" fmla="*/ 1885 h 654348"/>
              <a:gd name="connsiteX5" fmla="*/ 895350 w 1530449"/>
              <a:gd name="connsiteY5" fmla="*/ 68560 h 654348"/>
              <a:gd name="connsiteX6" fmla="*/ 976312 w 1530449"/>
              <a:gd name="connsiteY6" fmla="*/ 139998 h 654348"/>
              <a:gd name="connsiteX7" fmla="*/ 1152525 w 1530449"/>
              <a:gd name="connsiteY7" fmla="*/ 162223 h 654348"/>
              <a:gd name="connsiteX8" fmla="*/ 1293812 w 1530449"/>
              <a:gd name="connsiteY8" fmla="*/ 317798 h 654348"/>
              <a:gd name="connsiteX9" fmla="*/ 1528762 w 1530449"/>
              <a:gd name="connsiteY9" fmla="*/ 435273 h 654348"/>
              <a:gd name="connsiteX10" fmla="*/ 1314450 w 1530449"/>
              <a:gd name="connsiteY10" fmla="*/ 654348 h 654348"/>
              <a:gd name="connsiteX0" fmla="*/ 0 w 1530449"/>
              <a:gd name="connsiteY0" fmla="*/ 168573 h 654348"/>
              <a:gd name="connsiteX1" fmla="*/ 285750 w 1530449"/>
              <a:gd name="connsiteY1" fmla="*/ 173335 h 654348"/>
              <a:gd name="connsiteX2" fmla="*/ 466725 w 1530449"/>
              <a:gd name="connsiteY2" fmla="*/ 101898 h 654348"/>
              <a:gd name="connsiteX3" fmla="*/ 614362 w 1530449"/>
              <a:gd name="connsiteY3" fmla="*/ 25698 h 654348"/>
              <a:gd name="connsiteX4" fmla="*/ 738187 w 1530449"/>
              <a:gd name="connsiteY4" fmla="*/ 1885 h 654348"/>
              <a:gd name="connsiteX5" fmla="*/ 895350 w 1530449"/>
              <a:gd name="connsiteY5" fmla="*/ 68560 h 654348"/>
              <a:gd name="connsiteX6" fmla="*/ 976312 w 1530449"/>
              <a:gd name="connsiteY6" fmla="*/ 139998 h 654348"/>
              <a:gd name="connsiteX7" fmla="*/ 1152525 w 1530449"/>
              <a:gd name="connsiteY7" fmla="*/ 162223 h 654348"/>
              <a:gd name="connsiteX8" fmla="*/ 1471612 w 1530449"/>
              <a:gd name="connsiteY8" fmla="*/ 266998 h 654348"/>
              <a:gd name="connsiteX9" fmla="*/ 1528762 w 1530449"/>
              <a:gd name="connsiteY9" fmla="*/ 435273 h 654348"/>
              <a:gd name="connsiteX10" fmla="*/ 1314450 w 1530449"/>
              <a:gd name="connsiteY10" fmla="*/ 654348 h 654348"/>
              <a:gd name="connsiteX0" fmla="*/ 0 w 1532888"/>
              <a:gd name="connsiteY0" fmla="*/ 168573 h 914698"/>
              <a:gd name="connsiteX1" fmla="*/ 285750 w 1532888"/>
              <a:gd name="connsiteY1" fmla="*/ 173335 h 914698"/>
              <a:gd name="connsiteX2" fmla="*/ 466725 w 1532888"/>
              <a:gd name="connsiteY2" fmla="*/ 101898 h 914698"/>
              <a:gd name="connsiteX3" fmla="*/ 614362 w 1532888"/>
              <a:gd name="connsiteY3" fmla="*/ 25698 h 914698"/>
              <a:gd name="connsiteX4" fmla="*/ 738187 w 1532888"/>
              <a:gd name="connsiteY4" fmla="*/ 1885 h 914698"/>
              <a:gd name="connsiteX5" fmla="*/ 895350 w 1532888"/>
              <a:gd name="connsiteY5" fmla="*/ 68560 h 914698"/>
              <a:gd name="connsiteX6" fmla="*/ 976312 w 1532888"/>
              <a:gd name="connsiteY6" fmla="*/ 139998 h 914698"/>
              <a:gd name="connsiteX7" fmla="*/ 1152525 w 1532888"/>
              <a:gd name="connsiteY7" fmla="*/ 162223 h 914698"/>
              <a:gd name="connsiteX8" fmla="*/ 1471612 w 1532888"/>
              <a:gd name="connsiteY8" fmla="*/ 266998 h 914698"/>
              <a:gd name="connsiteX9" fmla="*/ 1528762 w 1532888"/>
              <a:gd name="connsiteY9" fmla="*/ 435273 h 914698"/>
              <a:gd name="connsiteX10" fmla="*/ 1473200 w 1532888"/>
              <a:gd name="connsiteY10" fmla="*/ 914698 h 914698"/>
              <a:gd name="connsiteX0" fmla="*/ 0 w 1534136"/>
              <a:gd name="connsiteY0" fmla="*/ 168573 h 978198"/>
              <a:gd name="connsiteX1" fmla="*/ 285750 w 1534136"/>
              <a:gd name="connsiteY1" fmla="*/ 173335 h 978198"/>
              <a:gd name="connsiteX2" fmla="*/ 466725 w 1534136"/>
              <a:gd name="connsiteY2" fmla="*/ 101898 h 978198"/>
              <a:gd name="connsiteX3" fmla="*/ 614362 w 1534136"/>
              <a:gd name="connsiteY3" fmla="*/ 25698 h 978198"/>
              <a:gd name="connsiteX4" fmla="*/ 738187 w 1534136"/>
              <a:gd name="connsiteY4" fmla="*/ 1885 h 978198"/>
              <a:gd name="connsiteX5" fmla="*/ 895350 w 1534136"/>
              <a:gd name="connsiteY5" fmla="*/ 68560 h 978198"/>
              <a:gd name="connsiteX6" fmla="*/ 976312 w 1534136"/>
              <a:gd name="connsiteY6" fmla="*/ 139998 h 978198"/>
              <a:gd name="connsiteX7" fmla="*/ 1152525 w 1534136"/>
              <a:gd name="connsiteY7" fmla="*/ 162223 h 978198"/>
              <a:gd name="connsiteX8" fmla="*/ 1471612 w 1534136"/>
              <a:gd name="connsiteY8" fmla="*/ 266998 h 978198"/>
              <a:gd name="connsiteX9" fmla="*/ 1528762 w 1534136"/>
              <a:gd name="connsiteY9" fmla="*/ 435273 h 978198"/>
              <a:gd name="connsiteX10" fmla="*/ 1498600 w 1534136"/>
              <a:gd name="connsiteY10" fmla="*/ 978198 h 978198"/>
              <a:gd name="connsiteX0" fmla="*/ 0 w 1534136"/>
              <a:gd name="connsiteY0" fmla="*/ 341545 h 1151170"/>
              <a:gd name="connsiteX1" fmla="*/ 285750 w 1534136"/>
              <a:gd name="connsiteY1" fmla="*/ 346307 h 1151170"/>
              <a:gd name="connsiteX2" fmla="*/ 466725 w 1534136"/>
              <a:gd name="connsiteY2" fmla="*/ 274870 h 1151170"/>
              <a:gd name="connsiteX3" fmla="*/ 614362 w 1534136"/>
              <a:gd name="connsiteY3" fmla="*/ 198670 h 1151170"/>
              <a:gd name="connsiteX4" fmla="*/ 754062 w 1534136"/>
              <a:gd name="connsiteY4" fmla="*/ 232 h 1151170"/>
              <a:gd name="connsiteX5" fmla="*/ 895350 w 1534136"/>
              <a:gd name="connsiteY5" fmla="*/ 241532 h 1151170"/>
              <a:gd name="connsiteX6" fmla="*/ 976312 w 1534136"/>
              <a:gd name="connsiteY6" fmla="*/ 312970 h 1151170"/>
              <a:gd name="connsiteX7" fmla="*/ 1152525 w 1534136"/>
              <a:gd name="connsiteY7" fmla="*/ 335195 h 1151170"/>
              <a:gd name="connsiteX8" fmla="*/ 1471612 w 1534136"/>
              <a:gd name="connsiteY8" fmla="*/ 439970 h 1151170"/>
              <a:gd name="connsiteX9" fmla="*/ 1528762 w 1534136"/>
              <a:gd name="connsiteY9" fmla="*/ 608245 h 1151170"/>
              <a:gd name="connsiteX10" fmla="*/ 1498600 w 1534136"/>
              <a:gd name="connsiteY10" fmla="*/ 1151170 h 1151170"/>
              <a:gd name="connsiteX0" fmla="*/ 0 w 1534136"/>
              <a:gd name="connsiteY0" fmla="*/ 356019 h 1165644"/>
              <a:gd name="connsiteX1" fmla="*/ 285750 w 1534136"/>
              <a:gd name="connsiteY1" fmla="*/ 360781 h 1165644"/>
              <a:gd name="connsiteX2" fmla="*/ 466725 w 1534136"/>
              <a:gd name="connsiteY2" fmla="*/ 289344 h 1165644"/>
              <a:gd name="connsiteX3" fmla="*/ 614362 w 1534136"/>
              <a:gd name="connsiteY3" fmla="*/ 213144 h 1165644"/>
              <a:gd name="connsiteX4" fmla="*/ 754062 w 1534136"/>
              <a:gd name="connsiteY4" fmla="*/ 14706 h 1165644"/>
              <a:gd name="connsiteX5" fmla="*/ 968375 w 1534136"/>
              <a:gd name="connsiteY5" fmla="*/ 49631 h 1165644"/>
              <a:gd name="connsiteX6" fmla="*/ 976312 w 1534136"/>
              <a:gd name="connsiteY6" fmla="*/ 327444 h 1165644"/>
              <a:gd name="connsiteX7" fmla="*/ 1152525 w 1534136"/>
              <a:gd name="connsiteY7" fmla="*/ 349669 h 1165644"/>
              <a:gd name="connsiteX8" fmla="*/ 1471612 w 1534136"/>
              <a:gd name="connsiteY8" fmla="*/ 454444 h 1165644"/>
              <a:gd name="connsiteX9" fmla="*/ 1528762 w 1534136"/>
              <a:gd name="connsiteY9" fmla="*/ 622719 h 1165644"/>
              <a:gd name="connsiteX10" fmla="*/ 1498600 w 1534136"/>
              <a:gd name="connsiteY10" fmla="*/ 1165644 h 1165644"/>
              <a:gd name="connsiteX0" fmla="*/ 0 w 1534136"/>
              <a:gd name="connsiteY0" fmla="*/ 351114 h 1160739"/>
              <a:gd name="connsiteX1" fmla="*/ 285750 w 1534136"/>
              <a:gd name="connsiteY1" fmla="*/ 355876 h 1160739"/>
              <a:gd name="connsiteX2" fmla="*/ 466725 w 1534136"/>
              <a:gd name="connsiteY2" fmla="*/ 284439 h 1160739"/>
              <a:gd name="connsiteX3" fmla="*/ 614362 w 1534136"/>
              <a:gd name="connsiteY3" fmla="*/ 208239 h 1160739"/>
              <a:gd name="connsiteX4" fmla="*/ 754062 w 1534136"/>
              <a:gd name="connsiteY4" fmla="*/ 9801 h 1160739"/>
              <a:gd name="connsiteX5" fmla="*/ 968375 w 1534136"/>
              <a:gd name="connsiteY5" fmla="*/ 44726 h 1160739"/>
              <a:gd name="connsiteX6" fmla="*/ 1065212 w 1534136"/>
              <a:gd name="connsiteY6" fmla="*/ 170139 h 1160739"/>
              <a:gd name="connsiteX7" fmla="*/ 1152525 w 1534136"/>
              <a:gd name="connsiteY7" fmla="*/ 344764 h 1160739"/>
              <a:gd name="connsiteX8" fmla="*/ 1471612 w 1534136"/>
              <a:gd name="connsiteY8" fmla="*/ 449539 h 1160739"/>
              <a:gd name="connsiteX9" fmla="*/ 1528762 w 1534136"/>
              <a:gd name="connsiteY9" fmla="*/ 617814 h 1160739"/>
              <a:gd name="connsiteX10" fmla="*/ 1498600 w 1534136"/>
              <a:gd name="connsiteY10" fmla="*/ 1160739 h 1160739"/>
              <a:gd name="connsiteX0" fmla="*/ 0 w 1534136"/>
              <a:gd name="connsiteY0" fmla="*/ 351114 h 1160739"/>
              <a:gd name="connsiteX1" fmla="*/ 285750 w 1534136"/>
              <a:gd name="connsiteY1" fmla="*/ 355876 h 1160739"/>
              <a:gd name="connsiteX2" fmla="*/ 466725 w 1534136"/>
              <a:gd name="connsiteY2" fmla="*/ 284439 h 1160739"/>
              <a:gd name="connsiteX3" fmla="*/ 614362 w 1534136"/>
              <a:gd name="connsiteY3" fmla="*/ 208239 h 1160739"/>
              <a:gd name="connsiteX4" fmla="*/ 754062 w 1534136"/>
              <a:gd name="connsiteY4" fmla="*/ 9801 h 1160739"/>
              <a:gd name="connsiteX5" fmla="*/ 968375 w 1534136"/>
              <a:gd name="connsiteY5" fmla="*/ 44726 h 1160739"/>
              <a:gd name="connsiteX6" fmla="*/ 1065212 w 1534136"/>
              <a:gd name="connsiteY6" fmla="*/ 170139 h 1160739"/>
              <a:gd name="connsiteX7" fmla="*/ 1193800 w 1534136"/>
              <a:gd name="connsiteY7" fmla="*/ 328889 h 1160739"/>
              <a:gd name="connsiteX8" fmla="*/ 1471612 w 1534136"/>
              <a:gd name="connsiteY8" fmla="*/ 449539 h 1160739"/>
              <a:gd name="connsiteX9" fmla="*/ 1528762 w 1534136"/>
              <a:gd name="connsiteY9" fmla="*/ 617814 h 1160739"/>
              <a:gd name="connsiteX10" fmla="*/ 1498600 w 1534136"/>
              <a:gd name="connsiteY10" fmla="*/ 1160739 h 116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4136" h="1160739">
                <a:moveTo>
                  <a:pt x="0" y="351114"/>
                </a:moveTo>
                <a:cubicBezTo>
                  <a:pt x="103981" y="359051"/>
                  <a:pt x="207963" y="366989"/>
                  <a:pt x="285750" y="355876"/>
                </a:cubicBezTo>
                <a:cubicBezTo>
                  <a:pt x="363538" y="344763"/>
                  <a:pt x="411956" y="309045"/>
                  <a:pt x="466725" y="284439"/>
                </a:cubicBezTo>
                <a:cubicBezTo>
                  <a:pt x="521494" y="259833"/>
                  <a:pt x="566473" y="254012"/>
                  <a:pt x="614362" y="208239"/>
                </a:cubicBezTo>
                <a:cubicBezTo>
                  <a:pt x="662252" y="162466"/>
                  <a:pt x="695060" y="37053"/>
                  <a:pt x="754062" y="9801"/>
                </a:cubicBezTo>
                <a:cubicBezTo>
                  <a:pt x="813064" y="-17451"/>
                  <a:pt x="916517" y="18003"/>
                  <a:pt x="968375" y="44726"/>
                </a:cubicBezTo>
                <a:cubicBezTo>
                  <a:pt x="1020233" y="71449"/>
                  <a:pt x="1027641" y="122779"/>
                  <a:pt x="1065212" y="170139"/>
                </a:cubicBezTo>
                <a:cubicBezTo>
                  <a:pt x="1102783" y="217499"/>
                  <a:pt x="1126067" y="282322"/>
                  <a:pt x="1193800" y="328889"/>
                </a:cubicBezTo>
                <a:cubicBezTo>
                  <a:pt x="1261533" y="375456"/>
                  <a:pt x="1415785" y="401385"/>
                  <a:pt x="1471612" y="449539"/>
                </a:cubicBezTo>
                <a:cubicBezTo>
                  <a:pt x="1527439" y="497693"/>
                  <a:pt x="1504156" y="582889"/>
                  <a:pt x="1528762" y="617814"/>
                </a:cubicBezTo>
                <a:cubicBezTo>
                  <a:pt x="1553368" y="652739"/>
                  <a:pt x="1484709" y="1144864"/>
                  <a:pt x="1498600" y="1160739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88" name="Прямоугольник 387"/>
          <p:cNvSpPr/>
          <p:nvPr/>
        </p:nvSpPr>
        <p:spPr>
          <a:xfrm>
            <a:off x="2333625" y="2544763"/>
            <a:ext cx="1358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22.10</a:t>
            </a:r>
          </a:p>
        </p:txBody>
      </p:sp>
      <p:sp>
        <p:nvSpPr>
          <p:cNvPr id="289" name="Полилиния 288"/>
          <p:cNvSpPr/>
          <p:nvPr/>
        </p:nvSpPr>
        <p:spPr>
          <a:xfrm>
            <a:off x="1916113" y="1912938"/>
            <a:ext cx="642937" cy="225425"/>
          </a:xfrm>
          <a:custGeom>
            <a:avLst/>
            <a:gdLst>
              <a:gd name="connsiteX0" fmla="*/ 4498 w 957490"/>
              <a:gd name="connsiteY0" fmla="*/ 81135 h 358160"/>
              <a:gd name="connsiteX1" fmla="*/ 175948 w 957490"/>
              <a:gd name="connsiteY1" fmla="*/ 133522 h 358160"/>
              <a:gd name="connsiteX2" fmla="*/ 323585 w 957490"/>
              <a:gd name="connsiteY2" fmla="*/ 233535 h 358160"/>
              <a:gd name="connsiteX3" fmla="*/ 375973 w 957490"/>
              <a:gd name="connsiteY3" fmla="*/ 347835 h 358160"/>
              <a:gd name="connsiteX4" fmla="*/ 447410 w 957490"/>
              <a:gd name="connsiteY4" fmla="*/ 343072 h 358160"/>
              <a:gd name="connsiteX5" fmla="*/ 528373 w 957490"/>
              <a:gd name="connsiteY5" fmla="*/ 262110 h 358160"/>
              <a:gd name="connsiteX6" fmla="*/ 656960 w 957490"/>
              <a:gd name="connsiteY6" fmla="*/ 195435 h 358160"/>
              <a:gd name="connsiteX7" fmla="*/ 737923 w 957490"/>
              <a:gd name="connsiteY7" fmla="*/ 90660 h 358160"/>
              <a:gd name="connsiteX8" fmla="*/ 956998 w 957490"/>
              <a:gd name="connsiteY8" fmla="*/ 172 h 358160"/>
              <a:gd name="connsiteX9" fmla="*/ 671248 w 957490"/>
              <a:gd name="connsiteY9" fmla="*/ 66847 h 358160"/>
              <a:gd name="connsiteX10" fmla="*/ 518848 w 957490"/>
              <a:gd name="connsiteY10" fmla="*/ 28747 h 358160"/>
              <a:gd name="connsiteX11" fmla="*/ 304535 w 957490"/>
              <a:gd name="connsiteY11" fmla="*/ 52560 h 358160"/>
              <a:gd name="connsiteX12" fmla="*/ 71173 w 957490"/>
              <a:gd name="connsiteY12" fmla="*/ 100185 h 358160"/>
              <a:gd name="connsiteX13" fmla="*/ 4498 w 957490"/>
              <a:gd name="connsiteY13" fmla="*/ 81135 h 358160"/>
              <a:gd name="connsiteX0" fmla="*/ 4498 w 960164"/>
              <a:gd name="connsiteY0" fmla="*/ 81590 h 358615"/>
              <a:gd name="connsiteX1" fmla="*/ 175948 w 960164"/>
              <a:gd name="connsiteY1" fmla="*/ 133977 h 358615"/>
              <a:gd name="connsiteX2" fmla="*/ 323585 w 960164"/>
              <a:gd name="connsiteY2" fmla="*/ 233990 h 358615"/>
              <a:gd name="connsiteX3" fmla="*/ 375973 w 960164"/>
              <a:gd name="connsiteY3" fmla="*/ 348290 h 358615"/>
              <a:gd name="connsiteX4" fmla="*/ 447410 w 960164"/>
              <a:gd name="connsiteY4" fmla="*/ 343527 h 358615"/>
              <a:gd name="connsiteX5" fmla="*/ 528373 w 960164"/>
              <a:gd name="connsiteY5" fmla="*/ 262565 h 358615"/>
              <a:gd name="connsiteX6" fmla="*/ 656960 w 960164"/>
              <a:gd name="connsiteY6" fmla="*/ 195890 h 358615"/>
              <a:gd name="connsiteX7" fmla="*/ 814123 w 960164"/>
              <a:gd name="connsiteY7" fmla="*/ 114927 h 358615"/>
              <a:gd name="connsiteX8" fmla="*/ 956998 w 960164"/>
              <a:gd name="connsiteY8" fmla="*/ 627 h 358615"/>
              <a:gd name="connsiteX9" fmla="*/ 671248 w 960164"/>
              <a:gd name="connsiteY9" fmla="*/ 67302 h 358615"/>
              <a:gd name="connsiteX10" fmla="*/ 518848 w 960164"/>
              <a:gd name="connsiteY10" fmla="*/ 29202 h 358615"/>
              <a:gd name="connsiteX11" fmla="*/ 304535 w 960164"/>
              <a:gd name="connsiteY11" fmla="*/ 53015 h 358615"/>
              <a:gd name="connsiteX12" fmla="*/ 71173 w 960164"/>
              <a:gd name="connsiteY12" fmla="*/ 100640 h 358615"/>
              <a:gd name="connsiteX13" fmla="*/ 4498 w 960164"/>
              <a:gd name="connsiteY13" fmla="*/ 81590 h 358615"/>
              <a:gd name="connsiteX0" fmla="*/ 4498 w 1002364"/>
              <a:gd name="connsiteY0" fmla="*/ 81590 h 358615"/>
              <a:gd name="connsiteX1" fmla="*/ 175948 w 1002364"/>
              <a:gd name="connsiteY1" fmla="*/ 133977 h 358615"/>
              <a:gd name="connsiteX2" fmla="*/ 323585 w 1002364"/>
              <a:gd name="connsiteY2" fmla="*/ 233990 h 358615"/>
              <a:gd name="connsiteX3" fmla="*/ 375973 w 1002364"/>
              <a:gd name="connsiteY3" fmla="*/ 348290 h 358615"/>
              <a:gd name="connsiteX4" fmla="*/ 447410 w 1002364"/>
              <a:gd name="connsiteY4" fmla="*/ 343527 h 358615"/>
              <a:gd name="connsiteX5" fmla="*/ 528373 w 1002364"/>
              <a:gd name="connsiteY5" fmla="*/ 262565 h 358615"/>
              <a:gd name="connsiteX6" fmla="*/ 656960 w 1002364"/>
              <a:gd name="connsiteY6" fmla="*/ 195890 h 358615"/>
              <a:gd name="connsiteX7" fmla="*/ 814123 w 1002364"/>
              <a:gd name="connsiteY7" fmla="*/ 114927 h 358615"/>
              <a:gd name="connsiteX8" fmla="*/ 999860 w 1002364"/>
              <a:gd name="connsiteY8" fmla="*/ 627 h 358615"/>
              <a:gd name="connsiteX9" fmla="*/ 671248 w 1002364"/>
              <a:gd name="connsiteY9" fmla="*/ 67302 h 358615"/>
              <a:gd name="connsiteX10" fmla="*/ 518848 w 1002364"/>
              <a:gd name="connsiteY10" fmla="*/ 29202 h 358615"/>
              <a:gd name="connsiteX11" fmla="*/ 304535 w 1002364"/>
              <a:gd name="connsiteY11" fmla="*/ 53015 h 358615"/>
              <a:gd name="connsiteX12" fmla="*/ 71173 w 1002364"/>
              <a:gd name="connsiteY12" fmla="*/ 100640 h 358615"/>
              <a:gd name="connsiteX13" fmla="*/ 4498 w 1002364"/>
              <a:gd name="connsiteY13" fmla="*/ 81590 h 358615"/>
              <a:gd name="connsiteX0" fmla="*/ 4498 w 1002364"/>
              <a:gd name="connsiteY0" fmla="*/ 81590 h 357592"/>
              <a:gd name="connsiteX1" fmla="*/ 175948 w 1002364"/>
              <a:gd name="connsiteY1" fmla="*/ 133977 h 357592"/>
              <a:gd name="connsiteX2" fmla="*/ 275960 w 1002364"/>
              <a:gd name="connsiteY2" fmla="*/ 248278 h 357592"/>
              <a:gd name="connsiteX3" fmla="*/ 375973 w 1002364"/>
              <a:gd name="connsiteY3" fmla="*/ 348290 h 357592"/>
              <a:gd name="connsiteX4" fmla="*/ 447410 w 1002364"/>
              <a:gd name="connsiteY4" fmla="*/ 343527 h 357592"/>
              <a:gd name="connsiteX5" fmla="*/ 528373 w 1002364"/>
              <a:gd name="connsiteY5" fmla="*/ 262565 h 357592"/>
              <a:gd name="connsiteX6" fmla="*/ 656960 w 1002364"/>
              <a:gd name="connsiteY6" fmla="*/ 195890 h 357592"/>
              <a:gd name="connsiteX7" fmla="*/ 814123 w 1002364"/>
              <a:gd name="connsiteY7" fmla="*/ 114927 h 357592"/>
              <a:gd name="connsiteX8" fmla="*/ 999860 w 1002364"/>
              <a:gd name="connsiteY8" fmla="*/ 627 h 357592"/>
              <a:gd name="connsiteX9" fmla="*/ 671248 w 1002364"/>
              <a:gd name="connsiteY9" fmla="*/ 67302 h 357592"/>
              <a:gd name="connsiteX10" fmla="*/ 518848 w 1002364"/>
              <a:gd name="connsiteY10" fmla="*/ 29202 h 357592"/>
              <a:gd name="connsiteX11" fmla="*/ 304535 w 1002364"/>
              <a:gd name="connsiteY11" fmla="*/ 53015 h 357592"/>
              <a:gd name="connsiteX12" fmla="*/ 71173 w 1002364"/>
              <a:gd name="connsiteY12" fmla="*/ 100640 h 357592"/>
              <a:gd name="connsiteX13" fmla="*/ 4498 w 1002364"/>
              <a:gd name="connsiteY13" fmla="*/ 81590 h 357592"/>
              <a:gd name="connsiteX0" fmla="*/ 2101 w 999967"/>
              <a:gd name="connsiteY0" fmla="*/ 81590 h 357592"/>
              <a:gd name="connsiteX1" fmla="*/ 130689 w 999967"/>
              <a:gd name="connsiteY1" fmla="*/ 162552 h 357592"/>
              <a:gd name="connsiteX2" fmla="*/ 273563 w 999967"/>
              <a:gd name="connsiteY2" fmla="*/ 248278 h 357592"/>
              <a:gd name="connsiteX3" fmla="*/ 373576 w 999967"/>
              <a:gd name="connsiteY3" fmla="*/ 348290 h 357592"/>
              <a:gd name="connsiteX4" fmla="*/ 445013 w 999967"/>
              <a:gd name="connsiteY4" fmla="*/ 343527 h 357592"/>
              <a:gd name="connsiteX5" fmla="*/ 525976 w 999967"/>
              <a:gd name="connsiteY5" fmla="*/ 262565 h 357592"/>
              <a:gd name="connsiteX6" fmla="*/ 654563 w 999967"/>
              <a:gd name="connsiteY6" fmla="*/ 195890 h 357592"/>
              <a:gd name="connsiteX7" fmla="*/ 811726 w 999967"/>
              <a:gd name="connsiteY7" fmla="*/ 114927 h 357592"/>
              <a:gd name="connsiteX8" fmla="*/ 997463 w 999967"/>
              <a:gd name="connsiteY8" fmla="*/ 627 h 357592"/>
              <a:gd name="connsiteX9" fmla="*/ 668851 w 999967"/>
              <a:gd name="connsiteY9" fmla="*/ 67302 h 357592"/>
              <a:gd name="connsiteX10" fmla="*/ 516451 w 999967"/>
              <a:gd name="connsiteY10" fmla="*/ 29202 h 357592"/>
              <a:gd name="connsiteX11" fmla="*/ 302138 w 999967"/>
              <a:gd name="connsiteY11" fmla="*/ 53015 h 357592"/>
              <a:gd name="connsiteX12" fmla="*/ 68776 w 999967"/>
              <a:gd name="connsiteY12" fmla="*/ 100640 h 357592"/>
              <a:gd name="connsiteX13" fmla="*/ 2101 w 999967"/>
              <a:gd name="connsiteY13" fmla="*/ 81590 h 357592"/>
              <a:gd name="connsiteX0" fmla="*/ 24521 w 1022387"/>
              <a:gd name="connsiteY0" fmla="*/ 81590 h 357592"/>
              <a:gd name="connsiteX1" fmla="*/ 153109 w 1022387"/>
              <a:gd name="connsiteY1" fmla="*/ 162552 h 357592"/>
              <a:gd name="connsiteX2" fmla="*/ 295983 w 1022387"/>
              <a:gd name="connsiteY2" fmla="*/ 248278 h 357592"/>
              <a:gd name="connsiteX3" fmla="*/ 395996 w 1022387"/>
              <a:gd name="connsiteY3" fmla="*/ 348290 h 357592"/>
              <a:gd name="connsiteX4" fmla="*/ 467433 w 1022387"/>
              <a:gd name="connsiteY4" fmla="*/ 343527 h 357592"/>
              <a:gd name="connsiteX5" fmla="*/ 548396 w 1022387"/>
              <a:gd name="connsiteY5" fmla="*/ 262565 h 357592"/>
              <a:gd name="connsiteX6" fmla="*/ 676983 w 1022387"/>
              <a:gd name="connsiteY6" fmla="*/ 195890 h 357592"/>
              <a:gd name="connsiteX7" fmla="*/ 834146 w 1022387"/>
              <a:gd name="connsiteY7" fmla="*/ 114927 h 357592"/>
              <a:gd name="connsiteX8" fmla="*/ 1019883 w 1022387"/>
              <a:gd name="connsiteY8" fmla="*/ 627 h 357592"/>
              <a:gd name="connsiteX9" fmla="*/ 691271 w 1022387"/>
              <a:gd name="connsiteY9" fmla="*/ 67302 h 357592"/>
              <a:gd name="connsiteX10" fmla="*/ 538871 w 1022387"/>
              <a:gd name="connsiteY10" fmla="*/ 29202 h 357592"/>
              <a:gd name="connsiteX11" fmla="*/ 324558 w 1022387"/>
              <a:gd name="connsiteY11" fmla="*/ 53015 h 357592"/>
              <a:gd name="connsiteX12" fmla="*/ 91196 w 1022387"/>
              <a:gd name="connsiteY12" fmla="*/ 100640 h 357592"/>
              <a:gd name="connsiteX13" fmla="*/ 5471 w 1022387"/>
              <a:gd name="connsiteY13" fmla="*/ 129216 h 357592"/>
              <a:gd name="connsiteX14" fmla="*/ 24521 w 1022387"/>
              <a:gd name="connsiteY14" fmla="*/ 81590 h 357592"/>
              <a:gd name="connsiteX0" fmla="*/ 24521 w 1022387"/>
              <a:gd name="connsiteY0" fmla="*/ 81590 h 357592"/>
              <a:gd name="connsiteX1" fmla="*/ 153109 w 1022387"/>
              <a:gd name="connsiteY1" fmla="*/ 162552 h 357592"/>
              <a:gd name="connsiteX2" fmla="*/ 295983 w 1022387"/>
              <a:gd name="connsiteY2" fmla="*/ 248278 h 357592"/>
              <a:gd name="connsiteX3" fmla="*/ 395996 w 1022387"/>
              <a:gd name="connsiteY3" fmla="*/ 348290 h 357592"/>
              <a:gd name="connsiteX4" fmla="*/ 467433 w 1022387"/>
              <a:gd name="connsiteY4" fmla="*/ 343527 h 357592"/>
              <a:gd name="connsiteX5" fmla="*/ 548396 w 1022387"/>
              <a:gd name="connsiteY5" fmla="*/ 262565 h 357592"/>
              <a:gd name="connsiteX6" fmla="*/ 676983 w 1022387"/>
              <a:gd name="connsiteY6" fmla="*/ 195890 h 357592"/>
              <a:gd name="connsiteX7" fmla="*/ 834146 w 1022387"/>
              <a:gd name="connsiteY7" fmla="*/ 114927 h 357592"/>
              <a:gd name="connsiteX8" fmla="*/ 1019883 w 1022387"/>
              <a:gd name="connsiteY8" fmla="*/ 627 h 357592"/>
              <a:gd name="connsiteX9" fmla="*/ 691271 w 1022387"/>
              <a:gd name="connsiteY9" fmla="*/ 67302 h 357592"/>
              <a:gd name="connsiteX10" fmla="*/ 538871 w 1022387"/>
              <a:gd name="connsiteY10" fmla="*/ 29202 h 357592"/>
              <a:gd name="connsiteX11" fmla="*/ 324558 w 1022387"/>
              <a:gd name="connsiteY11" fmla="*/ 53015 h 357592"/>
              <a:gd name="connsiteX12" fmla="*/ 81671 w 1022387"/>
              <a:gd name="connsiteY12" fmla="*/ 148265 h 357592"/>
              <a:gd name="connsiteX13" fmla="*/ 5471 w 1022387"/>
              <a:gd name="connsiteY13" fmla="*/ 129216 h 357592"/>
              <a:gd name="connsiteX14" fmla="*/ 24521 w 1022387"/>
              <a:gd name="connsiteY14" fmla="*/ 81590 h 357592"/>
              <a:gd name="connsiteX0" fmla="*/ 24521 w 1022387"/>
              <a:gd name="connsiteY0" fmla="*/ 81590 h 357592"/>
              <a:gd name="connsiteX1" fmla="*/ 153109 w 1022387"/>
              <a:gd name="connsiteY1" fmla="*/ 162552 h 357592"/>
              <a:gd name="connsiteX2" fmla="*/ 295983 w 1022387"/>
              <a:gd name="connsiteY2" fmla="*/ 248278 h 357592"/>
              <a:gd name="connsiteX3" fmla="*/ 395996 w 1022387"/>
              <a:gd name="connsiteY3" fmla="*/ 348290 h 357592"/>
              <a:gd name="connsiteX4" fmla="*/ 467433 w 1022387"/>
              <a:gd name="connsiteY4" fmla="*/ 343527 h 357592"/>
              <a:gd name="connsiteX5" fmla="*/ 548396 w 1022387"/>
              <a:gd name="connsiteY5" fmla="*/ 262565 h 357592"/>
              <a:gd name="connsiteX6" fmla="*/ 676983 w 1022387"/>
              <a:gd name="connsiteY6" fmla="*/ 195890 h 357592"/>
              <a:gd name="connsiteX7" fmla="*/ 834146 w 1022387"/>
              <a:gd name="connsiteY7" fmla="*/ 114927 h 357592"/>
              <a:gd name="connsiteX8" fmla="*/ 1019883 w 1022387"/>
              <a:gd name="connsiteY8" fmla="*/ 627 h 357592"/>
              <a:gd name="connsiteX9" fmla="*/ 691271 w 1022387"/>
              <a:gd name="connsiteY9" fmla="*/ 67302 h 357592"/>
              <a:gd name="connsiteX10" fmla="*/ 538871 w 1022387"/>
              <a:gd name="connsiteY10" fmla="*/ 29202 h 357592"/>
              <a:gd name="connsiteX11" fmla="*/ 324558 w 1022387"/>
              <a:gd name="connsiteY11" fmla="*/ 53015 h 357592"/>
              <a:gd name="connsiteX12" fmla="*/ 115008 w 1022387"/>
              <a:gd name="connsiteY12" fmla="*/ 81590 h 357592"/>
              <a:gd name="connsiteX13" fmla="*/ 5471 w 1022387"/>
              <a:gd name="connsiteY13" fmla="*/ 129216 h 357592"/>
              <a:gd name="connsiteX14" fmla="*/ 24521 w 1022387"/>
              <a:gd name="connsiteY14" fmla="*/ 81590 h 357592"/>
              <a:gd name="connsiteX0" fmla="*/ 21837 w 1019703"/>
              <a:gd name="connsiteY0" fmla="*/ 81590 h 357592"/>
              <a:gd name="connsiteX1" fmla="*/ 31362 w 1019703"/>
              <a:gd name="connsiteY1" fmla="*/ 76828 h 357592"/>
              <a:gd name="connsiteX2" fmla="*/ 150425 w 1019703"/>
              <a:gd name="connsiteY2" fmla="*/ 162552 h 357592"/>
              <a:gd name="connsiteX3" fmla="*/ 293299 w 1019703"/>
              <a:gd name="connsiteY3" fmla="*/ 248278 h 357592"/>
              <a:gd name="connsiteX4" fmla="*/ 393312 w 1019703"/>
              <a:gd name="connsiteY4" fmla="*/ 348290 h 357592"/>
              <a:gd name="connsiteX5" fmla="*/ 464749 w 1019703"/>
              <a:gd name="connsiteY5" fmla="*/ 343527 h 357592"/>
              <a:gd name="connsiteX6" fmla="*/ 545712 w 1019703"/>
              <a:gd name="connsiteY6" fmla="*/ 262565 h 357592"/>
              <a:gd name="connsiteX7" fmla="*/ 674299 w 1019703"/>
              <a:gd name="connsiteY7" fmla="*/ 195890 h 357592"/>
              <a:gd name="connsiteX8" fmla="*/ 831462 w 1019703"/>
              <a:gd name="connsiteY8" fmla="*/ 114927 h 357592"/>
              <a:gd name="connsiteX9" fmla="*/ 1017199 w 1019703"/>
              <a:gd name="connsiteY9" fmla="*/ 627 h 357592"/>
              <a:gd name="connsiteX10" fmla="*/ 688587 w 1019703"/>
              <a:gd name="connsiteY10" fmla="*/ 67302 h 357592"/>
              <a:gd name="connsiteX11" fmla="*/ 536187 w 1019703"/>
              <a:gd name="connsiteY11" fmla="*/ 29202 h 357592"/>
              <a:gd name="connsiteX12" fmla="*/ 321874 w 1019703"/>
              <a:gd name="connsiteY12" fmla="*/ 53015 h 357592"/>
              <a:gd name="connsiteX13" fmla="*/ 112324 w 1019703"/>
              <a:gd name="connsiteY13" fmla="*/ 81590 h 357592"/>
              <a:gd name="connsiteX14" fmla="*/ 2787 w 1019703"/>
              <a:gd name="connsiteY14" fmla="*/ 129216 h 357592"/>
              <a:gd name="connsiteX15" fmla="*/ 21837 w 1019703"/>
              <a:gd name="connsiteY15" fmla="*/ 81590 h 35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19703" h="357592">
                <a:moveTo>
                  <a:pt x="21837" y="81590"/>
                </a:moveTo>
                <a:cubicBezTo>
                  <a:pt x="26599" y="72859"/>
                  <a:pt x="9931" y="63334"/>
                  <a:pt x="31362" y="76828"/>
                </a:cubicBezTo>
                <a:cubicBezTo>
                  <a:pt x="52793" y="90322"/>
                  <a:pt x="106769" y="133977"/>
                  <a:pt x="150425" y="162552"/>
                </a:cubicBezTo>
                <a:cubicBezTo>
                  <a:pt x="194081" y="191127"/>
                  <a:pt x="252818" y="217322"/>
                  <a:pt x="293299" y="248278"/>
                </a:cubicBezTo>
                <a:cubicBezTo>
                  <a:pt x="333780" y="279234"/>
                  <a:pt x="364737" y="332415"/>
                  <a:pt x="393312" y="348290"/>
                </a:cubicBezTo>
                <a:cubicBezTo>
                  <a:pt x="421887" y="364165"/>
                  <a:pt x="439349" y="357814"/>
                  <a:pt x="464749" y="343527"/>
                </a:cubicBezTo>
                <a:cubicBezTo>
                  <a:pt x="490149" y="329240"/>
                  <a:pt x="510787" y="287171"/>
                  <a:pt x="545712" y="262565"/>
                </a:cubicBezTo>
                <a:cubicBezTo>
                  <a:pt x="580637" y="237959"/>
                  <a:pt x="626674" y="220496"/>
                  <a:pt x="674299" y="195890"/>
                </a:cubicBezTo>
                <a:cubicBezTo>
                  <a:pt x="721924" y="171284"/>
                  <a:pt x="774312" y="147471"/>
                  <a:pt x="831462" y="114927"/>
                </a:cubicBezTo>
                <a:cubicBezTo>
                  <a:pt x="888612" y="82383"/>
                  <a:pt x="1041012" y="8565"/>
                  <a:pt x="1017199" y="627"/>
                </a:cubicBezTo>
                <a:cubicBezTo>
                  <a:pt x="993387" y="-7311"/>
                  <a:pt x="768756" y="62540"/>
                  <a:pt x="688587" y="67302"/>
                </a:cubicBezTo>
                <a:cubicBezTo>
                  <a:pt x="608418" y="72064"/>
                  <a:pt x="597306" y="31583"/>
                  <a:pt x="536187" y="29202"/>
                </a:cubicBezTo>
                <a:cubicBezTo>
                  <a:pt x="475068" y="26821"/>
                  <a:pt x="396487" y="41109"/>
                  <a:pt x="321874" y="53015"/>
                </a:cubicBezTo>
                <a:cubicBezTo>
                  <a:pt x="247261" y="64921"/>
                  <a:pt x="165505" y="68890"/>
                  <a:pt x="112324" y="81590"/>
                </a:cubicBezTo>
                <a:cubicBezTo>
                  <a:pt x="59143" y="94290"/>
                  <a:pt x="13900" y="132391"/>
                  <a:pt x="2787" y="129216"/>
                </a:cubicBezTo>
                <a:cubicBezTo>
                  <a:pt x="-8326" y="126041"/>
                  <a:pt x="17075" y="90321"/>
                  <a:pt x="21837" y="81590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33" name="Прямоугольник 332"/>
          <p:cNvSpPr/>
          <p:nvPr/>
        </p:nvSpPr>
        <p:spPr>
          <a:xfrm>
            <a:off x="4513263" y="2360613"/>
            <a:ext cx="454025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Эль-Мансур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1916113" y="1908175"/>
            <a:ext cx="641350" cy="227013"/>
          </a:xfrm>
          <a:custGeom>
            <a:avLst/>
            <a:gdLst>
              <a:gd name="connsiteX0" fmla="*/ 4498 w 957490"/>
              <a:gd name="connsiteY0" fmla="*/ 81135 h 358160"/>
              <a:gd name="connsiteX1" fmla="*/ 175948 w 957490"/>
              <a:gd name="connsiteY1" fmla="*/ 133522 h 358160"/>
              <a:gd name="connsiteX2" fmla="*/ 323585 w 957490"/>
              <a:gd name="connsiteY2" fmla="*/ 233535 h 358160"/>
              <a:gd name="connsiteX3" fmla="*/ 375973 w 957490"/>
              <a:gd name="connsiteY3" fmla="*/ 347835 h 358160"/>
              <a:gd name="connsiteX4" fmla="*/ 447410 w 957490"/>
              <a:gd name="connsiteY4" fmla="*/ 343072 h 358160"/>
              <a:gd name="connsiteX5" fmla="*/ 528373 w 957490"/>
              <a:gd name="connsiteY5" fmla="*/ 262110 h 358160"/>
              <a:gd name="connsiteX6" fmla="*/ 656960 w 957490"/>
              <a:gd name="connsiteY6" fmla="*/ 195435 h 358160"/>
              <a:gd name="connsiteX7" fmla="*/ 737923 w 957490"/>
              <a:gd name="connsiteY7" fmla="*/ 90660 h 358160"/>
              <a:gd name="connsiteX8" fmla="*/ 956998 w 957490"/>
              <a:gd name="connsiteY8" fmla="*/ 172 h 358160"/>
              <a:gd name="connsiteX9" fmla="*/ 671248 w 957490"/>
              <a:gd name="connsiteY9" fmla="*/ 66847 h 358160"/>
              <a:gd name="connsiteX10" fmla="*/ 518848 w 957490"/>
              <a:gd name="connsiteY10" fmla="*/ 28747 h 358160"/>
              <a:gd name="connsiteX11" fmla="*/ 304535 w 957490"/>
              <a:gd name="connsiteY11" fmla="*/ 52560 h 358160"/>
              <a:gd name="connsiteX12" fmla="*/ 71173 w 957490"/>
              <a:gd name="connsiteY12" fmla="*/ 100185 h 358160"/>
              <a:gd name="connsiteX13" fmla="*/ 4498 w 957490"/>
              <a:gd name="connsiteY13" fmla="*/ 81135 h 358160"/>
              <a:gd name="connsiteX0" fmla="*/ 4498 w 960164"/>
              <a:gd name="connsiteY0" fmla="*/ 81590 h 358615"/>
              <a:gd name="connsiteX1" fmla="*/ 175948 w 960164"/>
              <a:gd name="connsiteY1" fmla="*/ 133977 h 358615"/>
              <a:gd name="connsiteX2" fmla="*/ 323585 w 960164"/>
              <a:gd name="connsiteY2" fmla="*/ 233990 h 358615"/>
              <a:gd name="connsiteX3" fmla="*/ 375973 w 960164"/>
              <a:gd name="connsiteY3" fmla="*/ 348290 h 358615"/>
              <a:gd name="connsiteX4" fmla="*/ 447410 w 960164"/>
              <a:gd name="connsiteY4" fmla="*/ 343527 h 358615"/>
              <a:gd name="connsiteX5" fmla="*/ 528373 w 960164"/>
              <a:gd name="connsiteY5" fmla="*/ 262565 h 358615"/>
              <a:gd name="connsiteX6" fmla="*/ 656960 w 960164"/>
              <a:gd name="connsiteY6" fmla="*/ 195890 h 358615"/>
              <a:gd name="connsiteX7" fmla="*/ 814123 w 960164"/>
              <a:gd name="connsiteY7" fmla="*/ 114927 h 358615"/>
              <a:gd name="connsiteX8" fmla="*/ 956998 w 960164"/>
              <a:gd name="connsiteY8" fmla="*/ 627 h 358615"/>
              <a:gd name="connsiteX9" fmla="*/ 671248 w 960164"/>
              <a:gd name="connsiteY9" fmla="*/ 67302 h 358615"/>
              <a:gd name="connsiteX10" fmla="*/ 518848 w 960164"/>
              <a:gd name="connsiteY10" fmla="*/ 29202 h 358615"/>
              <a:gd name="connsiteX11" fmla="*/ 304535 w 960164"/>
              <a:gd name="connsiteY11" fmla="*/ 53015 h 358615"/>
              <a:gd name="connsiteX12" fmla="*/ 71173 w 960164"/>
              <a:gd name="connsiteY12" fmla="*/ 100640 h 358615"/>
              <a:gd name="connsiteX13" fmla="*/ 4498 w 960164"/>
              <a:gd name="connsiteY13" fmla="*/ 81590 h 358615"/>
              <a:gd name="connsiteX0" fmla="*/ 4498 w 1002364"/>
              <a:gd name="connsiteY0" fmla="*/ 81590 h 358615"/>
              <a:gd name="connsiteX1" fmla="*/ 175948 w 1002364"/>
              <a:gd name="connsiteY1" fmla="*/ 133977 h 358615"/>
              <a:gd name="connsiteX2" fmla="*/ 323585 w 1002364"/>
              <a:gd name="connsiteY2" fmla="*/ 233990 h 358615"/>
              <a:gd name="connsiteX3" fmla="*/ 375973 w 1002364"/>
              <a:gd name="connsiteY3" fmla="*/ 348290 h 358615"/>
              <a:gd name="connsiteX4" fmla="*/ 447410 w 1002364"/>
              <a:gd name="connsiteY4" fmla="*/ 343527 h 358615"/>
              <a:gd name="connsiteX5" fmla="*/ 528373 w 1002364"/>
              <a:gd name="connsiteY5" fmla="*/ 262565 h 358615"/>
              <a:gd name="connsiteX6" fmla="*/ 656960 w 1002364"/>
              <a:gd name="connsiteY6" fmla="*/ 195890 h 358615"/>
              <a:gd name="connsiteX7" fmla="*/ 814123 w 1002364"/>
              <a:gd name="connsiteY7" fmla="*/ 114927 h 358615"/>
              <a:gd name="connsiteX8" fmla="*/ 999860 w 1002364"/>
              <a:gd name="connsiteY8" fmla="*/ 627 h 358615"/>
              <a:gd name="connsiteX9" fmla="*/ 671248 w 1002364"/>
              <a:gd name="connsiteY9" fmla="*/ 67302 h 358615"/>
              <a:gd name="connsiteX10" fmla="*/ 518848 w 1002364"/>
              <a:gd name="connsiteY10" fmla="*/ 29202 h 358615"/>
              <a:gd name="connsiteX11" fmla="*/ 304535 w 1002364"/>
              <a:gd name="connsiteY11" fmla="*/ 53015 h 358615"/>
              <a:gd name="connsiteX12" fmla="*/ 71173 w 1002364"/>
              <a:gd name="connsiteY12" fmla="*/ 100640 h 358615"/>
              <a:gd name="connsiteX13" fmla="*/ 4498 w 1002364"/>
              <a:gd name="connsiteY13" fmla="*/ 81590 h 358615"/>
              <a:gd name="connsiteX0" fmla="*/ 4498 w 1002364"/>
              <a:gd name="connsiteY0" fmla="*/ 81590 h 357592"/>
              <a:gd name="connsiteX1" fmla="*/ 175948 w 1002364"/>
              <a:gd name="connsiteY1" fmla="*/ 133977 h 357592"/>
              <a:gd name="connsiteX2" fmla="*/ 275960 w 1002364"/>
              <a:gd name="connsiteY2" fmla="*/ 248278 h 357592"/>
              <a:gd name="connsiteX3" fmla="*/ 375973 w 1002364"/>
              <a:gd name="connsiteY3" fmla="*/ 348290 h 357592"/>
              <a:gd name="connsiteX4" fmla="*/ 447410 w 1002364"/>
              <a:gd name="connsiteY4" fmla="*/ 343527 h 357592"/>
              <a:gd name="connsiteX5" fmla="*/ 528373 w 1002364"/>
              <a:gd name="connsiteY5" fmla="*/ 262565 h 357592"/>
              <a:gd name="connsiteX6" fmla="*/ 656960 w 1002364"/>
              <a:gd name="connsiteY6" fmla="*/ 195890 h 357592"/>
              <a:gd name="connsiteX7" fmla="*/ 814123 w 1002364"/>
              <a:gd name="connsiteY7" fmla="*/ 114927 h 357592"/>
              <a:gd name="connsiteX8" fmla="*/ 999860 w 1002364"/>
              <a:gd name="connsiteY8" fmla="*/ 627 h 357592"/>
              <a:gd name="connsiteX9" fmla="*/ 671248 w 1002364"/>
              <a:gd name="connsiteY9" fmla="*/ 67302 h 357592"/>
              <a:gd name="connsiteX10" fmla="*/ 518848 w 1002364"/>
              <a:gd name="connsiteY10" fmla="*/ 29202 h 357592"/>
              <a:gd name="connsiteX11" fmla="*/ 304535 w 1002364"/>
              <a:gd name="connsiteY11" fmla="*/ 53015 h 357592"/>
              <a:gd name="connsiteX12" fmla="*/ 71173 w 1002364"/>
              <a:gd name="connsiteY12" fmla="*/ 100640 h 357592"/>
              <a:gd name="connsiteX13" fmla="*/ 4498 w 1002364"/>
              <a:gd name="connsiteY13" fmla="*/ 81590 h 357592"/>
              <a:gd name="connsiteX0" fmla="*/ 2101 w 999967"/>
              <a:gd name="connsiteY0" fmla="*/ 81590 h 357592"/>
              <a:gd name="connsiteX1" fmla="*/ 130689 w 999967"/>
              <a:gd name="connsiteY1" fmla="*/ 162552 h 357592"/>
              <a:gd name="connsiteX2" fmla="*/ 273563 w 999967"/>
              <a:gd name="connsiteY2" fmla="*/ 248278 h 357592"/>
              <a:gd name="connsiteX3" fmla="*/ 373576 w 999967"/>
              <a:gd name="connsiteY3" fmla="*/ 348290 h 357592"/>
              <a:gd name="connsiteX4" fmla="*/ 445013 w 999967"/>
              <a:gd name="connsiteY4" fmla="*/ 343527 h 357592"/>
              <a:gd name="connsiteX5" fmla="*/ 525976 w 999967"/>
              <a:gd name="connsiteY5" fmla="*/ 262565 h 357592"/>
              <a:gd name="connsiteX6" fmla="*/ 654563 w 999967"/>
              <a:gd name="connsiteY6" fmla="*/ 195890 h 357592"/>
              <a:gd name="connsiteX7" fmla="*/ 811726 w 999967"/>
              <a:gd name="connsiteY7" fmla="*/ 114927 h 357592"/>
              <a:gd name="connsiteX8" fmla="*/ 997463 w 999967"/>
              <a:gd name="connsiteY8" fmla="*/ 627 h 357592"/>
              <a:gd name="connsiteX9" fmla="*/ 668851 w 999967"/>
              <a:gd name="connsiteY9" fmla="*/ 67302 h 357592"/>
              <a:gd name="connsiteX10" fmla="*/ 516451 w 999967"/>
              <a:gd name="connsiteY10" fmla="*/ 29202 h 357592"/>
              <a:gd name="connsiteX11" fmla="*/ 302138 w 999967"/>
              <a:gd name="connsiteY11" fmla="*/ 53015 h 357592"/>
              <a:gd name="connsiteX12" fmla="*/ 68776 w 999967"/>
              <a:gd name="connsiteY12" fmla="*/ 100640 h 357592"/>
              <a:gd name="connsiteX13" fmla="*/ 2101 w 999967"/>
              <a:gd name="connsiteY13" fmla="*/ 81590 h 357592"/>
              <a:gd name="connsiteX0" fmla="*/ 24521 w 1022387"/>
              <a:gd name="connsiteY0" fmla="*/ 81590 h 357592"/>
              <a:gd name="connsiteX1" fmla="*/ 153109 w 1022387"/>
              <a:gd name="connsiteY1" fmla="*/ 162552 h 357592"/>
              <a:gd name="connsiteX2" fmla="*/ 295983 w 1022387"/>
              <a:gd name="connsiteY2" fmla="*/ 248278 h 357592"/>
              <a:gd name="connsiteX3" fmla="*/ 395996 w 1022387"/>
              <a:gd name="connsiteY3" fmla="*/ 348290 h 357592"/>
              <a:gd name="connsiteX4" fmla="*/ 467433 w 1022387"/>
              <a:gd name="connsiteY4" fmla="*/ 343527 h 357592"/>
              <a:gd name="connsiteX5" fmla="*/ 548396 w 1022387"/>
              <a:gd name="connsiteY5" fmla="*/ 262565 h 357592"/>
              <a:gd name="connsiteX6" fmla="*/ 676983 w 1022387"/>
              <a:gd name="connsiteY6" fmla="*/ 195890 h 357592"/>
              <a:gd name="connsiteX7" fmla="*/ 834146 w 1022387"/>
              <a:gd name="connsiteY7" fmla="*/ 114927 h 357592"/>
              <a:gd name="connsiteX8" fmla="*/ 1019883 w 1022387"/>
              <a:gd name="connsiteY8" fmla="*/ 627 h 357592"/>
              <a:gd name="connsiteX9" fmla="*/ 691271 w 1022387"/>
              <a:gd name="connsiteY9" fmla="*/ 67302 h 357592"/>
              <a:gd name="connsiteX10" fmla="*/ 538871 w 1022387"/>
              <a:gd name="connsiteY10" fmla="*/ 29202 h 357592"/>
              <a:gd name="connsiteX11" fmla="*/ 324558 w 1022387"/>
              <a:gd name="connsiteY11" fmla="*/ 53015 h 357592"/>
              <a:gd name="connsiteX12" fmla="*/ 91196 w 1022387"/>
              <a:gd name="connsiteY12" fmla="*/ 100640 h 357592"/>
              <a:gd name="connsiteX13" fmla="*/ 5471 w 1022387"/>
              <a:gd name="connsiteY13" fmla="*/ 129216 h 357592"/>
              <a:gd name="connsiteX14" fmla="*/ 24521 w 1022387"/>
              <a:gd name="connsiteY14" fmla="*/ 81590 h 357592"/>
              <a:gd name="connsiteX0" fmla="*/ 24521 w 1022387"/>
              <a:gd name="connsiteY0" fmla="*/ 81590 h 357592"/>
              <a:gd name="connsiteX1" fmla="*/ 153109 w 1022387"/>
              <a:gd name="connsiteY1" fmla="*/ 162552 h 357592"/>
              <a:gd name="connsiteX2" fmla="*/ 295983 w 1022387"/>
              <a:gd name="connsiteY2" fmla="*/ 248278 h 357592"/>
              <a:gd name="connsiteX3" fmla="*/ 395996 w 1022387"/>
              <a:gd name="connsiteY3" fmla="*/ 348290 h 357592"/>
              <a:gd name="connsiteX4" fmla="*/ 467433 w 1022387"/>
              <a:gd name="connsiteY4" fmla="*/ 343527 h 357592"/>
              <a:gd name="connsiteX5" fmla="*/ 548396 w 1022387"/>
              <a:gd name="connsiteY5" fmla="*/ 262565 h 357592"/>
              <a:gd name="connsiteX6" fmla="*/ 676983 w 1022387"/>
              <a:gd name="connsiteY6" fmla="*/ 195890 h 357592"/>
              <a:gd name="connsiteX7" fmla="*/ 834146 w 1022387"/>
              <a:gd name="connsiteY7" fmla="*/ 114927 h 357592"/>
              <a:gd name="connsiteX8" fmla="*/ 1019883 w 1022387"/>
              <a:gd name="connsiteY8" fmla="*/ 627 h 357592"/>
              <a:gd name="connsiteX9" fmla="*/ 691271 w 1022387"/>
              <a:gd name="connsiteY9" fmla="*/ 67302 h 357592"/>
              <a:gd name="connsiteX10" fmla="*/ 538871 w 1022387"/>
              <a:gd name="connsiteY10" fmla="*/ 29202 h 357592"/>
              <a:gd name="connsiteX11" fmla="*/ 324558 w 1022387"/>
              <a:gd name="connsiteY11" fmla="*/ 53015 h 357592"/>
              <a:gd name="connsiteX12" fmla="*/ 81671 w 1022387"/>
              <a:gd name="connsiteY12" fmla="*/ 148265 h 357592"/>
              <a:gd name="connsiteX13" fmla="*/ 5471 w 1022387"/>
              <a:gd name="connsiteY13" fmla="*/ 129216 h 357592"/>
              <a:gd name="connsiteX14" fmla="*/ 24521 w 1022387"/>
              <a:gd name="connsiteY14" fmla="*/ 81590 h 357592"/>
              <a:gd name="connsiteX0" fmla="*/ 24521 w 1022387"/>
              <a:gd name="connsiteY0" fmla="*/ 81590 h 357592"/>
              <a:gd name="connsiteX1" fmla="*/ 153109 w 1022387"/>
              <a:gd name="connsiteY1" fmla="*/ 162552 h 357592"/>
              <a:gd name="connsiteX2" fmla="*/ 295983 w 1022387"/>
              <a:gd name="connsiteY2" fmla="*/ 248278 h 357592"/>
              <a:gd name="connsiteX3" fmla="*/ 395996 w 1022387"/>
              <a:gd name="connsiteY3" fmla="*/ 348290 h 357592"/>
              <a:gd name="connsiteX4" fmla="*/ 467433 w 1022387"/>
              <a:gd name="connsiteY4" fmla="*/ 343527 h 357592"/>
              <a:gd name="connsiteX5" fmla="*/ 548396 w 1022387"/>
              <a:gd name="connsiteY5" fmla="*/ 262565 h 357592"/>
              <a:gd name="connsiteX6" fmla="*/ 676983 w 1022387"/>
              <a:gd name="connsiteY6" fmla="*/ 195890 h 357592"/>
              <a:gd name="connsiteX7" fmla="*/ 834146 w 1022387"/>
              <a:gd name="connsiteY7" fmla="*/ 114927 h 357592"/>
              <a:gd name="connsiteX8" fmla="*/ 1019883 w 1022387"/>
              <a:gd name="connsiteY8" fmla="*/ 627 h 357592"/>
              <a:gd name="connsiteX9" fmla="*/ 691271 w 1022387"/>
              <a:gd name="connsiteY9" fmla="*/ 67302 h 357592"/>
              <a:gd name="connsiteX10" fmla="*/ 538871 w 1022387"/>
              <a:gd name="connsiteY10" fmla="*/ 29202 h 357592"/>
              <a:gd name="connsiteX11" fmla="*/ 324558 w 1022387"/>
              <a:gd name="connsiteY11" fmla="*/ 53015 h 357592"/>
              <a:gd name="connsiteX12" fmla="*/ 115008 w 1022387"/>
              <a:gd name="connsiteY12" fmla="*/ 81590 h 357592"/>
              <a:gd name="connsiteX13" fmla="*/ 5471 w 1022387"/>
              <a:gd name="connsiteY13" fmla="*/ 129216 h 357592"/>
              <a:gd name="connsiteX14" fmla="*/ 24521 w 1022387"/>
              <a:gd name="connsiteY14" fmla="*/ 81590 h 357592"/>
              <a:gd name="connsiteX0" fmla="*/ 21837 w 1019703"/>
              <a:gd name="connsiteY0" fmla="*/ 81590 h 357592"/>
              <a:gd name="connsiteX1" fmla="*/ 31362 w 1019703"/>
              <a:gd name="connsiteY1" fmla="*/ 76828 h 357592"/>
              <a:gd name="connsiteX2" fmla="*/ 150425 w 1019703"/>
              <a:gd name="connsiteY2" fmla="*/ 162552 h 357592"/>
              <a:gd name="connsiteX3" fmla="*/ 293299 w 1019703"/>
              <a:gd name="connsiteY3" fmla="*/ 248278 h 357592"/>
              <a:gd name="connsiteX4" fmla="*/ 393312 w 1019703"/>
              <a:gd name="connsiteY4" fmla="*/ 348290 h 357592"/>
              <a:gd name="connsiteX5" fmla="*/ 464749 w 1019703"/>
              <a:gd name="connsiteY5" fmla="*/ 343527 h 357592"/>
              <a:gd name="connsiteX6" fmla="*/ 545712 w 1019703"/>
              <a:gd name="connsiteY6" fmla="*/ 262565 h 357592"/>
              <a:gd name="connsiteX7" fmla="*/ 674299 w 1019703"/>
              <a:gd name="connsiteY7" fmla="*/ 195890 h 357592"/>
              <a:gd name="connsiteX8" fmla="*/ 831462 w 1019703"/>
              <a:gd name="connsiteY8" fmla="*/ 114927 h 357592"/>
              <a:gd name="connsiteX9" fmla="*/ 1017199 w 1019703"/>
              <a:gd name="connsiteY9" fmla="*/ 627 h 357592"/>
              <a:gd name="connsiteX10" fmla="*/ 688587 w 1019703"/>
              <a:gd name="connsiteY10" fmla="*/ 67302 h 357592"/>
              <a:gd name="connsiteX11" fmla="*/ 536187 w 1019703"/>
              <a:gd name="connsiteY11" fmla="*/ 29202 h 357592"/>
              <a:gd name="connsiteX12" fmla="*/ 321874 w 1019703"/>
              <a:gd name="connsiteY12" fmla="*/ 53015 h 357592"/>
              <a:gd name="connsiteX13" fmla="*/ 112324 w 1019703"/>
              <a:gd name="connsiteY13" fmla="*/ 81590 h 357592"/>
              <a:gd name="connsiteX14" fmla="*/ 2787 w 1019703"/>
              <a:gd name="connsiteY14" fmla="*/ 129216 h 357592"/>
              <a:gd name="connsiteX15" fmla="*/ 21837 w 1019703"/>
              <a:gd name="connsiteY15" fmla="*/ 81590 h 357592"/>
              <a:gd name="connsiteX0" fmla="*/ 21837 w 1019703"/>
              <a:gd name="connsiteY0" fmla="*/ 81590 h 360334"/>
              <a:gd name="connsiteX1" fmla="*/ 31362 w 1019703"/>
              <a:gd name="connsiteY1" fmla="*/ 76828 h 360334"/>
              <a:gd name="connsiteX2" fmla="*/ 150425 w 1019703"/>
              <a:gd name="connsiteY2" fmla="*/ 162552 h 360334"/>
              <a:gd name="connsiteX3" fmla="*/ 299649 w 1019703"/>
              <a:gd name="connsiteY3" fmla="*/ 210178 h 360334"/>
              <a:gd name="connsiteX4" fmla="*/ 393312 w 1019703"/>
              <a:gd name="connsiteY4" fmla="*/ 348290 h 360334"/>
              <a:gd name="connsiteX5" fmla="*/ 464749 w 1019703"/>
              <a:gd name="connsiteY5" fmla="*/ 343527 h 360334"/>
              <a:gd name="connsiteX6" fmla="*/ 545712 w 1019703"/>
              <a:gd name="connsiteY6" fmla="*/ 262565 h 360334"/>
              <a:gd name="connsiteX7" fmla="*/ 674299 w 1019703"/>
              <a:gd name="connsiteY7" fmla="*/ 195890 h 360334"/>
              <a:gd name="connsiteX8" fmla="*/ 831462 w 1019703"/>
              <a:gd name="connsiteY8" fmla="*/ 114927 h 360334"/>
              <a:gd name="connsiteX9" fmla="*/ 1017199 w 1019703"/>
              <a:gd name="connsiteY9" fmla="*/ 627 h 360334"/>
              <a:gd name="connsiteX10" fmla="*/ 688587 w 1019703"/>
              <a:gd name="connsiteY10" fmla="*/ 67302 h 360334"/>
              <a:gd name="connsiteX11" fmla="*/ 536187 w 1019703"/>
              <a:gd name="connsiteY11" fmla="*/ 29202 h 360334"/>
              <a:gd name="connsiteX12" fmla="*/ 321874 w 1019703"/>
              <a:gd name="connsiteY12" fmla="*/ 53015 h 360334"/>
              <a:gd name="connsiteX13" fmla="*/ 112324 w 1019703"/>
              <a:gd name="connsiteY13" fmla="*/ 81590 h 360334"/>
              <a:gd name="connsiteX14" fmla="*/ 2787 w 1019703"/>
              <a:gd name="connsiteY14" fmla="*/ 129216 h 360334"/>
              <a:gd name="connsiteX15" fmla="*/ 21837 w 1019703"/>
              <a:gd name="connsiteY15" fmla="*/ 81590 h 360334"/>
              <a:gd name="connsiteX0" fmla="*/ 21837 w 1019703"/>
              <a:gd name="connsiteY0" fmla="*/ 81590 h 360334"/>
              <a:gd name="connsiteX1" fmla="*/ 31362 w 1019703"/>
              <a:gd name="connsiteY1" fmla="*/ 76828 h 360334"/>
              <a:gd name="connsiteX2" fmla="*/ 150425 w 1019703"/>
              <a:gd name="connsiteY2" fmla="*/ 162552 h 360334"/>
              <a:gd name="connsiteX3" fmla="*/ 185349 w 1019703"/>
              <a:gd name="connsiteY3" fmla="*/ 146678 h 360334"/>
              <a:gd name="connsiteX4" fmla="*/ 299649 w 1019703"/>
              <a:gd name="connsiteY4" fmla="*/ 210178 h 360334"/>
              <a:gd name="connsiteX5" fmla="*/ 393312 w 1019703"/>
              <a:gd name="connsiteY5" fmla="*/ 348290 h 360334"/>
              <a:gd name="connsiteX6" fmla="*/ 464749 w 1019703"/>
              <a:gd name="connsiteY6" fmla="*/ 343527 h 360334"/>
              <a:gd name="connsiteX7" fmla="*/ 545712 w 1019703"/>
              <a:gd name="connsiteY7" fmla="*/ 262565 h 360334"/>
              <a:gd name="connsiteX8" fmla="*/ 674299 w 1019703"/>
              <a:gd name="connsiteY8" fmla="*/ 195890 h 360334"/>
              <a:gd name="connsiteX9" fmla="*/ 831462 w 1019703"/>
              <a:gd name="connsiteY9" fmla="*/ 114927 h 360334"/>
              <a:gd name="connsiteX10" fmla="*/ 1017199 w 1019703"/>
              <a:gd name="connsiteY10" fmla="*/ 627 h 360334"/>
              <a:gd name="connsiteX11" fmla="*/ 688587 w 1019703"/>
              <a:gd name="connsiteY11" fmla="*/ 67302 h 360334"/>
              <a:gd name="connsiteX12" fmla="*/ 536187 w 1019703"/>
              <a:gd name="connsiteY12" fmla="*/ 29202 h 360334"/>
              <a:gd name="connsiteX13" fmla="*/ 321874 w 1019703"/>
              <a:gd name="connsiteY13" fmla="*/ 53015 h 360334"/>
              <a:gd name="connsiteX14" fmla="*/ 112324 w 1019703"/>
              <a:gd name="connsiteY14" fmla="*/ 81590 h 360334"/>
              <a:gd name="connsiteX15" fmla="*/ 2787 w 1019703"/>
              <a:gd name="connsiteY15" fmla="*/ 129216 h 360334"/>
              <a:gd name="connsiteX16" fmla="*/ 21837 w 1019703"/>
              <a:gd name="connsiteY16" fmla="*/ 81590 h 36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19703" h="360334">
                <a:moveTo>
                  <a:pt x="21837" y="81590"/>
                </a:moveTo>
                <a:cubicBezTo>
                  <a:pt x="26599" y="72859"/>
                  <a:pt x="9931" y="63334"/>
                  <a:pt x="31362" y="76828"/>
                </a:cubicBezTo>
                <a:cubicBezTo>
                  <a:pt x="52793" y="90322"/>
                  <a:pt x="124761" y="150910"/>
                  <a:pt x="150425" y="162552"/>
                </a:cubicBezTo>
                <a:cubicBezTo>
                  <a:pt x="176089" y="174194"/>
                  <a:pt x="160478" y="138740"/>
                  <a:pt x="185349" y="146678"/>
                </a:cubicBezTo>
                <a:cubicBezTo>
                  <a:pt x="210220" y="154616"/>
                  <a:pt x="264989" y="176576"/>
                  <a:pt x="299649" y="210178"/>
                </a:cubicBezTo>
                <a:cubicBezTo>
                  <a:pt x="334309" y="243780"/>
                  <a:pt x="365795" y="326065"/>
                  <a:pt x="393312" y="348290"/>
                </a:cubicBezTo>
                <a:cubicBezTo>
                  <a:pt x="420829" y="370515"/>
                  <a:pt x="439349" y="357814"/>
                  <a:pt x="464749" y="343527"/>
                </a:cubicBezTo>
                <a:cubicBezTo>
                  <a:pt x="490149" y="329240"/>
                  <a:pt x="510787" y="287171"/>
                  <a:pt x="545712" y="262565"/>
                </a:cubicBezTo>
                <a:cubicBezTo>
                  <a:pt x="580637" y="237959"/>
                  <a:pt x="626674" y="220496"/>
                  <a:pt x="674299" y="195890"/>
                </a:cubicBezTo>
                <a:cubicBezTo>
                  <a:pt x="721924" y="171284"/>
                  <a:pt x="774312" y="147471"/>
                  <a:pt x="831462" y="114927"/>
                </a:cubicBezTo>
                <a:cubicBezTo>
                  <a:pt x="888612" y="82383"/>
                  <a:pt x="1041012" y="8565"/>
                  <a:pt x="1017199" y="627"/>
                </a:cubicBezTo>
                <a:cubicBezTo>
                  <a:pt x="993387" y="-7311"/>
                  <a:pt x="768756" y="62540"/>
                  <a:pt x="688587" y="67302"/>
                </a:cubicBezTo>
                <a:cubicBezTo>
                  <a:pt x="608418" y="72064"/>
                  <a:pt x="597306" y="31583"/>
                  <a:pt x="536187" y="29202"/>
                </a:cubicBezTo>
                <a:cubicBezTo>
                  <a:pt x="475068" y="26821"/>
                  <a:pt x="396487" y="41109"/>
                  <a:pt x="321874" y="53015"/>
                </a:cubicBezTo>
                <a:cubicBezTo>
                  <a:pt x="247261" y="64921"/>
                  <a:pt x="165505" y="68890"/>
                  <a:pt x="112324" y="81590"/>
                </a:cubicBezTo>
                <a:cubicBezTo>
                  <a:pt x="59143" y="94290"/>
                  <a:pt x="13900" y="132391"/>
                  <a:pt x="2787" y="129216"/>
                </a:cubicBezTo>
                <a:cubicBezTo>
                  <a:pt x="-8326" y="126041"/>
                  <a:pt x="17075" y="90321"/>
                  <a:pt x="21837" y="81590"/>
                </a:cubicBezTo>
                <a:close/>
              </a:path>
            </a:pathLst>
          </a:custGeom>
          <a:solidFill>
            <a:srgbClr val="BF47A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1905000" y="1898650"/>
            <a:ext cx="642938" cy="66675"/>
          </a:xfrm>
          <a:custGeom>
            <a:avLst/>
            <a:gdLst>
              <a:gd name="connsiteX0" fmla="*/ 0 w 1019175"/>
              <a:gd name="connsiteY0" fmla="*/ 76200 h 104775"/>
              <a:gd name="connsiteX1" fmla="*/ 157162 w 1019175"/>
              <a:gd name="connsiteY1" fmla="*/ 104775 h 104775"/>
              <a:gd name="connsiteX2" fmla="*/ 300037 w 1019175"/>
              <a:gd name="connsiteY2" fmla="*/ 76200 h 104775"/>
              <a:gd name="connsiteX3" fmla="*/ 400050 w 1019175"/>
              <a:gd name="connsiteY3" fmla="*/ 38100 h 104775"/>
              <a:gd name="connsiteX4" fmla="*/ 495300 w 1019175"/>
              <a:gd name="connsiteY4" fmla="*/ 38100 h 104775"/>
              <a:gd name="connsiteX5" fmla="*/ 638175 w 1019175"/>
              <a:gd name="connsiteY5" fmla="*/ 57150 h 104775"/>
              <a:gd name="connsiteX6" fmla="*/ 790575 w 1019175"/>
              <a:gd name="connsiteY6" fmla="*/ 66675 h 104775"/>
              <a:gd name="connsiteX7" fmla="*/ 914400 w 1019175"/>
              <a:gd name="connsiteY7" fmla="*/ 33337 h 104775"/>
              <a:gd name="connsiteX8" fmla="*/ 1019175 w 1019175"/>
              <a:gd name="connsiteY8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9175" h="104775">
                <a:moveTo>
                  <a:pt x="0" y="76200"/>
                </a:moveTo>
                <a:cubicBezTo>
                  <a:pt x="53578" y="90487"/>
                  <a:pt x="107156" y="104775"/>
                  <a:pt x="157162" y="104775"/>
                </a:cubicBezTo>
                <a:cubicBezTo>
                  <a:pt x="207168" y="104775"/>
                  <a:pt x="259556" y="87312"/>
                  <a:pt x="300037" y="76200"/>
                </a:cubicBezTo>
                <a:cubicBezTo>
                  <a:pt x="340518" y="65088"/>
                  <a:pt x="367506" y="44450"/>
                  <a:pt x="400050" y="38100"/>
                </a:cubicBezTo>
                <a:cubicBezTo>
                  <a:pt x="432594" y="31750"/>
                  <a:pt x="455613" y="34925"/>
                  <a:pt x="495300" y="38100"/>
                </a:cubicBezTo>
                <a:cubicBezTo>
                  <a:pt x="534987" y="41275"/>
                  <a:pt x="588963" y="52387"/>
                  <a:pt x="638175" y="57150"/>
                </a:cubicBezTo>
                <a:cubicBezTo>
                  <a:pt x="687388" y="61912"/>
                  <a:pt x="744538" y="70644"/>
                  <a:pt x="790575" y="66675"/>
                </a:cubicBezTo>
                <a:cubicBezTo>
                  <a:pt x="836613" y="62706"/>
                  <a:pt x="876300" y="44449"/>
                  <a:pt x="914400" y="33337"/>
                </a:cubicBezTo>
                <a:cubicBezTo>
                  <a:pt x="952500" y="22225"/>
                  <a:pt x="985837" y="11112"/>
                  <a:pt x="1019175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90" name="Прямоугольник 289"/>
          <p:cNvSpPr/>
          <p:nvPr/>
        </p:nvSpPr>
        <p:spPr>
          <a:xfrm>
            <a:off x="4670425" y="1671638"/>
            <a:ext cx="369888" cy="76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Сирмания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70" name="Прямоугольник 369"/>
          <p:cNvSpPr/>
          <p:nvPr/>
        </p:nvSpPr>
        <p:spPr>
          <a:xfrm>
            <a:off x="4533900" y="1911350"/>
            <a:ext cx="369888" cy="76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Сафсафа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1315" name="Группа 290"/>
          <p:cNvGrpSpPr>
            <a:grpSpLocks/>
          </p:cNvGrpSpPr>
          <p:nvPr/>
        </p:nvGrpSpPr>
        <p:grpSpPr bwMode="auto">
          <a:xfrm>
            <a:off x="4587875" y="1739900"/>
            <a:ext cx="46038" cy="52388"/>
            <a:chOff x="7343458" y="3590414"/>
            <a:chExt cx="72711" cy="81893"/>
          </a:xfrm>
        </p:grpSpPr>
        <p:sp>
          <p:nvSpPr>
            <p:cNvPr id="297" name="Прямоугольник 296"/>
            <p:cNvSpPr/>
            <p:nvPr/>
          </p:nvSpPr>
          <p:spPr>
            <a:xfrm rot="5400000">
              <a:off x="7341142" y="3600252"/>
              <a:ext cx="37225" cy="1755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8" name="Прямоугольник 297"/>
            <p:cNvSpPr/>
            <p:nvPr/>
          </p:nvSpPr>
          <p:spPr>
            <a:xfrm>
              <a:off x="7371039" y="3654935"/>
              <a:ext cx="35101" cy="1737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9" name="Прямоугольник 298"/>
            <p:cNvSpPr/>
            <p:nvPr/>
          </p:nvSpPr>
          <p:spPr>
            <a:xfrm>
              <a:off x="7343458" y="3632602"/>
              <a:ext cx="35101" cy="1737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0" name="Прямоугольник 299"/>
            <p:cNvSpPr/>
            <p:nvPr/>
          </p:nvSpPr>
          <p:spPr>
            <a:xfrm rot="5400000">
              <a:off x="7367471" y="3601479"/>
              <a:ext cx="37223" cy="20058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1" name="Прямоугольник 300"/>
            <p:cNvSpPr/>
            <p:nvPr/>
          </p:nvSpPr>
          <p:spPr>
            <a:xfrm rot="5400000">
              <a:off x="7390022" y="3621344"/>
              <a:ext cx="34742" cy="1755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316" name="Группа 301"/>
          <p:cNvGrpSpPr>
            <a:grpSpLocks/>
          </p:cNvGrpSpPr>
          <p:nvPr/>
        </p:nvGrpSpPr>
        <p:grpSpPr bwMode="auto">
          <a:xfrm>
            <a:off x="4498975" y="1854200"/>
            <a:ext cx="46038" cy="50800"/>
            <a:chOff x="7343458" y="3590414"/>
            <a:chExt cx="72711" cy="81893"/>
          </a:xfrm>
        </p:grpSpPr>
        <p:sp>
          <p:nvSpPr>
            <p:cNvPr id="303" name="Прямоугольник 302"/>
            <p:cNvSpPr/>
            <p:nvPr/>
          </p:nvSpPr>
          <p:spPr>
            <a:xfrm rot="5400000">
              <a:off x="7341841" y="3599554"/>
              <a:ext cx="35828" cy="1755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4" name="Прямоугольник 333"/>
            <p:cNvSpPr/>
            <p:nvPr/>
          </p:nvSpPr>
          <p:spPr>
            <a:xfrm>
              <a:off x="7371039" y="3654394"/>
              <a:ext cx="35101" cy="1791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1" name="Прямоугольник 350"/>
            <p:cNvSpPr/>
            <p:nvPr/>
          </p:nvSpPr>
          <p:spPr>
            <a:xfrm>
              <a:off x="7343458" y="3633920"/>
              <a:ext cx="35101" cy="1791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2" name="Прямоугольник 351"/>
            <p:cNvSpPr/>
            <p:nvPr/>
          </p:nvSpPr>
          <p:spPr>
            <a:xfrm rot="5400000">
              <a:off x="7368167" y="3600860"/>
              <a:ext cx="35828" cy="20058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3" name="Прямоугольник 352"/>
            <p:cNvSpPr/>
            <p:nvPr/>
          </p:nvSpPr>
          <p:spPr>
            <a:xfrm rot="5400000">
              <a:off x="7389479" y="3620026"/>
              <a:ext cx="35828" cy="1755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3748088" y="400050"/>
            <a:ext cx="1257300" cy="1606550"/>
            <a:chOff x="5949950" y="635539"/>
            <a:chExt cx="1993900" cy="2548744"/>
          </a:xfrm>
        </p:grpSpPr>
        <p:sp>
          <p:nvSpPr>
            <p:cNvPr id="10" name="Полилиния 9"/>
            <p:cNvSpPr/>
            <p:nvPr/>
          </p:nvSpPr>
          <p:spPr>
            <a:xfrm>
              <a:off x="5949950" y="703540"/>
              <a:ext cx="1993900" cy="2445484"/>
            </a:xfrm>
            <a:custGeom>
              <a:avLst/>
              <a:gdLst>
                <a:gd name="connsiteX0" fmla="*/ 1993900 w 1993900"/>
                <a:gd name="connsiteY0" fmla="*/ 2446105 h 2446105"/>
                <a:gd name="connsiteX1" fmla="*/ 1701800 w 1993900"/>
                <a:gd name="connsiteY1" fmla="*/ 2192105 h 2446105"/>
                <a:gd name="connsiteX2" fmla="*/ 1504950 w 1993900"/>
                <a:gd name="connsiteY2" fmla="*/ 1798405 h 2446105"/>
                <a:gd name="connsiteX3" fmla="*/ 1397000 w 1993900"/>
                <a:gd name="connsiteY3" fmla="*/ 1360255 h 2446105"/>
                <a:gd name="connsiteX4" fmla="*/ 1231900 w 1993900"/>
                <a:gd name="connsiteY4" fmla="*/ 903055 h 2446105"/>
                <a:gd name="connsiteX5" fmla="*/ 1041400 w 1993900"/>
                <a:gd name="connsiteY5" fmla="*/ 471255 h 2446105"/>
                <a:gd name="connsiteX6" fmla="*/ 723900 w 1993900"/>
                <a:gd name="connsiteY6" fmla="*/ 1355 h 2446105"/>
                <a:gd name="connsiteX7" fmla="*/ 939800 w 1993900"/>
                <a:gd name="connsiteY7" fmla="*/ 344255 h 2446105"/>
                <a:gd name="connsiteX8" fmla="*/ 1111250 w 1993900"/>
                <a:gd name="connsiteY8" fmla="*/ 795105 h 2446105"/>
                <a:gd name="connsiteX9" fmla="*/ 1085850 w 1993900"/>
                <a:gd name="connsiteY9" fmla="*/ 1455505 h 2446105"/>
                <a:gd name="connsiteX10" fmla="*/ 1022350 w 1993900"/>
                <a:gd name="connsiteY10" fmla="*/ 1842855 h 2446105"/>
                <a:gd name="connsiteX11" fmla="*/ 615950 w 1993900"/>
                <a:gd name="connsiteY11" fmla="*/ 2046055 h 2446105"/>
                <a:gd name="connsiteX12" fmla="*/ 266700 w 1993900"/>
                <a:gd name="connsiteY12" fmla="*/ 2160355 h 2446105"/>
                <a:gd name="connsiteX13" fmla="*/ 0 w 1993900"/>
                <a:gd name="connsiteY13" fmla="*/ 2122255 h 2446105"/>
                <a:gd name="connsiteX0" fmla="*/ 1993900 w 1993900"/>
                <a:gd name="connsiteY0" fmla="*/ 2446057 h 2446057"/>
                <a:gd name="connsiteX1" fmla="*/ 1701800 w 1993900"/>
                <a:gd name="connsiteY1" fmla="*/ 2192057 h 2446057"/>
                <a:gd name="connsiteX2" fmla="*/ 1504950 w 1993900"/>
                <a:gd name="connsiteY2" fmla="*/ 1798357 h 2446057"/>
                <a:gd name="connsiteX3" fmla="*/ 1397000 w 1993900"/>
                <a:gd name="connsiteY3" fmla="*/ 1360207 h 2446057"/>
                <a:gd name="connsiteX4" fmla="*/ 1231900 w 1993900"/>
                <a:gd name="connsiteY4" fmla="*/ 903007 h 2446057"/>
                <a:gd name="connsiteX5" fmla="*/ 1041400 w 1993900"/>
                <a:gd name="connsiteY5" fmla="*/ 471207 h 2446057"/>
                <a:gd name="connsiteX6" fmla="*/ 723900 w 1993900"/>
                <a:gd name="connsiteY6" fmla="*/ 1307 h 2446057"/>
                <a:gd name="connsiteX7" fmla="*/ 939800 w 1993900"/>
                <a:gd name="connsiteY7" fmla="*/ 344207 h 2446057"/>
                <a:gd name="connsiteX8" fmla="*/ 1035050 w 1993900"/>
                <a:gd name="connsiteY8" fmla="*/ 737907 h 2446057"/>
                <a:gd name="connsiteX9" fmla="*/ 1085850 w 1993900"/>
                <a:gd name="connsiteY9" fmla="*/ 1455457 h 2446057"/>
                <a:gd name="connsiteX10" fmla="*/ 1022350 w 1993900"/>
                <a:gd name="connsiteY10" fmla="*/ 1842807 h 2446057"/>
                <a:gd name="connsiteX11" fmla="*/ 615950 w 1993900"/>
                <a:gd name="connsiteY11" fmla="*/ 2046007 h 2446057"/>
                <a:gd name="connsiteX12" fmla="*/ 266700 w 1993900"/>
                <a:gd name="connsiteY12" fmla="*/ 2160307 h 2446057"/>
                <a:gd name="connsiteX13" fmla="*/ 0 w 1993900"/>
                <a:gd name="connsiteY13" fmla="*/ 2122207 h 2446057"/>
                <a:gd name="connsiteX0" fmla="*/ 1993900 w 1993900"/>
                <a:gd name="connsiteY0" fmla="*/ 2446572 h 2446572"/>
                <a:gd name="connsiteX1" fmla="*/ 1701800 w 1993900"/>
                <a:gd name="connsiteY1" fmla="*/ 2192572 h 2446572"/>
                <a:gd name="connsiteX2" fmla="*/ 1504950 w 1993900"/>
                <a:gd name="connsiteY2" fmla="*/ 1798872 h 2446572"/>
                <a:gd name="connsiteX3" fmla="*/ 1397000 w 1993900"/>
                <a:gd name="connsiteY3" fmla="*/ 1360722 h 2446572"/>
                <a:gd name="connsiteX4" fmla="*/ 1231900 w 1993900"/>
                <a:gd name="connsiteY4" fmla="*/ 903522 h 2446572"/>
                <a:gd name="connsiteX5" fmla="*/ 1041400 w 1993900"/>
                <a:gd name="connsiteY5" fmla="*/ 471722 h 2446572"/>
                <a:gd name="connsiteX6" fmla="*/ 723900 w 1993900"/>
                <a:gd name="connsiteY6" fmla="*/ 1822 h 2446572"/>
                <a:gd name="connsiteX7" fmla="*/ 901700 w 1993900"/>
                <a:gd name="connsiteY7" fmla="*/ 325672 h 2446572"/>
                <a:gd name="connsiteX8" fmla="*/ 1035050 w 1993900"/>
                <a:gd name="connsiteY8" fmla="*/ 738422 h 2446572"/>
                <a:gd name="connsiteX9" fmla="*/ 1085850 w 1993900"/>
                <a:gd name="connsiteY9" fmla="*/ 1455972 h 2446572"/>
                <a:gd name="connsiteX10" fmla="*/ 1022350 w 1993900"/>
                <a:gd name="connsiteY10" fmla="*/ 1843322 h 2446572"/>
                <a:gd name="connsiteX11" fmla="*/ 615950 w 1993900"/>
                <a:gd name="connsiteY11" fmla="*/ 2046522 h 2446572"/>
                <a:gd name="connsiteX12" fmla="*/ 266700 w 1993900"/>
                <a:gd name="connsiteY12" fmla="*/ 2160822 h 2446572"/>
                <a:gd name="connsiteX13" fmla="*/ 0 w 1993900"/>
                <a:gd name="connsiteY13" fmla="*/ 2122722 h 244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3900" h="2446572">
                  <a:moveTo>
                    <a:pt x="1993900" y="2446572"/>
                  </a:moveTo>
                  <a:cubicBezTo>
                    <a:pt x="1888596" y="2373547"/>
                    <a:pt x="1783292" y="2300522"/>
                    <a:pt x="1701800" y="2192572"/>
                  </a:cubicBezTo>
                  <a:cubicBezTo>
                    <a:pt x="1620308" y="2084622"/>
                    <a:pt x="1555750" y="1937514"/>
                    <a:pt x="1504950" y="1798872"/>
                  </a:cubicBezTo>
                  <a:cubicBezTo>
                    <a:pt x="1454150" y="1660230"/>
                    <a:pt x="1442508" y="1509947"/>
                    <a:pt x="1397000" y="1360722"/>
                  </a:cubicBezTo>
                  <a:cubicBezTo>
                    <a:pt x="1351492" y="1211497"/>
                    <a:pt x="1291167" y="1051689"/>
                    <a:pt x="1231900" y="903522"/>
                  </a:cubicBezTo>
                  <a:cubicBezTo>
                    <a:pt x="1172633" y="755355"/>
                    <a:pt x="1126067" y="622005"/>
                    <a:pt x="1041400" y="471722"/>
                  </a:cubicBezTo>
                  <a:cubicBezTo>
                    <a:pt x="956733" y="321439"/>
                    <a:pt x="747183" y="26164"/>
                    <a:pt x="723900" y="1822"/>
                  </a:cubicBezTo>
                  <a:cubicBezTo>
                    <a:pt x="700617" y="-22520"/>
                    <a:pt x="849842" y="202905"/>
                    <a:pt x="901700" y="325672"/>
                  </a:cubicBezTo>
                  <a:cubicBezTo>
                    <a:pt x="953558" y="448439"/>
                    <a:pt x="1004358" y="550039"/>
                    <a:pt x="1035050" y="738422"/>
                  </a:cubicBezTo>
                  <a:cubicBezTo>
                    <a:pt x="1065742" y="926805"/>
                    <a:pt x="1087967" y="1271822"/>
                    <a:pt x="1085850" y="1455972"/>
                  </a:cubicBezTo>
                  <a:cubicBezTo>
                    <a:pt x="1083733" y="1640122"/>
                    <a:pt x="1100667" y="1744897"/>
                    <a:pt x="1022350" y="1843322"/>
                  </a:cubicBezTo>
                  <a:cubicBezTo>
                    <a:pt x="944033" y="1941747"/>
                    <a:pt x="741892" y="1993605"/>
                    <a:pt x="615950" y="2046522"/>
                  </a:cubicBezTo>
                  <a:cubicBezTo>
                    <a:pt x="490008" y="2099439"/>
                    <a:pt x="369358" y="2148122"/>
                    <a:pt x="266700" y="2160822"/>
                  </a:cubicBezTo>
                  <a:cubicBezTo>
                    <a:pt x="164042" y="2173522"/>
                    <a:pt x="82021" y="2148122"/>
                    <a:pt x="0" y="2122722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954985" y="902502"/>
              <a:ext cx="1978795" cy="2281781"/>
            </a:xfrm>
            <a:custGeom>
              <a:avLst/>
              <a:gdLst>
                <a:gd name="connsiteX0" fmla="*/ 34105 w 1980762"/>
                <a:gd name="connsiteY0" fmla="*/ 1929634 h 2281817"/>
                <a:gd name="connsiteX1" fmla="*/ 205555 w 1980762"/>
                <a:gd name="connsiteY1" fmla="*/ 1986784 h 2281817"/>
                <a:gd name="connsiteX2" fmla="*/ 446855 w 1980762"/>
                <a:gd name="connsiteY2" fmla="*/ 1923284 h 2281817"/>
                <a:gd name="connsiteX3" fmla="*/ 758005 w 1980762"/>
                <a:gd name="connsiteY3" fmla="*/ 1815334 h 2281817"/>
                <a:gd name="connsiteX4" fmla="*/ 973905 w 1980762"/>
                <a:gd name="connsiteY4" fmla="*/ 1701034 h 2281817"/>
                <a:gd name="connsiteX5" fmla="*/ 1075505 w 1980762"/>
                <a:gd name="connsiteY5" fmla="*/ 1554984 h 2281817"/>
                <a:gd name="connsiteX6" fmla="*/ 1100905 w 1980762"/>
                <a:gd name="connsiteY6" fmla="*/ 1237484 h 2281817"/>
                <a:gd name="connsiteX7" fmla="*/ 1081855 w 1980762"/>
                <a:gd name="connsiteY7" fmla="*/ 837434 h 2281817"/>
                <a:gd name="connsiteX8" fmla="*/ 1012005 w 1980762"/>
                <a:gd name="connsiteY8" fmla="*/ 469134 h 2281817"/>
                <a:gd name="connsiteX9" fmla="*/ 929455 w 1980762"/>
                <a:gd name="connsiteY9" fmla="*/ 177034 h 2281817"/>
                <a:gd name="connsiteX10" fmla="*/ 859605 w 1980762"/>
                <a:gd name="connsiteY10" fmla="*/ 5584 h 2281817"/>
                <a:gd name="connsiteX11" fmla="*/ 1100905 w 1980762"/>
                <a:gd name="connsiteY11" fmla="*/ 380234 h 2281817"/>
                <a:gd name="connsiteX12" fmla="*/ 1240605 w 1980762"/>
                <a:gd name="connsiteY12" fmla="*/ 748534 h 2281817"/>
                <a:gd name="connsiteX13" fmla="*/ 1367605 w 1980762"/>
                <a:gd name="connsiteY13" fmla="*/ 1053334 h 2281817"/>
                <a:gd name="connsiteX14" fmla="*/ 1450155 w 1980762"/>
                <a:gd name="connsiteY14" fmla="*/ 1358134 h 2281817"/>
                <a:gd name="connsiteX15" fmla="*/ 1507305 w 1980762"/>
                <a:gd name="connsiteY15" fmla="*/ 1618484 h 2281817"/>
                <a:gd name="connsiteX16" fmla="*/ 1627955 w 1980762"/>
                <a:gd name="connsiteY16" fmla="*/ 1910584 h 2281817"/>
                <a:gd name="connsiteX17" fmla="*/ 1856555 w 1980762"/>
                <a:gd name="connsiteY17" fmla="*/ 2139184 h 2281817"/>
                <a:gd name="connsiteX18" fmla="*/ 1977205 w 1980762"/>
                <a:gd name="connsiteY18" fmla="*/ 2259834 h 2281817"/>
                <a:gd name="connsiteX19" fmla="*/ 1926405 w 1980762"/>
                <a:gd name="connsiteY19" fmla="*/ 2272534 h 2281817"/>
                <a:gd name="connsiteX20" fmla="*/ 1704155 w 1980762"/>
                <a:gd name="connsiteY20" fmla="*/ 2158234 h 2281817"/>
                <a:gd name="connsiteX21" fmla="*/ 1583505 w 1980762"/>
                <a:gd name="connsiteY21" fmla="*/ 2082034 h 2281817"/>
                <a:gd name="connsiteX22" fmla="*/ 1437455 w 1980762"/>
                <a:gd name="connsiteY22" fmla="*/ 1834384 h 2281817"/>
                <a:gd name="connsiteX23" fmla="*/ 1240605 w 1980762"/>
                <a:gd name="connsiteY23" fmla="*/ 1834384 h 2281817"/>
                <a:gd name="connsiteX24" fmla="*/ 1158055 w 1980762"/>
                <a:gd name="connsiteY24" fmla="*/ 1866134 h 2281817"/>
                <a:gd name="connsiteX25" fmla="*/ 1132655 w 1980762"/>
                <a:gd name="connsiteY25" fmla="*/ 1993134 h 2281817"/>
                <a:gd name="connsiteX26" fmla="*/ 935805 w 1980762"/>
                <a:gd name="connsiteY26" fmla="*/ 2113784 h 2281817"/>
                <a:gd name="connsiteX27" fmla="*/ 758005 w 1980762"/>
                <a:gd name="connsiteY27" fmla="*/ 2170934 h 2281817"/>
                <a:gd name="connsiteX28" fmla="*/ 510355 w 1980762"/>
                <a:gd name="connsiteY28" fmla="*/ 2170934 h 2281817"/>
                <a:gd name="connsiteX29" fmla="*/ 307155 w 1980762"/>
                <a:gd name="connsiteY29" fmla="*/ 2107434 h 2281817"/>
                <a:gd name="connsiteX30" fmla="*/ 110305 w 1980762"/>
                <a:gd name="connsiteY30" fmla="*/ 2145534 h 2281817"/>
                <a:gd name="connsiteX31" fmla="*/ 8705 w 1980762"/>
                <a:gd name="connsiteY31" fmla="*/ 2062984 h 2281817"/>
                <a:gd name="connsiteX32" fmla="*/ 34105 w 1980762"/>
                <a:gd name="connsiteY32" fmla="*/ 1929634 h 228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0762" h="2281817">
                  <a:moveTo>
                    <a:pt x="34105" y="1929634"/>
                  </a:moveTo>
                  <a:cubicBezTo>
                    <a:pt x="66913" y="1916934"/>
                    <a:pt x="136763" y="1987842"/>
                    <a:pt x="205555" y="1986784"/>
                  </a:cubicBezTo>
                  <a:cubicBezTo>
                    <a:pt x="274347" y="1985726"/>
                    <a:pt x="354780" y="1951859"/>
                    <a:pt x="446855" y="1923284"/>
                  </a:cubicBezTo>
                  <a:cubicBezTo>
                    <a:pt x="538930" y="1894709"/>
                    <a:pt x="670163" y="1852376"/>
                    <a:pt x="758005" y="1815334"/>
                  </a:cubicBezTo>
                  <a:cubicBezTo>
                    <a:pt x="845847" y="1778292"/>
                    <a:pt x="920988" y="1744426"/>
                    <a:pt x="973905" y="1701034"/>
                  </a:cubicBezTo>
                  <a:cubicBezTo>
                    <a:pt x="1026822" y="1657642"/>
                    <a:pt x="1054338" y="1632242"/>
                    <a:pt x="1075505" y="1554984"/>
                  </a:cubicBezTo>
                  <a:cubicBezTo>
                    <a:pt x="1096672" y="1477726"/>
                    <a:pt x="1099847" y="1357076"/>
                    <a:pt x="1100905" y="1237484"/>
                  </a:cubicBezTo>
                  <a:cubicBezTo>
                    <a:pt x="1101963" y="1117892"/>
                    <a:pt x="1096672" y="965492"/>
                    <a:pt x="1081855" y="837434"/>
                  </a:cubicBezTo>
                  <a:cubicBezTo>
                    <a:pt x="1067038" y="709376"/>
                    <a:pt x="1037405" y="579201"/>
                    <a:pt x="1012005" y="469134"/>
                  </a:cubicBezTo>
                  <a:cubicBezTo>
                    <a:pt x="986605" y="359067"/>
                    <a:pt x="954855" y="254292"/>
                    <a:pt x="929455" y="177034"/>
                  </a:cubicBezTo>
                  <a:cubicBezTo>
                    <a:pt x="904055" y="99776"/>
                    <a:pt x="831030" y="-28283"/>
                    <a:pt x="859605" y="5584"/>
                  </a:cubicBezTo>
                  <a:cubicBezTo>
                    <a:pt x="888180" y="39451"/>
                    <a:pt x="1037405" y="256409"/>
                    <a:pt x="1100905" y="380234"/>
                  </a:cubicBezTo>
                  <a:cubicBezTo>
                    <a:pt x="1164405" y="504059"/>
                    <a:pt x="1196155" y="636351"/>
                    <a:pt x="1240605" y="748534"/>
                  </a:cubicBezTo>
                  <a:cubicBezTo>
                    <a:pt x="1285055" y="860717"/>
                    <a:pt x="1332680" y="951734"/>
                    <a:pt x="1367605" y="1053334"/>
                  </a:cubicBezTo>
                  <a:cubicBezTo>
                    <a:pt x="1402530" y="1154934"/>
                    <a:pt x="1426872" y="1263942"/>
                    <a:pt x="1450155" y="1358134"/>
                  </a:cubicBezTo>
                  <a:cubicBezTo>
                    <a:pt x="1473438" y="1452326"/>
                    <a:pt x="1477672" y="1526409"/>
                    <a:pt x="1507305" y="1618484"/>
                  </a:cubicBezTo>
                  <a:cubicBezTo>
                    <a:pt x="1536938" y="1710559"/>
                    <a:pt x="1569747" y="1823801"/>
                    <a:pt x="1627955" y="1910584"/>
                  </a:cubicBezTo>
                  <a:cubicBezTo>
                    <a:pt x="1686163" y="1997367"/>
                    <a:pt x="1856555" y="2139184"/>
                    <a:pt x="1856555" y="2139184"/>
                  </a:cubicBezTo>
                  <a:cubicBezTo>
                    <a:pt x="1914763" y="2197392"/>
                    <a:pt x="1965563" y="2237609"/>
                    <a:pt x="1977205" y="2259834"/>
                  </a:cubicBezTo>
                  <a:cubicBezTo>
                    <a:pt x="1988847" y="2282059"/>
                    <a:pt x="1971913" y="2289467"/>
                    <a:pt x="1926405" y="2272534"/>
                  </a:cubicBezTo>
                  <a:cubicBezTo>
                    <a:pt x="1880897" y="2255601"/>
                    <a:pt x="1761305" y="2189984"/>
                    <a:pt x="1704155" y="2158234"/>
                  </a:cubicBezTo>
                  <a:cubicBezTo>
                    <a:pt x="1647005" y="2126484"/>
                    <a:pt x="1627955" y="2136009"/>
                    <a:pt x="1583505" y="2082034"/>
                  </a:cubicBezTo>
                  <a:cubicBezTo>
                    <a:pt x="1539055" y="2028059"/>
                    <a:pt x="1494605" y="1875659"/>
                    <a:pt x="1437455" y="1834384"/>
                  </a:cubicBezTo>
                  <a:cubicBezTo>
                    <a:pt x="1380305" y="1793109"/>
                    <a:pt x="1287172" y="1829092"/>
                    <a:pt x="1240605" y="1834384"/>
                  </a:cubicBezTo>
                  <a:cubicBezTo>
                    <a:pt x="1194038" y="1839676"/>
                    <a:pt x="1176047" y="1839676"/>
                    <a:pt x="1158055" y="1866134"/>
                  </a:cubicBezTo>
                  <a:cubicBezTo>
                    <a:pt x="1140063" y="1892592"/>
                    <a:pt x="1169697" y="1951859"/>
                    <a:pt x="1132655" y="1993134"/>
                  </a:cubicBezTo>
                  <a:cubicBezTo>
                    <a:pt x="1095613" y="2034409"/>
                    <a:pt x="998247" y="2084151"/>
                    <a:pt x="935805" y="2113784"/>
                  </a:cubicBezTo>
                  <a:cubicBezTo>
                    <a:pt x="873363" y="2143417"/>
                    <a:pt x="828913" y="2161409"/>
                    <a:pt x="758005" y="2170934"/>
                  </a:cubicBezTo>
                  <a:cubicBezTo>
                    <a:pt x="687097" y="2180459"/>
                    <a:pt x="585497" y="2181517"/>
                    <a:pt x="510355" y="2170934"/>
                  </a:cubicBezTo>
                  <a:cubicBezTo>
                    <a:pt x="435213" y="2160351"/>
                    <a:pt x="373830" y="2111667"/>
                    <a:pt x="307155" y="2107434"/>
                  </a:cubicBezTo>
                  <a:cubicBezTo>
                    <a:pt x="240480" y="2103201"/>
                    <a:pt x="160047" y="2152942"/>
                    <a:pt x="110305" y="2145534"/>
                  </a:cubicBezTo>
                  <a:cubicBezTo>
                    <a:pt x="60563" y="2138126"/>
                    <a:pt x="26697" y="2095792"/>
                    <a:pt x="8705" y="2062984"/>
                  </a:cubicBezTo>
                  <a:cubicBezTo>
                    <a:pt x="-9287" y="2030176"/>
                    <a:pt x="1297" y="1942334"/>
                    <a:pt x="34105" y="1929634"/>
                  </a:cubicBezTo>
                  <a:close/>
                </a:path>
              </a:pathLst>
            </a:cu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54" name="Прямая со стрелкой 353"/>
            <p:cNvCxnSpPr/>
            <p:nvPr/>
          </p:nvCxnSpPr>
          <p:spPr>
            <a:xfrm flipH="1" flipV="1">
              <a:off x="6551644" y="635539"/>
              <a:ext cx="90632" cy="7051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>
            <a:grpSpLocks/>
          </p:cNvGrpSpPr>
          <p:nvPr/>
        </p:nvGrpSpPr>
        <p:grpSpPr bwMode="auto">
          <a:xfrm>
            <a:off x="1924050" y="842963"/>
            <a:ext cx="1820863" cy="1120775"/>
            <a:chOff x="3073400" y="1332963"/>
            <a:chExt cx="2889250" cy="1778537"/>
          </a:xfrm>
        </p:grpSpPr>
        <p:sp>
          <p:nvSpPr>
            <p:cNvPr id="11" name="Полилиния 10"/>
            <p:cNvSpPr/>
            <p:nvPr/>
          </p:nvSpPr>
          <p:spPr>
            <a:xfrm>
              <a:off x="3637647" y="1383346"/>
              <a:ext cx="2249434" cy="1461121"/>
            </a:xfrm>
            <a:custGeom>
              <a:avLst/>
              <a:gdLst>
                <a:gd name="connsiteX0" fmla="*/ 0 w 2247900"/>
                <a:gd name="connsiteY0" fmla="*/ 305492 h 1461192"/>
                <a:gd name="connsiteX1" fmla="*/ 101600 w 2247900"/>
                <a:gd name="connsiteY1" fmla="*/ 749992 h 1461192"/>
                <a:gd name="connsiteX2" fmla="*/ 361950 w 2247900"/>
                <a:gd name="connsiteY2" fmla="*/ 870642 h 1461192"/>
                <a:gd name="connsiteX3" fmla="*/ 571500 w 2247900"/>
                <a:gd name="connsiteY3" fmla="*/ 857942 h 1461192"/>
                <a:gd name="connsiteX4" fmla="*/ 990600 w 2247900"/>
                <a:gd name="connsiteY4" fmla="*/ 654742 h 1461192"/>
                <a:gd name="connsiteX5" fmla="*/ 1409700 w 2247900"/>
                <a:gd name="connsiteY5" fmla="*/ 235642 h 1461192"/>
                <a:gd name="connsiteX6" fmla="*/ 1517650 w 2247900"/>
                <a:gd name="connsiteY6" fmla="*/ 692 h 1461192"/>
                <a:gd name="connsiteX7" fmla="*/ 1460500 w 2247900"/>
                <a:gd name="connsiteY7" fmla="*/ 305492 h 1461192"/>
                <a:gd name="connsiteX8" fmla="*/ 1352550 w 2247900"/>
                <a:gd name="connsiteY8" fmla="*/ 502342 h 1461192"/>
                <a:gd name="connsiteX9" fmla="*/ 1270000 w 2247900"/>
                <a:gd name="connsiteY9" fmla="*/ 902392 h 1461192"/>
                <a:gd name="connsiteX10" fmla="*/ 1416050 w 2247900"/>
                <a:gd name="connsiteY10" fmla="*/ 1200842 h 1461192"/>
                <a:gd name="connsiteX11" fmla="*/ 1657350 w 2247900"/>
                <a:gd name="connsiteY11" fmla="*/ 1327842 h 1461192"/>
                <a:gd name="connsiteX12" fmla="*/ 2247900 w 2247900"/>
                <a:gd name="connsiteY12" fmla="*/ 1461192 h 1461192"/>
                <a:gd name="connsiteX0" fmla="*/ 0 w 2247900"/>
                <a:gd name="connsiteY0" fmla="*/ 312038 h 1467738"/>
                <a:gd name="connsiteX1" fmla="*/ 101600 w 2247900"/>
                <a:gd name="connsiteY1" fmla="*/ 756538 h 1467738"/>
                <a:gd name="connsiteX2" fmla="*/ 361950 w 2247900"/>
                <a:gd name="connsiteY2" fmla="*/ 877188 h 1467738"/>
                <a:gd name="connsiteX3" fmla="*/ 571500 w 2247900"/>
                <a:gd name="connsiteY3" fmla="*/ 864488 h 1467738"/>
                <a:gd name="connsiteX4" fmla="*/ 990600 w 2247900"/>
                <a:gd name="connsiteY4" fmla="*/ 661288 h 1467738"/>
                <a:gd name="connsiteX5" fmla="*/ 1409700 w 2247900"/>
                <a:gd name="connsiteY5" fmla="*/ 242188 h 1467738"/>
                <a:gd name="connsiteX6" fmla="*/ 1517650 w 2247900"/>
                <a:gd name="connsiteY6" fmla="*/ 7238 h 1467738"/>
                <a:gd name="connsiteX7" fmla="*/ 1352550 w 2247900"/>
                <a:gd name="connsiteY7" fmla="*/ 508888 h 1467738"/>
                <a:gd name="connsiteX8" fmla="*/ 1270000 w 2247900"/>
                <a:gd name="connsiteY8" fmla="*/ 908938 h 1467738"/>
                <a:gd name="connsiteX9" fmla="*/ 1416050 w 2247900"/>
                <a:gd name="connsiteY9" fmla="*/ 1207388 h 1467738"/>
                <a:gd name="connsiteX10" fmla="*/ 1657350 w 2247900"/>
                <a:gd name="connsiteY10" fmla="*/ 1334388 h 1467738"/>
                <a:gd name="connsiteX11" fmla="*/ 2247900 w 2247900"/>
                <a:gd name="connsiteY11" fmla="*/ 1467738 h 1467738"/>
                <a:gd name="connsiteX0" fmla="*/ 0 w 2247900"/>
                <a:gd name="connsiteY0" fmla="*/ 305614 h 1461314"/>
                <a:gd name="connsiteX1" fmla="*/ 101600 w 2247900"/>
                <a:gd name="connsiteY1" fmla="*/ 750114 h 1461314"/>
                <a:gd name="connsiteX2" fmla="*/ 361950 w 2247900"/>
                <a:gd name="connsiteY2" fmla="*/ 870764 h 1461314"/>
                <a:gd name="connsiteX3" fmla="*/ 571500 w 2247900"/>
                <a:gd name="connsiteY3" fmla="*/ 858064 h 1461314"/>
                <a:gd name="connsiteX4" fmla="*/ 990600 w 2247900"/>
                <a:gd name="connsiteY4" fmla="*/ 654864 h 1461314"/>
                <a:gd name="connsiteX5" fmla="*/ 1409700 w 2247900"/>
                <a:gd name="connsiteY5" fmla="*/ 235764 h 1461314"/>
                <a:gd name="connsiteX6" fmla="*/ 1517650 w 2247900"/>
                <a:gd name="connsiteY6" fmla="*/ 814 h 1461314"/>
                <a:gd name="connsiteX7" fmla="*/ 1454150 w 2247900"/>
                <a:gd name="connsiteY7" fmla="*/ 311964 h 1461314"/>
                <a:gd name="connsiteX8" fmla="*/ 1270000 w 2247900"/>
                <a:gd name="connsiteY8" fmla="*/ 902514 h 1461314"/>
                <a:gd name="connsiteX9" fmla="*/ 1416050 w 2247900"/>
                <a:gd name="connsiteY9" fmla="*/ 1200964 h 1461314"/>
                <a:gd name="connsiteX10" fmla="*/ 1657350 w 2247900"/>
                <a:gd name="connsiteY10" fmla="*/ 1327964 h 1461314"/>
                <a:gd name="connsiteX11" fmla="*/ 2247900 w 2247900"/>
                <a:gd name="connsiteY11" fmla="*/ 1461314 h 146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7900" h="1461314">
                  <a:moveTo>
                    <a:pt x="0" y="305614"/>
                  </a:moveTo>
                  <a:cubicBezTo>
                    <a:pt x="20637" y="480768"/>
                    <a:pt x="41275" y="655922"/>
                    <a:pt x="101600" y="750114"/>
                  </a:cubicBezTo>
                  <a:cubicBezTo>
                    <a:pt x="161925" y="844306"/>
                    <a:pt x="283633" y="852772"/>
                    <a:pt x="361950" y="870764"/>
                  </a:cubicBezTo>
                  <a:cubicBezTo>
                    <a:pt x="440267" y="888756"/>
                    <a:pt x="466725" y="894047"/>
                    <a:pt x="571500" y="858064"/>
                  </a:cubicBezTo>
                  <a:cubicBezTo>
                    <a:pt x="676275" y="822081"/>
                    <a:pt x="850900" y="758581"/>
                    <a:pt x="990600" y="654864"/>
                  </a:cubicBezTo>
                  <a:cubicBezTo>
                    <a:pt x="1130300" y="551147"/>
                    <a:pt x="1321858" y="344772"/>
                    <a:pt x="1409700" y="235764"/>
                  </a:cubicBezTo>
                  <a:cubicBezTo>
                    <a:pt x="1497542" y="126756"/>
                    <a:pt x="1510242" y="-11886"/>
                    <a:pt x="1517650" y="814"/>
                  </a:cubicBezTo>
                  <a:cubicBezTo>
                    <a:pt x="1525058" y="13514"/>
                    <a:pt x="1495425" y="161681"/>
                    <a:pt x="1454150" y="311964"/>
                  </a:cubicBezTo>
                  <a:cubicBezTo>
                    <a:pt x="1412875" y="462247"/>
                    <a:pt x="1276350" y="754347"/>
                    <a:pt x="1270000" y="902514"/>
                  </a:cubicBezTo>
                  <a:cubicBezTo>
                    <a:pt x="1263650" y="1050681"/>
                    <a:pt x="1351492" y="1130056"/>
                    <a:pt x="1416050" y="1200964"/>
                  </a:cubicBezTo>
                  <a:cubicBezTo>
                    <a:pt x="1480608" y="1271872"/>
                    <a:pt x="1518708" y="1284572"/>
                    <a:pt x="1657350" y="1327964"/>
                  </a:cubicBezTo>
                  <a:cubicBezTo>
                    <a:pt x="1795992" y="1371356"/>
                    <a:pt x="2021946" y="1416335"/>
                    <a:pt x="2247900" y="1461314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073400" y="1474037"/>
              <a:ext cx="2889250" cy="1637463"/>
            </a:xfrm>
            <a:custGeom>
              <a:avLst/>
              <a:gdLst>
                <a:gd name="connsiteX0" fmla="*/ 558800 w 2889250"/>
                <a:gd name="connsiteY0" fmla="*/ 241300 h 1638300"/>
                <a:gd name="connsiteX1" fmla="*/ 488950 w 2889250"/>
                <a:gd name="connsiteY1" fmla="*/ 476250 h 1638300"/>
                <a:gd name="connsiteX2" fmla="*/ 438150 w 2889250"/>
                <a:gd name="connsiteY2" fmla="*/ 615950 h 1638300"/>
                <a:gd name="connsiteX3" fmla="*/ 266700 w 2889250"/>
                <a:gd name="connsiteY3" fmla="*/ 666750 h 1638300"/>
                <a:gd name="connsiteX4" fmla="*/ 171450 w 2889250"/>
                <a:gd name="connsiteY4" fmla="*/ 787400 h 1638300"/>
                <a:gd name="connsiteX5" fmla="*/ 190500 w 2889250"/>
                <a:gd name="connsiteY5" fmla="*/ 927100 h 1638300"/>
                <a:gd name="connsiteX6" fmla="*/ 209550 w 2889250"/>
                <a:gd name="connsiteY6" fmla="*/ 1079500 h 1638300"/>
                <a:gd name="connsiteX7" fmla="*/ 184150 w 2889250"/>
                <a:gd name="connsiteY7" fmla="*/ 1270000 h 1638300"/>
                <a:gd name="connsiteX8" fmla="*/ 76200 w 2889250"/>
                <a:gd name="connsiteY8" fmla="*/ 1435100 h 1638300"/>
                <a:gd name="connsiteX9" fmla="*/ 0 w 2889250"/>
                <a:gd name="connsiteY9" fmla="*/ 1517650 h 1638300"/>
                <a:gd name="connsiteX10" fmla="*/ 12700 w 2889250"/>
                <a:gd name="connsiteY10" fmla="*/ 1638300 h 1638300"/>
                <a:gd name="connsiteX11" fmla="*/ 273050 w 2889250"/>
                <a:gd name="connsiteY11" fmla="*/ 1612900 h 1638300"/>
                <a:gd name="connsiteX12" fmla="*/ 438150 w 2889250"/>
                <a:gd name="connsiteY12" fmla="*/ 1568450 h 1638300"/>
                <a:gd name="connsiteX13" fmla="*/ 622300 w 2889250"/>
                <a:gd name="connsiteY13" fmla="*/ 1587500 h 1638300"/>
                <a:gd name="connsiteX14" fmla="*/ 793750 w 2889250"/>
                <a:gd name="connsiteY14" fmla="*/ 1587500 h 1638300"/>
                <a:gd name="connsiteX15" fmla="*/ 1270000 w 2889250"/>
                <a:gd name="connsiteY15" fmla="*/ 1454150 h 1638300"/>
                <a:gd name="connsiteX16" fmla="*/ 1352550 w 2889250"/>
                <a:gd name="connsiteY16" fmla="*/ 1492250 h 1638300"/>
                <a:gd name="connsiteX17" fmla="*/ 1606550 w 2889250"/>
                <a:gd name="connsiteY17" fmla="*/ 1517650 h 1638300"/>
                <a:gd name="connsiteX18" fmla="*/ 1841500 w 2889250"/>
                <a:gd name="connsiteY18" fmla="*/ 1530350 h 1638300"/>
                <a:gd name="connsiteX19" fmla="*/ 2070100 w 2889250"/>
                <a:gd name="connsiteY19" fmla="*/ 1416050 h 1638300"/>
                <a:gd name="connsiteX20" fmla="*/ 2292350 w 2889250"/>
                <a:gd name="connsiteY20" fmla="*/ 1384300 h 1638300"/>
                <a:gd name="connsiteX21" fmla="*/ 2527300 w 2889250"/>
                <a:gd name="connsiteY21" fmla="*/ 1466850 h 1638300"/>
                <a:gd name="connsiteX22" fmla="*/ 2743200 w 2889250"/>
                <a:gd name="connsiteY22" fmla="*/ 1504950 h 1638300"/>
                <a:gd name="connsiteX23" fmla="*/ 2889250 w 2889250"/>
                <a:gd name="connsiteY23" fmla="*/ 1454150 h 1638300"/>
                <a:gd name="connsiteX24" fmla="*/ 2813050 w 2889250"/>
                <a:gd name="connsiteY24" fmla="*/ 1384300 h 1638300"/>
                <a:gd name="connsiteX25" fmla="*/ 2343150 w 2889250"/>
                <a:gd name="connsiteY25" fmla="*/ 1289050 h 1638300"/>
                <a:gd name="connsiteX26" fmla="*/ 2082800 w 2889250"/>
                <a:gd name="connsiteY26" fmla="*/ 1200150 h 1638300"/>
                <a:gd name="connsiteX27" fmla="*/ 1930400 w 2889250"/>
                <a:gd name="connsiteY27" fmla="*/ 1073150 h 1638300"/>
                <a:gd name="connsiteX28" fmla="*/ 1828800 w 2889250"/>
                <a:gd name="connsiteY28" fmla="*/ 895350 h 1638300"/>
                <a:gd name="connsiteX29" fmla="*/ 1892300 w 2889250"/>
                <a:gd name="connsiteY29" fmla="*/ 596900 h 1638300"/>
                <a:gd name="connsiteX30" fmla="*/ 1993900 w 2889250"/>
                <a:gd name="connsiteY30" fmla="*/ 304800 h 1638300"/>
                <a:gd name="connsiteX31" fmla="*/ 2070100 w 2889250"/>
                <a:gd name="connsiteY31" fmla="*/ 0 h 1638300"/>
                <a:gd name="connsiteX32" fmla="*/ 1993900 w 2889250"/>
                <a:gd name="connsiteY32" fmla="*/ 146050 h 1638300"/>
                <a:gd name="connsiteX33" fmla="*/ 1860550 w 2889250"/>
                <a:gd name="connsiteY33" fmla="*/ 317500 h 1638300"/>
                <a:gd name="connsiteX34" fmla="*/ 1581150 w 2889250"/>
                <a:gd name="connsiteY34" fmla="*/ 552450 h 1638300"/>
                <a:gd name="connsiteX35" fmla="*/ 1377950 w 2889250"/>
                <a:gd name="connsiteY35" fmla="*/ 698500 h 1638300"/>
                <a:gd name="connsiteX36" fmla="*/ 1054100 w 2889250"/>
                <a:gd name="connsiteY36" fmla="*/ 806450 h 1638300"/>
                <a:gd name="connsiteX37" fmla="*/ 850900 w 2889250"/>
                <a:gd name="connsiteY37" fmla="*/ 774700 h 1638300"/>
                <a:gd name="connsiteX38" fmla="*/ 717550 w 2889250"/>
                <a:gd name="connsiteY38" fmla="*/ 723900 h 1638300"/>
                <a:gd name="connsiteX39" fmla="*/ 635000 w 2889250"/>
                <a:gd name="connsiteY39" fmla="*/ 596900 h 1638300"/>
                <a:gd name="connsiteX40" fmla="*/ 558800 w 2889250"/>
                <a:gd name="connsiteY40" fmla="*/ 241300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89250" h="1638300">
                  <a:moveTo>
                    <a:pt x="558800" y="241300"/>
                  </a:moveTo>
                  <a:lnTo>
                    <a:pt x="488950" y="476250"/>
                  </a:lnTo>
                  <a:lnTo>
                    <a:pt x="438150" y="615950"/>
                  </a:lnTo>
                  <a:lnTo>
                    <a:pt x="266700" y="666750"/>
                  </a:lnTo>
                  <a:lnTo>
                    <a:pt x="171450" y="787400"/>
                  </a:lnTo>
                  <a:lnTo>
                    <a:pt x="190500" y="927100"/>
                  </a:lnTo>
                  <a:lnTo>
                    <a:pt x="209550" y="1079500"/>
                  </a:lnTo>
                  <a:lnTo>
                    <a:pt x="184150" y="1270000"/>
                  </a:lnTo>
                  <a:lnTo>
                    <a:pt x="76200" y="1435100"/>
                  </a:lnTo>
                  <a:lnTo>
                    <a:pt x="0" y="1517650"/>
                  </a:lnTo>
                  <a:lnTo>
                    <a:pt x="12700" y="1638300"/>
                  </a:lnTo>
                  <a:lnTo>
                    <a:pt x="273050" y="1612900"/>
                  </a:lnTo>
                  <a:lnTo>
                    <a:pt x="438150" y="1568450"/>
                  </a:lnTo>
                  <a:lnTo>
                    <a:pt x="622300" y="1587500"/>
                  </a:lnTo>
                  <a:lnTo>
                    <a:pt x="793750" y="1587500"/>
                  </a:lnTo>
                  <a:lnTo>
                    <a:pt x="1270000" y="1454150"/>
                  </a:lnTo>
                  <a:lnTo>
                    <a:pt x="1352550" y="1492250"/>
                  </a:lnTo>
                  <a:lnTo>
                    <a:pt x="1606550" y="1517650"/>
                  </a:lnTo>
                  <a:lnTo>
                    <a:pt x="1841500" y="1530350"/>
                  </a:lnTo>
                  <a:lnTo>
                    <a:pt x="2070100" y="1416050"/>
                  </a:lnTo>
                  <a:lnTo>
                    <a:pt x="2292350" y="1384300"/>
                  </a:lnTo>
                  <a:lnTo>
                    <a:pt x="2527300" y="1466850"/>
                  </a:lnTo>
                  <a:lnTo>
                    <a:pt x="2743200" y="1504950"/>
                  </a:lnTo>
                  <a:lnTo>
                    <a:pt x="2889250" y="1454150"/>
                  </a:lnTo>
                  <a:lnTo>
                    <a:pt x="2813050" y="1384300"/>
                  </a:lnTo>
                  <a:lnTo>
                    <a:pt x="2343150" y="1289050"/>
                  </a:lnTo>
                  <a:lnTo>
                    <a:pt x="2082800" y="1200150"/>
                  </a:lnTo>
                  <a:lnTo>
                    <a:pt x="1930400" y="1073150"/>
                  </a:lnTo>
                  <a:lnTo>
                    <a:pt x="1828800" y="895350"/>
                  </a:lnTo>
                  <a:lnTo>
                    <a:pt x="1892300" y="596900"/>
                  </a:lnTo>
                  <a:lnTo>
                    <a:pt x="1993900" y="304800"/>
                  </a:lnTo>
                  <a:lnTo>
                    <a:pt x="2070100" y="0"/>
                  </a:lnTo>
                  <a:lnTo>
                    <a:pt x="1993900" y="146050"/>
                  </a:lnTo>
                  <a:lnTo>
                    <a:pt x="1860550" y="317500"/>
                  </a:lnTo>
                  <a:lnTo>
                    <a:pt x="1581150" y="552450"/>
                  </a:lnTo>
                  <a:lnTo>
                    <a:pt x="1377950" y="698500"/>
                  </a:lnTo>
                  <a:lnTo>
                    <a:pt x="1054100" y="806450"/>
                  </a:lnTo>
                  <a:lnTo>
                    <a:pt x="850900" y="774700"/>
                  </a:lnTo>
                  <a:lnTo>
                    <a:pt x="717550" y="723900"/>
                  </a:lnTo>
                  <a:lnTo>
                    <a:pt x="635000" y="596900"/>
                  </a:lnTo>
                  <a:lnTo>
                    <a:pt x="558800" y="241300"/>
                  </a:lnTo>
                  <a:close/>
                </a:path>
              </a:pathLst>
            </a:cu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55" name="Прямая со стрелкой 354"/>
            <p:cNvCxnSpPr/>
            <p:nvPr/>
          </p:nvCxnSpPr>
          <p:spPr>
            <a:xfrm flipV="1">
              <a:off x="5136431" y="1332963"/>
              <a:ext cx="37784" cy="13099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19" name="Группа 355"/>
          <p:cNvGrpSpPr>
            <a:grpSpLocks/>
          </p:cNvGrpSpPr>
          <p:nvPr/>
        </p:nvGrpSpPr>
        <p:grpSpPr bwMode="auto">
          <a:xfrm>
            <a:off x="3086100" y="1693863"/>
            <a:ext cx="169863" cy="134937"/>
            <a:chOff x="3727273" y="2998595"/>
            <a:chExt cx="269411" cy="213958"/>
          </a:xfrm>
        </p:grpSpPr>
        <p:grpSp>
          <p:nvGrpSpPr>
            <p:cNvPr id="11327" name="Группа 356"/>
            <p:cNvGrpSpPr>
              <a:grpSpLocks/>
            </p:cNvGrpSpPr>
            <p:nvPr/>
          </p:nvGrpSpPr>
          <p:grpSpPr bwMode="auto">
            <a:xfrm>
              <a:off x="3818751" y="3050533"/>
              <a:ext cx="177933" cy="162020"/>
              <a:chOff x="4033011" y="2829625"/>
              <a:chExt cx="177933" cy="162020"/>
            </a:xfrm>
          </p:grpSpPr>
          <p:sp>
            <p:nvSpPr>
              <p:cNvPr id="365" name="Полилиния 364"/>
              <p:cNvSpPr/>
              <p:nvPr/>
            </p:nvSpPr>
            <p:spPr>
              <a:xfrm>
                <a:off x="4044765" y="2843133"/>
                <a:ext cx="120857" cy="11075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66" name="Прямая соединительная линия 365"/>
              <p:cNvCxnSpPr/>
              <p:nvPr/>
            </p:nvCxnSpPr>
            <p:spPr>
              <a:xfrm rot="18900000" flipH="1">
                <a:off x="4032180" y="295136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Прямая соединительная линия 366"/>
              <p:cNvCxnSpPr/>
              <p:nvPr/>
            </p:nvCxnSpPr>
            <p:spPr>
              <a:xfrm rot="18000000" flipH="1">
                <a:off x="4086314" y="2945073"/>
                <a:ext cx="37758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Прямая соединительная линия 368"/>
              <p:cNvCxnSpPr/>
              <p:nvPr/>
            </p:nvCxnSpPr>
            <p:spPr>
              <a:xfrm rot="17100000" flipH="1">
                <a:off x="4135411" y="291612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Прямая соединительная линия 388"/>
              <p:cNvCxnSpPr/>
              <p:nvPr/>
            </p:nvCxnSpPr>
            <p:spPr>
              <a:xfrm rot="15300000" flipH="1">
                <a:off x="4164368" y="2877108"/>
                <a:ext cx="35240" cy="428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Прямая соединительная линия 422"/>
              <p:cNvCxnSpPr/>
              <p:nvPr/>
            </p:nvCxnSpPr>
            <p:spPr>
              <a:xfrm rot="13500000" flipH="1">
                <a:off x="4173175" y="2828030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28" name="Группа 357"/>
            <p:cNvGrpSpPr>
              <a:grpSpLocks/>
            </p:cNvGrpSpPr>
            <p:nvPr/>
          </p:nvGrpSpPr>
          <p:grpSpPr bwMode="auto">
            <a:xfrm rot="10560594">
              <a:off x="3727273" y="2998595"/>
              <a:ext cx="177933" cy="162020"/>
              <a:chOff x="4033011" y="2829625"/>
              <a:chExt cx="177933" cy="162020"/>
            </a:xfrm>
          </p:grpSpPr>
          <p:sp>
            <p:nvSpPr>
              <p:cNvPr id="359" name="Полилиния 358"/>
              <p:cNvSpPr/>
              <p:nvPr/>
            </p:nvSpPr>
            <p:spPr>
              <a:xfrm>
                <a:off x="4034902" y="2853855"/>
                <a:ext cx="120857" cy="10572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60" name="Прямая соединительная линия 359"/>
              <p:cNvCxnSpPr/>
              <p:nvPr/>
            </p:nvCxnSpPr>
            <p:spPr>
              <a:xfrm rot="18900000" flipH="1">
                <a:off x="4022220" y="2958401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Прямая соединительная линия 360"/>
              <p:cNvCxnSpPr/>
              <p:nvPr/>
            </p:nvCxnSpPr>
            <p:spPr>
              <a:xfrm rot="18000000" flipH="1">
                <a:off x="4078004" y="2954722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Прямая соединительная линия 361"/>
              <p:cNvCxnSpPr/>
              <p:nvPr/>
            </p:nvCxnSpPr>
            <p:spPr>
              <a:xfrm rot="17100000" flipH="1">
                <a:off x="4125494" y="2925230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Прямая соединительная линия 362"/>
              <p:cNvCxnSpPr/>
              <p:nvPr/>
            </p:nvCxnSpPr>
            <p:spPr>
              <a:xfrm rot="15300000" flipH="1">
                <a:off x="4164716" y="2886335"/>
                <a:ext cx="35240" cy="428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Прямая соединительная линия 363"/>
              <p:cNvCxnSpPr/>
              <p:nvPr/>
            </p:nvCxnSpPr>
            <p:spPr>
              <a:xfrm rot="13500000" flipH="1">
                <a:off x="4171983" y="2837641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320" name="Группа 424"/>
          <p:cNvGrpSpPr>
            <a:grpSpLocks/>
          </p:cNvGrpSpPr>
          <p:nvPr/>
        </p:nvGrpSpPr>
        <p:grpSpPr bwMode="auto">
          <a:xfrm rot="-3388961">
            <a:off x="2984500" y="1666876"/>
            <a:ext cx="192087" cy="119062"/>
            <a:chOff x="3791230" y="3194465"/>
            <a:chExt cx="220421" cy="168442"/>
          </a:xfrm>
        </p:grpSpPr>
        <p:sp>
          <p:nvSpPr>
            <p:cNvPr id="426" name="Полилиния 425"/>
            <p:cNvSpPr/>
            <p:nvPr/>
          </p:nvSpPr>
          <p:spPr>
            <a:xfrm rot="13864568">
              <a:off x="3811924" y="3196597"/>
              <a:ext cx="168443" cy="15666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61314"/>
                <a:gd name="connsiteY0" fmla="*/ 122364 h 122364"/>
                <a:gd name="connsiteX1" fmla="*/ 119548 w 161314"/>
                <a:gd name="connsiteY1" fmla="*/ 90487 h 122364"/>
                <a:gd name="connsiteX2" fmla="*/ 157648 w 161314"/>
                <a:gd name="connsiteY2" fmla="*/ 35718 h 122364"/>
                <a:gd name="connsiteX3" fmla="*/ 157648 w 161314"/>
                <a:gd name="connsiteY3" fmla="*/ 0 h 122364"/>
                <a:gd name="connsiteX0" fmla="*/ 0 w 168442"/>
                <a:gd name="connsiteY0" fmla="*/ 157277 h 157277"/>
                <a:gd name="connsiteX1" fmla="*/ 119548 w 168442"/>
                <a:gd name="connsiteY1" fmla="*/ 125400 h 157277"/>
                <a:gd name="connsiteX2" fmla="*/ 157648 w 168442"/>
                <a:gd name="connsiteY2" fmla="*/ 70631 h 157277"/>
                <a:gd name="connsiteX3" fmla="*/ 167478 w 168442"/>
                <a:gd name="connsiteY3" fmla="*/ 0 h 15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42" h="157277">
                  <a:moveTo>
                    <a:pt x="0" y="157277"/>
                  </a:moveTo>
                  <a:cubicBezTo>
                    <a:pt x="29567" y="153903"/>
                    <a:pt x="93274" y="139841"/>
                    <a:pt x="119548" y="125400"/>
                  </a:cubicBezTo>
                  <a:cubicBezTo>
                    <a:pt x="145822" y="110959"/>
                    <a:pt x="149660" y="91531"/>
                    <a:pt x="157648" y="70631"/>
                  </a:cubicBezTo>
                  <a:cubicBezTo>
                    <a:pt x="165636" y="49731"/>
                    <a:pt x="170653" y="22224"/>
                    <a:pt x="167478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27" name="Прямая соединительная линия 426"/>
            <p:cNvCxnSpPr/>
            <p:nvPr/>
          </p:nvCxnSpPr>
          <p:spPr>
            <a:xfrm rot="11164568" flipH="1">
              <a:off x="3971341" y="3276988"/>
              <a:ext cx="36433" cy="4267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Прямая соединительная линия 427"/>
            <p:cNvCxnSpPr/>
            <p:nvPr/>
          </p:nvCxnSpPr>
          <p:spPr>
            <a:xfrm rot="10264568" flipH="1">
              <a:off x="3938571" y="3249647"/>
              <a:ext cx="36433" cy="404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Прямая соединительная линия 428"/>
            <p:cNvCxnSpPr/>
            <p:nvPr/>
          </p:nvCxnSpPr>
          <p:spPr>
            <a:xfrm rot="9364568" flipH="1">
              <a:off x="3880020" y="3224947"/>
              <a:ext cx="36433" cy="4267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Прямая соединительная линия 429"/>
            <p:cNvCxnSpPr/>
            <p:nvPr/>
          </p:nvCxnSpPr>
          <p:spPr>
            <a:xfrm rot="7564568" flipH="1">
              <a:off x="3835812" y="3223923"/>
              <a:ext cx="35934" cy="4189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Прямая соединительная линия 430"/>
            <p:cNvCxnSpPr/>
            <p:nvPr/>
          </p:nvCxnSpPr>
          <p:spPr>
            <a:xfrm rot="5764568" flipH="1">
              <a:off x="3793435" y="3254915"/>
              <a:ext cx="38181" cy="4189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0"/>
      <p:bldP spid="38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VarnavskiyVA\Desktop\хом.jpg"/>
          <p:cNvPicPr>
            <a:picLocks noChangeAspect="1" noChangeArrowheads="1"/>
          </p:cNvPicPr>
          <p:nvPr/>
        </p:nvPicPr>
        <p:blipFill>
          <a:blip r:embed="rId2" cstate="print"/>
          <a:srcRect l="2007" t="2373" r="1180" b="2292"/>
          <a:stretch>
            <a:fillRect/>
          </a:stretch>
        </p:blipFill>
        <p:spPr bwMode="auto">
          <a:xfrm>
            <a:off x="0" y="319088"/>
            <a:ext cx="5761038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8"/>
          <p:cNvSpPr>
            <a:spLocks noChangeArrowheads="1"/>
          </p:cNvSpPr>
          <p:nvPr/>
        </p:nvSpPr>
        <p:spPr bwMode="auto">
          <a:xfrm>
            <a:off x="0" y="12700"/>
            <a:ext cx="5761038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9" tIns="68040" rIns="57959" bIns="68040" anchor="ctr">
            <a:spAutoFit/>
          </a:bodyPr>
          <a:lstStyle/>
          <a:p>
            <a:pPr defTabSz="803275" eaLnBrk="0" hangingPunct="0"/>
            <a:r>
              <a:rPr 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Действия ВС САР севернее ХОМС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314325"/>
            <a:ext cx="5764213" cy="4763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201738" y="1257300"/>
            <a:ext cx="227012" cy="968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Гур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73213" y="1438275"/>
            <a:ext cx="500062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Сем-Али</a:t>
            </a:r>
          </a:p>
        </p:txBody>
      </p:sp>
      <p:grpSp>
        <p:nvGrpSpPr>
          <p:cNvPr id="12296" name="Группа 48"/>
          <p:cNvGrpSpPr>
            <a:grpSpLocks/>
          </p:cNvGrpSpPr>
          <p:nvPr/>
        </p:nvGrpSpPr>
        <p:grpSpPr bwMode="auto">
          <a:xfrm rot="-10324938">
            <a:off x="-46038" y="1520825"/>
            <a:ext cx="477838" cy="354013"/>
            <a:chOff x="4108450" y="2376547"/>
            <a:chExt cx="411007" cy="304609"/>
          </a:xfrm>
        </p:grpSpPr>
        <p:grpSp>
          <p:nvGrpSpPr>
            <p:cNvPr id="12719" name="Группа 49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9" name="Полилиния 58"/>
              <p:cNvSpPr/>
              <p:nvPr/>
            </p:nvSpPr>
            <p:spPr>
              <a:xfrm>
                <a:off x="4045763" y="2843007"/>
                <a:ext cx="120162" cy="10927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0" name="Прямая соединительная линия 59"/>
              <p:cNvCxnSpPr/>
              <p:nvPr/>
            </p:nvCxnSpPr>
            <p:spPr>
              <a:xfrm rot="18900000" flipH="1">
                <a:off x="4044557" y="2950796"/>
                <a:ext cx="35515" cy="4096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 rot="18000000" flipH="1">
                <a:off x="4087811" y="2949510"/>
                <a:ext cx="36880" cy="4096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 rot="17100000" flipH="1">
                <a:off x="4133488" y="2915977"/>
                <a:ext cx="40979" cy="4096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 rot="15300000" flipH="1">
                <a:off x="4164165" y="2878990"/>
                <a:ext cx="35515" cy="4096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 rot="13500000" flipH="1">
                <a:off x="4172089" y="2826856"/>
                <a:ext cx="35502" cy="4097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20" name="Группа 50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53" name="Полилиния 52"/>
              <p:cNvSpPr/>
              <p:nvPr/>
            </p:nvSpPr>
            <p:spPr>
              <a:xfrm>
                <a:off x="4051324" y="2846905"/>
                <a:ext cx="118839" cy="10787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4" name="Прямая соединительная линия 53"/>
              <p:cNvCxnSpPr/>
              <p:nvPr/>
            </p:nvCxnSpPr>
            <p:spPr>
              <a:xfrm rot="18900000" flipH="1">
                <a:off x="4033277" y="2950236"/>
                <a:ext cx="35502" cy="4097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 rot="18000000" flipH="1">
                <a:off x="4088320" y="2944729"/>
                <a:ext cx="35502" cy="4097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rot="17100000" flipH="1">
                <a:off x="4136593" y="2916315"/>
                <a:ext cx="35502" cy="4097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 rot="15300000" flipH="1">
                <a:off x="4165417" y="2881104"/>
                <a:ext cx="32771" cy="4097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 rot="13500000" flipH="1">
                <a:off x="4172445" y="2826867"/>
                <a:ext cx="35515" cy="4096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Полилиния 51"/>
            <p:cNvSpPr/>
            <p:nvPr/>
          </p:nvSpPr>
          <p:spPr>
            <a:xfrm>
              <a:off x="4113083" y="2372706"/>
              <a:ext cx="345464" cy="125668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297" name="Группа 82"/>
          <p:cNvGrpSpPr>
            <a:grpSpLocks/>
          </p:cNvGrpSpPr>
          <p:nvPr/>
        </p:nvGrpSpPr>
        <p:grpSpPr bwMode="auto">
          <a:xfrm rot="10098084">
            <a:off x="3762375" y="1628775"/>
            <a:ext cx="207963" cy="187325"/>
            <a:chOff x="4033011" y="2829625"/>
            <a:chExt cx="177933" cy="162020"/>
          </a:xfrm>
        </p:grpSpPr>
        <p:sp>
          <p:nvSpPr>
            <p:cNvPr id="85" name="Полилиния 84"/>
            <p:cNvSpPr/>
            <p:nvPr/>
          </p:nvSpPr>
          <p:spPr>
            <a:xfrm>
              <a:off x="4045896" y="2844026"/>
              <a:ext cx="120886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86" name="Прямая соединительная линия 85"/>
            <p:cNvCxnSpPr/>
            <p:nvPr/>
          </p:nvCxnSpPr>
          <p:spPr>
            <a:xfrm rot="18900000" flipH="1">
              <a:off x="4032729" y="2951033"/>
              <a:ext cx="356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rot="18000000" flipH="1">
              <a:off x="4089075" y="2949528"/>
              <a:ext cx="35699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 rot="17100000" flipH="1">
              <a:off x="4139898" y="2918101"/>
              <a:ext cx="35699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 rot="15300000" flipH="1">
              <a:off x="4160475" y="2886074"/>
              <a:ext cx="37072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 rot="13500000" flipH="1">
              <a:off x="4168518" y="2830564"/>
              <a:ext cx="35315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8" name="Группа 97"/>
          <p:cNvGrpSpPr>
            <a:grpSpLocks/>
          </p:cNvGrpSpPr>
          <p:nvPr/>
        </p:nvGrpSpPr>
        <p:grpSpPr bwMode="auto">
          <a:xfrm rot="-8604200">
            <a:off x="4414838" y="1298575"/>
            <a:ext cx="206375" cy="188913"/>
            <a:chOff x="4033011" y="2829625"/>
            <a:chExt cx="177933" cy="162020"/>
          </a:xfrm>
        </p:grpSpPr>
        <p:sp>
          <p:nvSpPr>
            <p:cNvPr id="107" name="Полилиния 106"/>
            <p:cNvSpPr/>
            <p:nvPr/>
          </p:nvSpPr>
          <p:spPr>
            <a:xfrm>
              <a:off x="4045809" y="2841667"/>
              <a:ext cx="120447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08" name="Прямая соединительная линия 107"/>
            <p:cNvCxnSpPr/>
            <p:nvPr/>
          </p:nvCxnSpPr>
          <p:spPr>
            <a:xfrm rot="18900000" flipH="1">
              <a:off x="4036806" y="2945879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 rot="18000000" flipH="1">
              <a:off x="4090356" y="2939737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 rot="17100000" flipH="1">
              <a:off x="4138391" y="2912735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 rot="15300000" flipH="1">
              <a:off x="4167725" y="2874612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 rot="13500000" flipH="1">
              <a:off x="4175645" y="2821278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9" name="Группа 98"/>
          <p:cNvGrpSpPr>
            <a:grpSpLocks/>
          </p:cNvGrpSpPr>
          <p:nvPr/>
        </p:nvGrpSpPr>
        <p:grpSpPr bwMode="auto">
          <a:xfrm rot="-9039695">
            <a:off x="4830763" y="1219200"/>
            <a:ext cx="206375" cy="188913"/>
            <a:chOff x="4033011" y="2829625"/>
            <a:chExt cx="177933" cy="162020"/>
          </a:xfrm>
        </p:grpSpPr>
        <p:sp>
          <p:nvSpPr>
            <p:cNvPr id="101" name="Полилиния 100"/>
            <p:cNvSpPr/>
            <p:nvPr/>
          </p:nvSpPr>
          <p:spPr>
            <a:xfrm>
              <a:off x="4047258" y="2841633"/>
              <a:ext cx="120447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02" name="Прямая соединительная линия 101"/>
            <p:cNvCxnSpPr/>
            <p:nvPr/>
          </p:nvCxnSpPr>
          <p:spPr>
            <a:xfrm rot="18900000" flipH="1">
              <a:off x="4034957" y="2945261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rot="18000000" flipH="1">
              <a:off x="4091092" y="2941609"/>
              <a:ext cx="36760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 rot="17100000" flipH="1">
              <a:off x="4135500" y="2915999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 rot="15300000" flipH="1">
              <a:off x="4165683" y="2873734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rot="13500000" flipH="1">
              <a:off x="4175299" y="2821558"/>
              <a:ext cx="35587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0" name="Группа 129"/>
          <p:cNvGrpSpPr>
            <a:grpSpLocks/>
          </p:cNvGrpSpPr>
          <p:nvPr/>
        </p:nvGrpSpPr>
        <p:grpSpPr bwMode="auto">
          <a:xfrm rot="-8575221">
            <a:off x="3279775" y="1766888"/>
            <a:ext cx="207963" cy="188912"/>
            <a:chOff x="4033011" y="2829625"/>
            <a:chExt cx="177933" cy="162020"/>
          </a:xfrm>
        </p:grpSpPr>
        <p:sp>
          <p:nvSpPr>
            <p:cNvPr id="139" name="Полилиния 138"/>
            <p:cNvSpPr/>
            <p:nvPr/>
          </p:nvSpPr>
          <p:spPr>
            <a:xfrm>
              <a:off x="4045855" y="2839893"/>
              <a:ext cx="120885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40" name="Прямая соединительная линия 139"/>
            <p:cNvCxnSpPr/>
            <p:nvPr/>
          </p:nvCxnSpPr>
          <p:spPr>
            <a:xfrm rot="18900000" flipH="1">
              <a:off x="4032916" y="2950294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я соединительная линия 140"/>
            <p:cNvCxnSpPr/>
            <p:nvPr/>
          </p:nvCxnSpPr>
          <p:spPr>
            <a:xfrm rot="18000000" flipH="1">
              <a:off x="4090213" y="2944092"/>
              <a:ext cx="36761" cy="4210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/>
            <p:cNvCxnSpPr/>
            <p:nvPr/>
          </p:nvCxnSpPr>
          <p:spPr>
            <a:xfrm rot="17100000" flipH="1">
              <a:off x="4140375" y="2918039"/>
              <a:ext cx="36761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/>
            <p:cNvCxnSpPr/>
            <p:nvPr/>
          </p:nvCxnSpPr>
          <p:spPr>
            <a:xfrm rot="15300000" flipH="1">
              <a:off x="4164134" y="2878196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 rot="13500000" flipH="1">
              <a:off x="4168866" y="2823397"/>
              <a:ext cx="35315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1" name="Группа 130"/>
          <p:cNvGrpSpPr>
            <a:grpSpLocks/>
          </p:cNvGrpSpPr>
          <p:nvPr/>
        </p:nvGrpSpPr>
        <p:grpSpPr bwMode="auto">
          <a:xfrm rot="-4520865">
            <a:off x="3532981" y="1889920"/>
            <a:ext cx="206375" cy="188912"/>
            <a:chOff x="4033011" y="2829625"/>
            <a:chExt cx="177933" cy="162020"/>
          </a:xfrm>
        </p:grpSpPr>
        <p:sp>
          <p:nvSpPr>
            <p:cNvPr id="133" name="Полилиния 132"/>
            <p:cNvSpPr/>
            <p:nvPr/>
          </p:nvSpPr>
          <p:spPr>
            <a:xfrm>
              <a:off x="4045509" y="2842809"/>
              <a:ext cx="120447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34" name="Прямая соединительная линия 133"/>
            <p:cNvCxnSpPr/>
            <p:nvPr/>
          </p:nvCxnSpPr>
          <p:spPr>
            <a:xfrm rot="18900000" flipH="1">
              <a:off x="4033370" y="2948654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 rot="18000000" flipH="1">
              <a:off x="4088539" y="2940461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rot="17100000" flipH="1">
              <a:off x="4135743" y="2915519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/>
            <p:nvPr/>
          </p:nvCxnSpPr>
          <p:spPr>
            <a:xfrm rot="15300000" flipH="1">
              <a:off x="4164733" y="2877899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единительная линия 137"/>
            <p:cNvCxnSpPr/>
            <p:nvPr/>
          </p:nvCxnSpPr>
          <p:spPr>
            <a:xfrm rot="13500000" flipH="1">
              <a:off x="4175665" y="2823071"/>
              <a:ext cx="35587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Полилиния 131"/>
          <p:cNvSpPr/>
          <p:nvPr/>
        </p:nvSpPr>
        <p:spPr>
          <a:xfrm rot="13024779">
            <a:off x="3246438" y="1990725"/>
            <a:ext cx="401637" cy="146050"/>
          </a:xfrm>
          <a:custGeom>
            <a:avLst/>
            <a:gdLst>
              <a:gd name="connsiteX0" fmla="*/ 0 w 346075"/>
              <a:gd name="connsiteY0" fmla="*/ 134887 h 134887"/>
              <a:gd name="connsiteX1" fmla="*/ 28575 w 346075"/>
              <a:gd name="connsiteY1" fmla="*/ 42812 h 134887"/>
              <a:gd name="connsiteX2" fmla="*/ 111125 w 346075"/>
              <a:gd name="connsiteY2" fmla="*/ 1537 h 134887"/>
              <a:gd name="connsiteX3" fmla="*/ 263525 w 346075"/>
              <a:gd name="connsiteY3" fmla="*/ 14237 h 134887"/>
              <a:gd name="connsiteX4" fmla="*/ 346075 w 346075"/>
              <a:gd name="connsiteY4" fmla="*/ 65037 h 134887"/>
              <a:gd name="connsiteX0" fmla="*/ 0 w 346075"/>
              <a:gd name="connsiteY0" fmla="*/ 134887 h 134887"/>
              <a:gd name="connsiteX1" fmla="*/ 111125 w 346075"/>
              <a:gd name="connsiteY1" fmla="*/ 1537 h 134887"/>
              <a:gd name="connsiteX2" fmla="*/ 263525 w 346075"/>
              <a:gd name="connsiteY2" fmla="*/ 14237 h 134887"/>
              <a:gd name="connsiteX3" fmla="*/ 346075 w 346075"/>
              <a:gd name="connsiteY3" fmla="*/ 65037 h 134887"/>
              <a:gd name="connsiteX0" fmla="*/ 0 w 346075"/>
              <a:gd name="connsiteY0" fmla="*/ 123470 h 123470"/>
              <a:gd name="connsiteX1" fmla="*/ 139700 w 346075"/>
              <a:gd name="connsiteY1" fmla="*/ 9170 h 123470"/>
              <a:gd name="connsiteX2" fmla="*/ 263525 w 346075"/>
              <a:gd name="connsiteY2" fmla="*/ 2820 h 123470"/>
              <a:gd name="connsiteX3" fmla="*/ 346075 w 346075"/>
              <a:gd name="connsiteY3" fmla="*/ 53620 h 123470"/>
              <a:gd name="connsiteX0" fmla="*/ 0 w 346075"/>
              <a:gd name="connsiteY0" fmla="*/ 121854 h 121854"/>
              <a:gd name="connsiteX1" fmla="*/ 111125 w 346075"/>
              <a:gd name="connsiteY1" fmla="*/ 17079 h 121854"/>
              <a:gd name="connsiteX2" fmla="*/ 263525 w 346075"/>
              <a:gd name="connsiteY2" fmla="*/ 1204 h 121854"/>
              <a:gd name="connsiteX3" fmla="*/ 346075 w 346075"/>
              <a:gd name="connsiteY3" fmla="*/ 52004 h 121854"/>
              <a:gd name="connsiteX0" fmla="*/ 0 w 346075"/>
              <a:gd name="connsiteY0" fmla="*/ 125354 h 125354"/>
              <a:gd name="connsiteX1" fmla="*/ 111125 w 346075"/>
              <a:gd name="connsiteY1" fmla="*/ 20579 h 125354"/>
              <a:gd name="connsiteX2" fmla="*/ 263525 w 346075"/>
              <a:gd name="connsiteY2" fmla="*/ 4704 h 125354"/>
              <a:gd name="connsiteX3" fmla="*/ 346075 w 346075"/>
              <a:gd name="connsiteY3" fmla="*/ 55504 h 12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075" h="125354">
                <a:moveTo>
                  <a:pt x="0" y="125354"/>
                </a:moveTo>
                <a:cubicBezTo>
                  <a:pt x="23151" y="97573"/>
                  <a:pt x="52917" y="47567"/>
                  <a:pt x="111125" y="20579"/>
                </a:cubicBezTo>
                <a:cubicBezTo>
                  <a:pt x="169333" y="-6409"/>
                  <a:pt x="224367" y="-1117"/>
                  <a:pt x="263525" y="4704"/>
                </a:cubicBezTo>
                <a:cubicBezTo>
                  <a:pt x="302683" y="10525"/>
                  <a:pt x="324379" y="35395"/>
                  <a:pt x="346075" y="5550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515938" y="1595438"/>
            <a:ext cx="955675" cy="1631950"/>
          </a:xfrm>
          <a:custGeom>
            <a:avLst/>
            <a:gdLst>
              <a:gd name="connsiteX0" fmla="*/ 196923 w 1517723"/>
              <a:gd name="connsiteY0" fmla="*/ 0 h 2590800"/>
              <a:gd name="connsiteX1" fmla="*/ 73 w 1517723"/>
              <a:gd name="connsiteY1" fmla="*/ 717550 h 2590800"/>
              <a:gd name="connsiteX2" fmla="*/ 215973 w 1517723"/>
              <a:gd name="connsiteY2" fmla="*/ 1593850 h 2590800"/>
              <a:gd name="connsiteX3" fmla="*/ 749373 w 1517723"/>
              <a:gd name="connsiteY3" fmla="*/ 2184400 h 2590800"/>
              <a:gd name="connsiteX4" fmla="*/ 1517723 w 1517723"/>
              <a:gd name="connsiteY4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7723" h="2590800">
                <a:moveTo>
                  <a:pt x="196923" y="0"/>
                </a:moveTo>
                <a:cubicBezTo>
                  <a:pt x="96910" y="225954"/>
                  <a:pt x="-3102" y="451908"/>
                  <a:pt x="73" y="717550"/>
                </a:cubicBezTo>
                <a:cubicBezTo>
                  <a:pt x="3248" y="983192"/>
                  <a:pt x="91090" y="1349375"/>
                  <a:pt x="215973" y="1593850"/>
                </a:cubicBezTo>
                <a:cubicBezTo>
                  <a:pt x="340856" y="1838325"/>
                  <a:pt x="532415" y="2018242"/>
                  <a:pt x="749373" y="2184400"/>
                </a:cubicBezTo>
                <a:cubicBezTo>
                  <a:pt x="966331" y="2350558"/>
                  <a:pt x="1242027" y="2470679"/>
                  <a:pt x="1517723" y="259080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048" name="Полилиния 2047"/>
          <p:cNvSpPr/>
          <p:nvPr/>
        </p:nvSpPr>
        <p:spPr>
          <a:xfrm>
            <a:off x="4100513" y="1360488"/>
            <a:ext cx="1068387" cy="1855787"/>
          </a:xfrm>
          <a:custGeom>
            <a:avLst/>
            <a:gdLst>
              <a:gd name="connsiteX0" fmla="*/ 1581150 w 1695464"/>
              <a:gd name="connsiteY0" fmla="*/ 0 h 2946400"/>
              <a:gd name="connsiteX1" fmla="*/ 1695450 w 1695464"/>
              <a:gd name="connsiteY1" fmla="*/ 374650 h 2946400"/>
              <a:gd name="connsiteX2" fmla="*/ 1574800 w 1695464"/>
              <a:gd name="connsiteY2" fmla="*/ 1339850 h 2946400"/>
              <a:gd name="connsiteX3" fmla="*/ 1295400 w 1695464"/>
              <a:gd name="connsiteY3" fmla="*/ 1955800 h 2946400"/>
              <a:gd name="connsiteX4" fmla="*/ 812800 w 1695464"/>
              <a:gd name="connsiteY4" fmla="*/ 2400300 h 2946400"/>
              <a:gd name="connsiteX5" fmla="*/ 0 w 1695464"/>
              <a:gd name="connsiteY5" fmla="*/ 294640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5464" h="2946400">
                <a:moveTo>
                  <a:pt x="1581150" y="0"/>
                </a:moveTo>
                <a:cubicBezTo>
                  <a:pt x="1638829" y="75671"/>
                  <a:pt x="1696508" y="151342"/>
                  <a:pt x="1695450" y="374650"/>
                </a:cubicBezTo>
                <a:cubicBezTo>
                  <a:pt x="1694392" y="597958"/>
                  <a:pt x="1641475" y="1076325"/>
                  <a:pt x="1574800" y="1339850"/>
                </a:cubicBezTo>
                <a:cubicBezTo>
                  <a:pt x="1508125" y="1603375"/>
                  <a:pt x="1422400" y="1779058"/>
                  <a:pt x="1295400" y="1955800"/>
                </a:cubicBezTo>
                <a:cubicBezTo>
                  <a:pt x="1168400" y="2132542"/>
                  <a:pt x="1028700" y="2235200"/>
                  <a:pt x="812800" y="2400300"/>
                </a:cubicBezTo>
                <a:cubicBezTo>
                  <a:pt x="596900" y="2565400"/>
                  <a:pt x="298450" y="2755900"/>
                  <a:pt x="0" y="294640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049" name="Полилиния 2048"/>
          <p:cNvSpPr/>
          <p:nvPr/>
        </p:nvSpPr>
        <p:spPr>
          <a:xfrm>
            <a:off x="520700" y="1300163"/>
            <a:ext cx="4656138" cy="1947862"/>
          </a:xfrm>
          <a:custGeom>
            <a:avLst/>
            <a:gdLst>
              <a:gd name="connsiteX0" fmla="*/ 838200 w 7391400"/>
              <a:gd name="connsiteY0" fmla="*/ 819150 h 3092450"/>
              <a:gd name="connsiteX1" fmla="*/ 781050 w 7391400"/>
              <a:gd name="connsiteY1" fmla="*/ 571500 h 3092450"/>
              <a:gd name="connsiteX2" fmla="*/ 666750 w 7391400"/>
              <a:gd name="connsiteY2" fmla="*/ 476250 h 3092450"/>
              <a:gd name="connsiteX3" fmla="*/ 482600 w 7391400"/>
              <a:gd name="connsiteY3" fmla="*/ 368300 h 3092450"/>
              <a:gd name="connsiteX4" fmla="*/ 330200 w 7391400"/>
              <a:gd name="connsiteY4" fmla="*/ 374650 h 3092450"/>
              <a:gd name="connsiteX5" fmla="*/ 184150 w 7391400"/>
              <a:gd name="connsiteY5" fmla="*/ 476250 h 3092450"/>
              <a:gd name="connsiteX6" fmla="*/ 44450 w 7391400"/>
              <a:gd name="connsiteY6" fmla="*/ 736600 h 3092450"/>
              <a:gd name="connsiteX7" fmla="*/ 6350 w 7391400"/>
              <a:gd name="connsiteY7" fmla="*/ 952500 h 3092450"/>
              <a:gd name="connsiteX8" fmla="*/ 0 w 7391400"/>
              <a:gd name="connsiteY8" fmla="*/ 1409700 h 3092450"/>
              <a:gd name="connsiteX9" fmla="*/ 133350 w 7391400"/>
              <a:gd name="connsiteY9" fmla="*/ 1974850 h 3092450"/>
              <a:gd name="connsiteX10" fmla="*/ 488950 w 7391400"/>
              <a:gd name="connsiteY10" fmla="*/ 2457450 h 3092450"/>
              <a:gd name="connsiteX11" fmla="*/ 965200 w 7391400"/>
              <a:gd name="connsiteY11" fmla="*/ 2800350 h 3092450"/>
              <a:gd name="connsiteX12" fmla="*/ 1492250 w 7391400"/>
              <a:gd name="connsiteY12" fmla="*/ 3048000 h 3092450"/>
              <a:gd name="connsiteX13" fmla="*/ 1555750 w 7391400"/>
              <a:gd name="connsiteY13" fmla="*/ 3092450 h 3092450"/>
              <a:gd name="connsiteX14" fmla="*/ 5676900 w 7391400"/>
              <a:gd name="connsiteY14" fmla="*/ 3086100 h 3092450"/>
              <a:gd name="connsiteX15" fmla="*/ 5861050 w 7391400"/>
              <a:gd name="connsiteY15" fmla="*/ 2933700 h 3092450"/>
              <a:gd name="connsiteX16" fmla="*/ 6356350 w 7391400"/>
              <a:gd name="connsiteY16" fmla="*/ 2597150 h 3092450"/>
              <a:gd name="connsiteX17" fmla="*/ 6775450 w 7391400"/>
              <a:gd name="connsiteY17" fmla="*/ 2286000 h 3092450"/>
              <a:gd name="connsiteX18" fmla="*/ 6965950 w 7391400"/>
              <a:gd name="connsiteY18" fmla="*/ 2063750 h 3092450"/>
              <a:gd name="connsiteX19" fmla="*/ 7131050 w 7391400"/>
              <a:gd name="connsiteY19" fmla="*/ 1797050 h 3092450"/>
              <a:gd name="connsiteX20" fmla="*/ 7277100 w 7391400"/>
              <a:gd name="connsiteY20" fmla="*/ 1428750 h 3092450"/>
              <a:gd name="connsiteX21" fmla="*/ 7340600 w 7391400"/>
              <a:gd name="connsiteY21" fmla="*/ 1104900 h 3092450"/>
              <a:gd name="connsiteX22" fmla="*/ 7391400 w 7391400"/>
              <a:gd name="connsiteY22" fmla="*/ 558800 h 3092450"/>
              <a:gd name="connsiteX23" fmla="*/ 7366000 w 7391400"/>
              <a:gd name="connsiteY23" fmla="*/ 247650 h 3092450"/>
              <a:gd name="connsiteX24" fmla="*/ 7283450 w 7391400"/>
              <a:gd name="connsiteY24" fmla="*/ 133350 h 3092450"/>
              <a:gd name="connsiteX25" fmla="*/ 7131050 w 7391400"/>
              <a:gd name="connsiteY25" fmla="*/ 0 h 3092450"/>
              <a:gd name="connsiteX26" fmla="*/ 6959600 w 7391400"/>
              <a:gd name="connsiteY26" fmla="*/ 6350 h 3092450"/>
              <a:gd name="connsiteX27" fmla="*/ 6845300 w 7391400"/>
              <a:gd name="connsiteY27" fmla="*/ 127000 h 3092450"/>
              <a:gd name="connsiteX28" fmla="*/ 6673850 w 7391400"/>
              <a:gd name="connsiteY28" fmla="*/ 196850 h 3092450"/>
              <a:gd name="connsiteX29" fmla="*/ 6438900 w 7391400"/>
              <a:gd name="connsiteY29" fmla="*/ 146050 h 3092450"/>
              <a:gd name="connsiteX30" fmla="*/ 6292850 w 7391400"/>
              <a:gd name="connsiteY30" fmla="*/ 127000 h 3092450"/>
              <a:gd name="connsiteX31" fmla="*/ 6197600 w 7391400"/>
              <a:gd name="connsiteY31" fmla="*/ 203200 h 3092450"/>
              <a:gd name="connsiteX32" fmla="*/ 6007100 w 7391400"/>
              <a:gd name="connsiteY32" fmla="*/ 317500 h 3092450"/>
              <a:gd name="connsiteX33" fmla="*/ 5549900 w 7391400"/>
              <a:gd name="connsiteY33" fmla="*/ 533400 h 3092450"/>
              <a:gd name="connsiteX34" fmla="*/ 5397500 w 7391400"/>
              <a:gd name="connsiteY34" fmla="*/ 584200 h 3092450"/>
              <a:gd name="connsiteX35" fmla="*/ 5264150 w 7391400"/>
              <a:gd name="connsiteY35" fmla="*/ 711200 h 3092450"/>
              <a:gd name="connsiteX36" fmla="*/ 5276850 w 7391400"/>
              <a:gd name="connsiteY36" fmla="*/ 793750 h 3092450"/>
              <a:gd name="connsiteX37" fmla="*/ 5238750 w 7391400"/>
              <a:gd name="connsiteY37" fmla="*/ 1111250 h 3092450"/>
              <a:gd name="connsiteX38" fmla="*/ 5124450 w 7391400"/>
              <a:gd name="connsiteY38" fmla="*/ 1111250 h 3092450"/>
              <a:gd name="connsiteX39" fmla="*/ 4991100 w 7391400"/>
              <a:gd name="connsiteY39" fmla="*/ 1085850 h 3092450"/>
              <a:gd name="connsiteX40" fmla="*/ 4800600 w 7391400"/>
              <a:gd name="connsiteY40" fmla="*/ 1238250 h 3092450"/>
              <a:gd name="connsiteX41" fmla="*/ 4679950 w 7391400"/>
              <a:gd name="connsiteY41" fmla="*/ 1339850 h 3092450"/>
              <a:gd name="connsiteX42" fmla="*/ 4597400 w 7391400"/>
              <a:gd name="connsiteY42" fmla="*/ 1409700 h 3092450"/>
              <a:gd name="connsiteX43" fmla="*/ 4616450 w 7391400"/>
              <a:gd name="connsiteY43" fmla="*/ 1524000 h 3092450"/>
              <a:gd name="connsiteX44" fmla="*/ 4559300 w 7391400"/>
              <a:gd name="connsiteY44" fmla="*/ 1593850 h 3092450"/>
              <a:gd name="connsiteX45" fmla="*/ 3987800 w 7391400"/>
              <a:gd name="connsiteY45" fmla="*/ 1657350 h 3092450"/>
              <a:gd name="connsiteX46" fmla="*/ 3435350 w 7391400"/>
              <a:gd name="connsiteY46" fmla="*/ 1511300 h 3092450"/>
              <a:gd name="connsiteX47" fmla="*/ 3213100 w 7391400"/>
              <a:gd name="connsiteY47" fmla="*/ 1397000 h 3092450"/>
              <a:gd name="connsiteX48" fmla="*/ 3048000 w 7391400"/>
              <a:gd name="connsiteY48" fmla="*/ 1263650 h 3092450"/>
              <a:gd name="connsiteX49" fmla="*/ 2984500 w 7391400"/>
              <a:gd name="connsiteY49" fmla="*/ 1263650 h 3092450"/>
              <a:gd name="connsiteX50" fmla="*/ 2813050 w 7391400"/>
              <a:gd name="connsiteY50" fmla="*/ 1257300 h 3092450"/>
              <a:gd name="connsiteX51" fmla="*/ 2654300 w 7391400"/>
              <a:gd name="connsiteY51" fmla="*/ 1308100 h 3092450"/>
              <a:gd name="connsiteX52" fmla="*/ 2546350 w 7391400"/>
              <a:gd name="connsiteY52" fmla="*/ 1403350 h 3092450"/>
              <a:gd name="connsiteX53" fmla="*/ 2489200 w 7391400"/>
              <a:gd name="connsiteY53" fmla="*/ 1416050 h 3092450"/>
              <a:gd name="connsiteX54" fmla="*/ 2120900 w 7391400"/>
              <a:gd name="connsiteY54" fmla="*/ 1320800 h 3092450"/>
              <a:gd name="connsiteX55" fmla="*/ 1892300 w 7391400"/>
              <a:gd name="connsiteY55" fmla="*/ 1111250 h 3092450"/>
              <a:gd name="connsiteX56" fmla="*/ 1841500 w 7391400"/>
              <a:gd name="connsiteY56" fmla="*/ 1028700 h 3092450"/>
              <a:gd name="connsiteX57" fmla="*/ 1752600 w 7391400"/>
              <a:gd name="connsiteY57" fmla="*/ 831850 h 3092450"/>
              <a:gd name="connsiteX58" fmla="*/ 1676400 w 7391400"/>
              <a:gd name="connsiteY58" fmla="*/ 793750 h 3092450"/>
              <a:gd name="connsiteX59" fmla="*/ 1498600 w 7391400"/>
              <a:gd name="connsiteY59" fmla="*/ 742950 h 3092450"/>
              <a:gd name="connsiteX60" fmla="*/ 1327150 w 7391400"/>
              <a:gd name="connsiteY60" fmla="*/ 692150 h 3092450"/>
              <a:gd name="connsiteX61" fmla="*/ 1225550 w 7391400"/>
              <a:gd name="connsiteY61" fmla="*/ 768350 h 3092450"/>
              <a:gd name="connsiteX62" fmla="*/ 1060450 w 7391400"/>
              <a:gd name="connsiteY62" fmla="*/ 825500 h 3092450"/>
              <a:gd name="connsiteX63" fmla="*/ 838200 w 7391400"/>
              <a:gd name="connsiteY63" fmla="*/ 81915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7391400" h="3092450">
                <a:moveTo>
                  <a:pt x="838200" y="819150"/>
                </a:moveTo>
                <a:lnTo>
                  <a:pt x="781050" y="571500"/>
                </a:lnTo>
                <a:lnTo>
                  <a:pt x="666750" y="476250"/>
                </a:lnTo>
                <a:lnTo>
                  <a:pt x="482600" y="368300"/>
                </a:lnTo>
                <a:lnTo>
                  <a:pt x="330200" y="374650"/>
                </a:lnTo>
                <a:lnTo>
                  <a:pt x="184150" y="476250"/>
                </a:lnTo>
                <a:lnTo>
                  <a:pt x="44450" y="736600"/>
                </a:lnTo>
                <a:lnTo>
                  <a:pt x="6350" y="952500"/>
                </a:lnTo>
                <a:cubicBezTo>
                  <a:pt x="4233" y="1104900"/>
                  <a:pt x="2117" y="1257300"/>
                  <a:pt x="0" y="1409700"/>
                </a:cubicBezTo>
                <a:lnTo>
                  <a:pt x="133350" y="1974850"/>
                </a:lnTo>
                <a:lnTo>
                  <a:pt x="488950" y="2457450"/>
                </a:lnTo>
                <a:lnTo>
                  <a:pt x="965200" y="2800350"/>
                </a:lnTo>
                <a:lnTo>
                  <a:pt x="1492250" y="3048000"/>
                </a:lnTo>
                <a:lnTo>
                  <a:pt x="1555750" y="3092450"/>
                </a:lnTo>
                <a:lnTo>
                  <a:pt x="5676900" y="3086100"/>
                </a:lnTo>
                <a:lnTo>
                  <a:pt x="5861050" y="2933700"/>
                </a:lnTo>
                <a:lnTo>
                  <a:pt x="6356350" y="2597150"/>
                </a:lnTo>
                <a:lnTo>
                  <a:pt x="6775450" y="2286000"/>
                </a:lnTo>
                <a:lnTo>
                  <a:pt x="6965950" y="2063750"/>
                </a:lnTo>
                <a:lnTo>
                  <a:pt x="7131050" y="1797050"/>
                </a:lnTo>
                <a:lnTo>
                  <a:pt x="7277100" y="1428750"/>
                </a:lnTo>
                <a:lnTo>
                  <a:pt x="7340600" y="1104900"/>
                </a:lnTo>
                <a:lnTo>
                  <a:pt x="7391400" y="558800"/>
                </a:lnTo>
                <a:lnTo>
                  <a:pt x="7366000" y="247650"/>
                </a:lnTo>
                <a:lnTo>
                  <a:pt x="7283450" y="133350"/>
                </a:lnTo>
                <a:lnTo>
                  <a:pt x="7131050" y="0"/>
                </a:lnTo>
                <a:lnTo>
                  <a:pt x="6959600" y="6350"/>
                </a:lnTo>
                <a:lnTo>
                  <a:pt x="6845300" y="127000"/>
                </a:lnTo>
                <a:lnTo>
                  <a:pt x="6673850" y="196850"/>
                </a:lnTo>
                <a:lnTo>
                  <a:pt x="6438900" y="146050"/>
                </a:lnTo>
                <a:lnTo>
                  <a:pt x="6292850" y="127000"/>
                </a:lnTo>
                <a:lnTo>
                  <a:pt x="6197600" y="203200"/>
                </a:lnTo>
                <a:lnTo>
                  <a:pt x="6007100" y="317500"/>
                </a:lnTo>
                <a:lnTo>
                  <a:pt x="5549900" y="533400"/>
                </a:lnTo>
                <a:lnTo>
                  <a:pt x="5397500" y="584200"/>
                </a:lnTo>
                <a:lnTo>
                  <a:pt x="5264150" y="711200"/>
                </a:lnTo>
                <a:lnTo>
                  <a:pt x="5276850" y="793750"/>
                </a:lnTo>
                <a:lnTo>
                  <a:pt x="5238750" y="1111250"/>
                </a:lnTo>
                <a:lnTo>
                  <a:pt x="5124450" y="1111250"/>
                </a:lnTo>
                <a:lnTo>
                  <a:pt x="4991100" y="1085850"/>
                </a:lnTo>
                <a:lnTo>
                  <a:pt x="4800600" y="1238250"/>
                </a:lnTo>
                <a:lnTo>
                  <a:pt x="4679950" y="1339850"/>
                </a:lnTo>
                <a:lnTo>
                  <a:pt x="4597400" y="1409700"/>
                </a:lnTo>
                <a:lnTo>
                  <a:pt x="4616450" y="1524000"/>
                </a:lnTo>
                <a:lnTo>
                  <a:pt x="4559300" y="1593850"/>
                </a:lnTo>
                <a:lnTo>
                  <a:pt x="3987800" y="1657350"/>
                </a:lnTo>
                <a:lnTo>
                  <a:pt x="3435350" y="1511300"/>
                </a:lnTo>
                <a:lnTo>
                  <a:pt x="3213100" y="1397000"/>
                </a:lnTo>
                <a:lnTo>
                  <a:pt x="3048000" y="1263650"/>
                </a:lnTo>
                <a:lnTo>
                  <a:pt x="2984500" y="1263650"/>
                </a:lnTo>
                <a:lnTo>
                  <a:pt x="2813050" y="1257300"/>
                </a:lnTo>
                <a:lnTo>
                  <a:pt x="2654300" y="1308100"/>
                </a:lnTo>
                <a:lnTo>
                  <a:pt x="2546350" y="1403350"/>
                </a:lnTo>
                <a:lnTo>
                  <a:pt x="2489200" y="1416050"/>
                </a:lnTo>
                <a:lnTo>
                  <a:pt x="2120900" y="1320800"/>
                </a:lnTo>
                <a:lnTo>
                  <a:pt x="1892300" y="1111250"/>
                </a:lnTo>
                <a:lnTo>
                  <a:pt x="1841500" y="1028700"/>
                </a:lnTo>
                <a:lnTo>
                  <a:pt x="1752600" y="831850"/>
                </a:lnTo>
                <a:lnTo>
                  <a:pt x="1676400" y="793750"/>
                </a:lnTo>
                <a:lnTo>
                  <a:pt x="1498600" y="742950"/>
                </a:lnTo>
                <a:lnTo>
                  <a:pt x="1327150" y="692150"/>
                </a:lnTo>
                <a:lnTo>
                  <a:pt x="1225550" y="768350"/>
                </a:lnTo>
                <a:lnTo>
                  <a:pt x="1060450" y="825500"/>
                </a:lnTo>
                <a:lnTo>
                  <a:pt x="838200" y="819150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12306" name="Группа 147"/>
          <p:cNvGrpSpPr>
            <a:grpSpLocks/>
          </p:cNvGrpSpPr>
          <p:nvPr/>
        </p:nvGrpSpPr>
        <p:grpSpPr bwMode="auto">
          <a:xfrm rot="10098084">
            <a:off x="2500313" y="2292350"/>
            <a:ext cx="207962" cy="187325"/>
            <a:chOff x="4033011" y="2829625"/>
            <a:chExt cx="177933" cy="162020"/>
          </a:xfrm>
        </p:grpSpPr>
        <p:sp>
          <p:nvSpPr>
            <p:cNvPr id="149" name="Полилиния 148"/>
            <p:cNvSpPr/>
            <p:nvPr/>
          </p:nvSpPr>
          <p:spPr>
            <a:xfrm>
              <a:off x="4045896" y="2844026"/>
              <a:ext cx="120886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50" name="Прямая соединительная линия 149"/>
            <p:cNvCxnSpPr/>
            <p:nvPr/>
          </p:nvCxnSpPr>
          <p:spPr>
            <a:xfrm rot="18900000" flipH="1">
              <a:off x="4032729" y="2951033"/>
              <a:ext cx="356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/>
            <p:nvPr/>
          </p:nvCxnSpPr>
          <p:spPr>
            <a:xfrm rot="18000000" flipH="1">
              <a:off x="4089075" y="2949528"/>
              <a:ext cx="35699" cy="4210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/>
            <p:cNvCxnSpPr/>
            <p:nvPr/>
          </p:nvCxnSpPr>
          <p:spPr>
            <a:xfrm rot="17100000" flipH="1">
              <a:off x="4139899" y="2918101"/>
              <a:ext cx="35699" cy="4210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единительная линия 152"/>
            <p:cNvCxnSpPr/>
            <p:nvPr/>
          </p:nvCxnSpPr>
          <p:spPr>
            <a:xfrm rot="15300000" flipH="1">
              <a:off x="4160475" y="2886074"/>
              <a:ext cx="37072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/>
            <p:cNvCxnSpPr/>
            <p:nvPr/>
          </p:nvCxnSpPr>
          <p:spPr>
            <a:xfrm rot="13500000" flipH="1">
              <a:off x="4168518" y="2830564"/>
              <a:ext cx="35315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7" name="Группа 154"/>
          <p:cNvGrpSpPr>
            <a:grpSpLocks/>
          </p:cNvGrpSpPr>
          <p:nvPr/>
        </p:nvGrpSpPr>
        <p:grpSpPr bwMode="auto">
          <a:xfrm rot="5711255">
            <a:off x="2524919" y="2596356"/>
            <a:ext cx="206375" cy="188913"/>
            <a:chOff x="4033011" y="2829625"/>
            <a:chExt cx="177933" cy="162020"/>
          </a:xfrm>
        </p:grpSpPr>
        <p:sp>
          <p:nvSpPr>
            <p:cNvPr id="156" name="Полилиния 155"/>
            <p:cNvSpPr/>
            <p:nvPr/>
          </p:nvSpPr>
          <p:spPr>
            <a:xfrm>
              <a:off x="4043603" y="2837991"/>
              <a:ext cx="120447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57" name="Прямая соединительная линия 156"/>
            <p:cNvCxnSpPr/>
            <p:nvPr/>
          </p:nvCxnSpPr>
          <p:spPr>
            <a:xfrm rot="18900000" flipH="1">
              <a:off x="4032832" y="2950557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 rot="18000000" flipH="1">
              <a:off x="4086614" y="2944955"/>
              <a:ext cx="36760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/>
            <p:cNvCxnSpPr/>
            <p:nvPr/>
          </p:nvCxnSpPr>
          <p:spPr>
            <a:xfrm rot="17100000" flipH="1">
              <a:off x="4134945" y="2917350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 rot="15300000" flipH="1">
              <a:off x="4159238" y="2874888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 rot="13500000" flipH="1">
              <a:off x="4172161" y="2821870"/>
              <a:ext cx="35587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8" name="Группа 161"/>
          <p:cNvGrpSpPr>
            <a:grpSpLocks/>
          </p:cNvGrpSpPr>
          <p:nvPr/>
        </p:nvGrpSpPr>
        <p:grpSpPr bwMode="auto">
          <a:xfrm rot="320853">
            <a:off x="2770188" y="2632075"/>
            <a:ext cx="206375" cy="187325"/>
            <a:chOff x="4033011" y="2829625"/>
            <a:chExt cx="177933" cy="162020"/>
          </a:xfrm>
        </p:grpSpPr>
        <p:sp>
          <p:nvSpPr>
            <p:cNvPr id="163" name="Полилиния 162"/>
            <p:cNvSpPr/>
            <p:nvPr/>
          </p:nvSpPr>
          <p:spPr>
            <a:xfrm>
              <a:off x="4042252" y="2838238"/>
              <a:ext cx="120447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64" name="Прямая соединительная линия 163"/>
            <p:cNvCxnSpPr/>
            <p:nvPr/>
          </p:nvCxnSpPr>
          <p:spPr>
            <a:xfrm rot="18900000" flipH="1">
              <a:off x="4032278" y="2945118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 rot="18000000" flipH="1">
              <a:off x="4085425" y="2940128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>
            <a:xfrm rot="17100000" flipH="1">
              <a:off x="4135424" y="2916126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>
            <a:xfrm rot="15300000" flipH="1">
              <a:off x="4158485" y="2875972"/>
              <a:ext cx="37072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>
            <a:xfrm rot="13500000" flipH="1">
              <a:off x="4172033" y="2821611"/>
              <a:ext cx="35587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9" name="Группа 168"/>
          <p:cNvGrpSpPr>
            <a:grpSpLocks/>
          </p:cNvGrpSpPr>
          <p:nvPr/>
        </p:nvGrpSpPr>
        <p:grpSpPr bwMode="auto">
          <a:xfrm rot="320853">
            <a:off x="2874963" y="2420938"/>
            <a:ext cx="207962" cy="188912"/>
            <a:chOff x="4033011" y="2829625"/>
            <a:chExt cx="177933" cy="162020"/>
          </a:xfrm>
        </p:grpSpPr>
        <p:sp>
          <p:nvSpPr>
            <p:cNvPr id="170" name="Полилиния 169"/>
            <p:cNvSpPr/>
            <p:nvPr/>
          </p:nvSpPr>
          <p:spPr>
            <a:xfrm>
              <a:off x="4043470" y="2838041"/>
              <a:ext cx="120886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71" name="Прямая соединительная линия 170"/>
            <p:cNvCxnSpPr/>
            <p:nvPr/>
          </p:nvCxnSpPr>
          <p:spPr>
            <a:xfrm rot="18900000" flipH="1">
              <a:off x="4032364" y="2945554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>
            <a:xfrm rot="18000000" flipH="1">
              <a:off x="4085037" y="2939184"/>
              <a:ext cx="36761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>
            <a:xfrm rot="17100000" flipH="1">
              <a:off x="4134655" y="2915384"/>
              <a:ext cx="36761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>
            <a:xfrm rot="15300000" flipH="1">
              <a:off x="4159578" y="2876184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 rot="13500000" flipH="1">
              <a:off x="4172264" y="2821617"/>
              <a:ext cx="35315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10" name="Группа 175"/>
          <p:cNvGrpSpPr>
            <a:grpSpLocks/>
          </p:cNvGrpSpPr>
          <p:nvPr/>
        </p:nvGrpSpPr>
        <p:grpSpPr bwMode="auto">
          <a:xfrm rot="-7027243">
            <a:off x="2765425" y="2233613"/>
            <a:ext cx="206375" cy="187325"/>
            <a:chOff x="4033011" y="2829625"/>
            <a:chExt cx="177933" cy="162020"/>
          </a:xfrm>
        </p:grpSpPr>
        <p:sp>
          <p:nvSpPr>
            <p:cNvPr id="177" name="Полилиния 176"/>
            <p:cNvSpPr/>
            <p:nvPr/>
          </p:nvSpPr>
          <p:spPr>
            <a:xfrm>
              <a:off x="4048413" y="2842688"/>
              <a:ext cx="120447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78" name="Прямая соединительная линия 177"/>
            <p:cNvCxnSpPr/>
            <p:nvPr/>
          </p:nvCxnSpPr>
          <p:spPr>
            <a:xfrm rot="18900000" flipH="1">
              <a:off x="4037453" y="2948407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/>
            <p:nvPr/>
          </p:nvCxnSpPr>
          <p:spPr>
            <a:xfrm rot="18000000" flipH="1">
              <a:off x="4088291" y="2945217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/>
            <p:nvPr/>
          </p:nvCxnSpPr>
          <p:spPr>
            <a:xfrm rot="17100000" flipH="1">
              <a:off x="4138773" y="2915619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единительная линия 180"/>
            <p:cNvCxnSpPr/>
            <p:nvPr/>
          </p:nvCxnSpPr>
          <p:spPr>
            <a:xfrm rot="15300000" flipH="1">
              <a:off x="4169359" y="2878464"/>
              <a:ext cx="37073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/>
            <p:cNvCxnSpPr/>
            <p:nvPr/>
          </p:nvCxnSpPr>
          <p:spPr>
            <a:xfrm rot="13500000" flipH="1">
              <a:off x="4178257" y="2826282"/>
              <a:ext cx="35587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11" name="Группа 214"/>
          <p:cNvGrpSpPr>
            <a:grpSpLocks/>
          </p:cNvGrpSpPr>
          <p:nvPr/>
        </p:nvGrpSpPr>
        <p:grpSpPr bwMode="auto">
          <a:xfrm rot="1472477">
            <a:off x="815975" y="1057275"/>
            <a:ext cx="258763" cy="192088"/>
            <a:chOff x="4108450" y="2376547"/>
            <a:chExt cx="411007" cy="304609"/>
          </a:xfrm>
        </p:grpSpPr>
        <p:grpSp>
          <p:nvGrpSpPr>
            <p:cNvPr id="12644" name="Группа 21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25" name="Полилиния 224"/>
              <p:cNvSpPr/>
              <p:nvPr/>
            </p:nvSpPr>
            <p:spPr>
              <a:xfrm>
                <a:off x="4028269" y="2837084"/>
                <a:ext cx="126075" cy="10825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26" name="Прямая соединительная линия 225"/>
              <p:cNvCxnSpPr/>
              <p:nvPr/>
            </p:nvCxnSpPr>
            <p:spPr>
              <a:xfrm rot="18900000" flipH="1">
                <a:off x="4016519" y="2939992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Прямая соединительная линия 226"/>
              <p:cNvCxnSpPr/>
              <p:nvPr/>
            </p:nvCxnSpPr>
            <p:spPr>
              <a:xfrm rot="18000000" flipH="1">
                <a:off x="4068167" y="2943548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Прямая соединительная линия 227"/>
              <p:cNvCxnSpPr/>
              <p:nvPr/>
            </p:nvCxnSpPr>
            <p:spPr>
              <a:xfrm rot="17100000" flipH="1">
                <a:off x="4121432" y="290877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Прямая соединительная линия 228"/>
              <p:cNvCxnSpPr/>
              <p:nvPr/>
            </p:nvCxnSpPr>
            <p:spPr>
              <a:xfrm rot="15300000" flipH="1">
                <a:off x="4154242" y="2873182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Прямая соединительная линия 229"/>
              <p:cNvCxnSpPr/>
              <p:nvPr/>
            </p:nvCxnSpPr>
            <p:spPr>
              <a:xfrm rot="13500000" flipH="1">
                <a:off x="4159856" y="2824157"/>
                <a:ext cx="37822" cy="3776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45" name="Группа 21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19" name="Полилиния 218"/>
              <p:cNvSpPr/>
              <p:nvPr/>
            </p:nvSpPr>
            <p:spPr>
              <a:xfrm>
                <a:off x="4034964" y="2852444"/>
                <a:ext cx="120837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20" name="Прямая соединительная линия 219"/>
              <p:cNvCxnSpPr/>
              <p:nvPr/>
            </p:nvCxnSpPr>
            <p:spPr>
              <a:xfrm rot="18900000" flipH="1">
                <a:off x="4022471" y="2960472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Прямая соединительная линия 220"/>
              <p:cNvCxnSpPr/>
              <p:nvPr/>
            </p:nvCxnSpPr>
            <p:spPr>
              <a:xfrm rot="18000000" flipH="1">
                <a:off x="4074272" y="2964818"/>
                <a:ext cx="37822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Прямая соединительная линия 221"/>
              <p:cNvCxnSpPr/>
              <p:nvPr/>
            </p:nvCxnSpPr>
            <p:spPr>
              <a:xfrm rot="17100000" flipH="1">
                <a:off x="4119468" y="2924090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Прямая соединительная линия 222"/>
              <p:cNvCxnSpPr/>
              <p:nvPr/>
            </p:nvCxnSpPr>
            <p:spPr>
              <a:xfrm rot="15300000" flipH="1">
                <a:off x="4154554" y="2886203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Прямая соединительная линия 223"/>
              <p:cNvCxnSpPr/>
              <p:nvPr/>
            </p:nvCxnSpPr>
            <p:spPr>
              <a:xfrm rot="13500000" flipH="1">
                <a:off x="4154075" y="2839506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8" name="Полилиния 217"/>
            <p:cNvSpPr/>
            <p:nvPr/>
          </p:nvSpPr>
          <p:spPr>
            <a:xfrm>
              <a:off x="4104647" y="2367744"/>
              <a:ext cx="345448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312" name="Группа 2"/>
          <p:cNvGrpSpPr>
            <a:grpSpLocks/>
          </p:cNvGrpSpPr>
          <p:nvPr/>
        </p:nvGrpSpPr>
        <p:grpSpPr bwMode="auto">
          <a:xfrm>
            <a:off x="2582863" y="1744663"/>
            <a:ext cx="169862" cy="134937"/>
            <a:chOff x="3727273" y="2998595"/>
            <a:chExt cx="269411" cy="213958"/>
          </a:xfrm>
        </p:grpSpPr>
        <p:grpSp>
          <p:nvGrpSpPr>
            <p:cNvPr id="12630" name="Группа 231"/>
            <p:cNvGrpSpPr>
              <a:grpSpLocks/>
            </p:cNvGrpSpPr>
            <p:nvPr/>
          </p:nvGrpSpPr>
          <p:grpSpPr bwMode="auto">
            <a:xfrm>
              <a:off x="3818751" y="3050533"/>
              <a:ext cx="177933" cy="162020"/>
              <a:chOff x="4033011" y="2829625"/>
              <a:chExt cx="177933" cy="162020"/>
            </a:xfrm>
          </p:grpSpPr>
          <p:sp>
            <p:nvSpPr>
              <p:cNvPr id="241" name="Полилиния 240"/>
              <p:cNvSpPr/>
              <p:nvPr/>
            </p:nvSpPr>
            <p:spPr>
              <a:xfrm>
                <a:off x="4044765" y="2843133"/>
                <a:ext cx="120857" cy="11075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42" name="Прямая соединительная линия 241"/>
              <p:cNvCxnSpPr/>
              <p:nvPr/>
            </p:nvCxnSpPr>
            <p:spPr>
              <a:xfrm rot="18900000" flipH="1">
                <a:off x="4032180" y="295136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Прямая соединительная линия 242"/>
              <p:cNvCxnSpPr/>
              <p:nvPr/>
            </p:nvCxnSpPr>
            <p:spPr>
              <a:xfrm rot="18000000" flipH="1">
                <a:off x="4086314" y="2945073"/>
                <a:ext cx="37758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Прямая соединительная линия 243"/>
              <p:cNvCxnSpPr/>
              <p:nvPr/>
            </p:nvCxnSpPr>
            <p:spPr>
              <a:xfrm rot="17100000" flipH="1">
                <a:off x="4135413" y="291612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Прямая соединительная линия 244"/>
              <p:cNvCxnSpPr/>
              <p:nvPr/>
            </p:nvCxnSpPr>
            <p:spPr>
              <a:xfrm rot="15300000" flipH="1">
                <a:off x="4164368" y="2877108"/>
                <a:ext cx="35240" cy="428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Прямая соединительная линия 245"/>
              <p:cNvCxnSpPr/>
              <p:nvPr/>
            </p:nvCxnSpPr>
            <p:spPr>
              <a:xfrm rot="13500000" flipH="1">
                <a:off x="4173177" y="2828030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31" name="Группа 232"/>
            <p:cNvGrpSpPr>
              <a:grpSpLocks/>
            </p:cNvGrpSpPr>
            <p:nvPr/>
          </p:nvGrpSpPr>
          <p:grpSpPr bwMode="auto">
            <a:xfrm rot="10560594">
              <a:off x="3727273" y="2998595"/>
              <a:ext cx="177933" cy="162020"/>
              <a:chOff x="4033011" y="2829625"/>
              <a:chExt cx="177933" cy="162020"/>
            </a:xfrm>
          </p:grpSpPr>
          <p:sp>
            <p:nvSpPr>
              <p:cNvPr id="235" name="Полилиния 234"/>
              <p:cNvSpPr/>
              <p:nvPr/>
            </p:nvSpPr>
            <p:spPr>
              <a:xfrm>
                <a:off x="4034902" y="2853855"/>
                <a:ext cx="120857" cy="10572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36" name="Прямая соединительная линия 235"/>
              <p:cNvCxnSpPr/>
              <p:nvPr/>
            </p:nvCxnSpPr>
            <p:spPr>
              <a:xfrm rot="18900000" flipH="1">
                <a:off x="4022220" y="2958401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Прямая соединительная линия 236"/>
              <p:cNvCxnSpPr/>
              <p:nvPr/>
            </p:nvCxnSpPr>
            <p:spPr>
              <a:xfrm rot="18000000" flipH="1">
                <a:off x="4078004" y="2954722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Прямая соединительная линия 237"/>
              <p:cNvCxnSpPr/>
              <p:nvPr/>
            </p:nvCxnSpPr>
            <p:spPr>
              <a:xfrm rot="17100000" flipH="1">
                <a:off x="4125494" y="2925230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Прямая соединительная линия 238"/>
              <p:cNvCxnSpPr/>
              <p:nvPr/>
            </p:nvCxnSpPr>
            <p:spPr>
              <a:xfrm rot="15300000" flipH="1">
                <a:off x="4164718" y="2886333"/>
                <a:ext cx="35240" cy="428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Прямая соединительная линия 239"/>
              <p:cNvCxnSpPr/>
              <p:nvPr/>
            </p:nvCxnSpPr>
            <p:spPr>
              <a:xfrm rot="13500000" flipH="1">
                <a:off x="4171984" y="2837641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13" name="Группа 262"/>
          <p:cNvGrpSpPr>
            <a:grpSpLocks/>
          </p:cNvGrpSpPr>
          <p:nvPr/>
        </p:nvGrpSpPr>
        <p:grpSpPr bwMode="auto">
          <a:xfrm rot="1987702">
            <a:off x="2867025" y="1268413"/>
            <a:ext cx="258763" cy="192087"/>
            <a:chOff x="4108450" y="2376547"/>
            <a:chExt cx="411007" cy="304609"/>
          </a:xfrm>
        </p:grpSpPr>
        <p:grpSp>
          <p:nvGrpSpPr>
            <p:cNvPr id="12615" name="Группа 263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73" name="Полилиния 272"/>
              <p:cNvSpPr/>
              <p:nvPr/>
            </p:nvSpPr>
            <p:spPr>
              <a:xfrm>
                <a:off x="4031773" y="2840203"/>
                <a:ext cx="123554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74" name="Прямая соединительная линия 273"/>
              <p:cNvCxnSpPr/>
              <p:nvPr/>
            </p:nvCxnSpPr>
            <p:spPr>
              <a:xfrm rot="18900000" flipH="1">
                <a:off x="4021770" y="2941005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Прямая соединительная линия 274"/>
              <p:cNvCxnSpPr/>
              <p:nvPr/>
            </p:nvCxnSpPr>
            <p:spPr>
              <a:xfrm rot="18000000" flipH="1">
                <a:off x="4074689" y="2944541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Прямая соединительная линия 275"/>
              <p:cNvCxnSpPr/>
              <p:nvPr/>
            </p:nvCxnSpPr>
            <p:spPr>
              <a:xfrm rot="17100000" flipH="1">
                <a:off x="4129997" y="2910145"/>
                <a:ext cx="3272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Прямая соединительная линия 276"/>
              <p:cNvCxnSpPr/>
              <p:nvPr/>
            </p:nvCxnSpPr>
            <p:spPr>
              <a:xfrm rot="15300000" flipH="1">
                <a:off x="4154257" y="2874223"/>
                <a:ext cx="35244" cy="4286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Прямая соединительная линия 277"/>
              <p:cNvCxnSpPr/>
              <p:nvPr/>
            </p:nvCxnSpPr>
            <p:spPr>
              <a:xfrm rot="13500000" flipH="1">
                <a:off x="4162799" y="282183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16" name="Группа 264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67" name="Полилиния 266"/>
              <p:cNvSpPr/>
              <p:nvPr/>
            </p:nvSpPr>
            <p:spPr>
              <a:xfrm>
                <a:off x="4035293" y="2843937"/>
                <a:ext cx="120837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68" name="Прямая соединительная линия 267"/>
              <p:cNvCxnSpPr/>
              <p:nvPr/>
            </p:nvCxnSpPr>
            <p:spPr>
              <a:xfrm rot="18900000" flipH="1">
                <a:off x="4016260" y="2957950"/>
                <a:ext cx="32780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Прямая соединительная линия 268"/>
              <p:cNvCxnSpPr/>
              <p:nvPr/>
            </p:nvCxnSpPr>
            <p:spPr>
              <a:xfrm rot="18000000" flipH="1">
                <a:off x="4073740" y="2958117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Прямая соединительная линия 269"/>
              <p:cNvCxnSpPr/>
              <p:nvPr/>
            </p:nvCxnSpPr>
            <p:spPr>
              <a:xfrm rot="17100000" flipH="1">
                <a:off x="4116626" y="2920728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Прямая соединительная линия 270"/>
              <p:cNvCxnSpPr/>
              <p:nvPr/>
            </p:nvCxnSpPr>
            <p:spPr>
              <a:xfrm rot="15300000" flipH="1">
                <a:off x="4154305" y="2881544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Прямая соединительная линия 271"/>
              <p:cNvCxnSpPr/>
              <p:nvPr/>
            </p:nvCxnSpPr>
            <p:spPr>
              <a:xfrm rot="13500000" flipH="1">
                <a:off x="4161531" y="283265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" name="Полилиния 265"/>
            <p:cNvSpPr/>
            <p:nvPr/>
          </p:nvSpPr>
          <p:spPr>
            <a:xfrm>
              <a:off x="4101578" y="2373010"/>
              <a:ext cx="345448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314" name="Группа 278"/>
          <p:cNvGrpSpPr>
            <a:grpSpLocks/>
          </p:cNvGrpSpPr>
          <p:nvPr/>
        </p:nvGrpSpPr>
        <p:grpSpPr bwMode="auto">
          <a:xfrm rot="-930878">
            <a:off x="3873500" y="1325563"/>
            <a:ext cx="260350" cy="192087"/>
            <a:chOff x="4108450" y="2376547"/>
            <a:chExt cx="411007" cy="304609"/>
          </a:xfrm>
        </p:grpSpPr>
        <p:grpSp>
          <p:nvGrpSpPr>
            <p:cNvPr id="12600" name="Группа 279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89" name="Полилиния 288"/>
              <p:cNvSpPr/>
              <p:nvPr/>
            </p:nvSpPr>
            <p:spPr>
              <a:xfrm>
                <a:off x="4033027" y="2833364"/>
                <a:ext cx="120294" cy="10825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90" name="Прямая соединительная линия 289"/>
              <p:cNvCxnSpPr/>
              <p:nvPr/>
            </p:nvCxnSpPr>
            <p:spPr>
              <a:xfrm rot="18900000" flipH="1">
                <a:off x="4023296" y="2938735"/>
                <a:ext cx="32728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Прямая соединительная линия 290"/>
              <p:cNvCxnSpPr/>
              <p:nvPr/>
            </p:nvCxnSpPr>
            <p:spPr>
              <a:xfrm rot="18000000" flipH="1">
                <a:off x="4074438" y="2932796"/>
                <a:ext cx="37761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Прямая соединительная линия 291"/>
              <p:cNvCxnSpPr/>
              <p:nvPr/>
            </p:nvCxnSpPr>
            <p:spPr>
              <a:xfrm rot="17100000" flipH="1">
                <a:off x="4122309" y="2905299"/>
                <a:ext cx="35244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Прямая соединительная линия 292"/>
              <p:cNvCxnSpPr/>
              <p:nvPr/>
            </p:nvCxnSpPr>
            <p:spPr>
              <a:xfrm rot="15300000" flipH="1">
                <a:off x="4154902" y="2866107"/>
                <a:ext cx="35244" cy="426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Прямая соединительная линия 293"/>
              <p:cNvCxnSpPr/>
              <p:nvPr/>
            </p:nvCxnSpPr>
            <p:spPr>
              <a:xfrm rot="13500000" flipH="1">
                <a:off x="4159936" y="2816399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01" name="Группа 280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83" name="Полилиния 282"/>
              <p:cNvSpPr/>
              <p:nvPr/>
            </p:nvSpPr>
            <p:spPr>
              <a:xfrm>
                <a:off x="4025535" y="2842348"/>
                <a:ext cx="123355" cy="11027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84" name="Прямая соединительная линия 283"/>
              <p:cNvCxnSpPr/>
              <p:nvPr/>
            </p:nvCxnSpPr>
            <p:spPr>
              <a:xfrm rot="18900000" flipH="1">
                <a:off x="4012954" y="2947723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Прямая соединительная линия 284"/>
              <p:cNvCxnSpPr/>
              <p:nvPr/>
            </p:nvCxnSpPr>
            <p:spPr>
              <a:xfrm rot="18000000" flipH="1">
                <a:off x="4067222" y="2954273"/>
                <a:ext cx="3759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Прямая соединительная линия 285"/>
              <p:cNvCxnSpPr/>
              <p:nvPr/>
            </p:nvCxnSpPr>
            <p:spPr>
              <a:xfrm rot="17100000" flipH="1">
                <a:off x="4118311" y="2915096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Прямая соединительная линия 286"/>
              <p:cNvCxnSpPr/>
              <p:nvPr/>
            </p:nvCxnSpPr>
            <p:spPr>
              <a:xfrm rot="15300000" flipH="1">
                <a:off x="4153423" y="2880355"/>
                <a:ext cx="30074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Прямая соединительная линия 287"/>
              <p:cNvCxnSpPr/>
              <p:nvPr/>
            </p:nvCxnSpPr>
            <p:spPr>
              <a:xfrm rot="13500000" flipH="1">
                <a:off x="4155650" y="2826650"/>
                <a:ext cx="35244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2" name="Полилиния 281"/>
            <p:cNvSpPr/>
            <p:nvPr/>
          </p:nvSpPr>
          <p:spPr>
            <a:xfrm>
              <a:off x="4100032" y="2369572"/>
              <a:ext cx="3458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315" name="Группа 294"/>
          <p:cNvGrpSpPr>
            <a:grpSpLocks/>
          </p:cNvGrpSpPr>
          <p:nvPr/>
        </p:nvGrpSpPr>
        <p:grpSpPr bwMode="auto">
          <a:xfrm>
            <a:off x="4545013" y="1028700"/>
            <a:ext cx="258762" cy="192088"/>
            <a:chOff x="4108450" y="2376547"/>
            <a:chExt cx="411007" cy="304609"/>
          </a:xfrm>
        </p:grpSpPr>
        <p:grpSp>
          <p:nvGrpSpPr>
            <p:cNvPr id="12585" name="Группа 29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05" name="Полилиния 304"/>
              <p:cNvSpPr/>
              <p:nvPr/>
            </p:nvSpPr>
            <p:spPr>
              <a:xfrm>
                <a:off x="4044523" y="2842768"/>
                <a:ext cx="121033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06" name="Прямая соединительная линия 305"/>
              <p:cNvCxnSpPr/>
              <p:nvPr/>
            </p:nvCxnSpPr>
            <p:spPr>
              <a:xfrm rot="18900000" flipH="1">
                <a:off x="4031944" y="2950985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Прямая соединительная линия 306"/>
              <p:cNvCxnSpPr/>
              <p:nvPr/>
            </p:nvCxnSpPr>
            <p:spPr>
              <a:xfrm rot="18000000" flipH="1">
                <a:off x="4086160" y="2944691"/>
                <a:ext cx="37760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Прямая соединительная линия 307"/>
              <p:cNvCxnSpPr/>
              <p:nvPr/>
            </p:nvCxnSpPr>
            <p:spPr>
              <a:xfrm rot="17100000" flipH="1">
                <a:off x="4135327" y="291574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Прямая соединительная линия 308"/>
              <p:cNvCxnSpPr/>
              <p:nvPr/>
            </p:nvCxnSpPr>
            <p:spPr>
              <a:xfrm rot="15300000" flipH="1">
                <a:off x="4164324" y="2876719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Прямая соединительная линия 309"/>
              <p:cNvCxnSpPr/>
              <p:nvPr/>
            </p:nvCxnSpPr>
            <p:spPr>
              <a:xfrm rot="13500000" flipH="1">
                <a:off x="4173122" y="282766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86" name="Группа 29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99" name="Полилиния 298"/>
              <p:cNvSpPr/>
              <p:nvPr/>
            </p:nvSpPr>
            <p:spPr>
              <a:xfrm>
                <a:off x="4034582" y="2851690"/>
                <a:ext cx="123353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00" name="Прямая соединительная линия 299"/>
              <p:cNvCxnSpPr/>
              <p:nvPr/>
            </p:nvCxnSpPr>
            <p:spPr>
              <a:xfrm rot="18900000" flipH="1">
                <a:off x="4022960" y="2951411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Прямая соединительная линия 300"/>
              <p:cNvCxnSpPr/>
              <p:nvPr/>
            </p:nvCxnSpPr>
            <p:spPr>
              <a:xfrm rot="18000000" flipH="1">
                <a:off x="4076981" y="2947934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Прямая соединительная линия 301"/>
              <p:cNvCxnSpPr/>
              <p:nvPr/>
            </p:nvCxnSpPr>
            <p:spPr>
              <a:xfrm rot="17100000" flipH="1">
                <a:off x="4129931" y="291652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Прямая соединительная линия 302"/>
              <p:cNvCxnSpPr/>
              <p:nvPr/>
            </p:nvCxnSpPr>
            <p:spPr>
              <a:xfrm rot="15300000" flipH="1">
                <a:off x="4162141" y="2875495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Прямая соединительная линия 303"/>
              <p:cNvCxnSpPr/>
              <p:nvPr/>
            </p:nvCxnSpPr>
            <p:spPr>
              <a:xfrm rot="13500000" flipH="1">
                <a:off x="4169649" y="2827036"/>
                <a:ext cx="37761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8" name="Полилиния 297"/>
            <p:cNvSpPr/>
            <p:nvPr/>
          </p:nvSpPr>
          <p:spPr>
            <a:xfrm>
              <a:off x="4108450" y="2376547"/>
              <a:ext cx="345447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316" name="Группа 310"/>
          <p:cNvGrpSpPr>
            <a:grpSpLocks/>
          </p:cNvGrpSpPr>
          <p:nvPr/>
        </p:nvGrpSpPr>
        <p:grpSpPr bwMode="auto">
          <a:xfrm rot="1987702">
            <a:off x="3222625" y="866775"/>
            <a:ext cx="258763" cy="192088"/>
            <a:chOff x="4108450" y="2376547"/>
            <a:chExt cx="411007" cy="304609"/>
          </a:xfrm>
        </p:grpSpPr>
        <p:grpSp>
          <p:nvGrpSpPr>
            <p:cNvPr id="12570" name="Группа 31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21" name="Полилиния 320"/>
              <p:cNvSpPr/>
              <p:nvPr/>
            </p:nvSpPr>
            <p:spPr>
              <a:xfrm>
                <a:off x="4031773" y="2840203"/>
                <a:ext cx="123554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22" name="Прямая соединительная линия 321"/>
              <p:cNvCxnSpPr/>
              <p:nvPr/>
            </p:nvCxnSpPr>
            <p:spPr>
              <a:xfrm rot="18900000" flipH="1">
                <a:off x="4021770" y="2941003"/>
                <a:ext cx="35244" cy="4286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Прямая соединительная линия 322"/>
              <p:cNvCxnSpPr/>
              <p:nvPr/>
            </p:nvCxnSpPr>
            <p:spPr>
              <a:xfrm rot="18000000" flipH="1">
                <a:off x="4074690" y="2944541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Прямая соединительная линия 323"/>
              <p:cNvCxnSpPr/>
              <p:nvPr/>
            </p:nvCxnSpPr>
            <p:spPr>
              <a:xfrm rot="17100000" flipH="1">
                <a:off x="4129998" y="2910146"/>
                <a:ext cx="32727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Прямая соединительная линия 324"/>
              <p:cNvCxnSpPr/>
              <p:nvPr/>
            </p:nvCxnSpPr>
            <p:spPr>
              <a:xfrm rot="15300000" flipH="1">
                <a:off x="4154257" y="2874223"/>
                <a:ext cx="35244" cy="4286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Прямая соединительная линия 325"/>
              <p:cNvCxnSpPr/>
              <p:nvPr/>
            </p:nvCxnSpPr>
            <p:spPr>
              <a:xfrm rot="13500000" flipH="1">
                <a:off x="4162798" y="282183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71" name="Группа 312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15" name="Полилиния 314"/>
              <p:cNvSpPr/>
              <p:nvPr/>
            </p:nvSpPr>
            <p:spPr>
              <a:xfrm>
                <a:off x="4035291" y="2843936"/>
                <a:ext cx="120837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16" name="Прямая соединительная линия 315"/>
              <p:cNvCxnSpPr/>
              <p:nvPr/>
            </p:nvCxnSpPr>
            <p:spPr>
              <a:xfrm rot="18900000" flipH="1">
                <a:off x="4018009" y="2954789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Прямая соединительная линия 316"/>
              <p:cNvCxnSpPr/>
              <p:nvPr/>
            </p:nvCxnSpPr>
            <p:spPr>
              <a:xfrm rot="18000000" flipH="1">
                <a:off x="4073740" y="2958115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Прямая соединительная линия 317"/>
              <p:cNvCxnSpPr/>
              <p:nvPr/>
            </p:nvCxnSpPr>
            <p:spPr>
              <a:xfrm rot="17100000" flipH="1">
                <a:off x="4116624" y="2920727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Прямая соединительная линия 318"/>
              <p:cNvCxnSpPr/>
              <p:nvPr/>
            </p:nvCxnSpPr>
            <p:spPr>
              <a:xfrm rot="15300000" flipH="1">
                <a:off x="4154304" y="2881543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Прямая соединительная линия 319"/>
              <p:cNvCxnSpPr/>
              <p:nvPr/>
            </p:nvCxnSpPr>
            <p:spPr>
              <a:xfrm rot="13500000" flipH="1">
                <a:off x="4161529" y="2832649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4" name="Полилиния 313"/>
            <p:cNvSpPr/>
            <p:nvPr/>
          </p:nvSpPr>
          <p:spPr>
            <a:xfrm>
              <a:off x="4101578" y="2373011"/>
              <a:ext cx="345448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317" name="Группа 326"/>
          <p:cNvGrpSpPr>
            <a:grpSpLocks/>
          </p:cNvGrpSpPr>
          <p:nvPr/>
        </p:nvGrpSpPr>
        <p:grpSpPr bwMode="auto">
          <a:xfrm>
            <a:off x="2682875" y="531813"/>
            <a:ext cx="192088" cy="160337"/>
            <a:chOff x="3694881" y="2751680"/>
            <a:chExt cx="305325" cy="254253"/>
          </a:xfrm>
        </p:grpSpPr>
        <p:sp>
          <p:nvSpPr>
            <p:cNvPr id="328" name="Полилиния 327"/>
            <p:cNvSpPr/>
            <p:nvPr/>
          </p:nvSpPr>
          <p:spPr>
            <a:xfrm>
              <a:off x="3732732" y="2774335"/>
              <a:ext cx="252334" cy="196354"/>
            </a:xfrm>
            <a:custGeom>
              <a:avLst/>
              <a:gdLst>
                <a:gd name="connsiteX0" fmla="*/ 252692 w 252692"/>
                <a:gd name="connsiteY0" fmla="*/ 190500 h 195400"/>
                <a:gd name="connsiteX1" fmla="*/ 183635 w 252692"/>
                <a:gd name="connsiteY1" fmla="*/ 192882 h 195400"/>
                <a:gd name="connsiteX2" fmla="*/ 155060 w 252692"/>
                <a:gd name="connsiteY2" fmla="*/ 159544 h 195400"/>
                <a:gd name="connsiteX3" fmla="*/ 147917 w 252692"/>
                <a:gd name="connsiteY3" fmla="*/ 123825 h 195400"/>
                <a:gd name="connsiteX4" fmla="*/ 107435 w 252692"/>
                <a:gd name="connsiteY4" fmla="*/ 109538 h 195400"/>
                <a:gd name="connsiteX5" fmla="*/ 28854 w 252692"/>
                <a:gd name="connsiteY5" fmla="*/ 121444 h 195400"/>
                <a:gd name="connsiteX6" fmla="*/ 279 w 252692"/>
                <a:gd name="connsiteY6" fmla="*/ 64294 h 195400"/>
                <a:gd name="connsiteX7" fmla="*/ 43142 w 252692"/>
                <a:gd name="connsiteY7" fmla="*/ 0 h 1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92" h="195400">
                  <a:moveTo>
                    <a:pt x="252692" y="190500"/>
                  </a:moveTo>
                  <a:cubicBezTo>
                    <a:pt x="226299" y="194270"/>
                    <a:pt x="199907" y="198041"/>
                    <a:pt x="183635" y="192882"/>
                  </a:cubicBezTo>
                  <a:cubicBezTo>
                    <a:pt x="167363" y="187723"/>
                    <a:pt x="161013" y="171053"/>
                    <a:pt x="155060" y="159544"/>
                  </a:cubicBezTo>
                  <a:cubicBezTo>
                    <a:pt x="149107" y="148035"/>
                    <a:pt x="155855" y="132159"/>
                    <a:pt x="147917" y="123825"/>
                  </a:cubicBezTo>
                  <a:cubicBezTo>
                    <a:pt x="139979" y="115491"/>
                    <a:pt x="127279" y="109935"/>
                    <a:pt x="107435" y="109538"/>
                  </a:cubicBezTo>
                  <a:cubicBezTo>
                    <a:pt x="87591" y="109141"/>
                    <a:pt x="46713" y="128985"/>
                    <a:pt x="28854" y="121444"/>
                  </a:cubicBezTo>
                  <a:cubicBezTo>
                    <a:pt x="10995" y="113903"/>
                    <a:pt x="-2102" y="84535"/>
                    <a:pt x="279" y="64294"/>
                  </a:cubicBezTo>
                  <a:cubicBezTo>
                    <a:pt x="2660" y="44053"/>
                    <a:pt x="22901" y="22026"/>
                    <a:pt x="43142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29" name="Прямая соединительная линия 328"/>
            <p:cNvCxnSpPr/>
            <p:nvPr/>
          </p:nvCxnSpPr>
          <p:spPr>
            <a:xfrm rot="18900000" flipH="1">
              <a:off x="3964919" y="2963091"/>
              <a:ext cx="35243" cy="4037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Прямая соединительная линия 329"/>
            <p:cNvCxnSpPr/>
            <p:nvPr/>
          </p:nvCxnSpPr>
          <p:spPr>
            <a:xfrm rot="900000" flipH="1">
              <a:off x="3712545" y="2872513"/>
              <a:ext cx="35327" cy="4279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Прямая соединительная линия 330"/>
            <p:cNvCxnSpPr/>
            <p:nvPr/>
          </p:nvCxnSpPr>
          <p:spPr>
            <a:xfrm rot="19800000" flipH="1">
              <a:off x="3919459" y="2965655"/>
              <a:ext cx="37849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Прямая соединительная линия 331"/>
            <p:cNvCxnSpPr/>
            <p:nvPr/>
          </p:nvCxnSpPr>
          <p:spPr>
            <a:xfrm rot="20700000" flipH="1">
              <a:off x="3879086" y="2953069"/>
              <a:ext cx="35327" cy="4279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Прямая соединительная линия 332"/>
            <p:cNvCxnSpPr/>
            <p:nvPr/>
          </p:nvCxnSpPr>
          <p:spPr>
            <a:xfrm rot="900000" flipH="1">
              <a:off x="3851328" y="2922861"/>
              <a:ext cx="37851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/>
            <p:nvPr/>
          </p:nvCxnSpPr>
          <p:spPr>
            <a:xfrm rot="19800000" flipH="1">
              <a:off x="3805908" y="2885100"/>
              <a:ext cx="37851" cy="4279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Прямая соединительная линия 334"/>
            <p:cNvCxnSpPr/>
            <p:nvPr/>
          </p:nvCxnSpPr>
          <p:spPr>
            <a:xfrm rot="20700000" flipH="1">
              <a:off x="3752919" y="2892652"/>
              <a:ext cx="37849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Прямая соединительная линия 335"/>
            <p:cNvCxnSpPr/>
            <p:nvPr/>
          </p:nvCxnSpPr>
          <p:spPr>
            <a:xfrm rot="2700000" flipH="1">
              <a:off x="3697405" y="2827201"/>
              <a:ext cx="35327" cy="4279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Прямая соединительная линия 336"/>
            <p:cNvCxnSpPr/>
            <p:nvPr/>
          </p:nvCxnSpPr>
          <p:spPr>
            <a:xfrm rot="4500000" flipH="1">
              <a:off x="3707539" y="2784359"/>
              <a:ext cx="35243" cy="4037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Прямая соединительная линия 337"/>
            <p:cNvCxnSpPr/>
            <p:nvPr/>
          </p:nvCxnSpPr>
          <p:spPr>
            <a:xfrm rot="5400000" flipH="1">
              <a:off x="3745390" y="2749116"/>
              <a:ext cx="35243" cy="4037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18" name="Группа 338"/>
          <p:cNvGrpSpPr>
            <a:grpSpLocks/>
          </p:cNvGrpSpPr>
          <p:nvPr/>
        </p:nvGrpSpPr>
        <p:grpSpPr bwMode="auto">
          <a:xfrm rot="-6794723">
            <a:off x="2817019" y="729456"/>
            <a:ext cx="114300" cy="65088"/>
            <a:chOff x="4303926" y="2901220"/>
            <a:chExt cx="181731" cy="103571"/>
          </a:xfrm>
        </p:grpSpPr>
        <p:sp>
          <p:nvSpPr>
            <p:cNvPr id="340" name="Полилиния 339"/>
            <p:cNvSpPr/>
            <p:nvPr/>
          </p:nvSpPr>
          <p:spPr>
            <a:xfrm rot="11463848">
              <a:off x="4349984" y="2930319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41" name="Прямая соединительная линия 340"/>
            <p:cNvCxnSpPr/>
            <p:nvPr/>
          </p:nvCxnSpPr>
          <p:spPr>
            <a:xfrm rot="8763848" flipH="1">
              <a:off x="4450558" y="2902507"/>
              <a:ext cx="35337" cy="404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Прямая соединительная линия 341"/>
            <p:cNvCxnSpPr/>
            <p:nvPr/>
          </p:nvCxnSpPr>
          <p:spPr>
            <a:xfrm rot="7863848" flipH="1">
              <a:off x="4394868" y="2897833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Прямая соединительная линия 342"/>
            <p:cNvCxnSpPr/>
            <p:nvPr/>
          </p:nvCxnSpPr>
          <p:spPr>
            <a:xfrm rot="6963848" flipH="1">
              <a:off x="4355806" y="2917438"/>
              <a:ext cx="37891" cy="4290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Прямая соединительная линия 343"/>
            <p:cNvCxnSpPr/>
            <p:nvPr/>
          </p:nvCxnSpPr>
          <p:spPr>
            <a:xfrm rot="5163848" flipH="1">
              <a:off x="4307331" y="2948179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19" name="Группа 344"/>
          <p:cNvGrpSpPr>
            <a:grpSpLocks/>
          </p:cNvGrpSpPr>
          <p:nvPr/>
        </p:nvGrpSpPr>
        <p:grpSpPr bwMode="auto">
          <a:xfrm rot="10800000">
            <a:off x="2924175" y="760413"/>
            <a:ext cx="114300" cy="65087"/>
            <a:chOff x="4303926" y="2901220"/>
            <a:chExt cx="181731" cy="103571"/>
          </a:xfrm>
        </p:grpSpPr>
        <p:sp>
          <p:nvSpPr>
            <p:cNvPr id="346" name="Полилиния 345"/>
            <p:cNvSpPr/>
            <p:nvPr/>
          </p:nvSpPr>
          <p:spPr>
            <a:xfrm rot="11463848">
              <a:off x="4346834" y="2931534"/>
              <a:ext cx="116106" cy="7325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47" name="Прямая соединительная линия 346"/>
            <p:cNvCxnSpPr/>
            <p:nvPr/>
          </p:nvCxnSpPr>
          <p:spPr>
            <a:xfrm rot="8763848" flipH="1">
              <a:off x="4450320" y="2893641"/>
              <a:ext cx="35337" cy="404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Прямая соединительная линия 347"/>
            <p:cNvCxnSpPr/>
            <p:nvPr/>
          </p:nvCxnSpPr>
          <p:spPr>
            <a:xfrm rot="7863848" flipH="1">
              <a:off x="4394777" y="2888605"/>
              <a:ext cx="35366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Прямая соединительная линия 348"/>
            <p:cNvCxnSpPr/>
            <p:nvPr/>
          </p:nvCxnSpPr>
          <p:spPr>
            <a:xfrm rot="6963848" flipH="1">
              <a:off x="4351866" y="2916395"/>
              <a:ext cx="37893" cy="4290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Прямая соединительная линия 349"/>
            <p:cNvCxnSpPr/>
            <p:nvPr/>
          </p:nvCxnSpPr>
          <p:spPr>
            <a:xfrm rot="5163848" flipH="1">
              <a:off x="4306436" y="2939128"/>
              <a:ext cx="35366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20" name="Группа 350"/>
          <p:cNvGrpSpPr>
            <a:grpSpLocks/>
          </p:cNvGrpSpPr>
          <p:nvPr/>
        </p:nvGrpSpPr>
        <p:grpSpPr bwMode="auto">
          <a:xfrm rot="1422053">
            <a:off x="2751138" y="501650"/>
            <a:ext cx="239712" cy="98425"/>
            <a:chOff x="3787724" y="2615497"/>
            <a:chExt cx="380303" cy="155485"/>
          </a:xfrm>
        </p:grpSpPr>
        <p:sp>
          <p:nvSpPr>
            <p:cNvPr id="352" name="Полилиния 351"/>
            <p:cNvSpPr/>
            <p:nvPr/>
          </p:nvSpPr>
          <p:spPr>
            <a:xfrm>
              <a:off x="3813197" y="2658317"/>
              <a:ext cx="309783" cy="100313"/>
            </a:xfrm>
            <a:custGeom>
              <a:avLst/>
              <a:gdLst>
                <a:gd name="connsiteX0" fmla="*/ 0 w 335756"/>
                <a:gd name="connsiteY0" fmla="*/ 76384 h 100197"/>
                <a:gd name="connsiteX1" fmla="*/ 45244 w 335756"/>
                <a:gd name="connsiteY1" fmla="*/ 33522 h 100197"/>
                <a:gd name="connsiteX2" fmla="*/ 88106 w 335756"/>
                <a:gd name="connsiteY2" fmla="*/ 14472 h 100197"/>
                <a:gd name="connsiteX3" fmla="*/ 154781 w 335756"/>
                <a:gd name="connsiteY3" fmla="*/ 2565 h 100197"/>
                <a:gd name="connsiteX4" fmla="*/ 235744 w 335756"/>
                <a:gd name="connsiteY4" fmla="*/ 4947 h 100197"/>
                <a:gd name="connsiteX5" fmla="*/ 300037 w 335756"/>
                <a:gd name="connsiteY5" fmla="*/ 52572 h 100197"/>
                <a:gd name="connsiteX6" fmla="*/ 335756 w 335756"/>
                <a:gd name="connsiteY6" fmla="*/ 100197 h 100197"/>
                <a:gd name="connsiteX0" fmla="*/ 0 w 311943"/>
                <a:gd name="connsiteY0" fmla="*/ 59716 h 100197"/>
                <a:gd name="connsiteX1" fmla="*/ 21431 w 311943"/>
                <a:gd name="connsiteY1" fmla="*/ 33522 h 100197"/>
                <a:gd name="connsiteX2" fmla="*/ 64293 w 311943"/>
                <a:gd name="connsiteY2" fmla="*/ 14472 h 100197"/>
                <a:gd name="connsiteX3" fmla="*/ 130968 w 311943"/>
                <a:gd name="connsiteY3" fmla="*/ 2565 h 100197"/>
                <a:gd name="connsiteX4" fmla="*/ 211931 w 311943"/>
                <a:gd name="connsiteY4" fmla="*/ 4947 h 100197"/>
                <a:gd name="connsiteX5" fmla="*/ 276224 w 311943"/>
                <a:gd name="connsiteY5" fmla="*/ 52572 h 100197"/>
                <a:gd name="connsiteX6" fmla="*/ 311943 w 311943"/>
                <a:gd name="connsiteY6" fmla="*/ 100197 h 10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943" h="100197">
                  <a:moveTo>
                    <a:pt x="0" y="59716"/>
                  </a:moveTo>
                  <a:cubicBezTo>
                    <a:pt x="15280" y="43444"/>
                    <a:pt x="10716" y="41063"/>
                    <a:pt x="21431" y="33522"/>
                  </a:cubicBezTo>
                  <a:cubicBezTo>
                    <a:pt x="32146" y="25981"/>
                    <a:pt x="46037" y="19631"/>
                    <a:pt x="64293" y="14472"/>
                  </a:cubicBezTo>
                  <a:cubicBezTo>
                    <a:pt x="82549" y="9312"/>
                    <a:pt x="106362" y="4152"/>
                    <a:pt x="130968" y="2565"/>
                  </a:cubicBezTo>
                  <a:cubicBezTo>
                    <a:pt x="155574" y="978"/>
                    <a:pt x="187722" y="-3388"/>
                    <a:pt x="211931" y="4947"/>
                  </a:cubicBezTo>
                  <a:cubicBezTo>
                    <a:pt x="236140" y="13282"/>
                    <a:pt x="259555" y="36697"/>
                    <a:pt x="276224" y="52572"/>
                  </a:cubicBezTo>
                  <a:cubicBezTo>
                    <a:pt x="292893" y="68447"/>
                    <a:pt x="302418" y="84322"/>
                    <a:pt x="311943" y="100197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53" name="Прямая соединительная линия 352"/>
            <p:cNvCxnSpPr/>
            <p:nvPr/>
          </p:nvCxnSpPr>
          <p:spPr>
            <a:xfrm rot="12600000" flipH="1">
              <a:off x="4125580" y="2726894"/>
              <a:ext cx="35260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Прямая соединительная линия 353"/>
            <p:cNvCxnSpPr/>
            <p:nvPr/>
          </p:nvCxnSpPr>
          <p:spPr>
            <a:xfrm rot="11700000" flipH="1">
              <a:off x="4094202" y="2685398"/>
              <a:ext cx="37779" cy="4263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Прямая соединительная линия 354"/>
            <p:cNvCxnSpPr/>
            <p:nvPr/>
          </p:nvCxnSpPr>
          <p:spPr>
            <a:xfrm rot="10800000" flipH="1">
              <a:off x="4059212" y="2643727"/>
              <a:ext cx="35260" cy="4263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Прямая соединительная линия 355"/>
            <p:cNvCxnSpPr/>
            <p:nvPr/>
          </p:nvCxnSpPr>
          <p:spPr>
            <a:xfrm rot="9900000" flipH="1">
              <a:off x="4025803" y="2625349"/>
              <a:ext cx="35260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Прямая соединительная линия 356"/>
            <p:cNvCxnSpPr/>
            <p:nvPr/>
          </p:nvCxnSpPr>
          <p:spPr>
            <a:xfrm rot="8100000" flipH="1">
              <a:off x="3972500" y="2610252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Прямая соединительная линия 357"/>
            <p:cNvCxnSpPr/>
            <p:nvPr/>
          </p:nvCxnSpPr>
          <p:spPr>
            <a:xfrm rot="8100000" flipH="1">
              <a:off x="3918278" y="2612043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Прямая соединительная линия 358"/>
            <p:cNvCxnSpPr/>
            <p:nvPr/>
          </p:nvCxnSpPr>
          <p:spPr>
            <a:xfrm rot="7200000" flipH="1">
              <a:off x="3868894" y="2617306"/>
              <a:ext cx="35110" cy="4281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Прямая соединительная линия 359"/>
            <p:cNvCxnSpPr/>
            <p:nvPr/>
          </p:nvCxnSpPr>
          <p:spPr>
            <a:xfrm rot="6300000" flipH="1">
              <a:off x="3816905" y="2640743"/>
              <a:ext cx="37617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Прямая соединительная линия 360"/>
            <p:cNvCxnSpPr/>
            <p:nvPr/>
          </p:nvCxnSpPr>
          <p:spPr>
            <a:xfrm rot="5400000" flipH="1">
              <a:off x="3781203" y="2669222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2" name="Прямоугольник 361"/>
          <p:cNvSpPr/>
          <p:nvPr/>
        </p:nvSpPr>
        <p:spPr>
          <a:xfrm>
            <a:off x="2998788" y="625475"/>
            <a:ext cx="720725" cy="1031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ЭР-РАСТАН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067175" y="1447800"/>
            <a:ext cx="619125" cy="968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Мешерфа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95825" y="984250"/>
            <a:ext cx="619125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Тель-Тахун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2324" name="Группа 369"/>
          <p:cNvGrpSpPr>
            <a:grpSpLocks/>
          </p:cNvGrpSpPr>
          <p:nvPr/>
        </p:nvGrpSpPr>
        <p:grpSpPr bwMode="auto">
          <a:xfrm rot="425736">
            <a:off x="534988" y="858838"/>
            <a:ext cx="258762" cy="192087"/>
            <a:chOff x="4108450" y="2376547"/>
            <a:chExt cx="411007" cy="304609"/>
          </a:xfrm>
        </p:grpSpPr>
        <p:grpSp>
          <p:nvGrpSpPr>
            <p:cNvPr id="12524" name="Группа 37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80" name="Полилиния 379"/>
              <p:cNvSpPr/>
              <p:nvPr/>
            </p:nvSpPr>
            <p:spPr>
              <a:xfrm>
                <a:off x="4024367" y="2835451"/>
                <a:ext cx="121033" cy="10825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81" name="Прямая соединительная линия 380"/>
              <p:cNvCxnSpPr/>
              <p:nvPr/>
            </p:nvCxnSpPr>
            <p:spPr>
              <a:xfrm rot="18900000" flipH="1">
                <a:off x="4012337" y="2938383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Прямая соединительная линия 381"/>
              <p:cNvCxnSpPr/>
              <p:nvPr/>
            </p:nvCxnSpPr>
            <p:spPr>
              <a:xfrm rot="18000000" flipH="1">
                <a:off x="4066284" y="2932791"/>
                <a:ext cx="37761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Прямая соединительная линия 382"/>
              <p:cNvCxnSpPr/>
              <p:nvPr/>
            </p:nvCxnSpPr>
            <p:spPr>
              <a:xfrm rot="17100000" flipH="1">
                <a:off x="4117440" y="2905028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Прямая соединительная линия 383"/>
              <p:cNvCxnSpPr/>
              <p:nvPr/>
            </p:nvCxnSpPr>
            <p:spPr>
              <a:xfrm rot="15300000" flipH="1">
                <a:off x="4148735" y="2868174"/>
                <a:ext cx="35244" cy="4538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Прямая соединительная линия 384"/>
              <p:cNvCxnSpPr/>
              <p:nvPr/>
            </p:nvCxnSpPr>
            <p:spPr>
              <a:xfrm rot="13500000" flipH="1">
                <a:off x="4159051" y="2822501"/>
                <a:ext cx="35301" cy="3776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25" name="Группа 37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74" name="Полилиния 373"/>
              <p:cNvSpPr/>
              <p:nvPr/>
            </p:nvSpPr>
            <p:spPr>
              <a:xfrm>
                <a:off x="4024556" y="2852937"/>
                <a:ext cx="123355" cy="10842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75" name="Прямая соединительная линия 374"/>
              <p:cNvCxnSpPr/>
              <p:nvPr/>
            </p:nvCxnSpPr>
            <p:spPr>
              <a:xfrm rot="18900000" flipH="1">
                <a:off x="4013078" y="295151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Прямая соединительная линия 375"/>
              <p:cNvCxnSpPr/>
              <p:nvPr/>
            </p:nvCxnSpPr>
            <p:spPr>
              <a:xfrm rot="18000000" flipH="1">
                <a:off x="4071033" y="2953095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Прямая соединительная линия 376"/>
              <p:cNvCxnSpPr/>
              <p:nvPr/>
            </p:nvCxnSpPr>
            <p:spPr>
              <a:xfrm rot="17100000" flipH="1">
                <a:off x="4122525" y="2917560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Прямая соединительная линия 377"/>
              <p:cNvCxnSpPr/>
              <p:nvPr/>
            </p:nvCxnSpPr>
            <p:spPr>
              <a:xfrm rot="15300000" flipH="1">
                <a:off x="4147574" y="2878338"/>
                <a:ext cx="32780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Прямая соединительная линия 378"/>
              <p:cNvCxnSpPr/>
              <p:nvPr/>
            </p:nvCxnSpPr>
            <p:spPr>
              <a:xfrm rot="13500000" flipH="1">
                <a:off x="4155681" y="2831145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3" name="Полилиния 372"/>
            <p:cNvSpPr/>
            <p:nvPr/>
          </p:nvSpPr>
          <p:spPr>
            <a:xfrm>
              <a:off x="4099211" y="2373468"/>
              <a:ext cx="345449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87" name="Полилиния 386"/>
          <p:cNvSpPr/>
          <p:nvPr/>
        </p:nvSpPr>
        <p:spPr>
          <a:xfrm>
            <a:off x="744538" y="1368425"/>
            <a:ext cx="960437" cy="587375"/>
          </a:xfrm>
          <a:custGeom>
            <a:avLst/>
            <a:gdLst>
              <a:gd name="connsiteX0" fmla="*/ 9879 w 1532926"/>
              <a:gd name="connsiteY0" fmla="*/ 255348 h 934192"/>
              <a:gd name="connsiteX1" fmla="*/ 284199 w 1532926"/>
              <a:gd name="connsiteY1" fmla="*/ 224868 h 934192"/>
              <a:gd name="connsiteX2" fmla="*/ 421359 w 1532926"/>
              <a:gd name="connsiteY2" fmla="*/ 118188 h 934192"/>
              <a:gd name="connsiteX3" fmla="*/ 588999 w 1532926"/>
              <a:gd name="connsiteY3" fmla="*/ 11508 h 934192"/>
              <a:gd name="connsiteX4" fmla="*/ 756639 w 1532926"/>
              <a:gd name="connsiteY4" fmla="*/ 11508 h 934192"/>
              <a:gd name="connsiteX5" fmla="*/ 931899 w 1532926"/>
              <a:gd name="connsiteY5" fmla="*/ 87708 h 934192"/>
              <a:gd name="connsiteX6" fmla="*/ 1038579 w 1532926"/>
              <a:gd name="connsiteY6" fmla="*/ 202008 h 934192"/>
              <a:gd name="connsiteX7" fmla="*/ 1137639 w 1532926"/>
              <a:gd name="connsiteY7" fmla="*/ 339168 h 934192"/>
              <a:gd name="connsiteX8" fmla="*/ 1221459 w 1532926"/>
              <a:gd name="connsiteY8" fmla="*/ 491568 h 934192"/>
              <a:gd name="connsiteX9" fmla="*/ 1343379 w 1532926"/>
              <a:gd name="connsiteY9" fmla="*/ 605868 h 934192"/>
              <a:gd name="connsiteX10" fmla="*/ 1480539 w 1532926"/>
              <a:gd name="connsiteY10" fmla="*/ 689688 h 934192"/>
              <a:gd name="connsiteX11" fmla="*/ 1526259 w 1532926"/>
              <a:gd name="connsiteY11" fmla="*/ 819228 h 934192"/>
              <a:gd name="connsiteX12" fmla="*/ 1518639 w 1532926"/>
              <a:gd name="connsiteY12" fmla="*/ 933528 h 934192"/>
              <a:gd name="connsiteX13" fmla="*/ 1396719 w 1532926"/>
              <a:gd name="connsiteY13" fmla="*/ 765888 h 934192"/>
              <a:gd name="connsiteX14" fmla="*/ 1229079 w 1532926"/>
              <a:gd name="connsiteY14" fmla="*/ 674448 h 934192"/>
              <a:gd name="connsiteX15" fmla="*/ 1061439 w 1532926"/>
              <a:gd name="connsiteY15" fmla="*/ 628728 h 934192"/>
              <a:gd name="connsiteX16" fmla="*/ 863319 w 1532926"/>
              <a:gd name="connsiteY16" fmla="*/ 674448 h 934192"/>
              <a:gd name="connsiteX17" fmla="*/ 672819 w 1532926"/>
              <a:gd name="connsiteY17" fmla="*/ 712548 h 934192"/>
              <a:gd name="connsiteX18" fmla="*/ 497559 w 1532926"/>
              <a:gd name="connsiteY18" fmla="*/ 689688 h 934192"/>
              <a:gd name="connsiteX19" fmla="*/ 421359 w 1532926"/>
              <a:gd name="connsiteY19" fmla="*/ 522048 h 934192"/>
              <a:gd name="connsiteX20" fmla="*/ 307059 w 1532926"/>
              <a:gd name="connsiteY20" fmla="*/ 377268 h 934192"/>
              <a:gd name="connsiteX21" fmla="*/ 192759 w 1532926"/>
              <a:gd name="connsiteY21" fmla="*/ 301068 h 934192"/>
              <a:gd name="connsiteX22" fmla="*/ 70839 w 1532926"/>
              <a:gd name="connsiteY22" fmla="*/ 247728 h 934192"/>
              <a:gd name="connsiteX23" fmla="*/ 9879 w 1532926"/>
              <a:gd name="connsiteY23" fmla="*/ 255348 h 934192"/>
              <a:gd name="connsiteX0" fmla="*/ 11563 w 1534610"/>
              <a:gd name="connsiteY0" fmla="*/ 255348 h 934192"/>
              <a:gd name="connsiteX1" fmla="*/ 285883 w 1534610"/>
              <a:gd name="connsiteY1" fmla="*/ 224868 h 934192"/>
              <a:gd name="connsiteX2" fmla="*/ 423043 w 1534610"/>
              <a:gd name="connsiteY2" fmla="*/ 118188 h 934192"/>
              <a:gd name="connsiteX3" fmla="*/ 590683 w 1534610"/>
              <a:gd name="connsiteY3" fmla="*/ 11508 h 934192"/>
              <a:gd name="connsiteX4" fmla="*/ 758323 w 1534610"/>
              <a:gd name="connsiteY4" fmla="*/ 11508 h 934192"/>
              <a:gd name="connsiteX5" fmla="*/ 933583 w 1534610"/>
              <a:gd name="connsiteY5" fmla="*/ 87708 h 934192"/>
              <a:gd name="connsiteX6" fmla="*/ 1040263 w 1534610"/>
              <a:gd name="connsiteY6" fmla="*/ 202008 h 934192"/>
              <a:gd name="connsiteX7" fmla="*/ 1139323 w 1534610"/>
              <a:gd name="connsiteY7" fmla="*/ 339168 h 934192"/>
              <a:gd name="connsiteX8" fmla="*/ 1223143 w 1534610"/>
              <a:gd name="connsiteY8" fmla="*/ 491568 h 934192"/>
              <a:gd name="connsiteX9" fmla="*/ 1345063 w 1534610"/>
              <a:gd name="connsiteY9" fmla="*/ 605868 h 934192"/>
              <a:gd name="connsiteX10" fmla="*/ 1482223 w 1534610"/>
              <a:gd name="connsiteY10" fmla="*/ 689688 h 934192"/>
              <a:gd name="connsiteX11" fmla="*/ 1527943 w 1534610"/>
              <a:gd name="connsiteY11" fmla="*/ 819228 h 934192"/>
              <a:gd name="connsiteX12" fmla="*/ 1520323 w 1534610"/>
              <a:gd name="connsiteY12" fmla="*/ 933528 h 934192"/>
              <a:gd name="connsiteX13" fmla="*/ 1398403 w 1534610"/>
              <a:gd name="connsiteY13" fmla="*/ 765888 h 934192"/>
              <a:gd name="connsiteX14" fmla="*/ 1230763 w 1534610"/>
              <a:gd name="connsiteY14" fmla="*/ 674448 h 934192"/>
              <a:gd name="connsiteX15" fmla="*/ 1063123 w 1534610"/>
              <a:gd name="connsiteY15" fmla="*/ 628728 h 934192"/>
              <a:gd name="connsiteX16" fmla="*/ 865003 w 1534610"/>
              <a:gd name="connsiteY16" fmla="*/ 674448 h 934192"/>
              <a:gd name="connsiteX17" fmla="*/ 674503 w 1534610"/>
              <a:gd name="connsiteY17" fmla="*/ 712548 h 934192"/>
              <a:gd name="connsiteX18" fmla="*/ 499243 w 1534610"/>
              <a:gd name="connsiteY18" fmla="*/ 689688 h 934192"/>
              <a:gd name="connsiteX19" fmla="*/ 423043 w 1534610"/>
              <a:gd name="connsiteY19" fmla="*/ 522048 h 934192"/>
              <a:gd name="connsiteX20" fmla="*/ 308743 w 1534610"/>
              <a:gd name="connsiteY20" fmla="*/ 377268 h 934192"/>
              <a:gd name="connsiteX21" fmla="*/ 194443 w 1534610"/>
              <a:gd name="connsiteY21" fmla="*/ 301068 h 934192"/>
              <a:gd name="connsiteX22" fmla="*/ 62998 w 1534610"/>
              <a:gd name="connsiteY22" fmla="*/ 214390 h 934192"/>
              <a:gd name="connsiteX23" fmla="*/ 11563 w 1534610"/>
              <a:gd name="connsiteY23" fmla="*/ 255348 h 934192"/>
              <a:gd name="connsiteX0" fmla="*/ 6143 w 1529190"/>
              <a:gd name="connsiteY0" fmla="*/ 255348 h 934192"/>
              <a:gd name="connsiteX1" fmla="*/ 280463 w 1529190"/>
              <a:gd name="connsiteY1" fmla="*/ 224868 h 934192"/>
              <a:gd name="connsiteX2" fmla="*/ 417623 w 1529190"/>
              <a:gd name="connsiteY2" fmla="*/ 118188 h 934192"/>
              <a:gd name="connsiteX3" fmla="*/ 585263 w 1529190"/>
              <a:gd name="connsiteY3" fmla="*/ 11508 h 934192"/>
              <a:gd name="connsiteX4" fmla="*/ 752903 w 1529190"/>
              <a:gd name="connsiteY4" fmla="*/ 11508 h 934192"/>
              <a:gd name="connsiteX5" fmla="*/ 928163 w 1529190"/>
              <a:gd name="connsiteY5" fmla="*/ 87708 h 934192"/>
              <a:gd name="connsiteX6" fmla="*/ 1034843 w 1529190"/>
              <a:gd name="connsiteY6" fmla="*/ 202008 h 934192"/>
              <a:gd name="connsiteX7" fmla="*/ 1133903 w 1529190"/>
              <a:gd name="connsiteY7" fmla="*/ 339168 h 934192"/>
              <a:gd name="connsiteX8" fmla="*/ 1217723 w 1529190"/>
              <a:gd name="connsiteY8" fmla="*/ 491568 h 934192"/>
              <a:gd name="connsiteX9" fmla="*/ 1339643 w 1529190"/>
              <a:gd name="connsiteY9" fmla="*/ 605868 h 934192"/>
              <a:gd name="connsiteX10" fmla="*/ 1476803 w 1529190"/>
              <a:gd name="connsiteY10" fmla="*/ 689688 h 934192"/>
              <a:gd name="connsiteX11" fmla="*/ 1522523 w 1529190"/>
              <a:gd name="connsiteY11" fmla="*/ 819228 h 934192"/>
              <a:gd name="connsiteX12" fmla="*/ 1514903 w 1529190"/>
              <a:gd name="connsiteY12" fmla="*/ 933528 h 934192"/>
              <a:gd name="connsiteX13" fmla="*/ 1392983 w 1529190"/>
              <a:gd name="connsiteY13" fmla="*/ 765888 h 934192"/>
              <a:gd name="connsiteX14" fmla="*/ 1225343 w 1529190"/>
              <a:gd name="connsiteY14" fmla="*/ 674448 h 934192"/>
              <a:gd name="connsiteX15" fmla="*/ 1057703 w 1529190"/>
              <a:gd name="connsiteY15" fmla="*/ 628728 h 934192"/>
              <a:gd name="connsiteX16" fmla="*/ 859583 w 1529190"/>
              <a:gd name="connsiteY16" fmla="*/ 674448 h 934192"/>
              <a:gd name="connsiteX17" fmla="*/ 669083 w 1529190"/>
              <a:gd name="connsiteY17" fmla="*/ 712548 h 934192"/>
              <a:gd name="connsiteX18" fmla="*/ 493823 w 1529190"/>
              <a:gd name="connsiteY18" fmla="*/ 689688 h 934192"/>
              <a:gd name="connsiteX19" fmla="*/ 417623 w 1529190"/>
              <a:gd name="connsiteY19" fmla="*/ 522048 h 934192"/>
              <a:gd name="connsiteX20" fmla="*/ 303323 w 1529190"/>
              <a:gd name="connsiteY20" fmla="*/ 377268 h 934192"/>
              <a:gd name="connsiteX21" fmla="*/ 189023 w 1529190"/>
              <a:gd name="connsiteY21" fmla="*/ 301068 h 934192"/>
              <a:gd name="connsiteX22" fmla="*/ 95678 w 1529190"/>
              <a:gd name="connsiteY22" fmla="*/ 304878 h 934192"/>
              <a:gd name="connsiteX23" fmla="*/ 6143 w 1529190"/>
              <a:gd name="connsiteY23" fmla="*/ 255348 h 934192"/>
              <a:gd name="connsiteX0" fmla="*/ 6143 w 1529190"/>
              <a:gd name="connsiteY0" fmla="*/ 255348 h 934192"/>
              <a:gd name="connsiteX1" fmla="*/ 133608 w 1529190"/>
              <a:gd name="connsiteY1" fmla="*/ 248040 h 934192"/>
              <a:gd name="connsiteX2" fmla="*/ 280463 w 1529190"/>
              <a:gd name="connsiteY2" fmla="*/ 224868 h 934192"/>
              <a:gd name="connsiteX3" fmla="*/ 417623 w 1529190"/>
              <a:gd name="connsiteY3" fmla="*/ 118188 h 934192"/>
              <a:gd name="connsiteX4" fmla="*/ 585263 w 1529190"/>
              <a:gd name="connsiteY4" fmla="*/ 11508 h 934192"/>
              <a:gd name="connsiteX5" fmla="*/ 752903 w 1529190"/>
              <a:gd name="connsiteY5" fmla="*/ 11508 h 934192"/>
              <a:gd name="connsiteX6" fmla="*/ 928163 w 1529190"/>
              <a:gd name="connsiteY6" fmla="*/ 87708 h 934192"/>
              <a:gd name="connsiteX7" fmla="*/ 1034843 w 1529190"/>
              <a:gd name="connsiteY7" fmla="*/ 202008 h 934192"/>
              <a:gd name="connsiteX8" fmla="*/ 1133903 w 1529190"/>
              <a:gd name="connsiteY8" fmla="*/ 339168 h 934192"/>
              <a:gd name="connsiteX9" fmla="*/ 1217723 w 1529190"/>
              <a:gd name="connsiteY9" fmla="*/ 491568 h 934192"/>
              <a:gd name="connsiteX10" fmla="*/ 1339643 w 1529190"/>
              <a:gd name="connsiteY10" fmla="*/ 605868 h 934192"/>
              <a:gd name="connsiteX11" fmla="*/ 1476803 w 1529190"/>
              <a:gd name="connsiteY11" fmla="*/ 689688 h 934192"/>
              <a:gd name="connsiteX12" fmla="*/ 1522523 w 1529190"/>
              <a:gd name="connsiteY12" fmla="*/ 819228 h 934192"/>
              <a:gd name="connsiteX13" fmla="*/ 1514903 w 1529190"/>
              <a:gd name="connsiteY13" fmla="*/ 933528 h 934192"/>
              <a:gd name="connsiteX14" fmla="*/ 1392983 w 1529190"/>
              <a:gd name="connsiteY14" fmla="*/ 765888 h 934192"/>
              <a:gd name="connsiteX15" fmla="*/ 1225343 w 1529190"/>
              <a:gd name="connsiteY15" fmla="*/ 674448 h 934192"/>
              <a:gd name="connsiteX16" fmla="*/ 1057703 w 1529190"/>
              <a:gd name="connsiteY16" fmla="*/ 628728 h 934192"/>
              <a:gd name="connsiteX17" fmla="*/ 859583 w 1529190"/>
              <a:gd name="connsiteY17" fmla="*/ 674448 h 934192"/>
              <a:gd name="connsiteX18" fmla="*/ 669083 w 1529190"/>
              <a:gd name="connsiteY18" fmla="*/ 712548 h 934192"/>
              <a:gd name="connsiteX19" fmla="*/ 493823 w 1529190"/>
              <a:gd name="connsiteY19" fmla="*/ 689688 h 934192"/>
              <a:gd name="connsiteX20" fmla="*/ 417623 w 1529190"/>
              <a:gd name="connsiteY20" fmla="*/ 522048 h 934192"/>
              <a:gd name="connsiteX21" fmla="*/ 303323 w 1529190"/>
              <a:gd name="connsiteY21" fmla="*/ 377268 h 934192"/>
              <a:gd name="connsiteX22" fmla="*/ 189023 w 1529190"/>
              <a:gd name="connsiteY22" fmla="*/ 301068 h 934192"/>
              <a:gd name="connsiteX23" fmla="*/ 95678 w 1529190"/>
              <a:gd name="connsiteY23" fmla="*/ 304878 h 934192"/>
              <a:gd name="connsiteX24" fmla="*/ 6143 w 1529190"/>
              <a:gd name="connsiteY24" fmla="*/ 255348 h 934192"/>
              <a:gd name="connsiteX0" fmla="*/ 129 w 1523176"/>
              <a:gd name="connsiteY0" fmla="*/ 255348 h 934192"/>
              <a:gd name="connsiteX1" fmla="*/ 75207 w 1523176"/>
              <a:gd name="connsiteY1" fmla="*/ 209940 h 934192"/>
              <a:gd name="connsiteX2" fmla="*/ 274449 w 1523176"/>
              <a:gd name="connsiteY2" fmla="*/ 224868 h 934192"/>
              <a:gd name="connsiteX3" fmla="*/ 411609 w 1523176"/>
              <a:gd name="connsiteY3" fmla="*/ 118188 h 934192"/>
              <a:gd name="connsiteX4" fmla="*/ 579249 w 1523176"/>
              <a:gd name="connsiteY4" fmla="*/ 11508 h 934192"/>
              <a:gd name="connsiteX5" fmla="*/ 746889 w 1523176"/>
              <a:gd name="connsiteY5" fmla="*/ 11508 h 934192"/>
              <a:gd name="connsiteX6" fmla="*/ 922149 w 1523176"/>
              <a:gd name="connsiteY6" fmla="*/ 87708 h 934192"/>
              <a:gd name="connsiteX7" fmla="*/ 1028829 w 1523176"/>
              <a:gd name="connsiteY7" fmla="*/ 202008 h 934192"/>
              <a:gd name="connsiteX8" fmla="*/ 1127889 w 1523176"/>
              <a:gd name="connsiteY8" fmla="*/ 339168 h 934192"/>
              <a:gd name="connsiteX9" fmla="*/ 1211709 w 1523176"/>
              <a:gd name="connsiteY9" fmla="*/ 491568 h 934192"/>
              <a:gd name="connsiteX10" fmla="*/ 1333629 w 1523176"/>
              <a:gd name="connsiteY10" fmla="*/ 605868 h 934192"/>
              <a:gd name="connsiteX11" fmla="*/ 1470789 w 1523176"/>
              <a:gd name="connsiteY11" fmla="*/ 689688 h 934192"/>
              <a:gd name="connsiteX12" fmla="*/ 1516509 w 1523176"/>
              <a:gd name="connsiteY12" fmla="*/ 819228 h 934192"/>
              <a:gd name="connsiteX13" fmla="*/ 1508889 w 1523176"/>
              <a:gd name="connsiteY13" fmla="*/ 933528 h 934192"/>
              <a:gd name="connsiteX14" fmla="*/ 1386969 w 1523176"/>
              <a:gd name="connsiteY14" fmla="*/ 765888 h 934192"/>
              <a:gd name="connsiteX15" fmla="*/ 1219329 w 1523176"/>
              <a:gd name="connsiteY15" fmla="*/ 674448 h 934192"/>
              <a:gd name="connsiteX16" fmla="*/ 1051689 w 1523176"/>
              <a:gd name="connsiteY16" fmla="*/ 628728 h 934192"/>
              <a:gd name="connsiteX17" fmla="*/ 853569 w 1523176"/>
              <a:gd name="connsiteY17" fmla="*/ 674448 h 934192"/>
              <a:gd name="connsiteX18" fmla="*/ 663069 w 1523176"/>
              <a:gd name="connsiteY18" fmla="*/ 712548 h 934192"/>
              <a:gd name="connsiteX19" fmla="*/ 487809 w 1523176"/>
              <a:gd name="connsiteY19" fmla="*/ 689688 h 934192"/>
              <a:gd name="connsiteX20" fmla="*/ 411609 w 1523176"/>
              <a:gd name="connsiteY20" fmla="*/ 522048 h 934192"/>
              <a:gd name="connsiteX21" fmla="*/ 297309 w 1523176"/>
              <a:gd name="connsiteY21" fmla="*/ 377268 h 934192"/>
              <a:gd name="connsiteX22" fmla="*/ 183009 w 1523176"/>
              <a:gd name="connsiteY22" fmla="*/ 301068 h 934192"/>
              <a:gd name="connsiteX23" fmla="*/ 89664 w 1523176"/>
              <a:gd name="connsiteY23" fmla="*/ 304878 h 934192"/>
              <a:gd name="connsiteX24" fmla="*/ 129 w 1523176"/>
              <a:gd name="connsiteY24" fmla="*/ 255348 h 9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23176" h="934192">
                <a:moveTo>
                  <a:pt x="129" y="255348"/>
                </a:moveTo>
                <a:cubicBezTo>
                  <a:pt x="-2280" y="239525"/>
                  <a:pt x="29487" y="215020"/>
                  <a:pt x="75207" y="209940"/>
                </a:cubicBezTo>
                <a:cubicBezTo>
                  <a:pt x="120927" y="204860"/>
                  <a:pt x="218382" y="240160"/>
                  <a:pt x="274449" y="224868"/>
                </a:cubicBezTo>
                <a:cubicBezTo>
                  <a:pt x="330516" y="209576"/>
                  <a:pt x="360809" y="153748"/>
                  <a:pt x="411609" y="118188"/>
                </a:cubicBezTo>
                <a:cubicBezTo>
                  <a:pt x="462409" y="82628"/>
                  <a:pt x="523369" y="29288"/>
                  <a:pt x="579249" y="11508"/>
                </a:cubicBezTo>
                <a:cubicBezTo>
                  <a:pt x="635129" y="-6272"/>
                  <a:pt x="689739" y="-1192"/>
                  <a:pt x="746889" y="11508"/>
                </a:cubicBezTo>
                <a:cubicBezTo>
                  <a:pt x="804039" y="24208"/>
                  <a:pt x="875159" y="55958"/>
                  <a:pt x="922149" y="87708"/>
                </a:cubicBezTo>
                <a:cubicBezTo>
                  <a:pt x="969139" y="119458"/>
                  <a:pt x="994539" y="160098"/>
                  <a:pt x="1028829" y="202008"/>
                </a:cubicBezTo>
                <a:cubicBezTo>
                  <a:pt x="1063119" y="243918"/>
                  <a:pt x="1097409" y="290908"/>
                  <a:pt x="1127889" y="339168"/>
                </a:cubicBezTo>
                <a:cubicBezTo>
                  <a:pt x="1158369" y="387428"/>
                  <a:pt x="1177419" y="447118"/>
                  <a:pt x="1211709" y="491568"/>
                </a:cubicBezTo>
                <a:cubicBezTo>
                  <a:pt x="1245999" y="536018"/>
                  <a:pt x="1290449" y="572848"/>
                  <a:pt x="1333629" y="605868"/>
                </a:cubicBezTo>
                <a:cubicBezTo>
                  <a:pt x="1376809" y="638888"/>
                  <a:pt x="1440309" y="654128"/>
                  <a:pt x="1470789" y="689688"/>
                </a:cubicBezTo>
                <a:cubicBezTo>
                  <a:pt x="1501269" y="725248"/>
                  <a:pt x="1510159" y="778588"/>
                  <a:pt x="1516509" y="819228"/>
                </a:cubicBezTo>
                <a:cubicBezTo>
                  <a:pt x="1522859" y="859868"/>
                  <a:pt x="1530479" y="942418"/>
                  <a:pt x="1508889" y="933528"/>
                </a:cubicBezTo>
                <a:cubicBezTo>
                  <a:pt x="1487299" y="924638"/>
                  <a:pt x="1435229" y="809068"/>
                  <a:pt x="1386969" y="765888"/>
                </a:cubicBezTo>
                <a:cubicBezTo>
                  <a:pt x="1338709" y="722708"/>
                  <a:pt x="1275209" y="697308"/>
                  <a:pt x="1219329" y="674448"/>
                </a:cubicBezTo>
                <a:cubicBezTo>
                  <a:pt x="1163449" y="651588"/>
                  <a:pt x="1112649" y="628728"/>
                  <a:pt x="1051689" y="628728"/>
                </a:cubicBezTo>
                <a:cubicBezTo>
                  <a:pt x="990729" y="628728"/>
                  <a:pt x="918339" y="660478"/>
                  <a:pt x="853569" y="674448"/>
                </a:cubicBezTo>
                <a:cubicBezTo>
                  <a:pt x="788799" y="688418"/>
                  <a:pt x="724029" y="710008"/>
                  <a:pt x="663069" y="712548"/>
                </a:cubicBezTo>
                <a:cubicBezTo>
                  <a:pt x="602109" y="715088"/>
                  <a:pt x="529719" y="721438"/>
                  <a:pt x="487809" y="689688"/>
                </a:cubicBezTo>
                <a:cubicBezTo>
                  <a:pt x="445899" y="657938"/>
                  <a:pt x="443359" y="574118"/>
                  <a:pt x="411609" y="522048"/>
                </a:cubicBezTo>
                <a:cubicBezTo>
                  <a:pt x="379859" y="469978"/>
                  <a:pt x="335409" y="414098"/>
                  <a:pt x="297309" y="377268"/>
                </a:cubicBezTo>
                <a:cubicBezTo>
                  <a:pt x="259209" y="340438"/>
                  <a:pt x="222379" y="322658"/>
                  <a:pt x="183009" y="301068"/>
                </a:cubicBezTo>
                <a:cubicBezTo>
                  <a:pt x="143639" y="279478"/>
                  <a:pt x="116334" y="313768"/>
                  <a:pt x="89664" y="304878"/>
                </a:cubicBezTo>
                <a:cubicBezTo>
                  <a:pt x="62994" y="295988"/>
                  <a:pt x="2539" y="271171"/>
                  <a:pt x="129" y="255348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90" name="Прямоугольник 389"/>
          <p:cNvSpPr/>
          <p:nvPr/>
        </p:nvSpPr>
        <p:spPr>
          <a:xfrm>
            <a:off x="3154363" y="2657475"/>
            <a:ext cx="1358900" cy="182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16.10</a:t>
            </a:r>
          </a:p>
        </p:txBody>
      </p:sp>
      <p:sp>
        <p:nvSpPr>
          <p:cNvPr id="391" name="Прямоугольник 390"/>
          <p:cNvSpPr/>
          <p:nvPr/>
        </p:nvSpPr>
        <p:spPr>
          <a:xfrm>
            <a:off x="365125" y="896938"/>
            <a:ext cx="2406650" cy="16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i="1" u="sng" dirty="0">
                <a:solidFill>
                  <a:srgbClr val="0070C0"/>
                </a:solidFill>
                <a:latin typeface="Arial Narrow" pitchFamily="34" charset="0"/>
              </a:rPr>
              <a:t>«</a:t>
            </a:r>
            <a:r>
              <a:rPr lang="ru-RU" sz="1000" i="1" u="sng" dirty="0" err="1">
                <a:solidFill>
                  <a:srgbClr val="0070C0"/>
                </a:solidFill>
                <a:latin typeface="Arial Narrow" pitchFamily="34" charset="0"/>
              </a:rPr>
              <a:t>Джибгат</a:t>
            </a:r>
            <a:r>
              <a:rPr lang="ru-RU" sz="1000" i="1" u="sng" dirty="0">
                <a:solidFill>
                  <a:srgbClr val="0070C0"/>
                </a:solidFill>
                <a:latin typeface="Arial Narrow" pitchFamily="34" charset="0"/>
              </a:rPr>
              <a:t> ан-</a:t>
            </a:r>
            <a:r>
              <a:rPr lang="ru-RU" sz="1000" i="1" u="sng" dirty="0" err="1">
                <a:solidFill>
                  <a:srgbClr val="0070C0"/>
                </a:solidFill>
                <a:latin typeface="Arial Narrow" pitchFamily="34" charset="0"/>
              </a:rPr>
              <a:t>Нусра</a:t>
            </a:r>
            <a:r>
              <a:rPr lang="ru-RU" sz="1000" i="1" u="sng" dirty="0">
                <a:solidFill>
                  <a:srgbClr val="0070C0"/>
                </a:solidFill>
                <a:latin typeface="Arial Narrow" pitchFamily="34" charset="0"/>
              </a:rPr>
              <a:t>»</a:t>
            </a:r>
          </a:p>
          <a:p>
            <a:pPr>
              <a:defRPr/>
            </a:pPr>
            <a:r>
              <a:rPr lang="ru-RU" sz="1000" i="1" dirty="0">
                <a:solidFill>
                  <a:srgbClr val="0070C0"/>
                </a:solidFill>
                <a:latin typeface="Arial Narrow" pitchFamily="34" charset="0"/>
              </a:rPr>
              <a:t>до 1500 чел.</a:t>
            </a:r>
          </a:p>
        </p:txBody>
      </p:sp>
      <p:sp>
        <p:nvSpPr>
          <p:cNvPr id="363" name="Прямоугольник 362"/>
          <p:cNvSpPr/>
          <p:nvPr/>
        </p:nvSpPr>
        <p:spPr>
          <a:xfrm>
            <a:off x="3117850" y="1316038"/>
            <a:ext cx="619125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Телль-</a:t>
            </a: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Биса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66" name="Полилиния 365"/>
          <p:cNvSpPr/>
          <p:nvPr/>
        </p:nvSpPr>
        <p:spPr>
          <a:xfrm>
            <a:off x="1666875" y="1433513"/>
            <a:ext cx="2155825" cy="925512"/>
          </a:xfrm>
          <a:custGeom>
            <a:avLst/>
            <a:gdLst>
              <a:gd name="connsiteX0" fmla="*/ 0 w 1158240"/>
              <a:gd name="connsiteY0" fmla="*/ 289560 h 617220"/>
              <a:gd name="connsiteX1" fmla="*/ 236220 w 1158240"/>
              <a:gd name="connsiteY1" fmla="*/ 198120 h 617220"/>
              <a:gd name="connsiteX2" fmla="*/ 457200 w 1158240"/>
              <a:gd name="connsiteY2" fmla="*/ 106680 h 617220"/>
              <a:gd name="connsiteX3" fmla="*/ 563880 w 1158240"/>
              <a:gd name="connsiteY3" fmla="*/ 0 h 617220"/>
              <a:gd name="connsiteX4" fmla="*/ 754380 w 1158240"/>
              <a:gd name="connsiteY4" fmla="*/ 0 h 617220"/>
              <a:gd name="connsiteX5" fmla="*/ 891540 w 1158240"/>
              <a:gd name="connsiteY5" fmla="*/ 53340 h 617220"/>
              <a:gd name="connsiteX6" fmla="*/ 929640 w 1158240"/>
              <a:gd name="connsiteY6" fmla="*/ 205740 h 617220"/>
              <a:gd name="connsiteX7" fmla="*/ 1043940 w 1158240"/>
              <a:gd name="connsiteY7" fmla="*/ 396240 h 617220"/>
              <a:gd name="connsiteX8" fmla="*/ 1127760 w 1158240"/>
              <a:gd name="connsiteY8" fmla="*/ 502920 h 617220"/>
              <a:gd name="connsiteX9" fmla="*/ 1158240 w 1158240"/>
              <a:gd name="connsiteY9" fmla="*/ 617220 h 617220"/>
              <a:gd name="connsiteX10" fmla="*/ 914400 w 1158240"/>
              <a:gd name="connsiteY10" fmla="*/ 563880 h 617220"/>
              <a:gd name="connsiteX11" fmla="*/ 708660 w 1158240"/>
              <a:gd name="connsiteY11" fmla="*/ 487680 h 617220"/>
              <a:gd name="connsiteX12" fmla="*/ 617220 w 1158240"/>
              <a:gd name="connsiteY12" fmla="*/ 434340 h 617220"/>
              <a:gd name="connsiteX13" fmla="*/ 548640 w 1158240"/>
              <a:gd name="connsiteY13" fmla="*/ 289560 h 617220"/>
              <a:gd name="connsiteX14" fmla="*/ 381000 w 1158240"/>
              <a:gd name="connsiteY14" fmla="*/ 259080 h 617220"/>
              <a:gd name="connsiteX15" fmla="*/ 220980 w 1158240"/>
              <a:gd name="connsiteY15" fmla="*/ 274320 h 617220"/>
              <a:gd name="connsiteX16" fmla="*/ 0 w 1158240"/>
              <a:gd name="connsiteY16" fmla="*/ 289560 h 617220"/>
              <a:gd name="connsiteX0" fmla="*/ 0 w 2291715"/>
              <a:gd name="connsiteY0" fmla="*/ 1013460 h 1013460"/>
              <a:gd name="connsiteX1" fmla="*/ 1369695 w 2291715"/>
              <a:gd name="connsiteY1" fmla="*/ 198120 h 1013460"/>
              <a:gd name="connsiteX2" fmla="*/ 1590675 w 2291715"/>
              <a:gd name="connsiteY2" fmla="*/ 106680 h 1013460"/>
              <a:gd name="connsiteX3" fmla="*/ 1697355 w 2291715"/>
              <a:gd name="connsiteY3" fmla="*/ 0 h 1013460"/>
              <a:gd name="connsiteX4" fmla="*/ 1887855 w 2291715"/>
              <a:gd name="connsiteY4" fmla="*/ 0 h 1013460"/>
              <a:gd name="connsiteX5" fmla="*/ 2025015 w 2291715"/>
              <a:gd name="connsiteY5" fmla="*/ 53340 h 1013460"/>
              <a:gd name="connsiteX6" fmla="*/ 2063115 w 2291715"/>
              <a:gd name="connsiteY6" fmla="*/ 205740 h 1013460"/>
              <a:gd name="connsiteX7" fmla="*/ 2177415 w 2291715"/>
              <a:gd name="connsiteY7" fmla="*/ 396240 h 1013460"/>
              <a:gd name="connsiteX8" fmla="*/ 2261235 w 2291715"/>
              <a:gd name="connsiteY8" fmla="*/ 502920 h 1013460"/>
              <a:gd name="connsiteX9" fmla="*/ 2291715 w 2291715"/>
              <a:gd name="connsiteY9" fmla="*/ 617220 h 1013460"/>
              <a:gd name="connsiteX10" fmla="*/ 2047875 w 2291715"/>
              <a:gd name="connsiteY10" fmla="*/ 563880 h 1013460"/>
              <a:gd name="connsiteX11" fmla="*/ 1842135 w 2291715"/>
              <a:gd name="connsiteY11" fmla="*/ 487680 h 1013460"/>
              <a:gd name="connsiteX12" fmla="*/ 1750695 w 2291715"/>
              <a:gd name="connsiteY12" fmla="*/ 434340 h 1013460"/>
              <a:gd name="connsiteX13" fmla="*/ 1682115 w 2291715"/>
              <a:gd name="connsiteY13" fmla="*/ 289560 h 1013460"/>
              <a:gd name="connsiteX14" fmla="*/ 1514475 w 2291715"/>
              <a:gd name="connsiteY14" fmla="*/ 259080 h 1013460"/>
              <a:gd name="connsiteX15" fmla="*/ 1354455 w 2291715"/>
              <a:gd name="connsiteY15" fmla="*/ 274320 h 1013460"/>
              <a:gd name="connsiteX16" fmla="*/ 0 w 2291715"/>
              <a:gd name="connsiteY16" fmla="*/ 1013460 h 1013460"/>
              <a:gd name="connsiteX0" fmla="*/ 0 w 2291715"/>
              <a:gd name="connsiteY0" fmla="*/ 1013460 h 1093673"/>
              <a:gd name="connsiteX1" fmla="*/ 1369695 w 2291715"/>
              <a:gd name="connsiteY1" fmla="*/ 198120 h 1093673"/>
              <a:gd name="connsiteX2" fmla="*/ 1590675 w 2291715"/>
              <a:gd name="connsiteY2" fmla="*/ 106680 h 1093673"/>
              <a:gd name="connsiteX3" fmla="*/ 1697355 w 2291715"/>
              <a:gd name="connsiteY3" fmla="*/ 0 h 1093673"/>
              <a:gd name="connsiteX4" fmla="*/ 1887855 w 2291715"/>
              <a:gd name="connsiteY4" fmla="*/ 0 h 1093673"/>
              <a:gd name="connsiteX5" fmla="*/ 2025015 w 2291715"/>
              <a:gd name="connsiteY5" fmla="*/ 53340 h 1093673"/>
              <a:gd name="connsiteX6" fmla="*/ 2063115 w 2291715"/>
              <a:gd name="connsiteY6" fmla="*/ 205740 h 1093673"/>
              <a:gd name="connsiteX7" fmla="*/ 2177415 w 2291715"/>
              <a:gd name="connsiteY7" fmla="*/ 396240 h 1093673"/>
              <a:gd name="connsiteX8" fmla="*/ 2261235 w 2291715"/>
              <a:gd name="connsiteY8" fmla="*/ 502920 h 1093673"/>
              <a:gd name="connsiteX9" fmla="*/ 2291715 w 2291715"/>
              <a:gd name="connsiteY9" fmla="*/ 617220 h 1093673"/>
              <a:gd name="connsiteX10" fmla="*/ 2047875 w 2291715"/>
              <a:gd name="connsiteY10" fmla="*/ 563880 h 1093673"/>
              <a:gd name="connsiteX11" fmla="*/ 1842135 w 2291715"/>
              <a:gd name="connsiteY11" fmla="*/ 487680 h 1093673"/>
              <a:gd name="connsiteX12" fmla="*/ 1750695 w 2291715"/>
              <a:gd name="connsiteY12" fmla="*/ 434340 h 1093673"/>
              <a:gd name="connsiteX13" fmla="*/ 1682115 w 2291715"/>
              <a:gd name="connsiteY13" fmla="*/ 289560 h 1093673"/>
              <a:gd name="connsiteX14" fmla="*/ 1514475 w 2291715"/>
              <a:gd name="connsiteY14" fmla="*/ 259080 h 1093673"/>
              <a:gd name="connsiteX15" fmla="*/ 1354455 w 2291715"/>
              <a:gd name="connsiteY15" fmla="*/ 274320 h 1093673"/>
              <a:gd name="connsiteX16" fmla="*/ 0 w 2291715"/>
              <a:gd name="connsiteY16" fmla="*/ 1013460 h 1093673"/>
              <a:gd name="connsiteX0" fmla="*/ 0 w 2291715"/>
              <a:gd name="connsiteY0" fmla="*/ 1013460 h 1093673"/>
              <a:gd name="connsiteX1" fmla="*/ 1369695 w 2291715"/>
              <a:gd name="connsiteY1" fmla="*/ 198120 h 1093673"/>
              <a:gd name="connsiteX2" fmla="*/ 1590675 w 2291715"/>
              <a:gd name="connsiteY2" fmla="*/ 106680 h 1093673"/>
              <a:gd name="connsiteX3" fmla="*/ 1697355 w 2291715"/>
              <a:gd name="connsiteY3" fmla="*/ 0 h 1093673"/>
              <a:gd name="connsiteX4" fmla="*/ 1887855 w 2291715"/>
              <a:gd name="connsiteY4" fmla="*/ 0 h 1093673"/>
              <a:gd name="connsiteX5" fmla="*/ 2025015 w 2291715"/>
              <a:gd name="connsiteY5" fmla="*/ 53340 h 1093673"/>
              <a:gd name="connsiteX6" fmla="*/ 2063115 w 2291715"/>
              <a:gd name="connsiteY6" fmla="*/ 205740 h 1093673"/>
              <a:gd name="connsiteX7" fmla="*/ 2177415 w 2291715"/>
              <a:gd name="connsiteY7" fmla="*/ 396240 h 1093673"/>
              <a:gd name="connsiteX8" fmla="*/ 2261235 w 2291715"/>
              <a:gd name="connsiteY8" fmla="*/ 502920 h 1093673"/>
              <a:gd name="connsiteX9" fmla="*/ 2291715 w 2291715"/>
              <a:gd name="connsiteY9" fmla="*/ 617220 h 1093673"/>
              <a:gd name="connsiteX10" fmla="*/ 2047875 w 2291715"/>
              <a:gd name="connsiteY10" fmla="*/ 563880 h 1093673"/>
              <a:gd name="connsiteX11" fmla="*/ 1842135 w 2291715"/>
              <a:gd name="connsiteY11" fmla="*/ 487680 h 1093673"/>
              <a:gd name="connsiteX12" fmla="*/ 1750695 w 2291715"/>
              <a:gd name="connsiteY12" fmla="*/ 434340 h 1093673"/>
              <a:gd name="connsiteX13" fmla="*/ 1682115 w 2291715"/>
              <a:gd name="connsiteY13" fmla="*/ 289560 h 1093673"/>
              <a:gd name="connsiteX14" fmla="*/ 1514475 w 2291715"/>
              <a:gd name="connsiteY14" fmla="*/ 259080 h 1093673"/>
              <a:gd name="connsiteX15" fmla="*/ 1354455 w 2291715"/>
              <a:gd name="connsiteY15" fmla="*/ 274320 h 1093673"/>
              <a:gd name="connsiteX16" fmla="*/ 0 w 2291715"/>
              <a:gd name="connsiteY16" fmla="*/ 1013460 h 1093673"/>
              <a:gd name="connsiteX0" fmla="*/ 0 w 2291715"/>
              <a:gd name="connsiteY0" fmla="*/ 1013460 h 1093673"/>
              <a:gd name="connsiteX1" fmla="*/ 1322070 w 2291715"/>
              <a:gd name="connsiteY1" fmla="*/ 160020 h 1093673"/>
              <a:gd name="connsiteX2" fmla="*/ 1590675 w 2291715"/>
              <a:gd name="connsiteY2" fmla="*/ 106680 h 1093673"/>
              <a:gd name="connsiteX3" fmla="*/ 1697355 w 2291715"/>
              <a:gd name="connsiteY3" fmla="*/ 0 h 1093673"/>
              <a:gd name="connsiteX4" fmla="*/ 1887855 w 2291715"/>
              <a:gd name="connsiteY4" fmla="*/ 0 h 1093673"/>
              <a:gd name="connsiteX5" fmla="*/ 2025015 w 2291715"/>
              <a:gd name="connsiteY5" fmla="*/ 53340 h 1093673"/>
              <a:gd name="connsiteX6" fmla="*/ 2063115 w 2291715"/>
              <a:gd name="connsiteY6" fmla="*/ 205740 h 1093673"/>
              <a:gd name="connsiteX7" fmla="*/ 2177415 w 2291715"/>
              <a:gd name="connsiteY7" fmla="*/ 396240 h 1093673"/>
              <a:gd name="connsiteX8" fmla="*/ 2261235 w 2291715"/>
              <a:gd name="connsiteY8" fmla="*/ 502920 h 1093673"/>
              <a:gd name="connsiteX9" fmla="*/ 2291715 w 2291715"/>
              <a:gd name="connsiteY9" fmla="*/ 617220 h 1093673"/>
              <a:gd name="connsiteX10" fmla="*/ 2047875 w 2291715"/>
              <a:gd name="connsiteY10" fmla="*/ 563880 h 1093673"/>
              <a:gd name="connsiteX11" fmla="*/ 1842135 w 2291715"/>
              <a:gd name="connsiteY11" fmla="*/ 487680 h 1093673"/>
              <a:gd name="connsiteX12" fmla="*/ 1750695 w 2291715"/>
              <a:gd name="connsiteY12" fmla="*/ 434340 h 1093673"/>
              <a:gd name="connsiteX13" fmla="*/ 1682115 w 2291715"/>
              <a:gd name="connsiteY13" fmla="*/ 289560 h 1093673"/>
              <a:gd name="connsiteX14" fmla="*/ 1514475 w 2291715"/>
              <a:gd name="connsiteY14" fmla="*/ 259080 h 1093673"/>
              <a:gd name="connsiteX15" fmla="*/ 1354455 w 2291715"/>
              <a:gd name="connsiteY15" fmla="*/ 274320 h 1093673"/>
              <a:gd name="connsiteX16" fmla="*/ 0 w 2291715"/>
              <a:gd name="connsiteY16" fmla="*/ 1013460 h 1093673"/>
              <a:gd name="connsiteX0" fmla="*/ 0 w 2291715"/>
              <a:gd name="connsiteY0" fmla="*/ 1013460 h 1093673"/>
              <a:gd name="connsiteX1" fmla="*/ 1322070 w 2291715"/>
              <a:gd name="connsiteY1" fmla="*/ 160020 h 1093673"/>
              <a:gd name="connsiteX2" fmla="*/ 1562100 w 2291715"/>
              <a:gd name="connsiteY2" fmla="*/ 1905 h 1093673"/>
              <a:gd name="connsiteX3" fmla="*/ 1697355 w 2291715"/>
              <a:gd name="connsiteY3" fmla="*/ 0 h 1093673"/>
              <a:gd name="connsiteX4" fmla="*/ 1887855 w 2291715"/>
              <a:gd name="connsiteY4" fmla="*/ 0 h 1093673"/>
              <a:gd name="connsiteX5" fmla="*/ 2025015 w 2291715"/>
              <a:gd name="connsiteY5" fmla="*/ 53340 h 1093673"/>
              <a:gd name="connsiteX6" fmla="*/ 2063115 w 2291715"/>
              <a:gd name="connsiteY6" fmla="*/ 205740 h 1093673"/>
              <a:gd name="connsiteX7" fmla="*/ 2177415 w 2291715"/>
              <a:gd name="connsiteY7" fmla="*/ 396240 h 1093673"/>
              <a:gd name="connsiteX8" fmla="*/ 2261235 w 2291715"/>
              <a:gd name="connsiteY8" fmla="*/ 502920 h 1093673"/>
              <a:gd name="connsiteX9" fmla="*/ 2291715 w 2291715"/>
              <a:gd name="connsiteY9" fmla="*/ 617220 h 1093673"/>
              <a:gd name="connsiteX10" fmla="*/ 2047875 w 2291715"/>
              <a:gd name="connsiteY10" fmla="*/ 563880 h 1093673"/>
              <a:gd name="connsiteX11" fmla="*/ 1842135 w 2291715"/>
              <a:gd name="connsiteY11" fmla="*/ 487680 h 1093673"/>
              <a:gd name="connsiteX12" fmla="*/ 1750695 w 2291715"/>
              <a:gd name="connsiteY12" fmla="*/ 434340 h 1093673"/>
              <a:gd name="connsiteX13" fmla="*/ 1682115 w 2291715"/>
              <a:gd name="connsiteY13" fmla="*/ 289560 h 1093673"/>
              <a:gd name="connsiteX14" fmla="*/ 1514475 w 2291715"/>
              <a:gd name="connsiteY14" fmla="*/ 259080 h 1093673"/>
              <a:gd name="connsiteX15" fmla="*/ 1354455 w 2291715"/>
              <a:gd name="connsiteY15" fmla="*/ 274320 h 1093673"/>
              <a:gd name="connsiteX16" fmla="*/ 0 w 2291715"/>
              <a:gd name="connsiteY16" fmla="*/ 1013460 h 1093673"/>
              <a:gd name="connsiteX0" fmla="*/ 0 w 2291715"/>
              <a:gd name="connsiteY0" fmla="*/ 1013460 h 1093673"/>
              <a:gd name="connsiteX1" fmla="*/ 1322070 w 2291715"/>
              <a:gd name="connsiteY1" fmla="*/ 160020 h 1093673"/>
              <a:gd name="connsiteX2" fmla="*/ 1562100 w 2291715"/>
              <a:gd name="connsiteY2" fmla="*/ 1905 h 1093673"/>
              <a:gd name="connsiteX3" fmla="*/ 1697355 w 2291715"/>
              <a:gd name="connsiteY3" fmla="*/ 0 h 1093673"/>
              <a:gd name="connsiteX4" fmla="*/ 1887855 w 2291715"/>
              <a:gd name="connsiteY4" fmla="*/ 0 h 1093673"/>
              <a:gd name="connsiteX5" fmla="*/ 2086928 w 2291715"/>
              <a:gd name="connsiteY5" fmla="*/ 48577 h 1093673"/>
              <a:gd name="connsiteX6" fmla="*/ 2063115 w 2291715"/>
              <a:gd name="connsiteY6" fmla="*/ 205740 h 1093673"/>
              <a:gd name="connsiteX7" fmla="*/ 2177415 w 2291715"/>
              <a:gd name="connsiteY7" fmla="*/ 396240 h 1093673"/>
              <a:gd name="connsiteX8" fmla="*/ 2261235 w 2291715"/>
              <a:gd name="connsiteY8" fmla="*/ 502920 h 1093673"/>
              <a:gd name="connsiteX9" fmla="*/ 2291715 w 2291715"/>
              <a:gd name="connsiteY9" fmla="*/ 617220 h 1093673"/>
              <a:gd name="connsiteX10" fmla="*/ 2047875 w 2291715"/>
              <a:gd name="connsiteY10" fmla="*/ 563880 h 1093673"/>
              <a:gd name="connsiteX11" fmla="*/ 1842135 w 2291715"/>
              <a:gd name="connsiteY11" fmla="*/ 487680 h 1093673"/>
              <a:gd name="connsiteX12" fmla="*/ 1750695 w 2291715"/>
              <a:gd name="connsiteY12" fmla="*/ 434340 h 1093673"/>
              <a:gd name="connsiteX13" fmla="*/ 1682115 w 2291715"/>
              <a:gd name="connsiteY13" fmla="*/ 289560 h 1093673"/>
              <a:gd name="connsiteX14" fmla="*/ 1514475 w 2291715"/>
              <a:gd name="connsiteY14" fmla="*/ 259080 h 1093673"/>
              <a:gd name="connsiteX15" fmla="*/ 1354455 w 2291715"/>
              <a:gd name="connsiteY15" fmla="*/ 274320 h 1093673"/>
              <a:gd name="connsiteX16" fmla="*/ 0 w 2291715"/>
              <a:gd name="connsiteY16" fmla="*/ 1013460 h 1093673"/>
              <a:gd name="connsiteX0" fmla="*/ 0 w 2291715"/>
              <a:gd name="connsiteY0" fmla="*/ 1013460 h 1093673"/>
              <a:gd name="connsiteX1" fmla="*/ 1322070 w 2291715"/>
              <a:gd name="connsiteY1" fmla="*/ 160020 h 1093673"/>
              <a:gd name="connsiteX2" fmla="*/ 1562100 w 2291715"/>
              <a:gd name="connsiteY2" fmla="*/ 1905 h 1093673"/>
              <a:gd name="connsiteX3" fmla="*/ 1697355 w 2291715"/>
              <a:gd name="connsiteY3" fmla="*/ 0 h 1093673"/>
              <a:gd name="connsiteX4" fmla="*/ 1887855 w 2291715"/>
              <a:gd name="connsiteY4" fmla="*/ 0 h 1093673"/>
              <a:gd name="connsiteX5" fmla="*/ 2086928 w 2291715"/>
              <a:gd name="connsiteY5" fmla="*/ 48577 h 1093673"/>
              <a:gd name="connsiteX6" fmla="*/ 2063115 w 2291715"/>
              <a:gd name="connsiteY6" fmla="*/ 205740 h 1093673"/>
              <a:gd name="connsiteX7" fmla="*/ 2177415 w 2291715"/>
              <a:gd name="connsiteY7" fmla="*/ 396240 h 1093673"/>
              <a:gd name="connsiteX8" fmla="*/ 2261235 w 2291715"/>
              <a:gd name="connsiteY8" fmla="*/ 502920 h 1093673"/>
              <a:gd name="connsiteX9" fmla="*/ 2291715 w 2291715"/>
              <a:gd name="connsiteY9" fmla="*/ 617220 h 1093673"/>
              <a:gd name="connsiteX10" fmla="*/ 2047875 w 2291715"/>
              <a:gd name="connsiteY10" fmla="*/ 563880 h 1093673"/>
              <a:gd name="connsiteX11" fmla="*/ 1842135 w 2291715"/>
              <a:gd name="connsiteY11" fmla="*/ 487680 h 1093673"/>
              <a:gd name="connsiteX12" fmla="*/ 1750695 w 2291715"/>
              <a:gd name="connsiteY12" fmla="*/ 434340 h 1093673"/>
              <a:gd name="connsiteX13" fmla="*/ 1682115 w 2291715"/>
              <a:gd name="connsiteY13" fmla="*/ 289560 h 1093673"/>
              <a:gd name="connsiteX14" fmla="*/ 1514475 w 2291715"/>
              <a:gd name="connsiteY14" fmla="*/ 259080 h 1093673"/>
              <a:gd name="connsiteX15" fmla="*/ 1354455 w 2291715"/>
              <a:gd name="connsiteY15" fmla="*/ 274320 h 1093673"/>
              <a:gd name="connsiteX16" fmla="*/ 0 w 2291715"/>
              <a:gd name="connsiteY16" fmla="*/ 1013460 h 1093673"/>
              <a:gd name="connsiteX0" fmla="*/ 0 w 2291715"/>
              <a:gd name="connsiteY0" fmla="*/ 1027747 h 1107960"/>
              <a:gd name="connsiteX1" fmla="*/ 1322070 w 2291715"/>
              <a:gd name="connsiteY1" fmla="*/ 174307 h 1107960"/>
              <a:gd name="connsiteX2" fmla="*/ 1562100 w 2291715"/>
              <a:gd name="connsiteY2" fmla="*/ 16192 h 1107960"/>
              <a:gd name="connsiteX3" fmla="*/ 1697355 w 2291715"/>
              <a:gd name="connsiteY3" fmla="*/ 14287 h 1107960"/>
              <a:gd name="connsiteX4" fmla="*/ 1930717 w 2291715"/>
              <a:gd name="connsiteY4" fmla="*/ 0 h 1107960"/>
              <a:gd name="connsiteX5" fmla="*/ 2086928 w 2291715"/>
              <a:gd name="connsiteY5" fmla="*/ 62864 h 1107960"/>
              <a:gd name="connsiteX6" fmla="*/ 2063115 w 2291715"/>
              <a:gd name="connsiteY6" fmla="*/ 220027 h 1107960"/>
              <a:gd name="connsiteX7" fmla="*/ 2177415 w 2291715"/>
              <a:gd name="connsiteY7" fmla="*/ 410527 h 1107960"/>
              <a:gd name="connsiteX8" fmla="*/ 2261235 w 2291715"/>
              <a:gd name="connsiteY8" fmla="*/ 517207 h 1107960"/>
              <a:gd name="connsiteX9" fmla="*/ 2291715 w 2291715"/>
              <a:gd name="connsiteY9" fmla="*/ 631507 h 1107960"/>
              <a:gd name="connsiteX10" fmla="*/ 2047875 w 2291715"/>
              <a:gd name="connsiteY10" fmla="*/ 578167 h 1107960"/>
              <a:gd name="connsiteX11" fmla="*/ 1842135 w 2291715"/>
              <a:gd name="connsiteY11" fmla="*/ 501967 h 1107960"/>
              <a:gd name="connsiteX12" fmla="*/ 1750695 w 2291715"/>
              <a:gd name="connsiteY12" fmla="*/ 448627 h 1107960"/>
              <a:gd name="connsiteX13" fmla="*/ 1682115 w 2291715"/>
              <a:gd name="connsiteY13" fmla="*/ 303847 h 1107960"/>
              <a:gd name="connsiteX14" fmla="*/ 1514475 w 2291715"/>
              <a:gd name="connsiteY14" fmla="*/ 273367 h 1107960"/>
              <a:gd name="connsiteX15" fmla="*/ 1354455 w 2291715"/>
              <a:gd name="connsiteY15" fmla="*/ 288607 h 1107960"/>
              <a:gd name="connsiteX16" fmla="*/ 0 w 2291715"/>
              <a:gd name="connsiteY16" fmla="*/ 1027747 h 1107960"/>
              <a:gd name="connsiteX0" fmla="*/ 0 w 2291715"/>
              <a:gd name="connsiteY0" fmla="*/ 1027747 h 1107960"/>
              <a:gd name="connsiteX1" fmla="*/ 1322070 w 2291715"/>
              <a:gd name="connsiteY1" fmla="*/ 174307 h 1107960"/>
              <a:gd name="connsiteX2" fmla="*/ 1562100 w 2291715"/>
              <a:gd name="connsiteY2" fmla="*/ 16192 h 1107960"/>
              <a:gd name="connsiteX3" fmla="*/ 1697355 w 2291715"/>
              <a:gd name="connsiteY3" fmla="*/ 14287 h 1107960"/>
              <a:gd name="connsiteX4" fmla="*/ 1930717 w 2291715"/>
              <a:gd name="connsiteY4" fmla="*/ 0 h 1107960"/>
              <a:gd name="connsiteX5" fmla="*/ 2086928 w 2291715"/>
              <a:gd name="connsiteY5" fmla="*/ 62864 h 1107960"/>
              <a:gd name="connsiteX6" fmla="*/ 2210753 w 2291715"/>
              <a:gd name="connsiteY6" fmla="*/ 234314 h 1107960"/>
              <a:gd name="connsiteX7" fmla="*/ 2177415 w 2291715"/>
              <a:gd name="connsiteY7" fmla="*/ 410527 h 1107960"/>
              <a:gd name="connsiteX8" fmla="*/ 2261235 w 2291715"/>
              <a:gd name="connsiteY8" fmla="*/ 517207 h 1107960"/>
              <a:gd name="connsiteX9" fmla="*/ 2291715 w 2291715"/>
              <a:gd name="connsiteY9" fmla="*/ 631507 h 1107960"/>
              <a:gd name="connsiteX10" fmla="*/ 2047875 w 2291715"/>
              <a:gd name="connsiteY10" fmla="*/ 578167 h 1107960"/>
              <a:gd name="connsiteX11" fmla="*/ 1842135 w 2291715"/>
              <a:gd name="connsiteY11" fmla="*/ 501967 h 1107960"/>
              <a:gd name="connsiteX12" fmla="*/ 1750695 w 2291715"/>
              <a:gd name="connsiteY12" fmla="*/ 448627 h 1107960"/>
              <a:gd name="connsiteX13" fmla="*/ 1682115 w 2291715"/>
              <a:gd name="connsiteY13" fmla="*/ 303847 h 1107960"/>
              <a:gd name="connsiteX14" fmla="*/ 1514475 w 2291715"/>
              <a:gd name="connsiteY14" fmla="*/ 273367 h 1107960"/>
              <a:gd name="connsiteX15" fmla="*/ 1354455 w 2291715"/>
              <a:gd name="connsiteY15" fmla="*/ 288607 h 1107960"/>
              <a:gd name="connsiteX16" fmla="*/ 0 w 2291715"/>
              <a:gd name="connsiteY16" fmla="*/ 1027747 h 1107960"/>
              <a:gd name="connsiteX0" fmla="*/ 0 w 2310765"/>
              <a:gd name="connsiteY0" fmla="*/ 1027747 h 1107960"/>
              <a:gd name="connsiteX1" fmla="*/ 1322070 w 2310765"/>
              <a:gd name="connsiteY1" fmla="*/ 174307 h 1107960"/>
              <a:gd name="connsiteX2" fmla="*/ 1562100 w 2310765"/>
              <a:gd name="connsiteY2" fmla="*/ 16192 h 1107960"/>
              <a:gd name="connsiteX3" fmla="*/ 1697355 w 2310765"/>
              <a:gd name="connsiteY3" fmla="*/ 14287 h 1107960"/>
              <a:gd name="connsiteX4" fmla="*/ 1930717 w 2310765"/>
              <a:gd name="connsiteY4" fmla="*/ 0 h 1107960"/>
              <a:gd name="connsiteX5" fmla="*/ 2086928 w 2310765"/>
              <a:gd name="connsiteY5" fmla="*/ 62864 h 1107960"/>
              <a:gd name="connsiteX6" fmla="*/ 2210753 w 2310765"/>
              <a:gd name="connsiteY6" fmla="*/ 234314 h 1107960"/>
              <a:gd name="connsiteX7" fmla="*/ 2310765 w 2310765"/>
              <a:gd name="connsiteY7" fmla="*/ 429577 h 1107960"/>
              <a:gd name="connsiteX8" fmla="*/ 2261235 w 2310765"/>
              <a:gd name="connsiteY8" fmla="*/ 517207 h 1107960"/>
              <a:gd name="connsiteX9" fmla="*/ 2291715 w 2310765"/>
              <a:gd name="connsiteY9" fmla="*/ 631507 h 1107960"/>
              <a:gd name="connsiteX10" fmla="*/ 2047875 w 2310765"/>
              <a:gd name="connsiteY10" fmla="*/ 578167 h 1107960"/>
              <a:gd name="connsiteX11" fmla="*/ 1842135 w 2310765"/>
              <a:gd name="connsiteY11" fmla="*/ 501967 h 1107960"/>
              <a:gd name="connsiteX12" fmla="*/ 1750695 w 2310765"/>
              <a:gd name="connsiteY12" fmla="*/ 448627 h 1107960"/>
              <a:gd name="connsiteX13" fmla="*/ 1682115 w 2310765"/>
              <a:gd name="connsiteY13" fmla="*/ 303847 h 1107960"/>
              <a:gd name="connsiteX14" fmla="*/ 1514475 w 2310765"/>
              <a:gd name="connsiteY14" fmla="*/ 273367 h 1107960"/>
              <a:gd name="connsiteX15" fmla="*/ 1354455 w 2310765"/>
              <a:gd name="connsiteY15" fmla="*/ 288607 h 1107960"/>
              <a:gd name="connsiteX16" fmla="*/ 0 w 2310765"/>
              <a:gd name="connsiteY16" fmla="*/ 1027747 h 1107960"/>
              <a:gd name="connsiteX0" fmla="*/ 0 w 2432685"/>
              <a:gd name="connsiteY0" fmla="*/ 1027747 h 1107960"/>
              <a:gd name="connsiteX1" fmla="*/ 1322070 w 2432685"/>
              <a:gd name="connsiteY1" fmla="*/ 174307 h 1107960"/>
              <a:gd name="connsiteX2" fmla="*/ 1562100 w 2432685"/>
              <a:gd name="connsiteY2" fmla="*/ 16192 h 1107960"/>
              <a:gd name="connsiteX3" fmla="*/ 1697355 w 2432685"/>
              <a:gd name="connsiteY3" fmla="*/ 14287 h 1107960"/>
              <a:gd name="connsiteX4" fmla="*/ 1930717 w 2432685"/>
              <a:gd name="connsiteY4" fmla="*/ 0 h 1107960"/>
              <a:gd name="connsiteX5" fmla="*/ 2086928 w 2432685"/>
              <a:gd name="connsiteY5" fmla="*/ 62864 h 1107960"/>
              <a:gd name="connsiteX6" fmla="*/ 2210753 w 2432685"/>
              <a:gd name="connsiteY6" fmla="*/ 234314 h 1107960"/>
              <a:gd name="connsiteX7" fmla="*/ 2310765 w 2432685"/>
              <a:gd name="connsiteY7" fmla="*/ 429577 h 1107960"/>
              <a:gd name="connsiteX8" fmla="*/ 2432685 w 2432685"/>
              <a:gd name="connsiteY8" fmla="*/ 660082 h 1107960"/>
              <a:gd name="connsiteX9" fmla="*/ 2291715 w 2432685"/>
              <a:gd name="connsiteY9" fmla="*/ 631507 h 1107960"/>
              <a:gd name="connsiteX10" fmla="*/ 2047875 w 2432685"/>
              <a:gd name="connsiteY10" fmla="*/ 578167 h 1107960"/>
              <a:gd name="connsiteX11" fmla="*/ 1842135 w 2432685"/>
              <a:gd name="connsiteY11" fmla="*/ 501967 h 1107960"/>
              <a:gd name="connsiteX12" fmla="*/ 1750695 w 2432685"/>
              <a:gd name="connsiteY12" fmla="*/ 448627 h 1107960"/>
              <a:gd name="connsiteX13" fmla="*/ 1682115 w 2432685"/>
              <a:gd name="connsiteY13" fmla="*/ 303847 h 1107960"/>
              <a:gd name="connsiteX14" fmla="*/ 1514475 w 2432685"/>
              <a:gd name="connsiteY14" fmla="*/ 273367 h 1107960"/>
              <a:gd name="connsiteX15" fmla="*/ 1354455 w 2432685"/>
              <a:gd name="connsiteY15" fmla="*/ 288607 h 1107960"/>
              <a:gd name="connsiteX16" fmla="*/ 0 w 2432685"/>
              <a:gd name="connsiteY16" fmla="*/ 1027747 h 1107960"/>
              <a:gd name="connsiteX0" fmla="*/ 0 w 3342322"/>
              <a:gd name="connsiteY0" fmla="*/ 1027747 h 1107960"/>
              <a:gd name="connsiteX1" fmla="*/ 1322070 w 3342322"/>
              <a:gd name="connsiteY1" fmla="*/ 174307 h 1107960"/>
              <a:gd name="connsiteX2" fmla="*/ 1562100 w 3342322"/>
              <a:gd name="connsiteY2" fmla="*/ 16192 h 1107960"/>
              <a:gd name="connsiteX3" fmla="*/ 1697355 w 3342322"/>
              <a:gd name="connsiteY3" fmla="*/ 14287 h 1107960"/>
              <a:gd name="connsiteX4" fmla="*/ 1930717 w 3342322"/>
              <a:gd name="connsiteY4" fmla="*/ 0 h 1107960"/>
              <a:gd name="connsiteX5" fmla="*/ 2086928 w 3342322"/>
              <a:gd name="connsiteY5" fmla="*/ 62864 h 1107960"/>
              <a:gd name="connsiteX6" fmla="*/ 2210753 w 3342322"/>
              <a:gd name="connsiteY6" fmla="*/ 234314 h 1107960"/>
              <a:gd name="connsiteX7" fmla="*/ 2310765 w 3342322"/>
              <a:gd name="connsiteY7" fmla="*/ 429577 h 1107960"/>
              <a:gd name="connsiteX8" fmla="*/ 3342322 w 3342322"/>
              <a:gd name="connsiteY8" fmla="*/ 1055370 h 1107960"/>
              <a:gd name="connsiteX9" fmla="*/ 2291715 w 3342322"/>
              <a:gd name="connsiteY9" fmla="*/ 631507 h 1107960"/>
              <a:gd name="connsiteX10" fmla="*/ 2047875 w 3342322"/>
              <a:gd name="connsiteY10" fmla="*/ 578167 h 1107960"/>
              <a:gd name="connsiteX11" fmla="*/ 1842135 w 3342322"/>
              <a:gd name="connsiteY11" fmla="*/ 501967 h 1107960"/>
              <a:gd name="connsiteX12" fmla="*/ 1750695 w 3342322"/>
              <a:gd name="connsiteY12" fmla="*/ 448627 h 1107960"/>
              <a:gd name="connsiteX13" fmla="*/ 1682115 w 3342322"/>
              <a:gd name="connsiteY13" fmla="*/ 303847 h 1107960"/>
              <a:gd name="connsiteX14" fmla="*/ 1514475 w 3342322"/>
              <a:gd name="connsiteY14" fmla="*/ 273367 h 1107960"/>
              <a:gd name="connsiteX15" fmla="*/ 1354455 w 3342322"/>
              <a:gd name="connsiteY15" fmla="*/ 288607 h 1107960"/>
              <a:gd name="connsiteX16" fmla="*/ 0 w 3342322"/>
              <a:gd name="connsiteY16" fmla="*/ 1027747 h 1107960"/>
              <a:gd name="connsiteX0" fmla="*/ 0 w 3342322"/>
              <a:gd name="connsiteY0" fmla="*/ 1027747 h 1153617"/>
              <a:gd name="connsiteX1" fmla="*/ 1322070 w 3342322"/>
              <a:gd name="connsiteY1" fmla="*/ 174307 h 1153617"/>
              <a:gd name="connsiteX2" fmla="*/ 1562100 w 3342322"/>
              <a:gd name="connsiteY2" fmla="*/ 16192 h 1153617"/>
              <a:gd name="connsiteX3" fmla="*/ 1697355 w 3342322"/>
              <a:gd name="connsiteY3" fmla="*/ 14287 h 1153617"/>
              <a:gd name="connsiteX4" fmla="*/ 1930717 w 3342322"/>
              <a:gd name="connsiteY4" fmla="*/ 0 h 1153617"/>
              <a:gd name="connsiteX5" fmla="*/ 2086928 w 3342322"/>
              <a:gd name="connsiteY5" fmla="*/ 62864 h 1153617"/>
              <a:gd name="connsiteX6" fmla="*/ 2210753 w 3342322"/>
              <a:gd name="connsiteY6" fmla="*/ 234314 h 1153617"/>
              <a:gd name="connsiteX7" fmla="*/ 2310765 w 3342322"/>
              <a:gd name="connsiteY7" fmla="*/ 429577 h 1153617"/>
              <a:gd name="connsiteX8" fmla="*/ 3342322 w 3342322"/>
              <a:gd name="connsiteY8" fmla="*/ 1055370 h 1153617"/>
              <a:gd name="connsiteX9" fmla="*/ 2291715 w 3342322"/>
              <a:gd name="connsiteY9" fmla="*/ 631507 h 1153617"/>
              <a:gd name="connsiteX10" fmla="*/ 2047875 w 3342322"/>
              <a:gd name="connsiteY10" fmla="*/ 578167 h 1153617"/>
              <a:gd name="connsiteX11" fmla="*/ 1842135 w 3342322"/>
              <a:gd name="connsiteY11" fmla="*/ 501967 h 1153617"/>
              <a:gd name="connsiteX12" fmla="*/ 1750695 w 3342322"/>
              <a:gd name="connsiteY12" fmla="*/ 448627 h 1153617"/>
              <a:gd name="connsiteX13" fmla="*/ 1682115 w 3342322"/>
              <a:gd name="connsiteY13" fmla="*/ 303847 h 1153617"/>
              <a:gd name="connsiteX14" fmla="*/ 1514475 w 3342322"/>
              <a:gd name="connsiteY14" fmla="*/ 273367 h 1153617"/>
              <a:gd name="connsiteX15" fmla="*/ 1354455 w 3342322"/>
              <a:gd name="connsiteY15" fmla="*/ 288607 h 1153617"/>
              <a:gd name="connsiteX16" fmla="*/ 0 w 3342322"/>
              <a:gd name="connsiteY16" fmla="*/ 1027747 h 1153617"/>
              <a:gd name="connsiteX0" fmla="*/ 0 w 3342322"/>
              <a:gd name="connsiteY0" fmla="*/ 1027747 h 1153617"/>
              <a:gd name="connsiteX1" fmla="*/ 1322070 w 3342322"/>
              <a:gd name="connsiteY1" fmla="*/ 174307 h 1153617"/>
              <a:gd name="connsiteX2" fmla="*/ 1562100 w 3342322"/>
              <a:gd name="connsiteY2" fmla="*/ 16192 h 1153617"/>
              <a:gd name="connsiteX3" fmla="*/ 1697355 w 3342322"/>
              <a:gd name="connsiteY3" fmla="*/ 14287 h 1153617"/>
              <a:gd name="connsiteX4" fmla="*/ 1930717 w 3342322"/>
              <a:gd name="connsiteY4" fmla="*/ 0 h 1153617"/>
              <a:gd name="connsiteX5" fmla="*/ 2086928 w 3342322"/>
              <a:gd name="connsiteY5" fmla="*/ 62864 h 1153617"/>
              <a:gd name="connsiteX6" fmla="*/ 2210753 w 3342322"/>
              <a:gd name="connsiteY6" fmla="*/ 234314 h 1153617"/>
              <a:gd name="connsiteX7" fmla="*/ 2310765 w 3342322"/>
              <a:gd name="connsiteY7" fmla="*/ 429577 h 1153617"/>
              <a:gd name="connsiteX8" fmla="*/ 3342322 w 3342322"/>
              <a:gd name="connsiteY8" fmla="*/ 1055370 h 1153617"/>
              <a:gd name="connsiteX9" fmla="*/ 2291715 w 3342322"/>
              <a:gd name="connsiteY9" fmla="*/ 631507 h 1153617"/>
              <a:gd name="connsiteX10" fmla="*/ 2047875 w 3342322"/>
              <a:gd name="connsiteY10" fmla="*/ 578167 h 1153617"/>
              <a:gd name="connsiteX11" fmla="*/ 1842135 w 3342322"/>
              <a:gd name="connsiteY11" fmla="*/ 501967 h 1153617"/>
              <a:gd name="connsiteX12" fmla="*/ 1750695 w 3342322"/>
              <a:gd name="connsiteY12" fmla="*/ 448627 h 1153617"/>
              <a:gd name="connsiteX13" fmla="*/ 1682115 w 3342322"/>
              <a:gd name="connsiteY13" fmla="*/ 303847 h 1153617"/>
              <a:gd name="connsiteX14" fmla="*/ 1514475 w 3342322"/>
              <a:gd name="connsiteY14" fmla="*/ 273367 h 1153617"/>
              <a:gd name="connsiteX15" fmla="*/ 1354455 w 3342322"/>
              <a:gd name="connsiteY15" fmla="*/ 288607 h 1153617"/>
              <a:gd name="connsiteX16" fmla="*/ 0 w 3342322"/>
              <a:gd name="connsiteY16" fmla="*/ 1027747 h 1153617"/>
              <a:gd name="connsiteX0" fmla="*/ 0 w 3345058"/>
              <a:gd name="connsiteY0" fmla="*/ 1027747 h 1153617"/>
              <a:gd name="connsiteX1" fmla="*/ 1322070 w 3345058"/>
              <a:gd name="connsiteY1" fmla="*/ 174307 h 1153617"/>
              <a:gd name="connsiteX2" fmla="*/ 1562100 w 3345058"/>
              <a:gd name="connsiteY2" fmla="*/ 16192 h 1153617"/>
              <a:gd name="connsiteX3" fmla="*/ 1697355 w 3345058"/>
              <a:gd name="connsiteY3" fmla="*/ 14287 h 1153617"/>
              <a:gd name="connsiteX4" fmla="*/ 1930717 w 3345058"/>
              <a:gd name="connsiteY4" fmla="*/ 0 h 1153617"/>
              <a:gd name="connsiteX5" fmla="*/ 2086928 w 3345058"/>
              <a:gd name="connsiteY5" fmla="*/ 62864 h 1153617"/>
              <a:gd name="connsiteX6" fmla="*/ 2210753 w 3345058"/>
              <a:gd name="connsiteY6" fmla="*/ 234314 h 1153617"/>
              <a:gd name="connsiteX7" fmla="*/ 2310765 w 3345058"/>
              <a:gd name="connsiteY7" fmla="*/ 429577 h 1153617"/>
              <a:gd name="connsiteX8" fmla="*/ 2587761 w 3345058"/>
              <a:gd name="connsiteY8" fmla="*/ 633731 h 1153617"/>
              <a:gd name="connsiteX9" fmla="*/ 3342322 w 3345058"/>
              <a:gd name="connsiteY9" fmla="*/ 1055370 h 1153617"/>
              <a:gd name="connsiteX10" fmla="*/ 2291715 w 3345058"/>
              <a:gd name="connsiteY10" fmla="*/ 631507 h 1153617"/>
              <a:gd name="connsiteX11" fmla="*/ 2047875 w 3345058"/>
              <a:gd name="connsiteY11" fmla="*/ 578167 h 1153617"/>
              <a:gd name="connsiteX12" fmla="*/ 1842135 w 3345058"/>
              <a:gd name="connsiteY12" fmla="*/ 501967 h 1153617"/>
              <a:gd name="connsiteX13" fmla="*/ 1750695 w 3345058"/>
              <a:gd name="connsiteY13" fmla="*/ 448627 h 1153617"/>
              <a:gd name="connsiteX14" fmla="*/ 1682115 w 3345058"/>
              <a:gd name="connsiteY14" fmla="*/ 303847 h 1153617"/>
              <a:gd name="connsiteX15" fmla="*/ 1514475 w 3345058"/>
              <a:gd name="connsiteY15" fmla="*/ 273367 h 1153617"/>
              <a:gd name="connsiteX16" fmla="*/ 1354455 w 3345058"/>
              <a:gd name="connsiteY16" fmla="*/ 288607 h 1153617"/>
              <a:gd name="connsiteX17" fmla="*/ 0 w 3345058"/>
              <a:gd name="connsiteY17" fmla="*/ 1027747 h 1153617"/>
              <a:gd name="connsiteX0" fmla="*/ 0 w 3344717"/>
              <a:gd name="connsiteY0" fmla="*/ 1027747 h 1153617"/>
              <a:gd name="connsiteX1" fmla="*/ 1322070 w 3344717"/>
              <a:gd name="connsiteY1" fmla="*/ 174307 h 1153617"/>
              <a:gd name="connsiteX2" fmla="*/ 1562100 w 3344717"/>
              <a:gd name="connsiteY2" fmla="*/ 16192 h 1153617"/>
              <a:gd name="connsiteX3" fmla="*/ 1697355 w 3344717"/>
              <a:gd name="connsiteY3" fmla="*/ 14287 h 1153617"/>
              <a:gd name="connsiteX4" fmla="*/ 1930717 w 3344717"/>
              <a:gd name="connsiteY4" fmla="*/ 0 h 1153617"/>
              <a:gd name="connsiteX5" fmla="*/ 2086928 w 3344717"/>
              <a:gd name="connsiteY5" fmla="*/ 62864 h 1153617"/>
              <a:gd name="connsiteX6" fmla="*/ 2210753 w 3344717"/>
              <a:gd name="connsiteY6" fmla="*/ 234314 h 1153617"/>
              <a:gd name="connsiteX7" fmla="*/ 2310765 w 3344717"/>
              <a:gd name="connsiteY7" fmla="*/ 429577 h 1153617"/>
              <a:gd name="connsiteX8" fmla="*/ 2492511 w 3344717"/>
              <a:gd name="connsiteY8" fmla="*/ 667069 h 1153617"/>
              <a:gd name="connsiteX9" fmla="*/ 3342322 w 3344717"/>
              <a:gd name="connsiteY9" fmla="*/ 1055370 h 1153617"/>
              <a:gd name="connsiteX10" fmla="*/ 2291715 w 3344717"/>
              <a:gd name="connsiteY10" fmla="*/ 631507 h 1153617"/>
              <a:gd name="connsiteX11" fmla="*/ 2047875 w 3344717"/>
              <a:gd name="connsiteY11" fmla="*/ 578167 h 1153617"/>
              <a:gd name="connsiteX12" fmla="*/ 1842135 w 3344717"/>
              <a:gd name="connsiteY12" fmla="*/ 501967 h 1153617"/>
              <a:gd name="connsiteX13" fmla="*/ 1750695 w 3344717"/>
              <a:gd name="connsiteY13" fmla="*/ 448627 h 1153617"/>
              <a:gd name="connsiteX14" fmla="*/ 1682115 w 3344717"/>
              <a:gd name="connsiteY14" fmla="*/ 303847 h 1153617"/>
              <a:gd name="connsiteX15" fmla="*/ 1514475 w 3344717"/>
              <a:gd name="connsiteY15" fmla="*/ 273367 h 1153617"/>
              <a:gd name="connsiteX16" fmla="*/ 1354455 w 3344717"/>
              <a:gd name="connsiteY16" fmla="*/ 288607 h 1153617"/>
              <a:gd name="connsiteX17" fmla="*/ 0 w 3344717"/>
              <a:gd name="connsiteY17" fmla="*/ 1027747 h 1153617"/>
              <a:gd name="connsiteX0" fmla="*/ 0 w 3344646"/>
              <a:gd name="connsiteY0" fmla="*/ 1027747 h 1153617"/>
              <a:gd name="connsiteX1" fmla="*/ 1322070 w 3344646"/>
              <a:gd name="connsiteY1" fmla="*/ 174307 h 1153617"/>
              <a:gd name="connsiteX2" fmla="*/ 1562100 w 3344646"/>
              <a:gd name="connsiteY2" fmla="*/ 16192 h 1153617"/>
              <a:gd name="connsiteX3" fmla="*/ 1697355 w 3344646"/>
              <a:gd name="connsiteY3" fmla="*/ 14287 h 1153617"/>
              <a:gd name="connsiteX4" fmla="*/ 1930717 w 3344646"/>
              <a:gd name="connsiteY4" fmla="*/ 0 h 1153617"/>
              <a:gd name="connsiteX5" fmla="*/ 2086928 w 3344646"/>
              <a:gd name="connsiteY5" fmla="*/ 62864 h 1153617"/>
              <a:gd name="connsiteX6" fmla="*/ 2210753 w 3344646"/>
              <a:gd name="connsiteY6" fmla="*/ 234314 h 1153617"/>
              <a:gd name="connsiteX7" fmla="*/ 2310765 w 3344646"/>
              <a:gd name="connsiteY7" fmla="*/ 429577 h 1153617"/>
              <a:gd name="connsiteX8" fmla="*/ 2492511 w 3344646"/>
              <a:gd name="connsiteY8" fmla="*/ 667069 h 1153617"/>
              <a:gd name="connsiteX9" fmla="*/ 3342322 w 3344646"/>
              <a:gd name="connsiteY9" fmla="*/ 1055370 h 1153617"/>
              <a:gd name="connsiteX10" fmla="*/ 2291715 w 3344646"/>
              <a:gd name="connsiteY10" fmla="*/ 631507 h 1153617"/>
              <a:gd name="connsiteX11" fmla="*/ 2047875 w 3344646"/>
              <a:gd name="connsiteY11" fmla="*/ 578167 h 1153617"/>
              <a:gd name="connsiteX12" fmla="*/ 1842135 w 3344646"/>
              <a:gd name="connsiteY12" fmla="*/ 501967 h 1153617"/>
              <a:gd name="connsiteX13" fmla="*/ 1750695 w 3344646"/>
              <a:gd name="connsiteY13" fmla="*/ 448627 h 1153617"/>
              <a:gd name="connsiteX14" fmla="*/ 1682115 w 3344646"/>
              <a:gd name="connsiteY14" fmla="*/ 303847 h 1153617"/>
              <a:gd name="connsiteX15" fmla="*/ 1514475 w 3344646"/>
              <a:gd name="connsiteY15" fmla="*/ 273367 h 1153617"/>
              <a:gd name="connsiteX16" fmla="*/ 1354455 w 3344646"/>
              <a:gd name="connsiteY16" fmla="*/ 288607 h 1153617"/>
              <a:gd name="connsiteX17" fmla="*/ 0 w 3344646"/>
              <a:gd name="connsiteY17" fmla="*/ 1027747 h 1153617"/>
              <a:gd name="connsiteX0" fmla="*/ 0 w 3344646"/>
              <a:gd name="connsiteY0" fmla="*/ 1027747 h 1590737"/>
              <a:gd name="connsiteX1" fmla="*/ 1322070 w 3344646"/>
              <a:gd name="connsiteY1" fmla="*/ 174307 h 1590737"/>
              <a:gd name="connsiteX2" fmla="*/ 1562100 w 3344646"/>
              <a:gd name="connsiteY2" fmla="*/ 16192 h 1590737"/>
              <a:gd name="connsiteX3" fmla="*/ 1697355 w 3344646"/>
              <a:gd name="connsiteY3" fmla="*/ 14287 h 1590737"/>
              <a:gd name="connsiteX4" fmla="*/ 1930717 w 3344646"/>
              <a:gd name="connsiteY4" fmla="*/ 0 h 1590737"/>
              <a:gd name="connsiteX5" fmla="*/ 2086928 w 3344646"/>
              <a:gd name="connsiteY5" fmla="*/ 62864 h 1590737"/>
              <a:gd name="connsiteX6" fmla="*/ 2210753 w 3344646"/>
              <a:gd name="connsiteY6" fmla="*/ 234314 h 1590737"/>
              <a:gd name="connsiteX7" fmla="*/ 2310765 w 3344646"/>
              <a:gd name="connsiteY7" fmla="*/ 429577 h 1590737"/>
              <a:gd name="connsiteX8" fmla="*/ 2492511 w 3344646"/>
              <a:gd name="connsiteY8" fmla="*/ 667069 h 1590737"/>
              <a:gd name="connsiteX9" fmla="*/ 3342322 w 3344646"/>
              <a:gd name="connsiteY9" fmla="*/ 1055370 h 1590737"/>
              <a:gd name="connsiteX10" fmla="*/ 2229803 w 3344646"/>
              <a:gd name="connsiteY10" fmla="*/ 1555432 h 1590737"/>
              <a:gd name="connsiteX11" fmla="*/ 2047875 w 3344646"/>
              <a:gd name="connsiteY11" fmla="*/ 578167 h 1590737"/>
              <a:gd name="connsiteX12" fmla="*/ 1842135 w 3344646"/>
              <a:gd name="connsiteY12" fmla="*/ 501967 h 1590737"/>
              <a:gd name="connsiteX13" fmla="*/ 1750695 w 3344646"/>
              <a:gd name="connsiteY13" fmla="*/ 448627 h 1590737"/>
              <a:gd name="connsiteX14" fmla="*/ 1682115 w 3344646"/>
              <a:gd name="connsiteY14" fmla="*/ 303847 h 1590737"/>
              <a:gd name="connsiteX15" fmla="*/ 1514475 w 3344646"/>
              <a:gd name="connsiteY15" fmla="*/ 273367 h 1590737"/>
              <a:gd name="connsiteX16" fmla="*/ 1354455 w 3344646"/>
              <a:gd name="connsiteY16" fmla="*/ 288607 h 1590737"/>
              <a:gd name="connsiteX17" fmla="*/ 0 w 3344646"/>
              <a:gd name="connsiteY17" fmla="*/ 1027747 h 1590737"/>
              <a:gd name="connsiteX0" fmla="*/ 0 w 3372610"/>
              <a:gd name="connsiteY0" fmla="*/ 1027747 h 1577945"/>
              <a:gd name="connsiteX1" fmla="*/ 1322070 w 3372610"/>
              <a:gd name="connsiteY1" fmla="*/ 174307 h 1577945"/>
              <a:gd name="connsiteX2" fmla="*/ 1562100 w 3372610"/>
              <a:gd name="connsiteY2" fmla="*/ 16192 h 1577945"/>
              <a:gd name="connsiteX3" fmla="*/ 1697355 w 3372610"/>
              <a:gd name="connsiteY3" fmla="*/ 14287 h 1577945"/>
              <a:gd name="connsiteX4" fmla="*/ 1930717 w 3372610"/>
              <a:gd name="connsiteY4" fmla="*/ 0 h 1577945"/>
              <a:gd name="connsiteX5" fmla="*/ 2086928 w 3372610"/>
              <a:gd name="connsiteY5" fmla="*/ 62864 h 1577945"/>
              <a:gd name="connsiteX6" fmla="*/ 2210753 w 3372610"/>
              <a:gd name="connsiteY6" fmla="*/ 234314 h 1577945"/>
              <a:gd name="connsiteX7" fmla="*/ 2310765 w 3372610"/>
              <a:gd name="connsiteY7" fmla="*/ 429577 h 1577945"/>
              <a:gd name="connsiteX8" fmla="*/ 2492511 w 3372610"/>
              <a:gd name="connsiteY8" fmla="*/ 667069 h 1577945"/>
              <a:gd name="connsiteX9" fmla="*/ 3342322 w 3372610"/>
              <a:gd name="connsiteY9" fmla="*/ 1055370 h 1577945"/>
              <a:gd name="connsiteX10" fmla="*/ 3092587 w 3372610"/>
              <a:gd name="connsiteY10" fmla="*/ 1248093 h 1577945"/>
              <a:gd name="connsiteX11" fmla="*/ 2229803 w 3372610"/>
              <a:gd name="connsiteY11" fmla="*/ 1555432 h 1577945"/>
              <a:gd name="connsiteX12" fmla="*/ 2047875 w 3372610"/>
              <a:gd name="connsiteY12" fmla="*/ 578167 h 1577945"/>
              <a:gd name="connsiteX13" fmla="*/ 1842135 w 3372610"/>
              <a:gd name="connsiteY13" fmla="*/ 501967 h 1577945"/>
              <a:gd name="connsiteX14" fmla="*/ 1750695 w 3372610"/>
              <a:gd name="connsiteY14" fmla="*/ 448627 h 1577945"/>
              <a:gd name="connsiteX15" fmla="*/ 1682115 w 3372610"/>
              <a:gd name="connsiteY15" fmla="*/ 303847 h 1577945"/>
              <a:gd name="connsiteX16" fmla="*/ 1514475 w 3372610"/>
              <a:gd name="connsiteY16" fmla="*/ 273367 h 1577945"/>
              <a:gd name="connsiteX17" fmla="*/ 1354455 w 3372610"/>
              <a:gd name="connsiteY17" fmla="*/ 288607 h 1577945"/>
              <a:gd name="connsiteX18" fmla="*/ 0 w 3372610"/>
              <a:gd name="connsiteY18" fmla="*/ 1027747 h 1577945"/>
              <a:gd name="connsiteX0" fmla="*/ 0 w 3361404"/>
              <a:gd name="connsiteY0" fmla="*/ 1027747 h 1573449"/>
              <a:gd name="connsiteX1" fmla="*/ 1322070 w 3361404"/>
              <a:gd name="connsiteY1" fmla="*/ 174307 h 1573449"/>
              <a:gd name="connsiteX2" fmla="*/ 1562100 w 3361404"/>
              <a:gd name="connsiteY2" fmla="*/ 16192 h 1573449"/>
              <a:gd name="connsiteX3" fmla="*/ 1697355 w 3361404"/>
              <a:gd name="connsiteY3" fmla="*/ 14287 h 1573449"/>
              <a:gd name="connsiteX4" fmla="*/ 1930717 w 3361404"/>
              <a:gd name="connsiteY4" fmla="*/ 0 h 1573449"/>
              <a:gd name="connsiteX5" fmla="*/ 2086928 w 3361404"/>
              <a:gd name="connsiteY5" fmla="*/ 62864 h 1573449"/>
              <a:gd name="connsiteX6" fmla="*/ 2210753 w 3361404"/>
              <a:gd name="connsiteY6" fmla="*/ 234314 h 1573449"/>
              <a:gd name="connsiteX7" fmla="*/ 2310765 w 3361404"/>
              <a:gd name="connsiteY7" fmla="*/ 429577 h 1573449"/>
              <a:gd name="connsiteX8" fmla="*/ 2492511 w 3361404"/>
              <a:gd name="connsiteY8" fmla="*/ 667069 h 1573449"/>
              <a:gd name="connsiteX9" fmla="*/ 3342322 w 3361404"/>
              <a:gd name="connsiteY9" fmla="*/ 1055370 h 1573449"/>
              <a:gd name="connsiteX10" fmla="*/ 2940187 w 3361404"/>
              <a:gd name="connsiteY10" fmla="*/ 1143318 h 1573449"/>
              <a:gd name="connsiteX11" fmla="*/ 2229803 w 3361404"/>
              <a:gd name="connsiteY11" fmla="*/ 1555432 h 1573449"/>
              <a:gd name="connsiteX12" fmla="*/ 2047875 w 3361404"/>
              <a:gd name="connsiteY12" fmla="*/ 578167 h 1573449"/>
              <a:gd name="connsiteX13" fmla="*/ 1842135 w 3361404"/>
              <a:gd name="connsiteY13" fmla="*/ 501967 h 1573449"/>
              <a:gd name="connsiteX14" fmla="*/ 1750695 w 3361404"/>
              <a:gd name="connsiteY14" fmla="*/ 448627 h 1573449"/>
              <a:gd name="connsiteX15" fmla="*/ 1682115 w 3361404"/>
              <a:gd name="connsiteY15" fmla="*/ 303847 h 1573449"/>
              <a:gd name="connsiteX16" fmla="*/ 1514475 w 3361404"/>
              <a:gd name="connsiteY16" fmla="*/ 273367 h 1573449"/>
              <a:gd name="connsiteX17" fmla="*/ 1354455 w 3361404"/>
              <a:gd name="connsiteY17" fmla="*/ 288607 h 1573449"/>
              <a:gd name="connsiteX18" fmla="*/ 0 w 3361404"/>
              <a:gd name="connsiteY18" fmla="*/ 1027747 h 1573449"/>
              <a:gd name="connsiteX0" fmla="*/ 0 w 3371567"/>
              <a:gd name="connsiteY0" fmla="*/ 1027747 h 1569786"/>
              <a:gd name="connsiteX1" fmla="*/ 1322070 w 3371567"/>
              <a:gd name="connsiteY1" fmla="*/ 174307 h 1569786"/>
              <a:gd name="connsiteX2" fmla="*/ 1562100 w 3371567"/>
              <a:gd name="connsiteY2" fmla="*/ 16192 h 1569786"/>
              <a:gd name="connsiteX3" fmla="*/ 1697355 w 3371567"/>
              <a:gd name="connsiteY3" fmla="*/ 14287 h 1569786"/>
              <a:gd name="connsiteX4" fmla="*/ 1930717 w 3371567"/>
              <a:gd name="connsiteY4" fmla="*/ 0 h 1569786"/>
              <a:gd name="connsiteX5" fmla="*/ 2086928 w 3371567"/>
              <a:gd name="connsiteY5" fmla="*/ 62864 h 1569786"/>
              <a:gd name="connsiteX6" fmla="*/ 2210753 w 3371567"/>
              <a:gd name="connsiteY6" fmla="*/ 234314 h 1569786"/>
              <a:gd name="connsiteX7" fmla="*/ 2310765 w 3371567"/>
              <a:gd name="connsiteY7" fmla="*/ 429577 h 1569786"/>
              <a:gd name="connsiteX8" fmla="*/ 2492511 w 3371567"/>
              <a:gd name="connsiteY8" fmla="*/ 667069 h 1569786"/>
              <a:gd name="connsiteX9" fmla="*/ 3342322 w 3371567"/>
              <a:gd name="connsiteY9" fmla="*/ 1055370 h 1569786"/>
              <a:gd name="connsiteX10" fmla="*/ 3083062 w 3371567"/>
              <a:gd name="connsiteY10" fmla="*/ 1009968 h 1569786"/>
              <a:gd name="connsiteX11" fmla="*/ 2229803 w 3371567"/>
              <a:gd name="connsiteY11" fmla="*/ 1555432 h 1569786"/>
              <a:gd name="connsiteX12" fmla="*/ 2047875 w 3371567"/>
              <a:gd name="connsiteY12" fmla="*/ 578167 h 1569786"/>
              <a:gd name="connsiteX13" fmla="*/ 1842135 w 3371567"/>
              <a:gd name="connsiteY13" fmla="*/ 501967 h 1569786"/>
              <a:gd name="connsiteX14" fmla="*/ 1750695 w 3371567"/>
              <a:gd name="connsiteY14" fmla="*/ 448627 h 1569786"/>
              <a:gd name="connsiteX15" fmla="*/ 1682115 w 3371567"/>
              <a:gd name="connsiteY15" fmla="*/ 303847 h 1569786"/>
              <a:gd name="connsiteX16" fmla="*/ 1514475 w 3371567"/>
              <a:gd name="connsiteY16" fmla="*/ 273367 h 1569786"/>
              <a:gd name="connsiteX17" fmla="*/ 1354455 w 3371567"/>
              <a:gd name="connsiteY17" fmla="*/ 288607 h 1569786"/>
              <a:gd name="connsiteX18" fmla="*/ 0 w 3371567"/>
              <a:gd name="connsiteY18" fmla="*/ 1027747 h 1569786"/>
              <a:gd name="connsiteX0" fmla="*/ 0 w 3371567"/>
              <a:gd name="connsiteY0" fmla="*/ 1027747 h 1569236"/>
              <a:gd name="connsiteX1" fmla="*/ 1322070 w 3371567"/>
              <a:gd name="connsiteY1" fmla="*/ 174307 h 1569236"/>
              <a:gd name="connsiteX2" fmla="*/ 1562100 w 3371567"/>
              <a:gd name="connsiteY2" fmla="*/ 16192 h 1569236"/>
              <a:gd name="connsiteX3" fmla="*/ 1697355 w 3371567"/>
              <a:gd name="connsiteY3" fmla="*/ 14287 h 1569236"/>
              <a:gd name="connsiteX4" fmla="*/ 1930717 w 3371567"/>
              <a:gd name="connsiteY4" fmla="*/ 0 h 1569236"/>
              <a:gd name="connsiteX5" fmla="*/ 2086928 w 3371567"/>
              <a:gd name="connsiteY5" fmla="*/ 62864 h 1569236"/>
              <a:gd name="connsiteX6" fmla="*/ 2210753 w 3371567"/>
              <a:gd name="connsiteY6" fmla="*/ 234314 h 1569236"/>
              <a:gd name="connsiteX7" fmla="*/ 2310765 w 3371567"/>
              <a:gd name="connsiteY7" fmla="*/ 429577 h 1569236"/>
              <a:gd name="connsiteX8" fmla="*/ 2492511 w 3371567"/>
              <a:gd name="connsiteY8" fmla="*/ 667069 h 1569236"/>
              <a:gd name="connsiteX9" fmla="*/ 3342322 w 3371567"/>
              <a:gd name="connsiteY9" fmla="*/ 1055370 h 1569236"/>
              <a:gd name="connsiteX10" fmla="*/ 3083062 w 3371567"/>
              <a:gd name="connsiteY10" fmla="*/ 1009968 h 1569236"/>
              <a:gd name="connsiteX11" fmla="*/ 2902087 w 3371567"/>
              <a:gd name="connsiteY11" fmla="*/ 1143318 h 1569236"/>
              <a:gd name="connsiteX12" fmla="*/ 2229803 w 3371567"/>
              <a:gd name="connsiteY12" fmla="*/ 1555432 h 1569236"/>
              <a:gd name="connsiteX13" fmla="*/ 2047875 w 3371567"/>
              <a:gd name="connsiteY13" fmla="*/ 578167 h 1569236"/>
              <a:gd name="connsiteX14" fmla="*/ 1842135 w 3371567"/>
              <a:gd name="connsiteY14" fmla="*/ 501967 h 1569236"/>
              <a:gd name="connsiteX15" fmla="*/ 1750695 w 3371567"/>
              <a:gd name="connsiteY15" fmla="*/ 448627 h 1569236"/>
              <a:gd name="connsiteX16" fmla="*/ 1682115 w 3371567"/>
              <a:gd name="connsiteY16" fmla="*/ 303847 h 1569236"/>
              <a:gd name="connsiteX17" fmla="*/ 1514475 w 3371567"/>
              <a:gd name="connsiteY17" fmla="*/ 273367 h 1569236"/>
              <a:gd name="connsiteX18" fmla="*/ 1354455 w 3371567"/>
              <a:gd name="connsiteY18" fmla="*/ 288607 h 1569236"/>
              <a:gd name="connsiteX19" fmla="*/ 0 w 3371567"/>
              <a:gd name="connsiteY19" fmla="*/ 1027747 h 1569236"/>
              <a:gd name="connsiteX0" fmla="*/ 0 w 3371567"/>
              <a:gd name="connsiteY0" fmla="*/ 1027747 h 1570569"/>
              <a:gd name="connsiteX1" fmla="*/ 1322070 w 3371567"/>
              <a:gd name="connsiteY1" fmla="*/ 174307 h 1570569"/>
              <a:gd name="connsiteX2" fmla="*/ 1562100 w 3371567"/>
              <a:gd name="connsiteY2" fmla="*/ 16192 h 1570569"/>
              <a:gd name="connsiteX3" fmla="*/ 1697355 w 3371567"/>
              <a:gd name="connsiteY3" fmla="*/ 14287 h 1570569"/>
              <a:gd name="connsiteX4" fmla="*/ 1930717 w 3371567"/>
              <a:gd name="connsiteY4" fmla="*/ 0 h 1570569"/>
              <a:gd name="connsiteX5" fmla="*/ 2086928 w 3371567"/>
              <a:gd name="connsiteY5" fmla="*/ 62864 h 1570569"/>
              <a:gd name="connsiteX6" fmla="*/ 2210753 w 3371567"/>
              <a:gd name="connsiteY6" fmla="*/ 234314 h 1570569"/>
              <a:gd name="connsiteX7" fmla="*/ 2310765 w 3371567"/>
              <a:gd name="connsiteY7" fmla="*/ 429577 h 1570569"/>
              <a:gd name="connsiteX8" fmla="*/ 2492511 w 3371567"/>
              <a:gd name="connsiteY8" fmla="*/ 667069 h 1570569"/>
              <a:gd name="connsiteX9" fmla="*/ 3342322 w 3371567"/>
              <a:gd name="connsiteY9" fmla="*/ 1055370 h 1570569"/>
              <a:gd name="connsiteX10" fmla="*/ 3083062 w 3371567"/>
              <a:gd name="connsiteY10" fmla="*/ 1009968 h 1570569"/>
              <a:gd name="connsiteX11" fmla="*/ 2902087 w 3371567"/>
              <a:gd name="connsiteY11" fmla="*/ 1186181 h 1570569"/>
              <a:gd name="connsiteX12" fmla="*/ 2229803 w 3371567"/>
              <a:gd name="connsiteY12" fmla="*/ 1555432 h 1570569"/>
              <a:gd name="connsiteX13" fmla="*/ 2047875 w 3371567"/>
              <a:gd name="connsiteY13" fmla="*/ 578167 h 1570569"/>
              <a:gd name="connsiteX14" fmla="*/ 1842135 w 3371567"/>
              <a:gd name="connsiteY14" fmla="*/ 501967 h 1570569"/>
              <a:gd name="connsiteX15" fmla="*/ 1750695 w 3371567"/>
              <a:gd name="connsiteY15" fmla="*/ 448627 h 1570569"/>
              <a:gd name="connsiteX16" fmla="*/ 1682115 w 3371567"/>
              <a:gd name="connsiteY16" fmla="*/ 303847 h 1570569"/>
              <a:gd name="connsiteX17" fmla="*/ 1514475 w 3371567"/>
              <a:gd name="connsiteY17" fmla="*/ 273367 h 1570569"/>
              <a:gd name="connsiteX18" fmla="*/ 1354455 w 3371567"/>
              <a:gd name="connsiteY18" fmla="*/ 288607 h 1570569"/>
              <a:gd name="connsiteX19" fmla="*/ 0 w 3371567"/>
              <a:gd name="connsiteY19" fmla="*/ 1027747 h 1570569"/>
              <a:gd name="connsiteX0" fmla="*/ 0 w 3374309"/>
              <a:gd name="connsiteY0" fmla="*/ 1027747 h 1570569"/>
              <a:gd name="connsiteX1" fmla="*/ 1322070 w 3374309"/>
              <a:gd name="connsiteY1" fmla="*/ 174307 h 1570569"/>
              <a:gd name="connsiteX2" fmla="*/ 1562100 w 3374309"/>
              <a:gd name="connsiteY2" fmla="*/ 16192 h 1570569"/>
              <a:gd name="connsiteX3" fmla="*/ 1697355 w 3374309"/>
              <a:gd name="connsiteY3" fmla="*/ 14287 h 1570569"/>
              <a:gd name="connsiteX4" fmla="*/ 1930717 w 3374309"/>
              <a:gd name="connsiteY4" fmla="*/ 0 h 1570569"/>
              <a:gd name="connsiteX5" fmla="*/ 2086928 w 3374309"/>
              <a:gd name="connsiteY5" fmla="*/ 62864 h 1570569"/>
              <a:gd name="connsiteX6" fmla="*/ 2210753 w 3374309"/>
              <a:gd name="connsiteY6" fmla="*/ 234314 h 1570569"/>
              <a:gd name="connsiteX7" fmla="*/ 2310765 w 3374309"/>
              <a:gd name="connsiteY7" fmla="*/ 429577 h 1570569"/>
              <a:gd name="connsiteX8" fmla="*/ 2492511 w 3374309"/>
              <a:gd name="connsiteY8" fmla="*/ 667069 h 1570569"/>
              <a:gd name="connsiteX9" fmla="*/ 3342322 w 3374309"/>
              <a:gd name="connsiteY9" fmla="*/ 1055370 h 1570569"/>
              <a:gd name="connsiteX10" fmla="*/ 3106875 w 3374309"/>
              <a:gd name="connsiteY10" fmla="*/ 1014730 h 1570569"/>
              <a:gd name="connsiteX11" fmla="*/ 2902087 w 3374309"/>
              <a:gd name="connsiteY11" fmla="*/ 1186181 h 1570569"/>
              <a:gd name="connsiteX12" fmla="*/ 2229803 w 3374309"/>
              <a:gd name="connsiteY12" fmla="*/ 1555432 h 1570569"/>
              <a:gd name="connsiteX13" fmla="*/ 2047875 w 3374309"/>
              <a:gd name="connsiteY13" fmla="*/ 578167 h 1570569"/>
              <a:gd name="connsiteX14" fmla="*/ 1842135 w 3374309"/>
              <a:gd name="connsiteY14" fmla="*/ 501967 h 1570569"/>
              <a:gd name="connsiteX15" fmla="*/ 1750695 w 3374309"/>
              <a:gd name="connsiteY15" fmla="*/ 448627 h 1570569"/>
              <a:gd name="connsiteX16" fmla="*/ 1682115 w 3374309"/>
              <a:gd name="connsiteY16" fmla="*/ 303847 h 1570569"/>
              <a:gd name="connsiteX17" fmla="*/ 1514475 w 3374309"/>
              <a:gd name="connsiteY17" fmla="*/ 273367 h 1570569"/>
              <a:gd name="connsiteX18" fmla="*/ 1354455 w 3374309"/>
              <a:gd name="connsiteY18" fmla="*/ 288607 h 1570569"/>
              <a:gd name="connsiteX19" fmla="*/ 0 w 3374309"/>
              <a:gd name="connsiteY19" fmla="*/ 1027747 h 1570569"/>
              <a:gd name="connsiteX0" fmla="*/ 0 w 3374309"/>
              <a:gd name="connsiteY0" fmla="*/ 1027747 h 1570569"/>
              <a:gd name="connsiteX1" fmla="*/ 1322070 w 3374309"/>
              <a:gd name="connsiteY1" fmla="*/ 174307 h 1570569"/>
              <a:gd name="connsiteX2" fmla="*/ 1562100 w 3374309"/>
              <a:gd name="connsiteY2" fmla="*/ 16192 h 1570569"/>
              <a:gd name="connsiteX3" fmla="*/ 1697355 w 3374309"/>
              <a:gd name="connsiteY3" fmla="*/ 14287 h 1570569"/>
              <a:gd name="connsiteX4" fmla="*/ 1930717 w 3374309"/>
              <a:gd name="connsiteY4" fmla="*/ 0 h 1570569"/>
              <a:gd name="connsiteX5" fmla="*/ 2086928 w 3374309"/>
              <a:gd name="connsiteY5" fmla="*/ 62864 h 1570569"/>
              <a:gd name="connsiteX6" fmla="*/ 2210753 w 3374309"/>
              <a:gd name="connsiteY6" fmla="*/ 234314 h 1570569"/>
              <a:gd name="connsiteX7" fmla="*/ 2310765 w 3374309"/>
              <a:gd name="connsiteY7" fmla="*/ 429577 h 1570569"/>
              <a:gd name="connsiteX8" fmla="*/ 2492511 w 3374309"/>
              <a:gd name="connsiteY8" fmla="*/ 667069 h 1570569"/>
              <a:gd name="connsiteX9" fmla="*/ 3342322 w 3374309"/>
              <a:gd name="connsiteY9" fmla="*/ 1055370 h 1570569"/>
              <a:gd name="connsiteX10" fmla="*/ 3106875 w 3374309"/>
              <a:gd name="connsiteY10" fmla="*/ 1014730 h 1570569"/>
              <a:gd name="connsiteX11" fmla="*/ 2902087 w 3374309"/>
              <a:gd name="connsiteY11" fmla="*/ 1186181 h 1570569"/>
              <a:gd name="connsiteX12" fmla="*/ 2229803 w 3374309"/>
              <a:gd name="connsiteY12" fmla="*/ 1555432 h 1570569"/>
              <a:gd name="connsiteX13" fmla="*/ 1638300 w 3374309"/>
              <a:gd name="connsiteY13" fmla="*/ 1483042 h 1570569"/>
              <a:gd name="connsiteX14" fmla="*/ 1842135 w 3374309"/>
              <a:gd name="connsiteY14" fmla="*/ 501967 h 1570569"/>
              <a:gd name="connsiteX15" fmla="*/ 1750695 w 3374309"/>
              <a:gd name="connsiteY15" fmla="*/ 448627 h 1570569"/>
              <a:gd name="connsiteX16" fmla="*/ 1682115 w 3374309"/>
              <a:gd name="connsiteY16" fmla="*/ 303847 h 1570569"/>
              <a:gd name="connsiteX17" fmla="*/ 1514475 w 3374309"/>
              <a:gd name="connsiteY17" fmla="*/ 273367 h 1570569"/>
              <a:gd name="connsiteX18" fmla="*/ 1354455 w 3374309"/>
              <a:gd name="connsiteY18" fmla="*/ 288607 h 1570569"/>
              <a:gd name="connsiteX19" fmla="*/ 0 w 3374309"/>
              <a:gd name="connsiteY19" fmla="*/ 1027747 h 1570569"/>
              <a:gd name="connsiteX0" fmla="*/ 0 w 3374309"/>
              <a:gd name="connsiteY0" fmla="*/ 1027747 h 1593612"/>
              <a:gd name="connsiteX1" fmla="*/ 1322070 w 3374309"/>
              <a:gd name="connsiteY1" fmla="*/ 174307 h 1593612"/>
              <a:gd name="connsiteX2" fmla="*/ 1562100 w 3374309"/>
              <a:gd name="connsiteY2" fmla="*/ 16192 h 1593612"/>
              <a:gd name="connsiteX3" fmla="*/ 1697355 w 3374309"/>
              <a:gd name="connsiteY3" fmla="*/ 14287 h 1593612"/>
              <a:gd name="connsiteX4" fmla="*/ 1930717 w 3374309"/>
              <a:gd name="connsiteY4" fmla="*/ 0 h 1593612"/>
              <a:gd name="connsiteX5" fmla="*/ 2086928 w 3374309"/>
              <a:gd name="connsiteY5" fmla="*/ 62864 h 1593612"/>
              <a:gd name="connsiteX6" fmla="*/ 2210753 w 3374309"/>
              <a:gd name="connsiteY6" fmla="*/ 234314 h 1593612"/>
              <a:gd name="connsiteX7" fmla="*/ 2310765 w 3374309"/>
              <a:gd name="connsiteY7" fmla="*/ 429577 h 1593612"/>
              <a:gd name="connsiteX8" fmla="*/ 2492511 w 3374309"/>
              <a:gd name="connsiteY8" fmla="*/ 667069 h 1593612"/>
              <a:gd name="connsiteX9" fmla="*/ 3342322 w 3374309"/>
              <a:gd name="connsiteY9" fmla="*/ 1055370 h 1593612"/>
              <a:gd name="connsiteX10" fmla="*/ 3106875 w 3374309"/>
              <a:gd name="connsiteY10" fmla="*/ 1014730 h 1593612"/>
              <a:gd name="connsiteX11" fmla="*/ 2902087 w 3374309"/>
              <a:gd name="connsiteY11" fmla="*/ 1186181 h 1593612"/>
              <a:gd name="connsiteX12" fmla="*/ 2129790 w 3374309"/>
              <a:gd name="connsiteY12" fmla="*/ 1579245 h 1593612"/>
              <a:gd name="connsiteX13" fmla="*/ 1638300 w 3374309"/>
              <a:gd name="connsiteY13" fmla="*/ 1483042 h 1593612"/>
              <a:gd name="connsiteX14" fmla="*/ 1842135 w 3374309"/>
              <a:gd name="connsiteY14" fmla="*/ 501967 h 1593612"/>
              <a:gd name="connsiteX15" fmla="*/ 1750695 w 3374309"/>
              <a:gd name="connsiteY15" fmla="*/ 448627 h 1593612"/>
              <a:gd name="connsiteX16" fmla="*/ 1682115 w 3374309"/>
              <a:gd name="connsiteY16" fmla="*/ 303847 h 1593612"/>
              <a:gd name="connsiteX17" fmla="*/ 1514475 w 3374309"/>
              <a:gd name="connsiteY17" fmla="*/ 273367 h 1593612"/>
              <a:gd name="connsiteX18" fmla="*/ 1354455 w 3374309"/>
              <a:gd name="connsiteY18" fmla="*/ 288607 h 1593612"/>
              <a:gd name="connsiteX19" fmla="*/ 0 w 3374309"/>
              <a:gd name="connsiteY19" fmla="*/ 1027747 h 1593612"/>
              <a:gd name="connsiteX0" fmla="*/ 0 w 3374309"/>
              <a:gd name="connsiteY0" fmla="*/ 1027747 h 1593612"/>
              <a:gd name="connsiteX1" fmla="*/ 1322070 w 3374309"/>
              <a:gd name="connsiteY1" fmla="*/ 174307 h 1593612"/>
              <a:gd name="connsiteX2" fmla="*/ 1562100 w 3374309"/>
              <a:gd name="connsiteY2" fmla="*/ 16192 h 1593612"/>
              <a:gd name="connsiteX3" fmla="*/ 1697355 w 3374309"/>
              <a:gd name="connsiteY3" fmla="*/ 14287 h 1593612"/>
              <a:gd name="connsiteX4" fmla="*/ 1930717 w 3374309"/>
              <a:gd name="connsiteY4" fmla="*/ 0 h 1593612"/>
              <a:gd name="connsiteX5" fmla="*/ 2086928 w 3374309"/>
              <a:gd name="connsiteY5" fmla="*/ 62864 h 1593612"/>
              <a:gd name="connsiteX6" fmla="*/ 2210753 w 3374309"/>
              <a:gd name="connsiteY6" fmla="*/ 234314 h 1593612"/>
              <a:gd name="connsiteX7" fmla="*/ 2310765 w 3374309"/>
              <a:gd name="connsiteY7" fmla="*/ 429577 h 1593612"/>
              <a:gd name="connsiteX8" fmla="*/ 2492511 w 3374309"/>
              <a:gd name="connsiteY8" fmla="*/ 667069 h 1593612"/>
              <a:gd name="connsiteX9" fmla="*/ 3342322 w 3374309"/>
              <a:gd name="connsiteY9" fmla="*/ 1055370 h 1593612"/>
              <a:gd name="connsiteX10" fmla="*/ 3106875 w 3374309"/>
              <a:gd name="connsiteY10" fmla="*/ 1014730 h 1593612"/>
              <a:gd name="connsiteX11" fmla="*/ 2902087 w 3374309"/>
              <a:gd name="connsiteY11" fmla="*/ 1186181 h 1593612"/>
              <a:gd name="connsiteX12" fmla="*/ 2129790 w 3374309"/>
              <a:gd name="connsiteY12" fmla="*/ 1579245 h 1593612"/>
              <a:gd name="connsiteX13" fmla="*/ 1638300 w 3374309"/>
              <a:gd name="connsiteY13" fmla="*/ 1483042 h 1593612"/>
              <a:gd name="connsiteX14" fmla="*/ 1427798 w 3374309"/>
              <a:gd name="connsiteY14" fmla="*/ 1387792 h 1593612"/>
              <a:gd name="connsiteX15" fmla="*/ 1750695 w 3374309"/>
              <a:gd name="connsiteY15" fmla="*/ 448627 h 1593612"/>
              <a:gd name="connsiteX16" fmla="*/ 1682115 w 3374309"/>
              <a:gd name="connsiteY16" fmla="*/ 303847 h 1593612"/>
              <a:gd name="connsiteX17" fmla="*/ 1514475 w 3374309"/>
              <a:gd name="connsiteY17" fmla="*/ 273367 h 1593612"/>
              <a:gd name="connsiteX18" fmla="*/ 1354455 w 3374309"/>
              <a:gd name="connsiteY18" fmla="*/ 288607 h 1593612"/>
              <a:gd name="connsiteX19" fmla="*/ 0 w 3374309"/>
              <a:gd name="connsiteY19" fmla="*/ 1027747 h 1593612"/>
              <a:gd name="connsiteX0" fmla="*/ 0 w 3374309"/>
              <a:gd name="connsiteY0" fmla="*/ 1027747 h 1593612"/>
              <a:gd name="connsiteX1" fmla="*/ 1322070 w 3374309"/>
              <a:gd name="connsiteY1" fmla="*/ 174307 h 1593612"/>
              <a:gd name="connsiteX2" fmla="*/ 1562100 w 3374309"/>
              <a:gd name="connsiteY2" fmla="*/ 16192 h 1593612"/>
              <a:gd name="connsiteX3" fmla="*/ 1697355 w 3374309"/>
              <a:gd name="connsiteY3" fmla="*/ 14287 h 1593612"/>
              <a:gd name="connsiteX4" fmla="*/ 1930717 w 3374309"/>
              <a:gd name="connsiteY4" fmla="*/ 0 h 1593612"/>
              <a:gd name="connsiteX5" fmla="*/ 2086928 w 3374309"/>
              <a:gd name="connsiteY5" fmla="*/ 62864 h 1593612"/>
              <a:gd name="connsiteX6" fmla="*/ 2210753 w 3374309"/>
              <a:gd name="connsiteY6" fmla="*/ 234314 h 1593612"/>
              <a:gd name="connsiteX7" fmla="*/ 2310765 w 3374309"/>
              <a:gd name="connsiteY7" fmla="*/ 429577 h 1593612"/>
              <a:gd name="connsiteX8" fmla="*/ 2492511 w 3374309"/>
              <a:gd name="connsiteY8" fmla="*/ 667069 h 1593612"/>
              <a:gd name="connsiteX9" fmla="*/ 3342322 w 3374309"/>
              <a:gd name="connsiteY9" fmla="*/ 1055370 h 1593612"/>
              <a:gd name="connsiteX10" fmla="*/ 3106875 w 3374309"/>
              <a:gd name="connsiteY10" fmla="*/ 1014730 h 1593612"/>
              <a:gd name="connsiteX11" fmla="*/ 2902087 w 3374309"/>
              <a:gd name="connsiteY11" fmla="*/ 1186181 h 1593612"/>
              <a:gd name="connsiteX12" fmla="*/ 2129790 w 3374309"/>
              <a:gd name="connsiteY12" fmla="*/ 1579245 h 1593612"/>
              <a:gd name="connsiteX13" fmla="*/ 1638300 w 3374309"/>
              <a:gd name="connsiteY13" fmla="*/ 1483042 h 1593612"/>
              <a:gd name="connsiteX14" fmla="*/ 1427798 w 3374309"/>
              <a:gd name="connsiteY14" fmla="*/ 1387792 h 1593612"/>
              <a:gd name="connsiteX15" fmla="*/ 1279207 w 3374309"/>
              <a:gd name="connsiteY15" fmla="*/ 1320165 h 1593612"/>
              <a:gd name="connsiteX16" fmla="*/ 1682115 w 3374309"/>
              <a:gd name="connsiteY16" fmla="*/ 303847 h 1593612"/>
              <a:gd name="connsiteX17" fmla="*/ 1514475 w 3374309"/>
              <a:gd name="connsiteY17" fmla="*/ 273367 h 1593612"/>
              <a:gd name="connsiteX18" fmla="*/ 1354455 w 3374309"/>
              <a:gd name="connsiteY18" fmla="*/ 288607 h 1593612"/>
              <a:gd name="connsiteX19" fmla="*/ 0 w 3374309"/>
              <a:gd name="connsiteY19" fmla="*/ 1027747 h 1593612"/>
              <a:gd name="connsiteX0" fmla="*/ 0 w 3374309"/>
              <a:gd name="connsiteY0" fmla="*/ 1027747 h 1593612"/>
              <a:gd name="connsiteX1" fmla="*/ 1322070 w 3374309"/>
              <a:gd name="connsiteY1" fmla="*/ 174307 h 1593612"/>
              <a:gd name="connsiteX2" fmla="*/ 1562100 w 3374309"/>
              <a:gd name="connsiteY2" fmla="*/ 16192 h 1593612"/>
              <a:gd name="connsiteX3" fmla="*/ 1697355 w 3374309"/>
              <a:gd name="connsiteY3" fmla="*/ 14287 h 1593612"/>
              <a:gd name="connsiteX4" fmla="*/ 1930717 w 3374309"/>
              <a:gd name="connsiteY4" fmla="*/ 0 h 1593612"/>
              <a:gd name="connsiteX5" fmla="*/ 2086928 w 3374309"/>
              <a:gd name="connsiteY5" fmla="*/ 62864 h 1593612"/>
              <a:gd name="connsiteX6" fmla="*/ 2210753 w 3374309"/>
              <a:gd name="connsiteY6" fmla="*/ 234314 h 1593612"/>
              <a:gd name="connsiteX7" fmla="*/ 2310765 w 3374309"/>
              <a:gd name="connsiteY7" fmla="*/ 429577 h 1593612"/>
              <a:gd name="connsiteX8" fmla="*/ 2492511 w 3374309"/>
              <a:gd name="connsiteY8" fmla="*/ 667069 h 1593612"/>
              <a:gd name="connsiteX9" fmla="*/ 3342322 w 3374309"/>
              <a:gd name="connsiteY9" fmla="*/ 1055370 h 1593612"/>
              <a:gd name="connsiteX10" fmla="*/ 3106875 w 3374309"/>
              <a:gd name="connsiteY10" fmla="*/ 1014730 h 1593612"/>
              <a:gd name="connsiteX11" fmla="*/ 2902087 w 3374309"/>
              <a:gd name="connsiteY11" fmla="*/ 1186181 h 1593612"/>
              <a:gd name="connsiteX12" fmla="*/ 2129790 w 3374309"/>
              <a:gd name="connsiteY12" fmla="*/ 1579245 h 1593612"/>
              <a:gd name="connsiteX13" fmla="*/ 1638300 w 3374309"/>
              <a:gd name="connsiteY13" fmla="*/ 1483042 h 1593612"/>
              <a:gd name="connsiteX14" fmla="*/ 1427798 w 3374309"/>
              <a:gd name="connsiteY14" fmla="*/ 1387792 h 1593612"/>
              <a:gd name="connsiteX15" fmla="*/ 1279207 w 3374309"/>
              <a:gd name="connsiteY15" fmla="*/ 1320165 h 1593612"/>
              <a:gd name="connsiteX16" fmla="*/ 1182053 w 3374309"/>
              <a:gd name="connsiteY16" fmla="*/ 1180147 h 1593612"/>
              <a:gd name="connsiteX17" fmla="*/ 1514475 w 3374309"/>
              <a:gd name="connsiteY17" fmla="*/ 273367 h 1593612"/>
              <a:gd name="connsiteX18" fmla="*/ 1354455 w 3374309"/>
              <a:gd name="connsiteY18" fmla="*/ 288607 h 1593612"/>
              <a:gd name="connsiteX19" fmla="*/ 0 w 3374309"/>
              <a:gd name="connsiteY19" fmla="*/ 1027747 h 1593612"/>
              <a:gd name="connsiteX0" fmla="*/ 0 w 3374309"/>
              <a:gd name="connsiteY0" fmla="*/ 1027747 h 1593612"/>
              <a:gd name="connsiteX1" fmla="*/ 1322070 w 3374309"/>
              <a:gd name="connsiteY1" fmla="*/ 174307 h 1593612"/>
              <a:gd name="connsiteX2" fmla="*/ 1562100 w 3374309"/>
              <a:gd name="connsiteY2" fmla="*/ 16192 h 1593612"/>
              <a:gd name="connsiteX3" fmla="*/ 1697355 w 3374309"/>
              <a:gd name="connsiteY3" fmla="*/ 14287 h 1593612"/>
              <a:gd name="connsiteX4" fmla="*/ 1930717 w 3374309"/>
              <a:gd name="connsiteY4" fmla="*/ 0 h 1593612"/>
              <a:gd name="connsiteX5" fmla="*/ 2086928 w 3374309"/>
              <a:gd name="connsiteY5" fmla="*/ 62864 h 1593612"/>
              <a:gd name="connsiteX6" fmla="*/ 2210753 w 3374309"/>
              <a:gd name="connsiteY6" fmla="*/ 234314 h 1593612"/>
              <a:gd name="connsiteX7" fmla="*/ 2310765 w 3374309"/>
              <a:gd name="connsiteY7" fmla="*/ 429577 h 1593612"/>
              <a:gd name="connsiteX8" fmla="*/ 2492511 w 3374309"/>
              <a:gd name="connsiteY8" fmla="*/ 667069 h 1593612"/>
              <a:gd name="connsiteX9" fmla="*/ 3342322 w 3374309"/>
              <a:gd name="connsiteY9" fmla="*/ 1055370 h 1593612"/>
              <a:gd name="connsiteX10" fmla="*/ 3106875 w 3374309"/>
              <a:gd name="connsiteY10" fmla="*/ 1014730 h 1593612"/>
              <a:gd name="connsiteX11" fmla="*/ 2902087 w 3374309"/>
              <a:gd name="connsiteY11" fmla="*/ 1186181 h 1593612"/>
              <a:gd name="connsiteX12" fmla="*/ 2129790 w 3374309"/>
              <a:gd name="connsiteY12" fmla="*/ 1579245 h 1593612"/>
              <a:gd name="connsiteX13" fmla="*/ 1638300 w 3374309"/>
              <a:gd name="connsiteY13" fmla="*/ 1483042 h 1593612"/>
              <a:gd name="connsiteX14" fmla="*/ 1427798 w 3374309"/>
              <a:gd name="connsiteY14" fmla="*/ 1387792 h 1593612"/>
              <a:gd name="connsiteX15" fmla="*/ 1279207 w 3374309"/>
              <a:gd name="connsiteY15" fmla="*/ 1320165 h 1593612"/>
              <a:gd name="connsiteX16" fmla="*/ 1182053 w 3374309"/>
              <a:gd name="connsiteY16" fmla="*/ 1180147 h 1593612"/>
              <a:gd name="connsiteX17" fmla="*/ 933450 w 3374309"/>
              <a:gd name="connsiteY17" fmla="*/ 1178242 h 1593612"/>
              <a:gd name="connsiteX18" fmla="*/ 1354455 w 3374309"/>
              <a:gd name="connsiteY18" fmla="*/ 288607 h 1593612"/>
              <a:gd name="connsiteX19" fmla="*/ 0 w 3374309"/>
              <a:gd name="connsiteY19" fmla="*/ 1027747 h 1593612"/>
              <a:gd name="connsiteX0" fmla="*/ 0 w 3374309"/>
              <a:gd name="connsiteY0" fmla="*/ 1027747 h 1593612"/>
              <a:gd name="connsiteX1" fmla="*/ 1322070 w 3374309"/>
              <a:gd name="connsiteY1" fmla="*/ 174307 h 1593612"/>
              <a:gd name="connsiteX2" fmla="*/ 1562100 w 3374309"/>
              <a:gd name="connsiteY2" fmla="*/ 16192 h 1593612"/>
              <a:gd name="connsiteX3" fmla="*/ 1697355 w 3374309"/>
              <a:gd name="connsiteY3" fmla="*/ 14287 h 1593612"/>
              <a:gd name="connsiteX4" fmla="*/ 1930717 w 3374309"/>
              <a:gd name="connsiteY4" fmla="*/ 0 h 1593612"/>
              <a:gd name="connsiteX5" fmla="*/ 2086928 w 3374309"/>
              <a:gd name="connsiteY5" fmla="*/ 62864 h 1593612"/>
              <a:gd name="connsiteX6" fmla="*/ 2210753 w 3374309"/>
              <a:gd name="connsiteY6" fmla="*/ 234314 h 1593612"/>
              <a:gd name="connsiteX7" fmla="*/ 2310765 w 3374309"/>
              <a:gd name="connsiteY7" fmla="*/ 429577 h 1593612"/>
              <a:gd name="connsiteX8" fmla="*/ 2492511 w 3374309"/>
              <a:gd name="connsiteY8" fmla="*/ 667069 h 1593612"/>
              <a:gd name="connsiteX9" fmla="*/ 3342322 w 3374309"/>
              <a:gd name="connsiteY9" fmla="*/ 1055370 h 1593612"/>
              <a:gd name="connsiteX10" fmla="*/ 3106875 w 3374309"/>
              <a:gd name="connsiteY10" fmla="*/ 1014730 h 1593612"/>
              <a:gd name="connsiteX11" fmla="*/ 2902087 w 3374309"/>
              <a:gd name="connsiteY11" fmla="*/ 1186181 h 1593612"/>
              <a:gd name="connsiteX12" fmla="*/ 2129790 w 3374309"/>
              <a:gd name="connsiteY12" fmla="*/ 1579245 h 1593612"/>
              <a:gd name="connsiteX13" fmla="*/ 1638300 w 3374309"/>
              <a:gd name="connsiteY13" fmla="*/ 1483042 h 1593612"/>
              <a:gd name="connsiteX14" fmla="*/ 1427798 w 3374309"/>
              <a:gd name="connsiteY14" fmla="*/ 1387792 h 1593612"/>
              <a:gd name="connsiteX15" fmla="*/ 1279207 w 3374309"/>
              <a:gd name="connsiteY15" fmla="*/ 1320165 h 1593612"/>
              <a:gd name="connsiteX16" fmla="*/ 1182053 w 3374309"/>
              <a:gd name="connsiteY16" fmla="*/ 1180147 h 1593612"/>
              <a:gd name="connsiteX17" fmla="*/ 933450 w 3374309"/>
              <a:gd name="connsiteY17" fmla="*/ 1178242 h 1593612"/>
              <a:gd name="connsiteX18" fmla="*/ 635318 w 3374309"/>
              <a:gd name="connsiteY18" fmla="*/ 1317307 h 1593612"/>
              <a:gd name="connsiteX19" fmla="*/ 0 w 3374309"/>
              <a:gd name="connsiteY19" fmla="*/ 1027747 h 1593612"/>
              <a:gd name="connsiteX0" fmla="*/ 0 w 3374309"/>
              <a:gd name="connsiteY0" fmla="*/ 1027747 h 1593612"/>
              <a:gd name="connsiteX1" fmla="*/ 1322070 w 3374309"/>
              <a:gd name="connsiteY1" fmla="*/ 174307 h 1593612"/>
              <a:gd name="connsiteX2" fmla="*/ 1562100 w 3374309"/>
              <a:gd name="connsiteY2" fmla="*/ 16192 h 1593612"/>
              <a:gd name="connsiteX3" fmla="*/ 1697355 w 3374309"/>
              <a:gd name="connsiteY3" fmla="*/ 14287 h 1593612"/>
              <a:gd name="connsiteX4" fmla="*/ 1930717 w 3374309"/>
              <a:gd name="connsiteY4" fmla="*/ 0 h 1593612"/>
              <a:gd name="connsiteX5" fmla="*/ 2086928 w 3374309"/>
              <a:gd name="connsiteY5" fmla="*/ 62864 h 1593612"/>
              <a:gd name="connsiteX6" fmla="*/ 2210753 w 3374309"/>
              <a:gd name="connsiteY6" fmla="*/ 234314 h 1593612"/>
              <a:gd name="connsiteX7" fmla="*/ 2310765 w 3374309"/>
              <a:gd name="connsiteY7" fmla="*/ 429577 h 1593612"/>
              <a:gd name="connsiteX8" fmla="*/ 2492511 w 3374309"/>
              <a:gd name="connsiteY8" fmla="*/ 667069 h 1593612"/>
              <a:gd name="connsiteX9" fmla="*/ 3342322 w 3374309"/>
              <a:gd name="connsiteY9" fmla="*/ 1055370 h 1593612"/>
              <a:gd name="connsiteX10" fmla="*/ 3106875 w 3374309"/>
              <a:gd name="connsiteY10" fmla="*/ 1014730 h 1593612"/>
              <a:gd name="connsiteX11" fmla="*/ 2902087 w 3374309"/>
              <a:gd name="connsiteY11" fmla="*/ 1186181 h 1593612"/>
              <a:gd name="connsiteX12" fmla="*/ 2129790 w 3374309"/>
              <a:gd name="connsiteY12" fmla="*/ 1579245 h 1593612"/>
              <a:gd name="connsiteX13" fmla="*/ 1638300 w 3374309"/>
              <a:gd name="connsiteY13" fmla="*/ 1483042 h 1593612"/>
              <a:gd name="connsiteX14" fmla="*/ 1427798 w 3374309"/>
              <a:gd name="connsiteY14" fmla="*/ 1387792 h 1593612"/>
              <a:gd name="connsiteX15" fmla="*/ 1279207 w 3374309"/>
              <a:gd name="connsiteY15" fmla="*/ 1320165 h 1593612"/>
              <a:gd name="connsiteX16" fmla="*/ 1182053 w 3374309"/>
              <a:gd name="connsiteY16" fmla="*/ 1180147 h 1593612"/>
              <a:gd name="connsiteX17" fmla="*/ 933450 w 3374309"/>
              <a:gd name="connsiteY17" fmla="*/ 1178242 h 1593612"/>
              <a:gd name="connsiteX18" fmla="*/ 635318 w 3374309"/>
              <a:gd name="connsiteY18" fmla="*/ 1317307 h 1593612"/>
              <a:gd name="connsiteX19" fmla="*/ 0 w 3374309"/>
              <a:gd name="connsiteY19" fmla="*/ 1027747 h 1593612"/>
              <a:gd name="connsiteX0" fmla="*/ 47378 w 3421687"/>
              <a:gd name="connsiteY0" fmla="*/ 1027747 h 1593612"/>
              <a:gd name="connsiteX1" fmla="*/ 1369448 w 3421687"/>
              <a:gd name="connsiteY1" fmla="*/ 174307 h 1593612"/>
              <a:gd name="connsiteX2" fmla="*/ 1609478 w 3421687"/>
              <a:gd name="connsiteY2" fmla="*/ 16192 h 1593612"/>
              <a:gd name="connsiteX3" fmla="*/ 1744733 w 3421687"/>
              <a:gd name="connsiteY3" fmla="*/ 14287 h 1593612"/>
              <a:gd name="connsiteX4" fmla="*/ 1978095 w 3421687"/>
              <a:gd name="connsiteY4" fmla="*/ 0 h 1593612"/>
              <a:gd name="connsiteX5" fmla="*/ 2134306 w 3421687"/>
              <a:gd name="connsiteY5" fmla="*/ 62864 h 1593612"/>
              <a:gd name="connsiteX6" fmla="*/ 2258131 w 3421687"/>
              <a:gd name="connsiteY6" fmla="*/ 234314 h 1593612"/>
              <a:gd name="connsiteX7" fmla="*/ 2358143 w 3421687"/>
              <a:gd name="connsiteY7" fmla="*/ 429577 h 1593612"/>
              <a:gd name="connsiteX8" fmla="*/ 2539889 w 3421687"/>
              <a:gd name="connsiteY8" fmla="*/ 667069 h 1593612"/>
              <a:gd name="connsiteX9" fmla="*/ 3389700 w 3421687"/>
              <a:gd name="connsiteY9" fmla="*/ 1055370 h 1593612"/>
              <a:gd name="connsiteX10" fmla="*/ 3154253 w 3421687"/>
              <a:gd name="connsiteY10" fmla="*/ 1014730 h 1593612"/>
              <a:gd name="connsiteX11" fmla="*/ 2949465 w 3421687"/>
              <a:gd name="connsiteY11" fmla="*/ 1186181 h 1593612"/>
              <a:gd name="connsiteX12" fmla="*/ 2177168 w 3421687"/>
              <a:gd name="connsiteY12" fmla="*/ 1579245 h 1593612"/>
              <a:gd name="connsiteX13" fmla="*/ 1685678 w 3421687"/>
              <a:gd name="connsiteY13" fmla="*/ 1483042 h 1593612"/>
              <a:gd name="connsiteX14" fmla="*/ 1475176 w 3421687"/>
              <a:gd name="connsiteY14" fmla="*/ 1387792 h 1593612"/>
              <a:gd name="connsiteX15" fmla="*/ 1326585 w 3421687"/>
              <a:gd name="connsiteY15" fmla="*/ 1320165 h 1593612"/>
              <a:gd name="connsiteX16" fmla="*/ 1229431 w 3421687"/>
              <a:gd name="connsiteY16" fmla="*/ 1180147 h 1593612"/>
              <a:gd name="connsiteX17" fmla="*/ 980828 w 3421687"/>
              <a:gd name="connsiteY17" fmla="*/ 1178242 h 1593612"/>
              <a:gd name="connsiteX18" fmla="*/ 682696 w 3421687"/>
              <a:gd name="connsiteY18" fmla="*/ 1317307 h 1593612"/>
              <a:gd name="connsiteX19" fmla="*/ 320565 w 3421687"/>
              <a:gd name="connsiteY19" fmla="*/ 1224280 h 1593612"/>
              <a:gd name="connsiteX20" fmla="*/ 47378 w 3421687"/>
              <a:gd name="connsiteY20" fmla="*/ 1027747 h 1593612"/>
              <a:gd name="connsiteX0" fmla="*/ 0 w 3374309"/>
              <a:gd name="connsiteY0" fmla="*/ 1027747 h 1593612"/>
              <a:gd name="connsiteX1" fmla="*/ 1322070 w 3374309"/>
              <a:gd name="connsiteY1" fmla="*/ 174307 h 1593612"/>
              <a:gd name="connsiteX2" fmla="*/ 1562100 w 3374309"/>
              <a:gd name="connsiteY2" fmla="*/ 16192 h 1593612"/>
              <a:gd name="connsiteX3" fmla="*/ 1697355 w 3374309"/>
              <a:gd name="connsiteY3" fmla="*/ 14287 h 1593612"/>
              <a:gd name="connsiteX4" fmla="*/ 1930717 w 3374309"/>
              <a:gd name="connsiteY4" fmla="*/ 0 h 1593612"/>
              <a:gd name="connsiteX5" fmla="*/ 2086928 w 3374309"/>
              <a:gd name="connsiteY5" fmla="*/ 62864 h 1593612"/>
              <a:gd name="connsiteX6" fmla="*/ 2210753 w 3374309"/>
              <a:gd name="connsiteY6" fmla="*/ 234314 h 1593612"/>
              <a:gd name="connsiteX7" fmla="*/ 2310765 w 3374309"/>
              <a:gd name="connsiteY7" fmla="*/ 429577 h 1593612"/>
              <a:gd name="connsiteX8" fmla="*/ 2492511 w 3374309"/>
              <a:gd name="connsiteY8" fmla="*/ 667069 h 1593612"/>
              <a:gd name="connsiteX9" fmla="*/ 3342322 w 3374309"/>
              <a:gd name="connsiteY9" fmla="*/ 1055370 h 1593612"/>
              <a:gd name="connsiteX10" fmla="*/ 3106875 w 3374309"/>
              <a:gd name="connsiteY10" fmla="*/ 1014730 h 1593612"/>
              <a:gd name="connsiteX11" fmla="*/ 2902087 w 3374309"/>
              <a:gd name="connsiteY11" fmla="*/ 1186181 h 1593612"/>
              <a:gd name="connsiteX12" fmla="*/ 2129790 w 3374309"/>
              <a:gd name="connsiteY12" fmla="*/ 1579245 h 1593612"/>
              <a:gd name="connsiteX13" fmla="*/ 1638300 w 3374309"/>
              <a:gd name="connsiteY13" fmla="*/ 1483042 h 1593612"/>
              <a:gd name="connsiteX14" fmla="*/ 1427798 w 3374309"/>
              <a:gd name="connsiteY14" fmla="*/ 1387792 h 1593612"/>
              <a:gd name="connsiteX15" fmla="*/ 1279207 w 3374309"/>
              <a:gd name="connsiteY15" fmla="*/ 1320165 h 1593612"/>
              <a:gd name="connsiteX16" fmla="*/ 1182053 w 3374309"/>
              <a:gd name="connsiteY16" fmla="*/ 1180147 h 1593612"/>
              <a:gd name="connsiteX17" fmla="*/ 933450 w 3374309"/>
              <a:gd name="connsiteY17" fmla="*/ 1178242 h 1593612"/>
              <a:gd name="connsiteX18" fmla="*/ 635318 w 3374309"/>
              <a:gd name="connsiteY18" fmla="*/ 1317307 h 1593612"/>
              <a:gd name="connsiteX19" fmla="*/ 273187 w 3374309"/>
              <a:gd name="connsiteY19" fmla="*/ 1224280 h 1593612"/>
              <a:gd name="connsiteX20" fmla="*/ 0 w 3374309"/>
              <a:gd name="connsiteY20" fmla="*/ 1027747 h 1593612"/>
              <a:gd name="connsiteX0" fmla="*/ 0 w 3374309"/>
              <a:gd name="connsiteY0" fmla="*/ 1027747 h 1593612"/>
              <a:gd name="connsiteX1" fmla="*/ 1322070 w 3374309"/>
              <a:gd name="connsiteY1" fmla="*/ 174307 h 1593612"/>
              <a:gd name="connsiteX2" fmla="*/ 1562100 w 3374309"/>
              <a:gd name="connsiteY2" fmla="*/ 16192 h 1593612"/>
              <a:gd name="connsiteX3" fmla="*/ 1697355 w 3374309"/>
              <a:gd name="connsiteY3" fmla="*/ 14287 h 1593612"/>
              <a:gd name="connsiteX4" fmla="*/ 1930717 w 3374309"/>
              <a:gd name="connsiteY4" fmla="*/ 0 h 1593612"/>
              <a:gd name="connsiteX5" fmla="*/ 2086928 w 3374309"/>
              <a:gd name="connsiteY5" fmla="*/ 62864 h 1593612"/>
              <a:gd name="connsiteX6" fmla="*/ 2210753 w 3374309"/>
              <a:gd name="connsiteY6" fmla="*/ 234314 h 1593612"/>
              <a:gd name="connsiteX7" fmla="*/ 2310765 w 3374309"/>
              <a:gd name="connsiteY7" fmla="*/ 429577 h 1593612"/>
              <a:gd name="connsiteX8" fmla="*/ 2492511 w 3374309"/>
              <a:gd name="connsiteY8" fmla="*/ 667069 h 1593612"/>
              <a:gd name="connsiteX9" fmla="*/ 3342322 w 3374309"/>
              <a:gd name="connsiteY9" fmla="*/ 1055370 h 1593612"/>
              <a:gd name="connsiteX10" fmla="*/ 3106875 w 3374309"/>
              <a:gd name="connsiteY10" fmla="*/ 1014730 h 1593612"/>
              <a:gd name="connsiteX11" fmla="*/ 2902087 w 3374309"/>
              <a:gd name="connsiteY11" fmla="*/ 1186181 h 1593612"/>
              <a:gd name="connsiteX12" fmla="*/ 2129790 w 3374309"/>
              <a:gd name="connsiteY12" fmla="*/ 1579245 h 1593612"/>
              <a:gd name="connsiteX13" fmla="*/ 1638300 w 3374309"/>
              <a:gd name="connsiteY13" fmla="*/ 1483042 h 1593612"/>
              <a:gd name="connsiteX14" fmla="*/ 1427798 w 3374309"/>
              <a:gd name="connsiteY14" fmla="*/ 1387792 h 1593612"/>
              <a:gd name="connsiteX15" fmla="*/ 1279207 w 3374309"/>
              <a:gd name="connsiteY15" fmla="*/ 1320165 h 1593612"/>
              <a:gd name="connsiteX16" fmla="*/ 1182053 w 3374309"/>
              <a:gd name="connsiteY16" fmla="*/ 1180147 h 1593612"/>
              <a:gd name="connsiteX17" fmla="*/ 933450 w 3374309"/>
              <a:gd name="connsiteY17" fmla="*/ 1178242 h 1593612"/>
              <a:gd name="connsiteX18" fmla="*/ 635318 w 3374309"/>
              <a:gd name="connsiteY18" fmla="*/ 1317307 h 1593612"/>
              <a:gd name="connsiteX19" fmla="*/ 335099 w 3374309"/>
              <a:gd name="connsiteY19" fmla="*/ 1271905 h 1593612"/>
              <a:gd name="connsiteX20" fmla="*/ 0 w 3374309"/>
              <a:gd name="connsiteY20" fmla="*/ 1027747 h 1593612"/>
              <a:gd name="connsiteX0" fmla="*/ 0 w 3374309"/>
              <a:gd name="connsiteY0" fmla="*/ 1027747 h 1593612"/>
              <a:gd name="connsiteX1" fmla="*/ 1322070 w 3374309"/>
              <a:gd name="connsiteY1" fmla="*/ 174307 h 1593612"/>
              <a:gd name="connsiteX2" fmla="*/ 1562100 w 3374309"/>
              <a:gd name="connsiteY2" fmla="*/ 16192 h 1593612"/>
              <a:gd name="connsiteX3" fmla="*/ 1697355 w 3374309"/>
              <a:gd name="connsiteY3" fmla="*/ 14287 h 1593612"/>
              <a:gd name="connsiteX4" fmla="*/ 1930717 w 3374309"/>
              <a:gd name="connsiteY4" fmla="*/ 0 h 1593612"/>
              <a:gd name="connsiteX5" fmla="*/ 2086928 w 3374309"/>
              <a:gd name="connsiteY5" fmla="*/ 62864 h 1593612"/>
              <a:gd name="connsiteX6" fmla="*/ 2210753 w 3374309"/>
              <a:gd name="connsiteY6" fmla="*/ 234314 h 1593612"/>
              <a:gd name="connsiteX7" fmla="*/ 2310765 w 3374309"/>
              <a:gd name="connsiteY7" fmla="*/ 429577 h 1593612"/>
              <a:gd name="connsiteX8" fmla="*/ 2492511 w 3374309"/>
              <a:gd name="connsiteY8" fmla="*/ 667069 h 1593612"/>
              <a:gd name="connsiteX9" fmla="*/ 3342322 w 3374309"/>
              <a:gd name="connsiteY9" fmla="*/ 1055370 h 1593612"/>
              <a:gd name="connsiteX10" fmla="*/ 3106875 w 3374309"/>
              <a:gd name="connsiteY10" fmla="*/ 1014730 h 1593612"/>
              <a:gd name="connsiteX11" fmla="*/ 2902087 w 3374309"/>
              <a:gd name="connsiteY11" fmla="*/ 1186181 h 1593612"/>
              <a:gd name="connsiteX12" fmla="*/ 2129790 w 3374309"/>
              <a:gd name="connsiteY12" fmla="*/ 1579245 h 1593612"/>
              <a:gd name="connsiteX13" fmla="*/ 1638300 w 3374309"/>
              <a:gd name="connsiteY13" fmla="*/ 1483042 h 1593612"/>
              <a:gd name="connsiteX14" fmla="*/ 1427798 w 3374309"/>
              <a:gd name="connsiteY14" fmla="*/ 1387792 h 1593612"/>
              <a:gd name="connsiteX15" fmla="*/ 1279207 w 3374309"/>
              <a:gd name="connsiteY15" fmla="*/ 1320165 h 1593612"/>
              <a:gd name="connsiteX16" fmla="*/ 1182053 w 3374309"/>
              <a:gd name="connsiteY16" fmla="*/ 1180147 h 1593612"/>
              <a:gd name="connsiteX17" fmla="*/ 971550 w 3374309"/>
              <a:gd name="connsiteY17" fmla="*/ 1183004 h 1593612"/>
              <a:gd name="connsiteX18" fmla="*/ 635318 w 3374309"/>
              <a:gd name="connsiteY18" fmla="*/ 1317307 h 1593612"/>
              <a:gd name="connsiteX19" fmla="*/ 335099 w 3374309"/>
              <a:gd name="connsiteY19" fmla="*/ 1271905 h 1593612"/>
              <a:gd name="connsiteX20" fmla="*/ 0 w 3374309"/>
              <a:gd name="connsiteY20" fmla="*/ 1027747 h 1593612"/>
              <a:gd name="connsiteX0" fmla="*/ 0 w 3374309"/>
              <a:gd name="connsiteY0" fmla="*/ 1027747 h 1593612"/>
              <a:gd name="connsiteX1" fmla="*/ 1322070 w 3374309"/>
              <a:gd name="connsiteY1" fmla="*/ 174307 h 1593612"/>
              <a:gd name="connsiteX2" fmla="*/ 1562100 w 3374309"/>
              <a:gd name="connsiteY2" fmla="*/ 16192 h 1593612"/>
              <a:gd name="connsiteX3" fmla="*/ 1697355 w 3374309"/>
              <a:gd name="connsiteY3" fmla="*/ 14287 h 1593612"/>
              <a:gd name="connsiteX4" fmla="*/ 1930717 w 3374309"/>
              <a:gd name="connsiteY4" fmla="*/ 0 h 1593612"/>
              <a:gd name="connsiteX5" fmla="*/ 2086928 w 3374309"/>
              <a:gd name="connsiteY5" fmla="*/ 62864 h 1593612"/>
              <a:gd name="connsiteX6" fmla="*/ 2210753 w 3374309"/>
              <a:gd name="connsiteY6" fmla="*/ 234314 h 1593612"/>
              <a:gd name="connsiteX7" fmla="*/ 2310765 w 3374309"/>
              <a:gd name="connsiteY7" fmla="*/ 429577 h 1593612"/>
              <a:gd name="connsiteX8" fmla="*/ 2492511 w 3374309"/>
              <a:gd name="connsiteY8" fmla="*/ 667069 h 1593612"/>
              <a:gd name="connsiteX9" fmla="*/ 3342322 w 3374309"/>
              <a:gd name="connsiteY9" fmla="*/ 1055370 h 1593612"/>
              <a:gd name="connsiteX10" fmla="*/ 3106875 w 3374309"/>
              <a:gd name="connsiteY10" fmla="*/ 1014730 h 1593612"/>
              <a:gd name="connsiteX11" fmla="*/ 2902087 w 3374309"/>
              <a:gd name="connsiteY11" fmla="*/ 1186181 h 1593612"/>
              <a:gd name="connsiteX12" fmla="*/ 2129790 w 3374309"/>
              <a:gd name="connsiteY12" fmla="*/ 1579245 h 1593612"/>
              <a:gd name="connsiteX13" fmla="*/ 1638300 w 3374309"/>
              <a:gd name="connsiteY13" fmla="*/ 1483042 h 1593612"/>
              <a:gd name="connsiteX14" fmla="*/ 1427798 w 3374309"/>
              <a:gd name="connsiteY14" fmla="*/ 1387792 h 1593612"/>
              <a:gd name="connsiteX15" fmla="*/ 1312544 w 3374309"/>
              <a:gd name="connsiteY15" fmla="*/ 1305877 h 1593612"/>
              <a:gd name="connsiteX16" fmla="*/ 1182053 w 3374309"/>
              <a:gd name="connsiteY16" fmla="*/ 1180147 h 1593612"/>
              <a:gd name="connsiteX17" fmla="*/ 971550 w 3374309"/>
              <a:gd name="connsiteY17" fmla="*/ 1183004 h 1593612"/>
              <a:gd name="connsiteX18" fmla="*/ 635318 w 3374309"/>
              <a:gd name="connsiteY18" fmla="*/ 1317307 h 1593612"/>
              <a:gd name="connsiteX19" fmla="*/ 335099 w 3374309"/>
              <a:gd name="connsiteY19" fmla="*/ 1271905 h 1593612"/>
              <a:gd name="connsiteX20" fmla="*/ 0 w 3374309"/>
              <a:gd name="connsiteY20" fmla="*/ 1027747 h 1593612"/>
              <a:gd name="connsiteX0" fmla="*/ 0 w 3374309"/>
              <a:gd name="connsiteY0" fmla="*/ 1027747 h 1579245"/>
              <a:gd name="connsiteX1" fmla="*/ 1322070 w 3374309"/>
              <a:gd name="connsiteY1" fmla="*/ 174307 h 1579245"/>
              <a:gd name="connsiteX2" fmla="*/ 1562100 w 3374309"/>
              <a:gd name="connsiteY2" fmla="*/ 16192 h 1579245"/>
              <a:gd name="connsiteX3" fmla="*/ 1697355 w 3374309"/>
              <a:gd name="connsiteY3" fmla="*/ 14287 h 1579245"/>
              <a:gd name="connsiteX4" fmla="*/ 1930717 w 3374309"/>
              <a:gd name="connsiteY4" fmla="*/ 0 h 1579245"/>
              <a:gd name="connsiteX5" fmla="*/ 2086928 w 3374309"/>
              <a:gd name="connsiteY5" fmla="*/ 62864 h 1579245"/>
              <a:gd name="connsiteX6" fmla="*/ 2210753 w 3374309"/>
              <a:gd name="connsiteY6" fmla="*/ 234314 h 1579245"/>
              <a:gd name="connsiteX7" fmla="*/ 2310765 w 3374309"/>
              <a:gd name="connsiteY7" fmla="*/ 429577 h 1579245"/>
              <a:gd name="connsiteX8" fmla="*/ 2492511 w 3374309"/>
              <a:gd name="connsiteY8" fmla="*/ 667069 h 1579245"/>
              <a:gd name="connsiteX9" fmla="*/ 3342322 w 3374309"/>
              <a:gd name="connsiteY9" fmla="*/ 1055370 h 1579245"/>
              <a:gd name="connsiteX10" fmla="*/ 3106875 w 3374309"/>
              <a:gd name="connsiteY10" fmla="*/ 1014730 h 1579245"/>
              <a:gd name="connsiteX11" fmla="*/ 2902087 w 3374309"/>
              <a:gd name="connsiteY11" fmla="*/ 1186181 h 1579245"/>
              <a:gd name="connsiteX12" fmla="*/ 2630625 w 3374309"/>
              <a:gd name="connsiteY12" fmla="*/ 1367155 h 1579245"/>
              <a:gd name="connsiteX13" fmla="*/ 2129790 w 3374309"/>
              <a:gd name="connsiteY13" fmla="*/ 1579245 h 1579245"/>
              <a:gd name="connsiteX14" fmla="*/ 1638300 w 3374309"/>
              <a:gd name="connsiteY14" fmla="*/ 1483042 h 1579245"/>
              <a:gd name="connsiteX15" fmla="*/ 1427798 w 3374309"/>
              <a:gd name="connsiteY15" fmla="*/ 1387792 h 1579245"/>
              <a:gd name="connsiteX16" fmla="*/ 1312544 w 3374309"/>
              <a:gd name="connsiteY16" fmla="*/ 1305877 h 1579245"/>
              <a:gd name="connsiteX17" fmla="*/ 1182053 w 3374309"/>
              <a:gd name="connsiteY17" fmla="*/ 1180147 h 1579245"/>
              <a:gd name="connsiteX18" fmla="*/ 971550 w 3374309"/>
              <a:gd name="connsiteY18" fmla="*/ 1183004 h 1579245"/>
              <a:gd name="connsiteX19" fmla="*/ 635318 w 3374309"/>
              <a:gd name="connsiteY19" fmla="*/ 1317307 h 1579245"/>
              <a:gd name="connsiteX20" fmla="*/ 335099 w 3374309"/>
              <a:gd name="connsiteY20" fmla="*/ 1271905 h 1579245"/>
              <a:gd name="connsiteX21" fmla="*/ 0 w 3374309"/>
              <a:gd name="connsiteY21" fmla="*/ 1027747 h 1579245"/>
              <a:gd name="connsiteX0" fmla="*/ 0 w 3374309"/>
              <a:gd name="connsiteY0" fmla="*/ 1027747 h 1579245"/>
              <a:gd name="connsiteX1" fmla="*/ 1322070 w 3374309"/>
              <a:gd name="connsiteY1" fmla="*/ 174307 h 1579245"/>
              <a:gd name="connsiteX2" fmla="*/ 1562100 w 3374309"/>
              <a:gd name="connsiteY2" fmla="*/ 16192 h 1579245"/>
              <a:gd name="connsiteX3" fmla="*/ 1697355 w 3374309"/>
              <a:gd name="connsiteY3" fmla="*/ 14287 h 1579245"/>
              <a:gd name="connsiteX4" fmla="*/ 1930717 w 3374309"/>
              <a:gd name="connsiteY4" fmla="*/ 0 h 1579245"/>
              <a:gd name="connsiteX5" fmla="*/ 2086928 w 3374309"/>
              <a:gd name="connsiteY5" fmla="*/ 62864 h 1579245"/>
              <a:gd name="connsiteX6" fmla="*/ 2210753 w 3374309"/>
              <a:gd name="connsiteY6" fmla="*/ 234314 h 1579245"/>
              <a:gd name="connsiteX7" fmla="*/ 2310765 w 3374309"/>
              <a:gd name="connsiteY7" fmla="*/ 429577 h 1579245"/>
              <a:gd name="connsiteX8" fmla="*/ 2492511 w 3374309"/>
              <a:gd name="connsiteY8" fmla="*/ 667069 h 1579245"/>
              <a:gd name="connsiteX9" fmla="*/ 3342322 w 3374309"/>
              <a:gd name="connsiteY9" fmla="*/ 1055370 h 1579245"/>
              <a:gd name="connsiteX10" fmla="*/ 3106875 w 3374309"/>
              <a:gd name="connsiteY10" fmla="*/ 1014730 h 1579245"/>
              <a:gd name="connsiteX11" fmla="*/ 2902087 w 3374309"/>
              <a:gd name="connsiteY11" fmla="*/ 1186181 h 1579245"/>
              <a:gd name="connsiteX12" fmla="*/ 2716350 w 3374309"/>
              <a:gd name="connsiteY12" fmla="*/ 1429067 h 1579245"/>
              <a:gd name="connsiteX13" fmla="*/ 2129790 w 3374309"/>
              <a:gd name="connsiteY13" fmla="*/ 1579245 h 1579245"/>
              <a:gd name="connsiteX14" fmla="*/ 1638300 w 3374309"/>
              <a:gd name="connsiteY14" fmla="*/ 1483042 h 1579245"/>
              <a:gd name="connsiteX15" fmla="*/ 1427798 w 3374309"/>
              <a:gd name="connsiteY15" fmla="*/ 1387792 h 1579245"/>
              <a:gd name="connsiteX16" fmla="*/ 1312544 w 3374309"/>
              <a:gd name="connsiteY16" fmla="*/ 1305877 h 1579245"/>
              <a:gd name="connsiteX17" fmla="*/ 1182053 w 3374309"/>
              <a:gd name="connsiteY17" fmla="*/ 1180147 h 1579245"/>
              <a:gd name="connsiteX18" fmla="*/ 971550 w 3374309"/>
              <a:gd name="connsiteY18" fmla="*/ 1183004 h 1579245"/>
              <a:gd name="connsiteX19" fmla="*/ 635318 w 3374309"/>
              <a:gd name="connsiteY19" fmla="*/ 1317307 h 1579245"/>
              <a:gd name="connsiteX20" fmla="*/ 335099 w 3374309"/>
              <a:gd name="connsiteY20" fmla="*/ 1271905 h 1579245"/>
              <a:gd name="connsiteX21" fmla="*/ 0 w 3374309"/>
              <a:gd name="connsiteY21" fmla="*/ 1027747 h 1579245"/>
              <a:gd name="connsiteX0" fmla="*/ 0 w 3374309"/>
              <a:gd name="connsiteY0" fmla="*/ 1027747 h 1579245"/>
              <a:gd name="connsiteX1" fmla="*/ 1322070 w 3374309"/>
              <a:gd name="connsiteY1" fmla="*/ 174307 h 1579245"/>
              <a:gd name="connsiteX2" fmla="*/ 1562100 w 3374309"/>
              <a:gd name="connsiteY2" fmla="*/ 16192 h 1579245"/>
              <a:gd name="connsiteX3" fmla="*/ 1697355 w 3374309"/>
              <a:gd name="connsiteY3" fmla="*/ 14287 h 1579245"/>
              <a:gd name="connsiteX4" fmla="*/ 1930717 w 3374309"/>
              <a:gd name="connsiteY4" fmla="*/ 0 h 1579245"/>
              <a:gd name="connsiteX5" fmla="*/ 2086928 w 3374309"/>
              <a:gd name="connsiteY5" fmla="*/ 62864 h 1579245"/>
              <a:gd name="connsiteX6" fmla="*/ 2210753 w 3374309"/>
              <a:gd name="connsiteY6" fmla="*/ 234314 h 1579245"/>
              <a:gd name="connsiteX7" fmla="*/ 2310765 w 3374309"/>
              <a:gd name="connsiteY7" fmla="*/ 429577 h 1579245"/>
              <a:gd name="connsiteX8" fmla="*/ 2492511 w 3374309"/>
              <a:gd name="connsiteY8" fmla="*/ 667069 h 1579245"/>
              <a:gd name="connsiteX9" fmla="*/ 3342322 w 3374309"/>
              <a:gd name="connsiteY9" fmla="*/ 1055370 h 1579245"/>
              <a:gd name="connsiteX10" fmla="*/ 3106875 w 3374309"/>
              <a:gd name="connsiteY10" fmla="*/ 1014730 h 1579245"/>
              <a:gd name="connsiteX11" fmla="*/ 2902087 w 3374309"/>
              <a:gd name="connsiteY11" fmla="*/ 1186181 h 1579245"/>
              <a:gd name="connsiteX12" fmla="*/ 2716350 w 3374309"/>
              <a:gd name="connsiteY12" fmla="*/ 1429067 h 1579245"/>
              <a:gd name="connsiteX13" fmla="*/ 2129790 w 3374309"/>
              <a:gd name="connsiteY13" fmla="*/ 1579245 h 1579245"/>
              <a:gd name="connsiteX14" fmla="*/ 1638300 w 3374309"/>
              <a:gd name="connsiteY14" fmla="*/ 1483042 h 1579245"/>
              <a:gd name="connsiteX15" fmla="*/ 1427798 w 3374309"/>
              <a:gd name="connsiteY15" fmla="*/ 1387792 h 1579245"/>
              <a:gd name="connsiteX16" fmla="*/ 1312544 w 3374309"/>
              <a:gd name="connsiteY16" fmla="*/ 1305877 h 1579245"/>
              <a:gd name="connsiteX17" fmla="*/ 1182053 w 3374309"/>
              <a:gd name="connsiteY17" fmla="*/ 1180147 h 1579245"/>
              <a:gd name="connsiteX18" fmla="*/ 971550 w 3374309"/>
              <a:gd name="connsiteY18" fmla="*/ 1183004 h 1579245"/>
              <a:gd name="connsiteX19" fmla="*/ 635318 w 3374309"/>
              <a:gd name="connsiteY19" fmla="*/ 1317307 h 1579245"/>
              <a:gd name="connsiteX20" fmla="*/ 335099 w 3374309"/>
              <a:gd name="connsiteY20" fmla="*/ 1271905 h 1579245"/>
              <a:gd name="connsiteX21" fmla="*/ 0 w 3374309"/>
              <a:gd name="connsiteY21" fmla="*/ 1027747 h 1579245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427798 w 3374309"/>
              <a:gd name="connsiteY16" fmla="*/ 1387792 h 1581800"/>
              <a:gd name="connsiteX17" fmla="*/ 1312544 w 3374309"/>
              <a:gd name="connsiteY17" fmla="*/ 1305877 h 1581800"/>
              <a:gd name="connsiteX18" fmla="*/ 1182053 w 3374309"/>
              <a:gd name="connsiteY18" fmla="*/ 1180147 h 1581800"/>
              <a:gd name="connsiteX19" fmla="*/ 971550 w 3374309"/>
              <a:gd name="connsiteY19" fmla="*/ 1183004 h 1581800"/>
              <a:gd name="connsiteX20" fmla="*/ 635318 w 3374309"/>
              <a:gd name="connsiteY20" fmla="*/ 1317307 h 1581800"/>
              <a:gd name="connsiteX21" fmla="*/ 335099 w 3374309"/>
              <a:gd name="connsiteY21" fmla="*/ 1271905 h 1581800"/>
              <a:gd name="connsiteX22" fmla="*/ 0 w 3374309"/>
              <a:gd name="connsiteY22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427798 w 3374309"/>
              <a:gd name="connsiteY16" fmla="*/ 1387792 h 1581800"/>
              <a:gd name="connsiteX17" fmla="*/ 1312544 w 3374309"/>
              <a:gd name="connsiteY17" fmla="*/ 1305877 h 1581800"/>
              <a:gd name="connsiteX18" fmla="*/ 1182053 w 3374309"/>
              <a:gd name="connsiteY18" fmla="*/ 1180147 h 1581800"/>
              <a:gd name="connsiteX19" fmla="*/ 971550 w 3374309"/>
              <a:gd name="connsiteY19" fmla="*/ 1183004 h 1581800"/>
              <a:gd name="connsiteX20" fmla="*/ 635318 w 3374309"/>
              <a:gd name="connsiteY20" fmla="*/ 1317307 h 1581800"/>
              <a:gd name="connsiteX21" fmla="*/ 335099 w 3374309"/>
              <a:gd name="connsiteY21" fmla="*/ 1271905 h 1581800"/>
              <a:gd name="connsiteX22" fmla="*/ 0 w 3374309"/>
              <a:gd name="connsiteY22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427798 w 3374309"/>
              <a:gd name="connsiteY16" fmla="*/ 1387792 h 1581800"/>
              <a:gd name="connsiteX17" fmla="*/ 1312544 w 3374309"/>
              <a:gd name="connsiteY17" fmla="*/ 1305877 h 1581800"/>
              <a:gd name="connsiteX18" fmla="*/ 1682116 w 3374309"/>
              <a:gd name="connsiteY18" fmla="*/ 575309 h 1581800"/>
              <a:gd name="connsiteX19" fmla="*/ 971550 w 3374309"/>
              <a:gd name="connsiteY19" fmla="*/ 1183004 h 1581800"/>
              <a:gd name="connsiteX20" fmla="*/ 635318 w 3374309"/>
              <a:gd name="connsiteY20" fmla="*/ 1317307 h 1581800"/>
              <a:gd name="connsiteX21" fmla="*/ 335099 w 3374309"/>
              <a:gd name="connsiteY21" fmla="*/ 1271905 h 1581800"/>
              <a:gd name="connsiteX22" fmla="*/ 0 w 3374309"/>
              <a:gd name="connsiteY22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427798 w 3374309"/>
              <a:gd name="connsiteY16" fmla="*/ 1387792 h 1581800"/>
              <a:gd name="connsiteX17" fmla="*/ 1312544 w 3374309"/>
              <a:gd name="connsiteY17" fmla="*/ 1305877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971550 w 3374309"/>
              <a:gd name="connsiteY20" fmla="*/ 1183004 h 1581800"/>
              <a:gd name="connsiteX21" fmla="*/ 635318 w 3374309"/>
              <a:gd name="connsiteY21" fmla="*/ 1317307 h 1581800"/>
              <a:gd name="connsiteX22" fmla="*/ 335099 w 3374309"/>
              <a:gd name="connsiteY22" fmla="*/ 1271905 h 1581800"/>
              <a:gd name="connsiteX23" fmla="*/ 0 w 3374309"/>
              <a:gd name="connsiteY23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427798 w 3374309"/>
              <a:gd name="connsiteY16" fmla="*/ 1387792 h 1581800"/>
              <a:gd name="connsiteX17" fmla="*/ 1317307 w 3374309"/>
              <a:gd name="connsiteY17" fmla="*/ 939165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971550 w 3374309"/>
              <a:gd name="connsiteY20" fmla="*/ 1183004 h 1581800"/>
              <a:gd name="connsiteX21" fmla="*/ 635318 w 3374309"/>
              <a:gd name="connsiteY21" fmla="*/ 1317307 h 1581800"/>
              <a:gd name="connsiteX22" fmla="*/ 335099 w 3374309"/>
              <a:gd name="connsiteY22" fmla="*/ 1271905 h 1581800"/>
              <a:gd name="connsiteX23" fmla="*/ 0 w 3374309"/>
              <a:gd name="connsiteY23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246823 w 3374309"/>
              <a:gd name="connsiteY16" fmla="*/ 1287779 h 1581800"/>
              <a:gd name="connsiteX17" fmla="*/ 1317307 w 3374309"/>
              <a:gd name="connsiteY17" fmla="*/ 939165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971550 w 3374309"/>
              <a:gd name="connsiteY20" fmla="*/ 1183004 h 1581800"/>
              <a:gd name="connsiteX21" fmla="*/ 635318 w 3374309"/>
              <a:gd name="connsiteY21" fmla="*/ 1317307 h 1581800"/>
              <a:gd name="connsiteX22" fmla="*/ 335099 w 3374309"/>
              <a:gd name="connsiteY22" fmla="*/ 1271905 h 1581800"/>
              <a:gd name="connsiteX23" fmla="*/ 0 w 3374309"/>
              <a:gd name="connsiteY23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246823 w 3374309"/>
              <a:gd name="connsiteY16" fmla="*/ 1287779 h 1581800"/>
              <a:gd name="connsiteX17" fmla="*/ 1317307 w 3374309"/>
              <a:gd name="connsiteY17" fmla="*/ 939165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971550 w 3374309"/>
              <a:gd name="connsiteY20" fmla="*/ 1183004 h 1581800"/>
              <a:gd name="connsiteX21" fmla="*/ 635318 w 3374309"/>
              <a:gd name="connsiteY21" fmla="*/ 1317307 h 1581800"/>
              <a:gd name="connsiteX22" fmla="*/ 335099 w 3374309"/>
              <a:gd name="connsiteY22" fmla="*/ 1271905 h 1581800"/>
              <a:gd name="connsiteX23" fmla="*/ 0 w 3374309"/>
              <a:gd name="connsiteY23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246823 w 3374309"/>
              <a:gd name="connsiteY16" fmla="*/ 1287779 h 1581800"/>
              <a:gd name="connsiteX17" fmla="*/ 1317307 w 3374309"/>
              <a:gd name="connsiteY17" fmla="*/ 939165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1264846 w 3374309"/>
              <a:gd name="connsiteY20" fmla="*/ 933208 h 1581800"/>
              <a:gd name="connsiteX21" fmla="*/ 971550 w 3374309"/>
              <a:gd name="connsiteY21" fmla="*/ 1183004 h 1581800"/>
              <a:gd name="connsiteX22" fmla="*/ 635318 w 3374309"/>
              <a:gd name="connsiteY22" fmla="*/ 1317307 h 1581800"/>
              <a:gd name="connsiteX23" fmla="*/ 335099 w 3374309"/>
              <a:gd name="connsiteY23" fmla="*/ 1271905 h 1581800"/>
              <a:gd name="connsiteX24" fmla="*/ 0 w 3374309"/>
              <a:gd name="connsiteY24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246823 w 3374309"/>
              <a:gd name="connsiteY16" fmla="*/ 1287779 h 1581800"/>
              <a:gd name="connsiteX17" fmla="*/ 1317307 w 3374309"/>
              <a:gd name="connsiteY17" fmla="*/ 939165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1341046 w 3374309"/>
              <a:gd name="connsiteY20" fmla="*/ 909396 h 1581800"/>
              <a:gd name="connsiteX21" fmla="*/ 971550 w 3374309"/>
              <a:gd name="connsiteY21" fmla="*/ 1183004 h 1581800"/>
              <a:gd name="connsiteX22" fmla="*/ 635318 w 3374309"/>
              <a:gd name="connsiteY22" fmla="*/ 1317307 h 1581800"/>
              <a:gd name="connsiteX23" fmla="*/ 335099 w 3374309"/>
              <a:gd name="connsiteY23" fmla="*/ 1271905 h 1581800"/>
              <a:gd name="connsiteX24" fmla="*/ 0 w 3374309"/>
              <a:gd name="connsiteY24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246823 w 3374309"/>
              <a:gd name="connsiteY16" fmla="*/ 1287779 h 1581800"/>
              <a:gd name="connsiteX17" fmla="*/ 1317307 w 3374309"/>
              <a:gd name="connsiteY17" fmla="*/ 939165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1341046 w 3374309"/>
              <a:gd name="connsiteY20" fmla="*/ 909396 h 1581800"/>
              <a:gd name="connsiteX21" fmla="*/ 971550 w 3374309"/>
              <a:gd name="connsiteY21" fmla="*/ 1183004 h 1581800"/>
              <a:gd name="connsiteX22" fmla="*/ 635318 w 3374309"/>
              <a:gd name="connsiteY22" fmla="*/ 1317307 h 1581800"/>
              <a:gd name="connsiteX23" fmla="*/ 335099 w 3374309"/>
              <a:gd name="connsiteY23" fmla="*/ 1271905 h 1581800"/>
              <a:gd name="connsiteX24" fmla="*/ 0 w 3374309"/>
              <a:gd name="connsiteY24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246823 w 3374309"/>
              <a:gd name="connsiteY16" fmla="*/ 1287779 h 1581800"/>
              <a:gd name="connsiteX17" fmla="*/ 1317307 w 3374309"/>
              <a:gd name="connsiteY17" fmla="*/ 939165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1341046 w 3374309"/>
              <a:gd name="connsiteY20" fmla="*/ 909396 h 1581800"/>
              <a:gd name="connsiteX21" fmla="*/ 971550 w 3374309"/>
              <a:gd name="connsiteY21" fmla="*/ 1183004 h 1581800"/>
              <a:gd name="connsiteX22" fmla="*/ 635318 w 3374309"/>
              <a:gd name="connsiteY22" fmla="*/ 1317307 h 1581800"/>
              <a:gd name="connsiteX23" fmla="*/ 335099 w 3374309"/>
              <a:gd name="connsiteY23" fmla="*/ 1271905 h 1581800"/>
              <a:gd name="connsiteX24" fmla="*/ 0 w 3374309"/>
              <a:gd name="connsiteY24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246823 w 3374309"/>
              <a:gd name="connsiteY16" fmla="*/ 1287779 h 1581800"/>
              <a:gd name="connsiteX17" fmla="*/ 1317307 w 3374309"/>
              <a:gd name="connsiteY17" fmla="*/ 939165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1341046 w 3374309"/>
              <a:gd name="connsiteY20" fmla="*/ 909396 h 1581800"/>
              <a:gd name="connsiteX21" fmla="*/ 1138237 w 3374309"/>
              <a:gd name="connsiteY21" fmla="*/ 1254441 h 1581800"/>
              <a:gd name="connsiteX22" fmla="*/ 635318 w 3374309"/>
              <a:gd name="connsiteY22" fmla="*/ 1317307 h 1581800"/>
              <a:gd name="connsiteX23" fmla="*/ 335099 w 3374309"/>
              <a:gd name="connsiteY23" fmla="*/ 1271905 h 1581800"/>
              <a:gd name="connsiteX24" fmla="*/ 0 w 3374309"/>
              <a:gd name="connsiteY24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246823 w 3374309"/>
              <a:gd name="connsiteY16" fmla="*/ 1287779 h 1581800"/>
              <a:gd name="connsiteX17" fmla="*/ 1317307 w 3374309"/>
              <a:gd name="connsiteY17" fmla="*/ 939165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1341046 w 3374309"/>
              <a:gd name="connsiteY20" fmla="*/ 909396 h 1581800"/>
              <a:gd name="connsiteX21" fmla="*/ 1138237 w 3374309"/>
              <a:gd name="connsiteY21" fmla="*/ 1254441 h 1581800"/>
              <a:gd name="connsiteX22" fmla="*/ 635318 w 3374309"/>
              <a:gd name="connsiteY22" fmla="*/ 1317307 h 1581800"/>
              <a:gd name="connsiteX23" fmla="*/ 335099 w 3374309"/>
              <a:gd name="connsiteY23" fmla="*/ 1271905 h 1581800"/>
              <a:gd name="connsiteX24" fmla="*/ 0 w 3374309"/>
              <a:gd name="connsiteY24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246823 w 3374309"/>
              <a:gd name="connsiteY16" fmla="*/ 1287779 h 1581800"/>
              <a:gd name="connsiteX17" fmla="*/ 1317307 w 3374309"/>
              <a:gd name="connsiteY17" fmla="*/ 939165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1341046 w 3374309"/>
              <a:gd name="connsiteY20" fmla="*/ 909396 h 1581800"/>
              <a:gd name="connsiteX21" fmla="*/ 1138237 w 3374309"/>
              <a:gd name="connsiteY21" fmla="*/ 1254441 h 1581800"/>
              <a:gd name="connsiteX22" fmla="*/ 635318 w 3374309"/>
              <a:gd name="connsiteY22" fmla="*/ 1317307 h 1581800"/>
              <a:gd name="connsiteX23" fmla="*/ 335099 w 3374309"/>
              <a:gd name="connsiteY23" fmla="*/ 1271905 h 1581800"/>
              <a:gd name="connsiteX24" fmla="*/ 0 w 3374309"/>
              <a:gd name="connsiteY24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317307 w 3374309"/>
              <a:gd name="connsiteY17" fmla="*/ 939165 h 1581800"/>
              <a:gd name="connsiteX18" fmla="*/ 1736333 w 3374309"/>
              <a:gd name="connsiteY18" fmla="*/ 833196 h 1581800"/>
              <a:gd name="connsiteX19" fmla="*/ 1682116 w 3374309"/>
              <a:gd name="connsiteY19" fmla="*/ 575309 h 1581800"/>
              <a:gd name="connsiteX20" fmla="*/ 1341046 w 3374309"/>
              <a:gd name="connsiteY20" fmla="*/ 909396 h 1581800"/>
              <a:gd name="connsiteX21" fmla="*/ 1138237 w 3374309"/>
              <a:gd name="connsiteY21" fmla="*/ 1254441 h 1581800"/>
              <a:gd name="connsiteX22" fmla="*/ 635318 w 3374309"/>
              <a:gd name="connsiteY22" fmla="*/ 1317307 h 1581800"/>
              <a:gd name="connsiteX23" fmla="*/ 335099 w 3374309"/>
              <a:gd name="connsiteY23" fmla="*/ 1271905 h 1581800"/>
              <a:gd name="connsiteX24" fmla="*/ 0 w 3374309"/>
              <a:gd name="connsiteY24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317307 w 3374309"/>
              <a:gd name="connsiteY18" fmla="*/ 939165 h 1581800"/>
              <a:gd name="connsiteX19" fmla="*/ 1736333 w 3374309"/>
              <a:gd name="connsiteY19" fmla="*/ 833196 h 1581800"/>
              <a:gd name="connsiteX20" fmla="*/ 1682116 w 3374309"/>
              <a:gd name="connsiteY20" fmla="*/ 575309 h 1581800"/>
              <a:gd name="connsiteX21" fmla="*/ 1341046 w 3374309"/>
              <a:gd name="connsiteY21" fmla="*/ 909396 h 1581800"/>
              <a:gd name="connsiteX22" fmla="*/ 1138237 w 3374309"/>
              <a:gd name="connsiteY22" fmla="*/ 1254441 h 1581800"/>
              <a:gd name="connsiteX23" fmla="*/ 635318 w 3374309"/>
              <a:gd name="connsiteY23" fmla="*/ 1317307 h 1581800"/>
              <a:gd name="connsiteX24" fmla="*/ 335099 w 3374309"/>
              <a:gd name="connsiteY24" fmla="*/ 1271905 h 1581800"/>
              <a:gd name="connsiteX25" fmla="*/ 0 w 3374309"/>
              <a:gd name="connsiteY25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736333 w 3374309"/>
              <a:gd name="connsiteY19" fmla="*/ 833196 h 1581800"/>
              <a:gd name="connsiteX20" fmla="*/ 1682116 w 3374309"/>
              <a:gd name="connsiteY20" fmla="*/ 575309 h 1581800"/>
              <a:gd name="connsiteX21" fmla="*/ 1341046 w 3374309"/>
              <a:gd name="connsiteY21" fmla="*/ 909396 h 1581800"/>
              <a:gd name="connsiteX22" fmla="*/ 1138237 w 3374309"/>
              <a:gd name="connsiteY22" fmla="*/ 1254441 h 1581800"/>
              <a:gd name="connsiteX23" fmla="*/ 635318 w 3374309"/>
              <a:gd name="connsiteY23" fmla="*/ 1317307 h 1581800"/>
              <a:gd name="connsiteX24" fmla="*/ 335099 w 3374309"/>
              <a:gd name="connsiteY24" fmla="*/ 1271905 h 1581800"/>
              <a:gd name="connsiteX25" fmla="*/ 0 w 3374309"/>
              <a:gd name="connsiteY25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736333 w 3374309"/>
              <a:gd name="connsiteY19" fmla="*/ 833196 h 1581800"/>
              <a:gd name="connsiteX20" fmla="*/ 1682116 w 3374309"/>
              <a:gd name="connsiteY20" fmla="*/ 575309 h 1581800"/>
              <a:gd name="connsiteX21" fmla="*/ 1298184 w 3374309"/>
              <a:gd name="connsiteY21" fmla="*/ 890346 h 1581800"/>
              <a:gd name="connsiteX22" fmla="*/ 1138237 w 3374309"/>
              <a:gd name="connsiteY22" fmla="*/ 1254441 h 1581800"/>
              <a:gd name="connsiteX23" fmla="*/ 635318 w 3374309"/>
              <a:gd name="connsiteY23" fmla="*/ 1317307 h 1581800"/>
              <a:gd name="connsiteX24" fmla="*/ 335099 w 3374309"/>
              <a:gd name="connsiteY24" fmla="*/ 1271905 h 1581800"/>
              <a:gd name="connsiteX25" fmla="*/ 0 w 3374309"/>
              <a:gd name="connsiteY25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688708 w 3374309"/>
              <a:gd name="connsiteY19" fmla="*/ 833196 h 1581800"/>
              <a:gd name="connsiteX20" fmla="*/ 1682116 w 3374309"/>
              <a:gd name="connsiteY20" fmla="*/ 575309 h 1581800"/>
              <a:gd name="connsiteX21" fmla="*/ 1298184 w 3374309"/>
              <a:gd name="connsiteY21" fmla="*/ 890346 h 1581800"/>
              <a:gd name="connsiteX22" fmla="*/ 1138237 w 3374309"/>
              <a:gd name="connsiteY22" fmla="*/ 1254441 h 1581800"/>
              <a:gd name="connsiteX23" fmla="*/ 635318 w 3374309"/>
              <a:gd name="connsiteY23" fmla="*/ 1317307 h 1581800"/>
              <a:gd name="connsiteX24" fmla="*/ 335099 w 3374309"/>
              <a:gd name="connsiteY24" fmla="*/ 1271905 h 1581800"/>
              <a:gd name="connsiteX25" fmla="*/ 0 w 3374309"/>
              <a:gd name="connsiteY25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688708 w 3374309"/>
              <a:gd name="connsiteY19" fmla="*/ 833196 h 1581800"/>
              <a:gd name="connsiteX20" fmla="*/ 1682116 w 3374309"/>
              <a:gd name="connsiteY20" fmla="*/ 575309 h 1581800"/>
              <a:gd name="connsiteX21" fmla="*/ 1560121 w 3374309"/>
              <a:gd name="connsiteY21" fmla="*/ 685558 h 1581800"/>
              <a:gd name="connsiteX22" fmla="*/ 1298184 w 3374309"/>
              <a:gd name="connsiteY22" fmla="*/ 890346 h 1581800"/>
              <a:gd name="connsiteX23" fmla="*/ 1138237 w 3374309"/>
              <a:gd name="connsiteY23" fmla="*/ 1254441 h 1581800"/>
              <a:gd name="connsiteX24" fmla="*/ 635318 w 3374309"/>
              <a:gd name="connsiteY24" fmla="*/ 1317307 h 1581800"/>
              <a:gd name="connsiteX25" fmla="*/ 335099 w 3374309"/>
              <a:gd name="connsiteY25" fmla="*/ 1271905 h 1581800"/>
              <a:gd name="connsiteX26" fmla="*/ 0 w 3374309"/>
              <a:gd name="connsiteY26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688708 w 3374309"/>
              <a:gd name="connsiteY19" fmla="*/ 833196 h 1581800"/>
              <a:gd name="connsiteX20" fmla="*/ 1682116 w 3374309"/>
              <a:gd name="connsiteY20" fmla="*/ 575309 h 1581800"/>
              <a:gd name="connsiteX21" fmla="*/ 1398196 w 3374309"/>
              <a:gd name="connsiteY21" fmla="*/ 614120 h 1581800"/>
              <a:gd name="connsiteX22" fmla="*/ 1298184 w 3374309"/>
              <a:gd name="connsiteY22" fmla="*/ 890346 h 1581800"/>
              <a:gd name="connsiteX23" fmla="*/ 1138237 w 3374309"/>
              <a:gd name="connsiteY23" fmla="*/ 1254441 h 1581800"/>
              <a:gd name="connsiteX24" fmla="*/ 635318 w 3374309"/>
              <a:gd name="connsiteY24" fmla="*/ 1317307 h 1581800"/>
              <a:gd name="connsiteX25" fmla="*/ 335099 w 3374309"/>
              <a:gd name="connsiteY25" fmla="*/ 1271905 h 1581800"/>
              <a:gd name="connsiteX26" fmla="*/ 0 w 3374309"/>
              <a:gd name="connsiteY26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688708 w 3374309"/>
              <a:gd name="connsiteY19" fmla="*/ 833196 h 1581800"/>
              <a:gd name="connsiteX20" fmla="*/ 1682116 w 3374309"/>
              <a:gd name="connsiteY20" fmla="*/ 575309 h 1581800"/>
              <a:gd name="connsiteX21" fmla="*/ 1398196 w 3374309"/>
              <a:gd name="connsiteY21" fmla="*/ 614120 h 1581800"/>
              <a:gd name="connsiteX22" fmla="*/ 1317233 w 3374309"/>
              <a:gd name="connsiteY22" fmla="*/ 833196 h 1581800"/>
              <a:gd name="connsiteX23" fmla="*/ 1298184 w 3374309"/>
              <a:gd name="connsiteY23" fmla="*/ 890346 h 1581800"/>
              <a:gd name="connsiteX24" fmla="*/ 1138237 w 3374309"/>
              <a:gd name="connsiteY24" fmla="*/ 1254441 h 1581800"/>
              <a:gd name="connsiteX25" fmla="*/ 635318 w 3374309"/>
              <a:gd name="connsiteY25" fmla="*/ 1317307 h 1581800"/>
              <a:gd name="connsiteX26" fmla="*/ 335099 w 3374309"/>
              <a:gd name="connsiteY26" fmla="*/ 1271905 h 1581800"/>
              <a:gd name="connsiteX27" fmla="*/ 0 w 3374309"/>
              <a:gd name="connsiteY27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688708 w 3374309"/>
              <a:gd name="connsiteY19" fmla="*/ 833196 h 1581800"/>
              <a:gd name="connsiteX20" fmla="*/ 1682116 w 3374309"/>
              <a:gd name="connsiteY20" fmla="*/ 575309 h 1581800"/>
              <a:gd name="connsiteX21" fmla="*/ 1398196 w 3374309"/>
              <a:gd name="connsiteY21" fmla="*/ 614120 h 1581800"/>
              <a:gd name="connsiteX22" fmla="*/ 1412483 w 3374309"/>
              <a:gd name="connsiteY22" fmla="*/ 847483 h 1581800"/>
              <a:gd name="connsiteX23" fmla="*/ 1298184 w 3374309"/>
              <a:gd name="connsiteY23" fmla="*/ 890346 h 1581800"/>
              <a:gd name="connsiteX24" fmla="*/ 1138237 w 3374309"/>
              <a:gd name="connsiteY24" fmla="*/ 1254441 h 1581800"/>
              <a:gd name="connsiteX25" fmla="*/ 635318 w 3374309"/>
              <a:gd name="connsiteY25" fmla="*/ 1317307 h 1581800"/>
              <a:gd name="connsiteX26" fmla="*/ 335099 w 3374309"/>
              <a:gd name="connsiteY26" fmla="*/ 1271905 h 1581800"/>
              <a:gd name="connsiteX27" fmla="*/ 0 w 3374309"/>
              <a:gd name="connsiteY27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688708 w 3374309"/>
              <a:gd name="connsiteY19" fmla="*/ 833196 h 1581800"/>
              <a:gd name="connsiteX20" fmla="*/ 1682116 w 3374309"/>
              <a:gd name="connsiteY20" fmla="*/ 575309 h 1581800"/>
              <a:gd name="connsiteX21" fmla="*/ 1398196 w 3374309"/>
              <a:gd name="connsiteY21" fmla="*/ 614120 h 1581800"/>
              <a:gd name="connsiteX22" fmla="*/ 1412483 w 3374309"/>
              <a:gd name="connsiteY22" fmla="*/ 847483 h 1581800"/>
              <a:gd name="connsiteX23" fmla="*/ 1298184 w 3374309"/>
              <a:gd name="connsiteY23" fmla="*/ 890346 h 1581800"/>
              <a:gd name="connsiteX24" fmla="*/ 1138237 w 3374309"/>
              <a:gd name="connsiteY24" fmla="*/ 1254441 h 1581800"/>
              <a:gd name="connsiteX25" fmla="*/ 635318 w 3374309"/>
              <a:gd name="connsiteY25" fmla="*/ 1317307 h 1581800"/>
              <a:gd name="connsiteX26" fmla="*/ 335099 w 3374309"/>
              <a:gd name="connsiteY26" fmla="*/ 1271905 h 1581800"/>
              <a:gd name="connsiteX27" fmla="*/ 0 w 3374309"/>
              <a:gd name="connsiteY27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688708 w 3374309"/>
              <a:gd name="connsiteY19" fmla="*/ 833196 h 1581800"/>
              <a:gd name="connsiteX20" fmla="*/ 1682116 w 3374309"/>
              <a:gd name="connsiteY20" fmla="*/ 575309 h 1581800"/>
              <a:gd name="connsiteX21" fmla="*/ 1398196 w 3374309"/>
              <a:gd name="connsiteY21" fmla="*/ 614120 h 1581800"/>
              <a:gd name="connsiteX22" fmla="*/ 1412483 w 3374309"/>
              <a:gd name="connsiteY22" fmla="*/ 847483 h 1581800"/>
              <a:gd name="connsiteX23" fmla="*/ 1298184 w 3374309"/>
              <a:gd name="connsiteY23" fmla="*/ 890346 h 1581800"/>
              <a:gd name="connsiteX24" fmla="*/ 1138237 w 3374309"/>
              <a:gd name="connsiteY24" fmla="*/ 1254441 h 1581800"/>
              <a:gd name="connsiteX25" fmla="*/ 635318 w 3374309"/>
              <a:gd name="connsiteY25" fmla="*/ 1317307 h 1581800"/>
              <a:gd name="connsiteX26" fmla="*/ 335099 w 3374309"/>
              <a:gd name="connsiteY26" fmla="*/ 1271905 h 1581800"/>
              <a:gd name="connsiteX27" fmla="*/ 0 w 3374309"/>
              <a:gd name="connsiteY27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688708 w 3374309"/>
              <a:gd name="connsiteY19" fmla="*/ 833196 h 1581800"/>
              <a:gd name="connsiteX20" fmla="*/ 1644016 w 3374309"/>
              <a:gd name="connsiteY20" fmla="*/ 608646 h 1581800"/>
              <a:gd name="connsiteX21" fmla="*/ 1398196 w 3374309"/>
              <a:gd name="connsiteY21" fmla="*/ 614120 h 1581800"/>
              <a:gd name="connsiteX22" fmla="*/ 1412483 w 3374309"/>
              <a:gd name="connsiteY22" fmla="*/ 847483 h 1581800"/>
              <a:gd name="connsiteX23" fmla="*/ 1298184 w 3374309"/>
              <a:gd name="connsiteY23" fmla="*/ 890346 h 1581800"/>
              <a:gd name="connsiteX24" fmla="*/ 1138237 w 3374309"/>
              <a:gd name="connsiteY24" fmla="*/ 1254441 h 1581800"/>
              <a:gd name="connsiteX25" fmla="*/ 635318 w 3374309"/>
              <a:gd name="connsiteY25" fmla="*/ 1317307 h 1581800"/>
              <a:gd name="connsiteX26" fmla="*/ 335099 w 3374309"/>
              <a:gd name="connsiteY26" fmla="*/ 1271905 h 1581800"/>
              <a:gd name="connsiteX27" fmla="*/ 0 w 3374309"/>
              <a:gd name="connsiteY27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2483 w 3374309"/>
              <a:gd name="connsiteY23" fmla="*/ 847483 h 1581800"/>
              <a:gd name="connsiteX24" fmla="*/ 1298184 w 3374309"/>
              <a:gd name="connsiteY24" fmla="*/ 890346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64919 w 3374309"/>
              <a:gd name="connsiteY18" fmla="*/ 929640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2483 w 3374309"/>
              <a:gd name="connsiteY23" fmla="*/ 847483 h 1581800"/>
              <a:gd name="connsiteX24" fmla="*/ 1298184 w 3374309"/>
              <a:gd name="connsiteY24" fmla="*/ 890346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45869 w 3374309"/>
              <a:gd name="connsiteY18" fmla="*/ 910590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2483 w 3374309"/>
              <a:gd name="connsiteY23" fmla="*/ 847483 h 1581800"/>
              <a:gd name="connsiteX24" fmla="*/ 1298184 w 3374309"/>
              <a:gd name="connsiteY24" fmla="*/ 890346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303019 w 3374309"/>
              <a:gd name="connsiteY18" fmla="*/ 924878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2483 w 3374309"/>
              <a:gd name="connsiteY23" fmla="*/ 847483 h 1581800"/>
              <a:gd name="connsiteX24" fmla="*/ 1298184 w 3374309"/>
              <a:gd name="connsiteY24" fmla="*/ 890346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36344 w 3374309"/>
              <a:gd name="connsiteY18" fmla="*/ 920116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2483 w 3374309"/>
              <a:gd name="connsiteY23" fmla="*/ 847483 h 1581800"/>
              <a:gd name="connsiteX24" fmla="*/ 1298184 w 3374309"/>
              <a:gd name="connsiteY24" fmla="*/ 890346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36344 w 3374309"/>
              <a:gd name="connsiteY18" fmla="*/ 920116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2483 w 3374309"/>
              <a:gd name="connsiteY23" fmla="*/ 847483 h 1581800"/>
              <a:gd name="connsiteX24" fmla="*/ 1298184 w 3374309"/>
              <a:gd name="connsiteY24" fmla="*/ 890346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36344 w 3374309"/>
              <a:gd name="connsiteY18" fmla="*/ 920116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7246 w 3374309"/>
              <a:gd name="connsiteY23" fmla="*/ 861771 h 1581800"/>
              <a:gd name="connsiteX24" fmla="*/ 1298184 w 3374309"/>
              <a:gd name="connsiteY24" fmla="*/ 890346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293421 w 3374309"/>
              <a:gd name="connsiteY17" fmla="*/ 1180858 h 1581800"/>
              <a:gd name="connsiteX18" fmla="*/ 1236344 w 3374309"/>
              <a:gd name="connsiteY18" fmla="*/ 920116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7246 w 3374309"/>
              <a:gd name="connsiteY23" fmla="*/ 861771 h 1581800"/>
              <a:gd name="connsiteX24" fmla="*/ 1321997 w 3374309"/>
              <a:gd name="connsiteY24" fmla="*/ 914158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321996 w 3374309"/>
              <a:gd name="connsiteY17" fmla="*/ 1104658 h 1581800"/>
              <a:gd name="connsiteX18" fmla="*/ 1236344 w 3374309"/>
              <a:gd name="connsiteY18" fmla="*/ 920116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7246 w 3374309"/>
              <a:gd name="connsiteY23" fmla="*/ 861771 h 1581800"/>
              <a:gd name="connsiteX24" fmla="*/ 1321997 w 3374309"/>
              <a:gd name="connsiteY24" fmla="*/ 914158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321996 w 3374309"/>
              <a:gd name="connsiteY17" fmla="*/ 1104658 h 1581800"/>
              <a:gd name="connsiteX18" fmla="*/ 1236344 w 3374309"/>
              <a:gd name="connsiteY18" fmla="*/ 920116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7246 w 3374309"/>
              <a:gd name="connsiteY23" fmla="*/ 861771 h 1581800"/>
              <a:gd name="connsiteX24" fmla="*/ 1321997 w 3374309"/>
              <a:gd name="connsiteY24" fmla="*/ 914158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321996 w 3374309"/>
              <a:gd name="connsiteY17" fmla="*/ 1104658 h 1581800"/>
              <a:gd name="connsiteX18" fmla="*/ 1236344 w 3374309"/>
              <a:gd name="connsiteY18" fmla="*/ 920116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7246 w 3374309"/>
              <a:gd name="connsiteY23" fmla="*/ 861771 h 1581800"/>
              <a:gd name="connsiteX24" fmla="*/ 1307710 w 3374309"/>
              <a:gd name="connsiteY24" fmla="*/ 876058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321996 w 3374309"/>
              <a:gd name="connsiteY17" fmla="*/ 1104658 h 1581800"/>
              <a:gd name="connsiteX18" fmla="*/ 1236344 w 3374309"/>
              <a:gd name="connsiteY18" fmla="*/ 920116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7246 w 3374309"/>
              <a:gd name="connsiteY23" fmla="*/ 861771 h 1581800"/>
              <a:gd name="connsiteX24" fmla="*/ 1307710 w 3374309"/>
              <a:gd name="connsiteY24" fmla="*/ 876058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1800"/>
              <a:gd name="connsiteX1" fmla="*/ 1322070 w 3374309"/>
              <a:gd name="connsiteY1" fmla="*/ 174307 h 1581800"/>
              <a:gd name="connsiteX2" fmla="*/ 1562100 w 3374309"/>
              <a:gd name="connsiteY2" fmla="*/ 16192 h 1581800"/>
              <a:gd name="connsiteX3" fmla="*/ 1697355 w 3374309"/>
              <a:gd name="connsiteY3" fmla="*/ 14287 h 1581800"/>
              <a:gd name="connsiteX4" fmla="*/ 1930717 w 3374309"/>
              <a:gd name="connsiteY4" fmla="*/ 0 h 1581800"/>
              <a:gd name="connsiteX5" fmla="*/ 2086928 w 3374309"/>
              <a:gd name="connsiteY5" fmla="*/ 62864 h 1581800"/>
              <a:gd name="connsiteX6" fmla="*/ 2210753 w 3374309"/>
              <a:gd name="connsiteY6" fmla="*/ 234314 h 1581800"/>
              <a:gd name="connsiteX7" fmla="*/ 2310765 w 3374309"/>
              <a:gd name="connsiteY7" fmla="*/ 429577 h 1581800"/>
              <a:gd name="connsiteX8" fmla="*/ 2492511 w 3374309"/>
              <a:gd name="connsiteY8" fmla="*/ 667069 h 1581800"/>
              <a:gd name="connsiteX9" fmla="*/ 3342322 w 3374309"/>
              <a:gd name="connsiteY9" fmla="*/ 1055370 h 1581800"/>
              <a:gd name="connsiteX10" fmla="*/ 3106875 w 3374309"/>
              <a:gd name="connsiteY10" fmla="*/ 1014730 h 1581800"/>
              <a:gd name="connsiteX11" fmla="*/ 2902087 w 3374309"/>
              <a:gd name="connsiteY11" fmla="*/ 1186181 h 1581800"/>
              <a:gd name="connsiteX12" fmla="*/ 2716350 w 3374309"/>
              <a:gd name="connsiteY12" fmla="*/ 1429067 h 1581800"/>
              <a:gd name="connsiteX13" fmla="*/ 2611575 w 3374309"/>
              <a:gd name="connsiteY13" fmla="*/ 1562418 h 1581800"/>
              <a:gd name="connsiteX14" fmla="*/ 2129790 w 3374309"/>
              <a:gd name="connsiteY14" fmla="*/ 1579245 h 1581800"/>
              <a:gd name="connsiteX15" fmla="*/ 1638300 w 3374309"/>
              <a:gd name="connsiteY15" fmla="*/ 1483042 h 1581800"/>
              <a:gd name="connsiteX16" fmla="*/ 1156336 w 3374309"/>
              <a:gd name="connsiteY16" fmla="*/ 1240154 h 1581800"/>
              <a:gd name="connsiteX17" fmla="*/ 1321996 w 3374309"/>
              <a:gd name="connsiteY17" fmla="*/ 1104658 h 1581800"/>
              <a:gd name="connsiteX18" fmla="*/ 1236344 w 3374309"/>
              <a:gd name="connsiteY18" fmla="*/ 920116 h 1581800"/>
              <a:gd name="connsiteX19" fmla="*/ 1688708 w 3374309"/>
              <a:gd name="connsiteY19" fmla="*/ 833196 h 1581800"/>
              <a:gd name="connsiteX20" fmla="*/ 1702996 w 3374309"/>
              <a:gd name="connsiteY20" fmla="*/ 690321 h 1581800"/>
              <a:gd name="connsiteX21" fmla="*/ 1644016 w 3374309"/>
              <a:gd name="connsiteY21" fmla="*/ 608646 h 1581800"/>
              <a:gd name="connsiteX22" fmla="*/ 1398196 w 3374309"/>
              <a:gd name="connsiteY22" fmla="*/ 614120 h 1581800"/>
              <a:gd name="connsiteX23" fmla="*/ 1417246 w 3374309"/>
              <a:gd name="connsiteY23" fmla="*/ 861771 h 1581800"/>
              <a:gd name="connsiteX24" fmla="*/ 1307710 w 3374309"/>
              <a:gd name="connsiteY24" fmla="*/ 876058 h 1581800"/>
              <a:gd name="connsiteX25" fmla="*/ 1138237 w 3374309"/>
              <a:gd name="connsiteY25" fmla="*/ 1254441 h 1581800"/>
              <a:gd name="connsiteX26" fmla="*/ 635318 w 3374309"/>
              <a:gd name="connsiteY26" fmla="*/ 1317307 h 1581800"/>
              <a:gd name="connsiteX27" fmla="*/ 335099 w 3374309"/>
              <a:gd name="connsiteY27" fmla="*/ 1271905 h 1581800"/>
              <a:gd name="connsiteX28" fmla="*/ 0 w 3374309"/>
              <a:gd name="connsiteY28" fmla="*/ 1027747 h 1581800"/>
              <a:gd name="connsiteX0" fmla="*/ 0 w 3374309"/>
              <a:gd name="connsiteY0" fmla="*/ 1027747 h 1582018"/>
              <a:gd name="connsiteX1" fmla="*/ 1322070 w 3374309"/>
              <a:gd name="connsiteY1" fmla="*/ 174307 h 1582018"/>
              <a:gd name="connsiteX2" fmla="*/ 1562100 w 3374309"/>
              <a:gd name="connsiteY2" fmla="*/ 16192 h 1582018"/>
              <a:gd name="connsiteX3" fmla="*/ 1697355 w 3374309"/>
              <a:gd name="connsiteY3" fmla="*/ 14287 h 1582018"/>
              <a:gd name="connsiteX4" fmla="*/ 1930717 w 3374309"/>
              <a:gd name="connsiteY4" fmla="*/ 0 h 1582018"/>
              <a:gd name="connsiteX5" fmla="*/ 2086928 w 3374309"/>
              <a:gd name="connsiteY5" fmla="*/ 62864 h 1582018"/>
              <a:gd name="connsiteX6" fmla="*/ 2210753 w 3374309"/>
              <a:gd name="connsiteY6" fmla="*/ 234314 h 1582018"/>
              <a:gd name="connsiteX7" fmla="*/ 2310765 w 3374309"/>
              <a:gd name="connsiteY7" fmla="*/ 429577 h 1582018"/>
              <a:gd name="connsiteX8" fmla="*/ 2492511 w 3374309"/>
              <a:gd name="connsiteY8" fmla="*/ 667069 h 1582018"/>
              <a:gd name="connsiteX9" fmla="*/ 3342322 w 3374309"/>
              <a:gd name="connsiteY9" fmla="*/ 1055370 h 1582018"/>
              <a:gd name="connsiteX10" fmla="*/ 3106875 w 3374309"/>
              <a:gd name="connsiteY10" fmla="*/ 1014730 h 1582018"/>
              <a:gd name="connsiteX11" fmla="*/ 2902087 w 3374309"/>
              <a:gd name="connsiteY11" fmla="*/ 1186181 h 1582018"/>
              <a:gd name="connsiteX12" fmla="*/ 2740163 w 3374309"/>
              <a:gd name="connsiteY12" fmla="*/ 1424304 h 1582018"/>
              <a:gd name="connsiteX13" fmla="*/ 2611575 w 3374309"/>
              <a:gd name="connsiteY13" fmla="*/ 1562418 h 1582018"/>
              <a:gd name="connsiteX14" fmla="*/ 2129790 w 3374309"/>
              <a:gd name="connsiteY14" fmla="*/ 1579245 h 1582018"/>
              <a:gd name="connsiteX15" fmla="*/ 1638300 w 3374309"/>
              <a:gd name="connsiteY15" fmla="*/ 1483042 h 1582018"/>
              <a:gd name="connsiteX16" fmla="*/ 1156336 w 3374309"/>
              <a:gd name="connsiteY16" fmla="*/ 1240154 h 1582018"/>
              <a:gd name="connsiteX17" fmla="*/ 1321996 w 3374309"/>
              <a:gd name="connsiteY17" fmla="*/ 1104658 h 1582018"/>
              <a:gd name="connsiteX18" fmla="*/ 1236344 w 3374309"/>
              <a:gd name="connsiteY18" fmla="*/ 920116 h 1582018"/>
              <a:gd name="connsiteX19" fmla="*/ 1688708 w 3374309"/>
              <a:gd name="connsiteY19" fmla="*/ 833196 h 1582018"/>
              <a:gd name="connsiteX20" fmla="*/ 1702996 w 3374309"/>
              <a:gd name="connsiteY20" fmla="*/ 690321 h 1582018"/>
              <a:gd name="connsiteX21" fmla="*/ 1644016 w 3374309"/>
              <a:gd name="connsiteY21" fmla="*/ 608646 h 1582018"/>
              <a:gd name="connsiteX22" fmla="*/ 1398196 w 3374309"/>
              <a:gd name="connsiteY22" fmla="*/ 614120 h 1582018"/>
              <a:gd name="connsiteX23" fmla="*/ 1417246 w 3374309"/>
              <a:gd name="connsiteY23" fmla="*/ 861771 h 1582018"/>
              <a:gd name="connsiteX24" fmla="*/ 1307710 w 3374309"/>
              <a:gd name="connsiteY24" fmla="*/ 876058 h 1582018"/>
              <a:gd name="connsiteX25" fmla="*/ 1138237 w 3374309"/>
              <a:gd name="connsiteY25" fmla="*/ 1254441 h 1582018"/>
              <a:gd name="connsiteX26" fmla="*/ 635318 w 3374309"/>
              <a:gd name="connsiteY26" fmla="*/ 1317307 h 1582018"/>
              <a:gd name="connsiteX27" fmla="*/ 335099 w 3374309"/>
              <a:gd name="connsiteY27" fmla="*/ 1271905 h 1582018"/>
              <a:gd name="connsiteX28" fmla="*/ 0 w 3374309"/>
              <a:gd name="connsiteY28" fmla="*/ 1027747 h 1582018"/>
              <a:gd name="connsiteX0" fmla="*/ 0 w 3374309"/>
              <a:gd name="connsiteY0" fmla="*/ 1027747 h 1582018"/>
              <a:gd name="connsiteX1" fmla="*/ 1322070 w 3374309"/>
              <a:gd name="connsiteY1" fmla="*/ 174307 h 1582018"/>
              <a:gd name="connsiteX2" fmla="*/ 1562100 w 3374309"/>
              <a:gd name="connsiteY2" fmla="*/ 16192 h 1582018"/>
              <a:gd name="connsiteX3" fmla="*/ 1806893 w 3374309"/>
              <a:gd name="connsiteY3" fmla="*/ 133350 h 1582018"/>
              <a:gd name="connsiteX4" fmla="*/ 1930717 w 3374309"/>
              <a:gd name="connsiteY4" fmla="*/ 0 h 1582018"/>
              <a:gd name="connsiteX5" fmla="*/ 2086928 w 3374309"/>
              <a:gd name="connsiteY5" fmla="*/ 62864 h 1582018"/>
              <a:gd name="connsiteX6" fmla="*/ 2210753 w 3374309"/>
              <a:gd name="connsiteY6" fmla="*/ 234314 h 1582018"/>
              <a:gd name="connsiteX7" fmla="*/ 2310765 w 3374309"/>
              <a:gd name="connsiteY7" fmla="*/ 429577 h 1582018"/>
              <a:gd name="connsiteX8" fmla="*/ 2492511 w 3374309"/>
              <a:gd name="connsiteY8" fmla="*/ 667069 h 1582018"/>
              <a:gd name="connsiteX9" fmla="*/ 3342322 w 3374309"/>
              <a:gd name="connsiteY9" fmla="*/ 1055370 h 1582018"/>
              <a:gd name="connsiteX10" fmla="*/ 3106875 w 3374309"/>
              <a:gd name="connsiteY10" fmla="*/ 1014730 h 1582018"/>
              <a:gd name="connsiteX11" fmla="*/ 2902087 w 3374309"/>
              <a:gd name="connsiteY11" fmla="*/ 1186181 h 1582018"/>
              <a:gd name="connsiteX12" fmla="*/ 2740163 w 3374309"/>
              <a:gd name="connsiteY12" fmla="*/ 1424304 h 1582018"/>
              <a:gd name="connsiteX13" fmla="*/ 2611575 w 3374309"/>
              <a:gd name="connsiteY13" fmla="*/ 1562418 h 1582018"/>
              <a:gd name="connsiteX14" fmla="*/ 2129790 w 3374309"/>
              <a:gd name="connsiteY14" fmla="*/ 1579245 h 1582018"/>
              <a:gd name="connsiteX15" fmla="*/ 1638300 w 3374309"/>
              <a:gd name="connsiteY15" fmla="*/ 1483042 h 1582018"/>
              <a:gd name="connsiteX16" fmla="*/ 1156336 w 3374309"/>
              <a:gd name="connsiteY16" fmla="*/ 1240154 h 1582018"/>
              <a:gd name="connsiteX17" fmla="*/ 1321996 w 3374309"/>
              <a:gd name="connsiteY17" fmla="*/ 1104658 h 1582018"/>
              <a:gd name="connsiteX18" fmla="*/ 1236344 w 3374309"/>
              <a:gd name="connsiteY18" fmla="*/ 920116 h 1582018"/>
              <a:gd name="connsiteX19" fmla="*/ 1688708 w 3374309"/>
              <a:gd name="connsiteY19" fmla="*/ 833196 h 1582018"/>
              <a:gd name="connsiteX20" fmla="*/ 1702996 w 3374309"/>
              <a:gd name="connsiteY20" fmla="*/ 690321 h 1582018"/>
              <a:gd name="connsiteX21" fmla="*/ 1644016 w 3374309"/>
              <a:gd name="connsiteY21" fmla="*/ 608646 h 1582018"/>
              <a:gd name="connsiteX22" fmla="*/ 1398196 w 3374309"/>
              <a:gd name="connsiteY22" fmla="*/ 614120 h 1582018"/>
              <a:gd name="connsiteX23" fmla="*/ 1417246 w 3374309"/>
              <a:gd name="connsiteY23" fmla="*/ 861771 h 1582018"/>
              <a:gd name="connsiteX24" fmla="*/ 1307710 w 3374309"/>
              <a:gd name="connsiteY24" fmla="*/ 876058 h 1582018"/>
              <a:gd name="connsiteX25" fmla="*/ 1138237 w 3374309"/>
              <a:gd name="connsiteY25" fmla="*/ 1254441 h 1582018"/>
              <a:gd name="connsiteX26" fmla="*/ 635318 w 3374309"/>
              <a:gd name="connsiteY26" fmla="*/ 1317307 h 1582018"/>
              <a:gd name="connsiteX27" fmla="*/ 335099 w 3374309"/>
              <a:gd name="connsiteY27" fmla="*/ 1271905 h 1582018"/>
              <a:gd name="connsiteX28" fmla="*/ 0 w 3374309"/>
              <a:gd name="connsiteY28" fmla="*/ 1027747 h 1582018"/>
              <a:gd name="connsiteX0" fmla="*/ 0 w 3374309"/>
              <a:gd name="connsiteY0" fmla="*/ 1011555 h 1565826"/>
              <a:gd name="connsiteX1" fmla="*/ 1322070 w 3374309"/>
              <a:gd name="connsiteY1" fmla="*/ 158115 h 1565826"/>
              <a:gd name="connsiteX2" fmla="*/ 1562100 w 3374309"/>
              <a:gd name="connsiteY2" fmla="*/ 0 h 1565826"/>
              <a:gd name="connsiteX3" fmla="*/ 1806893 w 3374309"/>
              <a:gd name="connsiteY3" fmla="*/ 117158 h 1565826"/>
              <a:gd name="connsiteX4" fmla="*/ 1964054 w 3374309"/>
              <a:gd name="connsiteY4" fmla="*/ 102870 h 1565826"/>
              <a:gd name="connsiteX5" fmla="*/ 2086928 w 3374309"/>
              <a:gd name="connsiteY5" fmla="*/ 46672 h 1565826"/>
              <a:gd name="connsiteX6" fmla="*/ 2210753 w 3374309"/>
              <a:gd name="connsiteY6" fmla="*/ 218122 h 1565826"/>
              <a:gd name="connsiteX7" fmla="*/ 2310765 w 3374309"/>
              <a:gd name="connsiteY7" fmla="*/ 413385 h 1565826"/>
              <a:gd name="connsiteX8" fmla="*/ 2492511 w 3374309"/>
              <a:gd name="connsiteY8" fmla="*/ 650877 h 1565826"/>
              <a:gd name="connsiteX9" fmla="*/ 3342322 w 3374309"/>
              <a:gd name="connsiteY9" fmla="*/ 1039178 h 1565826"/>
              <a:gd name="connsiteX10" fmla="*/ 3106875 w 3374309"/>
              <a:gd name="connsiteY10" fmla="*/ 998538 h 1565826"/>
              <a:gd name="connsiteX11" fmla="*/ 2902087 w 3374309"/>
              <a:gd name="connsiteY11" fmla="*/ 1169989 h 1565826"/>
              <a:gd name="connsiteX12" fmla="*/ 2740163 w 3374309"/>
              <a:gd name="connsiteY12" fmla="*/ 1408112 h 1565826"/>
              <a:gd name="connsiteX13" fmla="*/ 2611575 w 3374309"/>
              <a:gd name="connsiteY13" fmla="*/ 1546226 h 1565826"/>
              <a:gd name="connsiteX14" fmla="*/ 2129790 w 3374309"/>
              <a:gd name="connsiteY14" fmla="*/ 1563053 h 1565826"/>
              <a:gd name="connsiteX15" fmla="*/ 1638300 w 3374309"/>
              <a:gd name="connsiteY15" fmla="*/ 1466850 h 1565826"/>
              <a:gd name="connsiteX16" fmla="*/ 1156336 w 3374309"/>
              <a:gd name="connsiteY16" fmla="*/ 1223962 h 1565826"/>
              <a:gd name="connsiteX17" fmla="*/ 1321996 w 3374309"/>
              <a:gd name="connsiteY17" fmla="*/ 1088466 h 1565826"/>
              <a:gd name="connsiteX18" fmla="*/ 1236344 w 3374309"/>
              <a:gd name="connsiteY18" fmla="*/ 903924 h 1565826"/>
              <a:gd name="connsiteX19" fmla="*/ 1688708 w 3374309"/>
              <a:gd name="connsiteY19" fmla="*/ 817004 h 1565826"/>
              <a:gd name="connsiteX20" fmla="*/ 1702996 w 3374309"/>
              <a:gd name="connsiteY20" fmla="*/ 674129 h 1565826"/>
              <a:gd name="connsiteX21" fmla="*/ 1644016 w 3374309"/>
              <a:gd name="connsiteY21" fmla="*/ 592454 h 1565826"/>
              <a:gd name="connsiteX22" fmla="*/ 1398196 w 3374309"/>
              <a:gd name="connsiteY22" fmla="*/ 597928 h 1565826"/>
              <a:gd name="connsiteX23" fmla="*/ 1417246 w 3374309"/>
              <a:gd name="connsiteY23" fmla="*/ 845579 h 1565826"/>
              <a:gd name="connsiteX24" fmla="*/ 1307710 w 3374309"/>
              <a:gd name="connsiteY24" fmla="*/ 859866 h 1565826"/>
              <a:gd name="connsiteX25" fmla="*/ 1138237 w 3374309"/>
              <a:gd name="connsiteY25" fmla="*/ 1238249 h 1565826"/>
              <a:gd name="connsiteX26" fmla="*/ 635318 w 3374309"/>
              <a:gd name="connsiteY26" fmla="*/ 1301115 h 1565826"/>
              <a:gd name="connsiteX27" fmla="*/ 335099 w 3374309"/>
              <a:gd name="connsiteY27" fmla="*/ 1255713 h 1565826"/>
              <a:gd name="connsiteX28" fmla="*/ 0 w 3374309"/>
              <a:gd name="connsiteY28" fmla="*/ 1011555 h 1565826"/>
              <a:gd name="connsiteX0" fmla="*/ 0 w 3374309"/>
              <a:gd name="connsiteY0" fmla="*/ 1011555 h 1565826"/>
              <a:gd name="connsiteX1" fmla="*/ 1322070 w 3374309"/>
              <a:gd name="connsiteY1" fmla="*/ 158115 h 1565826"/>
              <a:gd name="connsiteX2" fmla="*/ 1562100 w 3374309"/>
              <a:gd name="connsiteY2" fmla="*/ 0 h 1565826"/>
              <a:gd name="connsiteX3" fmla="*/ 1806893 w 3374309"/>
              <a:gd name="connsiteY3" fmla="*/ 117158 h 1565826"/>
              <a:gd name="connsiteX4" fmla="*/ 1964054 w 3374309"/>
              <a:gd name="connsiteY4" fmla="*/ 102870 h 1565826"/>
              <a:gd name="connsiteX5" fmla="*/ 2120266 w 3374309"/>
              <a:gd name="connsiteY5" fmla="*/ 194310 h 1565826"/>
              <a:gd name="connsiteX6" fmla="*/ 2210753 w 3374309"/>
              <a:gd name="connsiteY6" fmla="*/ 218122 h 1565826"/>
              <a:gd name="connsiteX7" fmla="*/ 2310765 w 3374309"/>
              <a:gd name="connsiteY7" fmla="*/ 413385 h 1565826"/>
              <a:gd name="connsiteX8" fmla="*/ 2492511 w 3374309"/>
              <a:gd name="connsiteY8" fmla="*/ 650877 h 1565826"/>
              <a:gd name="connsiteX9" fmla="*/ 3342322 w 3374309"/>
              <a:gd name="connsiteY9" fmla="*/ 1039178 h 1565826"/>
              <a:gd name="connsiteX10" fmla="*/ 3106875 w 3374309"/>
              <a:gd name="connsiteY10" fmla="*/ 998538 h 1565826"/>
              <a:gd name="connsiteX11" fmla="*/ 2902087 w 3374309"/>
              <a:gd name="connsiteY11" fmla="*/ 1169989 h 1565826"/>
              <a:gd name="connsiteX12" fmla="*/ 2740163 w 3374309"/>
              <a:gd name="connsiteY12" fmla="*/ 1408112 h 1565826"/>
              <a:gd name="connsiteX13" fmla="*/ 2611575 w 3374309"/>
              <a:gd name="connsiteY13" fmla="*/ 1546226 h 1565826"/>
              <a:gd name="connsiteX14" fmla="*/ 2129790 w 3374309"/>
              <a:gd name="connsiteY14" fmla="*/ 1563053 h 1565826"/>
              <a:gd name="connsiteX15" fmla="*/ 1638300 w 3374309"/>
              <a:gd name="connsiteY15" fmla="*/ 1466850 h 1565826"/>
              <a:gd name="connsiteX16" fmla="*/ 1156336 w 3374309"/>
              <a:gd name="connsiteY16" fmla="*/ 1223962 h 1565826"/>
              <a:gd name="connsiteX17" fmla="*/ 1321996 w 3374309"/>
              <a:gd name="connsiteY17" fmla="*/ 1088466 h 1565826"/>
              <a:gd name="connsiteX18" fmla="*/ 1236344 w 3374309"/>
              <a:gd name="connsiteY18" fmla="*/ 903924 h 1565826"/>
              <a:gd name="connsiteX19" fmla="*/ 1688708 w 3374309"/>
              <a:gd name="connsiteY19" fmla="*/ 817004 h 1565826"/>
              <a:gd name="connsiteX20" fmla="*/ 1702996 w 3374309"/>
              <a:gd name="connsiteY20" fmla="*/ 674129 h 1565826"/>
              <a:gd name="connsiteX21" fmla="*/ 1644016 w 3374309"/>
              <a:gd name="connsiteY21" fmla="*/ 592454 h 1565826"/>
              <a:gd name="connsiteX22" fmla="*/ 1398196 w 3374309"/>
              <a:gd name="connsiteY22" fmla="*/ 597928 h 1565826"/>
              <a:gd name="connsiteX23" fmla="*/ 1417246 w 3374309"/>
              <a:gd name="connsiteY23" fmla="*/ 845579 h 1565826"/>
              <a:gd name="connsiteX24" fmla="*/ 1307710 w 3374309"/>
              <a:gd name="connsiteY24" fmla="*/ 859866 h 1565826"/>
              <a:gd name="connsiteX25" fmla="*/ 1138237 w 3374309"/>
              <a:gd name="connsiteY25" fmla="*/ 1238249 h 1565826"/>
              <a:gd name="connsiteX26" fmla="*/ 635318 w 3374309"/>
              <a:gd name="connsiteY26" fmla="*/ 1301115 h 1565826"/>
              <a:gd name="connsiteX27" fmla="*/ 335099 w 3374309"/>
              <a:gd name="connsiteY27" fmla="*/ 1255713 h 1565826"/>
              <a:gd name="connsiteX28" fmla="*/ 0 w 3374309"/>
              <a:gd name="connsiteY28" fmla="*/ 1011555 h 1565826"/>
              <a:gd name="connsiteX0" fmla="*/ 0 w 3374309"/>
              <a:gd name="connsiteY0" fmla="*/ 916305 h 1470576"/>
              <a:gd name="connsiteX1" fmla="*/ 1322070 w 3374309"/>
              <a:gd name="connsiteY1" fmla="*/ 62865 h 1470576"/>
              <a:gd name="connsiteX2" fmla="*/ 1528762 w 3374309"/>
              <a:gd name="connsiteY2" fmla="*/ 0 h 1470576"/>
              <a:gd name="connsiteX3" fmla="*/ 1806893 w 3374309"/>
              <a:gd name="connsiteY3" fmla="*/ 21908 h 1470576"/>
              <a:gd name="connsiteX4" fmla="*/ 1964054 w 3374309"/>
              <a:gd name="connsiteY4" fmla="*/ 7620 h 1470576"/>
              <a:gd name="connsiteX5" fmla="*/ 2120266 w 3374309"/>
              <a:gd name="connsiteY5" fmla="*/ 99060 h 1470576"/>
              <a:gd name="connsiteX6" fmla="*/ 2210753 w 3374309"/>
              <a:gd name="connsiteY6" fmla="*/ 122872 h 1470576"/>
              <a:gd name="connsiteX7" fmla="*/ 2310765 w 3374309"/>
              <a:gd name="connsiteY7" fmla="*/ 318135 h 1470576"/>
              <a:gd name="connsiteX8" fmla="*/ 2492511 w 3374309"/>
              <a:gd name="connsiteY8" fmla="*/ 555627 h 1470576"/>
              <a:gd name="connsiteX9" fmla="*/ 3342322 w 3374309"/>
              <a:gd name="connsiteY9" fmla="*/ 943928 h 1470576"/>
              <a:gd name="connsiteX10" fmla="*/ 3106875 w 3374309"/>
              <a:gd name="connsiteY10" fmla="*/ 903288 h 1470576"/>
              <a:gd name="connsiteX11" fmla="*/ 2902087 w 3374309"/>
              <a:gd name="connsiteY11" fmla="*/ 1074739 h 1470576"/>
              <a:gd name="connsiteX12" fmla="*/ 2740163 w 3374309"/>
              <a:gd name="connsiteY12" fmla="*/ 1312862 h 1470576"/>
              <a:gd name="connsiteX13" fmla="*/ 2611575 w 3374309"/>
              <a:gd name="connsiteY13" fmla="*/ 1450976 h 1470576"/>
              <a:gd name="connsiteX14" fmla="*/ 2129790 w 3374309"/>
              <a:gd name="connsiteY14" fmla="*/ 1467803 h 1470576"/>
              <a:gd name="connsiteX15" fmla="*/ 1638300 w 3374309"/>
              <a:gd name="connsiteY15" fmla="*/ 1371600 h 1470576"/>
              <a:gd name="connsiteX16" fmla="*/ 1156336 w 3374309"/>
              <a:gd name="connsiteY16" fmla="*/ 1128712 h 1470576"/>
              <a:gd name="connsiteX17" fmla="*/ 1321996 w 3374309"/>
              <a:gd name="connsiteY17" fmla="*/ 993216 h 1470576"/>
              <a:gd name="connsiteX18" fmla="*/ 1236344 w 3374309"/>
              <a:gd name="connsiteY18" fmla="*/ 808674 h 1470576"/>
              <a:gd name="connsiteX19" fmla="*/ 1688708 w 3374309"/>
              <a:gd name="connsiteY19" fmla="*/ 721754 h 1470576"/>
              <a:gd name="connsiteX20" fmla="*/ 1702996 w 3374309"/>
              <a:gd name="connsiteY20" fmla="*/ 578879 h 1470576"/>
              <a:gd name="connsiteX21" fmla="*/ 1644016 w 3374309"/>
              <a:gd name="connsiteY21" fmla="*/ 497204 h 1470576"/>
              <a:gd name="connsiteX22" fmla="*/ 1398196 w 3374309"/>
              <a:gd name="connsiteY22" fmla="*/ 502678 h 1470576"/>
              <a:gd name="connsiteX23" fmla="*/ 1417246 w 3374309"/>
              <a:gd name="connsiteY23" fmla="*/ 750329 h 1470576"/>
              <a:gd name="connsiteX24" fmla="*/ 1307710 w 3374309"/>
              <a:gd name="connsiteY24" fmla="*/ 764616 h 1470576"/>
              <a:gd name="connsiteX25" fmla="*/ 1138237 w 3374309"/>
              <a:gd name="connsiteY25" fmla="*/ 1142999 h 1470576"/>
              <a:gd name="connsiteX26" fmla="*/ 635318 w 3374309"/>
              <a:gd name="connsiteY26" fmla="*/ 1205865 h 1470576"/>
              <a:gd name="connsiteX27" fmla="*/ 335099 w 3374309"/>
              <a:gd name="connsiteY27" fmla="*/ 1160463 h 1470576"/>
              <a:gd name="connsiteX28" fmla="*/ 0 w 3374309"/>
              <a:gd name="connsiteY28" fmla="*/ 916305 h 1470576"/>
              <a:gd name="connsiteX0" fmla="*/ 0 w 3374309"/>
              <a:gd name="connsiteY0" fmla="*/ 916305 h 1470576"/>
              <a:gd name="connsiteX1" fmla="*/ 1345883 w 3374309"/>
              <a:gd name="connsiteY1" fmla="*/ 110490 h 1470576"/>
              <a:gd name="connsiteX2" fmla="*/ 1528762 w 3374309"/>
              <a:gd name="connsiteY2" fmla="*/ 0 h 1470576"/>
              <a:gd name="connsiteX3" fmla="*/ 1806893 w 3374309"/>
              <a:gd name="connsiteY3" fmla="*/ 21908 h 1470576"/>
              <a:gd name="connsiteX4" fmla="*/ 1964054 w 3374309"/>
              <a:gd name="connsiteY4" fmla="*/ 7620 h 1470576"/>
              <a:gd name="connsiteX5" fmla="*/ 2120266 w 3374309"/>
              <a:gd name="connsiteY5" fmla="*/ 99060 h 1470576"/>
              <a:gd name="connsiteX6" fmla="*/ 2210753 w 3374309"/>
              <a:gd name="connsiteY6" fmla="*/ 122872 h 1470576"/>
              <a:gd name="connsiteX7" fmla="*/ 2310765 w 3374309"/>
              <a:gd name="connsiteY7" fmla="*/ 318135 h 1470576"/>
              <a:gd name="connsiteX8" fmla="*/ 2492511 w 3374309"/>
              <a:gd name="connsiteY8" fmla="*/ 555627 h 1470576"/>
              <a:gd name="connsiteX9" fmla="*/ 3342322 w 3374309"/>
              <a:gd name="connsiteY9" fmla="*/ 943928 h 1470576"/>
              <a:gd name="connsiteX10" fmla="*/ 3106875 w 3374309"/>
              <a:gd name="connsiteY10" fmla="*/ 903288 h 1470576"/>
              <a:gd name="connsiteX11" fmla="*/ 2902087 w 3374309"/>
              <a:gd name="connsiteY11" fmla="*/ 1074739 h 1470576"/>
              <a:gd name="connsiteX12" fmla="*/ 2740163 w 3374309"/>
              <a:gd name="connsiteY12" fmla="*/ 1312862 h 1470576"/>
              <a:gd name="connsiteX13" fmla="*/ 2611575 w 3374309"/>
              <a:gd name="connsiteY13" fmla="*/ 1450976 h 1470576"/>
              <a:gd name="connsiteX14" fmla="*/ 2129790 w 3374309"/>
              <a:gd name="connsiteY14" fmla="*/ 1467803 h 1470576"/>
              <a:gd name="connsiteX15" fmla="*/ 1638300 w 3374309"/>
              <a:gd name="connsiteY15" fmla="*/ 1371600 h 1470576"/>
              <a:gd name="connsiteX16" fmla="*/ 1156336 w 3374309"/>
              <a:gd name="connsiteY16" fmla="*/ 1128712 h 1470576"/>
              <a:gd name="connsiteX17" fmla="*/ 1321996 w 3374309"/>
              <a:gd name="connsiteY17" fmla="*/ 993216 h 1470576"/>
              <a:gd name="connsiteX18" fmla="*/ 1236344 w 3374309"/>
              <a:gd name="connsiteY18" fmla="*/ 808674 h 1470576"/>
              <a:gd name="connsiteX19" fmla="*/ 1688708 w 3374309"/>
              <a:gd name="connsiteY19" fmla="*/ 721754 h 1470576"/>
              <a:gd name="connsiteX20" fmla="*/ 1702996 w 3374309"/>
              <a:gd name="connsiteY20" fmla="*/ 578879 h 1470576"/>
              <a:gd name="connsiteX21" fmla="*/ 1644016 w 3374309"/>
              <a:gd name="connsiteY21" fmla="*/ 497204 h 1470576"/>
              <a:gd name="connsiteX22" fmla="*/ 1398196 w 3374309"/>
              <a:gd name="connsiteY22" fmla="*/ 502678 h 1470576"/>
              <a:gd name="connsiteX23" fmla="*/ 1417246 w 3374309"/>
              <a:gd name="connsiteY23" fmla="*/ 750329 h 1470576"/>
              <a:gd name="connsiteX24" fmla="*/ 1307710 w 3374309"/>
              <a:gd name="connsiteY24" fmla="*/ 764616 h 1470576"/>
              <a:gd name="connsiteX25" fmla="*/ 1138237 w 3374309"/>
              <a:gd name="connsiteY25" fmla="*/ 1142999 h 1470576"/>
              <a:gd name="connsiteX26" fmla="*/ 635318 w 3374309"/>
              <a:gd name="connsiteY26" fmla="*/ 1205865 h 1470576"/>
              <a:gd name="connsiteX27" fmla="*/ 335099 w 3374309"/>
              <a:gd name="connsiteY27" fmla="*/ 1160463 h 1470576"/>
              <a:gd name="connsiteX28" fmla="*/ 0 w 3374309"/>
              <a:gd name="connsiteY28" fmla="*/ 916305 h 1470576"/>
              <a:gd name="connsiteX0" fmla="*/ 0 w 3374309"/>
              <a:gd name="connsiteY0" fmla="*/ 916305 h 1470576"/>
              <a:gd name="connsiteX1" fmla="*/ 1345883 w 3374309"/>
              <a:gd name="connsiteY1" fmla="*/ 110490 h 1470576"/>
              <a:gd name="connsiteX2" fmla="*/ 1528762 w 3374309"/>
              <a:gd name="connsiteY2" fmla="*/ 0 h 1470576"/>
              <a:gd name="connsiteX3" fmla="*/ 1806893 w 3374309"/>
              <a:gd name="connsiteY3" fmla="*/ 21908 h 1470576"/>
              <a:gd name="connsiteX4" fmla="*/ 1964054 w 3374309"/>
              <a:gd name="connsiteY4" fmla="*/ 7620 h 1470576"/>
              <a:gd name="connsiteX5" fmla="*/ 2120266 w 3374309"/>
              <a:gd name="connsiteY5" fmla="*/ 99060 h 1470576"/>
              <a:gd name="connsiteX6" fmla="*/ 2210753 w 3374309"/>
              <a:gd name="connsiteY6" fmla="*/ 122872 h 1470576"/>
              <a:gd name="connsiteX7" fmla="*/ 2310765 w 3374309"/>
              <a:gd name="connsiteY7" fmla="*/ 318135 h 1470576"/>
              <a:gd name="connsiteX8" fmla="*/ 2492511 w 3374309"/>
              <a:gd name="connsiteY8" fmla="*/ 555627 h 1470576"/>
              <a:gd name="connsiteX9" fmla="*/ 3342322 w 3374309"/>
              <a:gd name="connsiteY9" fmla="*/ 943928 h 1470576"/>
              <a:gd name="connsiteX10" fmla="*/ 3106875 w 3374309"/>
              <a:gd name="connsiteY10" fmla="*/ 903288 h 1470576"/>
              <a:gd name="connsiteX11" fmla="*/ 2902087 w 3374309"/>
              <a:gd name="connsiteY11" fmla="*/ 1074739 h 1470576"/>
              <a:gd name="connsiteX12" fmla="*/ 2740163 w 3374309"/>
              <a:gd name="connsiteY12" fmla="*/ 1312862 h 1470576"/>
              <a:gd name="connsiteX13" fmla="*/ 2611575 w 3374309"/>
              <a:gd name="connsiteY13" fmla="*/ 1450976 h 1470576"/>
              <a:gd name="connsiteX14" fmla="*/ 2129790 w 3374309"/>
              <a:gd name="connsiteY14" fmla="*/ 1467803 h 1470576"/>
              <a:gd name="connsiteX15" fmla="*/ 1638300 w 3374309"/>
              <a:gd name="connsiteY15" fmla="*/ 1371600 h 1470576"/>
              <a:gd name="connsiteX16" fmla="*/ 1156336 w 3374309"/>
              <a:gd name="connsiteY16" fmla="*/ 1128712 h 1470576"/>
              <a:gd name="connsiteX17" fmla="*/ 1321996 w 3374309"/>
              <a:gd name="connsiteY17" fmla="*/ 993216 h 1470576"/>
              <a:gd name="connsiteX18" fmla="*/ 1236344 w 3374309"/>
              <a:gd name="connsiteY18" fmla="*/ 808674 h 1470576"/>
              <a:gd name="connsiteX19" fmla="*/ 1688708 w 3374309"/>
              <a:gd name="connsiteY19" fmla="*/ 721754 h 1470576"/>
              <a:gd name="connsiteX20" fmla="*/ 1702996 w 3374309"/>
              <a:gd name="connsiteY20" fmla="*/ 578879 h 1470576"/>
              <a:gd name="connsiteX21" fmla="*/ 1644016 w 3374309"/>
              <a:gd name="connsiteY21" fmla="*/ 497204 h 1470576"/>
              <a:gd name="connsiteX22" fmla="*/ 1398196 w 3374309"/>
              <a:gd name="connsiteY22" fmla="*/ 502678 h 1470576"/>
              <a:gd name="connsiteX23" fmla="*/ 1417246 w 3374309"/>
              <a:gd name="connsiteY23" fmla="*/ 750329 h 1470576"/>
              <a:gd name="connsiteX24" fmla="*/ 1307710 w 3374309"/>
              <a:gd name="connsiteY24" fmla="*/ 764616 h 1470576"/>
              <a:gd name="connsiteX25" fmla="*/ 1138237 w 3374309"/>
              <a:gd name="connsiteY25" fmla="*/ 1142999 h 1470576"/>
              <a:gd name="connsiteX26" fmla="*/ 635318 w 3374309"/>
              <a:gd name="connsiteY26" fmla="*/ 1205865 h 1470576"/>
              <a:gd name="connsiteX27" fmla="*/ 335099 w 3374309"/>
              <a:gd name="connsiteY27" fmla="*/ 1160463 h 1470576"/>
              <a:gd name="connsiteX28" fmla="*/ 0 w 3374309"/>
              <a:gd name="connsiteY28" fmla="*/ 916305 h 1470576"/>
              <a:gd name="connsiteX0" fmla="*/ 0 w 3421934"/>
              <a:gd name="connsiteY0" fmla="*/ 830580 h 1470576"/>
              <a:gd name="connsiteX1" fmla="*/ 1393508 w 3421934"/>
              <a:gd name="connsiteY1" fmla="*/ 110490 h 1470576"/>
              <a:gd name="connsiteX2" fmla="*/ 1576387 w 3421934"/>
              <a:gd name="connsiteY2" fmla="*/ 0 h 1470576"/>
              <a:gd name="connsiteX3" fmla="*/ 1854518 w 3421934"/>
              <a:gd name="connsiteY3" fmla="*/ 21908 h 1470576"/>
              <a:gd name="connsiteX4" fmla="*/ 2011679 w 3421934"/>
              <a:gd name="connsiteY4" fmla="*/ 7620 h 1470576"/>
              <a:gd name="connsiteX5" fmla="*/ 2167891 w 3421934"/>
              <a:gd name="connsiteY5" fmla="*/ 99060 h 1470576"/>
              <a:gd name="connsiteX6" fmla="*/ 2258378 w 3421934"/>
              <a:gd name="connsiteY6" fmla="*/ 122872 h 1470576"/>
              <a:gd name="connsiteX7" fmla="*/ 2358390 w 3421934"/>
              <a:gd name="connsiteY7" fmla="*/ 318135 h 1470576"/>
              <a:gd name="connsiteX8" fmla="*/ 2540136 w 3421934"/>
              <a:gd name="connsiteY8" fmla="*/ 555627 h 1470576"/>
              <a:gd name="connsiteX9" fmla="*/ 3389947 w 3421934"/>
              <a:gd name="connsiteY9" fmla="*/ 943928 h 1470576"/>
              <a:gd name="connsiteX10" fmla="*/ 3154500 w 3421934"/>
              <a:gd name="connsiteY10" fmla="*/ 903288 h 1470576"/>
              <a:gd name="connsiteX11" fmla="*/ 2949712 w 3421934"/>
              <a:gd name="connsiteY11" fmla="*/ 1074739 h 1470576"/>
              <a:gd name="connsiteX12" fmla="*/ 2787788 w 3421934"/>
              <a:gd name="connsiteY12" fmla="*/ 1312862 h 1470576"/>
              <a:gd name="connsiteX13" fmla="*/ 2659200 w 3421934"/>
              <a:gd name="connsiteY13" fmla="*/ 1450976 h 1470576"/>
              <a:gd name="connsiteX14" fmla="*/ 2177415 w 3421934"/>
              <a:gd name="connsiteY14" fmla="*/ 1467803 h 1470576"/>
              <a:gd name="connsiteX15" fmla="*/ 1685925 w 3421934"/>
              <a:gd name="connsiteY15" fmla="*/ 1371600 h 1470576"/>
              <a:gd name="connsiteX16" fmla="*/ 1203961 w 3421934"/>
              <a:gd name="connsiteY16" fmla="*/ 1128712 h 1470576"/>
              <a:gd name="connsiteX17" fmla="*/ 1369621 w 3421934"/>
              <a:gd name="connsiteY17" fmla="*/ 993216 h 1470576"/>
              <a:gd name="connsiteX18" fmla="*/ 1283969 w 3421934"/>
              <a:gd name="connsiteY18" fmla="*/ 808674 h 1470576"/>
              <a:gd name="connsiteX19" fmla="*/ 1736333 w 3421934"/>
              <a:gd name="connsiteY19" fmla="*/ 721754 h 1470576"/>
              <a:gd name="connsiteX20" fmla="*/ 1750621 w 3421934"/>
              <a:gd name="connsiteY20" fmla="*/ 578879 h 1470576"/>
              <a:gd name="connsiteX21" fmla="*/ 1691641 w 3421934"/>
              <a:gd name="connsiteY21" fmla="*/ 497204 h 1470576"/>
              <a:gd name="connsiteX22" fmla="*/ 1445821 w 3421934"/>
              <a:gd name="connsiteY22" fmla="*/ 502678 h 1470576"/>
              <a:gd name="connsiteX23" fmla="*/ 1464871 w 3421934"/>
              <a:gd name="connsiteY23" fmla="*/ 750329 h 1470576"/>
              <a:gd name="connsiteX24" fmla="*/ 1355335 w 3421934"/>
              <a:gd name="connsiteY24" fmla="*/ 764616 h 1470576"/>
              <a:gd name="connsiteX25" fmla="*/ 1185862 w 3421934"/>
              <a:gd name="connsiteY25" fmla="*/ 1142999 h 1470576"/>
              <a:gd name="connsiteX26" fmla="*/ 682943 w 3421934"/>
              <a:gd name="connsiteY26" fmla="*/ 1205865 h 1470576"/>
              <a:gd name="connsiteX27" fmla="*/ 382724 w 3421934"/>
              <a:gd name="connsiteY27" fmla="*/ 1160463 h 1470576"/>
              <a:gd name="connsiteX28" fmla="*/ 0 w 3421934"/>
              <a:gd name="connsiteY28" fmla="*/ 830580 h 1470576"/>
              <a:gd name="connsiteX0" fmla="*/ 168 w 3422102"/>
              <a:gd name="connsiteY0" fmla="*/ 830580 h 1470576"/>
              <a:gd name="connsiteX1" fmla="*/ 350615 w 3422102"/>
              <a:gd name="connsiteY1" fmla="*/ 654436 h 1470576"/>
              <a:gd name="connsiteX2" fmla="*/ 1393676 w 3422102"/>
              <a:gd name="connsiteY2" fmla="*/ 110490 h 1470576"/>
              <a:gd name="connsiteX3" fmla="*/ 1576555 w 3422102"/>
              <a:gd name="connsiteY3" fmla="*/ 0 h 1470576"/>
              <a:gd name="connsiteX4" fmla="*/ 1854686 w 3422102"/>
              <a:gd name="connsiteY4" fmla="*/ 21908 h 1470576"/>
              <a:gd name="connsiteX5" fmla="*/ 2011847 w 3422102"/>
              <a:gd name="connsiteY5" fmla="*/ 7620 h 1470576"/>
              <a:gd name="connsiteX6" fmla="*/ 2168059 w 3422102"/>
              <a:gd name="connsiteY6" fmla="*/ 99060 h 1470576"/>
              <a:gd name="connsiteX7" fmla="*/ 2258546 w 3422102"/>
              <a:gd name="connsiteY7" fmla="*/ 122872 h 1470576"/>
              <a:gd name="connsiteX8" fmla="*/ 2358558 w 3422102"/>
              <a:gd name="connsiteY8" fmla="*/ 318135 h 1470576"/>
              <a:gd name="connsiteX9" fmla="*/ 2540304 w 3422102"/>
              <a:gd name="connsiteY9" fmla="*/ 555627 h 1470576"/>
              <a:gd name="connsiteX10" fmla="*/ 3390115 w 3422102"/>
              <a:gd name="connsiteY10" fmla="*/ 943928 h 1470576"/>
              <a:gd name="connsiteX11" fmla="*/ 3154668 w 3422102"/>
              <a:gd name="connsiteY11" fmla="*/ 903288 h 1470576"/>
              <a:gd name="connsiteX12" fmla="*/ 2949880 w 3422102"/>
              <a:gd name="connsiteY12" fmla="*/ 1074739 h 1470576"/>
              <a:gd name="connsiteX13" fmla="*/ 2787956 w 3422102"/>
              <a:gd name="connsiteY13" fmla="*/ 1312862 h 1470576"/>
              <a:gd name="connsiteX14" fmla="*/ 2659368 w 3422102"/>
              <a:gd name="connsiteY14" fmla="*/ 1450976 h 1470576"/>
              <a:gd name="connsiteX15" fmla="*/ 2177583 w 3422102"/>
              <a:gd name="connsiteY15" fmla="*/ 1467803 h 1470576"/>
              <a:gd name="connsiteX16" fmla="*/ 1686093 w 3422102"/>
              <a:gd name="connsiteY16" fmla="*/ 1371600 h 1470576"/>
              <a:gd name="connsiteX17" fmla="*/ 1204129 w 3422102"/>
              <a:gd name="connsiteY17" fmla="*/ 1128712 h 1470576"/>
              <a:gd name="connsiteX18" fmla="*/ 1369789 w 3422102"/>
              <a:gd name="connsiteY18" fmla="*/ 993216 h 1470576"/>
              <a:gd name="connsiteX19" fmla="*/ 1284137 w 3422102"/>
              <a:gd name="connsiteY19" fmla="*/ 808674 h 1470576"/>
              <a:gd name="connsiteX20" fmla="*/ 1736501 w 3422102"/>
              <a:gd name="connsiteY20" fmla="*/ 721754 h 1470576"/>
              <a:gd name="connsiteX21" fmla="*/ 1750789 w 3422102"/>
              <a:gd name="connsiteY21" fmla="*/ 578879 h 1470576"/>
              <a:gd name="connsiteX22" fmla="*/ 1691809 w 3422102"/>
              <a:gd name="connsiteY22" fmla="*/ 497204 h 1470576"/>
              <a:gd name="connsiteX23" fmla="*/ 1445989 w 3422102"/>
              <a:gd name="connsiteY23" fmla="*/ 502678 h 1470576"/>
              <a:gd name="connsiteX24" fmla="*/ 1465039 w 3422102"/>
              <a:gd name="connsiteY24" fmla="*/ 750329 h 1470576"/>
              <a:gd name="connsiteX25" fmla="*/ 1355503 w 3422102"/>
              <a:gd name="connsiteY25" fmla="*/ 764616 h 1470576"/>
              <a:gd name="connsiteX26" fmla="*/ 1186030 w 3422102"/>
              <a:gd name="connsiteY26" fmla="*/ 1142999 h 1470576"/>
              <a:gd name="connsiteX27" fmla="*/ 683111 w 3422102"/>
              <a:gd name="connsiteY27" fmla="*/ 1205865 h 1470576"/>
              <a:gd name="connsiteX28" fmla="*/ 382892 w 3422102"/>
              <a:gd name="connsiteY28" fmla="*/ 1160463 h 1470576"/>
              <a:gd name="connsiteX29" fmla="*/ 168 w 3422102"/>
              <a:gd name="connsiteY29" fmla="*/ 830580 h 1470576"/>
              <a:gd name="connsiteX0" fmla="*/ 147 w 3422081"/>
              <a:gd name="connsiteY0" fmla="*/ 830580 h 1470576"/>
              <a:gd name="connsiteX1" fmla="*/ 369644 w 3422081"/>
              <a:gd name="connsiteY1" fmla="*/ 711586 h 1470576"/>
              <a:gd name="connsiteX2" fmla="*/ 1393655 w 3422081"/>
              <a:gd name="connsiteY2" fmla="*/ 110490 h 1470576"/>
              <a:gd name="connsiteX3" fmla="*/ 1576534 w 3422081"/>
              <a:gd name="connsiteY3" fmla="*/ 0 h 1470576"/>
              <a:gd name="connsiteX4" fmla="*/ 1854665 w 3422081"/>
              <a:gd name="connsiteY4" fmla="*/ 21908 h 1470576"/>
              <a:gd name="connsiteX5" fmla="*/ 2011826 w 3422081"/>
              <a:gd name="connsiteY5" fmla="*/ 7620 h 1470576"/>
              <a:gd name="connsiteX6" fmla="*/ 2168038 w 3422081"/>
              <a:gd name="connsiteY6" fmla="*/ 99060 h 1470576"/>
              <a:gd name="connsiteX7" fmla="*/ 2258525 w 3422081"/>
              <a:gd name="connsiteY7" fmla="*/ 122872 h 1470576"/>
              <a:gd name="connsiteX8" fmla="*/ 2358537 w 3422081"/>
              <a:gd name="connsiteY8" fmla="*/ 318135 h 1470576"/>
              <a:gd name="connsiteX9" fmla="*/ 2540283 w 3422081"/>
              <a:gd name="connsiteY9" fmla="*/ 555627 h 1470576"/>
              <a:gd name="connsiteX10" fmla="*/ 3390094 w 3422081"/>
              <a:gd name="connsiteY10" fmla="*/ 943928 h 1470576"/>
              <a:gd name="connsiteX11" fmla="*/ 3154647 w 3422081"/>
              <a:gd name="connsiteY11" fmla="*/ 903288 h 1470576"/>
              <a:gd name="connsiteX12" fmla="*/ 2949859 w 3422081"/>
              <a:gd name="connsiteY12" fmla="*/ 1074739 h 1470576"/>
              <a:gd name="connsiteX13" fmla="*/ 2787935 w 3422081"/>
              <a:gd name="connsiteY13" fmla="*/ 1312862 h 1470576"/>
              <a:gd name="connsiteX14" fmla="*/ 2659347 w 3422081"/>
              <a:gd name="connsiteY14" fmla="*/ 1450976 h 1470576"/>
              <a:gd name="connsiteX15" fmla="*/ 2177562 w 3422081"/>
              <a:gd name="connsiteY15" fmla="*/ 1467803 h 1470576"/>
              <a:gd name="connsiteX16" fmla="*/ 1686072 w 3422081"/>
              <a:gd name="connsiteY16" fmla="*/ 1371600 h 1470576"/>
              <a:gd name="connsiteX17" fmla="*/ 1204108 w 3422081"/>
              <a:gd name="connsiteY17" fmla="*/ 1128712 h 1470576"/>
              <a:gd name="connsiteX18" fmla="*/ 1369768 w 3422081"/>
              <a:gd name="connsiteY18" fmla="*/ 993216 h 1470576"/>
              <a:gd name="connsiteX19" fmla="*/ 1284116 w 3422081"/>
              <a:gd name="connsiteY19" fmla="*/ 808674 h 1470576"/>
              <a:gd name="connsiteX20" fmla="*/ 1736480 w 3422081"/>
              <a:gd name="connsiteY20" fmla="*/ 721754 h 1470576"/>
              <a:gd name="connsiteX21" fmla="*/ 1750768 w 3422081"/>
              <a:gd name="connsiteY21" fmla="*/ 578879 h 1470576"/>
              <a:gd name="connsiteX22" fmla="*/ 1691788 w 3422081"/>
              <a:gd name="connsiteY22" fmla="*/ 497204 h 1470576"/>
              <a:gd name="connsiteX23" fmla="*/ 1445968 w 3422081"/>
              <a:gd name="connsiteY23" fmla="*/ 502678 h 1470576"/>
              <a:gd name="connsiteX24" fmla="*/ 1465018 w 3422081"/>
              <a:gd name="connsiteY24" fmla="*/ 750329 h 1470576"/>
              <a:gd name="connsiteX25" fmla="*/ 1355482 w 3422081"/>
              <a:gd name="connsiteY25" fmla="*/ 764616 h 1470576"/>
              <a:gd name="connsiteX26" fmla="*/ 1186009 w 3422081"/>
              <a:gd name="connsiteY26" fmla="*/ 1142999 h 1470576"/>
              <a:gd name="connsiteX27" fmla="*/ 683090 w 3422081"/>
              <a:gd name="connsiteY27" fmla="*/ 1205865 h 1470576"/>
              <a:gd name="connsiteX28" fmla="*/ 382871 w 3422081"/>
              <a:gd name="connsiteY28" fmla="*/ 1160463 h 1470576"/>
              <a:gd name="connsiteX29" fmla="*/ 147 w 3422081"/>
              <a:gd name="connsiteY29" fmla="*/ 830580 h 1470576"/>
              <a:gd name="connsiteX0" fmla="*/ 147 w 3422081"/>
              <a:gd name="connsiteY0" fmla="*/ 830580 h 1470576"/>
              <a:gd name="connsiteX1" fmla="*/ 369644 w 3422081"/>
              <a:gd name="connsiteY1" fmla="*/ 711586 h 1470576"/>
              <a:gd name="connsiteX2" fmla="*/ 864944 w 3422081"/>
              <a:gd name="connsiteY2" fmla="*/ 416311 h 1470576"/>
              <a:gd name="connsiteX3" fmla="*/ 1393655 w 3422081"/>
              <a:gd name="connsiteY3" fmla="*/ 110490 h 1470576"/>
              <a:gd name="connsiteX4" fmla="*/ 1576534 w 3422081"/>
              <a:gd name="connsiteY4" fmla="*/ 0 h 1470576"/>
              <a:gd name="connsiteX5" fmla="*/ 1854665 w 3422081"/>
              <a:gd name="connsiteY5" fmla="*/ 21908 h 1470576"/>
              <a:gd name="connsiteX6" fmla="*/ 2011826 w 3422081"/>
              <a:gd name="connsiteY6" fmla="*/ 7620 h 1470576"/>
              <a:gd name="connsiteX7" fmla="*/ 2168038 w 3422081"/>
              <a:gd name="connsiteY7" fmla="*/ 99060 h 1470576"/>
              <a:gd name="connsiteX8" fmla="*/ 2258525 w 3422081"/>
              <a:gd name="connsiteY8" fmla="*/ 122872 h 1470576"/>
              <a:gd name="connsiteX9" fmla="*/ 2358537 w 3422081"/>
              <a:gd name="connsiteY9" fmla="*/ 318135 h 1470576"/>
              <a:gd name="connsiteX10" fmla="*/ 2540283 w 3422081"/>
              <a:gd name="connsiteY10" fmla="*/ 555627 h 1470576"/>
              <a:gd name="connsiteX11" fmla="*/ 3390094 w 3422081"/>
              <a:gd name="connsiteY11" fmla="*/ 943928 h 1470576"/>
              <a:gd name="connsiteX12" fmla="*/ 3154647 w 3422081"/>
              <a:gd name="connsiteY12" fmla="*/ 903288 h 1470576"/>
              <a:gd name="connsiteX13" fmla="*/ 2949859 w 3422081"/>
              <a:gd name="connsiteY13" fmla="*/ 1074739 h 1470576"/>
              <a:gd name="connsiteX14" fmla="*/ 2787935 w 3422081"/>
              <a:gd name="connsiteY14" fmla="*/ 1312862 h 1470576"/>
              <a:gd name="connsiteX15" fmla="*/ 2659347 w 3422081"/>
              <a:gd name="connsiteY15" fmla="*/ 1450976 h 1470576"/>
              <a:gd name="connsiteX16" fmla="*/ 2177562 w 3422081"/>
              <a:gd name="connsiteY16" fmla="*/ 1467803 h 1470576"/>
              <a:gd name="connsiteX17" fmla="*/ 1686072 w 3422081"/>
              <a:gd name="connsiteY17" fmla="*/ 1371600 h 1470576"/>
              <a:gd name="connsiteX18" fmla="*/ 1204108 w 3422081"/>
              <a:gd name="connsiteY18" fmla="*/ 1128712 h 1470576"/>
              <a:gd name="connsiteX19" fmla="*/ 1369768 w 3422081"/>
              <a:gd name="connsiteY19" fmla="*/ 993216 h 1470576"/>
              <a:gd name="connsiteX20" fmla="*/ 1284116 w 3422081"/>
              <a:gd name="connsiteY20" fmla="*/ 808674 h 1470576"/>
              <a:gd name="connsiteX21" fmla="*/ 1736480 w 3422081"/>
              <a:gd name="connsiteY21" fmla="*/ 721754 h 1470576"/>
              <a:gd name="connsiteX22" fmla="*/ 1750768 w 3422081"/>
              <a:gd name="connsiteY22" fmla="*/ 578879 h 1470576"/>
              <a:gd name="connsiteX23" fmla="*/ 1691788 w 3422081"/>
              <a:gd name="connsiteY23" fmla="*/ 497204 h 1470576"/>
              <a:gd name="connsiteX24" fmla="*/ 1445968 w 3422081"/>
              <a:gd name="connsiteY24" fmla="*/ 502678 h 1470576"/>
              <a:gd name="connsiteX25" fmla="*/ 1465018 w 3422081"/>
              <a:gd name="connsiteY25" fmla="*/ 750329 h 1470576"/>
              <a:gd name="connsiteX26" fmla="*/ 1355482 w 3422081"/>
              <a:gd name="connsiteY26" fmla="*/ 764616 h 1470576"/>
              <a:gd name="connsiteX27" fmla="*/ 1186009 w 3422081"/>
              <a:gd name="connsiteY27" fmla="*/ 1142999 h 1470576"/>
              <a:gd name="connsiteX28" fmla="*/ 683090 w 3422081"/>
              <a:gd name="connsiteY28" fmla="*/ 1205865 h 1470576"/>
              <a:gd name="connsiteX29" fmla="*/ 382871 w 3422081"/>
              <a:gd name="connsiteY29" fmla="*/ 1160463 h 1470576"/>
              <a:gd name="connsiteX30" fmla="*/ 147 w 3422081"/>
              <a:gd name="connsiteY30" fmla="*/ 830580 h 1470576"/>
              <a:gd name="connsiteX0" fmla="*/ 147 w 3422081"/>
              <a:gd name="connsiteY0" fmla="*/ 830580 h 1470576"/>
              <a:gd name="connsiteX1" fmla="*/ 369644 w 3422081"/>
              <a:gd name="connsiteY1" fmla="*/ 711586 h 1470576"/>
              <a:gd name="connsiteX2" fmla="*/ 926856 w 3422081"/>
              <a:gd name="connsiteY2" fmla="*/ 449648 h 1470576"/>
              <a:gd name="connsiteX3" fmla="*/ 1393655 w 3422081"/>
              <a:gd name="connsiteY3" fmla="*/ 110490 h 1470576"/>
              <a:gd name="connsiteX4" fmla="*/ 1576534 w 3422081"/>
              <a:gd name="connsiteY4" fmla="*/ 0 h 1470576"/>
              <a:gd name="connsiteX5" fmla="*/ 1854665 w 3422081"/>
              <a:gd name="connsiteY5" fmla="*/ 21908 h 1470576"/>
              <a:gd name="connsiteX6" fmla="*/ 2011826 w 3422081"/>
              <a:gd name="connsiteY6" fmla="*/ 7620 h 1470576"/>
              <a:gd name="connsiteX7" fmla="*/ 2168038 w 3422081"/>
              <a:gd name="connsiteY7" fmla="*/ 99060 h 1470576"/>
              <a:gd name="connsiteX8" fmla="*/ 2258525 w 3422081"/>
              <a:gd name="connsiteY8" fmla="*/ 122872 h 1470576"/>
              <a:gd name="connsiteX9" fmla="*/ 2358537 w 3422081"/>
              <a:gd name="connsiteY9" fmla="*/ 318135 h 1470576"/>
              <a:gd name="connsiteX10" fmla="*/ 2540283 w 3422081"/>
              <a:gd name="connsiteY10" fmla="*/ 555627 h 1470576"/>
              <a:gd name="connsiteX11" fmla="*/ 3390094 w 3422081"/>
              <a:gd name="connsiteY11" fmla="*/ 943928 h 1470576"/>
              <a:gd name="connsiteX12" fmla="*/ 3154647 w 3422081"/>
              <a:gd name="connsiteY12" fmla="*/ 903288 h 1470576"/>
              <a:gd name="connsiteX13" fmla="*/ 2949859 w 3422081"/>
              <a:gd name="connsiteY13" fmla="*/ 1074739 h 1470576"/>
              <a:gd name="connsiteX14" fmla="*/ 2787935 w 3422081"/>
              <a:gd name="connsiteY14" fmla="*/ 1312862 h 1470576"/>
              <a:gd name="connsiteX15" fmla="*/ 2659347 w 3422081"/>
              <a:gd name="connsiteY15" fmla="*/ 1450976 h 1470576"/>
              <a:gd name="connsiteX16" fmla="*/ 2177562 w 3422081"/>
              <a:gd name="connsiteY16" fmla="*/ 1467803 h 1470576"/>
              <a:gd name="connsiteX17" fmla="*/ 1686072 w 3422081"/>
              <a:gd name="connsiteY17" fmla="*/ 1371600 h 1470576"/>
              <a:gd name="connsiteX18" fmla="*/ 1204108 w 3422081"/>
              <a:gd name="connsiteY18" fmla="*/ 1128712 h 1470576"/>
              <a:gd name="connsiteX19" fmla="*/ 1369768 w 3422081"/>
              <a:gd name="connsiteY19" fmla="*/ 993216 h 1470576"/>
              <a:gd name="connsiteX20" fmla="*/ 1284116 w 3422081"/>
              <a:gd name="connsiteY20" fmla="*/ 808674 h 1470576"/>
              <a:gd name="connsiteX21" fmla="*/ 1736480 w 3422081"/>
              <a:gd name="connsiteY21" fmla="*/ 721754 h 1470576"/>
              <a:gd name="connsiteX22" fmla="*/ 1750768 w 3422081"/>
              <a:gd name="connsiteY22" fmla="*/ 578879 h 1470576"/>
              <a:gd name="connsiteX23" fmla="*/ 1691788 w 3422081"/>
              <a:gd name="connsiteY23" fmla="*/ 497204 h 1470576"/>
              <a:gd name="connsiteX24" fmla="*/ 1445968 w 3422081"/>
              <a:gd name="connsiteY24" fmla="*/ 502678 h 1470576"/>
              <a:gd name="connsiteX25" fmla="*/ 1465018 w 3422081"/>
              <a:gd name="connsiteY25" fmla="*/ 750329 h 1470576"/>
              <a:gd name="connsiteX26" fmla="*/ 1355482 w 3422081"/>
              <a:gd name="connsiteY26" fmla="*/ 764616 h 1470576"/>
              <a:gd name="connsiteX27" fmla="*/ 1186009 w 3422081"/>
              <a:gd name="connsiteY27" fmla="*/ 1142999 h 1470576"/>
              <a:gd name="connsiteX28" fmla="*/ 683090 w 3422081"/>
              <a:gd name="connsiteY28" fmla="*/ 1205865 h 1470576"/>
              <a:gd name="connsiteX29" fmla="*/ 382871 w 3422081"/>
              <a:gd name="connsiteY29" fmla="*/ 1160463 h 1470576"/>
              <a:gd name="connsiteX30" fmla="*/ 147 w 3422081"/>
              <a:gd name="connsiteY30" fmla="*/ 830580 h 147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22081" h="1470576">
                <a:moveTo>
                  <a:pt x="147" y="830580"/>
                </a:moveTo>
                <a:cubicBezTo>
                  <a:pt x="-5232" y="746242"/>
                  <a:pt x="137393" y="831601"/>
                  <a:pt x="369644" y="711586"/>
                </a:cubicBezTo>
                <a:lnTo>
                  <a:pt x="926856" y="449648"/>
                </a:lnTo>
                <a:lnTo>
                  <a:pt x="1393655" y="110490"/>
                </a:lnTo>
                <a:lnTo>
                  <a:pt x="1576534" y="0"/>
                </a:lnTo>
                <a:lnTo>
                  <a:pt x="1854665" y="21908"/>
                </a:lnTo>
                <a:lnTo>
                  <a:pt x="2011826" y="7620"/>
                </a:lnTo>
                <a:cubicBezTo>
                  <a:pt x="2078184" y="23812"/>
                  <a:pt x="2077868" y="59056"/>
                  <a:pt x="2168038" y="99060"/>
                </a:cubicBezTo>
                <a:lnTo>
                  <a:pt x="2258525" y="122872"/>
                </a:lnTo>
                <a:lnTo>
                  <a:pt x="2358537" y="318135"/>
                </a:lnTo>
                <a:cubicBezTo>
                  <a:pt x="2421372" y="384705"/>
                  <a:pt x="2368357" y="451328"/>
                  <a:pt x="2540283" y="555627"/>
                </a:cubicBezTo>
                <a:cubicBezTo>
                  <a:pt x="2688397" y="674214"/>
                  <a:pt x="3439435" y="944299"/>
                  <a:pt x="3390094" y="943928"/>
                </a:cubicBezTo>
                <a:cubicBezTo>
                  <a:pt x="3490107" y="1040765"/>
                  <a:pt x="3340067" y="819944"/>
                  <a:pt x="3154647" y="903288"/>
                </a:cubicBezTo>
                <a:cubicBezTo>
                  <a:pt x="3081275" y="917946"/>
                  <a:pt x="3092069" y="983828"/>
                  <a:pt x="2949859" y="1074739"/>
                </a:cubicBezTo>
                <a:cubicBezTo>
                  <a:pt x="2870484" y="1133476"/>
                  <a:pt x="2845213" y="1190201"/>
                  <a:pt x="2787935" y="1312862"/>
                </a:cubicBezTo>
                <a:cubicBezTo>
                  <a:pt x="2812541" y="1374775"/>
                  <a:pt x="2761076" y="1425153"/>
                  <a:pt x="2659347" y="1450976"/>
                </a:cubicBezTo>
                <a:cubicBezTo>
                  <a:pt x="2557618" y="1476800"/>
                  <a:pt x="2322312" y="1470714"/>
                  <a:pt x="2177562" y="1467803"/>
                </a:cubicBezTo>
                <a:lnTo>
                  <a:pt x="1686072" y="1371600"/>
                </a:lnTo>
                <a:lnTo>
                  <a:pt x="1204108" y="1128712"/>
                </a:lnTo>
                <a:cubicBezTo>
                  <a:pt x="1135516" y="1071204"/>
                  <a:pt x="1300078" y="1148156"/>
                  <a:pt x="1369768" y="993216"/>
                </a:cubicBezTo>
                <a:cubicBezTo>
                  <a:pt x="1396597" y="943051"/>
                  <a:pt x="1127748" y="754699"/>
                  <a:pt x="1284116" y="808674"/>
                </a:cubicBezTo>
                <a:cubicBezTo>
                  <a:pt x="1347592" y="662226"/>
                  <a:pt x="1653954" y="877727"/>
                  <a:pt x="1736480" y="721754"/>
                </a:cubicBezTo>
                <a:cubicBezTo>
                  <a:pt x="1726955" y="678891"/>
                  <a:pt x="1760293" y="621742"/>
                  <a:pt x="1750768" y="578879"/>
                </a:cubicBezTo>
                <a:lnTo>
                  <a:pt x="1691788" y="497204"/>
                </a:lnTo>
                <a:cubicBezTo>
                  <a:pt x="1520948" y="467279"/>
                  <a:pt x="1540608" y="489741"/>
                  <a:pt x="1445968" y="502678"/>
                </a:cubicBezTo>
                <a:cubicBezTo>
                  <a:pt x="1450730" y="580466"/>
                  <a:pt x="1403106" y="691591"/>
                  <a:pt x="1465018" y="750329"/>
                </a:cubicBezTo>
                <a:lnTo>
                  <a:pt x="1355482" y="764616"/>
                </a:lnTo>
                <a:cubicBezTo>
                  <a:pt x="1041818" y="808194"/>
                  <a:pt x="937699" y="975596"/>
                  <a:pt x="1186009" y="1142999"/>
                </a:cubicBezTo>
                <a:lnTo>
                  <a:pt x="683090" y="1205865"/>
                </a:lnTo>
                <a:cubicBezTo>
                  <a:pt x="577015" y="1207188"/>
                  <a:pt x="496695" y="1223010"/>
                  <a:pt x="382871" y="1160463"/>
                </a:cubicBezTo>
                <a:cubicBezTo>
                  <a:pt x="269047" y="1097916"/>
                  <a:pt x="181727" y="1013513"/>
                  <a:pt x="147" y="830580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08325" y="2300288"/>
            <a:ext cx="454025" cy="14128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Arial Narrow" pitchFamily="34" charset="0"/>
              </a:rPr>
              <a:t>ХОМС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644525" y="1238250"/>
            <a:ext cx="595313" cy="333375"/>
          </a:xfrm>
          <a:custGeom>
            <a:avLst/>
            <a:gdLst>
              <a:gd name="connsiteX0" fmla="*/ 0 w 942975"/>
              <a:gd name="connsiteY0" fmla="*/ 529277 h 529277"/>
              <a:gd name="connsiteX1" fmla="*/ 28575 w 942975"/>
              <a:gd name="connsiteY1" fmla="*/ 291152 h 529277"/>
              <a:gd name="connsiteX2" fmla="*/ 128587 w 942975"/>
              <a:gd name="connsiteY2" fmla="*/ 110177 h 529277"/>
              <a:gd name="connsiteX3" fmla="*/ 233362 w 942975"/>
              <a:gd name="connsiteY3" fmla="*/ 24452 h 529277"/>
              <a:gd name="connsiteX4" fmla="*/ 423862 w 942975"/>
              <a:gd name="connsiteY4" fmla="*/ 640 h 529277"/>
              <a:gd name="connsiteX5" fmla="*/ 604837 w 942975"/>
              <a:gd name="connsiteY5" fmla="*/ 43502 h 529277"/>
              <a:gd name="connsiteX6" fmla="*/ 790575 w 942975"/>
              <a:gd name="connsiteY6" fmla="*/ 162565 h 529277"/>
              <a:gd name="connsiteX7" fmla="*/ 942975 w 942975"/>
              <a:gd name="connsiteY7" fmla="*/ 224477 h 52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2975" h="529277">
                <a:moveTo>
                  <a:pt x="0" y="529277"/>
                </a:moveTo>
                <a:cubicBezTo>
                  <a:pt x="3572" y="445139"/>
                  <a:pt x="7144" y="361002"/>
                  <a:pt x="28575" y="291152"/>
                </a:cubicBezTo>
                <a:cubicBezTo>
                  <a:pt x="50006" y="221302"/>
                  <a:pt x="94456" y="154627"/>
                  <a:pt x="128587" y="110177"/>
                </a:cubicBezTo>
                <a:cubicBezTo>
                  <a:pt x="162718" y="65727"/>
                  <a:pt x="184150" y="42708"/>
                  <a:pt x="233362" y="24452"/>
                </a:cubicBezTo>
                <a:cubicBezTo>
                  <a:pt x="282574" y="6196"/>
                  <a:pt x="361949" y="-2535"/>
                  <a:pt x="423862" y="640"/>
                </a:cubicBezTo>
                <a:cubicBezTo>
                  <a:pt x="485775" y="3815"/>
                  <a:pt x="543718" y="16515"/>
                  <a:pt x="604837" y="43502"/>
                </a:cubicBezTo>
                <a:cubicBezTo>
                  <a:pt x="665956" y="70489"/>
                  <a:pt x="734219" y="132403"/>
                  <a:pt x="790575" y="162565"/>
                </a:cubicBezTo>
                <a:cubicBezTo>
                  <a:pt x="846931" y="192727"/>
                  <a:pt x="894953" y="208602"/>
                  <a:pt x="942975" y="22447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12332" name="Группа 74"/>
          <p:cNvGrpSpPr>
            <a:grpSpLocks/>
          </p:cNvGrpSpPr>
          <p:nvPr/>
        </p:nvGrpSpPr>
        <p:grpSpPr bwMode="auto">
          <a:xfrm>
            <a:off x="2624138" y="1771650"/>
            <a:ext cx="174625" cy="160338"/>
            <a:chOff x="3676650" y="3129866"/>
            <a:chExt cx="276448" cy="253094"/>
          </a:xfrm>
        </p:grpSpPr>
        <p:sp>
          <p:nvSpPr>
            <p:cNvPr id="65" name="Полилиния 64"/>
            <p:cNvSpPr/>
            <p:nvPr/>
          </p:nvSpPr>
          <p:spPr>
            <a:xfrm>
              <a:off x="3676650" y="3134878"/>
              <a:ext cx="276448" cy="24808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7" name="Прямая соединительная линия 66"/>
            <p:cNvCxnSpPr/>
            <p:nvPr/>
          </p:nvCxnSpPr>
          <p:spPr>
            <a:xfrm flipV="1">
              <a:off x="3681676" y="3302772"/>
              <a:ext cx="25132" cy="676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Прямая соединительная линия 414"/>
            <p:cNvCxnSpPr/>
            <p:nvPr/>
          </p:nvCxnSpPr>
          <p:spPr>
            <a:xfrm flipH="1" flipV="1">
              <a:off x="3804821" y="3312796"/>
              <a:ext cx="25132" cy="5512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Прямая соединительная линия 415"/>
            <p:cNvCxnSpPr/>
            <p:nvPr/>
          </p:nvCxnSpPr>
          <p:spPr>
            <a:xfrm flipH="1" flipV="1">
              <a:off x="3862624" y="3252655"/>
              <a:ext cx="60316" cy="350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Прямая соединительная линия 418"/>
            <p:cNvCxnSpPr/>
            <p:nvPr/>
          </p:nvCxnSpPr>
          <p:spPr>
            <a:xfrm flipH="1">
              <a:off x="3870163" y="3129866"/>
              <a:ext cx="72883" cy="2756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33" name="Группа 419"/>
          <p:cNvGrpSpPr>
            <a:grpSpLocks/>
          </p:cNvGrpSpPr>
          <p:nvPr/>
        </p:nvGrpSpPr>
        <p:grpSpPr bwMode="auto">
          <a:xfrm rot="10800000">
            <a:off x="2536825" y="1706563"/>
            <a:ext cx="173038" cy="160337"/>
            <a:chOff x="3676650" y="3129866"/>
            <a:chExt cx="276448" cy="253094"/>
          </a:xfrm>
        </p:grpSpPr>
        <p:sp>
          <p:nvSpPr>
            <p:cNvPr id="421" name="Полилиния 420"/>
            <p:cNvSpPr/>
            <p:nvPr/>
          </p:nvSpPr>
          <p:spPr>
            <a:xfrm>
              <a:off x="3686795" y="3134878"/>
              <a:ext cx="276448" cy="24808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22" name="Прямая соединительная линия 421"/>
            <p:cNvCxnSpPr/>
            <p:nvPr/>
          </p:nvCxnSpPr>
          <p:spPr>
            <a:xfrm flipV="1">
              <a:off x="3681722" y="3302772"/>
              <a:ext cx="25362" cy="676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Прямая соединительная линия 422"/>
            <p:cNvCxnSpPr/>
            <p:nvPr/>
          </p:nvCxnSpPr>
          <p:spPr>
            <a:xfrm flipH="1" flipV="1">
              <a:off x="3803461" y="3302772"/>
              <a:ext cx="25362" cy="5513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Прямая соединительная линия 423"/>
            <p:cNvCxnSpPr/>
            <p:nvPr/>
          </p:nvCxnSpPr>
          <p:spPr>
            <a:xfrm flipH="1" flipV="1">
              <a:off x="3874475" y="3242630"/>
              <a:ext cx="58334" cy="350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Прямая соединительная линия 424"/>
            <p:cNvCxnSpPr/>
            <p:nvPr/>
          </p:nvCxnSpPr>
          <p:spPr>
            <a:xfrm flipH="1">
              <a:off x="3879547" y="3129866"/>
              <a:ext cx="73551" cy="275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34" name="Группа 425"/>
          <p:cNvGrpSpPr>
            <a:grpSpLocks/>
          </p:cNvGrpSpPr>
          <p:nvPr/>
        </p:nvGrpSpPr>
        <p:grpSpPr bwMode="auto">
          <a:xfrm>
            <a:off x="2346325" y="1963738"/>
            <a:ext cx="169863" cy="134937"/>
            <a:chOff x="3727273" y="2998595"/>
            <a:chExt cx="269411" cy="213958"/>
          </a:xfrm>
        </p:grpSpPr>
        <p:grpSp>
          <p:nvGrpSpPr>
            <p:cNvPr id="12500" name="Группа 426"/>
            <p:cNvGrpSpPr>
              <a:grpSpLocks/>
            </p:cNvGrpSpPr>
            <p:nvPr/>
          </p:nvGrpSpPr>
          <p:grpSpPr bwMode="auto">
            <a:xfrm>
              <a:off x="3818751" y="3050533"/>
              <a:ext cx="177933" cy="162020"/>
              <a:chOff x="4033011" y="2829625"/>
              <a:chExt cx="177933" cy="162020"/>
            </a:xfrm>
          </p:grpSpPr>
          <p:sp>
            <p:nvSpPr>
              <p:cNvPr id="435" name="Полилиния 434"/>
              <p:cNvSpPr/>
              <p:nvPr/>
            </p:nvSpPr>
            <p:spPr>
              <a:xfrm>
                <a:off x="4044765" y="2843133"/>
                <a:ext cx="120857" cy="11075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36" name="Прямая соединительная линия 435"/>
              <p:cNvCxnSpPr/>
              <p:nvPr/>
            </p:nvCxnSpPr>
            <p:spPr>
              <a:xfrm rot="18900000" flipH="1">
                <a:off x="4032180" y="295136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Прямая соединительная линия 436"/>
              <p:cNvCxnSpPr/>
              <p:nvPr/>
            </p:nvCxnSpPr>
            <p:spPr>
              <a:xfrm rot="18000000" flipH="1">
                <a:off x="4086314" y="2945073"/>
                <a:ext cx="37758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Прямая соединительная линия 437"/>
              <p:cNvCxnSpPr/>
              <p:nvPr/>
            </p:nvCxnSpPr>
            <p:spPr>
              <a:xfrm rot="17100000" flipH="1">
                <a:off x="4135411" y="291612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Прямая соединительная линия 438"/>
              <p:cNvCxnSpPr/>
              <p:nvPr/>
            </p:nvCxnSpPr>
            <p:spPr>
              <a:xfrm rot="15300000" flipH="1">
                <a:off x="4164368" y="2877108"/>
                <a:ext cx="35240" cy="428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Прямая соединительная линия 439"/>
              <p:cNvCxnSpPr/>
              <p:nvPr/>
            </p:nvCxnSpPr>
            <p:spPr>
              <a:xfrm rot="13500000" flipH="1">
                <a:off x="4173175" y="2828030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01" name="Группа 427"/>
            <p:cNvGrpSpPr>
              <a:grpSpLocks/>
            </p:cNvGrpSpPr>
            <p:nvPr/>
          </p:nvGrpSpPr>
          <p:grpSpPr bwMode="auto">
            <a:xfrm rot="10560594">
              <a:off x="3727273" y="2998595"/>
              <a:ext cx="177933" cy="162020"/>
              <a:chOff x="4033011" y="2829625"/>
              <a:chExt cx="177933" cy="162020"/>
            </a:xfrm>
          </p:grpSpPr>
          <p:sp>
            <p:nvSpPr>
              <p:cNvPr id="429" name="Полилиния 428"/>
              <p:cNvSpPr/>
              <p:nvPr/>
            </p:nvSpPr>
            <p:spPr>
              <a:xfrm>
                <a:off x="4034902" y="2853855"/>
                <a:ext cx="120857" cy="10572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30" name="Прямая соединительная линия 429"/>
              <p:cNvCxnSpPr/>
              <p:nvPr/>
            </p:nvCxnSpPr>
            <p:spPr>
              <a:xfrm rot="18900000" flipH="1">
                <a:off x="4022220" y="2958401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Прямая соединительная линия 430"/>
              <p:cNvCxnSpPr/>
              <p:nvPr/>
            </p:nvCxnSpPr>
            <p:spPr>
              <a:xfrm rot="18000000" flipH="1">
                <a:off x="4078004" y="2954722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Прямая соединительная линия 431"/>
              <p:cNvCxnSpPr/>
              <p:nvPr/>
            </p:nvCxnSpPr>
            <p:spPr>
              <a:xfrm rot="17100000" flipH="1">
                <a:off x="4125494" y="2925230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Прямая соединительная линия 432"/>
              <p:cNvCxnSpPr/>
              <p:nvPr/>
            </p:nvCxnSpPr>
            <p:spPr>
              <a:xfrm rot="15300000" flipH="1">
                <a:off x="4164716" y="2886335"/>
                <a:ext cx="35240" cy="428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Прямая соединительная линия 433"/>
              <p:cNvCxnSpPr/>
              <p:nvPr/>
            </p:nvCxnSpPr>
            <p:spPr>
              <a:xfrm rot="13500000" flipH="1">
                <a:off x="4171983" y="2837641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35" name="Группа 440"/>
          <p:cNvGrpSpPr>
            <a:grpSpLocks/>
          </p:cNvGrpSpPr>
          <p:nvPr/>
        </p:nvGrpSpPr>
        <p:grpSpPr bwMode="auto">
          <a:xfrm>
            <a:off x="2387600" y="1990725"/>
            <a:ext cx="174625" cy="160338"/>
            <a:chOff x="3676650" y="3129866"/>
            <a:chExt cx="276448" cy="253094"/>
          </a:xfrm>
        </p:grpSpPr>
        <p:sp>
          <p:nvSpPr>
            <p:cNvPr id="442" name="Полилиния 441"/>
            <p:cNvSpPr/>
            <p:nvPr/>
          </p:nvSpPr>
          <p:spPr>
            <a:xfrm>
              <a:off x="3676650" y="3134878"/>
              <a:ext cx="276448" cy="24808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43" name="Прямая соединительная линия 442"/>
            <p:cNvCxnSpPr/>
            <p:nvPr/>
          </p:nvCxnSpPr>
          <p:spPr>
            <a:xfrm flipV="1">
              <a:off x="3681676" y="3302772"/>
              <a:ext cx="25132" cy="676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Прямая соединительная линия 443"/>
            <p:cNvCxnSpPr/>
            <p:nvPr/>
          </p:nvCxnSpPr>
          <p:spPr>
            <a:xfrm flipH="1" flipV="1">
              <a:off x="3804822" y="3312796"/>
              <a:ext cx="25132" cy="5512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Прямая соединительная линия 444"/>
            <p:cNvCxnSpPr/>
            <p:nvPr/>
          </p:nvCxnSpPr>
          <p:spPr>
            <a:xfrm flipH="1" flipV="1">
              <a:off x="3862624" y="3252655"/>
              <a:ext cx="60316" cy="350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Прямая соединительная линия 445"/>
            <p:cNvCxnSpPr/>
            <p:nvPr/>
          </p:nvCxnSpPr>
          <p:spPr>
            <a:xfrm flipH="1">
              <a:off x="3870164" y="3129866"/>
              <a:ext cx="72881" cy="2756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36" name="Группа 446"/>
          <p:cNvGrpSpPr>
            <a:grpSpLocks/>
          </p:cNvGrpSpPr>
          <p:nvPr/>
        </p:nvGrpSpPr>
        <p:grpSpPr bwMode="auto">
          <a:xfrm rot="10800000">
            <a:off x="2300288" y="1925638"/>
            <a:ext cx="174625" cy="160337"/>
            <a:chOff x="3676650" y="3129866"/>
            <a:chExt cx="276448" cy="253094"/>
          </a:xfrm>
        </p:grpSpPr>
        <p:sp>
          <p:nvSpPr>
            <p:cNvPr id="448" name="Полилиния 447"/>
            <p:cNvSpPr/>
            <p:nvPr/>
          </p:nvSpPr>
          <p:spPr>
            <a:xfrm>
              <a:off x="3686703" y="3134878"/>
              <a:ext cx="276448" cy="24808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49" name="Прямая соединительная линия 448"/>
            <p:cNvCxnSpPr/>
            <p:nvPr/>
          </p:nvCxnSpPr>
          <p:spPr>
            <a:xfrm flipV="1">
              <a:off x="3691729" y="3302772"/>
              <a:ext cx="25132" cy="676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Прямая соединительная линия 449"/>
            <p:cNvCxnSpPr/>
            <p:nvPr/>
          </p:nvCxnSpPr>
          <p:spPr>
            <a:xfrm flipH="1" flipV="1">
              <a:off x="3814875" y="3302772"/>
              <a:ext cx="25132" cy="5513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Прямая соединительная линия 450"/>
            <p:cNvCxnSpPr/>
            <p:nvPr/>
          </p:nvCxnSpPr>
          <p:spPr>
            <a:xfrm flipH="1" flipV="1">
              <a:off x="3872677" y="3242630"/>
              <a:ext cx="60316" cy="350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Прямая соединительная линия 451"/>
            <p:cNvCxnSpPr/>
            <p:nvPr/>
          </p:nvCxnSpPr>
          <p:spPr>
            <a:xfrm flipH="1">
              <a:off x="3890270" y="3129866"/>
              <a:ext cx="72881" cy="275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3" name="Прямоугольник 452"/>
          <p:cNvSpPr/>
          <p:nvPr/>
        </p:nvSpPr>
        <p:spPr>
          <a:xfrm>
            <a:off x="2559050" y="2036763"/>
            <a:ext cx="868363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Дар-эль </a:t>
            </a: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Кебира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2338" name="Группа 453"/>
          <p:cNvGrpSpPr>
            <a:grpSpLocks/>
          </p:cNvGrpSpPr>
          <p:nvPr/>
        </p:nvGrpSpPr>
        <p:grpSpPr bwMode="auto">
          <a:xfrm>
            <a:off x="1514475" y="1560513"/>
            <a:ext cx="174625" cy="158750"/>
            <a:chOff x="3676650" y="3129866"/>
            <a:chExt cx="276448" cy="253094"/>
          </a:xfrm>
        </p:grpSpPr>
        <p:sp>
          <p:nvSpPr>
            <p:cNvPr id="455" name="Полилиния 454"/>
            <p:cNvSpPr/>
            <p:nvPr/>
          </p:nvSpPr>
          <p:spPr>
            <a:xfrm>
              <a:off x="3676650" y="3134928"/>
              <a:ext cx="276448" cy="24803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56" name="Прямая соединительная линия 455"/>
            <p:cNvCxnSpPr/>
            <p:nvPr/>
          </p:nvCxnSpPr>
          <p:spPr>
            <a:xfrm flipV="1">
              <a:off x="3681676" y="3304500"/>
              <a:ext cx="25132" cy="658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Прямая соединительная линия 456"/>
            <p:cNvCxnSpPr/>
            <p:nvPr/>
          </p:nvCxnSpPr>
          <p:spPr>
            <a:xfrm flipH="1" flipV="1">
              <a:off x="3804822" y="3312094"/>
              <a:ext cx="25132" cy="556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Прямая соединительная линия 457"/>
            <p:cNvCxnSpPr/>
            <p:nvPr/>
          </p:nvCxnSpPr>
          <p:spPr>
            <a:xfrm flipH="1" flipV="1">
              <a:off x="3862624" y="3253881"/>
              <a:ext cx="60316" cy="329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Прямая соединительная линия 458"/>
            <p:cNvCxnSpPr/>
            <p:nvPr/>
          </p:nvCxnSpPr>
          <p:spPr>
            <a:xfrm flipH="1">
              <a:off x="3870164" y="3129866"/>
              <a:ext cx="72881" cy="2530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39" name="Группа 459"/>
          <p:cNvGrpSpPr>
            <a:grpSpLocks/>
          </p:cNvGrpSpPr>
          <p:nvPr/>
        </p:nvGrpSpPr>
        <p:grpSpPr bwMode="auto">
          <a:xfrm rot="9877696">
            <a:off x="1403350" y="1500188"/>
            <a:ext cx="174625" cy="158750"/>
            <a:chOff x="3676650" y="3129866"/>
            <a:chExt cx="276448" cy="253094"/>
          </a:xfrm>
        </p:grpSpPr>
        <p:sp>
          <p:nvSpPr>
            <p:cNvPr id="461" name="Полилиния 460"/>
            <p:cNvSpPr/>
            <p:nvPr/>
          </p:nvSpPr>
          <p:spPr>
            <a:xfrm>
              <a:off x="3685010" y="3139962"/>
              <a:ext cx="276448" cy="24803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62" name="Прямая соединительная линия 461"/>
            <p:cNvCxnSpPr/>
            <p:nvPr/>
          </p:nvCxnSpPr>
          <p:spPr>
            <a:xfrm flipV="1">
              <a:off x="3683760" y="3314057"/>
              <a:ext cx="25132" cy="658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Прямая соединительная линия 462"/>
            <p:cNvCxnSpPr/>
            <p:nvPr/>
          </p:nvCxnSpPr>
          <p:spPr>
            <a:xfrm flipH="1" flipV="1">
              <a:off x="3804556" y="3315815"/>
              <a:ext cx="25132" cy="556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Прямая соединительная линия 463"/>
            <p:cNvCxnSpPr/>
            <p:nvPr/>
          </p:nvCxnSpPr>
          <p:spPr>
            <a:xfrm flipH="1" flipV="1">
              <a:off x="3866532" y="3274425"/>
              <a:ext cx="60316" cy="329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Прямая соединительная линия 464"/>
            <p:cNvCxnSpPr/>
            <p:nvPr/>
          </p:nvCxnSpPr>
          <p:spPr>
            <a:xfrm flipH="1">
              <a:off x="3882137" y="3135979"/>
              <a:ext cx="72883" cy="2530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40" name="Группа 465"/>
          <p:cNvGrpSpPr>
            <a:grpSpLocks/>
          </p:cNvGrpSpPr>
          <p:nvPr/>
        </p:nvGrpSpPr>
        <p:grpSpPr bwMode="auto">
          <a:xfrm>
            <a:off x="1454150" y="1544638"/>
            <a:ext cx="169863" cy="134937"/>
            <a:chOff x="3727273" y="2998595"/>
            <a:chExt cx="269411" cy="213958"/>
          </a:xfrm>
        </p:grpSpPr>
        <p:grpSp>
          <p:nvGrpSpPr>
            <p:cNvPr id="12466" name="Группа 466"/>
            <p:cNvGrpSpPr>
              <a:grpSpLocks/>
            </p:cNvGrpSpPr>
            <p:nvPr/>
          </p:nvGrpSpPr>
          <p:grpSpPr bwMode="auto">
            <a:xfrm>
              <a:off x="3818751" y="3050533"/>
              <a:ext cx="177933" cy="162020"/>
              <a:chOff x="4033011" y="2829625"/>
              <a:chExt cx="177933" cy="162020"/>
            </a:xfrm>
          </p:grpSpPr>
          <p:sp>
            <p:nvSpPr>
              <p:cNvPr id="475" name="Полилиния 474"/>
              <p:cNvSpPr/>
              <p:nvPr/>
            </p:nvSpPr>
            <p:spPr>
              <a:xfrm>
                <a:off x="4044765" y="2843133"/>
                <a:ext cx="120857" cy="11075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76" name="Прямая соединительная линия 475"/>
              <p:cNvCxnSpPr/>
              <p:nvPr/>
            </p:nvCxnSpPr>
            <p:spPr>
              <a:xfrm rot="18900000" flipH="1">
                <a:off x="4032180" y="295136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Прямая соединительная линия 476"/>
              <p:cNvCxnSpPr/>
              <p:nvPr/>
            </p:nvCxnSpPr>
            <p:spPr>
              <a:xfrm rot="18000000" flipH="1">
                <a:off x="4086314" y="2945073"/>
                <a:ext cx="37758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Прямая соединительная линия 477"/>
              <p:cNvCxnSpPr/>
              <p:nvPr/>
            </p:nvCxnSpPr>
            <p:spPr>
              <a:xfrm rot="17100000" flipH="1">
                <a:off x="4135411" y="291612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Прямая соединительная линия 478"/>
              <p:cNvCxnSpPr/>
              <p:nvPr/>
            </p:nvCxnSpPr>
            <p:spPr>
              <a:xfrm rot="15300000" flipH="1">
                <a:off x="4164368" y="2877108"/>
                <a:ext cx="35240" cy="428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Прямая соединительная линия 479"/>
              <p:cNvCxnSpPr/>
              <p:nvPr/>
            </p:nvCxnSpPr>
            <p:spPr>
              <a:xfrm rot="13500000" flipH="1">
                <a:off x="4173175" y="2828030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67" name="Группа 467"/>
            <p:cNvGrpSpPr>
              <a:grpSpLocks/>
            </p:cNvGrpSpPr>
            <p:nvPr/>
          </p:nvGrpSpPr>
          <p:grpSpPr bwMode="auto">
            <a:xfrm rot="10560594">
              <a:off x="3727273" y="2998595"/>
              <a:ext cx="177933" cy="162020"/>
              <a:chOff x="4033011" y="2829625"/>
              <a:chExt cx="177933" cy="162020"/>
            </a:xfrm>
          </p:grpSpPr>
          <p:sp>
            <p:nvSpPr>
              <p:cNvPr id="469" name="Полилиния 468"/>
              <p:cNvSpPr/>
              <p:nvPr/>
            </p:nvSpPr>
            <p:spPr>
              <a:xfrm>
                <a:off x="4034902" y="2853855"/>
                <a:ext cx="120857" cy="10572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70" name="Прямая соединительная линия 469"/>
              <p:cNvCxnSpPr/>
              <p:nvPr/>
            </p:nvCxnSpPr>
            <p:spPr>
              <a:xfrm rot="18900000" flipH="1">
                <a:off x="4022220" y="2958401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Прямая соединительная линия 470"/>
              <p:cNvCxnSpPr/>
              <p:nvPr/>
            </p:nvCxnSpPr>
            <p:spPr>
              <a:xfrm rot="18000000" flipH="1">
                <a:off x="4078004" y="2954722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Прямая соединительная линия 471"/>
              <p:cNvCxnSpPr/>
              <p:nvPr/>
            </p:nvCxnSpPr>
            <p:spPr>
              <a:xfrm rot="17100000" flipH="1">
                <a:off x="4125494" y="2925230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Прямая соединительная линия 472"/>
              <p:cNvCxnSpPr/>
              <p:nvPr/>
            </p:nvCxnSpPr>
            <p:spPr>
              <a:xfrm rot="15300000" flipH="1">
                <a:off x="4164716" y="2886335"/>
                <a:ext cx="35240" cy="428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Прямая соединительная линия 473"/>
              <p:cNvCxnSpPr/>
              <p:nvPr/>
            </p:nvCxnSpPr>
            <p:spPr>
              <a:xfrm rot="13500000" flipH="1">
                <a:off x="4171983" y="2837641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Группа 77"/>
          <p:cNvGrpSpPr>
            <a:grpSpLocks/>
          </p:cNvGrpSpPr>
          <p:nvPr/>
        </p:nvGrpSpPr>
        <p:grpSpPr bwMode="auto">
          <a:xfrm>
            <a:off x="1944688" y="1335088"/>
            <a:ext cx="519112" cy="427037"/>
            <a:chOff x="3086011" y="2119769"/>
            <a:chExt cx="824938" cy="677516"/>
          </a:xfrm>
        </p:grpSpPr>
        <p:grpSp>
          <p:nvGrpSpPr>
            <p:cNvPr id="12434" name="Группа 246"/>
            <p:cNvGrpSpPr>
              <a:grpSpLocks/>
            </p:cNvGrpSpPr>
            <p:nvPr/>
          </p:nvGrpSpPr>
          <p:grpSpPr bwMode="auto">
            <a:xfrm rot="-1563753">
              <a:off x="3086011" y="2492676"/>
              <a:ext cx="411007" cy="304609"/>
              <a:chOff x="4108450" y="2376547"/>
              <a:chExt cx="411007" cy="304609"/>
            </a:xfrm>
          </p:grpSpPr>
          <p:grpSp>
            <p:nvGrpSpPr>
              <p:cNvPr id="12451" name="Группа 247"/>
              <p:cNvGrpSpPr>
                <a:grpSpLocks/>
              </p:cNvGrpSpPr>
              <p:nvPr/>
            </p:nvGrpSpPr>
            <p:grpSpPr bwMode="auto">
              <a:xfrm>
                <a:off x="4341524" y="2464101"/>
                <a:ext cx="177933" cy="162020"/>
                <a:chOff x="4033011" y="2829625"/>
                <a:chExt cx="177933" cy="162020"/>
              </a:xfrm>
            </p:grpSpPr>
            <p:sp>
              <p:nvSpPr>
                <p:cNvPr id="257" name="Полилиния 256"/>
                <p:cNvSpPr/>
                <p:nvPr/>
              </p:nvSpPr>
              <p:spPr>
                <a:xfrm>
                  <a:off x="4029428" y="2831566"/>
                  <a:ext cx="123613" cy="108303"/>
                </a:xfrm>
                <a:custGeom>
                  <a:avLst/>
                  <a:gdLst>
                    <a:gd name="connsiteX0" fmla="*/ 0 w 120347"/>
                    <a:gd name="connsiteY0" fmla="*/ 138112 h 138112"/>
                    <a:gd name="connsiteX1" fmla="*/ 78581 w 120347"/>
                    <a:gd name="connsiteY1" fmla="*/ 119062 h 138112"/>
                    <a:gd name="connsiteX2" fmla="*/ 116681 w 120347"/>
                    <a:gd name="connsiteY2" fmla="*/ 64293 h 138112"/>
                    <a:gd name="connsiteX3" fmla="*/ 116681 w 120347"/>
                    <a:gd name="connsiteY3" fmla="*/ 0 h 138112"/>
                    <a:gd name="connsiteX0" fmla="*/ 0 w 120347"/>
                    <a:gd name="connsiteY0" fmla="*/ 109537 h 109537"/>
                    <a:gd name="connsiteX1" fmla="*/ 78581 w 120347"/>
                    <a:gd name="connsiteY1" fmla="*/ 90487 h 109537"/>
                    <a:gd name="connsiteX2" fmla="*/ 116681 w 120347"/>
                    <a:gd name="connsiteY2" fmla="*/ 35718 h 109537"/>
                    <a:gd name="connsiteX3" fmla="*/ 116681 w 120347"/>
                    <a:gd name="connsiteY3" fmla="*/ 0 h 10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347" h="109537">
                      <a:moveTo>
                        <a:pt x="0" y="109537"/>
                      </a:moveTo>
                      <a:cubicBezTo>
                        <a:pt x="29567" y="106163"/>
                        <a:pt x="59134" y="102790"/>
                        <a:pt x="78581" y="90487"/>
                      </a:cubicBezTo>
                      <a:cubicBezTo>
                        <a:pt x="98028" y="78184"/>
                        <a:pt x="110331" y="50799"/>
                        <a:pt x="116681" y="35718"/>
                      </a:cubicBezTo>
                      <a:cubicBezTo>
                        <a:pt x="123031" y="20637"/>
                        <a:pt x="119856" y="22224"/>
                        <a:pt x="116681" y="0"/>
                      </a:cubicBezTo>
                    </a:path>
                  </a:pathLst>
                </a:cu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cxnSp>
              <p:nvCxnSpPr>
                <p:cNvPr id="258" name="Прямая соединительная линия 257"/>
                <p:cNvCxnSpPr/>
                <p:nvPr/>
              </p:nvCxnSpPr>
              <p:spPr>
                <a:xfrm rot="18900000" flipH="1">
                  <a:off x="4016127" y="2935741"/>
                  <a:ext cx="35261" cy="42886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Прямая соединительная линия 258"/>
                <p:cNvCxnSpPr/>
                <p:nvPr/>
              </p:nvCxnSpPr>
              <p:spPr>
                <a:xfrm rot="18000000" flipH="1">
                  <a:off x="4075180" y="2931406"/>
                  <a:ext cx="37779" cy="4036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Прямая соединительная линия 259"/>
                <p:cNvCxnSpPr/>
                <p:nvPr/>
              </p:nvCxnSpPr>
              <p:spPr>
                <a:xfrm rot="17100000" flipH="1">
                  <a:off x="4119655" y="2906247"/>
                  <a:ext cx="35261" cy="4036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Прямая соединительная линия 260"/>
                <p:cNvCxnSpPr/>
                <p:nvPr/>
              </p:nvCxnSpPr>
              <p:spPr>
                <a:xfrm rot="15300000" flipH="1">
                  <a:off x="4153129" y="2862451"/>
                  <a:ext cx="35261" cy="42886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Прямая соединительная линия 261"/>
                <p:cNvCxnSpPr/>
                <p:nvPr/>
              </p:nvCxnSpPr>
              <p:spPr>
                <a:xfrm rot="13500000" flipH="1">
                  <a:off x="4157212" y="2818089"/>
                  <a:ext cx="35318" cy="40298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52" name="Группа 248"/>
              <p:cNvGrpSpPr>
                <a:grpSpLocks/>
              </p:cNvGrpSpPr>
              <p:nvPr/>
            </p:nvGrpSpPr>
            <p:grpSpPr bwMode="auto">
              <a:xfrm rot="4054356">
                <a:off x="4104364" y="2511180"/>
                <a:ext cx="177933" cy="162020"/>
                <a:chOff x="4033011" y="2829625"/>
                <a:chExt cx="177933" cy="162020"/>
              </a:xfrm>
            </p:grpSpPr>
            <p:sp>
              <p:nvSpPr>
                <p:cNvPr id="251" name="Полилиния 250"/>
                <p:cNvSpPr/>
                <p:nvPr/>
              </p:nvSpPr>
              <p:spPr>
                <a:xfrm>
                  <a:off x="4026500" y="2847585"/>
                  <a:ext cx="123414" cy="111001"/>
                </a:xfrm>
                <a:custGeom>
                  <a:avLst/>
                  <a:gdLst>
                    <a:gd name="connsiteX0" fmla="*/ 0 w 120347"/>
                    <a:gd name="connsiteY0" fmla="*/ 138112 h 138112"/>
                    <a:gd name="connsiteX1" fmla="*/ 78581 w 120347"/>
                    <a:gd name="connsiteY1" fmla="*/ 119062 h 138112"/>
                    <a:gd name="connsiteX2" fmla="*/ 116681 w 120347"/>
                    <a:gd name="connsiteY2" fmla="*/ 64293 h 138112"/>
                    <a:gd name="connsiteX3" fmla="*/ 116681 w 120347"/>
                    <a:gd name="connsiteY3" fmla="*/ 0 h 138112"/>
                    <a:gd name="connsiteX0" fmla="*/ 0 w 120347"/>
                    <a:gd name="connsiteY0" fmla="*/ 109537 h 109537"/>
                    <a:gd name="connsiteX1" fmla="*/ 78581 w 120347"/>
                    <a:gd name="connsiteY1" fmla="*/ 90487 h 109537"/>
                    <a:gd name="connsiteX2" fmla="*/ 116681 w 120347"/>
                    <a:gd name="connsiteY2" fmla="*/ 35718 h 109537"/>
                    <a:gd name="connsiteX3" fmla="*/ 116681 w 120347"/>
                    <a:gd name="connsiteY3" fmla="*/ 0 h 10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347" h="109537">
                      <a:moveTo>
                        <a:pt x="0" y="109537"/>
                      </a:moveTo>
                      <a:cubicBezTo>
                        <a:pt x="29567" y="106163"/>
                        <a:pt x="59134" y="102790"/>
                        <a:pt x="78581" y="90487"/>
                      </a:cubicBezTo>
                      <a:cubicBezTo>
                        <a:pt x="98028" y="78184"/>
                        <a:pt x="110331" y="50799"/>
                        <a:pt x="116681" y="35718"/>
                      </a:cubicBezTo>
                      <a:cubicBezTo>
                        <a:pt x="123031" y="20637"/>
                        <a:pt x="119856" y="22224"/>
                        <a:pt x="116681" y="0"/>
                      </a:cubicBezTo>
                    </a:path>
                  </a:pathLst>
                </a:cu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cxnSp>
              <p:nvCxnSpPr>
                <p:cNvPr id="252" name="Прямая соединительная линия 251"/>
                <p:cNvCxnSpPr/>
                <p:nvPr/>
              </p:nvCxnSpPr>
              <p:spPr>
                <a:xfrm rot="18900000" flipH="1">
                  <a:off x="4014660" y="2949750"/>
                  <a:ext cx="35318" cy="42816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Прямая соединительная линия 252"/>
                <p:cNvCxnSpPr/>
                <p:nvPr/>
              </p:nvCxnSpPr>
              <p:spPr>
                <a:xfrm rot="18000000" flipH="1">
                  <a:off x="4071145" y="2946417"/>
                  <a:ext cx="35318" cy="40298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Прямая соединительная линия 253"/>
                <p:cNvCxnSpPr/>
                <p:nvPr/>
              </p:nvCxnSpPr>
              <p:spPr>
                <a:xfrm rot="17100000" flipH="1">
                  <a:off x="4120365" y="2913315"/>
                  <a:ext cx="35318" cy="42818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Прямая соединительная линия 254"/>
                <p:cNvCxnSpPr/>
                <p:nvPr/>
              </p:nvCxnSpPr>
              <p:spPr>
                <a:xfrm rot="15300000" flipH="1">
                  <a:off x="4148765" y="2886456"/>
                  <a:ext cx="35318" cy="42818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Прямая соединительная линия 255"/>
                <p:cNvCxnSpPr/>
                <p:nvPr/>
              </p:nvCxnSpPr>
              <p:spPr>
                <a:xfrm rot="13500000" flipH="1">
                  <a:off x="4156761" y="2830086"/>
                  <a:ext cx="35261" cy="4036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0" name="Полилиния 249"/>
              <p:cNvSpPr/>
              <p:nvPr/>
            </p:nvSpPr>
            <p:spPr>
              <a:xfrm>
                <a:off x="4101367" y="2369893"/>
                <a:ext cx="348139" cy="125933"/>
              </a:xfrm>
              <a:custGeom>
                <a:avLst/>
                <a:gdLst>
                  <a:gd name="connsiteX0" fmla="*/ 0 w 346075"/>
                  <a:gd name="connsiteY0" fmla="*/ 134887 h 134887"/>
                  <a:gd name="connsiteX1" fmla="*/ 28575 w 346075"/>
                  <a:gd name="connsiteY1" fmla="*/ 42812 h 134887"/>
                  <a:gd name="connsiteX2" fmla="*/ 111125 w 346075"/>
                  <a:gd name="connsiteY2" fmla="*/ 1537 h 134887"/>
                  <a:gd name="connsiteX3" fmla="*/ 263525 w 346075"/>
                  <a:gd name="connsiteY3" fmla="*/ 14237 h 134887"/>
                  <a:gd name="connsiteX4" fmla="*/ 346075 w 346075"/>
                  <a:gd name="connsiteY4" fmla="*/ 65037 h 134887"/>
                  <a:gd name="connsiteX0" fmla="*/ 0 w 346075"/>
                  <a:gd name="connsiteY0" fmla="*/ 134887 h 134887"/>
                  <a:gd name="connsiteX1" fmla="*/ 111125 w 346075"/>
                  <a:gd name="connsiteY1" fmla="*/ 1537 h 134887"/>
                  <a:gd name="connsiteX2" fmla="*/ 263525 w 346075"/>
                  <a:gd name="connsiteY2" fmla="*/ 14237 h 134887"/>
                  <a:gd name="connsiteX3" fmla="*/ 346075 w 346075"/>
                  <a:gd name="connsiteY3" fmla="*/ 65037 h 134887"/>
                  <a:gd name="connsiteX0" fmla="*/ 0 w 346075"/>
                  <a:gd name="connsiteY0" fmla="*/ 123470 h 123470"/>
                  <a:gd name="connsiteX1" fmla="*/ 139700 w 346075"/>
                  <a:gd name="connsiteY1" fmla="*/ 9170 h 123470"/>
                  <a:gd name="connsiteX2" fmla="*/ 263525 w 346075"/>
                  <a:gd name="connsiteY2" fmla="*/ 2820 h 123470"/>
                  <a:gd name="connsiteX3" fmla="*/ 346075 w 346075"/>
                  <a:gd name="connsiteY3" fmla="*/ 53620 h 123470"/>
                  <a:gd name="connsiteX0" fmla="*/ 0 w 346075"/>
                  <a:gd name="connsiteY0" fmla="*/ 121854 h 121854"/>
                  <a:gd name="connsiteX1" fmla="*/ 111125 w 346075"/>
                  <a:gd name="connsiteY1" fmla="*/ 17079 h 121854"/>
                  <a:gd name="connsiteX2" fmla="*/ 263525 w 346075"/>
                  <a:gd name="connsiteY2" fmla="*/ 1204 h 121854"/>
                  <a:gd name="connsiteX3" fmla="*/ 346075 w 346075"/>
                  <a:gd name="connsiteY3" fmla="*/ 52004 h 121854"/>
                  <a:gd name="connsiteX0" fmla="*/ 0 w 346075"/>
                  <a:gd name="connsiteY0" fmla="*/ 125354 h 125354"/>
                  <a:gd name="connsiteX1" fmla="*/ 111125 w 346075"/>
                  <a:gd name="connsiteY1" fmla="*/ 20579 h 125354"/>
                  <a:gd name="connsiteX2" fmla="*/ 263525 w 346075"/>
                  <a:gd name="connsiteY2" fmla="*/ 4704 h 125354"/>
                  <a:gd name="connsiteX3" fmla="*/ 346075 w 346075"/>
                  <a:gd name="connsiteY3" fmla="*/ 55504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6075" h="125354">
                    <a:moveTo>
                      <a:pt x="0" y="125354"/>
                    </a:moveTo>
                    <a:cubicBezTo>
                      <a:pt x="23151" y="97573"/>
                      <a:pt x="52917" y="47567"/>
                      <a:pt x="111125" y="20579"/>
                    </a:cubicBezTo>
                    <a:cubicBezTo>
                      <a:pt x="169333" y="-6409"/>
                      <a:pt x="224367" y="-1117"/>
                      <a:pt x="263525" y="4704"/>
                    </a:cubicBezTo>
                    <a:cubicBezTo>
                      <a:pt x="302683" y="10525"/>
                      <a:pt x="324379" y="35395"/>
                      <a:pt x="346075" y="55504"/>
                    </a:cubicBezTo>
                  </a:path>
                </a:pathLst>
              </a:cu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2435" name="Группа 480"/>
            <p:cNvGrpSpPr>
              <a:grpSpLocks/>
            </p:cNvGrpSpPr>
            <p:nvPr/>
          </p:nvGrpSpPr>
          <p:grpSpPr bwMode="auto">
            <a:xfrm>
              <a:off x="3499942" y="2119769"/>
              <a:ext cx="411007" cy="304609"/>
              <a:chOff x="4108450" y="2376547"/>
              <a:chExt cx="411007" cy="304609"/>
            </a:xfrm>
          </p:grpSpPr>
          <p:grpSp>
            <p:nvGrpSpPr>
              <p:cNvPr id="12436" name="Группа 481"/>
              <p:cNvGrpSpPr>
                <a:grpSpLocks/>
              </p:cNvGrpSpPr>
              <p:nvPr/>
            </p:nvGrpSpPr>
            <p:grpSpPr bwMode="auto">
              <a:xfrm>
                <a:off x="4341524" y="2464101"/>
                <a:ext cx="177933" cy="162020"/>
                <a:chOff x="4033011" y="2829625"/>
                <a:chExt cx="177933" cy="162020"/>
              </a:xfrm>
            </p:grpSpPr>
            <p:sp>
              <p:nvSpPr>
                <p:cNvPr id="491" name="Полилиния 490"/>
                <p:cNvSpPr/>
                <p:nvPr/>
              </p:nvSpPr>
              <p:spPr>
                <a:xfrm>
                  <a:off x="4044443" y="2842817"/>
                  <a:ext cx="121092" cy="110820"/>
                </a:xfrm>
                <a:custGeom>
                  <a:avLst/>
                  <a:gdLst>
                    <a:gd name="connsiteX0" fmla="*/ 0 w 120347"/>
                    <a:gd name="connsiteY0" fmla="*/ 138112 h 138112"/>
                    <a:gd name="connsiteX1" fmla="*/ 78581 w 120347"/>
                    <a:gd name="connsiteY1" fmla="*/ 119062 h 138112"/>
                    <a:gd name="connsiteX2" fmla="*/ 116681 w 120347"/>
                    <a:gd name="connsiteY2" fmla="*/ 64293 h 138112"/>
                    <a:gd name="connsiteX3" fmla="*/ 116681 w 120347"/>
                    <a:gd name="connsiteY3" fmla="*/ 0 h 138112"/>
                    <a:gd name="connsiteX0" fmla="*/ 0 w 120347"/>
                    <a:gd name="connsiteY0" fmla="*/ 109537 h 109537"/>
                    <a:gd name="connsiteX1" fmla="*/ 78581 w 120347"/>
                    <a:gd name="connsiteY1" fmla="*/ 90487 h 109537"/>
                    <a:gd name="connsiteX2" fmla="*/ 116681 w 120347"/>
                    <a:gd name="connsiteY2" fmla="*/ 35718 h 109537"/>
                    <a:gd name="connsiteX3" fmla="*/ 116681 w 120347"/>
                    <a:gd name="connsiteY3" fmla="*/ 0 h 10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347" h="109537">
                      <a:moveTo>
                        <a:pt x="0" y="109537"/>
                      </a:moveTo>
                      <a:cubicBezTo>
                        <a:pt x="29567" y="106163"/>
                        <a:pt x="59134" y="102790"/>
                        <a:pt x="78581" y="90487"/>
                      </a:cubicBezTo>
                      <a:cubicBezTo>
                        <a:pt x="98028" y="78184"/>
                        <a:pt x="110331" y="50799"/>
                        <a:pt x="116681" y="35718"/>
                      </a:cubicBezTo>
                      <a:cubicBezTo>
                        <a:pt x="123031" y="20637"/>
                        <a:pt x="119856" y="22224"/>
                        <a:pt x="116681" y="0"/>
                      </a:cubicBezTo>
                    </a:path>
                  </a:pathLst>
                </a:cu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cxnSp>
              <p:nvCxnSpPr>
                <p:cNvPr id="492" name="Прямая соединительная линия 491"/>
                <p:cNvCxnSpPr/>
                <p:nvPr/>
              </p:nvCxnSpPr>
              <p:spPr>
                <a:xfrm rot="18900000" flipH="1">
                  <a:off x="4031857" y="2951087"/>
                  <a:ext cx="35261" cy="4036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Прямая соединительная линия 492"/>
                <p:cNvCxnSpPr/>
                <p:nvPr/>
              </p:nvCxnSpPr>
              <p:spPr>
                <a:xfrm rot="18000000" flipH="1">
                  <a:off x="4086098" y="2944790"/>
                  <a:ext cx="37780" cy="4036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Прямая соединительная линия 493"/>
                <p:cNvCxnSpPr/>
                <p:nvPr/>
              </p:nvCxnSpPr>
              <p:spPr>
                <a:xfrm rot="17100000" flipH="1">
                  <a:off x="4135290" y="2915826"/>
                  <a:ext cx="35261" cy="4036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Прямая соединительная линия 494"/>
                <p:cNvCxnSpPr/>
                <p:nvPr/>
              </p:nvCxnSpPr>
              <p:spPr>
                <a:xfrm rot="15300000" flipH="1">
                  <a:off x="4164302" y="2876784"/>
                  <a:ext cx="35261" cy="42887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6" name="Прямая соединительная линия 495"/>
                <p:cNvCxnSpPr/>
                <p:nvPr/>
              </p:nvCxnSpPr>
              <p:spPr>
                <a:xfrm rot="13500000" flipH="1">
                  <a:off x="4173104" y="2827705"/>
                  <a:ext cx="35318" cy="40298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37" name="Группа 482"/>
              <p:cNvGrpSpPr>
                <a:grpSpLocks/>
              </p:cNvGrpSpPr>
              <p:nvPr/>
            </p:nvGrpSpPr>
            <p:grpSpPr bwMode="auto">
              <a:xfrm rot="4054356">
                <a:off x="4104364" y="2511180"/>
                <a:ext cx="177933" cy="162020"/>
                <a:chOff x="4033011" y="2829625"/>
                <a:chExt cx="177933" cy="162020"/>
              </a:xfrm>
            </p:grpSpPr>
            <p:sp>
              <p:nvSpPr>
                <p:cNvPr id="485" name="Полилиния 484"/>
                <p:cNvSpPr/>
                <p:nvPr/>
              </p:nvSpPr>
              <p:spPr>
                <a:xfrm>
                  <a:off x="4036015" y="2849610"/>
                  <a:ext cx="123414" cy="105955"/>
                </a:xfrm>
                <a:custGeom>
                  <a:avLst/>
                  <a:gdLst>
                    <a:gd name="connsiteX0" fmla="*/ 0 w 120347"/>
                    <a:gd name="connsiteY0" fmla="*/ 138112 h 138112"/>
                    <a:gd name="connsiteX1" fmla="*/ 78581 w 120347"/>
                    <a:gd name="connsiteY1" fmla="*/ 119062 h 138112"/>
                    <a:gd name="connsiteX2" fmla="*/ 116681 w 120347"/>
                    <a:gd name="connsiteY2" fmla="*/ 64293 h 138112"/>
                    <a:gd name="connsiteX3" fmla="*/ 116681 w 120347"/>
                    <a:gd name="connsiteY3" fmla="*/ 0 h 138112"/>
                    <a:gd name="connsiteX0" fmla="*/ 0 w 120347"/>
                    <a:gd name="connsiteY0" fmla="*/ 109537 h 109537"/>
                    <a:gd name="connsiteX1" fmla="*/ 78581 w 120347"/>
                    <a:gd name="connsiteY1" fmla="*/ 90487 h 109537"/>
                    <a:gd name="connsiteX2" fmla="*/ 116681 w 120347"/>
                    <a:gd name="connsiteY2" fmla="*/ 35718 h 109537"/>
                    <a:gd name="connsiteX3" fmla="*/ 116681 w 120347"/>
                    <a:gd name="connsiteY3" fmla="*/ 0 h 10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347" h="109537">
                      <a:moveTo>
                        <a:pt x="0" y="109537"/>
                      </a:moveTo>
                      <a:cubicBezTo>
                        <a:pt x="29567" y="106163"/>
                        <a:pt x="59134" y="102790"/>
                        <a:pt x="78581" y="90487"/>
                      </a:cubicBezTo>
                      <a:cubicBezTo>
                        <a:pt x="98028" y="78184"/>
                        <a:pt x="110331" y="50799"/>
                        <a:pt x="116681" y="35718"/>
                      </a:cubicBezTo>
                      <a:cubicBezTo>
                        <a:pt x="123031" y="20637"/>
                        <a:pt x="119856" y="22224"/>
                        <a:pt x="116681" y="0"/>
                      </a:cubicBezTo>
                    </a:path>
                  </a:pathLst>
                </a:cu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cxnSp>
              <p:nvCxnSpPr>
                <p:cNvPr id="486" name="Прямая соединительная линия 485"/>
                <p:cNvCxnSpPr/>
                <p:nvPr/>
              </p:nvCxnSpPr>
              <p:spPr>
                <a:xfrm rot="18900000" flipH="1">
                  <a:off x="4021986" y="2953952"/>
                  <a:ext cx="35318" cy="40298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7" name="Прямая соединительная линия 486"/>
                <p:cNvCxnSpPr/>
                <p:nvPr/>
              </p:nvCxnSpPr>
              <p:spPr>
                <a:xfrm rot="18000000" flipH="1">
                  <a:off x="4076619" y="2952601"/>
                  <a:ext cx="37842" cy="42818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8" name="Прямая соединительная линия 487"/>
                <p:cNvCxnSpPr/>
                <p:nvPr/>
              </p:nvCxnSpPr>
              <p:spPr>
                <a:xfrm rot="17100000" flipH="1">
                  <a:off x="4129969" y="2916717"/>
                  <a:ext cx="35318" cy="40298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9" name="Прямая соединительная линия 488"/>
                <p:cNvCxnSpPr/>
                <p:nvPr/>
              </p:nvCxnSpPr>
              <p:spPr>
                <a:xfrm rot="15300000" flipH="1">
                  <a:off x="4163360" y="2877406"/>
                  <a:ext cx="35318" cy="42818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Прямая соединительная линия 489"/>
                <p:cNvCxnSpPr/>
                <p:nvPr/>
              </p:nvCxnSpPr>
              <p:spPr>
                <a:xfrm rot="13500000" flipH="1">
                  <a:off x="4172130" y="2827665"/>
                  <a:ext cx="35261" cy="4036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4" name="Полилиния 483"/>
              <p:cNvSpPr/>
              <p:nvPr/>
            </p:nvSpPr>
            <p:spPr>
              <a:xfrm>
                <a:off x="4108250" y="2376547"/>
                <a:ext cx="345616" cy="125933"/>
              </a:xfrm>
              <a:custGeom>
                <a:avLst/>
                <a:gdLst>
                  <a:gd name="connsiteX0" fmla="*/ 0 w 346075"/>
                  <a:gd name="connsiteY0" fmla="*/ 134887 h 134887"/>
                  <a:gd name="connsiteX1" fmla="*/ 28575 w 346075"/>
                  <a:gd name="connsiteY1" fmla="*/ 42812 h 134887"/>
                  <a:gd name="connsiteX2" fmla="*/ 111125 w 346075"/>
                  <a:gd name="connsiteY2" fmla="*/ 1537 h 134887"/>
                  <a:gd name="connsiteX3" fmla="*/ 263525 w 346075"/>
                  <a:gd name="connsiteY3" fmla="*/ 14237 h 134887"/>
                  <a:gd name="connsiteX4" fmla="*/ 346075 w 346075"/>
                  <a:gd name="connsiteY4" fmla="*/ 65037 h 134887"/>
                  <a:gd name="connsiteX0" fmla="*/ 0 w 346075"/>
                  <a:gd name="connsiteY0" fmla="*/ 134887 h 134887"/>
                  <a:gd name="connsiteX1" fmla="*/ 111125 w 346075"/>
                  <a:gd name="connsiteY1" fmla="*/ 1537 h 134887"/>
                  <a:gd name="connsiteX2" fmla="*/ 263525 w 346075"/>
                  <a:gd name="connsiteY2" fmla="*/ 14237 h 134887"/>
                  <a:gd name="connsiteX3" fmla="*/ 346075 w 346075"/>
                  <a:gd name="connsiteY3" fmla="*/ 65037 h 134887"/>
                  <a:gd name="connsiteX0" fmla="*/ 0 w 346075"/>
                  <a:gd name="connsiteY0" fmla="*/ 123470 h 123470"/>
                  <a:gd name="connsiteX1" fmla="*/ 139700 w 346075"/>
                  <a:gd name="connsiteY1" fmla="*/ 9170 h 123470"/>
                  <a:gd name="connsiteX2" fmla="*/ 263525 w 346075"/>
                  <a:gd name="connsiteY2" fmla="*/ 2820 h 123470"/>
                  <a:gd name="connsiteX3" fmla="*/ 346075 w 346075"/>
                  <a:gd name="connsiteY3" fmla="*/ 53620 h 123470"/>
                  <a:gd name="connsiteX0" fmla="*/ 0 w 346075"/>
                  <a:gd name="connsiteY0" fmla="*/ 121854 h 121854"/>
                  <a:gd name="connsiteX1" fmla="*/ 111125 w 346075"/>
                  <a:gd name="connsiteY1" fmla="*/ 17079 h 121854"/>
                  <a:gd name="connsiteX2" fmla="*/ 263525 w 346075"/>
                  <a:gd name="connsiteY2" fmla="*/ 1204 h 121854"/>
                  <a:gd name="connsiteX3" fmla="*/ 346075 w 346075"/>
                  <a:gd name="connsiteY3" fmla="*/ 52004 h 121854"/>
                  <a:gd name="connsiteX0" fmla="*/ 0 w 346075"/>
                  <a:gd name="connsiteY0" fmla="*/ 125354 h 125354"/>
                  <a:gd name="connsiteX1" fmla="*/ 111125 w 346075"/>
                  <a:gd name="connsiteY1" fmla="*/ 20579 h 125354"/>
                  <a:gd name="connsiteX2" fmla="*/ 263525 w 346075"/>
                  <a:gd name="connsiteY2" fmla="*/ 4704 h 125354"/>
                  <a:gd name="connsiteX3" fmla="*/ 346075 w 346075"/>
                  <a:gd name="connsiteY3" fmla="*/ 55504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6075" h="125354">
                    <a:moveTo>
                      <a:pt x="0" y="125354"/>
                    </a:moveTo>
                    <a:cubicBezTo>
                      <a:pt x="23151" y="97573"/>
                      <a:pt x="52917" y="47567"/>
                      <a:pt x="111125" y="20579"/>
                    </a:cubicBezTo>
                    <a:cubicBezTo>
                      <a:pt x="169333" y="-6409"/>
                      <a:pt x="224367" y="-1117"/>
                      <a:pt x="263525" y="4704"/>
                    </a:cubicBezTo>
                    <a:cubicBezTo>
                      <a:pt x="302683" y="10525"/>
                      <a:pt x="324379" y="35395"/>
                      <a:pt x="346075" y="55504"/>
                    </a:cubicBezTo>
                  </a:path>
                </a:pathLst>
              </a:cu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12342" name="Группа 498"/>
          <p:cNvGrpSpPr>
            <a:grpSpLocks/>
          </p:cNvGrpSpPr>
          <p:nvPr/>
        </p:nvGrpSpPr>
        <p:grpSpPr bwMode="auto">
          <a:xfrm rot="-4520865">
            <a:off x="3060700" y="1568450"/>
            <a:ext cx="207963" cy="188913"/>
            <a:chOff x="4033011" y="2829625"/>
            <a:chExt cx="177933" cy="162020"/>
          </a:xfrm>
        </p:grpSpPr>
        <p:sp>
          <p:nvSpPr>
            <p:cNvPr id="500" name="Полилиния 499"/>
            <p:cNvSpPr/>
            <p:nvPr/>
          </p:nvSpPr>
          <p:spPr>
            <a:xfrm>
              <a:off x="4045413" y="2842809"/>
              <a:ext cx="120886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01" name="Прямая соединительная линия 500"/>
            <p:cNvCxnSpPr/>
            <p:nvPr/>
          </p:nvCxnSpPr>
          <p:spPr>
            <a:xfrm rot="18900000" flipH="1">
              <a:off x="4028624" y="2947381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Прямая соединительная линия 501"/>
            <p:cNvCxnSpPr/>
            <p:nvPr/>
          </p:nvCxnSpPr>
          <p:spPr>
            <a:xfrm rot="18000000" flipH="1">
              <a:off x="4088653" y="2939938"/>
              <a:ext cx="36760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Прямая соединительная линия 502"/>
            <p:cNvCxnSpPr/>
            <p:nvPr/>
          </p:nvCxnSpPr>
          <p:spPr>
            <a:xfrm rot="17100000" flipH="1">
              <a:off x="4135496" y="2914996"/>
              <a:ext cx="36761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Прямая соединительная линия 503"/>
            <p:cNvCxnSpPr/>
            <p:nvPr/>
          </p:nvCxnSpPr>
          <p:spPr>
            <a:xfrm rot="15300000" flipH="1">
              <a:off x="4160299" y="2876283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Прямая соединительная линия 504"/>
            <p:cNvCxnSpPr/>
            <p:nvPr/>
          </p:nvCxnSpPr>
          <p:spPr>
            <a:xfrm rot="13500000" flipH="1">
              <a:off x="4172657" y="2826566"/>
              <a:ext cx="35315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43" name="Группа 505"/>
          <p:cNvGrpSpPr>
            <a:grpSpLocks/>
          </p:cNvGrpSpPr>
          <p:nvPr/>
        </p:nvGrpSpPr>
        <p:grpSpPr bwMode="auto">
          <a:xfrm rot="-7194708">
            <a:off x="2844801" y="1373187"/>
            <a:ext cx="207962" cy="188913"/>
            <a:chOff x="4033011" y="2829625"/>
            <a:chExt cx="177933" cy="162020"/>
          </a:xfrm>
        </p:grpSpPr>
        <p:sp>
          <p:nvSpPr>
            <p:cNvPr id="507" name="Полилиния 506"/>
            <p:cNvSpPr/>
            <p:nvPr/>
          </p:nvSpPr>
          <p:spPr>
            <a:xfrm>
              <a:off x="4045567" y="2843039"/>
              <a:ext cx="120886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08" name="Прямая соединительная линия 507"/>
            <p:cNvCxnSpPr/>
            <p:nvPr/>
          </p:nvCxnSpPr>
          <p:spPr>
            <a:xfrm rot="18900000" flipH="1">
              <a:off x="4032923" y="2950425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Прямая соединительная линия 508"/>
            <p:cNvCxnSpPr/>
            <p:nvPr/>
          </p:nvCxnSpPr>
          <p:spPr>
            <a:xfrm rot="18000000" flipH="1">
              <a:off x="4092487" y="2944433"/>
              <a:ext cx="36760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Прямая соединительная линия 509"/>
            <p:cNvCxnSpPr/>
            <p:nvPr/>
          </p:nvCxnSpPr>
          <p:spPr>
            <a:xfrm rot="17100000" flipH="1">
              <a:off x="4138063" y="2914169"/>
              <a:ext cx="36760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Прямая соединительная линия 510"/>
            <p:cNvCxnSpPr/>
            <p:nvPr/>
          </p:nvCxnSpPr>
          <p:spPr>
            <a:xfrm rot="15300000" flipH="1">
              <a:off x="4161345" y="2876833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Прямая соединительная линия 511"/>
            <p:cNvCxnSpPr/>
            <p:nvPr/>
          </p:nvCxnSpPr>
          <p:spPr>
            <a:xfrm rot="13500000" flipH="1">
              <a:off x="4171143" y="2824292"/>
              <a:ext cx="35315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44" name="Группа 526"/>
          <p:cNvGrpSpPr>
            <a:grpSpLocks/>
          </p:cNvGrpSpPr>
          <p:nvPr/>
        </p:nvGrpSpPr>
        <p:grpSpPr bwMode="auto">
          <a:xfrm rot="-4937391">
            <a:off x="1552575" y="1736725"/>
            <a:ext cx="207963" cy="188913"/>
            <a:chOff x="4033011" y="2829625"/>
            <a:chExt cx="177933" cy="162020"/>
          </a:xfrm>
        </p:grpSpPr>
        <p:sp>
          <p:nvSpPr>
            <p:cNvPr id="528" name="Полилиния 527"/>
            <p:cNvSpPr/>
            <p:nvPr/>
          </p:nvSpPr>
          <p:spPr>
            <a:xfrm>
              <a:off x="4046778" y="2838255"/>
              <a:ext cx="120886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29" name="Прямая соединительная линия 528"/>
            <p:cNvCxnSpPr/>
            <p:nvPr/>
          </p:nvCxnSpPr>
          <p:spPr>
            <a:xfrm rot="18900000" flipH="1">
              <a:off x="4028151" y="2950741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Прямая соединительная линия 529"/>
            <p:cNvCxnSpPr/>
            <p:nvPr/>
          </p:nvCxnSpPr>
          <p:spPr>
            <a:xfrm rot="18000000" flipH="1">
              <a:off x="4087640" y="2943957"/>
              <a:ext cx="36761" cy="4210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Прямая соединительная линия 530"/>
            <p:cNvCxnSpPr/>
            <p:nvPr/>
          </p:nvCxnSpPr>
          <p:spPr>
            <a:xfrm rot="17100000" flipH="1">
              <a:off x="4139728" y="2913531"/>
              <a:ext cx="36760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Прямая соединительная линия 531"/>
            <p:cNvCxnSpPr/>
            <p:nvPr/>
          </p:nvCxnSpPr>
          <p:spPr>
            <a:xfrm rot="15300000" flipH="1">
              <a:off x="4161643" y="2873545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Прямая соединительная линия 532"/>
            <p:cNvCxnSpPr/>
            <p:nvPr/>
          </p:nvCxnSpPr>
          <p:spPr>
            <a:xfrm rot="13500000" flipH="1">
              <a:off x="4169932" y="2822916"/>
              <a:ext cx="35315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/>
        </p:nvSpPr>
        <p:spPr>
          <a:xfrm>
            <a:off x="2716213" y="1701800"/>
            <a:ext cx="619125" cy="968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Тайр-Маала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76" name="Группа 75"/>
          <p:cNvGrpSpPr>
            <a:grpSpLocks/>
          </p:cNvGrpSpPr>
          <p:nvPr/>
        </p:nvGrpSpPr>
        <p:grpSpPr bwMode="auto">
          <a:xfrm>
            <a:off x="1781175" y="1373188"/>
            <a:ext cx="930275" cy="633412"/>
            <a:chOff x="2826734" y="2180711"/>
            <a:chExt cx="1475822" cy="1003591"/>
          </a:xfrm>
        </p:grpSpPr>
        <p:grpSp>
          <p:nvGrpSpPr>
            <p:cNvPr id="12395" name="Группа 512"/>
            <p:cNvGrpSpPr>
              <a:grpSpLocks/>
            </p:cNvGrpSpPr>
            <p:nvPr/>
          </p:nvGrpSpPr>
          <p:grpSpPr bwMode="auto">
            <a:xfrm rot="-10016997">
              <a:off x="3973497" y="2180711"/>
              <a:ext cx="329059" cy="298685"/>
              <a:chOff x="4033011" y="2829625"/>
              <a:chExt cx="177933" cy="162020"/>
            </a:xfrm>
          </p:grpSpPr>
          <p:sp>
            <p:nvSpPr>
              <p:cNvPr id="514" name="Полилиния 513"/>
              <p:cNvSpPr/>
              <p:nvPr/>
            </p:nvSpPr>
            <p:spPr>
              <a:xfrm>
                <a:off x="4043514" y="2838165"/>
                <a:ext cx="122564" cy="10915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15" name="Прямая соединительная линия 514"/>
              <p:cNvCxnSpPr/>
              <p:nvPr/>
            </p:nvCxnSpPr>
            <p:spPr>
              <a:xfrm rot="18900000" flipH="1">
                <a:off x="4032064" y="2948129"/>
                <a:ext cx="35474" cy="4221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Прямая соединительная линия 515"/>
              <p:cNvCxnSpPr/>
              <p:nvPr/>
            </p:nvCxnSpPr>
            <p:spPr>
              <a:xfrm rot="18000000" flipH="1">
                <a:off x="4091119" y="2940401"/>
                <a:ext cx="38203" cy="4221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Прямая соединительная линия 516"/>
              <p:cNvCxnSpPr/>
              <p:nvPr/>
            </p:nvCxnSpPr>
            <p:spPr>
              <a:xfrm rot="17100000" flipH="1">
                <a:off x="4139784" y="2915094"/>
                <a:ext cx="38203" cy="4221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Прямая соединительная линия 517"/>
              <p:cNvCxnSpPr/>
              <p:nvPr/>
            </p:nvCxnSpPr>
            <p:spPr>
              <a:xfrm rot="15300000" flipH="1">
                <a:off x="4161676" y="2874593"/>
                <a:ext cx="35474" cy="4085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Прямая соединительная линия 518"/>
              <p:cNvCxnSpPr/>
              <p:nvPr/>
            </p:nvCxnSpPr>
            <p:spPr>
              <a:xfrm rot="13500000" flipH="1">
                <a:off x="4171339" y="2822440"/>
                <a:ext cx="36770" cy="4093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96" name="Группа 519"/>
            <p:cNvGrpSpPr>
              <a:grpSpLocks/>
            </p:cNvGrpSpPr>
            <p:nvPr/>
          </p:nvGrpSpPr>
          <p:grpSpPr bwMode="auto">
            <a:xfrm rot="-10016997">
              <a:off x="2826734" y="2885617"/>
              <a:ext cx="329059" cy="298685"/>
              <a:chOff x="4033011" y="2829625"/>
              <a:chExt cx="177933" cy="162020"/>
            </a:xfrm>
          </p:grpSpPr>
          <p:sp>
            <p:nvSpPr>
              <p:cNvPr id="521" name="Полилиния 520"/>
              <p:cNvSpPr/>
              <p:nvPr/>
            </p:nvSpPr>
            <p:spPr>
              <a:xfrm>
                <a:off x="4045558" y="2841055"/>
                <a:ext cx="121202" cy="11324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22" name="Прямая соединительная линия 521"/>
              <p:cNvCxnSpPr/>
              <p:nvPr/>
            </p:nvCxnSpPr>
            <p:spPr>
              <a:xfrm rot="18900000" flipH="1">
                <a:off x="4027554" y="2949509"/>
                <a:ext cx="35474" cy="4085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Прямая соединительная линия 522"/>
              <p:cNvCxnSpPr/>
              <p:nvPr/>
            </p:nvCxnSpPr>
            <p:spPr>
              <a:xfrm rot="18000000" flipH="1">
                <a:off x="4090464" y="2948766"/>
                <a:ext cx="36838" cy="4221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Прямая соединительная линия 523"/>
              <p:cNvCxnSpPr/>
              <p:nvPr/>
            </p:nvCxnSpPr>
            <p:spPr>
              <a:xfrm rot="17100000" flipH="1">
                <a:off x="4139225" y="2917835"/>
                <a:ext cx="36838" cy="4221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Прямая соединительная линия 524"/>
              <p:cNvCxnSpPr/>
              <p:nvPr/>
            </p:nvCxnSpPr>
            <p:spPr>
              <a:xfrm rot="15300000" flipH="1">
                <a:off x="4161300" y="2875032"/>
                <a:ext cx="35474" cy="4085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Прямая соединительная линия 525"/>
              <p:cNvCxnSpPr/>
              <p:nvPr/>
            </p:nvCxnSpPr>
            <p:spPr>
              <a:xfrm rot="13500000" flipH="1">
                <a:off x="4173076" y="2825366"/>
                <a:ext cx="35407" cy="422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97" name="Группа 533"/>
            <p:cNvGrpSpPr>
              <a:grpSpLocks/>
            </p:cNvGrpSpPr>
            <p:nvPr/>
          </p:nvGrpSpPr>
          <p:grpSpPr bwMode="auto">
            <a:xfrm rot="-10016997">
              <a:off x="3375080" y="2599975"/>
              <a:ext cx="329059" cy="298685"/>
              <a:chOff x="4033011" y="2829625"/>
              <a:chExt cx="177933" cy="162020"/>
            </a:xfrm>
          </p:grpSpPr>
          <p:sp>
            <p:nvSpPr>
              <p:cNvPr id="535" name="Полилиния 534"/>
              <p:cNvSpPr/>
              <p:nvPr/>
            </p:nvSpPr>
            <p:spPr>
              <a:xfrm>
                <a:off x="4052213" y="2850169"/>
                <a:ext cx="118479" cy="10778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36" name="Прямая соединительная линия 535"/>
              <p:cNvCxnSpPr/>
              <p:nvPr/>
            </p:nvCxnSpPr>
            <p:spPr>
              <a:xfrm rot="18900000" flipH="1">
                <a:off x="4040519" y="2952871"/>
                <a:ext cx="34109" cy="4085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Прямая соединительная линия 536"/>
              <p:cNvCxnSpPr/>
              <p:nvPr/>
            </p:nvCxnSpPr>
            <p:spPr>
              <a:xfrm rot="18000000" flipH="1">
                <a:off x="4093162" y="2944689"/>
                <a:ext cx="35474" cy="4085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Прямая соединительная линия 537"/>
              <p:cNvCxnSpPr/>
              <p:nvPr/>
            </p:nvCxnSpPr>
            <p:spPr>
              <a:xfrm rot="17100000" flipH="1">
                <a:off x="4141027" y="2919026"/>
                <a:ext cx="34110" cy="4085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Прямая соединительная линия 538"/>
              <p:cNvCxnSpPr/>
              <p:nvPr/>
            </p:nvCxnSpPr>
            <p:spPr>
              <a:xfrm rot="15300000" flipH="1">
                <a:off x="4170525" y="2883986"/>
                <a:ext cx="35474" cy="3949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Прямая соединительная линия 539"/>
              <p:cNvCxnSpPr/>
              <p:nvPr/>
            </p:nvCxnSpPr>
            <p:spPr>
              <a:xfrm rot="13500000" flipH="1">
                <a:off x="4175409" y="2832402"/>
                <a:ext cx="35407" cy="3956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1" name="Группа 540"/>
          <p:cNvGrpSpPr>
            <a:grpSpLocks/>
          </p:cNvGrpSpPr>
          <p:nvPr/>
        </p:nvGrpSpPr>
        <p:grpSpPr bwMode="auto">
          <a:xfrm rot="-10016997">
            <a:off x="641350" y="1452563"/>
            <a:ext cx="206375" cy="187325"/>
            <a:chOff x="4033011" y="2829625"/>
            <a:chExt cx="177933" cy="162020"/>
          </a:xfrm>
        </p:grpSpPr>
        <p:sp>
          <p:nvSpPr>
            <p:cNvPr id="542" name="Полилиния 541"/>
            <p:cNvSpPr/>
            <p:nvPr/>
          </p:nvSpPr>
          <p:spPr>
            <a:xfrm>
              <a:off x="4050663" y="2844198"/>
              <a:ext cx="120447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43" name="Прямая соединительная линия 542"/>
            <p:cNvCxnSpPr/>
            <p:nvPr/>
          </p:nvCxnSpPr>
          <p:spPr>
            <a:xfrm rot="18900000" flipH="1">
              <a:off x="4038325" y="2951917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Прямая соединительная линия 543"/>
            <p:cNvCxnSpPr/>
            <p:nvPr/>
          </p:nvCxnSpPr>
          <p:spPr>
            <a:xfrm rot="18000000" flipH="1">
              <a:off x="4091871" y="2946513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Прямая соединительная линия 544"/>
            <p:cNvCxnSpPr/>
            <p:nvPr/>
          </p:nvCxnSpPr>
          <p:spPr>
            <a:xfrm rot="17100000" flipH="1">
              <a:off x="4140164" y="2918371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Прямая соединительная линия 545"/>
            <p:cNvCxnSpPr/>
            <p:nvPr/>
          </p:nvCxnSpPr>
          <p:spPr>
            <a:xfrm rot="15300000" flipH="1">
              <a:off x="4167094" y="2885875"/>
              <a:ext cx="37072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Прямая соединительная линия 546"/>
            <p:cNvCxnSpPr/>
            <p:nvPr/>
          </p:nvCxnSpPr>
          <p:spPr>
            <a:xfrm rot="13500000" flipH="1">
              <a:off x="4178296" y="2827704"/>
              <a:ext cx="35587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8" name="Группа 547"/>
          <p:cNvGrpSpPr>
            <a:grpSpLocks/>
          </p:cNvGrpSpPr>
          <p:nvPr/>
        </p:nvGrpSpPr>
        <p:grpSpPr bwMode="auto">
          <a:xfrm rot="-10016997">
            <a:off x="1004888" y="1311275"/>
            <a:ext cx="206375" cy="187325"/>
            <a:chOff x="4033011" y="2829625"/>
            <a:chExt cx="177933" cy="162020"/>
          </a:xfrm>
        </p:grpSpPr>
        <p:sp>
          <p:nvSpPr>
            <p:cNvPr id="549" name="Полилиния 548"/>
            <p:cNvSpPr/>
            <p:nvPr/>
          </p:nvSpPr>
          <p:spPr>
            <a:xfrm>
              <a:off x="4050664" y="2844197"/>
              <a:ext cx="120447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50" name="Прямая соединительная линия 549"/>
            <p:cNvCxnSpPr/>
            <p:nvPr/>
          </p:nvCxnSpPr>
          <p:spPr>
            <a:xfrm rot="18900000" flipH="1">
              <a:off x="4038325" y="2951916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Прямая соединительная линия 550"/>
            <p:cNvCxnSpPr/>
            <p:nvPr/>
          </p:nvCxnSpPr>
          <p:spPr>
            <a:xfrm rot="18000000" flipH="1">
              <a:off x="4091871" y="2946513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Прямая соединительная линия 551"/>
            <p:cNvCxnSpPr/>
            <p:nvPr/>
          </p:nvCxnSpPr>
          <p:spPr>
            <a:xfrm rot="17100000" flipH="1">
              <a:off x="4140164" y="2918371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Прямая соединительная линия 552"/>
            <p:cNvCxnSpPr/>
            <p:nvPr/>
          </p:nvCxnSpPr>
          <p:spPr>
            <a:xfrm rot="15300000" flipH="1">
              <a:off x="4167094" y="2885874"/>
              <a:ext cx="37073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Прямая соединительная линия 553"/>
            <p:cNvCxnSpPr/>
            <p:nvPr/>
          </p:nvCxnSpPr>
          <p:spPr>
            <a:xfrm rot="13500000" flipH="1">
              <a:off x="4178297" y="2827704"/>
              <a:ext cx="35587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49" name="Группа 554"/>
          <p:cNvGrpSpPr>
            <a:grpSpLocks/>
          </p:cNvGrpSpPr>
          <p:nvPr/>
        </p:nvGrpSpPr>
        <p:grpSpPr bwMode="auto">
          <a:xfrm rot="-5400000">
            <a:off x="1238250" y="1358900"/>
            <a:ext cx="206375" cy="187325"/>
            <a:chOff x="4033011" y="2829625"/>
            <a:chExt cx="177933" cy="162020"/>
          </a:xfrm>
        </p:grpSpPr>
        <p:sp>
          <p:nvSpPr>
            <p:cNvPr id="556" name="Полилиния 555"/>
            <p:cNvSpPr/>
            <p:nvPr/>
          </p:nvSpPr>
          <p:spPr>
            <a:xfrm>
              <a:off x="4045329" y="2843356"/>
              <a:ext cx="120447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57" name="Прямая соединительная линия 556"/>
            <p:cNvCxnSpPr/>
            <p:nvPr/>
          </p:nvCxnSpPr>
          <p:spPr>
            <a:xfrm rot="18900000" flipH="1">
              <a:off x="4032955" y="2950519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Прямая соединительная линия 557"/>
            <p:cNvCxnSpPr/>
            <p:nvPr/>
          </p:nvCxnSpPr>
          <p:spPr>
            <a:xfrm rot="18000000" flipH="1">
              <a:off x="4087703" y="2945026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Прямая соединительная линия 558"/>
            <p:cNvCxnSpPr/>
            <p:nvPr/>
          </p:nvCxnSpPr>
          <p:spPr>
            <a:xfrm rot="17100000" flipH="1">
              <a:off x="4135608" y="2916193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Прямая соединительная линия 559"/>
            <p:cNvCxnSpPr/>
            <p:nvPr/>
          </p:nvCxnSpPr>
          <p:spPr>
            <a:xfrm rot="15300000" flipH="1">
              <a:off x="4163665" y="2878434"/>
              <a:ext cx="37072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Прямая соединительная линия 560"/>
            <p:cNvCxnSpPr/>
            <p:nvPr/>
          </p:nvCxnSpPr>
          <p:spPr>
            <a:xfrm rot="13500000" flipH="1">
              <a:off x="4172620" y="2826879"/>
              <a:ext cx="35587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2" name="Прямоугольник 561"/>
          <p:cNvSpPr/>
          <p:nvPr/>
        </p:nvSpPr>
        <p:spPr>
          <a:xfrm>
            <a:off x="3154363" y="2657475"/>
            <a:ext cx="1358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22.10</a:t>
            </a:r>
          </a:p>
        </p:txBody>
      </p:sp>
      <p:sp>
        <p:nvSpPr>
          <p:cNvPr id="77" name="Полилиния 76"/>
          <p:cNvSpPr/>
          <p:nvPr/>
        </p:nvSpPr>
        <p:spPr>
          <a:xfrm>
            <a:off x="1739900" y="1330325"/>
            <a:ext cx="963613" cy="598488"/>
          </a:xfrm>
          <a:custGeom>
            <a:avLst/>
            <a:gdLst>
              <a:gd name="connsiteX0" fmla="*/ 0 w 1528763"/>
              <a:gd name="connsiteY0" fmla="*/ 951550 h 951550"/>
              <a:gd name="connsiteX1" fmla="*/ 195263 w 1528763"/>
              <a:gd name="connsiteY1" fmla="*/ 832487 h 951550"/>
              <a:gd name="connsiteX2" fmla="*/ 276225 w 1528763"/>
              <a:gd name="connsiteY2" fmla="*/ 570550 h 951550"/>
              <a:gd name="connsiteX3" fmla="*/ 381000 w 1528763"/>
              <a:gd name="connsiteY3" fmla="*/ 418150 h 951550"/>
              <a:gd name="connsiteX4" fmla="*/ 552450 w 1528763"/>
              <a:gd name="connsiteY4" fmla="*/ 327662 h 951550"/>
              <a:gd name="connsiteX5" fmla="*/ 690563 w 1528763"/>
              <a:gd name="connsiteY5" fmla="*/ 165737 h 951550"/>
              <a:gd name="connsiteX6" fmla="*/ 890588 w 1528763"/>
              <a:gd name="connsiteY6" fmla="*/ 13337 h 951550"/>
              <a:gd name="connsiteX7" fmla="*/ 1147763 w 1528763"/>
              <a:gd name="connsiteY7" fmla="*/ 22862 h 951550"/>
              <a:gd name="connsiteX8" fmla="*/ 1528763 w 1528763"/>
              <a:gd name="connsiteY8" fmla="*/ 146687 h 95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8763" h="951550">
                <a:moveTo>
                  <a:pt x="0" y="951550"/>
                </a:moveTo>
                <a:cubicBezTo>
                  <a:pt x="74613" y="923768"/>
                  <a:pt x="149226" y="895987"/>
                  <a:pt x="195263" y="832487"/>
                </a:cubicBezTo>
                <a:cubicBezTo>
                  <a:pt x="241300" y="768987"/>
                  <a:pt x="245269" y="639606"/>
                  <a:pt x="276225" y="570550"/>
                </a:cubicBezTo>
                <a:cubicBezTo>
                  <a:pt x="307181" y="501494"/>
                  <a:pt x="334963" y="458631"/>
                  <a:pt x="381000" y="418150"/>
                </a:cubicBezTo>
                <a:cubicBezTo>
                  <a:pt x="427037" y="377669"/>
                  <a:pt x="500856" y="369731"/>
                  <a:pt x="552450" y="327662"/>
                </a:cubicBezTo>
                <a:cubicBezTo>
                  <a:pt x="604044" y="285593"/>
                  <a:pt x="634207" y="218124"/>
                  <a:pt x="690563" y="165737"/>
                </a:cubicBezTo>
                <a:cubicBezTo>
                  <a:pt x="746919" y="113349"/>
                  <a:pt x="814388" y="37149"/>
                  <a:pt x="890588" y="13337"/>
                </a:cubicBezTo>
                <a:cubicBezTo>
                  <a:pt x="966788" y="-10475"/>
                  <a:pt x="1041401" y="637"/>
                  <a:pt x="1147763" y="22862"/>
                </a:cubicBezTo>
                <a:cubicBezTo>
                  <a:pt x="1254126" y="45087"/>
                  <a:pt x="1391444" y="95887"/>
                  <a:pt x="1528763" y="14668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79" name="Полилиния 78"/>
          <p:cNvSpPr/>
          <p:nvPr/>
        </p:nvSpPr>
        <p:spPr>
          <a:xfrm>
            <a:off x="644525" y="1241425"/>
            <a:ext cx="514350" cy="354013"/>
          </a:xfrm>
          <a:custGeom>
            <a:avLst/>
            <a:gdLst>
              <a:gd name="connsiteX0" fmla="*/ 9525 w 814387"/>
              <a:gd name="connsiteY0" fmla="*/ 509588 h 561975"/>
              <a:gd name="connsiteX1" fmla="*/ 14287 w 814387"/>
              <a:gd name="connsiteY1" fmla="*/ 347663 h 561975"/>
              <a:gd name="connsiteX2" fmla="*/ 104775 w 814387"/>
              <a:gd name="connsiteY2" fmla="*/ 142875 h 561975"/>
              <a:gd name="connsiteX3" fmla="*/ 238125 w 814387"/>
              <a:gd name="connsiteY3" fmla="*/ 19050 h 561975"/>
              <a:gd name="connsiteX4" fmla="*/ 290512 w 814387"/>
              <a:gd name="connsiteY4" fmla="*/ 9525 h 561975"/>
              <a:gd name="connsiteX5" fmla="*/ 457200 w 814387"/>
              <a:gd name="connsiteY5" fmla="*/ 0 h 561975"/>
              <a:gd name="connsiteX6" fmla="*/ 633412 w 814387"/>
              <a:gd name="connsiteY6" fmla="*/ 76200 h 561975"/>
              <a:gd name="connsiteX7" fmla="*/ 766762 w 814387"/>
              <a:gd name="connsiteY7" fmla="*/ 152400 h 561975"/>
              <a:gd name="connsiteX8" fmla="*/ 814387 w 814387"/>
              <a:gd name="connsiteY8" fmla="*/ 190500 h 561975"/>
              <a:gd name="connsiteX9" fmla="*/ 647700 w 814387"/>
              <a:gd name="connsiteY9" fmla="*/ 252413 h 561975"/>
              <a:gd name="connsiteX10" fmla="*/ 595312 w 814387"/>
              <a:gd name="connsiteY10" fmla="*/ 338138 h 561975"/>
              <a:gd name="connsiteX11" fmla="*/ 519112 w 814387"/>
              <a:gd name="connsiteY11" fmla="*/ 361950 h 561975"/>
              <a:gd name="connsiteX12" fmla="*/ 461962 w 814387"/>
              <a:gd name="connsiteY12" fmla="*/ 423863 h 561975"/>
              <a:gd name="connsiteX13" fmla="*/ 381000 w 814387"/>
              <a:gd name="connsiteY13" fmla="*/ 423863 h 561975"/>
              <a:gd name="connsiteX14" fmla="*/ 300037 w 814387"/>
              <a:gd name="connsiteY14" fmla="*/ 428625 h 561975"/>
              <a:gd name="connsiteX15" fmla="*/ 157162 w 814387"/>
              <a:gd name="connsiteY15" fmla="*/ 452438 h 561975"/>
              <a:gd name="connsiteX16" fmla="*/ 57150 w 814387"/>
              <a:gd name="connsiteY16" fmla="*/ 523875 h 561975"/>
              <a:gd name="connsiteX17" fmla="*/ 0 w 814387"/>
              <a:gd name="connsiteY17" fmla="*/ 561975 h 561975"/>
              <a:gd name="connsiteX18" fmla="*/ 9525 w 814387"/>
              <a:gd name="connsiteY18" fmla="*/ 509588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4387" h="561975">
                <a:moveTo>
                  <a:pt x="9525" y="509588"/>
                </a:moveTo>
                <a:lnTo>
                  <a:pt x="14287" y="347663"/>
                </a:lnTo>
                <a:lnTo>
                  <a:pt x="104775" y="142875"/>
                </a:lnTo>
                <a:lnTo>
                  <a:pt x="238125" y="19050"/>
                </a:lnTo>
                <a:lnTo>
                  <a:pt x="290512" y="9525"/>
                </a:lnTo>
                <a:lnTo>
                  <a:pt x="457200" y="0"/>
                </a:lnTo>
                <a:lnTo>
                  <a:pt x="633412" y="76200"/>
                </a:lnTo>
                <a:lnTo>
                  <a:pt x="766762" y="152400"/>
                </a:lnTo>
                <a:lnTo>
                  <a:pt x="814387" y="190500"/>
                </a:lnTo>
                <a:lnTo>
                  <a:pt x="647700" y="252413"/>
                </a:lnTo>
                <a:lnTo>
                  <a:pt x="595312" y="338138"/>
                </a:lnTo>
                <a:lnTo>
                  <a:pt x="519112" y="361950"/>
                </a:lnTo>
                <a:lnTo>
                  <a:pt x="461962" y="423863"/>
                </a:lnTo>
                <a:lnTo>
                  <a:pt x="381000" y="423863"/>
                </a:lnTo>
                <a:lnTo>
                  <a:pt x="300037" y="428625"/>
                </a:lnTo>
                <a:lnTo>
                  <a:pt x="157162" y="452438"/>
                </a:lnTo>
                <a:lnTo>
                  <a:pt x="57150" y="523875"/>
                </a:lnTo>
                <a:lnTo>
                  <a:pt x="0" y="561975"/>
                </a:lnTo>
                <a:lnTo>
                  <a:pt x="9525" y="509588"/>
                </a:lnTo>
                <a:close/>
              </a:path>
            </a:pathLst>
          </a:custGeom>
          <a:solidFill>
            <a:srgbClr val="BF47A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80" name="Полилиния 79"/>
          <p:cNvSpPr/>
          <p:nvPr/>
        </p:nvSpPr>
        <p:spPr>
          <a:xfrm>
            <a:off x="1749425" y="1341438"/>
            <a:ext cx="935038" cy="590550"/>
          </a:xfrm>
          <a:custGeom>
            <a:avLst/>
            <a:gdLst>
              <a:gd name="connsiteX0" fmla="*/ 0 w 1485900"/>
              <a:gd name="connsiteY0" fmla="*/ 938213 h 938213"/>
              <a:gd name="connsiteX1" fmla="*/ 152400 w 1485900"/>
              <a:gd name="connsiteY1" fmla="*/ 857250 h 938213"/>
              <a:gd name="connsiteX2" fmla="*/ 214312 w 1485900"/>
              <a:gd name="connsiteY2" fmla="*/ 752475 h 938213"/>
              <a:gd name="connsiteX3" fmla="*/ 257175 w 1485900"/>
              <a:gd name="connsiteY3" fmla="*/ 590550 h 938213"/>
              <a:gd name="connsiteX4" fmla="*/ 309562 w 1485900"/>
              <a:gd name="connsiteY4" fmla="*/ 452438 h 938213"/>
              <a:gd name="connsiteX5" fmla="*/ 395287 w 1485900"/>
              <a:gd name="connsiteY5" fmla="*/ 381000 h 938213"/>
              <a:gd name="connsiteX6" fmla="*/ 504825 w 1485900"/>
              <a:gd name="connsiteY6" fmla="*/ 333375 h 938213"/>
              <a:gd name="connsiteX7" fmla="*/ 576262 w 1485900"/>
              <a:gd name="connsiteY7" fmla="*/ 285750 h 938213"/>
              <a:gd name="connsiteX8" fmla="*/ 647700 w 1485900"/>
              <a:gd name="connsiteY8" fmla="*/ 195263 h 938213"/>
              <a:gd name="connsiteX9" fmla="*/ 728662 w 1485900"/>
              <a:gd name="connsiteY9" fmla="*/ 109538 h 938213"/>
              <a:gd name="connsiteX10" fmla="*/ 838200 w 1485900"/>
              <a:gd name="connsiteY10" fmla="*/ 33338 h 938213"/>
              <a:gd name="connsiteX11" fmla="*/ 933450 w 1485900"/>
              <a:gd name="connsiteY11" fmla="*/ 0 h 938213"/>
              <a:gd name="connsiteX12" fmla="*/ 1147762 w 1485900"/>
              <a:gd name="connsiteY12" fmla="*/ 14288 h 938213"/>
              <a:gd name="connsiteX13" fmla="*/ 1352550 w 1485900"/>
              <a:gd name="connsiteY13" fmla="*/ 61913 h 938213"/>
              <a:gd name="connsiteX14" fmla="*/ 1457325 w 1485900"/>
              <a:gd name="connsiteY14" fmla="*/ 138113 h 938213"/>
              <a:gd name="connsiteX15" fmla="*/ 1485900 w 1485900"/>
              <a:gd name="connsiteY15" fmla="*/ 185738 h 938213"/>
              <a:gd name="connsiteX16" fmla="*/ 1309687 w 1485900"/>
              <a:gd name="connsiteY16" fmla="*/ 214313 h 938213"/>
              <a:gd name="connsiteX17" fmla="*/ 1223962 w 1485900"/>
              <a:gd name="connsiteY17" fmla="*/ 319088 h 938213"/>
              <a:gd name="connsiteX18" fmla="*/ 1157287 w 1485900"/>
              <a:gd name="connsiteY18" fmla="*/ 333375 h 938213"/>
              <a:gd name="connsiteX19" fmla="*/ 1047750 w 1485900"/>
              <a:gd name="connsiteY19" fmla="*/ 414338 h 938213"/>
              <a:gd name="connsiteX20" fmla="*/ 923925 w 1485900"/>
              <a:gd name="connsiteY20" fmla="*/ 495300 h 938213"/>
              <a:gd name="connsiteX21" fmla="*/ 862012 w 1485900"/>
              <a:gd name="connsiteY21" fmla="*/ 542925 h 938213"/>
              <a:gd name="connsiteX22" fmla="*/ 676275 w 1485900"/>
              <a:gd name="connsiteY22" fmla="*/ 628650 h 938213"/>
              <a:gd name="connsiteX23" fmla="*/ 590550 w 1485900"/>
              <a:gd name="connsiteY23" fmla="*/ 690563 h 938213"/>
              <a:gd name="connsiteX24" fmla="*/ 500062 w 1485900"/>
              <a:gd name="connsiteY24" fmla="*/ 752475 h 938213"/>
              <a:gd name="connsiteX25" fmla="*/ 361950 w 1485900"/>
              <a:gd name="connsiteY25" fmla="*/ 800100 h 938213"/>
              <a:gd name="connsiteX26" fmla="*/ 223837 w 1485900"/>
              <a:gd name="connsiteY26" fmla="*/ 871538 h 938213"/>
              <a:gd name="connsiteX27" fmla="*/ 114300 w 1485900"/>
              <a:gd name="connsiteY27" fmla="*/ 923925 h 938213"/>
              <a:gd name="connsiteX28" fmla="*/ 0 w 1485900"/>
              <a:gd name="connsiteY28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485900" h="938213">
                <a:moveTo>
                  <a:pt x="0" y="938213"/>
                </a:moveTo>
                <a:lnTo>
                  <a:pt x="152400" y="857250"/>
                </a:lnTo>
                <a:lnTo>
                  <a:pt x="214312" y="752475"/>
                </a:lnTo>
                <a:lnTo>
                  <a:pt x="257175" y="590550"/>
                </a:lnTo>
                <a:lnTo>
                  <a:pt x="309562" y="452438"/>
                </a:lnTo>
                <a:lnTo>
                  <a:pt x="395287" y="381000"/>
                </a:lnTo>
                <a:lnTo>
                  <a:pt x="504825" y="333375"/>
                </a:lnTo>
                <a:lnTo>
                  <a:pt x="576262" y="285750"/>
                </a:lnTo>
                <a:lnTo>
                  <a:pt x="647700" y="195263"/>
                </a:lnTo>
                <a:lnTo>
                  <a:pt x="728662" y="109538"/>
                </a:lnTo>
                <a:lnTo>
                  <a:pt x="838200" y="33338"/>
                </a:lnTo>
                <a:lnTo>
                  <a:pt x="933450" y="0"/>
                </a:lnTo>
                <a:lnTo>
                  <a:pt x="1147762" y="14288"/>
                </a:lnTo>
                <a:lnTo>
                  <a:pt x="1352550" y="61913"/>
                </a:lnTo>
                <a:lnTo>
                  <a:pt x="1457325" y="138113"/>
                </a:lnTo>
                <a:lnTo>
                  <a:pt x="1485900" y="185738"/>
                </a:lnTo>
                <a:lnTo>
                  <a:pt x="1309687" y="214313"/>
                </a:lnTo>
                <a:lnTo>
                  <a:pt x="1223962" y="319088"/>
                </a:lnTo>
                <a:lnTo>
                  <a:pt x="1157287" y="333375"/>
                </a:lnTo>
                <a:lnTo>
                  <a:pt x="1047750" y="414338"/>
                </a:lnTo>
                <a:lnTo>
                  <a:pt x="923925" y="495300"/>
                </a:lnTo>
                <a:lnTo>
                  <a:pt x="862012" y="542925"/>
                </a:lnTo>
                <a:lnTo>
                  <a:pt x="676275" y="628650"/>
                </a:lnTo>
                <a:lnTo>
                  <a:pt x="590550" y="690563"/>
                </a:lnTo>
                <a:lnTo>
                  <a:pt x="500062" y="752475"/>
                </a:lnTo>
                <a:lnTo>
                  <a:pt x="361950" y="800100"/>
                </a:lnTo>
                <a:lnTo>
                  <a:pt x="223837" y="871538"/>
                </a:lnTo>
                <a:lnTo>
                  <a:pt x="114300" y="923925"/>
                </a:lnTo>
                <a:lnTo>
                  <a:pt x="0" y="938213"/>
                </a:lnTo>
                <a:close/>
              </a:path>
            </a:pathLst>
          </a:custGeom>
          <a:solidFill>
            <a:srgbClr val="BF47A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563" name="Полилиния 562"/>
          <p:cNvSpPr/>
          <p:nvPr/>
        </p:nvSpPr>
        <p:spPr>
          <a:xfrm>
            <a:off x="1743075" y="1338263"/>
            <a:ext cx="936625" cy="590550"/>
          </a:xfrm>
          <a:custGeom>
            <a:avLst/>
            <a:gdLst>
              <a:gd name="connsiteX0" fmla="*/ 0 w 1485900"/>
              <a:gd name="connsiteY0" fmla="*/ 938213 h 938213"/>
              <a:gd name="connsiteX1" fmla="*/ 152400 w 1485900"/>
              <a:gd name="connsiteY1" fmla="*/ 857250 h 938213"/>
              <a:gd name="connsiteX2" fmla="*/ 214312 w 1485900"/>
              <a:gd name="connsiteY2" fmla="*/ 752475 h 938213"/>
              <a:gd name="connsiteX3" fmla="*/ 257175 w 1485900"/>
              <a:gd name="connsiteY3" fmla="*/ 590550 h 938213"/>
              <a:gd name="connsiteX4" fmla="*/ 309562 w 1485900"/>
              <a:gd name="connsiteY4" fmla="*/ 452438 h 938213"/>
              <a:gd name="connsiteX5" fmla="*/ 395287 w 1485900"/>
              <a:gd name="connsiteY5" fmla="*/ 381000 h 938213"/>
              <a:gd name="connsiteX6" fmla="*/ 504825 w 1485900"/>
              <a:gd name="connsiteY6" fmla="*/ 333375 h 938213"/>
              <a:gd name="connsiteX7" fmla="*/ 576262 w 1485900"/>
              <a:gd name="connsiteY7" fmla="*/ 285750 h 938213"/>
              <a:gd name="connsiteX8" fmla="*/ 647700 w 1485900"/>
              <a:gd name="connsiteY8" fmla="*/ 195263 h 938213"/>
              <a:gd name="connsiteX9" fmla="*/ 728662 w 1485900"/>
              <a:gd name="connsiteY9" fmla="*/ 109538 h 938213"/>
              <a:gd name="connsiteX10" fmla="*/ 838200 w 1485900"/>
              <a:gd name="connsiteY10" fmla="*/ 33338 h 938213"/>
              <a:gd name="connsiteX11" fmla="*/ 933450 w 1485900"/>
              <a:gd name="connsiteY11" fmla="*/ 0 h 938213"/>
              <a:gd name="connsiteX12" fmla="*/ 1147762 w 1485900"/>
              <a:gd name="connsiteY12" fmla="*/ 14288 h 938213"/>
              <a:gd name="connsiteX13" fmla="*/ 1352550 w 1485900"/>
              <a:gd name="connsiteY13" fmla="*/ 61913 h 938213"/>
              <a:gd name="connsiteX14" fmla="*/ 1457325 w 1485900"/>
              <a:gd name="connsiteY14" fmla="*/ 138113 h 938213"/>
              <a:gd name="connsiteX15" fmla="*/ 1485900 w 1485900"/>
              <a:gd name="connsiteY15" fmla="*/ 185738 h 938213"/>
              <a:gd name="connsiteX16" fmla="*/ 1309687 w 1485900"/>
              <a:gd name="connsiteY16" fmla="*/ 214313 h 938213"/>
              <a:gd name="connsiteX17" fmla="*/ 1223962 w 1485900"/>
              <a:gd name="connsiteY17" fmla="*/ 319088 h 938213"/>
              <a:gd name="connsiteX18" fmla="*/ 1157287 w 1485900"/>
              <a:gd name="connsiteY18" fmla="*/ 333375 h 938213"/>
              <a:gd name="connsiteX19" fmla="*/ 1047750 w 1485900"/>
              <a:gd name="connsiteY19" fmla="*/ 414338 h 938213"/>
              <a:gd name="connsiteX20" fmla="*/ 923925 w 1485900"/>
              <a:gd name="connsiteY20" fmla="*/ 495300 h 938213"/>
              <a:gd name="connsiteX21" fmla="*/ 862012 w 1485900"/>
              <a:gd name="connsiteY21" fmla="*/ 542925 h 938213"/>
              <a:gd name="connsiteX22" fmla="*/ 676275 w 1485900"/>
              <a:gd name="connsiteY22" fmla="*/ 628650 h 938213"/>
              <a:gd name="connsiteX23" fmla="*/ 590550 w 1485900"/>
              <a:gd name="connsiteY23" fmla="*/ 690563 h 938213"/>
              <a:gd name="connsiteX24" fmla="*/ 500062 w 1485900"/>
              <a:gd name="connsiteY24" fmla="*/ 752475 h 938213"/>
              <a:gd name="connsiteX25" fmla="*/ 361950 w 1485900"/>
              <a:gd name="connsiteY25" fmla="*/ 800100 h 938213"/>
              <a:gd name="connsiteX26" fmla="*/ 223837 w 1485900"/>
              <a:gd name="connsiteY26" fmla="*/ 871538 h 938213"/>
              <a:gd name="connsiteX27" fmla="*/ 114300 w 1485900"/>
              <a:gd name="connsiteY27" fmla="*/ 923925 h 938213"/>
              <a:gd name="connsiteX28" fmla="*/ 0 w 1485900"/>
              <a:gd name="connsiteY28" fmla="*/ 938213 h 938213"/>
              <a:gd name="connsiteX0" fmla="*/ 0 w 1485900"/>
              <a:gd name="connsiteY0" fmla="*/ 938213 h 938213"/>
              <a:gd name="connsiteX1" fmla="*/ 152400 w 1485900"/>
              <a:gd name="connsiteY1" fmla="*/ 857250 h 938213"/>
              <a:gd name="connsiteX2" fmla="*/ 214312 w 1485900"/>
              <a:gd name="connsiteY2" fmla="*/ 752475 h 938213"/>
              <a:gd name="connsiteX3" fmla="*/ 257175 w 1485900"/>
              <a:gd name="connsiteY3" fmla="*/ 590550 h 938213"/>
              <a:gd name="connsiteX4" fmla="*/ 309562 w 1485900"/>
              <a:gd name="connsiteY4" fmla="*/ 452438 h 938213"/>
              <a:gd name="connsiteX5" fmla="*/ 395287 w 1485900"/>
              <a:gd name="connsiteY5" fmla="*/ 381000 h 938213"/>
              <a:gd name="connsiteX6" fmla="*/ 504825 w 1485900"/>
              <a:gd name="connsiteY6" fmla="*/ 333375 h 938213"/>
              <a:gd name="connsiteX7" fmla="*/ 576262 w 1485900"/>
              <a:gd name="connsiteY7" fmla="*/ 285750 h 938213"/>
              <a:gd name="connsiteX8" fmla="*/ 647700 w 1485900"/>
              <a:gd name="connsiteY8" fmla="*/ 195263 h 938213"/>
              <a:gd name="connsiteX9" fmla="*/ 728662 w 1485900"/>
              <a:gd name="connsiteY9" fmla="*/ 109538 h 938213"/>
              <a:gd name="connsiteX10" fmla="*/ 838200 w 1485900"/>
              <a:gd name="connsiteY10" fmla="*/ 33338 h 938213"/>
              <a:gd name="connsiteX11" fmla="*/ 933450 w 1485900"/>
              <a:gd name="connsiteY11" fmla="*/ 0 h 938213"/>
              <a:gd name="connsiteX12" fmla="*/ 1147762 w 1485900"/>
              <a:gd name="connsiteY12" fmla="*/ 14288 h 938213"/>
              <a:gd name="connsiteX13" fmla="*/ 1352550 w 1485900"/>
              <a:gd name="connsiteY13" fmla="*/ 61913 h 938213"/>
              <a:gd name="connsiteX14" fmla="*/ 1457325 w 1485900"/>
              <a:gd name="connsiteY14" fmla="*/ 138113 h 938213"/>
              <a:gd name="connsiteX15" fmla="*/ 1485900 w 1485900"/>
              <a:gd name="connsiteY15" fmla="*/ 185738 h 938213"/>
              <a:gd name="connsiteX16" fmla="*/ 1309687 w 1485900"/>
              <a:gd name="connsiteY16" fmla="*/ 214313 h 938213"/>
              <a:gd name="connsiteX17" fmla="*/ 1223962 w 1485900"/>
              <a:gd name="connsiteY17" fmla="*/ 319088 h 938213"/>
              <a:gd name="connsiteX18" fmla="*/ 1157287 w 1485900"/>
              <a:gd name="connsiteY18" fmla="*/ 333375 h 938213"/>
              <a:gd name="connsiteX19" fmla="*/ 1047750 w 1485900"/>
              <a:gd name="connsiteY19" fmla="*/ 414338 h 938213"/>
              <a:gd name="connsiteX20" fmla="*/ 923925 w 1485900"/>
              <a:gd name="connsiteY20" fmla="*/ 495300 h 938213"/>
              <a:gd name="connsiteX21" fmla="*/ 862012 w 1485900"/>
              <a:gd name="connsiteY21" fmla="*/ 542925 h 938213"/>
              <a:gd name="connsiteX22" fmla="*/ 681037 w 1485900"/>
              <a:gd name="connsiteY22" fmla="*/ 671513 h 938213"/>
              <a:gd name="connsiteX23" fmla="*/ 590550 w 1485900"/>
              <a:gd name="connsiteY23" fmla="*/ 690563 h 938213"/>
              <a:gd name="connsiteX24" fmla="*/ 500062 w 1485900"/>
              <a:gd name="connsiteY24" fmla="*/ 752475 h 938213"/>
              <a:gd name="connsiteX25" fmla="*/ 361950 w 1485900"/>
              <a:gd name="connsiteY25" fmla="*/ 800100 h 938213"/>
              <a:gd name="connsiteX26" fmla="*/ 223837 w 1485900"/>
              <a:gd name="connsiteY26" fmla="*/ 871538 h 938213"/>
              <a:gd name="connsiteX27" fmla="*/ 114300 w 1485900"/>
              <a:gd name="connsiteY27" fmla="*/ 923925 h 938213"/>
              <a:gd name="connsiteX28" fmla="*/ 0 w 1485900"/>
              <a:gd name="connsiteY28" fmla="*/ 938213 h 938213"/>
              <a:gd name="connsiteX0" fmla="*/ 0 w 1485900"/>
              <a:gd name="connsiteY0" fmla="*/ 938213 h 938213"/>
              <a:gd name="connsiteX1" fmla="*/ 152400 w 1485900"/>
              <a:gd name="connsiteY1" fmla="*/ 857250 h 938213"/>
              <a:gd name="connsiteX2" fmla="*/ 214312 w 1485900"/>
              <a:gd name="connsiteY2" fmla="*/ 752475 h 938213"/>
              <a:gd name="connsiteX3" fmla="*/ 257175 w 1485900"/>
              <a:gd name="connsiteY3" fmla="*/ 590550 h 938213"/>
              <a:gd name="connsiteX4" fmla="*/ 309562 w 1485900"/>
              <a:gd name="connsiteY4" fmla="*/ 452438 h 938213"/>
              <a:gd name="connsiteX5" fmla="*/ 395287 w 1485900"/>
              <a:gd name="connsiteY5" fmla="*/ 381000 h 938213"/>
              <a:gd name="connsiteX6" fmla="*/ 504825 w 1485900"/>
              <a:gd name="connsiteY6" fmla="*/ 333375 h 938213"/>
              <a:gd name="connsiteX7" fmla="*/ 576262 w 1485900"/>
              <a:gd name="connsiteY7" fmla="*/ 285750 h 938213"/>
              <a:gd name="connsiteX8" fmla="*/ 647700 w 1485900"/>
              <a:gd name="connsiteY8" fmla="*/ 195263 h 938213"/>
              <a:gd name="connsiteX9" fmla="*/ 728662 w 1485900"/>
              <a:gd name="connsiteY9" fmla="*/ 109538 h 938213"/>
              <a:gd name="connsiteX10" fmla="*/ 838200 w 1485900"/>
              <a:gd name="connsiteY10" fmla="*/ 33338 h 938213"/>
              <a:gd name="connsiteX11" fmla="*/ 933450 w 1485900"/>
              <a:gd name="connsiteY11" fmla="*/ 0 h 938213"/>
              <a:gd name="connsiteX12" fmla="*/ 1147762 w 1485900"/>
              <a:gd name="connsiteY12" fmla="*/ 14288 h 938213"/>
              <a:gd name="connsiteX13" fmla="*/ 1352550 w 1485900"/>
              <a:gd name="connsiteY13" fmla="*/ 61913 h 938213"/>
              <a:gd name="connsiteX14" fmla="*/ 1457325 w 1485900"/>
              <a:gd name="connsiteY14" fmla="*/ 138113 h 938213"/>
              <a:gd name="connsiteX15" fmla="*/ 1485900 w 1485900"/>
              <a:gd name="connsiteY15" fmla="*/ 185738 h 938213"/>
              <a:gd name="connsiteX16" fmla="*/ 1309687 w 1485900"/>
              <a:gd name="connsiteY16" fmla="*/ 214313 h 938213"/>
              <a:gd name="connsiteX17" fmla="*/ 1223962 w 1485900"/>
              <a:gd name="connsiteY17" fmla="*/ 319088 h 938213"/>
              <a:gd name="connsiteX18" fmla="*/ 1157287 w 1485900"/>
              <a:gd name="connsiteY18" fmla="*/ 333375 h 938213"/>
              <a:gd name="connsiteX19" fmla="*/ 1047750 w 1485900"/>
              <a:gd name="connsiteY19" fmla="*/ 414338 h 938213"/>
              <a:gd name="connsiteX20" fmla="*/ 923925 w 1485900"/>
              <a:gd name="connsiteY20" fmla="*/ 495300 h 938213"/>
              <a:gd name="connsiteX21" fmla="*/ 895349 w 1485900"/>
              <a:gd name="connsiteY21" fmla="*/ 566737 h 938213"/>
              <a:gd name="connsiteX22" fmla="*/ 681037 w 1485900"/>
              <a:gd name="connsiteY22" fmla="*/ 671513 h 938213"/>
              <a:gd name="connsiteX23" fmla="*/ 590550 w 1485900"/>
              <a:gd name="connsiteY23" fmla="*/ 690563 h 938213"/>
              <a:gd name="connsiteX24" fmla="*/ 500062 w 1485900"/>
              <a:gd name="connsiteY24" fmla="*/ 752475 h 938213"/>
              <a:gd name="connsiteX25" fmla="*/ 361950 w 1485900"/>
              <a:gd name="connsiteY25" fmla="*/ 800100 h 938213"/>
              <a:gd name="connsiteX26" fmla="*/ 223837 w 1485900"/>
              <a:gd name="connsiteY26" fmla="*/ 871538 h 938213"/>
              <a:gd name="connsiteX27" fmla="*/ 114300 w 1485900"/>
              <a:gd name="connsiteY27" fmla="*/ 923925 h 938213"/>
              <a:gd name="connsiteX28" fmla="*/ 0 w 1485900"/>
              <a:gd name="connsiteY28" fmla="*/ 938213 h 938213"/>
              <a:gd name="connsiteX0" fmla="*/ 0 w 1485900"/>
              <a:gd name="connsiteY0" fmla="*/ 938213 h 938213"/>
              <a:gd name="connsiteX1" fmla="*/ 152400 w 1485900"/>
              <a:gd name="connsiteY1" fmla="*/ 857250 h 938213"/>
              <a:gd name="connsiteX2" fmla="*/ 214312 w 1485900"/>
              <a:gd name="connsiteY2" fmla="*/ 752475 h 938213"/>
              <a:gd name="connsiteX3" fmla="*/ 257175 w 1485900"/>
              <a:gd name="connsiteY3" fmla="*/ 590550 h 938213"/>
              <a:gd name="connsiteX4" fmla="*/ 309562 w 1485900"/>
              <a:gd name="connsiteY4" fmla="*/ 452438 h 938213"/>
              <a:gd name="connsiteX5" fmla="*/ 395287 w 1485900"/>
              <a:gd name="connsiteY5" fmla="*/ 381000 h 938213"/>
              <a:gd name="connsiteX6" fmla="*/ 504825 w 1485900"/>
              <a:gd name="connsiteY6" fmla="*/ 333375 h 938213"/>
              <a:gd name="connsiteX7" fmla="*/ 576262 w 1485900"/>
              <a:gd name="connsiteY7" fmla="*/ 285750 h 938213"/>
              <a:gd name="connsiteX8" fmla="*/ 647700 w 1485900"/>
              <a:gd name="connsiteY8" fmla="*/ 195263 h 938213"/>
              <a:gd name="connsiteX9" fmla="*/ 728662 w 1485900"/>
              <a:gd name="connsiteY9" fmla="*/ 109538 h 938213"/>
              <a:gd name="connsiteX10" fmla="*/ 838200 w 1485900"/>
              <a:gd name="connsiteY10" fmla="*/ 33338 h 938213"/>
              <a:gd name="connsiteX11" fmla="*/ 933450 w 1485900"/>
              <a:gd name="connsiteY11" fmla="*/ 0 h 938213"/>
              <a:gd name="connsiteX12" fmla="*/ 1147762 w 1485900"/>
              <a:gd name="connsiteY12" fmla="*/ 14288 h 938213"/>
              <a:gd name="connsiteX13" fmla="*/ 1352550 w 1485900"/>
              <a:gd name="connsiteY13" fmla="*/ 61913 h 938213"/>
              <a:gd name="connsiteX14" fmla="*/ 1457325 w 1485900"/>
              <a:gd name="connsiteY14" fmla="*/ 138113 h 938213"/>
              <a:gd name="connsiteX15" fmla="*/ 1485900 w 1485900"/>
              <a:gd name="connsiteY15" fmla="*/ 185738 h 938213"/>
              <a:gd name="connsiteX16" fmla="*/ 1309687 w 1485900"/>
              <a:gd name="connsiteY16" fmla="*/ 214313 h 938213"/>
              <a:gd name="connsiteX17" fmla="*/ 1223962 w 1485900"/>
              <a:gd name="connsiteY17" fmla="*/ 319088 h 938213"/>
              <a:gd name="connsiteX18" fmla="*/ 1157287 w 1485900"/>
              <a:gd name="connsiteY18" fmla="*/ 333375 h 938213"/>
              <a:gd name="connsiteX19" fmla="*/ 1047750 w 1485900"/>
              <a:gd name="connsiteY19" fmla="*/ 414338 h 938213"/>
              <a:gd name="connsiteX20" fmla="*/ 981075 w 1485900"/>
              <a:gd name="connsiteY20" fmla="*/ 490538 h 938213"/>
              <a:gd name="connsiteX21" fmla="*/ 895349 w 1485900"/>
              <a:gd name="connsiteY21" fmla="*/ 566737 h 938213"/>
              <a:gd name="connsiteX22" fmla="*/ 681037 w 1485900"/>
              <a:gd name="connsiteY22" fmla="*/ 671513 h 938213"/>
              <a:gd name="connsiteX23" fmla="*/ 590550 w 1485900"/>
              <a:gd name="connsiteY23" fmla="*/ 690563 h 938213"/>
              <a:gd name="connsiteX24" fmla="*/ 500062 w 1485900"/>
              <a:gd name="connsiteY24" fmla="*/ 752475 h 938213"/>
              <a:gd name="connsiteX25" fmla="*/ 361950 w 1485900"/>
              <a:gd name="connsiteY25" fmla="*/ 800100 h 938213"/>
              <a:gd name="connsiteX26" fmla="*/ 223837 w 1485900"/>
              <a:gd name="connsiteY26" fmla="*/ 871538 h 938213"/>
              <a:gd name="connsiteX27" fmla="*/ 114300 w 1485900"/>
              <a:gd name="connsiteY27" fmla="*/ 923925 h 938213"/>
              <a:gd name="connsiteX28" fmla="*/ 0 w 1485900"/>
              <a:gd name="connsiteY28" fmla="*/ 938213 h 938213"/>
              <a:gd name="connsiteX0" fmla="*/ 0 w 1485900"/>
              <a:gd name="connsiteY0" fmla="*/ 938213 h 938213"/>
              <a:gd name="connsiteX1" fmla="*/ 152400 w 1485900"/>
              <a:gd name="connsiteY1" fmla="*/ 857250 h 938213"/>
              <a:gd name="connsiteX2" fmla="*/ 214312 w 1485900"/>
              <a:gd name="connsiteY2" fmla="*/ 752475 h 938213"/>
              <a:gd name="connsiteX3" fmla="*/ 257175 w 1485900"/>
              <a:gd name="connsiteY3" fmla="*/ 590550 h 938213"/>
              <a:gd name="connsiteX4" fmla="*/ 309562 w 1485900"/>
              <a:gd name="connsiteY4" fmla="*/ 452438 h 938213"/>
              <a:gd name="connsiteX5" fmla="*/ 395287 w 1485900"/>
              <a:gd name="connsiteY5" fmla="*/ 381000 h 938213"/>
              <a:gd name="connsiteX6" fmla="*/ 504825 w 1485900"/>
              <a:gd name="connsiteY6" fmla="*/ 333375 h 938213"/>
              <a:gd name="connsiteX7" fmla="*/ 576262 w 1485900"/>
              <a:gd name="connsiteY7" fmla="*/ 285750 h 938213"/>
              <a:gd name="connsiteX8" fmla="*/ 647700 w 1485900"/>
              <a:gd name="connsiteY8" fmla="*/ 195263 h 938213"/>
              <a:gd name="connsiteX9" fmla="*/ 728662 w 1485900"/>
              <a:gd name="connsiteY9" fmla="*/ 109538 h 938213"/>
              <a:gd name="connsiteX10" fmla="*/ 838200 w 1485900"/>
              <a:gd name="connsiteY10" fmla="*/ 33338 h 938213"/>
              <a:gd name="connsiteX11" fmla="*/ 933450 w 1485900"/>
              <a:gd name="connsiteY11" fmla="*/ 0 h 938213"/>
              <a:gd name="connsiteX12" fmla="*/ 1147762 w 1485900"/>
              <a:gd name="connsiteY12" fmla="*/ 14288 h 938213"/>
              <a:gd name="connsiteX13" fmla="*/ 1352550 w 1485900"/>
              <a:gd name="connsiteY13" fmla="*/ 61913 h 938213"/>
              <a:gd name="connsiteX14" fmla="*/ 1457325 w 1485900"/>
              <a:gd name="connsiteY14" fmla="*/ 138113 h 938213"/>
              <a:gd name="connsiteX15" fmla="*/ 1485900 w 1485900"/>
              <a:gd name="connsiteY15" fmla="*/ 185738 h 938213"/>
              <a:gd name="connsiteX16" fmla="*/ 1309687 w 1485900"/>
              <a:gd name="connsiteY16" fmla="*/ 214313 h 938213"/>
              <a:gd name="connsiteX17" fmla="*/ 1223962 w 1485900"/>
              <a:gd name="connsiteY17" fmla="*/ 319088 h 938213"/>
              <a:gd name="connsiteX18" fmla="*/ 1185862 w 1485900"/>
              <a:gd name="connsiteY18" fmla="*/ 376237 h 938213"/>
              <a:gd name="connsiteX19" fmla="*/ 1047750 w 1485900"/>
              <a:gd name="connsiteY19" fmla="*/ 414338 h 938213"/>
              <a:gd name="connsiteX20" fmla="*/ 981075 w 1485900"/>
              <a:gd name="connsiteY20" fmla="*/ 490538 h 938213"/>
              <a:gd name="connsiteX21" fmla="*/ 895349 w 1485900"/>
              <a:gd name="connsiteY21" fmla="*/ 566737 h 938213"/>
              <a:gd name="connsiteX22" fmla="*/ 681037 w 1485900"/>
              <a:gd name="connsiteY22" fmla="*/ 671513 h 938213"/>
              <a:gd name="connsiteX23" fmla="*/ 590550 w 1485900"/>
              <a:gd name="connsiteY23" fmla="*/ 690563 h 938213"/>
              <a:gd name="connsiteX24" fmla="*/ 500062 w 1485900"/>
              <a:gd name="connsiteY24" fmla="*/ 752475 h 938213"/>
              <a:gd name="connsiteX25" fmla="*/ 361950 w 1485900"/>
              <a:gd name="connsiteY25" fmla="*/ 800100 h 938213"/>
              <a:gd name="connsiteX26" fmla="*/ 223837 w 1485900"/>
              <a:gd name="connsiteY26" fmla="*/ 871538 h 938213"/>
              <a:gd name="connsiteX27" fmla="*/ 114300 w 1485900"/>
              <a:gd name="connsiteY27" fmla="*/ 923925 h 938213"/>
              <a:gd name="connsiteX28" fmla="*/ 0 w 1485900"/>
              <a:gd name="connsiteY28" fmla="*/ 938213 h 938213"/>
              <a:gd name="connsiteX0" fmla="*/ 0 w 1485900"/>
              <a:gd name="connsiteY0" fmla="*/ 938213 h 938213"/>
              <a:gd name="connsiteX1" fmla="*/ 152400 w 1485900"/>
              <a:gd name="connsiteY1" fmla="*/ 857250 h 938213"/>
              <a:gd name="connsiteX2" fmla="*/ 214312 w 1485900"/>
              <a:gd name="connsiteY2" fmla="*/ 752475 h 938213"/>
              <a:gd name="connsiteX3" fmla="*/ 257175 w 1485900"/>
              <a:gd name="connsiteY3" fmla="*/ 590550 h 938213"/>
              <a:gd name="connsiteX4" fmla="*/ 309562 w 1485900"/>
              <a:gd name="connsiteY4" fmla="*/ 452438 h 938213"/>
              <a:gd name="connsiteX5" fmla="*/ 395287 w 1485900"/>
              <a:gd name="connsiteY5" fmla="*/ 381000 h 938213"/>
              <a:gd name="connsiteX6" fmla="*/ 504825 w 1485900"/>
              <a:gd name="connsiteY6" fmla="*/ 333375 h 938213"/>
              <a:gd name="connsiteX7" fmla="*/ 576262 w 1485900"/>
              <a:gd name="connsiteY7" fmla="*/ 285750 h 938213"/>
              <a:gd name="connsiteX8" fmla="*/ 647700 w 1485900"/>
              <a:gd name="connsiteY8" fmla="*/ 195263 h 938213"/>
              <a:gd name="connsiteX9" fmla="*/ 728662 w 1485900"/>
              <a:gd name="connsiteY9" fmla="*/ 109538 h 938213"/>
              <a:gd name="connsiteX10" fmla="*/ 838200 w 1485900"/>
              <a:gd name="connsiteY10" fmla="*/ 33338 h 938213"/>
              <a:gd name="connsiteX11" fmla="*/ 933450 w 1485900"/>
              <a:gd name="connsiteY11" fmla="*/ 0 h 938213"/>
              <a:gd name="connsiteX12" fmla="*/ 1147762 w 1485900"/>
              <a:gd name="connsiteY12" fmla="*/ 14288 h 938213"/>
              <a:gd name="connsiteX13" fmla="*/ 1352550 w 1485900"/>
              <a:gd name="connsiteY13" fmla="*/ 61913 h 938213"/>
              <a:gd name="connsiteX14" fmla="*/ 1457325 w 1485900"/>
              <a:gd name="connsiteY14" fmla="*/ 138113 h 938213"/>
              <a:gd name="connsiteX15" fmla="*/ 1485900 w 1485900"/>
              <a:gd name="connsiteY15" fmla="*/ 185738 h 938213"/>
              <a:gd name="connsiteX16" fmla="*/ 1338262 w 1485900"/>
              <a:gd name="connsiteY16" fmla="*/ 228600 h 938213"/>
              <a:gd name="connsiteX17" fmla="*/ 1223962 w 1485900"/>
              <a:gd name="connsiteY17" fmla="*/ 319088 h 938213"/>
              <a:gd name="connsiteX18" fmla="*/ 1185862 w 1485900"/>
              <a:gd name="connsiteY18" fmla="*/ 376237 h 938213"/>
              <a:gd name="connsiteX19" fmla="*/ 1047750 w 1485900"/>
              <a:gd name="connsiteY19" fmla="*/ 414338 h 938213"/>
              <a:gd name="connsiteX20" fmla="*/ 981075 w 1485900"/>
              <a:gd name="connsiteY20" fmla="*/ 490538 h 938213"/>
              <a:gd name="connsiteX21" fmla="*/ 895349 w 1485900"/>
              <a:gd name="connsiteY21" fmla="*/ 566737 h 938213"/>
              <a:gd name="connsiteX22" fmla="*/ 681037 w 1485900"/>
              <a:gd name="connsiteY22" fmla="*/ 671513 h 938213"/>
              <a:gd name="connsiteX23" fmla="*/ 590550 w 1485900"/>
              <a:gd name="connsiteY23" fmla="*/ 690563 h 938213"/>
              <a:gd name="connsiteX24" fmla="*/ 500062 w 1485900"/>
              <a:gd name="connsiteY24" fmla="*/ 752475 h 938213"/>
              <a:gd name="connsiteX25" fmla="*/ 361950 w 1485900"/>
              <a:gd name="connsiteY25" fmla="*/ 800100 h 938213"/>
              <a:gd name="connsiteX26" fmla="*/ 223837 w 1485900"/>
              <a:gd name="connsiteY26" fmla="*/ 871538 h 938213"/>
              <a:gd name="connsiteX27" fmla="*/ 114300 w 1485900"/>
              <a:gd name="connsiteY27" fmla="*/ 923925 h 938213"/>
              <a:gd name="connsiteX28" fmla="*/ 0 w 1485900"/>
              <a:gd name="connsiteY28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485900" h="938213">
                <a:moveTo>
                  <a:pt x="0" y="938213"/>
                </a:moveTo>
                <a:lnTo>
                  <a:pt x="152400" y="857250"/>
                </a:lnTo>
                <a:lnTo>
                  <a:pt x="214312" y="752475"/>
                </a:lnTo>
                <a:lnTo>
                  <a:pt x="257175" y="590550"/>
                </a:lnTo>
                <a:lnTo>
                  <a:pt x="309562" y="452438"/>
                </a:lnTo>
                <a:lnTo>
                  <a:pt x="395287" y="381000"/>
                </a:lnTo>
                <a:lnTo>
                  <a:pt x="504825" y="333375"/>
                </a:lnTo>
                <a:lnTo>
                  <a:pt x="576262" y="285750"/>
                </a:lnTo>
                <a:lnTo>
                  <a:pt x="647700" y="195263"/>
                </a:lnTo>
                <a:lnTo>
                  <a:pt x="728662" y="109538"/>
                </a:lnTo>
                <a:lnTo>
                  <a:pt x="838200" y="33338"/>
                </a:lnTo>
                <a:lnTo>
                  <a:pt x="933450" y="0"/>
                </a:lnTo>
                <a:lnTo>
                  <a:pt x="1147762" y="14288"/>
                </a:lnTo>
                <a:lnTo>
                  <a:pt x="1352550" y="61913"/>
                </a:lnTo>
                <a:lnTo>
                  <a:pt x="1457325" y="138113"/>
                </a:lnTo>
                <a:lnTo>
                  <a:pt x="1485900" y="185738"/>
                </a:lnTo>
                <a:lnTo>
                  <a:pt x="1338262" y="228600"/>
                </a:lnTo>
                <a:lnTo>
                  <a:pt x="1223962" y="319088"/>
                </a:lnTo>
                <a:lnTo>
                  <a:pt x="1185862" y="376237"/>
                </a:lnTo>
                <a:lnTo>
                  <a:pt x="1047750" y="414338"/>
                </a:lnTo>
                <a:lnTo>
                  <a:pt x="981075" y="490538"/>
                </a:lnTo>
                <a:lnTo>
                  <a:pt x="895349" y="566737"/>
                </a:lnTo>
                <a:lnTo>
                  <a:pt x="681037" y="671513"/>
                </a:lnTo>
                <a:lnTo>
                  <a:pt x="590550" y="690563"/>
                </a:lnTo>
                <a:lnTo>
                  <a:pt x="500062" y="752475"/>
                </a:lnTo>
                <a:lnTo>
                  <a:pt x="361950" y="800100"/>
                </a:lnTo>
                <a:lnTo>
                  <a:pt x="223837" y="871538"/>
                </a:lnTo>
                <a:lnTo>
                  <a:pt x="114300" y="923925"/>
                </a:lnTo>
                <a:lnTo>
                  <a:pt x="0" y="938213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564" name="Полилиния 563"/>
          <p:cNvSpPr/>
          <p:nvPr/>
        </p:nvSpPr>
        <p:spPr>
          <a:xfrm>
            <a:off x="657225" y="1239838"/>
            <a:ext cx="514350" cy="354012"/>
          </a:xfrm>
          <a:custGeom>
            <a:avLst/>
            <a:gdLst>
              <a:gd name="connsiteX0" fmla="*/ 9525 w 814387"/>
              <a:gd name="connsiteY0" fmla="*/ 509588 h 561975"/>
              <a:gd name="connsiteX1" fmla="*/ 14287 w 814387"/>
              <a:gd name="connsiteY1" fmla="*/ 347663 h 561975"/>
              <a:gd name="connsiteX2" fmla="*/ 104775 w 814387"/>
              <a:gd name="connsiteY2" fmla="*/ 142875 h 561975"/>
              <a:gd name="connsiteX3" fmla="*/ 238125 w 814387"/>
              <a:gd name="connsiteY3" fmla="*/ 19050 h 561975"/>
              <a:gd name="connsiteX4" fmla="*/ 290512 w 814387"/>
              <a:gd name="connsiteY4" fmla="*/ 9525 h 561975"/>
              <a:gd name="connsiteX5" fmla="*/ 457200 w 814387"/>
              <a:gd name="connsiteY5" fmla="*/ 0 h 561975"/>
              <a:gd name="connsiteX6" fmla="*/ 633412 w 814387"/>
              <a:gd name="connsiteY6" fmla="*/ 76200 h 561975"/>
              <a:gd name="connsiteX7" fmla="*/ 766762 w 814387"/>
              <a:gd name="connsiteY7" fmla="*/ 152400 h 561975"/>
              <a:gd name="connsiteX8" fmla="*/ 814387 w 814387"/>
              <a:gd name="connsiteY8" fmla="*/ 190500 h 561975"/>
              <a:gd name="connsiteX9" fmla="*/ 647700 w 814387"/>
              <a:gd name="connsiteY9" fmla="*/ 252413 h 561975"/>
              <a:gd name="connsiteX10" fmla="*/ 595312 w 814387"/>
              <a:gd name="connsiteY10" fmla="*/ 338138 h 561975"/>
              <a:gd name="connsiteX11" fmla="*/ 519112 w 814387"/>
              <a:gd name="connsiteY11" fmla="*/ 361950 h 561975"/>
              <a:gd name="connsiteX12" fmla="*/ 461962 w 814387"/>
              <a:gd name="connsiteY12" fmla="*/ 423863 h 561975"/>
              <a:gd name="connsiteX13" fmla="*/ 381000 w 814387"/>
              <a:gd name="connsiteY13" fmla="*/ 423863 h 561975"/>
              <a:gd name="connsiteX14" fmla="*/ 300037 w 814387"/>
              <a:gd name="connsiteY14" fmla="*/ 428625 h 561975"/>
              <a:gd name="connsiteX15" fmla="*/ 157162 w 814387"/>
              <a:gd name="connsiteY15" fmla="*/ 452438 h 561975"/>
              <a:gd name="connsiteX16" fmla="*/ 57150 w 814387"/>
              <a:gd name="connsiteY16" fmla="*/ 523875 h 561975"/>
              <a:gd name="connsiteX17" fmla="*/ 0 w 814387"/>
              <a:gd name="connsiteY17" fmla="*/ 561975 h 561975"/>
              <a:gd name="connsiteX18" fmla="*/ 9525 w 814387"/>
              <a:gd name="connsiteY18" fmla="*/ 509588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4387" h="561975">
                <a:moveTo>
                  <a:pt x="9525" y="509588"/>
                </a:moveTo>
                <a:lnTo>
                  <a:pt x="14287" y="347663"/>
                </a:lnTo>
                <a:lnTo>
                  <a:pt x="104775" y="142875"/>
                </a:lnTo>
                <a:lnTo>
                  <a:pt x="238125" y="19050"/>
                </a:lnTo>
                <a:lnTo>
                  <a:pt x="290512" y="9525"/>
                </a:lnTo>
                <a:lnTo>
                  <a:pt x="457200" y="0"/>
                </a:lnTo>
                <a:lnTo>
                  <a:pt x="633412" y="76200"/>
                </a:lnTo>
                <a:lnTo>
                  <a:pt x="766762" y="152400"/>
                </a:lnTo>
                <a:lnTo>
                  <a:pt x="814387" y="190500"/>
                </a:lnTo>
                <a:lnTo>
                  <a:pt x="647700" y="252413"/>
                </a:lnTo>
                <a:lnTo>
                  <a:pt x="595312" y="338138"/>
                </a:lnTo>
                <a:lnTo>
                  <a:pt x="519112" y="361950"/>
                </a:lnTo>
                <a:lnTo>
                  <a:pt x="461962" y="423863"/>
                </a:lnTo>
                <a:lnTo>
                  <a:pt x="381000" y="423863"/>
                </a:lnTo>
                <a:lnTo>
                  <a:pt x="300037" y="428625"/>
                </a:lnTo>
                <a:lnTo>
                  <a:pt x="157162" y="452438"/>
                </a:lnTo>
                <a:lnTo>
                  <a:pt x="57150" y="523875"/>
                </a:lnTo>
                <a:lnTo>
                  <a:pt x="0" y="561975"/>
                </a:lnTo>
                <a:lnTo>
                  <a:pt x="9525" y="509588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498" name="Прямоугольник 497"/>
          <p:cNvSpPr/>
          <p:nvPr/>
        </p:nvSpPr>
        <p:spPr>
          <a:xfrm>
            <a:off x="2065338" y="1577975"/>
            <a:ext cx="384175" cy="968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Махата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97" name="Прямоугольник 496"/>
          <p:cNvSpPr/>
          <p:nvPr/>
        </p:nvSpPr>
        <p:spPr>
          <a:xfrm>
            <a:off x="2335213" y="1282700"/>
            <a:ext cx="384175" cy="968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Марик</a:t>
            </a:r>
          </a:p>
        </p:txBody>
      </p:sp>
      <p:sp>
        <p:nvSpPr>
          <p:cNvPr id="565" name="Прямоугольник 564"/>
          <p:cNvSpPr/>
          <p:nvPr/>
        </p:nvSpPr>
        <p:spPr>
          <a:xfrm>
            <a:off x="1508125" y="1725613"/>
            <a:ext cx="519113" cy="889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Снейсель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2359" name="Группа 565"/>
          <p:cNvGrpSpPr>
            <a:grpSpLocks/>
          </p:cNvGrpSpPr>
          <p:nvPr/>
        </p:nvGrpSpPr>
        <p:grpSpPr bwMode="auto">
          <a:xfrm>
            <a:off x="1993900" y="1625600"/>
            <a:ext cx="46038" cy="50800"/>
            <a:chOff x="7343458" y="3590414"/>
            <a:chExt cx="72711" cy="81893"/>
          </a:xfrm>
        </p:grpSpPr>
        <p:sp>
          <p:nvSpPr>
            <p:cNvPr id="567" name="Прямоугольник 566"/>
            <p:cNvSpPr/>
            <p:nvPr/>
          </p:nvSpPr>
          <p:spPr>
            <a:xfrm rot="5400000">
              <a:off x="7341841" y="3599554"/>
              <a:ext cx="35828" cy="1755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8" name="Прямоугольник 567"/>
            <p:cNvSpPr/>
            <p:nvPr/>
          </p:nvSpPr>
          <p:spPr>
            <a:xfrm>
              <a:off x="7371039" y="3654394"/>
              <a:ext cx="35101" cy="1791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" name="Прямоугольник 568"/>
            <p:cNvSpPr/>
            <p:nvPr/>
          </p:nvSpPr>
          <p:spPr>
            <a:xfrm>
              <a:off x="7343458" y="3633920"/>
              <a:ext cx="35101" cy="1791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0" name="Прямоугольник 569"/>
            <p:cNvSpPr/>
            <p:nvPr/>
          </p:nvSpPr>
          <p:spPr>
            <a:xfrm rot="5400000">
              <a:off x="7368167" y="3600860"/>
              <a:ext cx="35828" cy="20058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1" name="Прямоугольник 570"/>
            <p:cNvSpPr/>
            <p:nvPr/>
          </p:nvSpPr>
          <p:spPr>
            <a:xfrm rot="5400000">
              <a:off x="7389479" y="3620026"/>
              <a:ext cx="35828" cy="1755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360" name="Группа 571"/>
          <p:cNvGrpSpPr>
            <a:grpSpLocks/>
          </p:cNvGrpSpPr>
          <p:nvPr/>
        </p:nvGrpSpPr>
        <p:grpSpPr bwMode="auto">
          <a:xfrm>
            <a:off x="2298700" y="1376363"/>
            <a:ext cx="46038" cy="52387"/>
            <a:chOff x="7343458" y="3590414"/>
            <a:chExt cx="72711" cy="81893"/>
          </a:xfrm>
        </p:grpSpPr>
        <p:sp>
          <p:nvSpPr>
            <p:cNvPr id="573" name="Прямоугольник 572"/>
            <p:cNvSpPr/>
            <p:nvPr/>
          </p:nvSpPr>
          <p:spPr>
            <a:xfrm rot="5400000">
              <a:off x="7341144" y="3600251"/>
              <a:ext cx="37224" cy="1755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4" name="Прямоугольник 573"/>
            <p:cNvSpPr/>
            <p:nvPr/>
          </p:nvSpPr>
          <p:spPr>
            <a:xfrm>
              <a:off x="7371039" y="3654936"/>
              <a:ext cx="35101" cy="173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5" name="Прямоугольник 574"/>
            <p:cNvSpPr/>
            <p:nvPr/>
          </p:nvSpPr>
          <p:spPr>
            <a:xfrm>
              <a:off x="7343458" y="3632601"/>
              <a:ext cx="35101" cy="1737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6" name="Прямоугольник 575"/>
            <p:cNvSpPr/>
            <p:nvPr/>
          </p:nvSpPr>
          <p:spPr>
            <a:xfrm rot="5400000">
              <a:off x="7367469" y="3601479"/>
              <a:ext cx="37225" cy="20058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7" name="Прямоугольник 576"/>
            <p:cNvSpPr/>
            <p:nvPr/>
          </p:nvSpPr>
          <p:spPr>
            <a:xfrm rot="5400000">
              <a:off x="7390022" y="3621344"/>
              <a:ext cx="34743" cy="1755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361" name="Группа 577"/>
          <p:cNvGrpSpPr>
            <a:grpSpLocks/>
          </p:cNvGrpSpPr>
          <p:nvPr/>
        </p:nvGrpSpPr>
        <p:grpSpPr bwMode="auto">
          <a:xfrm>
            <a:off x="1951038" y="1849438"/>
            <a:ext cx="46037" cy="50800"/>
            <a:chOff x="7343458" y="3590414"/>
            <a:chExt cx="72711" cy="81893"/>
          </a:xfrm>
        </p:grpSpPr>
        <p:sp>
          <p:nvSpPr>
            <p:cNvPr id="579" name="Прямоугольник 578"/>
            <p:cNvSpPr/>
            <p:nvPr/>
          </p:nvSpPr>
          <p:spPr>
            <a:xfrm rot="5400000">
              <a:off x="7341841" y="3599552"/>
              <a:ext cx="35828" cy="17552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0" name="Прямоугольник 579"/>
            <p:cNvSpPr/>
            <p:nvPr/>
          </p:nvSpPr>
          <p:spPr>
            <a:xfrm>
              <a:off x="7371038" y="3654392"/>
              <a:ext cx="35102" cy="17915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1" name="Прямоугольник 580"/>
            <p:cNvSpPr/>
            <p:nvPr/>
          </p:nvSpPr>
          <p:spPr>
            <a:xfrm>
              <a:off x="7343458" y="3633919"/>
              <a:ext cx="35102" cy="17915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2" name="Прямоугольник 581"/>
            <p:cNvSpPr/>
            <p:nvPr/>
          </p:nvSpPr>
          <p:spPr>
            <a:xfrm rot="5400000">
              <a:off x="7368166" y="3600858"/>
              <a:ext cx="35828" cy="20058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3" name="Прямоугольник 582"/>
            <p:cNvSpPr/>
            <p:nvPr/>
          </p:nvSpPr>
          <p:spPr>
            <a:xfrm rot="5400000">
              <a:off x="7389479" y="3620027"/>
              <a:ext cx="35828" cy="1755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/>
      <p:bldP spid="5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VarnavskiyVA\Desktop\дамас.jpg"/>
          <p:cNvPicPr>
            <a:picLocks noChangeAspect="1" noChangeArrowheads="1"/>
          </p:cNvPicPr>
          <p:nvPr/>
        </p:nvPicPr>
        <p:blipFill>
          <a:blip r:embed="rId2" cstate="print"/>
          <a:srcRect l="1482" t="3828" r="1176" b="2657"/>
          <a:stretch>
            <a:fillRect/>
          </a:stretch>
        </p:blipFill>
        <p:spPr bwMode="auto">
          <a:xfrm>
            <a:off x="0" y="319088"/>
            <a:ext cx="5764213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8"/>
          <p:cNvSpPr>
            <a:spLocks noChangeArrowheads="1"/>
          </p:cNvSpPr>
          <p:nvPr/>
        </p:nvSpPr>
        <p:spPr bwMode="auto">
          <a:xfrm>
            <a:off x="0" y="12700"/>
            <a:ext cx="5761038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9" tIns="68040" rIns="57959" bIns="68040" anchor="ctr">
            <a:spAutoFit/>
          </a:bodyPr>
          <a:lstStyle/>
          <a:p>
            <a:pPr defTabSz="803275" eaLnBrk="0" hangingPunct="0"/>
            <a:r>
              <a:rPr 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Действия ВС САР в районе Дамаска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314325"/>
            <a:ext cx="5764213" cy="4763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18" name="Группа 445"/>
          <p:cNvGrpSpPr>
            <a:grpSpLocks/>
          </p:cNvGrpSpPr>
          <p:nvPr/>
        </p:nvGrpSpPr>
        <p:grpSpPr bwMode="auto">
          <a:xfrm>
            <a:off x="3313113" y="2017713"/>
            <a:ext cx="476250" cy="355600"/>
            <a:chOff x="4108450" y="2376547"/>
            <a:chExt cx="411007" cy="304609"/>
          </a:xfrm>
        </p:grpSpPr>
        <p:grpSp>
          <p:nvGrpSpPr>
            <p:cNvPr id="13581" name="Группа 44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56" name="Полилиния 455"/>
              <p:cNvSpPr/>
              <p:nvPr/>
            </p:nvSpPr>
            <p:spPr>
              <a:xfrm>
                <a:off x="4045171" y="2842701"/>
                <a:ext cx="120562" cy="11014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57" name="Прямая соединительная линия 456"/>
              <p:cNvCxnSpPr/>
              <p:nvPr/>
            </p:nvCxnSpPr>
            <p:spPr>
              <a:xfrm rot="18900000" flipH="1">
                <a:off x="4032293" y="2950657"/>
                <a:ext cx="36717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Прямая соединительная линия 457"/>
              <p:cNvCxnSpPr/>
              <p:nvPr/>
            </p:nvCxnSpPr>
            <p:spPr>
              <a:xfrm rot="18000000" flipH="1">
                <a:off x="4087094" y="2945218"/>
                <a:ext cx="36717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Прямая соединительная линия 458"/>
              <p:cNvCxnSpPr/>
              <p:nvPr/>
            </p:nvCxnSpPr>
            <p:spPr>
              <a:xfrm rot="17100000" flipH="1">
                <a:off x="4135045" y="2916660"/>
                <a:ext cx="36716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Прямая соединительная линия 459"/>
              <p:cNvCxnSpPr/>
              <p:nvPr/>
            </p:nvCxnSpPr>
            <p:spPr>
              <a:xfrm rot="15300000" flipH="1">
                <a:off x="4163816" y="2878584"/>
                <a:ext cx="36716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Прямая соединительная линия 460"/>
              <p:cNvCxnSpPr/>
              <p:nvPr/>
            </p:nvCxnSpPr>
            <p:spPr>
              <a:xfrm rot="13500000" flipH="1">
                <a:off x="4172583" y="2826383"/>
                <a:ext cx="35621" cy="4215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82" name="Группа 44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50" name="Полилиния 449"/>
              <p:cNvSpPr/>
              <p:nvPr/>
            </p:nvSpPr>
            <p:spPr>
              <a:xfrm>
                <a:off x="4039242" y="2849436"/>
                <a:ext cx="121028" cy="10823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51" name="Прямая соединительная линия 450"/>
              <p:cNvCxnSpPr/>
              <p:nvPr/>
            </p:nvCxnSpPr>
            <p:spPr>
              <a:xfrm rot="18900000" flipH="1">
                <a:off x="4028041" y="2951891"/>
                <a:ext cx="35621" cy="40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Прямая соединительная линия 451"/>
              <p:cNvCxnSpPr/>
              <p:nvPr/>
            </p:nvCxnSpPr>
            <p:spPr>
              <a:xfrm rot="18000000" flipH="1">
                <a:off x="4087331" y="2944740"/>
                <a:ext cx="35621" cy="4215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Прямая соединительная линия 452"/>
              <p:cNvCxnSpPr/>
              <p:nvPr/>
            </p:nvCxnSpPr>
            <p:spPr>
              <a:xfrm rot="17100000" flipH="1">
                <a:off x="4130330" y="2915192"/>
                <a:ext cx="35621" cy="4215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Прямая соединительная линия 453"/>
              <p:cNvCxnSpPr/>
              <p:nvPr/>
            </p:nvCxnSpPr>
            <p:spPr>
              <a:xfrm rot="15300000" flipH="1">
                <a:off x="4158886" y="2885790"/>
                <a:ext cx="36991" cy="40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Прямая соединительная линия 454"/>
              <p:cNvCxnSpPr/>
              <p:nvPr/>
            </p:nvCxnSpPr>
            <p:spPr>
              <a:xfrm rot="13500000" flipH="1">
                <a:off x="4168624" y="2832229"/>
                <a:ext cx="35356" cy="3973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9" name="Полилиния 448"/>
            <p:cNvSpPr/>
            <p:nvPr/>
          </p:nvSpPr>
          <p:spPr>
            <a:xfrm>
              <a:off x="4108450" y="2376547"/>
              <a:ext cx="346615" cy="125107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603" name="Прямоугольник 602"/>
          <p:cNvSpPr/>
          <p:nvPr/>
        </p:nvSpPr>
        <p:spPr>
          <a:xfrm>
            <a:off x="630238" y="2586038"/>
            <a:ext cx="1123950" cy="182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1000" i="1" dirty="0">
                <a:solidFill>
                  <a:schemeClr val="tx1"/>
                </a:solidFill>
                <a:latin typeface="Arial Narrow" pitchFamily="34" charset="0"/>
              </a:rPr>
              <a:t>положение на 16.10 </a:t>
            </a:r>
          </a:p>
        </p:txBody>
      </p:sp>
      <p:grpSp>
        <p:nvGrpSpPr>
          <p:cNvPr id="372" name="Группа 371"/>
          <p:cNvGrpSpPr>
            <a:grpSpLocks/>
          </p:cNvGrpSpPr>
          <p:nvPr/>
        </p:nvGrpSpPr>
        <p:grpSpPr bwMode="auto">
          <a:xfrm rot="5231839">
            <a:off x="2551113" y="2068513"/>
            <a:ext cx="198437" cy="204787"/>
            <a:chOff x="4091060" y="2821332"/>
            <a:chExt cx="122102" cy="164766"/>
          </a:xfrm>
        </p:grpSpPr>
        <p:sp>
          <p:nvSpPr>
            <p:cNvPr id="373" name="Полилиния 372"/>
            <p:cNvSpPr/>
            <p:nvPr/>
          </p:nvSpPr>
          <p:spPr>
            <a:xfrm>
              <a:off x="4120181" y="2837529"/>
              <a:ext cx="90844" cy="14305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74" name="Прямая соединительная линия 373"/>
            <p:cNvCxnSpPr/>
            <p:nvPr/>
          </p:nvCxnSpPr>
          <p:spPr>
            <a:xfrm rot="17100000" flipH="1">
              <a:off x="4093375" y="2942608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Прямая соединительная линия 374"/>
            <p:cNvCxnSpPr/>
            <p:nvPr/>
          </p:nvCxnSpPr>
          <p:spPr>
            <a:xfrm rot="16200000" flipH="1">
              <a:off x="4122910" y="2911250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rot="16200000" flipH="1">
              <a:off x="4152293" y="2870442"/>
              <a:ext cx="35763" cy="420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Прямая соединительная линия 376"/>
            <p:cNvCxnSpPr/>
            <p:nvPr/>
          </p:nvCxnSpPr>
          <p:spPr>
            <a:xfrm rot="14400000" flipH="1">
              <a:off x="4174300" y="2818631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1" name="Группа 99"/>
          <p:cNvGrpSpPr>
            <a:grpSpLocks/>
          </p:cNvGrpSpPr>
          <p:nvPr/>
        </p:nvGrpSpPr>
        <p:grpSpPr bwMode="auto">
          <a:xfrm rot="4208231">
            <a:off x="2766219" y="2274094"/>
            <a:ext cx="280987" cy="161925"/>
            <a:chOff x="4303926" y="2901220"/>
            <a:chExt cx="181731" cy="103571"/>
          </a:xfrm>
        </p:grpSpPr>
        <p:sp>
          <p:nvSpPr>
            <p:cNvPr id="101" name="Полилиния 100"/>
            <p:cNvSpPr/>
            <p:nvPr/>
          </p:nvSpPr>
          <p:spPr>
            <a:xfrm rot="11463848">
              <a:off x="4343579" y="2936185"/>
              <a:ext cx="116021" cy="7412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02" name="Прямая соединительная линия 101"/>
            <p:cNvCxnSpPr/>
            <p:nvPr/>
          </p:nvCxnSpPr>
          <p:spPr>
            <a:xfrm rot="8763848" flipH="1">
              <a:off x="4445458" y="2908667"/>
              <a:ext cx="35936" cy="4163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rot="7863848" flipH="1">
              <a:off x="4391042" y="2904551"/>
              <a:ext cx="35539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 rot="6963848" flipH="1">
              <a:off x="4340206" y="2924176"/>
              <a:ext cx="35539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 rot="5163848" flipH="1">
              <a:off x="4303077" y="2954095"/>
              <a:ext cx="35539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Группа 606"/>
          <p:cNvGrpSpPr>
            <a:grpSpLocks/>
          </p:cNvGrpSpPr>
          <p:nvPr/>
        </p:nvGrpSpPr>
        <p:grpSpPr bwMode="auto">
          <a:xfrm rot="2481289">
            <a:off x="3262313" y="2316163"/>
            <a:ext cx="198437" cy="206375"/>
            <a:chOff x="4091060" y="2821332"/>
            <a:chExt cx="122102" cy="164766"/>
          </a:xfrm>
        </p:grpSpPr>
        <p:sp>
          <p:nvSpPr>
            <p:cNvPr id="608" name="Полилиния 607"/>
            <p:cNvSpPr/>
            <p:nvPr/>
          </p:nvSpPr>
          <p:spPr>
            <a:xfrm>
              <a:off x="4119889" y="2838135"/>
              <a:ext cx="90844" cy="143220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09" name="Прямая соединительная линия 608"/>
            <p:cNvCxnSpPr/>
            <p:nvPr/>
          </p:nvCxnSpPr>
          <p:spPr>
            <a:xfrm rot="17100000" flipH="1">
              <a:off x="4090125" y="2945549"/>
              <a:ext cx="35488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Прямая соединительная линия 609"/>
            <p:cNvCxnSpPr/>
            <p:nvPr/>
          </p:nvCxnSpPr>
          <p:spPr>
            <a:xfrm rot="16200000" flipH="1">
              <a:off x="4117677" y="2914203"/>
              <a:ext cx="36755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Прямая соединительная линия 610"/>
            <p:cNvCxnSpPr/>
            <p:nvPr/>
          </p:nvCxnSpPr>
          <p:spPr>
            <a:xfrm rot="16200000" flipH="1">
              <a:off x="4151126" y="2873823"/>
              <a:ext cx="36756" cy="420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Прямая соединительная линия 611"/>
            <p:cNvCxnSpPr/>
            <p:nvPr/>
          </p:nvCxnSpPr>
          <p:spPr>
            <a:xfrm rot="14400000" flipH="1">
              <a:off x="4171158" y="2817543"/>
              <a:ext cx="35488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Группа 112"/>
          <p:cNvGrpSpPr>
            <a:grpSpLocks/>
          </p:cNvGrpSpPr>
          <p:nvPr/>
        </p:nvGrpSpPr>
        <p:grpSpPr bwMode="auto">
          <a:xfrm>
            <a:off x="3814763" y="1903413"/>
            <a:ext cx="1155700" cy="534987"/>
            <a:chOff x="6054614" y="3020449"/>
            <a:chExt cx="1834283" cy="851159"/>
          </a:xfrm>
        </p:grpSpPr>
        <p:grpSp>
          <p:nvGrpSpPr>
            <p:cNvPr id="13542" name="Группа 612"/>
            <p:cNvGrpSpPr>
              <a:grpSpLocks/>
            </p:cNvGrpSpPr>
            <p:nvPr/>
          </p:nvGrpSpPr>
          <p:grpSpPr bwMode="auto">
            <a:xfrm rot="2227564">
              <a:off x="6054614" y="3545350"/>
              <a:ext cx="316072" cy="326258"/>
              <a:chOff x="4091060" y="2821332"/>
              <a:chExt cx="122102" cy="164766"/>
            </a:xfrm>
          </p:grpSpPr>
          <p:sp>
            <p:nvSpPr>
              <p:cNvPr id="614" name="Полилиния 613"/>
              <p:cNvSpPr/>
              <p:nvPr/>
            </p:nvSpPr>
            <p:spPr>
              <a:xfrm>
                <a:off x="4119115" y="2839623"/>
                <a:ext cx="88576" cy="14285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46683"/>
                  <a:gd name="connsiteY0" fmla="*/ 113433 h 113433"/>
                  <a:gd name="connsiteX1" fmla="*/ 104917 w 146683"/>
                  <a:gd name="connsiteY1" fmla="*/ 90487 h 113433"/>
                  <a:gd name="connsiteX2" fmla="*/ 143017 w 146683"/>
                  <a:gd name="connsiteY2" fmla="*/ 35718 h 113433"/>
                  <a:gd name="connsiteX3" fmla="*/ 143017 w 146683"/>
                  <a:gd name="connsiteY3" fmla="*/ 0 h 113433"/>
                  <a:gd name="connsiteX0" fmla="*/ 0 w 153566"/>
                  <a:gd name="connsiteY0" fmla="*/ 159416 h 159416"/>
                  <a:gd name="connsiteX1" fmla="*/ 104917 w 153566"/>
                  <a:gd name="connsiteY1" fmla="*/ 136470 h 159416"/>
                  <a:gd name="connsiteX2" fmla="*/ 143017 w 153566"/>
                  <a:gd name="connsiteY2" fmla="*/ 81701 h 159416"/>
                  <a:gd name="connsiteX3" fmla="*/ 152575 w 153566"/>
                  <a:gd name="connsiteY3" fmla="*/ 0 h 159416"/>
                  <a:gd name="connsiteX0" fmla="*/ 0 w 153843"/>
                  <a:gd name="connsiteY0" fmla="*/ 159416 h 159416"/>
                  <a:gd name="connsiteX1" fmla="*/ 92036 w 153843"/>
                  <a:gd name="connsiteY1" fmla="*/ 120722 h 159416"/>
                  <a:gd name="connsiteX2" fmla="*/ 143017 w 153843"/>
                  <a:gd name="connsiteY2" fmla="*/ 81701 h 159416"/>
                  <a:gd name="connsiteX3" fmla="*/ 152575 w 153843"/>
                  <a:gd name="connsiteY3" fmla="*/ 0 h 159416"/>
                  <a:gd name="connsiteX0" fmla="*/ 0 w 153077"/>
                  <a:gd name="connsiteY0" fmla="*/ 159416 h 159416"/>
                  <a:gd name="connsiteX1" fmla="*/ 92036 w 153077"/>
                  <a:gd name="connsiteY1" fmla="*/ 120722 h 159416"/>
                  <a:gd name="connsiteX2" fmla="*/ 133155 w 153077"/>
                  <a:gd name="connsiteY2" fmla="*/ 67443 h 159416"/>
                  <a:gd name="connsiteX3" fmla="*/ 152575 w 153077"/>
                  <a:gd name="connsiteY3" fmla="*/ 0 h 159416"/>
                  <a:gd name="connsiteX0" fmla="*/ 0 w 153293"/>
                  <a:gd name="connsiteY0" fmla="*/ 159416 h 159416"/>
                  <a:gd name="connsiteX1" fmla="*/ 62029 w 153293"/>
                  <a:gd name="connsiteY1" fmla="*/ 143463 h 159416"/>
                  <a:gd name="connsiteX2" fmla="*/ 133155 w 153293"/>
                  <a:gd name="connsiteY2" fmla="*/ 67443 h 159416"/>
                  <a:gd name="connsiteX3" fmla="*/ 152575 w 153293"/>
                  <a:gd name="connsiteY3" fmla="*/ 0 h 159416"/>
                  <a:gd name="connsiteX0" fmla="*/ 0 w 91264"/>
                  <a:gd name="connsiteY0" fmla="*/ 143463 h 143463"/>
                  <a:gd name="connsiteX1" fmla="*/ 71126 w 91264"/>
                  <a:gd name="connsiteY1" fmla="*/ 67443 h 143463"/>
                  <a:gd name="connsiteX2" fmla="*/ 90546 w 91264"/>
                  <a:gd name="connsiteY2" fmla="*/ 0 h 14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264" h="143463">
                    <a:moveTo>
                      <a:pt x="0" y="143463"/>
                    </a:moveTo>
                    <a:cubicBezTo>
                      <a:pt x="22193" y="128134"/>
                      <a:pt x="56035" y="91354"/>
                      <a:pt x="71126" y="67443"/>
                    </a:cubicBezTo>
                    <a:cubicBezTo>
                      <a:pt x="86217" y="43532"/>
                      <a:pt x="93721" y="22224"/>
                      <a:pt x="90546" y="0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15" name="Прямая соединительная линия 614"/>
              <p:cNvCxnSpPr/>
              <p:nvPr/>
            </p:nvCxnSpPr>
            <p:spPr>
              <a:xfrm rot="17100000" flipH="1">
                <a:off x="4093371" y="2947168"/>
                <a:ext cx="35715" cy="4088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Прямая соединительная линия 615"/>
              <p:cNvCxnSpPr/>
              <p:nvPr/>
            </p:nvCxnSpPr>
            <p:spPr>
              <a:xfrm rot="16200000" flipH="1">
                <a:off x="4121487" y="2914964"/>
                <a:ext cx="35715" cy="3990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Прямая соединительная линия 616"/>
              <p:cNvCxnSpPr/>
              <p:nvPr/>
            </p:nvCxnSpPr>
            <p:spPr>
              <a:xfrm rot="16200000" flipH="1">
                <a:off x="4152497" y="2874116"/>
                <a:ext cx="35715" cy="4088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Прямая соединительная линия 617"/>
              <p:cNvCxnSpPr/>
              <p:nvPr/>
            </p:nvCxnSpPr>
            <p:spPr>
              <a:xfrm rot="14400000" flipH="1">
                <a:off x="4173919" y="2819757"/>
                <a:ext cx="35715" cy="3990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43" name="Группа 618"/>
            <p:cNvGrpSpPr>
              <a:grpSpLocks/>
            </p:cNvGrpSpPr>
            <p:nvPr/>
          </p:nvGrpSpPr>
          <p:grpSpPr bwMode="auto">
            <a:xfrm rot="2121402">
              <a:off x="6658776" y="3471493"/>
              <a:ext cx="316072" cy="326258"/>
              <a:chOff x="4091060" y="2821332"/>
              <a:chExt cx="122102" cy="164766"/>
            </a:xfrm>
          </p:grpSpPr>
          <p:sp>
            <p:nvSpPr>
              <p:cNvPr id="620" name="Полилиния 619"/>
              <p:cNvSpPr/>
              <p:nvPr/>
            </p:nvSpPr>
            <p:spPr>
              <a:xfrm>
                <a:off x="4120653" y="2837953"/>
                <a:ext cx="90522" cy="14285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46683"/>
                  <a:gd name="connsiteY0" fmla="*/ 113433 h 113433"/>
                  <a:gd name="connsiteX1" fmla="*/ 104917 w 146683"/>
                  <a:gd name="connsiteY1" fmla="*/ 90487 h 113433"/>
                  <a:gd name="connsiteX2" fmla="*/ 143017 w 146683"/>
                  <a:gd name="connsiteY2" fmla="*/ 35718 h 113433"/>
                  <a:gd name="connsiteX3" fmla="*/ 143017 w 146683"/>
                  <a:gd name="connsiteY3" fmla="*/ 0 h 113433"/>
                  <a:gd name="connsiteX0" fmla="*/ 0 w 153566"/>
                  <a:gd name="connsiteY0" fmla="*/ 159416 h 159416"/>
                  <a:gd name="connsiteX1" fmla="*/ 104917 w 153566"/>
                  <a:gd name="connsiteY1" fmla="*/ 136470 h 159416"/>
                  <a:gd name="connsiteX2" fmla="*/ 143017 w 153566"/>
                  <a:gd name="connsiteY2" fmla="*/ 81701 h 159416"/>
                  <a:gd name="connsiteX3" fmla="*/ 152575 w 153566"/>
                  <a:gd name="connsiteY3" fmla="*/ 0 h 159416"/>
                  <a:gd name="connsiteX0" fmla="*/ 0 w 153843"/>
                  <a:gd name="connsiteY0" fmla="*/ 159416 h 159416"/>
                  <a:gd name="connsiteX1" fmla="*/ 92036 w 153843"/>
                  <a:gd name="connsiteY1" fmla="*/ 120722 h 159416"/>
                  <a:gd name="connsiteX2" fmla="*/ 143017 w 153843"/>
                  <a:gd name="connsiteY2" fmla="*/ 81701 h 159416"/>
                  <a:gd name="connsiteX3" fmla="*/ 152575 w 153843"/>
                  <a:gd name="connsiteY3" fmla="*/ 0 h 159416"/>
                  <a:gd name="connsiteX0" fmla="*/ 0 w 153077"/>
                  <a:gd name="connsiteY0" fmla="*/ 159416 h 159416"/>
                  <a:gd name="connsiteX1" fmla="*/ 92036 w 153077"/>
                  <a:gd name="connsiteY1" fmla="*/ 120722 h 159416"/>
                  <a:gd name="connsiteX2" fmla="*/ 133155 w 153077"/>
                  <a:gd name="connsiteY2" fmla="*/ 67443 h 159416"/>
                  <a:gd name="connsiteX3" fmla="*/ 152575 w 153077"/>
                  <a:gd name="connsiteY3" fmla="*/ 0 h 159416"/>
                  <a:gd name="connsiteX0" fmla="*/ 0 w 153293"/>
                  <a:gd name="connsiteY0" fmla="*/ 159416 h 159416"/>
                  <a:gd name="connsiteX1" fmla="*/ 62029 w 153293"/>
                  <a:gd name="connsiteY1" fmla="*/ 143463 h 159416"/>
                  <a:gd name="connsiteX2" fmla="*/ 133155 w 153293"/>
                  <a:gd name="connsiteY2" fmla="*/ 67443 h 159416"/>
                  <a:gd name="connsiteX3" fmla="*/ 152575 w 153293"/>
                  <a:gd name="connsiteY3" fmla="*/ 0 h 159416"/>
                  <a:gd name="connsiteX0" fmla="*/ 0 w 91264"/>
                  <a:gd name="connsiteY0" fmla="*/ 143463 h 143463"/>
                  <a:gd name="connsiteX1" fmla="*/ 71126 w 91264"/>
                  <a:gd name="connsiteY1" fmla="*/ 67443 h 143463"/>
                  <a:gd name="connsiteX2" fmla="*/ 90546 w 91264"/>
                  <a:gd name="connsiteY2" fmla="*/ 0 h 14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264" h="143463">
                    <a:moveTo>
                      <a:pt x="0" y="143463"/>
                    </a:moveTo>
                    <a:cubicBezTo>
                      <a:pt x="22193" y="128134"/>
                      <a:pt x="56035" y="91354"/>
                      <a:pt x="71126" y="67443"/>
                    </a:cubicBezTo>
                    <a:cubicBezTo>
                      <a:pt x="86217" y="43532"/>
                      <a:pt x="93721" y="22224"/>
                      <a:pt x="90546" y="0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21" name="Прямая соединительная линия 620"/>
              <p:cNvCxnSpPr/>
              <p:nvPr/>
            </p:nvCxnSpPr>
            <p:spPr>
              <a:xfrm rot="17100000" flipH="1">
                <a:off x="4093320" y="2947656"/>
                <a:ext cx="35715" cy="4088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Прямая соединительная линия 621"/>
              <p:cNvCxnSpPr/>
              <p:nvPr/>
            </p:nvCxnSpPr>
            <p:spPr>
              <a:xfrm rot="16200000" flipH="1">
                <a:off x="4122193" y="2916605"/>
                <a:ext cx="35715" cy="3990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Прямая соединительная линия 622"/>
              <p:cNvCxnSpPr/>
              <p:nvPr/>
            </p:nvCxnSpPr>
            <p:spPr>
              <a:xfrm rot="16200000" flipH="1">
                <a:off x="4155561" y="2873658"/>
                <a:ext cx="35715" cy="4185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Прямая соединительная линия 623"/>
              <p:cNvCxnSpPr/>
              <p:nvPr/>
            </p:nvCxnSpPr>
            <p:spPr>
              <a:xfrm rot="14400000" flipH="1">
                <a:off x="4173630" y="2818245"/>
                <a:ext cx="35715" cy="4088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44" name="Группа 624"/>
            <p:cNvGrpSpPr>
              <a:grpSpLocks/>
            </p:cNvGrpSpPr>
            <p:nvPr/>
          </p:nvGrpSpPr>
          <p:grpSpPr bwMode="auto">
            <a:xfrm rot="1409015">
              <a:off x="7185067" y="3304658"/>
              <a:ext cx="316072" cy="326258"/>
              <a:chOff x="4091060" y="2821332"/>
              <a:chExt cx="122102" cy="164766"/>
            </a:xfrm>
          </p:grpSpPr>
          <p:sp>
            <p:nvSpPr>
              <p:cNvPr id="626" name="Полилиния 625"/>
              <p:cNvSpPr/>
              <p:nvPr/>
            </p:nvSpPr>
            <p:spPr>
              <a:xfrm>
                <a:off x="4120609" y="2838199"/>
                <a:ext cx="90522" cy="14285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46683"/>
                  <a:gd name="connsiteY0" fmla="*/ 113433 h 113433"/>
                  <a:gd name="connsiteX1" fmla="*/ 104917 w 146683"/>
                  <a:gd name="connsiteY1" fmla="*/ 90487 h 113433"/>
                  <a:gd name="connsiteX2" fmla="*/ 143017 w 146683"/>
                  <a:gd name="connsiteY2" fmla="*/ 35718 h 113433"/>
                  <a:gd name="connsiteX3" fmla="*/ 143017 w 146683"/>
                  <a:gd name="connsiteY3" fmla="*/ 0 h 113433"/>
                  <a:gd name="connsiteX0" fmla="*/ 0 w 153566"/>
                  <a:gd name="connsiteY0" fmla="*/ 159416 h 159416"/>
                  <a:gd name="connsiteX1" fmla="*/ 104917 w 153566"/>
                  <a:gd name="connsiteY1" fmla="*/ 136470 h 159416"/>
                  <a:gd name="connsiteX2" fmla="*/ 143017 w 153566"/>
                  <a:gd name="connsiteY2" fmla="*/ 81701 h 159416"/>
                  <a:gd name="connsiteX3" fmla="*/ 152575 w 153566"/>
                  <a:gd name="connsiteY3" fmla="*/ 0 h 159416"/>
                  <a:gd name="connsiteX0" fmla="*/ 0 w 153843"/>
                  <a:gd name="connsiteY0" fmla="*/ 159416 h 159416"/>
                  <a:gd name="connsiteX1" fmla="*/ 92036 w 153843"/>
                  <a:gd name="connsiteY1" fmla="*/ 120722 h 159416"/>
                  <a:gd name="connsiteX2" fmla="*/ 143017 w 153843"/>
                  <a:gd name="connsiteY2" fmla="*/ 81701 h 159416"/>
                  <a:gd name="connsiteX3" fmla="*/ 152575 w 153843"/>
                  <a:gd name="connsiteY3" fmla="*/ 0 h 159416"/>
                  <a:gd name="connsiteX0" fmla="*/ 0 w 153077"/>
                  <a:gd name="connsiteY0" fmla="*/ 159416 h 159416"/>
                  <a:gd name="connsiteX1" fmla="*/ 92036 w 153077"/>
                  <a:gd name="connsiteY1" fmla="*/ 120722 h 159416"/>
                  <a:gd name="connsiteX2" fmla="*/ 133155 w 153077"/>
                  <a:gd name="connsiteY2" fmla="*/ 67443 h 159416"/>
                  <a:gd name="connsiteX3" fmla="*/ 152575 w 153077"/>
                  <a:gd name="connsiteY3" fmla="*/ 0 h 159416"/>
                  <a:gd name="connsiteX0" fmla="*/ 0 w 153293"/>
                  <a:gd name="connsiteY0" fmla="*/ 159416 h 159416"/>
                  <a:gd name="connsiteX1" fmla="*/ 62029 w 153293"/>
                  <a:gd name="connsiteY1" fmla="*/ 143463 h 159416"/>
                  <a:gd name="connsiteX2" fmla="*/ 133155 w 153293"/>
                  <a:gd name="connsiteY2" fmla="*/ 67443 h 159416"/>
                  <a:gd name="connsiteX3" fmla="*/ 152575 w 153293"/>
                  <a:gd name="connsiteY3" fmla="*/ 0 h 159416"/>
                  <a:gd name="connsiteX0" fmla="*/ 0 w 91264"/>
                  <a:gd name="connsiteY0" fmla="*/ 143463 h 143463"/>
                  <a:gd name="connsiteX1" fmla="*/ 71126 w 91264"/>
                  <a:gd name="connsiteY1" fmla="*/ 67443 h 143463"/>
                  <a:gd name="connsiteX2" fmla="*/ 90546 w 91264"/>
                  <a:gd name="connsiteY2" fmla="*/ 0 h 14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264" h="143463">
                    <a:moveTo>
                      <a:pt x="0" y="143463"/>
                    </a:moveTo>
                    <a:cubicBezTo>
                      <a:pt x="22193" y="128134"/>
                      <a:pt x="56035" y="91354"/>
                      <a:pt x="71126" y="67443"/>
                    </a:cubicBezTo>
                    <a:cubicBezTo>
                      <a:pt x="86217" y="43532"/>
                      <a:pt x="93721" y="22224"/>
                      <a:pt x="90546" y="0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27" name="Прямая соединительная линия 626"/>
              <p:cNvCxnSpPr/>
              <p:nvPr/>
            </p:nvCxnSpPr>
            <p:spPr>
              <a:xfrm rot="17100000" flipH="1">
                <a:off x="4093725" y="2947910"/>
                <a:ext cx="35715" cy="4088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Прямая соединительная линия 627"/>
              <p:cNvCxnSpPr/>
              <p:nvPr/>
            </p:nvCxnSpPr>
            <p:spPr>
              <a:xfrm rot="16200000" flipH="1">
                <a:off x="4123383" y="2915727"/>
                <a:ext cx="35715" cy="4088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Прямая соединительная линия 628"/>
              <p:cNvCxnSpPr/>
              <p:nvPr/>
            </p:nvCxnSpPr>
            <p:spPr>
              <a:xfrm rot="16200000" flipH="1">
                <a:off x="4155623" y="2873242"/>
                <a:ext cx="35715" cy="4185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Прямая соединительная линия 629"/>
              <p:cNvCxnSpPr/>
              <p:nvPr/>
            </p:nvCxnSpPr>
            <p:spPr>
              <a:xfrm rot="14400000" flipH="1">
                <a:off x="4174010" y="2818757"/>
                <a:ext cx="35715" cy="4088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45" name="Группа 630"/>
            <p:cNvGrpSpPr>
              <a:grpSpLocks/>
            </p:cNvGrpSpPr>
            <p:nvPr/>
          </p:nvGrpSpPr>
          <p:grpSpPr bwMode="auto">
            <a:xfrm rot="-1302417">
              <a:off x="7572825" y="3020449"/>
              <a:ext cx="316072" cy="326258"/>
              <a:chOff x="4091060" y="2821332"/>
              <a:chExt cx="122102" cy="164766"/>
            </a:xfrm>
          </p:grpSpPr>
          <p:sp>
            <p:nvSpPr>
              <p:cNvPr id="632" name="Полилиния 631"/>
              <p:cNvSpPr/>
              <p:nvPr/>
            </p:nvSpPr>
            <p:spPr>
              <a:xfrm>
                <a:off x="4120133" y="2834036"/>
                <a:ext cx="89549" cy="14285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46683"/>
                  <a:gd name="connsiteY0" fmla="*/ 113433 h 113433"/>
                  <a:gd name="connsiteX1" fmla="*/ 104917 w 146683"/>
                  <a:gd name="connsiteY1" fmla="*/ 90487 h 113433"/>
                  <a:gd name="connsiteX2" fmla="*/ 143017 w 146683"/>
                  <a:gd name="connsiteY2" fmla="*/ 35718 h 113433"/>
                  <a:gd name="connsiteX3" fmla="*/ 143017 w 146683"/>
                  <a:gd name="connsiteY3" fmla="*/ 0 h 113433"/>
                  <a:gd name="connsiteX0" fmla="*/ 0 w 153566"/>
                  <a:gd name="connsiteY0" fmla="*/ 159416 h 159416"/>
                  <a:gd name="connsiteX1" fmla="*/ 104917 w 153566"/>
                  <a:gd name="connsiteY1" fmla="*/ 136470 h 159416"/>
                  <a:gd name="connsiteX2" fmla="*/ 143017 w 153566"/>
                  <a:gd name="connsiteY2" fmla="*/ 81701 h 159416"/>
                  <a:gd name="connsiteX3" fmla="*/ 152575 w 153566"/>
                  <a:gd name="connsiteY3" fmla="*/ 0 h 159416"/>
                  <a:gd name="connsiteX0" fmla="*/ 0 w 153843"/>
                  <a:gd name="connsiteY0" fmla="*/ 159416 h 159416"/>
                  <a:gd name="connsiteX1" fmla="*/ 92036 w 153843"/>
                  <a:gd name="connsiteY1" fmla="*/ 120722 h 159416"/>
                  <a:gd name="connsiteX2" fmla="*/ 143017 w 153843"/>
                  <a:gd name="connsiteY2" fmla="*/ 81701 h 159416"/>
                  <a:gd name="connsiteX3" fmla="*/ 152575 w 153843"/>
                  <a:gd name="connsiteY3" fmla="*/ 0 h 159416"/>
                  <a:gd name="connsiteX0" fmla="*/ 0 w 153077"/>
                  <a:gd name="connsiteY0" fmla="*/ 159416 h 159416"/>
                  <a:gd name="connsiteX1" fmla="*/ 92036 w 153077"/>
                  <a:gd name="connsiteY1" fmla="*/ 120722 h 159416"/>
                  <a:gd name="connsiteX2" fmla="*/ 133155 w 153077"/>
                  <a:gd name="connsiteY2" fmla="*/ 67443 h 159416"/>
                  <a:gd name="connsiteX3" fmla="*/ 152575 w 153077"/>
                  <a:gd name="connsiteY3" fmla="*/ 0 h 159416"/>
                  <a:gd name="connsiteX0" fmla="*/ 0 w 153293"/>
                  <a:gd name="connsiteY0" fmla="*/ 159416 h 159416"/>
                  <a:gd name="connsiteX1" fmla="*/ 62029 w 153293"/>
                  <a:gd name="connsiteY1" fmla="*/ 143463 h 159416"/>
                  <a:gd name="connsiteX2" fmla="*/ 133155 w 153293"/>
                  <a:gd name="connsiteY2" fmla="*/ 67443 h 159416"/>
                  <a:gd name="connsiteX3" fmla="*/ 152575 w 153293"/>
                  <a:gd name="connsiteY3" fmla="*/ 0 h 159416"/>
                  <a:gd name="connsiteX0" fmla="*/ 0 w 91264"/>
                  <a:gd name="connsiteY0" fmla="*/ 143463 h 143463"/>
                  <a:gd name="connsiteX1" fmla="*/ 71126 w 91264"/>
                  <a:gd name="connsiteY1" fmla="*/ 67443 h 143463"/>
                  <a:gd name="connsiteX2" fmla="*/ 90546 w 91264"/>
                  <a:gd name="connsiteY2" fmla="*/ 0 h 14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264" h="143463">
                    <a:moveTo>
                      <a:pt x="0" y="143463"/>
                    </a:moveTo>
                    <a:cubicBezTo>
                      <a:pt x="22193" y="128134"/>
                      <a:pt x="56035" y="91354"/>
                      <a:pt x="71126" y="67443"/>
                    </a:cubicBezTo>
                    <a:cubicBezTo>
                      <a:pt x="86217" y="43532"/>
                      <a:pt x="93721" y="22224"/>
                      <a:pt x="90546" y="0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33" name="Прямая соединительная линия 632"/>
              <p:cNvCxnSpPr/>
              <p:nvPr/>
            </p:nvCxnSpPr>
            <p:spPr>
              <a:xfrm rot="17100000" flipH="1">
                <a:off x="4093808" y="2946486"/>
                <a:ext cx="35715" cy="4088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Прямая соединительная линия 633"/>
              <p:cNvCxnSpPr/>
              <p:nvPr/>
            </p:nvCxnSpPr>
            <p:spPr>
              <a:xfrm rot="16200000" flipH="1">
                <a:off x="4122501" y="2910658"/>
                <a:ext cx="35715" cy="4088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Прямая соединительная линия 634"/>
              <p:cNvCxnSpPr/>
              <p:nvPr/>
            </p:nvCxnSpPr>
            <p:spPr>
              <a:xfrm rot="16200000" flipH="1">
                <a:off x="4154804" y="2869848"/>
                <a:ext cx="35715" cy="4088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Прямая соединительная линия 635"/>
              <p:cNvCxnSpPr/>
              <p:nvPr/>
            </p:nvCxnSpPr>
            <p:spPr>
              <a:xfrm rot="14400000" flipH="1">
                <a:off x="4174621" y="2818407"/>
                <a:ext cx="35715" cy="4088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24" name="Группа 636"/>
          <p:cNvGrpSpPr>
            <a:grpSpLocks/>
          </p:cNvGrpSpPr>
          <p:nvPr/>
        </p:nvGrpSpPr>
        <p:grpSpPr bwMode="auto">
          <a:xfrm rot="-4761935">
            <a:off x="4766469" y="1647032"/>
            <a:ext cx="200025" cy="204787"/>
            <a:chOff x="4091060" y="2821332"/>
            <a:chExt cx="122102" cy="164766"/>
          </a:xfrm>
        </p:grpSpPr>
        <p:sp>
          <p:nvSpPr>
            <p:cNvPr id="638" name="Полилиния 637"/>
            <p:cNvSpPr/>
            <p:nvPr/>
          </p:nvSpPr>
          <p:spPr>
            <a:xfrm>
              <a:off x="4123561" y="2833830"/>
              <a:ext cx="91092" cy="14305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39" name="Прямая соединительная линия 638"/>
            <p:cNvCxnSpPr/>
            <p:nvPr/>
          </p:nvCxnSpPr>
          <p:spPr>
            <a:xfrm rot="17100000" flipH="1">
              <a:off x="4097958" y="2943190"/>
              <a:ext cx="35763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Прямая соединительная линия 639"/>
            <p:cNvCxnSpPr/>
            <p:nvPr/>
          </p:nvCxnSpPr>
          <p:spPr>
            <a:xfrm rot="16200000" flipH="1">
              <a:off x="4123014" y="2915381"/>
              <a:ext cx="35763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Прямая соединительная линия 640"/>
            <p:cNvCxnSpPr/>
            <p:nvPr/>
          </p:nvCxnSpPr>
          <p:spPr>
            <a:xfrm rot="16200000" flipH="1">
              <a:off x="4163426" y="2869807"/>
              <a:ext cx="35763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Прямая соединительная линия 641"/>
            <p:cNvCxnSpPr/>
            <p:nvPr/>
          </p:nvCxnSpPr>
          <p:spPr>
            <a:xfrm rot="14400000" flipH="1">
              <a:off x="4179310" y="2815192"/>
              <a:ext cx="35763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5" name="Группа 642"/>
          <p:cNvGrpSpPr>
            <a:grpSpLocks/>
          </p:cNvGrpSpPr>
          <p:nvPr/>
        </p:nvGrpSpPr>
        <p:grpSpPr bwMode="auto">
          <a:xfrm rot="-2994132">
            <a:off x="4930775" y="998538"/>
            <a:ext cx="198437" cy="204788"/>
            <a:chOff x="4091060" y="2821332"/>
            <a:chExt cx="122102" cy="164766"/>
          </a:xfrm>
        </p:grpSpPr>
        <p:sp>
          <p:nvSpPr>
            <p:cNvPr id="644" name="Полилиния 643"/>
            <p:cNvSpPr/>
            <p:nvPr/>
          </p:nvSpPr>
          <p:spPr>
            <a:xfrm>
              <a:off x="4122891" y="2833552"/>
              <a:ext cx="90844" cy="143052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45" name="Прямая соединительная линия 644"/>
            <p:cNvCxnSpPr/>
            <p:nvPr/>
          </p:nvCxnSpPr>
          <p:spPr>
            <a:xfrm rot="17100000" flipH="1">
              <a:off x="4093271" y="2947500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Прямая соединительная линия 645"/>
            <p:cNvCxnSpPr/>
            <p:nvPr/>
          </p:nvCxnSpPr>
          <p:spPr>
            <a:xfrm rot="16200000" flipH="1">
              <a:off x="4121035" y="2915262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Прямая соединительная линия 646"/>
            <p:cNvCxnSpPr/>
            <p:nvPr/>
          </p:nvCxnSpPr>
          <p:spPr>
            <a:xfrm rot="16200000" flipH="1">
              <a:off x="4156017" y="2872919"/>
              <a:ext cx="35763" cy="420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Прямая соединительная линия 647"/>
            <p:cNvCxnSpPr/>
            <p:nvPr/>
          </p:nvCxnSpPr>
          <p:spPr>
            <a:xfrm rot="14400000" flipH="1">
              <a:off x="4173302" y="2815972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6" name="Группа 648"/>
          <p:cNvGrpSpPr>
            <a:grpSpLocks/>
          </p:cNvGrpSpPr>
          <p:nvPr/>
        </p:nvGrpSpPr>
        <p:grpSpPr bwMode="auto">
          <a:xfrm rot="-5635544">
            <a:off x="4966494" y="1381919"/>
            <a:ext cx="279400" cy="160338"/>
            <a:chOff x="4303926" y="2901220"/>
            <a:chExt cx="181731" cy="103571"/>
          </a:xfrm>
        </p:grpSpPr>
        <p:sp>
          <p:nvSpPr>
            <p:cNvPr id="650" name="Полилиния 649"/>
            <p:cNvSpPr/>
            <p:nvPr/>
          </p:nvSpPr>
          <p:spPr>
            <a:xfrm rot="11463848">
              <a:off x="4350434" y="2930918"/>
              <a:ext cx="116680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51" name="Прямая соединительная линия 650"/>
            <p:cNvCxnSpPr/>
            <p:nvPr/>
          </p:nvCxnSpPr>
          <p:spPr>
            <a:xfrm rot="8763848" flipH="1">
              <a:off x="4453775" y="2903315"/>
              <a:ext cx="36139" cy="410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Прямая соединительная линия 651"/>
            <p:cNvCxnSpPr/>
            <p:nvPr/>
          </p:nvCxnSpPr>
          <p:spPr>
            <a:xfrm rot="7863848" flipH="1">
              <a:off x="4396015" y="2894602"/>
              <a:ext cx="35891" cy="413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Прямая соединительная линия 652"/>
            <p:cNvCxnSpPr/>
            <p:nvPr/>
          </p:nvCxnSpPr>
          <p:spPr>
            <a:xfrm rot="6963848" flipH="1">
              <a:off x="4346861" y="2916948"/>
              <a:ext cx="35891" cy="413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Прямая соединительная линия 653"/>
            <p:cNvCxnSpPr/>
            <p:nvPr/>
          </p:nvCxnSpPr>
          <p:spPr>
            <a:xfrm rot="5163848" flipH="1">
              <a:off x="4310604" y="2947369"/>
              <a:ext cx="35891" cy="413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7" name="Группа 30"/>
          <p:cNvGrpSpPr>
            <a:grpSpLocks/>
          </p:cNvGrpSpPr>
          <p:nvPr/>
        </p:nvGrpSpPr>
        <p:grpSpPr bwMode="auto">
          <a:xfrm>
            <a:off x="4356100" y="671513"/>
            <a:ext cx="531813" cy="290512"/>
            <a:chOff x="4453028" y="1004262"/>
            <a:chExt cx="844519" cy="463437"/>
          </a:xfrm>
        </p:grpSpPr>
        <p:grpSp>
          <p:nvGrpSpPr>
            <p:cNvPr id="13515" name="Группа 660"/>
            <p:cNvGrpSpPr>
              <a:grpSpLocks/>
            </p:cNvGrpSpPr>
            <p:nvPr/>
          </p:nvGrpSpPr>
          <p:grpSpPr bwMode="auto">
            <a:xfrm rot="-5852126">
              <a:off x="4976382" y="1146534"/>
              <a:ext cx="316072" cy="326258"/>
              <a:chOff x="4091060" y="2821332"/>
              <a:chExt cx="122102" cy="164766"/>
            </a:xfrm>
          </p:grpSpPr>
          <p:sp>
            <p:nvSpPr>
              <p:cNvPr id="662" name="Полилиния 661"/>
              <p:cNvSpPr/>
              <p:nvPr/>
            </p:nvSpPr>
            <p:spPr>
              <a:xfrm>
                <a:off x="4124143" y="2836341"/>
                <a:ext cx="90983" cy="14131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46683"/>
                  <a:gd name="connsiteY0" fmla="*/ 113433 h 113433"/>
                  <a:gd name="connsiteX1" fmla="*/ 104917 w 146683"/>
                  <a:gd name="connsiteY1" fmla="*/ 90487 h 113433"/>
                  <a:gd name="connsiteX2" fmla="*/ 143017 w 146683"/>
                  <a:gd name="connsiteY2" fmla="*/ 35718 h 113433"/>
                  <a:gd name="connsiteX3" fmla="*/ 143017 w 146683"/>
                  <a:gd name="connsiteY3" fmla="*/ 0 h 113433"/>
                  <a:gd name="connsiteX0" fmla="*/ 0 w 153566"/>
                  <a:gd name="connsiteY0" fmla="*/ 159416 h 159416"/>
                  <a:gd name="connsiteX1" fmla="*/ 104917 w 153566"/>
                  <a:gd name="connsiteY1" fmla="*/ 136470 h 159416"/>
                  <a:gd name="connsiteX2" fmla="*/ 143017 w 153566"/>
                  <a:gd name="connsiteY2" fmla="*/ 81701 h 159416"/>
                  <a:gd name="connsiteX3" fmla="*/ 152575 w 153566"/>
                  <a:gd name="connsiteY3" fmla="*/ 0 h 159416"/>
                  <a:gd name="connsiteX0" fmla="*/ 0 w 153843"/>
                  <a:gd name="connsiteY0" fmla="*/ 159416 h 159416"/>
                  <a:gd name="connsiteX1" fmla="*/ 92036 w 153843"/>
                  <a:gd name="connsiteY1" fmla="*/ 120722 h 159416"/>
                  <a:gd name="connsiteX2" fmla="*/ 143017 w 153843"/>
                  <a:gd name="connsiteY2" fmla="*/ 81701 h 159416"/>
                  <a:gd name="connsiteX3" fmla="*/ 152575 w 153843"/>
                  <a:gd name="connsiteY3" fmla="*/ 0 h 159416"/>
                  <a:gd name="connsiteX0" fmla="*/ 0 w 153077"/>
                  <a:gd name="connsiteY0" fmla="*/ 159416 h 159416"/>
                  <a:gd name="connsiteX1" fmla="*/ 92036 w 153077"/>
                  <a:gd name="connsiteY1" fmla="*/ 120722 h 159416"/>
                  <a:gd name="connsiteX2" fmla="*/ 133155 w 153077"/>
                  <a:gd name="connsiteY2" fmla="*/ 67443 h 159416"/>
                  <a:gd name="connsiteX3" fmla="*/ 152575 w 153077"/>
                  <a:gd name="connsiteY3" fmla="*/ 0 h 159416"/>
                  <a:gd name="connsiteX0" fmla="*/ 0 w 153293"/>
                  <a:gd name="connsiteY0" fmla="*/ 159416 h 159416"/>
                  <a:gd name="connsiteX1" fmla="*/ 62029 w 153293"/>
                  <a:gd name="connsiteY1" fmla="*/ 143463 h 159416"/>
                  <a:gd name="connsiteX2" fmla="*/ 133155 w 153293"/>
                  <a:gd name="connsiteY2" fmla="*/ 67443 h 159416"/>
                  <a:gd name="connsiteX3" fmla="*/ 152575 w 153293"/>
                  <a:gd name="connsiteY3" fmla="*/ 0 h 159416"/>
                  <a:gd name="connsiteX0" fmla="*/ 0 w 91264"/>
                  <a:gd name="connsiteY0" fmla="*/ 143463 h 143463"/>
                  <a:gd name="connsiteX1" fmla="*/ 71126 w 91264"/>
                  <a:gd name="connsiteY1" fmla="*/ 67443 h 143463"/>
                  <a:gd name="connsiteX2" fmla="*/ 90546 w 91264"/>
                  <a:gd name="connsiteY2" fmla="*/ 0 h 14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264" h="143463">
                    <a:moveTo>
                      <a:pt x="0" y="143463"/>
                    </a:moveTo>
                    <a:cubicBezTo>
                      <a:pt x="22193" y="128134"/>
                      <a:pt x="56035" y="91354"/>
                      <a:pt x="71126" y="67443"/>
                    </a:cubicBezTo>
                    <a:cubicBezTo>
                      <a:pt x="86217" y="43532"/>
                      <a:pt x="93721" y="22224"/>
                      <a:pt x="90546" y="0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63" name="Прямая соединительная линия 662"/>
              <p:cNvCxnSpPr/>
              <p:nvPr/>
            </p:nvCxnSpPr>
            <p:spPr>
              <a:xfrm rot="17100000" flipH="1">
                <a:off x="4089893" y="2947070"/>
                <a:ext cx="35647" cy="4108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Прямая соединительная линия 663"/>
              <p:cNvCxnSpPr/>
              <p:nvPr/>
            </p:nvCxnSpPr>
            <p:spPr>
              <a:xfrm rot="16200000" flipH="1">
                <a:off x="4122709" y="2915478"/>
                <a:ext cx="35647" cy="4108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Прямая соединительная линия 664"/>
              <p:cNvCxnSpPr/>
              <p:nvPr/>
            </p:nvCxnSpPr>
            <p:spPr>
              <a:xfrm rot="16200000" flipH="1">
                <a:off x="4156067" y="2873215"/>
                <a:ext cx="35647" cy="4206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Прямая соединительная линия 665"/>
              <p:cNvCxnSpPr/>
              <p:nvPr/>
            </p:nvCxnSpPr>
            <p:spPr>
              <a:xfrm rot="14400000" flipH="1">
                <a:off x="4171054" y="2818495"/>
                <a:ext cx="35647" cy="4108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16" name="Группа 666"/>
            <p:cNvGrpSpPr>
              <a:grpSpLocks/>
            </p:cNvGrpSpPr>
            <p:nvPr/>
          </p:nvGrpSpPr>
          <p:grpSpPr bwMode="auto">
            <a:xfrm rot="-8276694">
              <a:off x="4453028" y="1004262"/>
              <a:ext cx="316072" cy="326258"/>
              <a:chOff x="4091060" y="2821332"/>
              <a:chExt cx="122102" cy="164766"/>
            </a:xfrm>
          </p:grpSpPr>
          <p:sp>
            <p:nvSpPr>
              <p:cNvPr id="668" name="Полилиния 667"/>
              <p:cNvSpPr/>
              <p:nvPr/>
            </p:nvSpPr>
            <p:spPr>
              <a:xfrm>
                <a:off x="4121962" y="2833257"/>
                <a:ext cx="88622" cy="14324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46683"/>
                  <a:gd name="connsiteY0" fmla="*/ 113433 h 113433"/>
                  <a:gd name="connsiteX1" fmla="*/ 104917 w 146683"/>
                  <a:gd name="connsiteY1" fmla="*/ 90487 h 113433"/>
                  <a:gd name="connsiteX2" fmla="*/ 143017 w 146683"/>
                  <a:gd name="connsiteY2" fmla="*/ 35718 h 113433"/>
                  <a:gd name="connsiteX3" fmla="*/ 143017 w 146683"/>
                  <a:gd name="connsiteY3" fmla="*/ 0 h 113433"/>
                  <a:gd name="connsiteX0" fmla="*/ 0 w 153566"/>
                  <a:gd name="connsiteY0" fmla="*/ 159416 h 159416"/>
                  <a:gd name="connsiteX1" fmla="*/ 104917 w 153566"/>
                  <a:gd name="connsiteY1" fmla="*/ 136470 h 159416"/>
                  <a:gd name="connsiteX2" fmla="*/ 143017 w 153566"/>
                  <a:gd name="connsiteY2" fmla="*/ 81701 h 159416"/>
                  <a:gd name="connsiteX3" fmla="*/ 152575 w 153566"/>
                  <a:gd name="connsiteY3" fmla="*/ 0 h 159416"/>
                  <a:gd name="connsiteX0" fmla="*/ 0 w 153843"/>
                  <a:gd name="connsiteY0" fmla="*/ 159416 h 159416"/>
                  <a:gd name="connsiteX1" fmla="*/ 92036 w 153843"/>
                  <a:gd name="connsiteY1" fmla="*/ 120722 h 159416"/>
                  <a:gd name="connsiteX2" fmla="*/ 143017 w 153843"/>
                  <a:gd name="connsiteY2" fmla="*/ 81701 h 159416"/>
                  <a:gd name="connsiteX3" fmla="*/ 152575 w 153843"/>
                  <a:gd name="connsiteY3" fmla="*/ 0 h 159416"/>
                  <a:gd name="connsiteX0" fmla="*/ 0 w 153077"/>
                  <a:gd name="connsiteY0" fmla="*/ 159416 h 159416"/>
                  <a:gd name="connsiteX1" fmla="*/ 92036 w 153077"/>
                  <a:gd name="connsiteY1" fmla="*/ 120722 h 159416"/>
                  <a:gd name="connsiteX2" fmla="*/ 133155 w 153077"/>
                  <a:gd name="connsiteY2" fmla="*/ 67443 h 159416"/>
                  <a:gd name="connsiteX3" fmla="*/ 152575 w 153077"/>
                  <a:gd name="connsiteY3" fmla="*/ 0 h 159416"/>
                  <a:gd name="connsiteX0" fmla="*/ 0 w 153293"/>
                  <a:gd name="connsiteY0" fmla="*/ 159416 h 159416"/>
                  <a:gd name="connsiteX1" fmla="*/ 62029 w 153293"/>
                  <a:gd name="connsiteY1" fmla="*/ 143463 h 159416"/>
                  <a:gd name="connsiteX2" fmla="*/ 133155 w 153293"/>
                  <a:gd name="connsiteY2" fmla="*/ 67443 h 159416"/>
                  <a:gd name="connsiteX3" fmla="*/ 152575 w 153293"/>
                  <a:gd name="connsiteY3" fmla="*/ 0 h 159416"/>
                  <a:gd name="connsiteX0" fmla="*/ 0 w 91264"/>
                  <a:gd name="connsiteY0" fmla="*/ 143463 h 143463"/>
                  <a:gd name="connsiteX1" fmla="*/ 71126 w 91264"/>
                  <a:gd name="connsiteY1" fmla="*/ 67443 h 143463"/>
                  <a:gd name="connsiteX2" fmla="*/ 90546 w 91264"/>
                  <a:gd name="connsiteY2" fmla="*/ 0 h 14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264" h="143463">
                    <a:moveTo>
                      <a:pt x="0" y="143463"/>
                    </a:moveTo>
                    <a:cubicBezTo>
                      <a:pt x="22193" y="128134"/>
                      <a:pt x="56035" y="91354"/>
                      <a:pt x="71126" y="67443"/>
                    </a:cubicBezTo>
                    <a:cubicBezTo>
                      <a:pt x="86217" y="43532"/>
                      <a:pt x="93721" y="22224"/>
                      <a:pt x="90546" y="0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69" name="Прямая соединительная линия 668"/>
              <p:cNvCxnSpPr/>
              <p:nvPr/>
            </p:nvCxnSpPr>
            <p:spPr>
              <a:xfrm rot="17100000" flipH="1">
                <a:off x="4093519" y="2947311"/>
                <a:ext cx="35810" cy="3992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Прямая соединительная линия 669"/>
              <p:cNvCxnSpPr/>
              <p:nvPr/>
            </p:nvCxnSpPr>
            <p:spPr>
              <a:xfrm rot="16200000" flipH="1">
                <a:off x="4122769" y="2913032"/>
                <a:ext cx="35810" cy="4090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Прямая соединительная линия 670"/>
              <p:cNvCxnSpPr/>
              <p:nvPr/>
            </p:nvCxnSpPr>
            <p:spPr>
              <a:xfrm rot="16200000" flipH="1">
                <a:off x="4157258" y="2868240"/>
                <a:ext cx="35810" cy="4187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Прямая соединительная линия 671"/>
              <p:cNvCxnSpPr/>
              <p:nvPr/>
            </p:nvCxnSpPr>
            <p:spPr>
              <a:xfrm rot="14400000" flipH="1">
                <a:off x="4173112" y="2817320"/>
                <a:ext cx="37089" cy="4090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28" name="Группа 672"/>
          <p:cNvGrpSpPr>
            <a:grpSpLocks/>
          </p:cNvGrpSpPr>
          <p:nvPr/>
        </p:nvGrpSpPr>
        <p:grpSpPr bwMode="auto">
          <a:xfrm rot="-8320743">
            <a:off x="3911600" y="533400"/>
            <a:ext cx="200025" cy="204788"/>
            <a:chOff x="4091060" y="2821332"/>
            <a:chExt cx="122102" cy="164766"/>
          </a:xfrm>
        </p:grpSpPr>
        <p:sp>
          <p:nvSpPr>
            <p:cNvPr id="674" name="Полилиния 673"/>
            <p:cNvSpPr/>
            <p:nvPr/>
          </p:nvSpPr>
          <p:spPr>
            <a:xfrm>
              <a:off x="4120386" y="2837433"/>
              <a:ext cx="91092" cy="143052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75" name="Прямая соединительная линия 674"/>
            <p:cNvCxnSpPr/>
            <p:nvPr/>
          </p:nvCxnSpPr>
          <p:spPr>
            <a:xfrm rot="17100000" flipH="1">
              <a:off x="4098880" y="2945951"/>
              <a:ext cx="35763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Прямая соединительная линия 675"/>
            <p:cNvCxnSpPr/>
            <p:nvPr/>
          </p:nvCxnSpPr>
          <p:spPr>
            <a:xfrm rot="16200000" flipH="1">
              <a:off x="4124937" y="2911991"/>
              <a:ext cx="35763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Прямая соединительная линия 676"/>
            <p:cNvCxnSpPr/>
            <p:nvPr/>
          </p:nvCxnSpPr>
          <p:spPr>
            <a:xfrm rot="16200000" flipH="1">
              <a:off x="4160410" y="2866999"/>
              <a:ext cx="35763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Прямая соединительная линия 677"/>
            <p:cNvCxnSpPr/>
            <p:nvPr/>
          </p:nvCxnSpPr>
          <p:spPr>
            <a:xfrm rot="14400000" flipH="1">
              <a:off x="4180276" y="2811666"/>
              <a:ext cx="35763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9" name="Группа 678"/>
          <p:cNvGrpSpPr>
            <a:grpSpLocks/>
          </p:cNvGrpSpPr>
          <p:nvPr/>
        </p:nvGrpSpPr>
        <p:grpSpPr bwMode="auto">
          <a:xfrm rot="10311483">
            <a:off x="2965450" y="665163"/>
            <a:ext cx="200025" cy="206375"/>
            <a:chOff x="4091060" y="2821332"/>
            <a:chExt cx="122102" cy="164766"/>
          </a:xfrm>
        </p:grpSpPr>
        <p:sp>
          <p:nvSpPr>
            <p:cNvPr id="680" name="Полилиния 679"/>
            <p:cNvSpPr/>
            <p:nvPr/>
          </p:nvSpPr>
          <p:spPr>
            <a:xfrm>
              <a:off x="4120062" y="2842953"/>
              <a:ext cx="91092" cy="14321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81" name="Прямая соединительная линия 680"/>
            <p:cNvCxnSpPr/>
            <p:nvPr/>
          </p:nvCxnSpPr>
          <p:spPr>
            <a:xfrm rot="17100000" flipH="1">
              <a:off x="4098107" y="2950355"/>
              <a:ext cx="35488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Прямая соединительная линия 681"/>
            <p:cNvCxnSpPr/>
            <p:nvPr/>
          </p:nvCxnSpPr>
          <p:spPr>
            <a:xfrm rot="16200000" flipH="1">
              <a:off x="4123243" y="2925573"/>
              <a:ext cx="36755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Прямая соединительная линия 682"/>
            <p:cNvCxnSpPr/>
            <p:nvPr/>
          </p:nvCxnSpPr>
          <p:spPr>
            <a:xfrm rot="16200000" flipH="1">
              <a:off x="4160869" y="2880916"/>
              <a:ext cx="36755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Прямая соединительная линия 683"/>
            <p:cNvCxnSpPr/>
            <p:nvPr/>
          </p:nvCxnSpPr>
          <p:spPr>
            <a:xfrm rot="14400000" flipH="1">
              <a:off x="4179670" y="2822220"/>
              <a:ext cx="35488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30" name="Группа 690"/>
          <p:cNvGrpSpPr>
            <a:grpSpLocks/>
          </p:cNvGrpSpPr>
          <p:nvPr/>
        </p:nvGrpSpPr>
        <p:grpSpPr bwMode="auto">
          <a:xfrm rot="2119117">
            <a:off x="3435350" y="558800"/>
            <a:ext cx="280988" cy="161925"/>
            <a:chOff x="4303926" y="2901220"/>
            <a:chExt cx="181731" cy="103571"/>
          </a:xfrm>
        </p:grpSpPr>
        <p:sp>
          <p:nvSpPr>
            <p:cNvPr id="692" name="Полилиния 691"/>
            <p:cNvSpPr/>
            <p:nvPr/>
          </p:nvSpPr>
          <p:spPr>
            <a:xfrm rot="11463848">
              <a:off x="4343469" y="2930546"/>
              <a:ext cx="116020" cy="7412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93" name="Прямая соединительная линия 692"/>
            <p:cNvCxnSpPr/>
            <p:nvPr/>
          </p:nvCxnSpPr>
          <p:spPr>
            <a:xfrm rot="8763848" flipH="1">
              <a:off x="4445505" y="2903353"/>
              <a:ext cx="35936" cy="4163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Прямая соединительная линия 693"/>
            <p:cNvCxnSpPr/>
            <p:nvPr/>
          </p:nvCxnSpPr>
          <p:spPr>
            <a:xfrm rot="7863848" flipH="1">
              <a:off x="4390039" y="2899705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Прямая соединительная линия 694"/>
            <p:cNvCxnSpPr/>
            <p:nvPr/>
          </p:nvCxnSpPr>
          <p:spPr>
            <a:xfrm rot="6963848" flipH="1">
              <a:off x="4338759" y="2919460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Прямая соединительная линия 695"/>
            <p:cNvCxnSpPr/>
            <p:nvPr/>
          </p:nvCxnSpPr>
          <p:spPr>
            <a:xfrm rot="5163848" flipH="1">
              <a:off x="4301532" y="2947413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7" name="Группа 696"/>
          <p:cNvGrpSpPr>
            <a:grpSpLocks/>
          </p:cNvGrpSpPr>
          <p:nvPr/>
        </p:nvGrpSpPr>
        <p:grpSpPr bwMode="auto">
          <a:xfrm rot="-226750">
            <a:off x="3100388" y="588963"/>
            <a:ext cx="280987" cy="160337"/>
            <a:chOff x="4303926" y="2901220"/>
            <a:chExt cx="181731" cy="103571"/>
          </a:xfrm>
        </p:grpSpPr>
        <p:sp>
          <p:nvSpPr>
            <p:cNvPr id="698" name="Полилиния 697"/>
            <p:cNvSpPr/>
            <p:nvPr/>
          </p:nvSpPr>
          <p:spPr>
            <a:xfrm rot="11463848">
              <a:off x="4343107" y="2929352"/>
              <a:ext cx="116021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99" name="Прямая соединительная линия 698"/>
            <p:cNvCxnSpPr/>
            <p:nvPr/>
          </p:nvCxnSpPr>
          <p:spPr>
            <a:xfrm rot="8763848" flipH="1">
              <a:off x="4445819" y="2900565"/>
              <a:ext cx="35935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0" name="Прямая соединительная линия 699"/>
            <p:cNvCxnSpPr/>
            <p:nvPr/>
          </p:nvCxnSpPr>
          <p:spPr>
            <a:xfrm rot="7863848" flipH="1">
              <a:off x="4390997" y="2897435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1" name="Прямая соединительная линия 700"/>
            <p:cNvCxnSpPr/>
            <p:nvPr/>
          </p:nvCxnSpPr>
          <p:spPr>
            <a:xfrm rot="6963848" flipH="1">
              <a:off x="4342381" y="2916837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Прямая соединительная линия 701"/>
            <p:cNvCxnSpPr/>
            <p:nvPr/>
          </p:nvCxnSpPr>
          <p:spPr>
            <a:xfrm rot="5163848" flipH="1">
              <a:off x="4306338" y="2948373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Полилиния 4"/>
          <p:cNvSpPr/>
          <p:nvPr/>
        </p:nvSpPr>
        <p:spPr>
          <a:xfrm rot="265451">
            <a:off x="3825875" y="1603375"/>
            <a:ext cx="1474788" cy="1222375"/>
          </a:xfrm>
          <a:custGeom>
            <a:avLst/>
            <a:gdLst>
              <a:gd name="connsiteX0" fmla="*/ 0 w 1705510"/>
              <a:gd name="connsiteY0" fmla="*/ 1473566 h 1703415"/>
              <a:gd name="connsiteX1" fmla="*/ 361813 w 1705510"/>
              <a:gd name="connsiteY1" fmla="*/ 1677496 h 1703415"/>
              <a:gd name="connsiteX2" fmla="*/ 769675 w 1705510"/>
              <a:gd name="connsiteY2" fmla="*/ 1684075 h 1703415"/>
              <a:gd name="connsiteX3" fmla="*/ 1197272 w 1705510"/>
              <a:gd name="connsiteY3" fmla="*/ 1526193 h 1703415"/>
              <a:gd name="connsiteX4" fmla="*/ 1466987 w 1705510"/>
              <a:gd name="connsiteY4" fmla="*/ 1282791 h 1703415"/>
              <a:gd name="connsiteX5" fmla="*/ 1670918 w 1705510"/>
              <a:gd name="connsiteY5" fmla="*/ 874930 h 1703415"/>
              <a:gd name="connsiteX6" fmla="*/ 1684075 w 1705510"/>
              <a:gd name="connsiteY6" fmla="*/ 427597 h 1703415"/>
              <a:gd name="connsiteX7" fmla="*/ 1453830 w 1705510"/>
              <a:gd name="connsiteY7" fmla="*/ 144725 h 1703415"/>
              <a:gd name="connsiteX8" fmla="*/ 1190693 w 1705510"/>
              <a:gd name="connsiteY8" fmla="*/ 46049 h 1703415"/>
              <a:gd name="connsiteX9" fmla="*/ 967027 w 1705510"/>
              <a:gd name="connsiteY9" fmla="*/ 0 h 1703415"/>
              <a:gd name="connsiteX0" fmla="*/ 0 w 1757897"/>
              <a:gd name="connsiteY0" fmla="*/ 1225916 h 1720111"/>
              <a:gd name="connsiteX1" fmla="*/ 414200 w 1757897"/>
              <a:gd name="connsiteY1" fmla="*/ 1677496 h 1720111"/>
              <a:gd name="connsiteX2" fmla="*/ 822062 w 1757897"/>
              <a:gd name="connsiteY2" fmla="*/ 1684075 h 1720111"/>
              <a:gd name="connsiteX3" fmla="*/ 1249659 w 1757897"/>
              <a:gd name="connsiteY3" fmla="*/ 1526193 h 1720111"/>
              <a:gd name="connsiteX4" fmla="*/ 1519374 w 1757897"/>
              <a:gd name="connsiteY4" fmla="*/ 1282791 h 1720111"/>
              <a:gd name="connsiteX5" fmla="*/ 1723305 w 1757897"/>
              <a:gd name="connsiteY5" fmla="*/ 874930 h 1720111"/>
              <a:gd name="connsiteX6" fmla="*/ 1736462 w 1757897"/>
              <a:gd name="connsiteY6" fmla="*/ 427597 h 1720111"/>
              <a:gd name="connsiteX7" fmla="*/ 1506217 w 1757897"/>
              <a:gd name="connsiteY7" fmla="*/ 144725 h 1720111"/>
              <a:gd name="connsiteX8" fmla="*/ 1243080 w 1757897"/>
              <a:gd name="connsiteY8" fmla="*/ 46049 h 1720111"/>
              <a:gd name="connsiteX9" fmla="*/ 1019414 w 1757897"/>
              <a:gd name="connsiteY9" fmla="*/ 0 h 1720111"/>
              <a:gd name="connsiteX0" fmla="*/ 1584 w 1759481"/>
              <a:gd name="connsiteY0" fmla="*/ 1225916 h 1720111"/>
              <a:gd name="connsiteX1" fmla="*/ 415784 w 1759481"/>
              <a:gd name="connsiteY1" fmla="*/ 1677496 h 1720111"/>
              <a:gd name="connsiteX2" fmla="*/ 823646 w 1759481"/>
              <a:gd name="connsiteY2" fmla="*/ 1684075 h 1720111"/>
              <a:gd name="connsiteX3" fmla="*/ 1251243 w 1759481"/>
              <a:gd name="connsiteY3" fmla="*/ 1526193 h 1720111"/>
              <a:gd name="connsiteX4" fmla="*/ 1520958 w 1759481"/>
              <a:gd name="connsiteY4" fmla="*/ 1282791 h 1720111"/>
              <a:gd name="connsiteX5" fmla="*/ 1724889 w 1759481"/>
              <a:gd name="connsiteY5" fmla="*/ 874930 h 1720111"/>
              <a:gd name="connsiteX6" fmla="*/ 1738046 w 1759481"/>
              <a:gd name="connsiteY6" fmla="*/ 427597 h 1720111"/>
              <a:gd name="connsiteX7" fmla="*/ 1507801 w 1759481"/>
              <a:gd name="connsiteY7" fmla="*/ 144725 h 1720111"/>
              <a:gd name="connsiteX8" fmla="*/ 1244664 w 1759481"/>
              <a:gd name="connsiteY8" fmla="*/ 46049 h 1720111"/>
              <a:gd name="connsiteX9" fmla="*/ 1020998 w 1759481"/>
              <a:gd name="connsiteY9" fmla="*/ 0 h 1720111"/>
              <a:gd name="connsiteX0" fmla="*/ 1395 w 1811679"/>
              <a:gd name="connsiteY0" fmla="*/ 1149716 h 1725551"/>
              <a:gd name="connsiteX1" fmla="*/ 467982 w 1811679"/>
              <a:gd name="connsiteY1" fmla="*/ 1677496 h 1725551"/>
              <a:gd name="connsiteX2" fmla="*/ 875844 w 1811679"/>
              <a:gd name="connsiteY2" fmla="*/ 1684075 h 1725551"/>
              <a:gd name="connsiteX3" fmla="*/ 1303441 w 1811679"/>
              <a:gd name="connsiteY3" fmla="*/ 1526193 h 1725551"/>
              <a:gd name="connsiteX4" fmla="*/ 1573156 w 1811679"/>
              <a:gd name="connsiteY4" fmla="*/ 1282791 h 1725551"/>
              <a:gd name="connsiteX5" fmla="*/ 1777087 w 1811679"/>
              <a:gd name="connsiteY5" fmla="*/ 874930 h 1725551"/>
              <a:gd name="connsiteX6" fmla="*/ 1790244 w 1811679"/>
              <a:gd name="connsiteY6" fmla="*/ 427597 h 1725551"/>
              <a:gd name="connsiteX7" fmla="*/ 1559999 w 1811679"/>
              <a:gd name="connsiteY7" fmla="*/ 144725 h 1725551"/>
              <a:gd name="connsiteX8" fmla="*/ 1296862 w 1811679"/>
              <a:gd name="connsiteY8" fmla="*/ 46049 h 1725551"/>
              <a:gd name="connsiteX9" fmla="*/ 1073196 w 1811679"/>
              <a:gd name="connsiteY9" fmla="*/ 0 h 1725551"/>
              <a:gd name="connsiteX0" fmla="*/ 1651 w 1811935"/>
              <a:gd name="connsiteY0" fmla="*/ 1149716 h 1684160"/>
              <a:gd name="connsiteX1" fmla="*/ 411179 w 1811935"/>
              <a:gd name="connsiteY1" fmla="*/ 1541626 h 1684160"/>
              <a:gd name="connsiteX2" fmla="*/ 876100 w 1811935"/>
              <a:gd name="connsiteY2" fmla="*/ 1684075 h 1684160"/>
              <a:gd name="connsiteX3" fmla="*/ 1303697 w 1811935"/>
              <a:gd name="connsiteY3" fmla="*/ 1526193 h 1684160"/>
              <a:gd name="connsiteX4" fmla="*/ 1573412 w 1811935"/>
              <a:gd name="connsiteY4" fmla="*/ 1282791 h 1684160"/>
              <a:gd name="connsiteX5" fmla="*/ 1777343 w 1811935"/>
              <a:gd name="connsiteY5" fmla="*/ 874930 h 1684160"/>
              <a:gd name="connsiteX6" fmla="*/ 1790500 w 1811935"/>
              <a:gd name="connsiteY6" fmla="*/ 427597 h 1684160"/>
              <a:gd name="connsiteX7" fmla="*/ 1560255 w 1811935"/>
              <a:gd name="connsiteY7" fmla="*/ 144725 h 1684160"/>
              <a:gd name="connsiteX8" fmla="*/ 1297118 w 1811935"/>
              <a:gd name="connsiteY8" fmla="*/ 46049 h 1684160"/>
              <a:gd name="connsiteX9" fmla="*/ 1073452 w 1811935"/>
              <a:gd name="connsiteY9" fmla="*/ 0 h 1684160"/>
              <a:gd name="connsiteX0" fmla="*/ 1613 w 1811897"/>
              <a:gd name="connsiteY0" fmla="*/ 1149716 h 1618309"/>
              <a:gd name="connsiteX1" fmla="*/ 411141 w 1811897"/>
              <a:gd name="connsiteY1" fmla="*/ 1541626 h 1618309"/>
              <a:gd name="connsiteX2" fmla="*/ 829890 w 1811897"/>
              <a:gd name="connsiteY2" fmla="*/ 1617615 h 1618309"/>
              <a:gd name="connsiteX3" fmla="*/ 1303659 w 1811897"/>
              <a:gd name="connsiteY3" fmla="*/ 1526193 h 1618309"/>
              <a:gd name="connsiteX4" fmla="*/ 1573374 w 1811897"/>
              <a:gd name="connsiteY4" fmla="*/ 1282791 h 1618309"/>
              <a:gd name="connsiteX5" fmla="*/ 1777305 w 1811897"/>
              <a:gd name="connsiteY5" fmla="*/ 874930 h 1618309"/>
              <a:gd name="connsiteX6" fmla="*/ 1790462 w 1811897"/>
              <a:gd name="connsiteY6" fmla="*/ 427597 h 1618309"/>
              <a:gd name="connsiteX7" fmla="*/ 1560217 w 1811897"/>
              <a:gd name="connsiteY7" fmla="*/ 144725 h 1618309"/>
              <a:gd name="connsiteX8" fmla="*/ 1297080 w 1811897"/>
              <a:gd name="connsiteY8" fmla="*/ 46049 h 1618309"/>
              <a:gd name="connsiteX9" fmla="*/ 1073414 w 1811897"/>
              <a:gd name="connsiteY9" fmla="*/ 0 h 1618309"/>
              <a:gd name="connsiteX0" fmla="*/ 1613 w 1811897"/>
              <a:gd name="connsiteY0" fmla="*/ 1149716 h 1621694"/>
              <a:gd name="connsiteX1" fmla="*/ 411141 w 1811897"/>
              <a:gd name="connsiteY1" fmla="*/ 1541626 h 1621694"/>
              <a:gd name="connsiteX2" fmla="*/ 829890 w 1811897"/>
              <a:gd name="connsiteY2" fmla="*/ 1617615 h 1621694"/>
              <a:gd name="connsiteX3" fmla="*/ 1264277 w 1811897"/>
              <a:gd name="connsiteY3" fmla="*/ 1471951 h 1621694"/>
              <a:gd name="connsiteX4" fmla="*/ 1573374 w 1811897"/>
              <a:gd name="connsiteY4" fmla="*/ 1282791 h 1621694"/>
              <a:gd name="connsiteX5" fmla="*/ 1777305 w 1811897"/>
              <a:gd name="connsiteY5" fmla="*/ 874930 h 1621694"/>
              <a:gd name="connsiteX6" fmla="*/ 1790462 w 1811897"/>
              <a:gd name="connsiteY6" fmla="*/ 427597 h 1621694"/>
              <a:gd name="connsiteX7" fmla="*/ 1560217 w 1811897"/>
              <a:gd name="connsiteY7" fmla="*/ 144725 h 1621694"/>
              <a:gd name="connsiteX8" fmla="*/ 1297080 w 1811897"/>
              <a:gd name="connsiteY8" fmla="*/ 46049 h 1621694"/>
              <a:gd name="connsiteX9" fmla="*/ 1073414 w 1811897"/>
              <a:gd name="connsiteY9" fmla="*/ 0 h 162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11897" h="1621694">
                <a:moveTo>
                  <a:pt x="1613" y="1149716"/>
                </a:moveTo>
                <a:cubicBezTo>
                  <a:pt x="-24495" y="1281763"/>
                  <a:pt x="273095" y="1463643"/>
                  <a:pt x="411141" y="1541626"/>
                </a:cubicBezTo>
                <a:cubicBezTo>
                  <a:pt x="549187" y="1619609"/>
                  <a:pt x="687701" y="1629227"/>
                  <a:pt x="829890" y="1617615"/>
                </a:cubicBezTo>
                <a:cubicBezTo>
                  <a:pt x="972079" y="1606003"/>
                  <a:pt x="1140363" y="1527755"/>
                  <a:pt x="1264277" y="1471951"/>
                </a:cubicBezTo>
                <a:cubicBezTo>
                  <a:pt x="1388191" y="1416147"/>
                  <a:pt x="1487869" y="1382295"/>
                  <a:pt x="1573374" y="1282791"/>
                </a:cubicBezTo>
                <a:cubicBezTo>
                  <a:pt x="1658879" y="1183287"/>
                  <a:pt x="1741124" y="1017462"/>
                  <a:pt x="1777305" y="874930"/>
                </a:cubicBezTo>
                <a:cubicBezTo>
                  <a:pt x="1813486" y="732398"/>
                  <a:pt x="1826643" y="549298"/>
                  <a:pt x="1790462" y="427597"/>
                </a:cubicBezTo>
                <a:cubicBezTo>
                  <a:pt x="1754281" y="305896"/>
                  <a:pt x="1642447" y="208316"/>
                  <a:pt x="1560217" y="144725"/>
                </a:cubicBezTo>
                <a:cubicBezTo>
                  <a:pt x="1477987" y="81134"/>
                  <a:pt x="1378214" y="70170"/>
                  <a:pt x="1297080" y="46049"/>
                </a:cubicBezTo>
                <a:cubicBezTo>
                  <a:pt x="1215946" y="21928"/>
                  <a:pt x="1144680" y="10964"/>
                  <a:pt x="1073414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4300538" y="512763"/>
            <a:ext cx="1062037" cy="1008062"/>
          </a:xfrm>
          <a:custGeom>
            <a:avLst/>
            <a:gdLst>
              <a:gd name="connsiteX0" fmla="*/ 0 w 1685801"/>
              <a:gd name="connsiteY0" fmla="*/ 390212 h 1600640"/>
              <a:gd name="connsiteX1" fmla="*/ 157882 w 1685801"/>
              <a:gd name="connsiteY1" fmla="*/ 140232 h 1600640"/>
              <a:gd name="connsiteX2" fmla="*/ 552588 w 1685801"/>
              <a:gd name="connsiteY2" fmla="*/ 94183 h 1600640"/>
              <a:gd name="connsiteX3" fmla="*/ 947293 w 1685801"/>
              <a:gd name="connsiteY3" fmla="*/ 2085 h 1600640"/>
              <a:gd name="connsiteX4" fmla="*/ 1335419 w 1685801"/>
              <a:gd name="connsiteY4" fmla="*/ 192859 h 1600640"/>
              <a:gd name="connsiteX5" fmla="*/ 1559085 w 1685801"/>
              <a:gd name="connsiteY5" fmla="*/ 475731 h 1600640"/>
              <a:gd name="connsiteX6" fmla="*/ 1578821 w 1685801"/>
              <a:gd name="connsiteY6" fmla="*/ 844122 h 1600640"/>
              <a:gd name="connsiteX7" fmla="*/ 1670918 w 1685801"/>
              <a:gd name="connsiteY7" fmla="*/ 1126994 h 1600640"/>
              <a:gd name="connsiteX8" fmla="*/ 1664340 w 1685801"/>
              <a:gd name="connsiteY8" fmla="*/ 1442758 h 1600640"/>
              <a:gd name="connsiteX9" fmla="*/ 1466988 w 1685801"/>
              <a:gd name="connsiteY9" fmla="*/ 1600640 h 160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5801" h="1600640">
                <a:moveTo>
                  <a:pt x="0" y="390212"/>
                </a:moveTo>
                <a:cubicBezTo>
                  <a:pt x="32892" y="289891"/>
                  <a:pt x="65784" y="189570"/>
                  <a:pt x="157882" y="140232"/>
                </a:cubicBezTo>
                <a:cubicBezTo>
                  <a:pt x="249980" y="90894"/>
                  <a:pt x="421020" y="117207"/>
                  <a:pt x="552588" y="94183"/>
                </a:cubicBezTo>
                <a:cubicBezTo>
                  <a:pt x="684156" y="71159"/>
                  <a:pt x="816821" y="-14361"/>
                  <a:pt x="947293" y="2085"/>
                </a:cubicBezTo>
                <a:cubicBezTo>
                  <a:pt x="1077765" y="18531"/>
                  <a:pt x="1233454" y="113918"/>
                  <a:pt x="1335419" y="192859"/>
                </a:cubicBezTo>
                <a:cubicBezTo>
                  <a:pt x="1437384" y="271800"/>
                  <a:pt x="1518518" y="367187"/>
                  <a:pt x="1559085" y="475731"/>
                </a:cubicBezTo>
                <a:cubicBezTo>
                  <a:pt x="1599652" y="584275"/>
                  <a:pt x="1560182" y="735578"/>
                  <a:pt x="1578821" y="844122"/>
                </a:cubicBezTo>
                <a:cubicBezTo>
                  <a:pt x="1597460" y="952666"/>
                  <a:pt x="1656665" y="1027221"/>
                  <a:pt x="1670918" y="1126994"/>
                </a:cubicBezTo>
                <a:cubicBezTo>
                  <a:pt x="1685171" y="1226767"/>
                  <a:pt x="1698328" y="1363817"/>
                  <a:pt x="1664340" y="1442758"/>
                </a:cubicBezTo>
                <a:cubicBezTo>
                  <a:pt x="1630352" y="1521699"/>
                  <a:pt x="1548670" y="1561169"/>
                  <a:pt x="1466988" y="160064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 rot="265451">
            <a:off x="3817938" y="1619250"/>
            <a:ext cx="1495425" cy="1203325"/>
          </a:xfrm>
          <a:custGeom>
            <a:avLst/>
            <a:gdLst>
              <a:gd name="connsiteX0" fmla="*/ 46049 w 1690654"/>
              <a:gd name="connsiteY0" fmla="*/ 1401203 h 1716967"/>
              <a:gd name="connsiteX1" fmla="*/ 506539 w 1690654"/>
              <a:gd name="connsiteY1" fmla="*/ 1256478 h 1716967"/>
              <a:gd name="connsiteX2" fmla="*/ 782832 w 1690654"/>
              <a:gd name="connsiteY2" fmla="*/ 1249900 h 1716967"/>
              <a:gd name="connsiteX3" fmla="*/ 1032812 w 1690654"/>
              <a:gd name="connsiteY3" fmla="*/ 1065704 h 1716967"/>
              <a:gd name="connsiteX4" fmla="*/ 1157802 w 1690654"/>
              <a:gd name="connsiteY4" fmla="*/ 710470 h 1716967"/>
              <a:gd name="connsiteX5" fmla="*/ 1170959 w 1690654"/>
              <a:gd name="connsiteY5" fmla="*/ 414441 h 1716967"/>
              <a:gd name="connsiteX6" fmla="*/ 1032812 w 1690654"/>
              <a:gd name="connsiteY6" fmla="*/ 217088 h 1716967"/>
              <a:gd name="connsiteX7" fmla="*/ 934136 w 1690654"/>
              <a:gd name="connsiteY7" fmla="*/ 0 h 1716967"/>
              <a:gd name="connsiteX8" fmla="*/ 1236743 w 1690654"/>
              <a:gd name="connsiteY8" fmla="*/ 59206 h 1716967"/>
              <a:gd name="connsiteX9" fmla="*/ 1598556 w 1690654"/>
              <a:gd name="connsiteY9" fmla="*/ 276294 h 1716967"/>
              <a:gd name="connsiteX10" fmla="*/ 1690654 w 1690654"/>
              <a:gd name="connsiteY10" fmla="*/ 493382 h 1716967"/>
              <a:gd name="connsiteX11" fmla="*/ 1670918 w 1690654"/>
              <a:gd name="connsiteY11" fmla="*/ 861773 h 1716967"/>
              <a:gd name="connsiteX12" fmla="*/ 1460409 w 1690654"/>
              <a:gd name="connsiteY12" fmla="*/ 1276213 h 1716967"/>
              <a:gd name="connsiteX13" fmla="*/ 1269635 w 1690654"/>
              <a:gd name="connsiteY13" fmla="*/ 1473566 h 1716967"/>
              <a:gd name="connsiteX14" fmla="*/ 1052547 w 1690654"/>
              <a:gd name="connsiteY14" fmla="*/ 1572242 h 1716967"/>
              <a:gd name="connsiteX15" fmla="*/ 684156 w 1690654"/>
              <a:gd name="connsiteY15" fmla="*/ 1716967 h 1716967"/>
              <a:gd name="connsiteX16" fmla="*/ 361813 w 1690654"/>
              <a:gd name="connsiteY16" fmla="*/ 1684075 h 1716967"/>
              <a:gd name="connsiteX17" fmla="*/ 92098 w 1690654"/>
              <a:gd name="connsiteY17" fmla="*/ 1545929 h 1716967"/>
              <a:gd name="connsiteX18" fmla="*/ 0 w 1690654"/>
              <a:gd name="connsiteY18" fmla="*/ 1480144 h 1716967"/>
              <a:gd name="connsiteX19" fmla="*/ 46049 w 1690654"/>
              <a:gd name="connsiteY19" fmla="*/ 1401203 h 1716967"/>
              <a:gd name="connsiteX0" fmla="*/ 46049 w 1690654"/>
              <a:gd name="connsiteY0" fmla="*/ 1401203 h 1716967"/>
              <a:gd name="connsiteX1" fmla="*/ 511302 w 1690654"/>
              <a:gd name="connsiteY1" fmla="*/ 1185040 h 1716967"/>
              <a:gd name="connsiteX2" fmla="*/ 782832 w 1690654"/>
              <a:gd name="connsiteY2" fmla="*/ 1249900 h 1716967"/>
              <a:gd name="connsiteX3" fmla="*/ 1032812 w 1690654"/>
              <a:gd name="connsiteY3" fmla="*/ 1065704 h 1716967"/>
              <a:gd name="connsiteX4" fmla="*/ 1157802 w 1690654"/>
              <a:gd name="connsiteY4" fmla="*/ 710470 h 1716967"/>
              <a:gd name="connsiteX5" fmla="*/ 1170959 w 1690654"/>
              <a:gd name="connsiteY5" fmla="*/ 414441 h 1716967"/>
              <a:gd name="connsiteX6" fmla="*/ 1032812 w 1690654"/>
              <a:gd name="connsiteY6" fmla="*/ 217088 h 1716967"/>
              <a:gd name="connsiteX7" fmla="*/ 934136 w 1690654"/>
              <a:gd name="connsiteY7" fmla="*/ 0 h 1716967"/>
              <a:gd name="connsiteX8" fmla="*/ 1236743 w 1690654"/>
              <a:gd name="connsiteY8" fmla="*/ 59206 h 1716967"/>
              <a:gd name="connsiteX9" fmla="*/ 1598556 w 1690654"/>
              <a:gd name="connsiteY9" fmla="*/ 276294 h 1716967"/>
              <a:gd name="connsiteX10" fmla="*/ 1690654 w 1690654"/>
              <a:gd name="connsiteY10" fmla="*/ 493382 h 1716967"/>
              <a:gd name="connsiteX11" fmla="*/ 1670918 w 1690654"/>
              <a:gd name="connsiteY11" fmla="*/ 861773 h 1716967"/>
              <a:gd name="connsiteX12" fmla="*/ 1460409 w 1690654"/>
              <a:gd name="connsiteY12" fmla="*/ 1276213 h 1716967"/>
              <a:gd name="connsiteX13" fmla="*/ 1269635 w 1690654"/>
              <a:gd name="connsiteY13" fmla="*/ 1473566 h 1716967"/>
              <a:gd name="connsiteX14" fmla="*/ 1052547 w 1690654"/>
              <a:gd name="connsiteY14" fmla="*/ 1572242 h 1716967"/>
              <a:gd name="connsiteX15" fmla="*/ 684156 w 1690654"/>
              <a:gd name="connsiteY15" fmla="*/ 1716967 h 1716967"/>
              <a:gd name="connsiteX16" fmla="*/ 361813 w 1690654"/>
              <a:gd name="connsiteY16" fmla="*/ 1684075 h 1716967"/>
              <a:gd name="connsiteX17" fmla="*/ 92098 w 1690654"/>
              <a:gd name="connsiteY17" fmla="*/ 1545929 h 1716967"/>
              <a:gd name="connsiteX18" fmla="*/ 0 w 1690654"/>
              <a:gd name="connsiteY18" fmla="*/ 1480144 h 1716967"/>
              <a:gd name="connsiteX19" fmla="*/ 46049 w 1690654"/>
              <a:gd name="connsiteY19" fmla="*/ 1401203 h 1716967"/>
              <a:gd name="connsiteX0" fmla="*/ 46049 w 1690654"/>
              <a:gd name="connsiteY0" fmla="*/ 1401203 h 1716967"/>
              <a:gd name="connsiteX1" fmla="*/ 511302 w 1690654"/>
              <a:gd name="connsiteY1" fmla="*/ 1185040 h 1716967"/>
              <a:gd name="connsiteX2" fmla="*/ 720920 w 1690654"/>
              <a:gd name="connsiteY2" fmla="*/ 1007013 h 1716967"/>
              <a:gd name="connsiteX3" fmla="*/ 1032812 w 1690654"/>
              <a:gd name="connsiteY3" fmla="*/ 1065704 h 1716967"/>
              <a:gd name="connsiteX4" fmla="*/ 1157802 w 1690654"/>
              <a:gd name="connsiteY4" fmla="*/ 710470 h 1716967"/>
              <a:gd name="connsiteX5" fmla="*/ 1170959 w 1690654"/>
              <a:gd name="connsiteY5" fmla="*/ 414441 h 1716967"/>
              <a:gd name="connsiteX6" fmla="*/ 1032812 w 1690654"/>
              <a:gd name="connsiteY6" fmla="*/ 217088 h 1716967"/>
              <a:gd name="connsiteX7" fmla="*/ 934136 w 1690654"/>
              <a:gd name="connsiteY7" fmla="*/ 0 h 1716967"/>
              <a:gd name="connsiteX8" fmla="*/ 1236743 w 1690654"/>
              <a:gd name="connsiteY8" fmla="*/ 59206 h 1716967"/>
              <a:gd name="connsiteX9" fmla="*/ 1598556 w 1690654"/>
              <a:gd name="connsiteY9" fmla="*/ 276294 h 1716967"/>
              <a:gd name="connsiteX10" fmla="*/ 1690654 w 1690654"/>
              <a:gd name="connsiteY10" fmla="*/ 493382 h 1716967"/>
              <a:gd name="connsiteX11" fmla="*/ 1670918 w 1690654"/>
              <a:gd name="connsiteY11" fmla="*/ 861773 h 1716967"/>
              <a:gd name="connsiteX12" fmla="*/ 1460409 w 1690654"/>
              <a:gd name="connsiteY12" fmla="*/ 1276213 h 1716967"/>
              <a:gd name="connsiteX13" fmla="*/ 1269635 w 1690654"/>
              <a:gd name="connsiteY13" fmla="*/ 1473566 h 1716967"/>
              <a:gd name="connsiteX14" fmla="*/ 1052547 w 1690654"/>
              <a:gd name="connsiteY14" fmla="*/ 1572242 h 1716967"/>
              <a:gd name="connsiteX15" fmla="*/ 684156 w 1690654"/>
              <a:gd name="connsiteY15" fmla="*/ 1716967 h 1716967"/>
              <a:gd name="connsiteX16" fmla="*/ 361813 w 1690654"/>
              <a:gd name="connsiteY16" fmla="*/ 1684075 h 1716967"/>
              <a:gd name="connsiteX17" fmla="*/ 92098 w 1690654"/>
              <a:gd name="connsiteY17" fmla="*/ 1545929 h 1716967"/>
              <a:gd name="connsiteX18" fmla="*/ 0 w 1690654"/>
              <a:gd name="connsiteY18" fmla="*/ 1480144 h 1716967"/>
              <a:gd name="connsiteX19" fmla="*/ 46049 w 1690654"/>
              <a:gd name="connsiteY19" fmla="*/ 1401203 h 1716967"/>
              <a:gd name="connsiteX0" fmla="*/ 46049 w 1690654"/>
              <a:gd name="connsiteY0" fmla="*/ 1401203 h 1716967"/>
              <a:gd name="connsiteX1" fmla="*/ 511302 w 1690654"/>
              <a:gd name="connsiteY1" fmla="*/ 1185040 h 1716967"/>
              <a:gd name="connsiteX2" fmla="*/ 720920 w 1690654"/>
              <a:gd name="connsiteY2" fmla="*/ 1007013 h 1716967"/>
              <a:gd name="connsiteX3" fmla="*/ 847074 w 1690654"/>
              <a:gd name="connsiteY3" fmla="*/ 827579 h 1716967"/>
              <a:gd name="connsiteX4" fmla="*/ 1157802 w 1690654"/>
              <a:gd name="connsiteY4" fmla="*/ 710470 h 1716967"/>
              <a:gd name="connsiteX5" fmla="*/ 1170959 w 1690654"/>
              <a:gd name="connsiteY5" fmla="*/ 414441 h 1716967"/>
              <a:gd name="connsiteX6" fmla="*/ 1032812 w 1690654"/>
              <a:gd name="connsiteY6" fmla="*/ 217088 h 1716967"/>
              <a:gd name="connsiteX7" fmla="*/ 934136 w 1690654"/>
              <a:gd name="connsiteY7" fmla="*/ 0 h 1716967"/>
              <a:gd name="connsiteX8" fmla="*/ 1236743 w 1690654"/>
              <a:gd name="connsiteY8" fmla="*/ 59206 h 1716967"/>
              <a:gd name="connsiteX9" fmla="*/ 1598556 w 1690654"/>
              <a:gd name="connsiteY9" fmla="*/ 276294 h 1716967"/>
              <a:gd name="connsiteX10" fmla="*/ 1690654 w 1690654"/>
              <a:gd name="connsiteY10" fmla="*/ 493382 h 1716967"/>
              <a:gd name="connsiteX11" fmla="*/ 1670918 w 1690654"/>
              <a:gd name="connsiteY11" fmla="*/ 861773 h 1716967"/>
              <a:gd name="connsiteX12" fmla="*/ 1460409 w 1690654"/>
              <a:gd name="connsiteY12" fmla="*/ 1276213 h 1716967"/>
              <a:gd name="connsiteX13" fmla="*/ 1269635 w 1690654"/>
              <a:gd name="connsiteY13" fmla="*/ 1473566 h 1716967"/>
              <a:gd name="connsiteX14" fmla="*/ 1052547 w 1690654"/>
              <a:gd name="connsiteY14" fmla="*/ 1572242 h 1716967"/>
              <a:gd name="connsiteX15" fmla="*/ 684156 w 1690654"/>
              <a:gd name="connsiteY15" fmla="*/ 1716967 h 1716967"/>
              <a:gd name="connsiteX16" fmla="*/ 361813 w 1690654"/>
              <a:gd name="connsiteY16" fmla="*/ 1684075 h 1716967"/>
              <a:gd name="connsiteX17" fmla="*/ 92098 w 1690654"/>
              <a:gd name="connsiteY17" fmla="*/ 1545929 h 1716967"/>
              <a:gd name="connsiteX18" fmla="*/ 0 w 1690654"/>
              <a:gd name="connsiteY18" fmla="*/ 1480144 h 1716967"/>
              <a:gd name="connsiteX19" fmla="*/ 46049 w 1690654"/>
              <a:gd name="connsiteY19" fmla="*/ 1401203 h 1716967"/>
              <a:gd name="connsiteX0" fmla="*/ 46049 w 1690654"/>
              <a:gd name="connsiteY0" fmla="*/ 1401203 h 1716967"/>
              <a:gd name="connsiteX1" fmla="*/ 511302 w 1690654"/>
              <a:gd name="connsiteY1" fmla="*/ 1185040 h 1716967"/>
              <a:gd name="connsiteX2" fmla="*/ 720920 w 1690654"/>
              <a:gd name="connsiteY2" fmla="*/ 1007013 h 1716967"/>
              <a:gd name="connsiteX3" fmla="*/ 847074 w 1690654"/>
              <a:gd name="connsiteY3" fmla="*/ 827579 h 1716967"/>
              <a:gd name="connsiteX4" fmla="*/ 1038739 w 1690654"/>
              <a:gd name="connsiteY4" fmla="*/ 648557 h 1716967"/>
              <a:gd name="connsiteX5" fmla="*/ 1170959 w 1690654"/>
              <a:gd name="connsiteY5" fmla="*/ 414441 h 1716967"/>
              <a:gd name="connsiteX6" fmla="*/ 1032812 w 1690654"/>
              <a:gd name="connsiteY6" fmla="*/ 217088 h 1716967"/>
              <a:gd name="connsiteX7" fmla="*/ 934136 w 1690654"/>
              <a:gd name="connsiteY7" fmla="*/ 0 h 1716967"/>
              <a:gd name="connsiteX8" fmla="*/ 1236743 w 1690654"/>
              <a:gd name="connsiteY8" fmla="*/ 59206 h 1716967"/>
              <a:gd name="connsiteX9" fmla="*/ 1598556 w 1690654"/>
              <a:gd name="connsiteY9" fmla="*/ 276294 h 1716967"/>
              <a:gd name="connsiteX10" fmla="*/ 1690654 w 1690654"/>
              <a:gd name="connsiteY10" fmla="*/ 493382 h 1716967"/>
              <a:gd name="connsiteX11" fmla="*/ 1670918 w 1690654"/>
              <a:gd name="connsiteY11" fmla="*/ 861773 h 1716967"/>
              <a:gd name="connsiteX12" fmla="*/ 1460409 w 1690654"/>
              <a:gd name="connsiteY12" fmla="*/ 1276213 h 1716967"/>
              <a:gd name="connsiteX13" fmla="*/ 1269635 w 1690654"/>
              <a:gd name="connsiteY13" fmla="*/ 1473566 h 1716967"/>
              <a:gd name="connsiteX14" fmla="*/ 1052547 w 1690654"/>
              <a:gd name="connsiteY14" fmla="*/ 1572242 h 1716967"/>
              <a:gd name="connsiteX15" fmla="*/ 684156 w 1690654"/>
              <a:gd name="connsiteY15" fmla="*/ 1716967 h 1716967"/>
              <a:gd name="connsiteX16" fmla="*/ 361813 w 1690654"/>
              <a:gd name="connsiteY16" fmla="*/ 1684075 h 1716967"/>
              <a:gd name="connsiteX17" fmla="*/ 92098 w 1690654"/>
              <a:gd name="connsiteY17" fmla="*/ 1545929 h 1716967"/>
              <a:gd name="connsiteX18" fmla="*/ 0 w 1690654"/>
              <a:gd name="connsiteY18" fmla="*/ 1480144 h 1716967"/>
              <a:gd name="connsiteX19" fmla="*/ 46049 w 1690654"/>
              <a:gd name="connsiteY19" fmla="*/ 1401203 h 1716967"/>
              <a:gd name="connsiteX0" fmla="*/ 46049 w 1690654"/>
              <a:gd name="connsiteY0" fmla="*/ 1401203 h 1716967"/>
              <a:gd name="connsiteX1" fmla="*/ 511302 w 1690654"/>
              <a:gd name="connsiteY1" fmla="*/ 1185040 h 1716967"/>
              <a:gd name="connsiteX2" fmla="*/ 720920 w 1690654"/>
              <a:gd name="connsiteY2" fmla="*/ 1007013 h 1716967"/>
              <a:gd name="connsiteX3" fmla="*/ 847074 w 1690654"/>
              <a:gd name="connsiteY3" fmla="*/ 827579 h 1716967"/>
              <a:gd name="connsiteX4" fmla="*/ 1038739 w 1690654"/>
              <a:gd name="connsiteY4" fmla="*/ 648557 h 1716967"/>
              <a:gd name="connsiteX5" fmla="*/ 1094759 w 1690654"/>
              <a:gd name="connsiteY5" fmla="*/ 400153 h 1716967"/>
              <a:gd name="connsiteX6" fmla="*/ 1032812 w 1690654"/>
              <a:gd name="connsiteY6" fmla="*/ 217088 h 1716967"/>
              <a:gd name="connsiteX7" fmla="*/ 934136 w 1690654"/>
              <a:gd name="connsiteY7" fmla="*/ 0 h 1716967"/>
              <a:gd name="connsiteX8" fmla="*/ 1236743 w 1690654"/>
              <a:gd name="connsiteY8" fmla="*/ 59206 h 1716967"/>
              <a:gd name="connsiteX9" fmla="*/ 1598556 w 1690654"/>
              <a:gd name="connsiteY9" fmla="*/ 276294 h 1716967"/>
              <a:gd name="connsiteX10" fmla="*/ 1690654 w 1690654"/>
              <a:gd name="connsiteY10" fmla="*/ 493382 h 1716967"/>
              <a:gd name="connsiteX11" fmla="*/ 1670918 w 1690654"/>
              <a:gd name="connsiteY11" fmla="*/ 861773 h 1716967"/>
              <a:gd name="connsiteX12" fmla="*/ 1460409 w 1690654"/>
              <a:gd name="connsiteY12" fmla="*/ 1276213 h 1716967"/>
              <a:gd name="connsiteX13" fmla="*/ 1269635 w 1690654"/>
              <a:gd name="connsiteY13" fmla="*/ 1473566 h 1716967"/>
              <a:gd name="connsiteX14" fmla="*/ 1052547 w 1690654"/>
              <a:gd name="connsiteY14" fmla="*/ 1572242 h 1716967"/>
              <a:gd name="connsiteX15" fmla="*/ 684156 w 1690654"/>
              <a:gd name="connsiteY15" fmla="*/ 1716967 h 1716967"/>
              <a:gd name="connsiteX16" fmla="*/ 361813 w 1690654"/>
              <a:gd name="connsiteY16" fmla="*/ 1684075 h 1716967"/>
              <a:gd name="connsiteX17" fmla="*/ 92098 w 1690654"/>
              <a:gd name="connsiteY17" fmla="*/ 1545929 h 1716967"/>
              <a:gd name="connsiteX18" fmla="*/ 0 w 1690654"/>
              <a:gd name="connsiteY18" fmla="*/ 1480144 h 1716967"/>
              <a:gd name="connsiteX19" fmla="*/ 46049 w 1690654"/>
              <a:gd name="connsiteY19" fmla="*/ 1401203 h 1716967"/>
              <a:gd name="connsiteX0" fmla="*/ 188924 w 1833529"/>
              <a:gd name="connsiteY0" fmla="*/ 1401203 h 1716967"/>
              <a:gd name="connsiteX1" fmla="*/ 654177 w 1833529"/>
              <a:gd name="connsiteY1" fmla="*/ 1185040 h 1716967"/>
              <a:gd name="connsiteX2" fmla="*/ 863795 w 1833529"/>
              <a:gd name="connsiteY2" fmla="*/ 1007013 h 1716967"/>
              <a:gd name="connsiteX3" fmla="*/ 989949 w 1833529"/>
              <a:gd name="connsiteY3" fmla="*/ 827579 h 1716967"/>
              <a:gd name="connsiteX4" fmla="*/ 1181614 w 1833529"/>
              <a:gd name="connsiteY4" fmla="*/ 648557 h 1716967"/>
              <a:gd name="connsiteX5" fmla="*/ 1237634 w 1833529"/>
              <a:gd name="connsiteY5" fmla="*/ 400153 h 1716967"/>
              <a:gd name="connsiteX6" fmla="*/ 1175687 w 1833529"/>
              <a:gd name="connsiteY6" fmla="*/ 217088 h 1716967"/>
              <a:gd name="connsiteX7" fmla="*/ 1077011 w 1833529"/>
              <a:gd name="connsiteY7" fmla="*/ 0 h 1716967"/>
              <a:gd name="connsiteX8" fmla="*/ 1379618 w 1833529"/>
              <a:gd name="connsiteY8" fmla="*/ 59206 h 1716967"/>
              <a:gd name="connsiteX9" fmla="*/ 1741431 w 1833529"/>
              <a:gd name="connsiteY9" fmla="*/ 276294 h 1716967"/>
              <a:gd name="connsiteX10" fmla="*/ 1833529 w 1833529"/>
              <a:gd name="connsiteY10" fmla="*/ 493382 h 1716967"/>
              <a:gd name="connsiteX11" fmla="*/ 1813793 w 1833529"/>
              <a:gd name="connsiteY11" fmla="*/ 861773 h 1716967"/>
              <a:gd name="connsiteX12" fmla="*/ 1603284 w 1833529"/>
              <a:gd name="connsiteY12" fmla="*/ 1276213 h 1716967"/>
              <a:gd name="connsiteX13" fmla="*/ 1412510 w 1833529"/>
              <a:gd name="connsiteY13" fmla="*/ 1473566 h 1716967"/>
              <a:gd name="connsiteX14" fmla="*/ 1195422 w 1833529"/>
              <a:gd name="connsiteY14" fmla="*/ 1572242 h 1716967"/>
              <a:gd name="connsiteX15" fmla="*/ 827031 w 1833529"/>
              <a:gd name="connsiteY15" fmla="*/ 1716967 h 1716967"/>
              <a:gd name="connsiteX16" fmla="*/ 504688 w 1833529"/>
              <a:gd name="connsiteY16" fmla="*/ 1684075 h 1716967"/>
              <a:gd name="connsiteX17" fmla="*/ 234973 w 1833529"/>
              <a:gd name="connsiteY17" fmla="*/ 1545929 h 1716967"/>
              <a:gd name="connsiteX18" fmla="*/ 0 w 1833529"/>
              <a:gd name="connsiteY18" fmla="*/ 1180106 h 1716967"/>
              <a:gd name="connsiteX19" fmla="*/ 188924 w 1833529"/>
              <a:gd name="connsiteY19" fmla="*/ 1401203 h 1716967"/>
              <a:gd name="connsiteX0" fmla="*/ 22236 w 1833529"/>
              <a:gd name="connsiteY0" fmla="*/ 1091641 h 1716967"/>
              <a:gd name="connsiteX1" fmla="*/ 654177 w 1833529"/>
              <a:gd name="connsiteY1" fmla="*/ 1185040 h 1716967"/>
              <a:gd name="connsiteX2" fmla="*/ 863795 w 1833529"/>
              <a:gd name="connsiteY2" fmla="*/ 1007013 h 1716967"/>
              <a:gd name="connsiteX3" fmla="*/ 989949 w 1833529"/>
              <a:gd name="connsiteY3" fmla="*/ 827579 h 1716967"/>
              <a:gd name="connsiteX4" fmla="*/ 1181614 w 1833529"/>
              <a:gd name="connsiteY4" fmla="*/ 648557 h 1716967"/>
              <a:gd name="connsiteX5" fmla="*/ 1237634 w 1833529"/>
              <a:gd name="connsiteY5" fmla="*/ 400153 h 1716967"/>
              <a:gd name="connsiteX6" fmla="*/ 1175687 w 1833529"/>
              <a:gd name="connsiteY6" fmla="*/ 217088 h 1716967"/>
              <a:gd name="connsiteX7" fmla="*/ 1077011 w 1833529"/>
              <a:gd name="connsiteY7" fmla="*/ 0 h 1716967"/>
              <a:gd name="connsiteX8" fmla="*/ 1379618 w 1833529"/>
              <a:gd name="connsiteY8" fmla="*/ 59206 h 1716967"/>
              <a:gd name="connsiteX9" fmla="*/ 1741431 w 1833529"/>
              <a:gd name="connsiteY9" fmla="*/ 276294 h 1716967"/>
              <a:gd name="connsiteX10" fmla="*/ 1833529 w 1833529"/>
              <a:gd name="connsiteY10" fmla="*/ 493382 h 1716967"/>
              <a:gd name="connsiteX11" fmla="*/ 1813793 w 1833529"/>
              <a:gd name="connsiteY11" fmla="*/ 861773 h 1716967"/>
              <a:gd name="connsiteX12" fmla="*/ 1603284 w 1833529"/>
              <a:gd name="connsiteY12" fmla="*/ 1276213 h 1716967"/>
              <a:gd name="connsiteX13" fmla="*/ 1412510 w 1833529"/>
              <a:gd name="connsiteY13" fmla="*/ 1473566 h 1716967"/>
              <a:gd name="connsiteX14" fmla="*/ 1195422 w 1833529"/>
              <a:gd name="connsiteY14" fmla="*/ 1572242 h 1716967"/>
              <a:gd name="connsiteX15" fmla="*/ 827031 w 1833529"/>
              <a:gd name="connsiteY15" fmla="*/ 1716967 h 1716967"/>
              <a:gd name="connsiteX16" fmla="*/ 504688 w 1833529"/>
              <a:gd name="connsiteY16" fmla="*/ 1684075 h 1716967"/>
              <a:gd name="connsiteX17" fmla="*/ 234973 w 1833529"/>
              <a:gd name="connsiteY17" fmla="*/ 1545929 h 1716967"/>
              <a:gd name="connsiteX18" fmla="*/ 0 w 1833529"/>
              <a:gd name="connsiteY18" fmla="*/ 1180106 h 1716967"/>
              <a:gd name="connsiteX19" fmla="*/ 22236 w 1833529"/>
              <a:gd name="connsiteY19" fmla="*/ 1091641 h 1716967"/>
              <a:gd name="connsiteX0" fmla="*/ 22236 w 1833529"/>
              <a:gd name="connsiteY0" fmla="*/ 1091641 h 1716967"/>
              <a:gd name="connsiteX1" fmla="*/ 654177 w 1833529"/>
              <a:gd name="connsiteY1" fmla="*/ 1185040 h 1716967"/>
              <a:gd name="connsiteX2" fmla="*/ 863795 w 1833529"/>
              <a:gd name="connsiteY2" fmla="*/ 1007013 h 1716967"/>
              <a:gd name="connsiteX3" fmla="*/ 989949 w 1833529"/>
              <a:gd name="connsiteY3" fmla="*/ 827579 h 1716967"/>
              <a:gd name="connsiteX4" fmla="*/ 1181614 w 1833529"/>
              <a:gd name="connsiteY4" fmla="*/ 648557 h 1716967"/>
              <a:gd name="connsiteX5" fmla="*/ 1237634 w 1833529"/>
              <a:gd name="connsiteY5" fmla="*/ 400153 h 1716967"/>
              <a:gd name="connsiteX6" fmla="*/ 1175687 w 1833529"/>
              <a:gd name="connsiteY6" fmla="*/ 217088 h 1716967"/>
              <a:gd name="connsiteX7" fmla="*/ 1077011 w 1833529"/>
              <a:gd name="connsiteY7" fmla="*/ 0 h 1716967"/>
              <a:gd name="connsiteX8" fmla="*/ 1379618 w 1833529"/>
              <a:gd name="connsiteY8" fmla="*/ 59206 h 1716967"/>
              <a:gd name="connsiteX9" fmla="*/ 1741431 w 1833529"/>
              <a:gd name="connsiteY9" fmla="*/ 276294 h 1716967"/>
              <a:gd name="connsiteX10" fmla="*/ 1833529 w 1833529"/>
              <a:gd name="connsiteY10" fmla="*/ 493382 h 1716967"/>
              <a:gd name="connsiteX11" fmla="*/ 1813793 w 1833529"/>
              <a:gd name="connsiteY11" fmla="*/ 861773 h 1716967"/>
              <a:gd name="connsiteX12" fmla="*/ 1603284 w 1833529"/>
              <a:gd name="connsiteY12" fmla="*/ 1276213 h 1716967"/>
              <a:gd name="connsiteX13" fmla="*/ 1412510 w 1833529"/>
              <a:gd name="connsiteY13" fmla="*/ 1473566 h 1716967"/>
              <a:gd name="connsiteX14" fmla="*/ 1195422 w 1833529"/>
              <a:gd name="connsiteY14" fmla="*/ 1572242 h 1716967"/>
              <a:gd name="connsiteX15" fmla="*/ 827031 w 1833529"/>
              <a:gd name="connsiteY15" fmla="*/ 1716967 h 1716967"/>
              <a:gd name="connsiteX16" fmla="*/ 504688 w 1833529"/>
              <a:gd name="connsiteY16" fmla="*/ 1684075 h 1716967"/>
              <a:gd name="connsiteX17" fmla="*/ 273073 w 1833529"/>
              <a:gd name="connsiteY17" fmla="*/ 1526879 h 1716967"/>
              <a:gd name="connsiteX18" fmla="*/ 0 w 1833529"/>
              <a:gd name="connsiteY18" fmla="*/ 1180106 h 1716967"/>
              <a:gd name="connsiteX19" fmla="*/ 22236 w 1833529"/>
              <a:gd name="connsiteY19" fmla="*/ 1091641 h 1716967"/>
              <a:gd name="connsiteX0" fmla="*/ 22236 w 1833529"/>
              <a:gd name="connsiteY0" fmla="*/ 1091641 h 1717412"/>
              <a:gd name="connsiteX1" fmla="*/ 654177 w 1833529"/>
              <a:gd name="connsiteY1" fmla="*/ 1185040 h 1717412"/>
              <a:gd name="connsiteX2" fmla="*/ 863795 w 1833529"/>
              <a:gd name="connsiteY2" fmla="*/ 1007013 h 1717412"/>
              <a:gd name="connsiteX3" fmla="*/ 989949 w 1833529"/>
              <a:gd name="connsiteY3" fmla="*/ 827579 h 1717412"/>
              <a:gd name="connsiteX4" fmla="*/ 1181614 w 1833529"/>
              <a:gd name="connsiteY4" fmla="*/ 648557 h 1717412"/>
              <a:gd name="connsiteX5" fmla="*/ 1237634 w 1833529"/>
              <a:gd name="connsiteY5" fmla="*/ 400153 h 1717412"/>
              <a:gd name="connsiteX6" fmla="*/ 1175687 w 1833529"/>
              <a:gd name="connsiteY6" fmla="*/ 217088 h 1717412"/>
              <a:gd name="connsiteX7" fmla="*/ 1077011 w 1833529"/>
              <a:gd name="connsiteY7" fmla="*/ 0 h 1717412"/>
              <a:gd name="connsiteX8" fmla="*/ 1379618 w 1833529"/>
              <a:gd name="connsiteY8" fmla="*/ 59206 h 1717412"/>
              <a:gd name="connsiteX9" fmla="*/ 1741431 w 1833529"/>
              <a:gd name="connsiteY9" fmla="*/ 276294 h 1717412"/>
              <a:gd name="connsiteX10" fmla="*/ 1833529 w 1833529"/>
              <a:gd name="connsiteY10" fmla="*/ 493382 h 1717412"/>
              <a:gd name="connsiteX11" fmla="*/ 1813793 w 1833529"/>
              <a:gd name="connsiteY11" fmla="*/ 861773 h 1717412"/>
              <a:gd name="connsiteX12" fmla="*/ 1603284 w 1833529"/>
              <a:gd name="connsiteY12" fmla="*/ 1276213 h 1717412"/>
              <a:gd name="connsiteX13" fmla="*/ 1412510 w 1833529"/>
              <a:gd name="connsiteY13" fmla="*/ 1473566 h 1717412"/>
              <a:gd name="connsiteX14" fmla="*/ 1195422 w 1833529"/>
              <a:gd name="connsiteY14" fmla="*/ 1572242 h 1717412"/>
              <a:gd name="connsiteX15" fmla="*/ 827031 w 1833529"/>
              <a:gd name="connsiteY15" fmla="*/ 1716967 h 1717412"/>
              <a:gd name="connsiteX16" fmla="*/ 552313 w 1833529"/>
              <a:gd name="connsiteY16" fmla="*/ 1717412 h 1717412"/>
              <a:gd name="connsiteX17" fmla="*/ 273073 w 1833529"/>
              <a:gd name="connsiteY17" fmla="*/ 1526879 h 1717412"/>
              <a:gd name="connsiteX18" fmla="*/ 0 w 1833529"/>
              <a:gd name="connsiteY18" fmla="*/ 1180106 h 1717412"/>
              <a:gd name="connsiteX19" fmla="*/ 22236 w 1833529"/>
              <a:gd name="connsiteY19" fmla="*/ 1091641 h 1717412"/>
              <a:gd name="connsiteX0" fmla="*/ 22236 w 1833529"/>
              <a:gd name="connsiteY0" fmla="*/ 1091641 h 1717412"/>
              <a:gd name="connsiteX1" fmla="*/ 397002 w 1833529"/>
              <a:gd name="connsiteY1" fmla="*/ 1004065 h 1717412"/>
              <a:gd name="connsiteX2" fmla="*/ 863795 w 1833529"/>
              <a:gd name="connsiteY2" fmla="*/ 1007013 h 1717412"/>
              <a:gd name="connsiteX3" fmla="*/ 989949 w 1833529"/>
              <a:gd name="connsiteY3" fmla="*/ 827579 h 1717412"/>
              <a:gd name="connsiteX4" fmla="*/ 1181614 w 1833529"/>
              <a:gd name="connsiteY4" fmla="*/ 648557 h 1717412"/>
              <a:gd name="connsiteX5" fmla="*/ 1237634 w 1833529"/>
              <a:gd name="connsiteY5" fmla="*/ 400153 h 1717412"/>
              <a:gd name="connsiteX6" fmla="*/ 1175687 w 1833529"/>
              <a:gd name="connsiteY6" fmla="*/ 217088 h 1717412"/>
              <a:gd name="connsiteX7" fmla="*/ 1077011 w 1833529"/>
              <a:gd name="connsiteY7" fmla="*/ 0 h 1717412"/>
              <a:gd name="connsiteX8" fmla="*/ 1379618 w 1833529"/>
              <a:gd name="connsiteY8" fmla="*/ 59206 h 1717412"/>
              <a:gd name="connsiteX9" fmla="*/ 1741431 w 1833529"/>
              <a:gd name="connsiteY9" fmla="*/ 276294 h 1717412"/>
              <a:gd name="connsiteX10" fmla="*/ 1833529 w 1833529"/>
              <a:gd name="connsiteY10" fmla="*/ 493382 h 1717412"/>
              <a:gd name="connsiteX11" fmla="*/ 1813793 w 1833529"/>
              <a:gd name="connsiteY11" fmla="*/ 861773 h 1717412"/>
              <a:gd name="connsiteX12" fmla="*/ 1603284 w 1833529"/>
              <a:gd name="connsiteY12" fmla="*/ 1276213 h 1717412"/>
              <a:gd name="connsiteX13" fmla="*/ 1412510 w 1833529"/>
              <a:gd name="connsiteY13" fmla="*/ 1473566 h 1717412"/>
              <a:gd name="connsiteX14" fmla="*/ 1195422 w 1833529"/>
              <a:gd name="connsiteY14" fmla="*/ 1572242 h 1717412"/>
              <a:gd name="connsiteX15" fmla="*/ 827031 w 1833529"/>
              <a:gd name="connsiteY15" fmla="*/ 1716967 h 1717412"/>
              <a:gd name="connsiteX16" fmla="*/ 552313 w 1833529"/>
              <a:gd name="connsiteY16" fmla="*/ 1717412 h 1717412"/>
              <a:gd name="connsiteX17" fmla="*/ 273073 w 1833529"/>
              <a:gd name="connsiteY17" fmla="*/ 1526879 h 1717412"/>
              <a:gd name="connsiteX18" fmla="*/ 0 w 1833529"/>
              <a:gd name="connsiteY18" fmla="*/ 1180106 h 1717412"/>
              <a:gd name="connsiteX19" fmla="*/ 22236 w 1833529"/>
              <a:gd name="connsiteY19" fmla="*/ 1091641 h 1717412"/>
              <a:gd name="connsiteX0" fmla="*/ 22236 w 1833529"/>
              <a:gd name="connsiteY0" fmla="*/ 1091641 h 1717412"/>
              <a:gd name="connsiteX1" fmla="*/ 397002 w 1833529"/>
              <a:gd name="connsiteY1" fmla="*/ 1004065 h 1717412"/>
              <a:gd name="connsiteX2" fmla="*/ 763782 w 1833529"/>
              <a:gd name="connsiteY2" fmla="*/ 949863 h 1717412"/>
              <a:gd name="connsiteX3" fmla="*/ 989949 w 1833529"/>
              <a:gd name="connsiteY3" fmla="*/ 827579 h 1717412"/>
              <a:gd name="connsiteX4" fmla="*/ 1181614 w 1833529"/>
              <a:gd name="connsiteY4" fmla="*/ 648557 h 1717412"/>
              <a:gd name="connsiteX5" fmla="*/ 1237634 w 1833529"/>
              <a:gd name="connsiteY5" fmla="*/ 400153 h 1717412"/>
              <a:gd name="connsiteX6" fmla="*/ 1175687 w 1833529"/>
              <a:gd name="connsiteY6" fmla="*/ 217088 h 1717412"/>
              <a:gd name="connsiteX7" fmla="*/ 1077011 w 1833529"/>
              <a:gd name="connsiteY7" fmla="*/ 0 h 1717412"/>
              <a:gd name="connsiteX8" fmla="*/ 1379618 w 1833529"/>
              <a:gd name="connsiteY8" fmla="*/ 59206 h 1717412"/>
              <a:gd name="connsiteX9" fmla="*/ 1741431 w 1833529"/>
              <a:gd name="connsiteY9" fmla="*/ 276294 h 1717412"/>
              <a:gd name="connsiteX10" fmla="*/ 1833529 w 1833529"/>
              <a:gd name="connsiteY10" fmla="*/ 493382 h 1717412"/>
              <a:gd name="connsiteX11" fmla="*/ 1813793 w 1833529"/>
              <a:gd name="connsiteY11" fmla="*/ 861773 h 1717412"/>
              <a:gd name="connsiteX12" fmla="*/ 1603284 w 1833529"/>
              <a:gd name="connsiteY12" fmla="*/ 1276213 h 1717412"/>
              <a:gd name="connsiteX13" fmla="*/ 1412510 w 1833529"/>
              <a:gd name="connsiteY13" fmla="*/ 1473566 h 1717412"/>
              <a:gd name="connsiteX14" fmla="*/ 1195422 w 1833529"/>
              <a:gd name="connsiteY14" fmla="*/ 1572242 h 1717412"/>
              <a:gd name="connsiteX15" fmla="*/ 827031 w 1833529"/>
              <a:gd name="connsiteY15" fmla="*/ 1716967 h 1717412"/>
              <a:gd name="connsiteX16" fmla="*/ 552313 w 1833529"/>
              <a:gd name="connsiteY16" fmla="*/ 1717412 h 1717412"/>
              <a:gd name="connsiteX17" fmla="*/ 273073 w 1833529"/>
              <a:gd name="connsiteY17" fmla="*/ 1526879 h 1717412"/>
              <a:gd name="connsiteX18" fmla="*/ 0 w 1833529"/>
              <a:gd name="connsiteY18" fmla="*/ 1180106 h 1717412"/>
              <a:gd name="connsiteX19" fmla="*/ 22236 w 1833529"/>
              <a:gd name="connsiteY19" fmla="*/ 1091641 h 1717412"/>
              <a:gd name="connsiteX0" fmla="*/ 22236 w 1833529"/>
              <a:gd name="connsiteY0" fmla="*/ 1091641 h 1717412"/>
              <a:gd name="connsiteX1" fmla="*/ 397002 w 1833529"/>
              <a:gd name="connsiteY1" fmla="*/ 1004065 h 1717412"/>
              <a:gd name="connsiteX2" fmla="*/ 763782 w 1833529"/>
              <a:gd name="connsiteY2" fmla="*/ 949863 h 1717412"/>
              <a:gd name="connsiteX3" fmla="*/ 980424 w 1833529"/>
              <a:gd name="connsiteY3" fmla="*/ 779954 h 1717412"/>
              <a:gd name="connsiteX4" fmla="*/ 1181614 w 1833529"/>
              <a:gd name="connsiteY4" fmla="*/ 648557 h 1717412"/>
              <a:gd name="connsiteX5" fmla="*/ 1237634 w 1833529"/>
              <a:gd name="connsiteY5" fmla="*/ 400153 h 1717412"/>
              <a:gd name="connsiteX6" fmla="*/ 1175687 w 1833529"/>
              <a:gd name="connsiteY6" fmla="*/ 217088 h 1717412"/>
              <a:gd name="connsiteX7" fmla="*/ 1077011 w 1833529"/>
              <a:gd name="connsiteY7" fmla="*/ 0 h 1717412"/>
              <a:gd name="connsiteX8" fmla="*/ 1379618 w 1833529"/>
              <a:gd name="connsiteY8" fmla="*/ 59206 h 1717412"/>
              <a:gd name="connsiteX9" fmla="*/ 1741431 w 1833529"/>
              <a:gd name="connsiteY9" fmla="*/ 276294 h 1717412"/>
              <a:gd name="connsiteX10" fmla="*/ 1833529 w 1833529"/>
              <a:gd name="connsiteY10" fmla="*/ 493382 h 1717412"/>
              <a:gd name="connsiteX11" fmla="*/ 1813793 w 1833529"/>
              <a:gd name="connsiteY11" fmla="*/ 861773 h 1717412"/>
              <a:gd name="connsiteX12" fmla="*/ 1603284 w 1833529"/>
              <a:gd name="connsiteY12" fmla="*/ 1276213 h 1717412"/>
              <a:gd name="connsiteX13" fmla="*/ 1412510 w 1833529"/>
              <a:gd name="connsiteY13" fmla="*/ 1473566 h 1717412"/>
              <a:gd name="connsiteX14" fmla="*/ 1195422 w 1833529"/>
              <a:gd name="connsiteY14" fmla="*/ 1572242 h 1717412"/>
              <a:gd name="connsiteX15" fmla="*/ 827031 w 1833529"/>
              <a:gd name="connsiteY15" fmla="*/ 1716967 h 1717412"/>
              <a:gd name="connsiteX16" fmla="*/ 552313 w 1833529"/>
              <a:gd name="connsiteY16" fmla="*/ 1717412 h 1717412"/>
              <a:gd name="connsiteX17" fmla="*/ 273073 w 1833529"/>
              <a:gd name="connsiteY17" fmla="*/ 1526879 h 1717412"/>
              <a:gd name="connsiteX18" fmla="*/ 0 w 1833529"/>
              <a:gd name="connsiteY18" fmla="*/ 1180106 h 1717412"/>
              <a:gd name="connsiteX19" fmla="*/ 22236 w 1833529"/>
              <a:gd name="connsiteY19" fmla="*/ 1091641 h 1717412"/>
              <a:gd name="connsiteX0" fmla="*/ 22236 w 1833529"/>
              <a:gd name="connsiteY0" fmla="*/ 1091641 h 1717412"/>
              <a:gd name="connsiteX1" fmla="*/ 397002 w 1833529"/>
              <a:gd name="connsiteY1" fmla="*/ 1004065 h 1717412"/>
              <a:gd name="connsiteX2" fmla="*/ 763782 w 1833529"/>
              <a:gd name="connsiteY2" fmla="*/ 949863 h 1717412"/>
              <a:gd name="connsiteX3" fmla="*/ 980424 w 1833529"/>
              <a:gd name="connsiteY3" fmla="*/ 779954 h 1717412"/>
              <a:gd name="connsiteX4" fmla="*/ 1297634 w 1833529"/>
              <a:gd name="connsiteY4" fmla="*/ 619626 h 1717412"/>
              <a:gd name="connsiteX5" fmla="*/ 1237634 w 1833529"/>
              <a:gd name="connsiteY5" fmla="*/ 400153 h 1717412"/>
              <a:gd name="connsiteX6" fmla="*/ 1175687 w 1833529"/>
              <a:gd name="connsiteY6" fmla="*/ 217088 h 1717412"/>
              <a:gd name="connsiteX7" fmla="*/ 1077011 w 1833529"/>
              <a:gd name="connsiteY7" fmla="*/ 0 h 1717412"/>
              <a:gd name="connsiteX8" fmla="*/ 1379618 w 1833529"/>
              <a:gd name="connsiteY8" fmla="*/ 59206 h 1717412"/>
              <a:gd name="connsiteX9" fmla="*/ 1741431 w 1833529"/>
              <a:gd name="connsiteY9" fmla="*/ 276294 h 1717412"/>
              <a:gd name="connsiteX10" fmla="*/ 1833529 w 1833529"/>
              <a:gd name="connsiteY10" fmla="*/ 493382 h 1717412"/>
              <a:gd name="connsiteX11" fmla="*/ 1813793 w 1833529"/>
              <a:gd name="connsiteY11" fmla="*/ 861773 h 1717412"/>
              <a:gd name="connsiteX12" fmla="*/ 1603284 w 1833529"/>
              <a:gd name="connsiteY12" fmla="*/ 1276213 h 1717412"/>
              <a:gd name="connsiteX13" fmla="*/ 1412510 w 1833529"/>
              <a:gd name="connsiteY13" fmla="*/ 1473566 h 1717412"/>
              <a:gd name="connsiteX14" fmla="*/ 1195422 w 1833529"/>
              <a:gd name="connsiteY14" fmla="*/ 1572242 h 1717412"/>
              <a:gd name="connsiteX15" fmla="*/ 827031 w 1833529"/>
              <a:gd name="connsiteY15" fmla="*/ 1716967 h 1717412"/>
              <a:gd name="connsiteX16" fmla="*/ 552313 w 1833529"/>
              <a:gd name="connsiteY16" fmla="*/ 1717412 h 1717412"/>
              <a:gd name="connsiteX17" fmla="*/ 273073 w 1833529"/>
              <a:gd name="connsiteY17" fmla="*/ 1526879 h 1717412"/>
              <a:gd name="connsiteX18" fmla="*/ 0 w 1833529"/>
              <a:gd name="connsiteY18" fmla="*/ 1180106 h 1717412"/>
              <a:gd name="connsiteX19" fmla="*/ 22236 w 1833529"/>
              <a:gd name="connsiteY19" fmla="*/ 1091641 h 1717412"/>
              <a:gd name="connsiteX0" fmla="*/ 22236 w 1833529"/>
              <a:gd name="connsiteY0" fmla="*/ 1091641 h 1717412"/>
              <a:gd name="connsiteX1" fmla="*/ 397002 w 1833529"/>
              <a:gd name="connsiteY1" fmla="*/ 1004065 h 1717412"/>
              <a:gd name="connsiteX2" fmla="*/ 763782 w 1833529"/>
              <a:gd name="connsiteY2" fmla="*/ 949863 h 1717412"/>
              <a:gd name="connsiteX3" fmla="*/ 980424 w 1833529"/>
              <a:gd name="connsiteY3" fmla="*/ 779954 h 1717412"/>
              <a:gd name="connsiteX4" fmla="*/ 1297634 w 1833529"/>
              <a:gd name="connsiteY4" fmla="*/ 619626 h 1717412"/>
              <a:gd name="connsiteX5" fmla="*/ 1358162 w 1833529"/>
              <a:gd name="connsiteY5" fmla="*/ 351644 h 1717412"/>
              <a:gd name="connsiteX6" fmla="*/ 1175687 w 1833529"/>
              <a:gd name="connsiteY6" fmla="*/ 217088 h 1717412"/>
              <a:gd name="connsiteX7" fmla="*/ 1077011 w 1833529"/>
              <a:gd name="connsiteY7" fmla="*/ 0 h 1717412"/>
              <a:gd name="connsiteX8" fmla="*/ 1379618 w 1833529"/>
              <a:gd name="connsiteY8" fmla="*/ 59206 h 1717412"/>
              <a:gd name="connsiteX9" fmla="*/ 1741431 w 1833529"/>
              <a:gd name="connsiteY9" fmla="*/ 276294 h 1717412"/>
              <a:gd name="connsiteX10" fmla="*/ 1833529 w 1833529"/>
              <a:gd name="connsiteY10" fmla="*/ 493382 h 1717412"/>
              <a:gd name="connsiteX11" fmla="*/ 1813793 w 1833529"/>
              <a:gd name="connsiteY11" fmla="*/ 861773 h 1717412"/>
              <a:gd name="connsiteX12" fmla="*/ 1603284 w 1833529"/>
              <a:gd name="connsiteY12" fmla="*/ 1276213 h 1717412"/>
              <a:gd name="connsiteX13" fmla="*/ 1412510 w 1833529"/>
              <a:gd name="connsiteY13" fmla="*/ 1473566 h 1717412"/>
              <a:gd name="connsiteX14" fmla="*/ 1195422 w 1833529"/>
              <a:gd name="connsiteY14" fmla="*/ 1572242 h 1717412"/>
              <a:gd name="connsiteX15" fmla="*/ 827031 w 1833529"/>
              <a:gd name="connsiteY15" fmla="*/ 1716967 h 1717412"/>
              <a:gd name="connsiteX16" fmla="*/ 552313 w 1833529"/>
              <a:gd name="connsiteY16" fmla="*/ 1717412 h 1717412"/>
              <a:gd name="connsiteX17" fmla="*/ 273073 w 1833529"/>
              <a:gd name="connsiteY17" fmla="*/ 1526879 h 1717412"/>
              <a:gd name="connsiteX18" fmla="*/ 0 w 1833529"/>
              <a:gd name="connsiteY18" fmla="*/ 1180106 h 1717412"/>
              <a:gd name="connsiteX19" fmla="*/ 22236 w 1833529"/>
              <a:gd name="connsiteY19" fmla="*/ 1091641 h 1717412"/>
              <a:gd name="connsiteX0" fmla="*/ 22236 w 1833529"/>
              <a:gd name="connsiteY0" fmla="*/ 1091641 h 1717412"/>
              <a:gd name="connsiteX1" fmla="*/ 397002 w 1833529"/>
              <a:gd name="connsiteY1" fmla="*/ 1004065 h 1717412"/>
              <a:gd name="connsiteX2" fmla="*/ 763782 w 1833529"/>
              <a:gd name="connsiteY2" fmla="*/ 949863 h 1717412"/>
              <a:gd name="connsiteX3" fmla="*/ 980424 w 1833529"/>
              <a:gd name="connsiteY3" fmla="*/ 779954 h 1717412"/>
              <a:gd name="connsiteX4" fmla="*/ 1297634 w 1833529"/>
              <a:gd name="connsiteY4" fmla="*/ 619626 h 1717412"/>
              <a:gd name="connsiteX5" fmla="*/ 1358162 w 1833529"/>
              <a:gd name="connsiteY5" fmla="*/ 351644 h 1717412"/>
              <a:gd name="connsiteX6" fmla="*/ 1339989 w 1833529"/>
              <a:gd name="connsiteY6" fmla="*/ 120105 h 1717412"/>
              <a:gd name="connsiteX7" fmla="*/ 1077011 w 1833529"/>
              <a:gd name="connsiteY7" fmla="*/ 0 h 1717412"/>
              <a:gd name="connsiteX8" fmla="*/ 1379618 w 1833529"/>
              <a:gd name="connsiteY8" fmla="*/ 59206 h 1717412"/>
              <a:gd name="connsiteX9" fmla="*/ 1741431 w 1833529"/>
              <a:gd name="connsiteY9" fmla="*/ 276294 h 1717412"/>
              <a:gd name="connsiteX10" fmla="*/ 1833529 w 1833529"/>
              <a:gd name="connsiteY10" fmla="*/ 493382 h 1717412"/>
              <a:gd name="connsiteX11" fmla="*/ 1813793 w 1833529"/>
              <a:gd name="connsiteY11" fmla="*/ 861773 h 1717412"/>
              <a:gd name="connsiteX12" fmla="*/ 1603284 w 1833529"/>
              <a:gd name="connsiteY12" fmla="*/ 1276213 h 1717412"/>
              <a:gd name="connsiteX13" fmla="*/ 1412510 w 1833529"/>
              <a:gd name="connsiteY13" fmla="*/ 1473566 h 1717412"/>
              <a:gd name="connsiteX14" fmla="*/ 1195422 w 1833529"/>
              <a:gd name="connsiteY14" fmla="*/ 1572242 h 1717412"/>
              <a:gd name="connsiteX15" fmla="*/ 827031 w 1833529"/>
              <a:gd name="connsiteY15" fmla="*/ 1716967 h 1717412"/>
              <a:gd name="connsiteX16" fmla="*/ 552313 w 1833529"/>
              <a:gd name="connsiteY16" fmla="*/ 1717412 h 1717412"/>
              <a:gd name="connsiteX17" fmla="*/ 273073 w 1833529"/>
              <a:gd name="connsiteY17" fmla="*/ 1526879 h 1717412"/>
              <a:gd name="connsiteX18" fmla="*/ 0 w 1833529"/>
              <a:gd name="connsiteY18" fmla="*/ 1180106 h 1717412"/>
              <a:gd name="connsiteX19" fmla="*/ 22236 w 1833529"/>
              <a:gd name="connsiteY19" fmla="*/ 1091641 h 1717412"/>
              <a:gd name="connsiteX0" fmla="*/ 22236 w 1833529"/>
              <a:gd name="connsiteY0" fmla="*/ 1091641 h 1716967"/>
              <a:gd name="connsiteX1" fmla="*/ 397002 w 1833529"/>
              <a:gd name="connsiteY1" fmla="*/ 1004065 h 1716967"/>
              <a:gd name="connsiteX2" fmla="*/ 763782 w 1833529"/>
              <a:gd name="connsiteY2" fmla="*/ 949863 h 1716967"/>
              <a:gd name="connsiteX3" fmla="*/ 980424 w 1833529"/>
              <a:gd name="connsiteY3" fmla="*/ 779954 h 1716967"/>
              <a:gd name="connsiteX4" fmla="*/ 1297634 w 1833529"/>
              <a:gd name="connsiteY4" fmla="*/ 619626 h 1716967"/>
              <a:gd name="connsiteX5" fmla="*/ 1358162 w 1833529"/>
              <a:gd name="connsiteY5" fmla="*/ 351644 h 1716967"/>
              <a:gd name="connsiteX6" fmla="*/ 1339989 w 1833529"/>
              <a:gd name="connsiteY6" fmla="*/ 120105 h 1716967"/>
              <a:gd name="connsiteX7" fmla="*/ 1077011 w 1833529"/>
              <a:gd name="connsiteY7" fmla="*/ 0 h 1716967"/>
              <a:gd name="connsiteX8" fmla="*/ 1379618 w 1833529"/>
              <a:gd name="connsiteY8" fmla="*/ 59206 h 1716967"/>
              <a:gd name="connsiteX9" fmla="*/ 1741431 w 1833529"/>
              <a:gd name="connsiteY9" fmla="*/ 276294 h 1716967"/>
              <a:gd name="connsiteX10" fmla="*/ 1833529 w 1833529"/>
              <a:gd name="connsiteY10" fmla="*/ 493382 h 1716967"/>
              <a:gd name="connsiteX11" fmla="*/ 1813793 w 1833529"/>
              <a:gd name="connsiteY11" fmla="*/ 861773 h 1716967"/>
              <a:gd name="connsiteX12" fmla="*/ 1603284 w 1833529"/>
              <a:gd name="connsiteY12" fmla="*/ 1276213 h 1716967"/>
              <a:gd name="connsiteX13" fmla="*/ 1412510 w 1833529"/>
              <a:gd name="connsiteY13" fmla="*/ 1473566 h 1716967"/>
              <a:gd name="connsiteX14" fmla="*/ 1195422 w 1833529"/>
              <a:gd name="connsiteY14" fmla="*/ 1572242 h 1716967"/>
              <a:gd name="connsiteX15" fmla="*/ 827031 w 1833529"/>
              <a:gd name="connsiteY15" fmla="*/ 1716967 h 1716967"/>
              <a:gd name="connsiteX16" fmla="*/ 573485 w 1833529"/>
              <a:gd name="connsiteY16" fmla="*/ 1600433 h 1716967"/>
              <a:gd name="connsiteX17" fmla="*/ 273073 w 1833529"/>
              <a:gd name="connsiteY17" fmla="*/ 1526879 h 1716967"/>
              <a:gd name="connsiteX18" fmla="*/ 0 w 1833529"/>
              <a:gd name="connsiteY18" fmla="*/ 1180106 h 1716967"/>
              <a:gd name="connsiteX19" fmla="*/ 22236 w 1833529"/>
              <a:gd name="connsiteY19" fmla="*/ 1091641 h 1716967"/>
              <a:gd name="connsiteX0" fmla="*/ 22236 w 1833529"/>
              <a:gd name="connsiteY0" fmla="*/ 1091641 h 1716967"/>
              <a:gd name="connsiteX1" fmla="*/ 397002 w 1833529"/>
              <a:gd name="connsiteY1" fmla="*/ 1004065 h 1716967"/>
              <a:gd name="connsiteX2" fmla="*/ 763782 w 1833529"/>
              <a:gd name="connsiteY2" fmla="*/ 949863 h 1716967"/>
              <a:gd name="connsiteX3" fmla="*/ 980424 w 1833529"/>
              <a:gd name="connsiteY3" fmla="*/ 779954 h 1716967"/>
              <a:gd name="connsiteX4" fmla="*/ 1297634 w 1833529"/>
              <a:gd name="connsiteY4" fmla="*/ 619626 h 1716967"/>
              <a:gd name="connsiteX5" fmla="*/ 1358162 w 1833529"/>
              <a:gd name="connsiteY5" fmla="*/ 351644 h 1716967"/>
              <a:gd name="connsiteX6" fmla="*/ 1339989 w 1833529"/>
              <a:gd name="connsiteY6" fmla="*/ 120105 h 1716967"/>
              <a:gd name="connsiteX7" fmla="*/ 1077011 w 1833529"/>
              <a:gd name="connsiteY7" fmla="*/ 0 h 1716967"/>
              <a:gd name="connsiteX8" fmla="*/ 1379618 w 1833529"/>
              <a:gd name="connsiteY8" fmla="*/ 59206 h 1716967"/>
              <a:gd name="connsiteX9" fmla="*/ 1741431 w 1833529"/>
              <a:gd name="connsiteY9" fmla="*/ 276294 h 1716967"/>
              <a:gd name="connsiteX10" fmla="*/ 1833529 w 1833529"/>
              <a:gd name="connsiteY10" fmla="*/ 493382 h 1716967"/>
              <a:gd name="connsiteX11" fmla="*/ 1813793 w 1833529"/>
              <a:gd name="connsiteY11" fmla="*/ 861773 h 1716967"/>
              <a:gd name="connsiteX12" fmla="*/ 1603284 w 1833529"/>
              <a:gd name="connsiteY12" fmla="*/ 1276213 h 1716967"/>
              <a:gd name="connsiteX13" fmla="*/ 1412510 w 1833529"/>
              <a:gd name="connsiteY13" fmla="*/ 1473566 h 1716967"/>
              <a:gd name="connsiteX14" fmla="*/ 1195422 w 1833529"/>
              <a:gd name="connsiteY14" fmla="*/ 1572242 h 1716967"/>
              <a:gd name="connsiteX15" fmla="*/ 827031 w 1833529"/>
              <a:gd name="connsiteY15" fmla="*/ 1716967 h 1716967"/>
              <a:gd name="connsiteX16" fmla="*/ 573485 w 1833529"/>
              <a:gd name="connsiteY16" fmla="*/ 1600433 h 1716967"/>
              <a:gd name="connsiteX17" fmla="*/ 267624 w 1833529"/>
              <a:gd name="connsiteY17" fmla="*/ 1450535 h 1716967"/>
              <a:gd name="connsiteX18" fmla="*/ 0 w 1833529"/>
              <a:gd name="connsiteY18" fmla="*/ 1180106 h 1716967"/>
              <a:gd name="connsiteX19" fmla="*/ 22236 w 1833529"/>
              <a:gd name="connsiteY19" fmla="*/ 1091641 h 1716967"/>
              <a:gd name="connsiteX0" fmla="*/ 22236 w 1833529"/>
              <a:gd name="connsiteY0" fmla="*/ 1091641 h 1600973"/>
              <a:gd name="connsiteX1" fmla="*/ 397002 w 1833529"/>
              <a:gd name="connsiteY1" fmla="*/ 1004065 h 1600973"/>
              <a:gd name="connsiteX2" fmla="*/ 763782 w 1833529"/>
              <a:gd name="connsiteY2" fmla="*/ 949863 h 1600973"/>
              <a:gd name="connsiteX3" fmla="*/ 980424 w 1833529"/>
              <a:gd name="connsiteY3" fmla="*/ 779954 h 1600973"/>
              <a:gd name="connsiteX4" fmla="*/ 1297634 w 1833529"/>
              <a:gd name="connsiteY4" fmla="*/ 619626 h 1600973"/>
              <a:gd name="connsiteX5" fmla="*/ 1358162 w 1833529"/>
              <a:gd name="connsiteY5" fmla="*/ 351644 h 1600973"/>
              <a:gd name="connsiteX6" fmla="*/ 1339989 w 1833529"/>
              <a:gd name="connsiteY6" fmla="*/ 120105 h 1600973"/>
              <a:gd name="connsiteX7" fmla="*/ 1077011 w 1833529"/>
              <a:gd name="connsiteY7" fmla="*/ 0 h 1600973"/>
              <a:gd name="connsiteX8" fmla="*/ 1379618 w 1833529"/>
              <a:gd name="connsiteY8" fmla="*/ 59206 h 1600973"/>
              <a:gd name="connsiteX9" fmla="*/ 1741431 w 1833529"/>
              <a:gd name="connsiteY9" fmla="*/ 276294 h 1600973"/>
              <a:gd name="connsiteX10" fmla="*/ 1833529 w 1833529"/>
              <a:gd name="connsiteY10" fmla="*/ 493382 h 1600973"/>
              <a:gd name="connsiteX11" fmla="*/ 1813793 w 1833529"/>
              <a:gd name="connsiteY11" fmla="*/ 861773 h 1600973"/>
              <a:gd name="connsiteX12" fmla="*/ 1603284 w 1833529"/>
              <a:gd name="connsiteY12" fmla="*/ 1276213 h 1600973"/>
              <a:gd name="connsiteX13" fmla="*/ 1412510 w 1833529"/>
              <a:gd name="connsiteY13" fmla="*/ 1473566 h 1600973"/>
              <a:gd name="connsiteX14" fmla="*/ 1195422 w 1833529"/>
              <a:gd name="connsiteY14" fmla="*/ 1572242 h 1600973"/>
              <a:gd name="connsiteX15" fmla="*/ 836465 w 1833529"/>
              <a:gd name="connsiteY15" fmla="*/ 1600973 h 1600973"/>
              <a:gd name="connsiteX16" fmla="*/ 573485 w 1833529"/>
              <a:gd name="connsiteY16" fmla="*/ 1600433 h 1600973"/>
              <a:gd name="connsiteX17" fmla="*/ 267624 w 1833529"/>
              <a:gd name="connsiteY17" fmla="*/ 1450535 h 1600973"/>
              <a:gd name="connsiteX18" fmla="*/ 0 w 1833529"/>
              <a:gd name="connsiteY18" fmla="*/ 1180106 h 1600973"/>
              <a:gd name="connsiteX19" fmla="*/ 22236 w 1833529"/>
              <a:gd name="connsiteY19" fmla="*/ 1091641 h 1600973"/>
              <a:gd name="connsiteX0" fmla="*/ 22236 w 1833529"/>
              <a:gd name="connsiteY0" fmla="*/ 1091641 h 1600973"/>
              <a:gd name="connsiteX1" fmla="*/ 397002 w 1833529"/>
              <a:gd name="connsiteY1" fmla="*/ 1004065 h 1600973"/>
              <a:gd name="connsiteX2" fmla="*/ 763782 w 1833529"/>
              <a:gd name="connsiteY2" fmla="*/ 949863 h 1600973"/>
              <a:gd name="connsiteX3" fmla="*/ 980424 w 1833529"/>
              <a:gd name="connsiteY3" fmla="*/ 779954 h 1600973"/>
              <a:gd name="connsiteX4" fmla="*/ 1297634 w 1833529"/>
              <a:gd name="connsiteY4" fmla="*/ 619626 h 1600973"/>
              <a:gd name="connsiteX5" fmla="*/ 1358162 w 1833529"/>
              <a:gd name="connsiteY5" fmla="*/ 351644 h 1600973"/>
              <a:gd name="connsiteX6" fmla="*/ 1339989 w 1833529"/>
              <a:gd name="connsiteY6" fmla="*/ 120105 h 1600973"/>
              <a:gd name="connsiteX7" fmla="*/ 1077011 w 1833529"/>
              <a:gd name="connsiteY7" fmla="*/ 0 h 1600973"/>
              <a:gd name="connsiteX8" fmla="*/ 1379618 w 1833529"/>
              <a:gd name="connsiteY8" fmla="*/ 59206 h 1600973"/>
              <a:gd name="connsiteX9" fmla="*/ 1741431 w 1833529"/>
              <a:gd name="connsiteY9" fmla="*/ 276294 h 1600973"/>
              <a:gd name="connsiteX10" fmla="*/ 1833529 w 1833529"/>
              <a:gd name="connsiteY10" fmla="*/ 493382 h 1600973"/>
              <a:gd name="connsiteX11" fmla="*/ 1813793 w 1833529"/>
              <a:gd name="connsiteY11" fmla="*/ 861773 h 1600973"/>
              <a:gd name="connsiteX12" fmla="*/ 1603284 w 1833529"/>
              <a:gd name="connsiteY12" fmla="*/ 1276213 h 1600973"/>
              <a:gd name="connsiteX13" fmla="*/ 1412510 w 1833529"/>
              <a:gd name="connsiteY13" fmla="*/ 1473566 h 1600973"/>
              <a:gd name="connsiteX14" fmla="*/ 1166496 w 1833529"/>
              <a:gd name="connsiteY14" fmla="*/ 1497866 h 1600973"/>
              <a:gd name="connsiteX15" fmla="*/ 836465 w 1833529"/>
              <a:gd name="connsiteY15" fmla="*/ 1600973 h 1600973"/>
              <a:gd name="connsiteX16" fmla="*/ 573485 w 1833529"/>
              <a:gd name="connsiteY16" fmla="*/ 1600433 h 1600973"/>
              <a:gd name="connsiteX17" fmla="*/ 267624 w 1833529"/>
              <a:gd name="connsiteY17" fmla="*/ 1450535 h 1600973"/>
              <a:gd name="connsiteX18" fmla="*/ 0 w 1833529"/>
              <a:gd name="connsiteY18" fmla="*/ 1180106 h 1600973"/>
              <a:gd name="connsiteX19" fmla="*/ 22236 w 1833529"/>
              <a:gd name="connsiteY19" fmla="*/ 1091641 h 1600973"/>
              <a:gd name="connsiteX0" fmla="*/ 22236 w 1833529"/>
              <a:gd name="connsiteY0" fmla="*/ 1091641 h 1600973"/>
              <a:gd name="connsiteX1" fmla="*/ 397002 w 1833529"/>
              <a:gd name="connsiteY1" fmla="*/ 1004065 h 1600973"/>
              <a:gd name="connsiteX2" fmla="*/ 763782 w 1833529"/>
              <a:gd name="connsiteY2" fmla="*/ 949863 h 1600973"/>
              <a:gd name="connsiteX3" fmla="*/ 980424 w 1833529"/>
              <a:gd name="connsiteY3" fmla="*/ 779954 h 1600973"/>
              <a:gd name="connsiteX4" fmla="*/ 1297634 w 1833529"/>
              <a:gd name="connsiteY4" fmla="*/ 619626 h 1600973"/>
              <a:gd name="connsiteX5" fmla="*/ 1358162 w 1833529"/>
              <a:gd name="connsiteY5" fmla="*/ 351644 h 1600973"/>
              <a:gd name="connsiteX6" fmla="*/ 1339989 w 1833529"/>
              <a:gd name="connsiteY6" fmla="*/ 120105 h 1600973"/>
              <a:gd name="connsiteX7" fmla="*/ 1077011 w 1833529"/>
              <a:gd name="connsiteY7" fmla="*/ 0 h 1600973"/>
              <a:gd name="connsiteX8" fmla="*/ 1379618 w 1833529"/>
              <a:gd name="connsiteY8" fmla="*/ 59206 h 1600973"/>
              <a:gd name="connsiteX9" fmla="*/ 1741431 w 1833529"/>
              <a:gd name="connsiteY9" fmla="*/ 276294 h 1600973"/>
              <a:gd name="connsiteX10" fmla="*/ 1833529 w 1833529"/>
              <a:gd name="connsiteY10" fmla="*/ 493382 h 1600973"/>
              <a:gd name="connsiteX11" fmla="*/ 1813793 w 1833529"/>
              <a:gd name="connsiteY11" fmla="*/ 861773 h 1600973"/>
              <a:gd name="connsiteX12" fmla="*/ 1603284 w 1833529"/>
              <a:gd name="connsiteY12" fmla="*/ 1276213 h 1600973"/>
              <a:gd name="connsiteX13" fmla="*/ 1383584 w 1833529"/>
              <a:gd name="connsiteY13" fmla="*/ 1399189 h 1600973"/>
              <a:gd name="connsiteX14" fmla="*/ 1166496 w 1833529"/>
              <a:gd name="connsiteY14" fmla="*/ 1497866 h 1600973"/>
              <a:gd name="connsiteX15" fmla="*/ 836465 w 1833529"/>
              <a:gd name="connsiteY15" fmla="*/ 1600973 h 1600973"/>
              <a:gd name="connsiteX16" fmla="*/ 573485 w 1833529"/>
              <a:gd name="connsiteY16" fmla="*/ 1600433 h 1600973"/>
              <a:gd name="connsiteX17" fmla="*/ 267624 w 1833529"/>
              <a:gd name="connsiteY17" fmla="*/ 1450535 h 1600973"/>
              <a:gd name="connsiteX18" fmla="*/ 0 w 1833529"/>
              <a:gd name="connsiteY18" fmla="*/ 1180106 h 1600973"/>
              <a:gd name="connsiteX19" fmla="*/ 22236 w 1833529"/>
              <a:gd name="connsiteY19" fmla="*/ 1091641 h 1600973"/>
              <a:gd name="connsiteX0" fmla="*/ 22236 w 1833529"/>
              <a:gd name="connsiteY0" fmla="*/ 1091641 h 1600973"/>
              <a:gd name="connsiteX1" fmla="*/ 397002 w 1833529"/>
              <a:gd name="connsiteY1" fmla="*/ 1004065 h 1600973"/>
              <a:gd name="connsiteX2" fmla="*/ 763782 w 1833529"/>
              <a:gd name="connsiteY2" fmla="*/ 949863 h 1600973"/>
              <a:gd name="connsiteX3" fmla="*/ 980424 w 1833529"/>
              <a:gd name="connsiteY3" fmla="*/ 779954 h 1600973"/>
              <a:gd name="connsiteX4" fmla="*/ 1297634 w 1833529"/>
              <a:gd name="connsiteY4" fmla="*/ 619626 h 1600973"/>
              <a:gd name="connsiteX5" fmla="*/ 1358162 w 1833529"/>
              <a:gd name="connsiteY5" fmla="*/ 351644 h 1600973"/>
              <a:gd name="connsiteX6" fmla="*/ 1339989 w 1833529"/>
              <a:gd name="connsiteY6" fmla="*/ 120105 h 1600973"/>
              <a:gd name="connsiteX7" fmla="*/ 1077011 w 1833529"/>
              <a:gd name="connsiteY7" fmla="*/ 0 h 1600973"/>
              <a:gd name="connsiteX8" fmla="*/ 1379618 w 1833529"/>
              <a:gd name="connsiteY8" fmla="*/ 59206 h 1600973"/>
              <a:gd name="connsiteX9" fmla="*/ 1741431 w 1833529"/>
              <a:gd name="connsiteY9" fmla="*/ 276294 h 1600973"/>
              <a:gd name="connsiteX10" fmla="*/ 1833529 w 1833529"/>
              <a:gd name="connsiteY10" fmla="*/ 493382 h 1600973"/>
              <a:gd name="connsiteX11" fmla="*/ 1813793 w 1833529"/>
              <a:gd name="connsiteY11" fmla="*/ 861773 h 1600973"/>
              <a:gd name="connsiteX12" fmla="*/ 1588821 w 1833529"/>
              <a:gd name="connsiteY12" fmla="*/ 1239025 h 1600973"/>
              <a:gd name="connsiteX13" fmla="*/ 1383584 w 1833529"/>
              <a:gd name="connsiteY13" fmla="*/ 1399189 h 1600973"/>
              <a:gd name="connsiteX14" fmla="*/ 1166496 w 1833529"/>
              <a:gd name="connsiteY14" fmla="*/ 1497866 h 1600973"/>
              <a:gd name="connsiteX15" fmla="*/ 836465 w 1833529"/>
              <a:gd name="connsiteY15" fmla="*/ 1600973 h 1600973"/>
              <a:gd name="connsiteX16" fmla="*/ 573485 w 1833529"/>
              <a:gd name="connsiteY16" fmla="*/ 1600433 h 1600973"/>
              <a:gd name="connsiteX17" fmla="*/ 267624 w 1833529"/>
              <a:gd name="connsiteY17" fmla="*/ 1450535 h 1600973"/>
              <a:gd name="connsiteX18" fmla="*/ 0 w 1833529"/>
              <a:gd name="connsiteY18" fmla="*/ 1180106 h 1600973"/>
              <a:gd name="connsiteX19" fmla="*/ 22236 w 1833529"/>
              <a:gd name="connsiteY19" fmla="*/ 1091641 h 1600973"/>
              <a:gd name="connsiteX0" fmla="*/ 22236 w 1833529"/>
              <a:gd name="connsiteY0" fmla="*/ 1091641 h 1600973"/>
              <a:gd name="connsiteX1" fmla="*/ 397002 w 1833529"/>
              <a:gd name="connsiteY1" fmla="*/ 1004065 h 1600973"/>
              <a:gd name="connsiteX2" fmla="*/ 763782 w 1833529"/>
              <a:gd name="connsiteY2" fmla="*/ 949863 h 1600973"/>
              <a:gd name="connsiteX3" fmla="*/ 980424 w 1833529"/>
              <a:gd name="connsiteY3" fmla="*/ 779954 h 1600973"/>
              <a:gd name="connsiteX4" fmla="*/ 1297634 w 1833529"/>
              <a:gd name="connsiteY4" fmla="*/ 619626 h 1600973"/>
              <a:gd name="connsiteX5" fmla="*/ 1358162 w 1833529"/>
              <a:gd name="connsiteY5" fmla="*/ 351644 h 1600973"/>
              <a:gd name="connsiteX6" fmla="*/ 1339989 w 1833529"/>
              <a:gd name="connsiteY6" fmla="*/ 120105 h 1600973"/>
              <a:gd name="connsiteX7" fmla="*/ 1077011 w 1833529"/>
              <a:gd name="connsiteY7" fmla="*/ 0 h 1600973"/>
              <a:gd name="connsiteX8" fmla="*/ 1379618 w 1833529"/>
              <a:gd name="connsiteY8" fmla="*/ 59206 h 1600973"/>
              <a:gd name="connsiteX9" fmla="*/ 1741431 w 1833529"/>
              <a:gd name="connsiteY9" fmla="*/ 276294 h 1600973"/>
              <a:gd name="connsiteX10" fmla="*/ 1833529 w 1833529"/>
              <a:gd name="connsiteY10" fmla="*/ 493382 h 1600973"/>
              <a:gd name="connsiteX11" fmla="*/ 1788046 w 1833529"/>
              <a:gd name="connsiteY11" fmla="*/ 831932 h 1600973"/>
              <a:gd name="connsiteX12" fmla="*/ 1588821 w 1833529"/>
              <a:gd name="connsiteY12" fmla="*/ 1239025 h 1600973"/>
              <a:gd name="connsiteX13" fmla="*/ 1383584 w 1833529"/>
              <a:gd name="connsiteY13" fmla="*/ 1399189 h 1600973"/>
              <a:gd name="connsiteX14" fmla="*/ 1166496 w 1833529"/>
              <a:gd name="connsiteY14" fmla="*/ 1497866 h 1600973"/>
              <a:gd name="connsiteX15" fmla="*/ 836465 w 1833529"/>
              <a:gd name="connsiteY15" fmla="*/ 1600973 h 1600973"/>
              <a:gd name="connsiteX16" fmla="*/ 573485 w 1833529"/>
              <a:gd name="connsiteY16" fmla="*/ 1600433 h 1600973"/>
              <a:gd name="connsiteX17" fmla="*/ 267624 w 1833529"/>
              <a:gd name="connsiteY17" fmla="*/ 1450535 h 1600973"/>
              <a:gd name="connsiteX18" fmla="*/ 0 w 1833529"/>
              <a:gd name="connsiteY18" fmla="*/ 1180106 h 1600973"/>
              <a:gd name="connsiteX19" fmla="*/ 22236 w 1833529"/>
              <a:gd name="connsiteY19" fmla="*/ 1091641 h 1600973"/>
              <a:gd name="connsiteX0" fmla="*/ 22236 w 1833529"/>
              <a:gd name="connsiteY0" fmla="*/ 1091641 h 1600973"/>
              <a:gd name="connsiteX1" fmla="*/ 397002 w 1833529"/>
              <a:gd name="connsiteY1" fmla="*/ 1004065 h 1600973"/>
              <a:gd name="connsiteX2" fmla="*/ 763782 w 1833529"/>
              <a:gd name="connsiteY2" fmla="*/ 949863 h 1600973"/>
              <a:gd name="connsiteX3" fmla="*/ 980424 w 1833529"/>
              <a:gd name="connsiteY3" fmla="*/ 779954 h 1600973"/>
              <a:gd name="connsiteX4" fmla="*/ 1297634 w 1833529"/>
              <a:gd name="connsiteY4" fmla="*/ 619626 h 1600973"/>
              <a:gd name="connsiteX5" fmla="*/ 1358162 w 1833529"/>
              <a:gd name="connsiteY5" fmla="*/ 351644 h 1600973"/>
              <a:gd name="connsiteX6" fmla="*/ 1339989 w 1833529"/>
              <a:gd name="connsiteY6" fmla="*/ 120105 h 1600973"/>
              <a:gd name="connsiteX7" fmla="*/ 1077011 w 1833529"/>
              <a:gd name="connsiteY7" fmla="*/ 0 h 1600973"/>
              <a:gd name="connsiteX8" fmla="*/ 1379618 w 1833529"/>
              <a:gd name="connsiteY8" fmla="*/ 59206 h 1600973"/>
              <a:gd name="connsiteX9" fmla="*/ 1741431 w 1833529"/>
              <a:gd name="connsiteY9" fmla="*/ 276294 h 1600973"/>
              <a:gd name="connsiteX10" fmla="*/ 1833529 w 1833529"/>
              <a:gd name="connsiteY10" fmla="*/ 493382 h 1600973"/>
              <a:gd name="connsiteX11" fmla="*/ 1788046 w 1833529"/>
              <a:gd name="connsiteY11" fmla="*/ 831932 h 1600973"/>
              <a:gd name="connsiteX12" fmla="*/ 1692610 w 1833529"/>
              <a:gd name="connsiteY12" fmla="*/ 1107651 h 1600973"/>
              <a:gd name="connsiteX13" fmla="*/ 1383584 w 1833529"/>
              <a:gd name="connsiteY13" fmla="*/ 1399189 h 1600973"/>
              <a:gd name="connsiteX14" fmla="*/ 1166496 w 1833529"/>
              <a:gd name="connsiteY14" fmla="*/ 1497866 h 1600973"/>
              <a:gd name="connsiteX15" fmla="*/ 836465 w 1833529"/>
              <a:gd name="connsiteY15" fmla="*/ 1600973 h 1600973"/>
              <a:gd name="connsiteX16" fmla="*/ 573485 w 1833529"/>
              <a:gd name="connsiteY16" fmla="*/ 1600433 h 1600973"/>
              <a:gd name="connsiteX17" fmla="*/ 267624 w 1833529"/>
              <a:gd name="connsiteY17" fmla="*/ 1450535 h 1600973"/>
              <a:gd name="connsiteX18" fmla="*/ 0 w 1833529"/>
              <a:gd name="connsiteY18" fmla="*/ 1180106 h 1600973"/>
              <a:gd name="connsiteX19" fmla="*/ 22236 w 1833529"/>
              <a:gd name="connsiteY19" fmla="*/ 1091641 h 1600973"/>
              <a:gd name="connsiteX0" fmla="*/ 22236 w 1833529"/>
              <a:gd name="connsiteY0" fmla="*/ 1091641 h 1600973"/>
              <a:gd name="connsiteX1" fmla="*/ 397002 w 1833529"/>
              <a:gd name="connsiteY1" fmla="*/ 1004065 h 1600973"/>
              <a:gd name="connsiteX2" fmla="*/ 763782 w 1833529"/>
              <a:gd name="connsiteY2" fmla="*/ 949863 h 1600973"/>
              <a:gd name="connsiteX3" fmla="*/ 980424 w 1833529"/>
              <a:gd name="connsiteY3" fmla="*/ 779954 h 1600973"/>
              <a:gd name="connsiteX4" fmla="*/ 1297634 w 1833529"/>
              <a:gd name="connsiteY4" fmla="*/ 619626 h 1600973"/>
              <a:gd name="connsiteX5" fmla="*/ 1358162 w 1833529"/>
              <a:gd name="connsiteY5" fmla="*/ 351644 h 1600973"/>
              <a:gd name="connsiteX6" fmla="*/ 1339989 w 1833529"/>
              <a:gd name="connsiteY6" fmla="*/ 120105 h 1600973"/>
              <a:gd name="connsiteX7" fmla="*/ 1077011 w 1833529"/>
              <a:gd name="connsiteY7" fmla="*/ 0 h 1600973"/>
              <a:gd name="connsiteX8" fmla="*/ 1379618 w 1833529"/>
              <a:gd name="connsiteY8" fmla="*/ 59206 h 1600973"/>
              <a:gd name="connsiteX9" fmla="*/ 1741431 w 1833529"/>
              <a:gd name="connsiteY9" fmla="*/ 276294 h 1600973"/>
              <a:gd name="connsiteX10" fmla="*/ 1833529 w 1833529"/>
              <a:gd name="connsiteY10" fmla="*/ 493382 h 1600973"/>
              <a:gd name="connsiteX11" fmla="*/ 1788046 w 1833529"/>
              <a:gd name="connsiteY11" fmla="*/ 831932 h 1600973"/>
              <a:gd name="connsiteX12" fmla="*/ 1692610 w 1833529"/>
              <a:gd name="connsiteY12" fmla="*/ 1107651 h 1600973"/>
              <a:gd name="connsiteX13" fmla="*/ 1383584 w 1833529"/>
              <a:gd name="connsiteY13" fmla="*/ 1399189 h 1600973"/>
              <a:gd name="connsiteX14" fmla="*/ 1166496 w 1833529"/>
              <a:gd name="connsiteY14" fmla="*/ 1497866 h 1600973"/>
              <a:gd name="connsiteX15" fmla="*/ 836465 w 1833529"/>
              <a:gd name="connsiteY15" fmla="*/ 1600973 h 1600973"/>
              <a:gd name="connsiteX16" fmla="*/ 573485 w 1833529"/>
              <a:gd name="connsiteY16" fmla="*/ 1600433 h 1600973"/>
              <a:gd name="connsiteX17" fmla="*/ 267624 w 1833529"/>
              <a:gd name="connsiteY17" fmla="*/ 1450535 h 1600973"/>
              <a:gd name="connsiteX18" fmla="*/ 0 w 1833529"/>
              <a:gd name="connsiteY18" fmla="*/ 1180106 h 1600973"/>
              <a:gd name="connsiteX19" fmla="*/ 22236 w 1833529"/>
              <a:gd name="connsiteY19" fmla="*/ 1091641 h 160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33529" h="1600973">
                <a:moveTo>
                  <a:pt x="22236" y="1091641"/>
                </a:moveTo>
                <a:lnTo>
                  <a:pt x="397002" y="1004065"/>
                </a:lnTo>
                <a:lnTo>
                  <a:pt x="763782" y="949863"/>
                </a:lnTo>
                <a:lnTo>
                  <a:pt x="980424" y="779954"/>
                </a:lnTo>
                <a:lnTo>
                  <a:pt x="1297634" y="619626"/>
                </a:lnTo>
                <a:lnTo>
                  <a:pt x="1358162" y="351644"/>
                </a:lnTo>
                <a:lnTo>
                  <a:pt x="1339989" y="120105"/>
                </a:lnTo>
                <a:lnTo>
                  <a:pt x="1077011" y="0"/>
                </a:lnTo>
                <a:lnTo>
                  <a:pt x="1379618" y="59206"/>
                </a:lnTo>
                <a:lnTo>
                  <a:pt x="1741431" y="276294"/>
                </a:lnTo>
                <a:lnTo>
                  <a:pt x="1833529" y="493382"/>
                </a:lnTo>
                <a:lnTo>
                  <a:pt x="1788046" y="831932"/>
                </a:lnTo>
                <a:lnTo>
                  <a:pt x="1692610" y="1107651"/>
                </a:lnTo>
                <a:cubicBezTo>
                  <a:pt x="1502756" y="1366785"/>
                  <a:pt x="1486593" y="1302010"/>
                  <a:pt x="1383584" y="1399189"/>
                </a:cubicBezTo>
                <a:lnTo>
                  <a:pt x="1166496" y="1497866"/>
                </a:lnTo>
                <a:lnTo>
                  <a:pt x="836465" y="1600973"/>
                </a:lnTo>
                <a:lnTo>
                  <a:pt x="573485" y="1600433"/>
                </a:lnTo>
                <a:lnTo>
                  <a:pt x="267624" y="1450535"/>
                </a:lnTo>
                <a:lnTo>
                  <a:pt x="0" y="1180106"/>
                </a:lnTo>
                <a:lnTo>
                  <a:pt x="22236" y="1091641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4313238" y="501650"/>
            <a:ext cx="1036637" cy="1041400"/>
          </a:xfrm>
          <a:custGeom>
            <a:avLst/>
            <a:gdLst>
              <a:gd name="connsiteX0" fmla="*/ 2954 w 1643926"/>
              <a:gd name="connsiteY0" fmla="*/ 401305 h 1652353"/>
              <a:gd name="connsiteX1" fmla="*/ 160836 w 1643926"/>
              <a:gd name="connsiteY1" fmla="*/ 164482 h 1652353"/>
              <a:gd name="connsiteX2" fmla="*/ 516071 w 1643926"/>
              <a:gd name="connsiteY2" fmla="*/ 125011 h 1652353"/>
              <a:gd name="connsiteX3" fmla="*/ 733159 w 1643926"/>
              <a:gd name="connsiteY3" fmla="*/ 78962 h 1652353"/>
              <a:gd name="connsiteX4" fmla="*/ 963403 w 1643926"/>
              <a:gd name="connsiteY4" fmla="*/ 21 h 1652353"/>
              <a:gd name="connsiteX5" fmla="*/ 1108128 w 1643926"/>
              <a:gd name="connsiteY5" fmla="*/ 72384 h 1652353"/>
              <a:gd name="connsiteX6" fmla="*/ 1318638 w 1643926"/>
              <a:gd name="connsiteY6" fmla="*/ 197374 h 1652353"/>
              <a:gd name="connsiteX7" fmla="*/ 1509412 w 1643926"/>
              <a:gd name="connsiteY7" fmla="*/ 355256 h 1652353"/>
              <a:gd name="connsiteX8" fmla="*/ 1542304 w 1643926"/>
              <a:gd name="connsiteY8" fmla="*/ 539452 h 1652353"/>
              <a:gd name="connsiteX9" fmla="*/ 1542304 w 1643926"/>
              <a:gd name="connsiteY9" fmla="*/ 796010 h 1652353"/>
              <a:gd name="connsiteX10" fmla="*/ 1621245 w 1643926"/>
              <a:gd name="connsiteY10" fmla="*/ 999941 h 1652353"/>
              <a:gd name="connsiteX11" fmla="*/ 1640980 w 1643926"/>
              <a:gd name="connsiteY11" fmla="*/ 1368332 h 1652353"/>
              <a:gd name="connsiteX12" fmla="*/ 1568618 w 1643926"/>
              <a:gd name="connsiteY12" fmla="*/ 1532793 h 1652353"/>
              <a:gd name="connsiteX13" fmla="*/ 1443628 w 1643926"/>
              <a:gd name="connsiteY13" fmla="*/ 1611734 h 1652353"/>
              <a:gd name="connsiteX14" fmla="*/ 1325216 w 1643926"/>
              <a:gd name="connsiteY14" fmla="*/ 1644626 h 1652353"/>
              <a:gd name="connsiteX15" fmla="*/ 1206805 w 1643926"/>
              <a:gd name="connsiteY15" fmla="*/ 1467008 h 1652353"/>
              <a:gd name="connsiteX16" fmla="*/ 1213383 w 1643926"/>
              <a:gd name="connsiteY16" fmla="*/ 1118352 h 1652353"/>
              <a:gd name="connsiteX17" fmla="*/ 1213383 w 1643926"/>
              <a:gd name="connsiteY17" fmla="*/ 848637 h 1652353"/>
              <a:gd name="connsiteX18" fmla="*/ 996295 w 1643926"/>
              <a:gd name="connsiteY18" fmla="*/ 651285 h 1652353"/>
              <a:gd name="connsiteX19" fmla="*/ 720002 w 1643926"/>
              <a:gd name="connsiteY19" fmla="*/ 506560 h 1652353"/>
              <a:gd name="connsiteX20" fmla="*/ 285826 w 1643926"/>
              <a:gd name="connsiteY20" fmla="*/ 414462 h 1652353"/>
              <a:gd name="connsiteX21" fmla="*/ 2954 w 1643926"/>
              <a:gd name="connsiteY21" fmla="*/ 401305 h 165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43926" h="1652353">
                <a:moveTo>
                  <a:pt x="2954" y="401305"/>
                </a:moveTo>
                <a:cubicBezTo>
                  <a:pt x="-17878" y="359642"/>
                  <a:pt x="75317" y="210531"/>
                  <a:pt x="160836" y="164482"/>
                </a:cubicBezTo>
                <a:cubicBezTo>
                  <a:pt x="246355" y="118433"/>
                  <a:pt x="420684" y="139264"/>
                  <a:pt x="516071" y="125011"/>
                </a:cubicBezTo>
                <a:cubicBezTo>
                  <a:pt x="611458" y="110758"/>
                  <a:pt x="658604" y="99794"/>
                  <a:pt x="733159" y="78962"/>
                </a:cubicBezTo>
                <a:cubicBezTo>
                  <a:pt x="807714" y="58130"/>
                  <a:pt x="900908" y="1117"/>
                  <a:pt x="963403" y="21"/>
                </a:cubicBezTo>
                <a:cubicBezTo>
                  <a:pt x="1025898" y="-1075"/>
                  <a:pt x="1048922" y="39492"/>
                  <a:pt x="1108128" y="72384"/>
                </a:cubicBezTo>
                <a:cubicBezTo>
                  <a:pt x="1167334" y="105276"/>
                  <a:pt x="1251757" y="150229"/>
                  <a:pt x="1318638" y="197374"/>
                </a:cubicBezTo>
                <a:cubicBezTo>
                  <a:pt x="1385519" y="244519"/>
                  <a:pt x="1472134" y="298243"/>
                  <a:pt x="1509412" y="355256"/>
                </a:cubicBezTo>
                <a:cubicBezTo>
                  <a:pt x="1546690" y="412269"/>
                  <a:pt x="1536822" y="465993"/>
                  <a:pt x="1542304" y="539452"/>
                </a:cubicBezTo>
                <a:cubicBezTo>
                  <a:pt x="1547786" y="612911"/>
                  <a:pt x="1529147" y="719262"/>
                  <a:pt x="1542304" y="796010"/>
                </a:cubicBezTo>
                <a:cubicBezTo>
                  <a:pt x="1555461" y="872758"/>
                  <a:pt x="1604799" y="904554"/>
                  <a:pt x="1621245" y="999941"/>
                </a:cubicBezTo>
                <a:cubicBezTo>
                  <a:pt x="1637691" y="1095328"/>
                  <a:pt x="1649751" y="1279523"/>
                  <a:pt x="1640980" y="1368332"/>
                </a:cubicBezTo>
                <a:cubicBezTo>
                  <a:pt x="1632209" y="1457141"/>
                  <a:pt x="1601510" y="1492226"/>
                  <a:pt x="1568618" y="1532793"/>
                </a:cubicBezTo>
                <a:cubicBezTo>
                  <a:pt x="1535726" y="1573360"/>
                  <a:pt x="1484195" y="1593095"/>
                  <a:pt x="1443628" y="1611734"/>
                </a:cubicBezTo>
                <a:cubicBezTo>
                  <a:pt x="1403061" y="1630373"/>
                  <a:pt x="1364687" y="1668747"/>
                  <a:pt x="1325216" y="1644626"/>
                </a:cubicBezTo>
                <a:cubicBezTo>
                  <a:pt x="1285745" y="1620505"/>
                  <a:pt x="1225444" y="1554720"/>
                  <a:pt x="1206805" y="1467008"/>
                </a:cubicBezTo>
                <a:cubicBezTo>
                  <a:pt x="1188166" y="1379296"/>
                  <a:pt x="1212287" y="1221414"/>
                  <a:pt x="1213383" y="1118352"/>
                </a:cubicBezTo>
                <a:cubicBezTo>
                  <a:pt x="1214479" y="1015290"/>
                  <a:pt x="1249564" y="926482"/>
                  <a:pt x="1213383" y="848637"/>
                </a:cubicBezTo>
                <a:cubicBezTo>
                  <a:pt x="1177202" y="770793"/>
                  <a:pt x="1078525" y="708298"/>
                  <a:pt x="996295" y="651285"/>
                </a:cubicBezTo>
                <a:cubicBezTo>
                  <a:pt x="914065" y="594272"/>
                  <a:pt x="838413" y="546030"/>
                  <a:pt x="720002" y="506560"/>
                </a:cubicBezTo>
                <a:cubicBezTo>
                  <a:pt x="601591" y="467090"/>
                  <a:pt x="400948" y="426523"/>
                  <a:pt x="285826" y="414462"/>
                </a:cubicBezTo>
                <a:cubicBezTo>
                  <a:pt x="170704" y="402401"/>
                  <a:pt x="23786" y="442968"/>
                  <a:pt x="2954" y="401305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13336" name="Группа 684"/>
          <p:cNvGrpSpPr>
            <a:grpSpLocks/>
          </p:cNvGrpSpPr>
          <p:nvPr/>
        </p:nvGrpSpPr>
        <p:grpSpPr bwMode="auto">
          <a:xfrm rot="2248302">
            <a:off x="3897313" y="704850"/>
            <a:ext cx="280987" cy="161925"/>
            <a:chOff x="4303926" y="2901220"/>
            <a:chExt cx="181731" cy="103571"/>
          </a:xfrm>
        </p:grpSpPr>
        <p:sp>
          <p:nvSpPr>
            <p:cNvPr id="686" name="Полилиния 685"/>
            <p:cNvSpPr/>
            <p:nvPr/>
          </p:nvSpPr>
          <p:spPr>
            <a:xfrm rot="11463848">
              <a:off x="4341764" y="2930718"/>
              <a:ext cx="116020" cy="7412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87" name="Прямая соединительная линия 686"/>
            <p:cNvCxnSpPr/>
            <p:nvPr/>
          </p:nvCxnSpPr>
          <p:spPr>
            <a:xfrm rot="8763848" flipH="1">
              <a:off x="4446235" y="2903239"/>
              <a:ext cx="35935" cy="4163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Прямая соединительная линия 687"/>
            <p:cNvCxnSpPr/>
            <p:nvPr/>
          </p:nvCxnSpPr>
          <p:spPr>
            <a:xfrm rot="7863848" flipH="1">
              <a:off x="4390849" y="2900239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Прямая соединительная линия 688"/>
            <p:cNvCxnSpPr/>
            <p:nvPr/>
          </p:nvCxnSpPr>
          <p:spPr>
            <a:xfrm rot="6963848" flipH="1">
              <a:off x="4338482" y="2919467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Прямая соединительная линия 689"/>
            <p:cNvCxnSpPr/>
            <p:nvPr/>
          </p:nvCxnSpPr>
          <p:spPr>
            <a:xfrm rot="5163848" flipH="1">
              <a:off x="4302533" y="2947360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37" name="Группа 702"/>
          <p:cNvGrpSpPr>
            <a:grpSpLocks/>
          </p:cNvGrpSpPr>
          <p:nvPr/>
        </p:nvGrpSpPr>
        <p:grpSpPr bwMode="auto">
          <a:xfrm rot="-2456951">
            <a:off x="2928938" y="831850"/>
            <a:ext cx="280987" cy="161925"/>
            <a:chOff x="4303926" y="2901220"/>
            <a:chExt cx="181731" cy="103571"/>
          </a:xfrm>
        </p:grpSpPr>
        <p:sp>
          <p:nvSpPr>
            <p:cNvPr id="704" name="Полилиния 703"/>
            <p:cNvSpPr/>
            <p:nvPr/>
          </p:nvSpPr>
          <p:spPr>
            <a:xfrm rot="11463848">
              <a:off x="4348282" y="2929174"/>
              <a:ext cx="116021" cy="7412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705" name="Прямая соединительная линия 704"/>
            <p:cNvCxnSpPr/>
            <p:nvPr/>
          </p:nvCxnSpPr>
          <p:spPr>
            <a:xfrm rot="8763848" flipH="1">
              <a:off x="4450060" y="2902947"/>
              <a:ext cx="35935" cy="4163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Прямая соединительная линия 705"/>
            <p:cNvCxnSpPr/>
            <p:nvPr/>
          </p:nvCxnSpPr>
          <p:spPr>
            <a:xfrm rot="7863848" flipH="1">
              <a:off x="4395664" y="2898055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7" name="Прямая соединительная линия 706"/>
            <p:cNvCxnSpPr/>
            <p:nvPr/>
          </p:nvCxnSpPr>
          <p:spPr>
            <a:xfrm rot="6963848" flipH="1">
              <a:off x="4343202" y="2917565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Прямая соединительная линия 707"/>
            <p:cNvCxnSpPr/>
            <p:nvPr/>
          </p:nvCxnSpPr>
          <p:spPr>
            <a:xfrm rot="5163848" flipH="1">
              <a:off x="4306923" y="2949617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9" name="Прямоугольник 248"/>
          <p:cNvSpPr/>
          <p:nvPr/>
        </p:nvSpPr>
        <p:spPr>
          <a:xfrm>
            <a:off x="3779838" y="1692275"/>
            <a:ext cx="658812" cy="11271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ВОСТ. ГУТА</a:t>
            </a:r>
          </a:p>
        </p:txBody>
      </p:sp>
      <p:grpSp>
        <p:nvGrpSpPr>
          <p:cNvPr id="13339" name="Группа 249"/>
          <p:cNvGrpSpPr>
            <a:grpSpLocks/>
          </p:cNvGrpSpPr>
          <p:nvPr/>
        </p:nvGrpSpPr>
        <p:grpSpPr bwMode="auto">
          <a:xfrm rot="4115903">
            <a:off x="2974182" y="1243806"/>
            <a:ext cx="476250" cy="354013"/>
            <a:chOff x="4108450" y="2376547"/>
            <a:chExt cx="411007" cy="304609"/>
          </a:xfrm>
        </p:grpSpPr>
        <p:grpSp>
          <p:nvGrpSpPr>
            <p:cNvPr id="13470" name="Группа 25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60" name="Полилиния 259"/>
              <p:cNvSpPr/>
              <p:nvPr/>
            </p:nvSpPr>
            <p:spPr>
              <a:xfrm>
                <a:off x="4037818" y="2845970"/>
                <a:ext cx="120562" cy="11200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61" name="Прямая соединительная линия 260"/>
              <p:cNvCxnSpPr/>
              <p:nvPr/>
            </p:nvCxnSpPr>
            <p:spPr>
              <a:xfrm rot="18900000" flipH="1">
                <a:off x="4023678" y="2952711"/>
                <a:ext cx="36881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Прямая соединительная линия 261"/>
              <p:cNvCxnSpPr/>
              <p:nvPr/>
            </p:nvCxnSpPr>
            <p:spPr>
              <a:xfrm rot="18000000" flipH="1">
                <a:off x="4079373" y="2949534"/>
                <a:ext cx="36880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Прямая соединительная линия 262"/>
              <p:cNvCxnSpPr/>
              <p:nvPr/>
            </p:nvCxnSpPr>
            <p:spPr>
              <a:xfrm rot="17100000" flipH="1">
                <a:off x="4127259" y="2921298"/>
                <a:ext cx="36880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Прямая соединительная линия 263"/>
              <p:cNvCxnSpPr/>
              <p:nvPr/>
            </p:nvCxnSpPr>
            <p:spPr>
              <a:xfrm rot="15300000" flipH="1">
                <a:off x="4156737" y="2880000"/>
                <a:ext cx="36880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Прямая соединительная линия 264"/>
              <p:cNvCxnSpPr/>
              <p:nvPr/>
            </p:nvCxnSpPr>
            <p:spPr>
              <a:xfrm rot="13500000" flipH="1">
                <a:off x="4166910" y="2825839"/>
                <a:ext cx="35621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71" name="Группа 25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54" name="Полилиния 253"/>
              <p:cNvSpPr/>
              <p:nvPr/>
            </p:nvSpPr>
            <p:spPr>
              <a:xfrm>
                <a:off x="4039775" y="2849647"/>
                <a:ext cx="120204" cy="10960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55" name="Прямая соединительная линия 254"/>
              <p:cNvCxnSpPr/>
              <p:nvPr/>
            </p:nvCxnSpPr>
            <p:spPr>
              <a:xfrm rot="18900000" flipH="1">
                <a:off x="4027479" y="2954843"/>
                <a:ext cx="35621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Прямая соединительная линия 255"/>
              <p:cNvCxnSpPr/>
              <p:nvPr/>
            </p:nvCxnSpPr>
            <p:spPr>
              <a:xfrm rot="18000000" flipH="1">
                <a:off x="4082424" y="2948871"/>
                <a:ext cx="35621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Прямая соединительная линия 256"/>
              <p:cNvCxnSpPr/>
              <p:nvPr/>
            </p:nvCxnSpPr>
            <p:spPr>
              <a:xfrm rot="17100000" flipH="1">
                <a:off x="4130115" y="2918825"/>
                <a:ext cx="35621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Прямая соединительная линия 257"/>
              <p:cNvCxnSpPr/>
              <p:nvPr/>
            </p:nvCxnSpPr>
            <p:spPr>
              <a:xfrm rot="15300000" flipH="1">
                <a:off x="4158262" y="2887712"/>
                <a:ext cx="36990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Прямая соединительная линия 258"/>
              <p:cNvCxnSpPr/>
              <p:nvPr/>
            </p:nvCxnSpPr>
            <p:spPr>
              <a:xfrm rot="13500000" flipH="1">
                <a:off x="4165639" y="2834907"/>
                <a:ext cx="35515" cy="3973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3" name="Полилиния 252"/>
            <p:cNvSpPr/>
            <p:nvPr/>
          </p:nvSpPr>
          <p:spPr>
            <a:xfrm>
              <a:off x="4108078" y="2374801"/>
              <a:ext cx="346616" cy="125668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3340" name="Группа 265"/>
          <p:cNvGrpSpPr>
            <a:grpSpLocks/>
          </p:cNvGrpSpPr>
          <p:nvPr/>
        </p:nvGrpSpPr>
        <p:grpSpPr bwMode="auto">
          <a:xfrm rot="-7167041">
            <a:off x="4414044" y="827882"/>
            <a:ext cx="477837" cy="355600"/>
            <a:chOff x="4108450" y="2376547"/>
            <a:chExt cx="411007" cy="304609"/>
          </a:xfrm>
        </p:grpSpPr>
        <p:grpSp>
          <p:nvGrpSpPr>
            <p:cNvPr id="13455" name="Группа 26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76" name="Полилиния 275"/>
              <p:cNvSpPr/>
              <p:nvPr/>
            </p:nvSpPr>
            <p:spPr>
              <a:xfrm>
                <a:off x="4051891" y="2837237"/>
                <a:ext cx="118796" cy="11150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77" name="Прямая соединительная линия 276"/>
              <p:cNvCxnSpPr/>
              <p:nvPr/>
            </p:nvCxnSpPr>
            <p:spPr>
              <a:xfrm rot="18900000" flipH="1">
                <a:off x="4038275" y="2949033"/>
                <a:ext cx="38076" cy="395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Прямая соединительная линия 277"/>
              <p:cNvCxnSpPr/>
              <p:nvPr/>
            </p:nvCxnSpPr>
            <p:spPr>
              <a:xfrm rot="18000000" flipH="1">
                <a:off x="4088792" y="2940839"/>
                <a:ext cx="38076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Прямая соединительная линия 278"/>
              <p:cNvCxnSpPr/>
              <p:nvPr/>
            </p:nvCxnSpPr>
            <p:spPr>
              <a:xfrm rot="17100000" flipH="1">
                <a:off x="4135305" y="2913784"/>
                <a:ext cx="40796" cy="395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Прямая соединительная линия 279"/>
              <p:cNvCxnSpPr/>
              <p:nvPr/>
            </p:nvCxnSpPr>
            <p:spPr>
              <a:xfrm rot="15300000" flipH="1">
                <a:off x="4167375" y="2875514"/>
                <a:ext cx="38076" cy="3823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Прямая соединительная линия 280"/>
              <p:cNvCxnSpPr/>
              <p:nvPr/>
            </p:nvCxnSpPr>
            <p:spPr>
              <a:xfrm rot="13500000" flipH="1">
                <a:off x="4177797" y="2821306"/>
                <a:ext cx="34136" cy="4215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56" name="Группа 26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70" name="Полилиния 269"/>
              <p:cNvSpPr/>
              <p:nvPr/>
            </p:nvSpPr>
            <p:spPr>
              <a:xfrm>
                <a:off x="4042800" y="2842060"/>
                <a:ext cx="122387" cy="10650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71" name="Прямая соединительная линия 270"/>
              <p:cNvCxnSpPr/>
              <p:nvPr/>
            </p:nvCxnSpPr>
            <p:spPr>
              <a:xfrm rot="18900000" flipH="1">
                <a:off x="4028228" y="2946664"/>
                <a:ext cx="35502" cy="40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Прямая соединительная линия 271"/>
              <p:cNvCxnSpPr/>
              <p:nvPr/>
            </p:nvCxnSpPr>
            <p:spPr>
              <a:xfrm rot="18000000" flipH="1">
                <a:off x="4086847" y="2939386"/>
                <a:ext cx="34137" cy="4215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Прямая соединительная линия 272"/>
              <p:cNvCxnSpPr/>
              <p:nvPr/>
            </p:nvCxnSpPr>
            <p:spPr>
              <a:xfrm rot="17100000" flipH="1">
                <a:off x="4133836" y="2911039"/>
                <a:ext cx="34137" cy="4215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Прямая соединительная линия 273"/>
              <p:cNvCxnSpPr/>
              <p:nvPr/>
            </p:nvCxnSpPr>
            <p:spPr>
              <a:xfrm rot="15300000" flipH="1">
                <a:off x="4159749" y="2877415"/>
                <a:ext cx="34137" cy="40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Прямая соединительная линия 274"/>
              <p:cNvCxnSpPr/>
              <p:nvPr/>
            </p:nvCxnSpPr>
            <p:spPr>
              <a:xfrm rot="13500000" flipH="1">
                <a:off x="4169900" y="2828745"/>
                <a:ext cx="35356" cy="395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9" name="Полилиния 268"/>
            <p:cNvSpPr/>
            <p:nvPr/>
          </p:nvSpPr>
          <p:spPr>
            <a:xfrm>
              <a:off x="4109086" y="2376392"/>
              <a:ext cx="345465" cy="125107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24" name="Прямоугольник 223"/>
          <p:cNvSpPr/>
          <p:nvPr/>
        </p:nvSpPr>
        <p:spPr>
          <a:xfrm>
            <a:off x="4830763" y="968375"/>
            <a:ext cx="527050" cy="11271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Мейда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25" name="Прямоугольник 224"/>
          <p:cNvSpPr/>
          <p:nvPr/>
        </p:nvSpPr>
        <p:spPr>
          <a:xfrm>
            <a:off x="4578350" y="1663700"/>
            <a:ext cx="525463" cy="11271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Касмин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3343" name="Группа 225"/>
          <p:cNvGrpSpPr>
            <a:grpSpLocks/>
          </p:cNvGrpSpPr>
          <p:nvPr/>
        </p:nvGrpSpPr>
        <p:grpSpPr bwMode="auto">
          <a:xfrm rot="-1946019">
            <a:off x="4306888" y="1803400"/>
            <a:ext cx="477837" cy="354013"/>
            <a:chOff x="4108450" y="2376547"/>
            <a:chExt cx="411007" cy="304609"/>
          </a:xfrm>
        </p:grpSpPr>
        <p:grpSp>
          <p:nvGrpSpPr>
            <p:cNvPr id="13440" name="Группа 22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82" name="Полилиния 281"/>
              <p:cNvSpPr/>
              <p:nvPr/>
            </p:nvSpPr>
            <p:spPr>
              <a:xfrm>
                <a:off x="4045216" y="2835741"/>
                <a:ext cx="118797" cy="110643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83" name="Прямая соединительная линия 282"/>
              <p:cNvCxnSpPr/>
              <p:nvPr/>
            </p:nvCxnSpPr>
            <p:spPr>
              <a:xfrm rot="18900000" flipH="1">
                <a:off x="4031766" y="2946729"/>
                <a:ext cx="36880" cy="395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Прямая соединительная линия 283"/>
              <p:cNvCxnSpPr/>
              <p:nvPr/>
            </p:nvCxnSpPr>
            <p:spPr>
              <a:xfrm rot="18000000" flipH="1">
                <a:off x="4087217" y="2944072"/>
                <a:ext cx="36881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Прямая соединительная линия 284"/>
              <p:cNvCxnSpPr/>
              <p:nvPr/>
            </p:nvCxnSpPr>
            <p:spPr>
              <a:xfrm rot="17100000" flipH="1">
                <a:off x="4136103" y="2910411"/>
                <a:ext cx="36881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Прямая соединительная линия 285"/>
              <p:cNvCxnSpPr/>
              <p:nvPr/>
            </p:nvCxnSpPr>
            <p:spPr>
              <a:xfrm rot="15300000" flipH="1">
                <a:off x="4161632" y="2874041"/>
                <a:ext cx="36881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Прямая соединительная линия 286"/>
              <p:cNvCxnSpPr/>
              <p:nvPr/>
            </p:nvCxnSpPr>
            <p:spPr>
              <a:xfrm rot="13500000" flipH="1">
                <a:off x="4168937" y="2821595"/>
                <a:ext cx="35502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41" name="Группа 22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42" name="Полилиния 241"/>
              <p:cNvSpPr/>
              <p:nvPr/>
            </p:nvSpPr>
            <p:spPr>
              <a:xfrm>
                <a:off x="4039444" y="2846425"/>
                <a:ext cx="120204" cy="10650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43" name="Прямая соединительная линия 242"/>
              <p:cNvCxnSpPr/>
              <p:nvPr/>
            </p:nvCxnSpPr>
            <p:spPr>
              <a:xfrm rot="18900000" flipH="1">
                <a:off x="4026753" y="2951158"/>
                <a:ext cx="35502" cy="3961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Прямая соединительная линия 243"/>
              <p:cNvCxnSpPr/>
              <p:nvPr/>
            </p:nvCxnSpPr>
            <p:spPr>
              <a:xfrm rot="18000000" flipH="1">
                <a:off x="4081965" y="2945859"/>
                <a:ext cx="35502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Прямая соединительная линия 244"/>
              <p:cNvCxnSpPr/>
              <p:nvPr/>
            </p:nvCxnSpPr>
            <p:spPr>
              <a:xfrm rot="17100000" flipH="1">
                <a:off x="4129129" y="2918165"/>
                <a:ext cx="34137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Прямая соединительная линия 245"/>
              <p:cNvCxnSpPr/>
              <p:nvPr/>
            </p:nvCxnSpPr>
            <p:spPr>
              <a:xfrm rot="15300000" flipH="1">
                <a:off x="4152791" y="2881354"/>
                <a:ext cx="36868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Прямая соединительная линия 246"/>
              <p:cNvCxnSpPr/>
              <p:nvPr/>
            </p:nvCxnSpPr>
            <p:spPr>
              <a:xfrm rot="13500000" flipH="1">
                <a:off x="4165483" y="2831998"/>
                <a:ext cx="35515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9" name="Полилиния 228"/>
            <p:cNvSpPr/>
            <p:nvPr/>
          </p:nvSpPr>
          <p:spPr>
            <a:xfrm>
              <a:off x="4107807" y="2375995"/>
              <a:ext cx="345464" cy="125668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89" name="Группа 288"/>
          <p:cNvGrpSpPr>
            <a:grpSpLocks/>
          </p:cNvGrpSpPr>
          <p:nvPr/>
        </p:nvGrpSpPr>
        <p:grpSpPr bwMode="auto">
          <a:xfrm rot="8169200">
            <a:off x="2389188" y="1473200"/>
            <a:ext cx="198437" cy="204788"/>
            <a:chOff x="4091060" y="2821332"/>
            <a:chExt cx="122102" cy="164766"/>
          </a:xfrm>
        </p:grpSpPr>
        <p:sp>
          <p:nvSpPr>
            <p:cNvPr id="296" name="Полилиния 295"/>
            <p:cNvSpPr/>
            <p:nvPr/>
          </p:nvSpPr>
          <p:spPr>
            <a:xfrm>
              <a:off x="4120245" y="2837704"/>
              <a:ext cx="90844" cy="143052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97" name="Прямая соединительная линия 296"/>
            <p:cNvCxnSpPr/>
            <p:nvPr/>
          </p:nvCxnSpPr>
          <p:spPr>
            <a:xfrm rot="17100000" flipH="1">
              <a:off x="4090964" y="2944864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Прямая соединительная линия 297"/>
            <p:cNvCxnSpPr/>
            <p:nvPr/>
          </p:nvCxnSpPr>
          <p:spPr>
            <a:xfrm rot="16200000" flipH="1">
              <a:off x="4121581" y="2914248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Прямая соединительная линия 298"/>
            <p:cNvCxnSpPr/>
            <p:nvPr/>
          </p:nvCxnSpPr>
          <p:spPr>
            <a:xfrm rot="16200000" flipH="1">
              <a:off x="4157908" y="2872605"/>
              <a:ext cx="35763" cy="420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Прямая соединительная линия 299"/>
            <p:cNvCxnSpPr/>
            <p:nvPr/>
          </p:nvCxnSpPr>
          <p:spPr>
            <a:xfrm rot="14400000" flipH="1">
              <a:off x="4172564" y="2815346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45" name="Группа 289"/>
          <p:cNvGrpSpPr>
            <a:grpSpLocks/>
          </p:cNvGrpSpPr>
          <p:nvPr/>
        </p:nvGrpSpPr>
        <p:grpSpPr bwMode="auto">
          <a:xfrm rot="7145592">
            <a:off x="2377282" y="1808956"/>
            <a:ext cx="280988" cy="161925"/>
            <a:chOff x="4303926" y="2901220"/>
            <a:chExt cx="181731" cy="103571"/>
          </a:xfrm>
        </p:grpSpPr>
        <p:sp>
          <p:nvSpPr>
            <p:cNvPr id="291" name="Полилиния 290"/>
            <p:cNvSpPr/>
            <p:nvPr/>
          </p:nvSpPr>
          <p:spPr>
            <a:xfrm rot="11463848">
              <a:off x="4347617" y="2937289"/>
              <a:ext cx="116020" cy="7412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92" name="Прямая соединительная линия 291"/>
            <p:cNvCxnSpPr/>
            <p:nvPr/>
          </p:nvCxnSpPr>
          <p:spPr>
            <a:xfrm rot="8763848" flipH="1">
              <a:off x="4449557" y="2909014"/>
              <a:ext cx="35936" cy="4163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Прямая соединительная линия 292"/>
            <p:cNvCxnSpPr/>
            <p:nvPr/>
          </p:nvCxnSpPr>
          <p:spPr>
            <a:xfrm rot="7863848" flipH="1">
              <a:off x="4392261" y="2903170"/>
              <a:ext cx="35539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Прямая соединительная линия 293"/>
            <p:cNvCxnSpPr/>
            <p:nvPr/>
          </p:nvCxnSpPr>
          <p:spPr>
            <a:xfrm rot="6963848" flipH="1">
              <a:off x="4339819" y="2922732"/>
              <a:ext cx="35539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Прямая соединительная линия 294"/>
            <p:cNvCxnSpPr/>
            <p:nvPr/>
          </p:nvCxnSpPr>
          <p:spPr>
            <a:xfrm rot="5163848" flipH="1">
              <a:off x="4307031" y="2955300"/>
              <a:ext cx="35539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46" name="Группа 300"/>
          <p:cNvGrpSpPr>
            <a:grpSpLocks/>
          </p:cNvGrpSpPr>
          <p:nvPr/>
        </p:nvGrpSpPr>
        <p:grpSpPr bwMode="auto">
          <a:xfrm rot="-4440301">
            <a:off x="2609057" y="1740694"/>
            <a:ext cx="280987" cy="161925"/>
            <a:chOff x="4303926" y="2901220"/>
            <a:chExt cx="181731" cy="103571"/>
          </a:xfrm>
        </p:grpSpPr>
        <p:sp>
          <p:nvSpPr>
            <p:cNvPr id="302" name="Полилиния 301"/>
            <p:cNvSpPr/>
            <p:nvPr/>
          </p:nvSpPr>
          <p:spPr>
            <a:xfrm rot="11463848">
              <a:off x="4347371" y="2930370"/>
              <a:ext cx="116020" cy="7412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03" name="Прямая соединительная линия 302"/>
            <p:cNvCxnSpPr/>
            <p:nvPr/>
          </p:nvCxnSpPr>
          <p:spPr>
            <a:xfrm rot="8763848" flipH="1">
              <a:off x="4449568" y="2899420"/>
              <a:ext cx="35935" cy="4163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Прямая соединительная линия 303"/>
            <p:cNvCxnSpPr/>
            <p:nvPr/>
          </p:nvCxnSpPr>
          <p:spPr>
            <a:xfrm rot="7863848" flipH="1">
              <a:off x="4394761" y="2897865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Прямая соединительная линия 304"/>
            <p:cNvCxnSpPr/>
            <p:nvPr/>
          </p:nvCxnSpPr>
          <p:spPr>
            <a:xfrm rot="6963848" flipH="1">
              <a:off x="4342245" y="2917507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Прямая соединительная линия 305"/>
            <p:cNvCxnSpPr/>
            <p:nvPr/>
          </p:nvCxnSpPr>
          <p:spPr>
            <a:xfrm rot="5163848" flipH="1">
              <a:off x="4305463" y="2949060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47" name="Группа 306"/>
          <p:cNvGrpSpPr>
            <a:grpSpLocks/>
          </p:cNvGrpSpPr>
          <p:nvPr/>
        </p:nvGrpSpPr>
        <p:grpSpPr bwMode="auto">
          <a:xfrm rot="-9035766">
            <a:off x="2913063" y="2076450"/>
            <a:ext cx="280987" cy="160338"/>
            <a:chOff x="4303926" y="2901220"/>
            <a:chExt cx="181731" cy="103571"/>
          </a:xfrm>
        </p:grpSpPr>
        <p:sp>
          <p:nvSpPr>
            <p:cNvPr id="308" name="Полилиния 307"/>
            <p:cNvSpPr/>
            <p:nvPr/>
          </p:nvSpPr>
          <p:spPr>
            <a:xfrm rot="11463848">
              <a:off x="4347392" y="2930716"/>
              <a:ext cx="116020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09" name="Прямая соединительная линия 308"/>
            <p:cNvCxnSpPr/>
            <p:nvPr/>
          </p:nvCxnSpPr>
          <p:spPr>
            <a:xfrm rot="8763848" flipH="1">
              <a:off x="4452162" y="2898920"/>
              <a:ext cx="35936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Прямая соединительная линия 309"/>
            <p:cNvCxnSpPr/>
            <p:nvPr/>
          </p:nvCxnSpPr>
          <p:spPr>
            <a:xfrm rot="7863848" flipH="1">
              <a:off x="4394631" y="2897153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Прямая соединительная линия 310"/>
            <p:cNvCxnSpPr/>
            <p:nvPr/>
          </p:nvCxnSpPr>
          <p:spPr>
            <a:xfrm rot="6963848" flipH="1">
              <a:off x="4342297" y="2917193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Прямая соединительная линия 311"/>
            <p:cNvCxnSpPr/>
            <p:nvPr/>
          </p:nvCxnSpPr>
          <p:spPr>
            <a:xfrm rot="5163848" flipH="1">
              <a:off x="4305607" y="2951381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олилиния 8"/>
          <p:cNvSpPr/>
          <p:nvPr/>
        </p:nvSpPr>
        <p:spPr>
          <a:xfrm>
            <a:off x="2120900" y="1138238"/>
            <a:ext cx="350838" cy="303212"/>
          </a:xfrm>
          <a:custGeom>
            <a:avLst/>
            <a:gdLst>
              <a:gd name="connsiteX0" fmla="*/ 557986 w 740866"/>
              <a:gd name="connsiteY0" fmla="*/ 463625 h 481299"/>
              <a:gd name="connsiteX1" fmla="*/ 321766 w 740866"/>
              <a:gd name="connsiteY1" fmla="*/ 478865 h 481299"/>
              <a:gd name="connsiteX2" fmla="*/ 161746 w 740866"/>
              <a:gd name="connsiteY2" fmla="*/ 463625 h 481299"/>
              <a:gd name="connsiteX3" fmla="*/ 1726 w 740866"/>
              <a:gd name="connsiteY3" fmla="*/ 318845 h 481299"/>
              <a:gd name="connsiteX4" fmla="*/ 93166 w 740866"/>
              <a:gd name="connsiteY4" fmla="*/ 120725 h 481299"/>
              <a:gd name="connsiteX5" fmla="*/ 337006 w 740866"/>
              <a:gd name="connsiteY5" fmla="*/ 6425 h 481299"/>
              <a:gd name="connsiteX6" fmla="*/ 557986 w 740866"/>
              <a:gd name="connsiteY6" fmla="*/ 21665 h 481299"/>
              <a:gd name="connsiteX7" fmla="*/ 710386 w 740866"/>
              <a:gd name="connsiteY7" fmla="*/ 82625 h 481299"/>
              <a:gd name="connsiteX8" fmla="*/ 740866 w 740866"/>
              <a:gd name="connsiteY8" fmla="*/ 128345 h 481299"/>
              <a:gd name="connsiteX0" fmla="*/ 557986 w 710386"/>
              <a:gd name="connsiteY0" fmla="*/ 463625 h 481299"/>
              <a:gd name="connsiteX1" fmla="*/ 321766 w 710386"/>
              <a:gd name="connsiteY1" fmla="*/ 478865 h 481299"/>
              <a:gd name="connsiteX2" fmla="*/ 161746 w 710386"/>
              <a:gd name="connsiteY2" fmla="*/ 463625 h 481299"/>
              <a:gd name="connsiteX3" fmla="*/ 1726 w 710386"/>
              <a:gd name="connsiteY3" fmla="*/ 318845 h 481299"/>
              <a:gd name="connsiteX4" fmla="*/ 93166 w 710386"/>
              <a:gd name="connsiteY4" fmla="*/ 120725 h 481299"/>
              <a:gd name="connsiteX5" fmla="*/ 337006 w 710386"/>
              <a:gd name="connsiteY5" fmla="*/ 6425 h 481299"/>
              <a:gd name="connsiteX6" fmla="*/ 557986 w 710386"/>
              <a:gd name="connsiteY6" fmla="*/ 21665 h 481299"/>
              <a:gd name="connsiteX7" fmla="*/ 710386 w 710386"/>
              <a:gd name="connsiteY7" fmla="*/ 82625 h 481299"/>
              <a:gd name="connsiteX0" fmla="*/ 557986 w 557986"/>
              <a:gd name="connsiteY0" fmla="*/ 463625 h 481299"/>
              <a:gd name="connsiteX1" fmla="*/ 321766 w 557986"/>
              <a:gd name="connsiteY1" fmla="*/ 478865 h 481299"/>
              <a:gd name="connsiteX2" fmla="*/ 161746 w 557986"/>
              <a:gd name="connsiteY2" fmla="*/ 463625 h 481299"/>
              <a:gd name="connsiteX3" fmla="*/ 1726 w 557986"/>
              <a:gd name="connsiteY3" fmla="*/ 318845 h 481299"/>
              <a:gd name="connsiteX4" fmla="*/ 93166 w 557986"/>
              <a:gd name="connsiteY4" fmla="*/ 120725 h 481299"/>
              <a:gd name="connsiteX5" fmla="*/ 337006 w 557986"/>
              <a:gd name="connsiteY5" fmla="*/ 6425 h 481299"/>
              <a:gd name="connsiteX6" fmla="*/ 557986 w 557986"/>
              <a:gd name="connsiteY6" fmla="*/ 21665 h 481299"/>
              <a:gd name="connsiteX0" fmla="*/ 321766 w 557986"/>
              <a:gd name="connsiteY0" fmla="*/ 478865 h 481299"/>
              <a:gd name="connsiteX1" fmla="*/ 161746 w 557986"/>
              <a:gd name="connsiteY1" fmla="*/ 463625 h 481299"/>
              <a:gd name="connsiteX2" fmla="*/ 1726 w 557986"/>
              <a:gd name="connsiteY2" fmla="*/ 318845 h 481299"/>
              <a:gd name="connsiteX3" fmla="*/ 93166 w 557986"/>
              <a:gd name="connsiteY3" fmla="*/ 120725 h 481299"/>
              <a:gd name="connsiteX4" fmla="*/ 337006 w 557986"/>
              <a:gd name="connsiteY4" fmla="*/ 6425 h 481299"/>
              <a:gd name="connsiteX5" fmla="*/ 557986 w 557986"/>
              <a:gd name="connsiteY5" fmla="*/ 21665 h 48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986" h="481299">
                <a:moveTo>
                  <a:pt x="321766" y="478865"/>
                </a:moveTo>
                <a:cubicBezTo>
                  <a:pt x="255726" y="478865"/>
                  <a:pt x="215086" y="490295"/>
                  <a:pt x="161746" y="463625"/>
                </a:cubicBezTo>
                <a:cubicBezTo>
                  <a:pt x="108406" y="436955"/>
                  <a:pt x="13156" y="375995"/>
                  <a:pt x="1726" y="318845"/>
                </a:cubicBezTo>
                <a:cubicBezTo>
                  <a:pt x="-9704" y="261695"/>
                  <a:pt x="37286" y="172795"/>
                  <a:pt x="93166" y="120725"/>
                </a:cubicBezTo>
                <a:cubicBezTo>
                  <a:pt x="149046" y="68655"/>
                  <a:pt x="259536" y="22935"/>
                  <a:pt x="337006" y="6425"/>
                </a:cubicBezTo>
                <a:cubicBezTo>
                  <a:pt x="414476" y="-10085"/>
                  <a:pt x="495756" y="8965"/>
                  <a:pt x="557986" y="21665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313" name="Группа 312"/>
          <p:cNvGrpSpPr>
            <a:grpSpLocks/>
          </p:cNvGrpSpPr>
          <p:nvPr/>
        </p:nvGrpSpPr>
        <p:grpSpPr bwMode="auto">
          <a:xfrm rot="-9217407">
            <a:off x="2640013" y="952500"/>
            <a:ext cx="200025" cy="206375"/>
            <a:chOff x="4091060" y="2821332"/>
            <a:chExt cx="122102" cy="164766"/>
          </a:xfrm>
        </p:grpSpPr>
        <p:sp>
          <p:nvSpPr>
            <p:cNvPr id="314" name="Полилиния 313"/>
            <p:cNvSpPr/>
            <p:nvPr/>
          </p:nvSpPr>
          <p:spPr>
            <a:xfrm>
              <a:off x="4124087" y="2844083"/>
              <a:ext cx="91092" cy="143220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15" name="Прямая соединительная линия 314"/>
            <p:cNvCxnSpPr/>
            <p:nvPr/>
          </p:nvCxnSpPr>
          <p:spPr>
            <a:xfrm rot="17100000" flipH="1">
              <a:off x="4101266" y="2948205"/>
              <a:ext cx="35488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Прямая соединительная линия 315"/>
            <p:cNvCxnSpPr/>
            <p:nvPr/>
          </p:nvCxnSpPr>
          <p:spPr>
            <a:xfrm rot="16200000" flipH="1">
              <a:off x="4126056" y="2920175"/>
              <a:ext cx="36756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Прямая соединительная линия 316"/>
            <p:cNvCxnSpPr/>
            <p:nvPr/>
          </p:nvCxnSpPr>
          <p:spPr>
            <a:xfrm rot="16200000" flipH="1">
              <a:off x="4161699" y="2878182"/>
              <a:ext cx="36755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Прямая соединительная линия 317"/>
            <p:cNvCxnSpPr/>
            <p:nvPr/>
          </p:nvCxnSpPr>
          <p:spPr>
            <a:xfrm rot="14400000" flipH="1">
              <a:off x="4181338" y="2817049"/>
              <a:ext cx="35488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50" name="Группа 318"/>
          <p:cNvGrpSpPr>
            <a:grpSpLocks/>
          </p:cNvGrpSpPr>
          <p:nvPr/>
        </p:nvGrpSpPr>
        <p:grpSpPr bwMode="auto">
          <a:xfrm rot="-9012300">
            <a:off x="2187575" y="1258888"/>
            <a:ext cx="280988" cy="160337"/>
            <a:chOff x="4303926" y="2901220"/>
            <a:chExt cx="181731" cy="103571"/>
          </a:xfrm>
        </p:grpSpPr>
        <p:sp>
          <p:nvSpPr>
            <p:cNvPr id="320" name="Полилиния 319"/>
            <p:cNvSpPr/>
            <p:nvPr/>
          </p:nvSpPr>
          <p:spPr>
            <a:xfrm rot="11463848">
              <a:off x="4347491" y="2930643"/>
              <a:ext cx="116020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21" name="Прямая соединительная линия 320"/>
            <p:cNvCxnSpPr/>
            <p:nvPr/>
          </p:nvCxnSpPr>
          <p:spPr>
            <a:xfrm rot="8763848" flipH="1">
              <a:off x="4451549" y="2899806"/>
              <a:ext cx="35936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Прямая соединительная линия 321"/>
            <p:cNvCxnSpPr/>
            <p:nvPr/>
          </p:nvCxnSpPr>
          <p:spPr>
            <a:xfrm rot="7863848" flipH="1">
              <a:off x="4395280" y="2896523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Прямая соединительная линия 322"/>
            <p:cNvCxnSpPr/>
            <p:nvPr/>
          </p:nvCxnSpPr>
          <p:spPr>
            <a:xfrm rot="6963848" flipH="1">
              <a:off x="4342194" y="2917429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Прямая соединительная линия 323"/>
            <p:cNvCxnSpPr/>
            <p:nvPr/>
          </p:nvCxnSpPr>
          <p:spPr>
            <a:xfrm rot="5163848" flipH="1">
              <a:off x="4306500" y="2949067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51" name="Группа 324"/>
          <p:cNvGrpSpPr>
            <a:grpSpLocks/>
          </p:cNvGrpSpPr>
          <p:nvPr/>
        </p:nvGrpSpPr>
        <p:grpSpPr bwMode="auto">
          <a:xfrm rot="1800609">
            <a:off x="2249488" y="1133475"/>
            <a:ext cx="280987" cy="160338"/>
            <a:chOff x="4303926" y="2901220"/>
            <a:chExt cx="181731" cy="103571"/>
          </a:xfrm>
        </p:grpSpPr>
        <p:sp>
          <p:nvSpPr>
            <p:cNvPr id="326" name="Полилиния 325"/>
            <p:cNvSpPr/>
            <p:nvPr/>
          </p:nvSpPr>
          <p:spPr>
            <a:xfrm rot="11463848">
              <a:off x="4346657" y="2931116"/>
              <a:ext cx="116021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27" name="Прямая соединительная линия 326"/>
            <p:cNvCxnSpPr/>
            <p:nvPr/>
          </p:nvCxnSpPr>
          <p:spPr>
            <a:xfrm rot="8763848" flipH="1">
              <a:off x="4448384" y="2902466"/>
              <a:ext cx="35935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Прямая соединительная линия 327"/>
            <p:cNvCxnSpPr/>
            <p:nvPr/>
          </p:nvCxnSpPr>
          <p:spPr>
            <a:xfrm rot="7863848" flipH="1">
              <a:off x="4390700" y="2899019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Прямая соединительная линия 328"/>
            <p:cNvCxnSpPr/>
            <p:nvPr/>
          </p:nvCxnSpPr>
          <p:spPr>
            <a:xfrm rot="6963848" flipH="1">
              <a:off x="4342137" y="2917559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Прямая соединительная линия 329"/>
            <p:cNvCxnSpPr/>
            <p:nvPr/>
          </p:nvCxnSpPr>
          <p:spPr>
            <a:xfrm rot="5163848" flipH="1">
              <a:off x="4306049" y="2948444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52" name="Группа 330"/>
          <p:cNvGrpSpPr>
            <a:grpSpLocks/>
          </p:cNvGrpSpPr>
          <p:nvPr/>
        </p:nvGrpSpPr>
        <p:grpSpPr bwMode="auto">
          <a:xfrm rot="-4440301">
            <a:off x="2470150" y="1425575"/>
            <a:ext cx="280988" cy="160338"/>
            <a:chOff x="4303926" y="2901220"/>
            <a:chExt cx="181731" cy="103571"/>
          </a:xfrm>
        </p:grpSpPr>
        <p:sp>
          <p:nvSpPr>
            <p:cNvPr id="332" name="Полилиния 331"/>
            <p:cNvSpPr/>
            <p:nvPr/>
          </p:nvSpPr>
          <p:spPr>
            <a:xfrm rot="11463848">
              <a:off x="4347371" y="2930659"/>
              <a:ext cx="116020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33" name="Прямая соединительная линия 332"/>
            <p:cNvCxnSpPr/>
            <p:nvPr/>
          </p:nvCxnSpPr>
          <p:spPr>
            <a:xfrm rot="8763848" flipH="1">
              <a:off x="4453377" y="2901512"/>
              <a:ext cx="35935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/>
            <p:nvPr/>
          </p:nvCxnSpPr>
          <p:spPr>
            <a:xfrm rot="7863848" flipH="1">
              <a:off x="4394727" y="2898016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Прямая соединительная линия 334"/>
            <p:cNvCxnSpPr/>
            <p:nvPr/>
          </p:nvCxnSpPr>
          <p:spPr>
            <a:xfrm rot="6963848" flipH="1">
              <a:off x="4339104" y="2914474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Прямая соединительная линия 335"/>
            <p:cNvCxnSpPr/>
            <p:nvPr/>
          </p:nvCxnSpPr>
          <p:spPr>
            <a:xfrm rot="5163848" flipH="1">
              <a:off x="4306132" y="2948449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53" name="Группа 336"/>
          <p:cNvGrpSpPr>
            <a:grpSpLocks/>
          </p:cNvGrpSpPr>
          <p:nvPr/>
        </p:nvGrpSpPr>
        <p:grpSpPr bwMode="auto">
          <a:xfrm rot="-896821">
            <a:off x="2693988" y="1052513"/>
            <a:ext cx="280987" cy="160337"/>
            <a:chOff x="4303926" y="2901220"/>
            <a:chExt cx="181731" cy="103571"/>
          </a:xfrm>
        </p:grpSpPr>
        <p:sp>
          <p:nvSpPr>
            <p:cNvPr id="338" name="Полилиния 337"/>
            <p:cNvSpPr/>
            <p:nvPr/>
          </p:nvSpPr>
          <p:spPr>
            <a:xfrm rot="11463848">
              <a:off x="4345177" y="2928411"/>
              <a:ext cx="116021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39" name="Прямая соединительная линия 338"/>
            <p:cNvCxnSpPr/>
            <p:nvPr/>
          </p:nvCxnSpPr>
          <p:spPr>
            <a:xfrm rot="8763848" flipH="1">
              <a:off x="4451072" y="2899225"/>
              <a:ext cx="35936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Прямая соединительная линия 339"/>
            <p:cNvCxnSpPr/>
            <p:nvPr/>
          </p:nvCxnSpPr>
          <p:spPr>
            <a:xfrm rot="7863848" flipH="1">
              <a:off x="4391108" y="2897003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Прямая соединительная линия 340"/>
            <p:cNvCxnSpPr/>
            <p:nvPr/>
          </p:nvCxnSpPr>
          <p:spPr>
            <a:xfrm rot="6963848" flipH="1">
              <a:off x="4342227" y="2916873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Прямая соединительная линия 341"/>
            <p:cNvCxnSpPr/>
            <p:nvPr/>
          </p:nvCxnSpPr>
          <p:spPr>
            <a:xfrm rot="5163848" flipH="1">
              <a:off x="4306108" y="2948635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4" name="Прямоугольник 343"/>
          <p:cNvSpPr/>
          <p:nvPr/>
        </p:nvSpPr>
        <p:spPr>
          <a:xfrm>
            <a:off x="3430588" y="641350"/>
            <a:ext cx="366712" cy="1174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Дума</a:t>
            </a:r>
          </a:p>
        </p:txBody>
      </p:sp>
      <p:grpSp>
        <p:nvGrpSpPr>
          <p:cNvPr id="13355" name="Группа 344"/>
          <p:cNvGrpSpPr>
            <a:grpSpLocks/>
          </p:cNvGrpSpPr>
          <p:nvPr/>
        </p:nvGrpSpPr>
        <p:grpSpPr bwMode="auto">
          <a:xfrm rot="-8320743">
            <a:off x="3422650" y="446088"/>
            <a:ext cx="198438" cy="204787"/>
            <a:chOff x="4091060" y="2821332"/>
            <a:chExt cx="122102" cy="164766"/>
          </a:xfrm>
        </p:grpSpPr>
        <p:sp>
          <p:nvSpPr>
            <p:cNvPr id="346" name="Полилиния 345"/>
            <p:cNvSpPr/>
            <p:nvPr/>
          </p:nvSpPr>
          <p:spPr>
            <a:xfrm>
              <a:off x="4120620" y="2837432"/>
              <a:ext cx="90844" cy="14305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47" name="Прямая соединительная линия 346"/>
            <p:cNvCxnSpPr/>
            <p:nvPr/>
          </p:nvCxnSpPr>
          <p:spPr>
            <a:xfrm rot="17100000" flipH="1">
              <a:off x="4091838" y="2942989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Прямая соединительная линия 347"/>
            <p:cNvCxnSpPr/>
            <p:nvPr/>
          </p:nvCxnSpPr>
          <p:spPr>
            <a:xfrm rot="16200000" flipH="1">
              <a:off x="4121093" y="2911059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Прямая соединительная линия 348"/>
            <p:cNvCxnSpPr/>
            <p:nvPr/>
          </p:nvCxnSpPr>
          <p:spPr>
            <a:xfrm rot="16200000" flipH="1">
              <a:off x="4156762" y="2867865"/>
              <a:ext cx="35763" cy="420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Прямая соединительная линия 349"/>
            <p:cNvCxnSpPr/>
            <p:nvPr/>
          </p:nvCxnSpPr>
          <p:spPr>
            <a:xfrm rot="14400000" flipH="1">
              <a:off x="4173485" y="2816816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олилиния 19"/>
          <p:cNvSpPr/>
          <p:nvPr/>
        </p:nvSpPr>
        <p:spPr>
          <a:xfrm>
            <a:off x="2208213" y="1804988"/>
            <a:ext cx="1306512" cy="1117600"/>
          </a:xfrm>
          <a:custGeom>
            <a:avLst/>
            <a:gdLst>
              <a:gd name="connsiteX0" fmla="*/ 2072696 w 2072696"/>
              <a:gd name="connsiteY0" fmla="*/ 1082040 h 1774708"/>
              <a:gd name="connsiteX1" fmla="*/ 1988876 w 2072696"/>
              <a:gd name="connsiteY1" fmla="*/ 1447800 h 1774708"/>
              <a:gd name="connsiteX2" fmla="*/ 1661216 w 2072696"/>
              <a:gd name="connsiteY2" fmla="*/ 1714500 h 1774708"/>
              <a:gd name="connsiteX3" fmla="*/ 1013516 w 2072696"/>
              <a:gd name="connsiteY3" fmla="*/ 1744980 h 1774708"/>
              <a:gd name="connsiteX4" fmla="*/ 381056 w 2072696"/>
              <a:gd name="connsiteY4" fmla="*/ 1356360 h 1774708"/>
              <a:gd name="connsiteX5" fmla="*/ 144836 w 2072696"/>
              <a:gd name="connsiteY5" fmla="*/ 944880 h 1774708"/>
              <a:gd name="connsiteX6" fmla="*/ 56 w 2072696"/>
              <a:gd name="connsiteY6" fmla="*/ 525780 h 1774708"/>
              <a:gd name="connsiteX7" fmla="*/ 160076 w 2072696"/>
              <a:gd name="connsiteY7" fmla="*/ 175260 h 1774708"/>
              <a:gd name="connsiteX8" fmla="*/ 419156 w 2072696"/>
              <a:gd name="connsiteY8" fmla="*/ 0 h 177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2696" h="1774708">
                <a:moveTo>
                  <a:pt x="2072696" y="1082040"/>
                </a:moveTo>
                <a:cubicBezTo>
                  <a:pt x="2065076" y="1212215"/>
                  <a:pt x="2057456" y="1342390"/>
                  <a:pt x="1988876" y="1447800"/>
                </a:cubicBezTo>
                <a:cubicBezTo>
                  <a:pt x="1920296" y="1553210"/>
                  <a:pt x="1823776" y="1664970"/>
                  <a:pt x="1661216" y="1714500"/>
                </a:cubicBezTo>
                <a:cubicBezTo>
                  <a:pt x="1498656" y="1764030"/>
                  <a:pt x="1226876" y="1804670"/>
                  <a:pt x="1013516" y="1744980"/>
                </a:cubicBezTo>
                <a:cubicBezTo>
                  <a:pt x="800156" y="1685290"/>
                  <a:pt x="525836" y="1489710"/>
                  <a:pt x="381056" y="1356360"/>
                </a:cubicBezTo>
                <a:cubicBezTo>
                  <a:pt x="236276" y="1223010"/>
                  <a:pt x="208336" y="1083310"/>
                  <a:pt x="144836" y="944880"/>
                </a:cubicBezTo>
                <a:cubicBezTo>
                  <a:pt x="81336" y="806450"/>
                  <a:pt x="-2484" y="654050"/>
                  <a:pt x="56" y="525780"/>
                </a:cubicBezTo>
                <a:cubicBezTo>
                  <a:pt x="2596" y="397510"/>
                  <a:pt x="90226" y="262890"/>
                  <a:pt x="160076" y="175260"/>
                </a:cubicBezTo>
                <a:cubicBezTo>
                  <a:pt x="229926" y="87630"/>
                  <a:pt x="324541" y="43815"/>
                  <a:pt x="419156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2681288" y="350838"/>
            <a:ext cx="1447800" cy="484187"/>
          </a:xfrm>
          <a:custGeom>
            <a:avLst/>
            <a:gdLst>
              <a:gd name="connsiteX0" fmla="*/ 2293902 w 2293902"/>
              <a:gd name="connsiteY0" fmla="*/ 342911 h 769631"/>
              <a:gd name="connsiteX1" fmla="*/ 2118642 w 2293902"/>
              <a:gd name="connsiteY1" fmla="*/ 114311 h 769631"/>
              <a:gd name="connsiteX2" fmla="*/ 1851942 w 2293902"/>
              <a:gd name="connsiteY2" fmla="*/ 11 h 769631"/>
              <a:gd name="connsiteX3" fmla="*/ 1486182 w 2293902"/>
              <a:gd name="connsiteY3" fmla="*/ 106691 h 769631"/>
              <a:gd name="connsiteX4" fmla="*/ 1051842 w 2293902"/>
              <a:gd name="connsiteY4" fmla="*/ 22871 h 769631"/>
              <a:gd name="connsiteX5" fmla="*/ 556542 w 2293902"/>
              <a:gd name="connsiteY5" fmla="*/ 68591 h 769631"/>
              <a:gd name="connsiteX6" fmla="*/ 137442 w 2293902"/>
              <a:gd name="connsiteY6" fmla="*/ 152411 h 769631"/>
              <a:gd name="connsiteX7" fmla="*/ 7902 w 2293902"/>
              <a:gd name="connsiteY7" fmla="*/ 487691 h 769631"/>
              <a:gd name="connsiteX8" fmla="*/ 53622 w 2293902"/>
              <a:gd name="connsiteY8" fmla="*/ 586751 h 769631"/>
              <a:gd name="connsiteX9" fmla="*/ 373662 w 2293902"/>
              <a:gd name="connsiteY9" fmla="*/ 769631 h 769631"/>
              <a:gd name="connsiteX0" fmla="*/ 2296506 w 2296506"/>
              <a:gd name="connsiteY0" fmla="*/ 342911 h 769631"/>
              <a:gd name="connsiteX1" fmla="*/ 2121246 w 2296506"/>
              <a:gd name="connsiteY1" fmla="*/ 114311 h 769631"/>
              <a:gd name="connsiteX2" fmla="*/ 1854546 w 2296506"/>
              <a:gd name="connsiteY2" fmla="*/ 11 h 769631"/>
              <a:gd name="connsiteX3" fmla="*/ 1488786 w 2296506"/>
              <a:gd name="connsiteY3" fmla="*/ 106691 h 769631"/>
              <a:gd name="connsiteX4" fmla="*/ 1054446 w 2296506"/>
              <a:gd name="connsiteY4" fmla="*/ 22871 h 769631"/>
              <a:gd name="connsiteX5" fmla="*/ 559146 w 2296506"/>
              <a:gd name="connsiteY5" fmla="*/ 68591 h 769631"/>
              <a:gd name="connsiteX6" fmla="*/ 140046 w 2296506"/>
              <a:gd name="connsiteY6" fmla="*/ 152411 h 769631"/>
              <a:gd name="connsiteX7" fmla="*/ 10506 w 2296506"/>
              <a:gd name="connsiteY7" fmla="*/ 487691 h 769631"/>
              <a:gd name="connsiteX8" fmla="*/ 376266 w 2296506"/>
              <a:gd name="connsiteY8" fmla="*/ 769631 h 76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6506" h="769631">
                <a:moveTo>
                  <a:pt x="2296506" y="342911"/>
                </a:moveTo>
                <a:cubicBezTo>
                  <a:pt x="2245706" y="257186"/>
                  <a:pt x="2194906" y="171461"/>
                  <a:pt x="2121246" y="114311"/>
                </a:cubicBezTo>
                <a:cubicBezTo>
                  <a:pt x="2047586" y="57161"/>
                  <a:pt x="1959956" y="1281"/>
                  <a:pt x="1854546" y="11"/>
                </a:cubicBezTo>
                <a:cubicBezTo>
                  <a:pt x="1749136" y="-1259"/>
                  <a:pt x="1622136" y="102881"/>
                  <a:pt x="1488786" y="106691"/>
                </a:cubicBezTo>
                <a:cubicBezTo>
                  <a:pt x="1355436" y="110501"/>
                  <a:pt x="1209386" y="29221"/>
                  <a:pt x="1054446" y="22871"/>
                </a:cubicBezTo>
                <a:cubicBezTo>
                  <a:pt x="899506" y="16521"/>
                  <a:pt x="711546" y="47001"/>
                  <a:pt x="559146" y="68591"/>
                </a:cubicBezTo>
                <a:cubicBezTo>
                  <a:pt x="406746" y="90181"/>
                  <a:pt x="231486" y="82561"/>
                  <a:pt x="140046" y="152411"/>
                </a:cubicBezTo>
                <a:cubicBezTo>
                  <a:pt x="48606" y="222261"/>
                  <a:pt x="-28864" y="384821"/>
                  <a:pt x="10506" y="487691"/>
                </a:cubicBezTo>
                <a:cubicBezTo>
                  <a:pt x="49876" y="590561"/>
                  <a:pt x="300066" y="710894"/>
                  <a:pt x="376266" y="76963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762125" y="749300"/>
            <a:ext cx="1093788" cy="987425"/>
          </a:xfrm>
          <a:custGeom>
            <a:avLst/>
            <a:gdLst>
              <a:gd name="connsiteX0" fmla="*/ 1738130 w 1738130"/>
              <a:gd name="connsiteY0" fmla="*/ 343360 h 1568781"/>
              <a:gd name="connsiteX1" fmla="*/ 1448570 w 1738130"/>
              <a:gd name="connsiteY1" fmla="*/ 61420 h 1568781"/>
              <a:gd name="connsiteX2" fmla="*/ 1029470 w 1738130"/>
              <a:gd name="connsiteY2" fmla="*/ 460 h 1568781"/>
              <a:gd name="connsiteX3" fmla="*/ 709430 w 1738130"/>
              <a:gd name="connsiteY3" fmla="*/ 76660 h 1568781"/>
              <a:gd name="connsiteX4" fmla="*/ 328430 w 1738130"/>
              <a:gd name="connsiteY4" fmla="*/ 274780 h 1568781"/>
              <a:gd name="connsiteX5" fmla="*/ 137930 w 1738130"/>
              <a:gd name="connsiteY5" fmla="*/ 511000 h 1568781"/>
              <a:gd name="connsiteX6" fmla="*/ 770 w 1738130"/>
              <a:gd name="connsiteY6" fmla="*/ 1006300 h 1568781"/>
              <a:gd name="connsiteX7" fmla="*/ 198890 w 1738130"/>
              <a:gd name="connsiteY7" fmla="*/ 1333960 h 1568781"/>
              <a:gd name="connsiteX8" fmla="*/ 732290 w 1738130"/>
              <a:gd name="connsiteY8" fmla="*/ 1539700 h 1568781"/>
              <a:gd name="connsiteX9" fmla="*/ 1059950 w 1738130"/>
              <a:gd name="connsiteY9" fmla="*/ 1562560 h 156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130" h="1568781">
                <a:moveTo>
                  <a:pt x="1738130" y="343360"/>
                </a:moveTo>
                <a:cubicBezTo>
                  <a:pt x="1652405" y="230965"/>
                  <a:pt x="1566680" y="118570"/>
                  <a:pt x="1448570" y="61420"/>
                </a:cubicBezTo>
                <a:cubicBezTo>
                  <a:pt x="1330460" y="4270"/>
                  <a:pt x="1152660" y="-2080"/>
                  <a:pt x="1029470" y="460"/>
                </a:cubicBezTo>
                <a:cubicBezTo>
                  <a:pt x="906280" y="3000"/>
                  <a:pt x="826270" y="30940"/>
                  <a:pt x="709430" y="76660"/>
                </a:cubicBezTo>
                <a:cubicBezTo>
                  <a:pt x="592590" y="122380"/>
                  <a:pt x="423680" y="202390"/>
                  <a:pt x="328430" y="274780"/>
                </a:cubicBezTo>
                <a:cubicBezTo>
                  <a:pt x="233180" y="347170"/>
                  <a:pt x="192540" y="389080"/>
                  <a:pt x="137930" y="511000"/>
                </a:cubicBezTo>
                <a:cubicBezTo>
                  <a:pt x="83320" y="632920"/>
                  <a:pt x="-9390" y="869140"/>
                  <a:pt x="770" y="1006300"/>
                </a:cubicBezTo>
                <a:cubicBezTo>
                  <a:pt x="10930" y="1143460"/>
                  <a:pt x="76970" y="1245060"/>
                  <a:pt x="198890" y="1333960"/>
                </a:cubicBezTo>
                <a:cubicBezTo>
                  <a:pt x="320810" y="1422860"/>
                  <a:pt x="588780" y="1501600"/>
                  <a:pt x="732290" y="1539700"/>
                </a:cubicBezTo>
                <a:cubicBezTo>
                  <a:pt x="875800" y="1577800"/>
                  <a:pt x="967875" y="1570180"/>
                  <a:pt x="1059950" y="156256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2693988" y="360363"/>
            <a:ext cx="1416050" cy="484187"/>
          </a:xfrm>
          <a:custGeom>
            <a:avLst/>
            <a:gdLst>
              <a:gd name="connsiteX0" fmla="*/ 388620 w 2247900"/>
              <a:gd name="connsiteY0" fmla="*/ 769620 h 769620"/>
              <a:gd name="connsiteX1" fmla="*/ 83820 w 2247900"/>
              <a:gd name="connsiteY1" fmla="*/ 563880 h 769620"/>
              <a:gd name="connsiteX2" fmla="*/ 0 w 2247900"/>
              <a:gd name="connsiteY2" fmla="*/ 472440 h 769620"/>
              <a:gd name="connsiteX3" fmla="*/ 30480 w 2247900"/>
              <a:gd name="connsiteY3" fmla="*/ 274320 h 769620"/>
              <a:gd name="connsiteX4" fmla="*/ 182880 w 2247900"/>
              <a:gd name="connsiteY4" fmla="*/ 121920 h 769620"/>
              <a:gd name="connsiteX5" fmla="*/ 426720 w 2247900"/>
              <a:gd name="connsiteY5" fmla="*/ 76200 h 769620"/>
              <a:gd name="connsiteX6" fmla="*/ 754380 w 2247900"/>
              <a:gd name="connsiteY6" fmla="*/ 22860 h 769620"/>
              <a:gd name="connsiteX7" fmla="*/ 975360 w 2247900"/>
              <a:gd name="connsiteY7" fmla="*/ 7620 h 769620"/>
              <a:gd name="connsiteX8" fmla="*/ 1143000 w 2247900"/>
              <a:gd name="connsiteY8" fmla="*/ 38100 h 769620"/>
              <a:gd name="connsiteX9" fmla="*/ 1325880 w 2247900"/>
              <a:gd name="connsiteY9" fmla="*/ 83820 h 769620"/>
              <a:gd name="connsiteX10" fmla="*/ 1554480 w 2247900"/>
              <a:gd name="connsiteY10" fmla="*/ 106680 h 769620"/>
              <a:gd name="connsiteX11" fmla="*/ 1691640 w 2247900"/>
              <a:gd name="connsiteY11" fmla="*/ 38100 h 769620"/>
              <a:gd name="connsiteX12" fmla="*/ 1882140 w 2247900"/>
              <a:gd name="connsiteY12" fmla="*/ 0 h 769620"/>
              <a:gd name="connsiteX13" fmla="*/ 2110740 w 2247900"/>
              <a:gd name="connsiteY13" fmla="*/ 83820 h 769620"/>
              <a:gd name="connsiteX14" fmla="*/ 2217420 w 2247900"/>
              <a:gd name="connsiteY14" fmla="*/ 251460 h 769620"/>
              <a:gd name="connsiteX15" fmla="*/ 2247900 w 2247900"/>
              <a:gd name="connsiteY15" fmla="*/ 358140 h 769620"/>
              <a:gd name="connsiteX16" fmla="*/ 1905000 w 2247900"/>
              <a:gd name="connsiteY16" fmla="*/ 365760 h 769620"/>
              <a:gd name="connsiteX17" fmla="*/ 1744980 w 2247900"/>
              <a:gd name="connsiteY17" fmla="*/ 381000 h 769620"/>
              <a:gd name="connsiteX18" fmla="*/ 1691640 w 2247900"/>
              <a:gd name="connsiteY18" fmla="*/ 342900 h 769620"/>
              <a:gd name="connsiteX19" fmla="*/ 1661160 w 2247900"/>
              <a:gd name="connsiteY19" fmla="*/ 335280 h 769620"/>
              <a:gd name="connsiteX20" fmla="*/ 1493520 w 2247900"/>
              <a:gd name="connsiteY20" fmla="*/ 228600 h 769620"/>
              <a:gd name="connsiteX21" fmla="*/ 1173480 w 2247900"/>
              <a:gd name="connsiteY21" fmla="*/ 236220 h 769620"/>
              <a:gd name="connsiteX22" fmla="*/ 845820 w 2247900"/>
              <a:gd name="connsiteY22" fmla="*/ 335280 h 769620"/>
              <a:gd name="connsiteX23" fmla="*/ 632460 w 2247900"/>
              <a:gd name="connsiteY23" fmla="*/ 495300 h 769620"/>
              <a:gd name="connsiteX24" fmla="*/ 472440 w 2247900"/>
              <a:gd name="connsiteY24" fmla="*/ 670560 h 769620"/>
              <a:gd name="connsiteX25" fmla="*/ 388620 w 2247900"/>
              <a:gd name="connsiteY25" fmla="*/ 769620 h 76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47900" h="769620">
                <a:moveTo>
                  <a:pt x="388620" y="769620"/>
                </a:moveTo>
                <a:lnTo>
                  <a:pt x="83820" y="563880"/>
                </a:lnTo>
                <a:lnTo>
                  <a:pt x="0" y="472440"/>
                </a:lnTo>
                <a:lnTo>
                  <a:pt x="30480" y="274320"/>
                </a:lnTo>
                <a:lnTo>
                  <a:pt x="182880" y="121920"/>
                </a:lnTo>
                <a:lnTo>
                  <a:pt x="426720" y="76200"/>
                </a:lnTo>
                <a:lnTo>
                  <a:pt x="754380" y="22860"/>
                </a:lnTo>
                <a:lnTo>
                  <a:pt x="975360" y="7620"/>
                </a:lnTo>
                <a:lnTo>
                  <a:pt x="1143000" y="38100"/>
                </a:lnTo>
                <a:lnTo>
                  <a:pt x="1325880" y="83820"/>
                </a:lnTo>
                <a:lnTo>
                  <a:pt x="1554480" y="106680"/>
                </a:lnTo>
                <a:lnTo>
                  <a:pt x="1691640" y="38100"/>
                </a:lnTo>
                <a:lnTo>
                  <a:pt x="1882140" y="0"/>
                </a:lnTo>
                <a:lnTo>
                  <a:pt x="2110740" y="83820"/>
                </a:lnTo>
                <a:lnTo>
                  <a:pt x="2217420" y="251460"/>
                </a:lnTo>
                <a:lnTo>
                  <a:pt x="2247900" y="358140"/>
                </a:lnTo>
                <a:lnTo>
                  <a:pt x="1905000" y="365760"/>
                </a:lnTo>
                <a:lnTo>
                  <a:pt x="1744980" y="381000"/>
                </a:lnTo>
                <a:cubicBezTo>
                  <a:pt x="1727200" y="368300"/>
                  <a:pt x="1710822" y="353363"/>
                  <a:pt x="1691640" y="342900"/>
                </a:cubicBezTo>
                <a:cubicBezTo>
                  <a:pt x="1682446" y="337885"/>
                  <a:pt x="1661160" y="335280"/>
                  <a:pt x="1661160" y="335280"/>
                </a:cubicBezTo>
                <a:lnTo>
                  <a:pt x="1493520" y="228600"/>
                </a:lnTo>
                <a:lnTo>
                  <a:pt x="1173480" y="236220"/>
                </a:lnTo>
                <a:lnTo>
                  <a:pt x="845820" y="335280"/>
                </a:lnTo>
                <a:lnTo>
                  <a:pt x="632460" y="495300"/>
                </a:lnTo>
                <a:lnTo>
                  <a:pt x="472440" y="670560"/>
                </a:lnTo>
                <a:lnTo>
                  <a:pt x="388620" y="769620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1787525" y="754063"/>
            <a:ext cx="1062038" cy="974725"/>
          </a:xfrm>
          <a:custGeom>
            <a:avLst/>
            <a:gdLst>
              <a:gd name="connsiteX0" fmla="*/ 1039955 w 1684800"/>
              <a:gd name="connsiteY0" fmla="*/ 1524446 h 1547312"/>
              <a:gd name="connsiteX1" fmla="*/ 742775 w 1684800"/>
              <a:gd name="connsiteY1" fmla="*/ 1539686 h 1547312"/>
              <a:gd name="connsiteX2" fmla="*/ 407495 w 1684800"/>
              <a:gd name="connsiteY2" fmla="*/ 1425386 h 1547312"/>
              <a:gd name="connsiteX3" fmla="*/ 125555 w 1684800"/>
              <a:gd name="connsiteY3" fmla="*/ 1295846 h 1547312"/>
              <a:gd name="connsiteX4" fmla="*/ 3635 w 1684800"/>
              <a:gd name="connsiteY4" fmla="*/ 1013906 h 1547312"/>
              <a:gd name="connsiteX5" fmla="*/ 41735 w 1684800"/>
              <a:gd name="connsiteY5" fmla="*/ 701486 h 1547312"/>
              <a:gd name="connsiteX6" fmla="*/ 140795 w 1684800"/>
              <a:gd name="connsiteY6" fmla="*/ 450026 h 1547312"/>
              <a:gd name="connsiteX7" fmla="*/ 308435 w 1684800"/>
              <a:gd name="connsiteY7" fmla="*/ 251906 h 1547312"/>
              <a:gd name="connsiteX8" fmla="*/ 628475 w 1684800"/>
              <a:gd name="connsiteY8" fmla="*/ 91886 h 1547312"/>
              <a:gd name="connsiteX9" fmla="*/ 1017095 w 1684800"/>
              <a:gd name="connsiteY9" fmla="*/ 446 h 1547312"/>
              <a:gd name="connsiteX10" fmla="*/ 1352375 w 1684800"/>
              <a:gd name="connsiteY10" fmla="*/ 61406 h 1547312"/>
              <a:gd name="connsiteX11" fmla="*/ 1603835 w 1684800"/>
              <a:gd name="connsiteY11" fmla="*/ 160466 h 1547312"/>
              <a:gd name="connsiteX12" fmla="*/ 1680035 w 1684800"/>
              <a:gd name="connsiteY12" fmla="*/ 305246 h 1547312"/>
              <a:gd name="connsiteX13" fmla="*/ 1489535 w 1684800"/>
              <a:gd name="connsiteY13" fmla="*/ 396686 h 1547312"/>
              <a:gd name="connsiteX14" fmla="*/ 1321895 w 1684800"/>
              <a:gd name="connsiteY14" fmla="*/ 510986 h 1547312"/>
              <a:gd name="connsiteX15" fmla="*/ 1260935 w 1684800"/>
              <a:gd name="connsiteY15" fmla="*/ 640526 h 1547312"/>
              <a:gd name="connsiteX16" fmla="*/ 933275 w 1684800"/>
              <a:gd name="connsiteY16" fmla="*/ 602426 h 1547312"/>
              <a:gd name="connsiteX17" fmla="*/ 712295 w 1684800"/>
              <a:gd name="connsiteY17" fmla="*/ 648146 h 1547312"/>
              <a:gd name="connsiteX18" fmla="*/ 537035 w 1684800"/>
              <a:gd name="connsiteY18" fmla="*/ 853886 h 1547312"/>
              <a:gd name="connsiteX19" fmla="*/ 651335 w 1684800"/>
              <a:gd name="connsiteY19" fmla="*/ 1029146 h 1547312"/>
              <a:gd name="connsiteX20" fmla="*/ 1009475 w 1684800"/>
              <a:gd name="connsiteY20" fmla="*/ 1097726 h 1547312"/>
              <a:gd name="connsiteX21" fmla="*/ 1055195 w 1684800"/>
              <a:gd name="connsiteY21" fmla="*/ 1158686 h 1547312"/>
              <a:gd name="connsiteX22" fmla="*/ 1062815 w 1684800"/>
              <a:gd name="connsiteY22" fmla="*/ 1425386 h 1547312"/>
              <a:gd name="connsiteX23" fmla="*/ 1039955 w 1684800"/>
              <a:gd name="connsiteY23" fmla="*/ 1524446 h 1547312"/>
              <a:gd name="connsiteX0" fmla="*/ 1039955 w 1684800"/>
              <a:gd name="connsiteY0" fmla="*/ 1524446 h 1547312"/>
              <a:gd name="connsiteX1" fmla="*/ 742775 w 1684800"/>
              <a:gd name="connsiteY1" fmla="*/ 1539686 h 1547312"/>
              <a:gd name="connsiteX2" fmla="*/ 407495 w 1684800"/>
              <a:gd name="connsiteY2" fmla="*/ 1425386 h 1547312"/>
              <a:gd name="connsiteX3" fmla="*/ 125555 w 1684800"/>
              <a:gd name="connsiteY3" fmla="*/ 1295846 h 1547312"/>
              <a:gd name="connsiteX4" fmla="*/ 3635 w 1684800"/>
              <a:gd name="connsiteY4" fmla="*/ 1013906 h 1547312"/>
              <a:gd name="connsiteX5" fmla="*/ 41735 w 1684800"/>
              <a:gd name="connsiteY5" fmla="*/ 701486 h 1547312"/>
              <a:gd name="connsiteX6" fmla="*/ 140795 w 1684800"/>
              <a:gd name="connsiteY6" fmla="*/ 450026 h 1547312"/>
              <a:gd name="connsiteX7" fmla="*/ 308435 w 1684800"/>
              <a:gd name="connsiteY7" fmla="*/ 251906 h 1547312"/>
              <a:gd name="connsiteX8" fmla="*/ 628475 w 1684800"/>
              <a:gd name="connsiteY8" fmla="*/ 91886 h 1547312"/>
              <a:gd name="connsiteX9" fmla="*/ 1017095 w 1684800"/>
              <a:gd name="connsiteY9" fmla="*/ 446 h 1547312"/>
              <a:gd name="connsiteX10" fmla="*/ 1352375 w 1684800"/>
              <a:gd name="connsiteY10" fmla="*/ 61406 h 1547312"/>
              <a:gd name="connsiteX11" fmla="*/ 1603835 w 1684800"/>
              <a:gd name="connsiteY11" fmla="*/ 160466 h 1547312"/>
              <a:gd name="connsiteX12" fmla="*/ 1680035 w 1684800"/>
              <a:gd name="connsiteY12" fmla="*/ 305246 h 1547312"/>
              <a:gd name="connsiteX13" fmla="*/ 1489535 w 1684800"/>
              <a:gd name="connsiteY13" fmla="*/ 396686 h 1547312"/>
              <a:gd name="connsiteX14" fmla="*/ 1321895 w 1684800"/>
              <a:gd name="connsiteY14" fmla="*/ 510986 h 1547312"/>
              <a:gd name="connsiteX15" fmla="*/ 1199975 w 1684800"/>
              <a:gd name="connsiteY15" fmla="*/ 571946 h 1547312"/>
              <a:gd name="connsiteX16" fmla="*/ 933275 w 1684800"/>
              <a:gd name="connsiteY16" fmla="*/ 602426 h 1547312"/>
              <a:gd name="connsiteX17" fmla="*/ 712295 w 1684800"/>
              <a:gd name="connsiteY17" fmla="*/ 648146 h 1547312"/>
              <a:gd name="connsiteX18" fmla="*/ 537035 w 1684800"/>
              <a:gd name="connsiteY18" fmla="*/ 853886 h 1547312"/>
              <a:gd name="connsiteX19" fmla="*/ 651335 w 1684800"/>
              <a:gd name="connsiteY19" fmla="*/ 1029146 h 1547312"/>
              <a:gd name="connsiteX20" fmla="*/ 1009475 w 1684800"/>
              <a:gd name="connsiteY20" fmla="*/ 1097726 h 1547312"/>
              <a:gd name="connsiteX21" fmla="*/ 1055195 w 1684800"/>
              <a:gd name="connsiteY21" fmla="*/ 1158686 h 1547312"/>
              <a:gd name="connsiteX22" fmla="*/ 1062815 w 1684800"/>
              <a:gd name="connsiteY22" fmla="*/ 1425386 h 1547312"/>
              <a:gd name="connsiteX23" fmla="*/ 1039955 w 1684800"/>
              <a:gd name="connsiteY23" fmla="*/ 1524446 h 154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84800" h="1547312">
                <a:moveTo>
                  <a:pt x="1039955" y="1524446"/>
                </a:moveTo>
                <a:cubicBezTo>
                  <a:pt x="986615" y="1543496"/>
                  <a:pt x="848185" y="1556196"/>
                  <a:pt x="742775" y="1539686"/>
                </a:cubicBezTo>
                <a:cubicBezTo>
                  <a:pt x="637365" y="1523176"/>
                  <a:pt x="510365" y="1466026"/>
                  <a:pt x="407495" y="1425386"/>
                </a:cubicBezTo>
                <a:cubicBezTo>
                  <a:pt x="304625" y="1384746"/>
                  <a:pt x="192865" y="1364426"/>
                  <a:pt x="125555" y="1295846"/>
                </a:cubicBezTo>
                <a:cubicBezTo>
                  <a:pt x="58245" y="1227266"/>
                  <a:pt x="17605" y="1112966"/>
                  <a:pt x="3635" y="1013906"/>
                </a:cubicBezTo>
                <a:cubicBezTo>
                  <a:pt x="-10335" y="914846"/>
                  <a:pt x="18875" y="795466"/>
                  <a:pt x="41735" y="701486"/>
                </a:cubicBezTo>
                <a:cubicBezTo>
                  <a:pt x="64595" y="607506"/>
                  <a:pt x="96345" y="524956"/>
                  <a:pt x="140795" y="450026"/>
                </a:cubicBezTo>
                <a:cubicBezTo>
                  <a:pt x="185245" y="375096"/>
                  <a:pt x="227155" y="311596"/>
                  <a:pt x="308435" y="251906"/>
                </a:cubicBezTo>
                <a:cubicBezTo>
                  <a:pt x="389715" y="192216"/>
                  <a:pt x="510365" y="133796"/>
                  <a:pt x="628475" y="91886"/>
                </a:cubicBezTo>
                <a:cubicBezTo>
                  <a:pt x="746585" y="49976"/>
                  <a:pt x="896445" y="5526"/>
                  <a:pt x="1017095" y="446"/>
                </a:cubicBezTo>
                <a:cubicBezTo>
                  <a:pt x="1137745" y="-4634"/>
                  <a:pt x="1254585" y="34736"/>
                  <a:pt x="1352375" y="61406"/>
                </a:cubicBezTo>
                <a:cubicBezTo>
                  <a:pt x="1450165" y="88076"/>
                  <a:pt x="1549225" y="119826"/>
                  <a:pt x="1603835" y="160466"/>
                </a:cubicBezTo>
                <a:cubicBezTo>
                  <a:pt x="1658445" y="201106"/>
                  <a:pt x="1699085" y="265876"/>
                  <a:pt x="1680035" y="305246"/>
                </a:cubicBezTo>
                <a:cubicBezTo>
                  <a:pt x="1660985" y="344616"/>
                  <a:pt x="1549225" y="362396"/>
                  <a:pt x="1489535" y="396686"/>
                </a:cubicBezTo>
                <a:cubicBezTo>
                  <a:pt x="1429845" y="430976"/>
                  <a:pt x="1370155" y="481776"/>
                  <a:pt x="1321895" y="510986"/>
                </a:cubicBezTo>
                <a:cubicBezTo>
                  <a:pt x="1273635" y="540196"/>
                  <a:pt x="1264745" y="556706"/>
                  <a:pt x="1199975" y="571946"/>
                </a:cubicBezTo>
                <a:cubicBezTo>
                  <a:pt x="1135205" y="587186"/>
                  <a:pt x="1014555" y="589726"/>
                  <a:pt x="933275" y="602426"/>
                </a:cubicBezTo>
                <a:cubicBezTo>
                  <a:pt x="851995" y="615126"/>
                  <a:pt x="778335" y="606236"/>
                  <a:pt x="712295" y="648146"/>
                </a:cubicBezTo>
                <a:cubicBezTo>
                  <a:pt x="646255" y="690056"/>
                  <a:pt x="547195" y="790386"/>
                  <a:pt x="537035" y="853886"/>
                </a:cubicBezTo>
                <a:cubicBezTo>
                  <a:pt x="526875" y="917386"/>
                  <a:pt x="572595" y="988506"/>
                  <a:pt x="651335" y="1029146"/>
                </a:cubicBezTo>
                <a:cubicBezTo>
                  <a:pt x="730075" y="1069786"/>
                  <a:pt x="942165" y="1076136"/>
                  <a:pt x="1009475" y="1097726"/>
                </a:cubicBezTo>
                <a:cubicBezTo>
                  <a:pt x="1076785" y="1119316"/>
                  <a:pt x="1046305" y="1104076"/>
                  <a:pt x="1055195" y="1158686"/>
                </a:cubicBezTo>
                <a:cubicBezTo>
                  <a:pt x="1064085" y="1213296"/>
                  <a:pt x="1062815" y="1366966"/>
                  <a:pt x="1062815" y="1425386"/>
                </a:cubicBezTo>
                <a:cubicBezTo>
                  <a:pt x="1062815" y="1483806"/>
                  <a:pt x="1093295" y="1505396"/>
                  <a:pt x="1039955" y="1524446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1749425" y="1174750"/>
            <a:ext cx="525463" cy="11271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Джаубар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Полилиния 97"/>
          <p:cNvSpPr/>
          <p:nvPr/>
        </p:nvSpPr>
        <p:spPr>
          <a:xfrm>
            <a:off x="2222500" y="1789113"/>
            <a:ext cx="1298575" cy="1123950"/>
          </a:xfrm>
          <a:custGeom>
            <a:avLst/>
            <a:gdLst>
              <a:gd name="connsiteX0" fmla="*/ 439661 w 2060495"/>
              <a:gd name="connsiteY0" fmla="*/ 2438 h 1783569"/>
              <a:gd name="connsiteX1" fmla="*/ 249161 w 2060495"/>
              <a:gd name="connsiteY1" fmla="*/ 101498 h 1783569"/>
              <a:gd name="connsiteX2" fmla="*/ 89141 w 2060495"/>
              <a:gd name="connsiteY2" fmla="*/ 269138 h 1783569"/>
              <a:gd name="connsiteX3" fmla="*/ 12941 w 2060495"/>
              <a:gd name="connsiteY3" fmla="*/ 444398 h 1783569"/>
              <a:gd name="connsiteX4" fmla="*/ 20561 w 2060495"/>
              <a:gd name="connsiteY4" fmla="*/ 726338 h 1783569"/>
              <a:gd name="connsiteX5" fmla="*/ 211061 w 2060495"/>
              <a:gd name="connsiteY5" fmla="*/ 1137818 h 1783569"/>
              <a:gd name="connsiteX6" fmla="*/ 371081 w 2060495"/>
              <a:gd name="connsiteY6" fmla="*/ 1366418 h 1783569"/>
              <a:gd name="connsiteX7" fmla="*/ 523481 w 2060495"/>
              <a:gd name="connsiteY7" fmla="*/ 1518818 h 1783569"/>
              <a:gd name="connsiteX8" fmla="*/ 767321 w 2060495"/>
              <a:gd name="connsiteY8" fmla="*/ 1671218 h 1783569"/>
              <a:gd name="connsiteX9" fmla="*/ 1072121 w 2060495"/>
              <a:gd name="connsiteY9" fmla="*/ 1777898 h 1783569"/>
              <a:gd name="connsiteX10" fmla="*/ 1415021 w 2060495"/>
              <a:gd name="connsiteY10" fmla="*/ 1762658 h 1783569"/>
              <a:gd name="connsiteX11" fmla="*/ 1666481 w 2060495"/>
              <a:gd name="connsiteY11" fmla="*/ 1709318 h 1783569"/>
              <a:gd name="connsiteX12" fmla="*/ 1856981 w 2060495"/>
              <a:gd name="connsiteY12" fmla="*/ 1587398 h 1783569"/>
              <a:gd name="connsiteX13" fmla="*/ 2032241 w 2060495"/>
              <a:gd name="connsiteY13" fmla="*/ 1335938 h 1783569"/>
              <a:gd name="connsiteX14" fmla="*/ 2055101 w 2060495"/>
              <a:gd name="connsiteY14" fmla="*/ 1122578 h 1783569"/>
              <a:gd name="connsiteX15" fmla="*/ 1978901 w 2060495"/>
              <a:gd name="connsiteY15" fmla="*/ 1038758 h 1783569"/>
              <a:gd name="connsiteX16" fmla="*/ 1674101 w 2060495"/>
              <a:gd name="connsiteY16" fmla="*/ 1076858 h 1783569"/>
              <a:gd name="connsiteX17" fmla="*/ 1506461 w 2060495"/>
              <a:gd name="connsiteY17" fmla="*/ 1069238 h 1783569"/>
              <a:gd name="connsiteX18" fmla="*/ 1216901 w 2060495"/>
              <a:gd name="connsiteY18" fmla="*/ 1069238 h 1783569"/>
              <a:gd name="connsiteX19" fmla="*/ 1087361 w 2060495"/>
              <a:gd name="connsiteY19" fmla="*/ 886358 h 1783569"/>
              <a:gd name="connsiteX20" fmla="*/ 988301 w 2060495"/>
              <a:gd name="connsiteY20" fmla="*/ 772058 h 1783569"/>
              <a:gd name="connsiteX21" fmla="*/ 736841 w 2060495"/>
              <a:gd name="connsiteY21" fmla="*/ 718718 h 1783569"/>
              <a:gd name="connsiteX22" fmla="*/ 569201 w 2060495"/>
              <a:gd name="connsiteY22" fmla="*/ 581558 h 1783569"/>
              <a:gd name="connsiteX23" fmla="*/ 439661 w 2060495"/>
              <a:gd name="connsiteY23" fmla="*/ 406298 h 1783569"/>
              <a:gd name="connsiteX24" fmla="*/ 477761 w 2060495"/>
              <a:gd name="connsiteY24" fmla="*/ 200558 h 1783569"/>
              <a:gd name="connsiteX25" fmla="*/ 439661 w 2060495"/>
              <a:gd name="connsiteY25" fmla="*/ 2438 h 17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60495" h="1783569">
                <a:moveTo>
                  <a:pt x="439661" y="2438"/>
                </a:moveTo>
                <a:cubicBezTo>
                  <a:pt x="401561" y="-14072"/>
                  <a:pt x="307581" y="57048"/>
                  <a:pt x="249161" y="101498"/>
                </a:cubicBezTo>
                <a:cubicBezTo>
                  <a:pt x="190741" y="145948"/>
                  <a:pt x="128511" y="211988"/>
                  <a:pt x="89141" y="269138"/>
                </a:cubicBezTo>
                <a:cubicBezTo>
                  <a:pt x="49771" y="326288"/>
                  <a:pt x="24371" y="368198"/>
                  <a:pt x="12941" y="444398"/>
                </a:cubicBezTo>
                <a:cubicBezTo>
                  <a:pt x="1511" y="520598"/>
                  <a:pt x="-12459" y="610768"/>
                  <a:pt x="20561" y="726338"/>
                </a:cubicBezTo>
                <a:cubicBezTo>
                  <a:pt x="53581" y="841908"/>
                  <a:pt x="152641" y="1031138"/>
                  <a:pt x="211061" y="1137818"/>
                </a:cubicBezTo>
                <a:cubicBezTo>
                  <a:pt x="269481" y="1244498"/>
                  <a:pt x="319011" y="1302918"/>
                  <a:pt x="371081" y="1366418"/>
                </a:cubicBezTo>
                <a:cubicBezTo>
                  <a:pt x="423151" y="1429918"/>
                  <a:pt x="457441" y="1468018"/>
                  <a:pt x="523481" y="1518818"/>
                </a:cubicBezTo>
                <a:cubicBezTo>
                  <a:pt x="589521" y="1569618"/>
                  <a:pt x="675881" y="1628038"/>
                  <a:pt x="767321" y="1671218"/>
                </a:cubicBezTo>
                <a:cubicBezTo>
                  <a:pt x="858761" y="1714398"/>
                  <a:pt x="964171" y="1762658"/>
                  <a:pt x="1072121" y="1777898"/>
                </a:cubicBezTo>
                <a:cubicBezTo>
                  <a:pt x="1180071" y="1793138"/>
                  <a:pt x="1315961" y="1774088"/>
                  <a:pt x="1415021" y="1762658"/>
                </a:cubicBezTo>
                <a:cubicBezTo>
                  <a:pt x="1514081" y="1751228"/>
                  <a:pt x="1592821" y="1738528"/>
                  <a:pt x="1666481" y="1709318"/>
                </a:cubicBezTo>
                <a:cubicBezTo>
                  <a:pt x="1740141" y="1680108"/>
                  <a:pt x="1796021" y="1649628"/>
                  <a:pt x="1856981" y="1587398"/>
                </a:cubicBezTo>
                <a:cubicBezTo>
                  <a:pt x="1917941" y="1525168"/>
                  <a:pt x="1999221" y="1413408"/>
                  <a:pt x="2032241" y="1335938"/>
                </a:cubicBezTo>
                <a:cubicBezTo>
                  <a:pt x="2065261" y="1258468"/>
                  <a:pt x="2063991" y="1172108"/>
                  <a:pt x="2055101" y="1122578"/>
                </a:cubicBezTo>
                <a:cubicBezTo>
                  <a:pt x="2046211" y="1073048"/>
                  <a:pt x="2042401" y="1046378"/>
                  <a:pt x="1978901" y="1038758"/>
                </a:cubicBezTo>
                <a:cubicBezTo>
                  <a:pt x="1915401" y="1031138"/>
                  <a:pt x="1752841" y="1071778"/>
                  <a:pt x="1674101" y="1076858"/>
                </a:cubicBezTo>
                <a:cubicBezTo>
                  <a:pt x="1595361" y="1081938"/>
                  <a:pt x="1582661" y="1070508"/>
                  <a:pt x="1506461" y="1069238"/>
                </a:cubicBezTo>
                <a:cubicBezTo>
                  <a:pt x="1430261" y="1067968"/>
                  <a:pt x="1286751" y="1099718"/>
                  <a:pt x="1216901" y="1069238"/>
                </a:cubicBezTo>
                <a:cubicBezTo>
                  <a:pt x="1147051" y="1038758"/>
                  <a:pt x="1125461" y="935888"/>
                  <a:pt x="1087361" y="886358"/>
                </a:cubicBezTo>
                <a:cubicBezTo>
                  <a:pt x="1049261" y="836828"/>
                  <a:pt x="1046721" y="799998"/>
                  <a:pt x="988301" y="772058"/>
                </a:cubicBezTo>
                <a:cubicBezTo>
                  <a:pt x="929881" y="744118"/>
                  <a:pt x="806691" y="750468"/>
                  <a:pt x="736841" y="718718"/>
                </a:cubicBezTo>
                <a:cubicBezTo>
                  <a:pt x="666991" y="686968"/>
                  <a:pt x="618731" y="633628"/>
                  <a:pt x="569201" y="581558"/>
                </a:cubicBezTo>
                <a:cubicBezTo>
                  <a:pt x="519671" y="529488"/>
                  <a:pt x="454901" y="469798"/>
                  <a:pt x="439661" y="406298"/>
                </a:cubicBezTo>
                <a:cubicBezTo>
                  <a:pt x="424421" y="342798"/>
                  <a:pt x="476491" y="264058"/>
                  <a:pt x="477761" y="200558"/>
                </a:cubicBezTo>
                <a:cubicBezTo>
                  <a:pt x="479031" y="137058"/>
                  <a:pt x="477761" y="18948"/>
                  <a:pt x="439661" y="2438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749425" y="1706563"/>
            <a:ext cx="715963" cy="1349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500" dirty="0">
                <a:solidFill>
                  <a:schemeClr val="tx1"/>
                </a:solidFill>
                <a:latin typeface="Arial Narrow" pitchFamily="34" charset="0"/>
              </a:rPr>
              <a:t>ДАМАСК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797300" y="1908175"/>
            <a:ext cx="384175" cy="1143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Нула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52" name="Прямоугольник 351"/>
          <p:cNvSpPr/>
          <p:nvPr/>
        </p:nvSpPr>
        <p:spPr>
          <a:xfrm>
            <a:off x="2733675" y="2471738"/>
            <a:ext cx="1069975" cy="11271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Мазраат-эд-Дувайр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Полилиния 108"/>
          <p:cNvSpPr/>
          <p:nvPr/>
        </p:nvSpPr>
        <p:spPr>
          <a:xfrm>
            <a:off x="3571875" y="1773238"/>
            <a:ext cx="1382713" cy="676275"/>
          </a:xfrm>
          <a:custGeom>
            <a:avLst/>
            <a:gdLst>
              <a:gd name="connsiteX0" fmla="*/ 0 w 2125980"/>
              <a:gd name="connsiteY0" fmla="*/ 1074420 h 1074420"/>
              <a:gd name="connsiteX1" fmla="*/ 259080 w 2125980"/>
              <a:gd name="connsiteY1" fmla="*/ 960120 h 1074420"/>
              <a:gd name="connsiteX2" fmla="*/ 449580 w 2125980"/>
              <a:gd name="connsiteY2" fmla="*/ 739140 h 1074420"/>
              <a:gd name="connsiteX3" fmla="*/ 647700 w 2125980"/>
              <a:gd name="connsiteY3" fmla="*/ 495300 h 1074420"/>
              <a:gd name="connsiteX4" fmla="*/ 822960 w 2125980"/>
              <a:gd name="connsiteY4" fmla="*/ 487680 h 1074420"/>
              <a:gd name="connsiteX5" fmla="*/ 967740 w 2125980"/>
              <a:gd name="connsiteY5" fmla="*/ 556260 h 1074420"/>
              <a:gd name="connsiteX6" fmla="*/ 1104900 w 2125980"/>
              <a:gd name="connsiteY6" fmla="*/ 464820 h 1074420"/>
              <a:gd name="connsiteX7" fmla="*/ 1059180 w 2125980"/>
              <a:gd name="connsiteY7" fmla="*/ 312420 h 1074420"/>
              <a:gd name="connsiteX8" fmla="*/ 1074420 w 2125980"/>
              <a:gd name="connsiteY8" fmla="*/ 236220 h 1074420"/>
              <a:gd name="connsiteX9" fmla="*/ 1363980 w 2125980"/>
              <a:gd name="connsiteY9" fmla="*/ 182880 h 1074420"/>
              <a:gd name="connsiteX10" fmla="*/ 1699260 w 2125980"/>
              <a:gd name="connsiteY10" fmla="*/ 83820 h 1074420"/>
              <a:gd name="connsiteX11" fmla="*/ 2034540 w 2125980"/>
              <a:gd name="connsiteY11" fmla="*/ 0 h 1074420"/>
              <a:gd name="connsiteX12" fmla="*/ 2125980 w 2125980"/>
              <a:gd name="connsiteY12" fmla="*/ 53340 h 1074420"/>
              <a:gd name="connsiteX13" fmla="*/ 2125980 w 2125980"/>
              <a:gd name="connsiteY13" fmla="*/ 274320 h 1074420"/>
              <a:gd name="connsiteX14" fmla="*/ 2080260 w 2125980"/>
              <a:gd name="connsiteY14" fmla="*/ 495300 h 1074420"/>
              <a:gd name="connsiteX15" fmla="*/ 1729740 w 2125980"/>
              <a:gd name="connsiteY15" fmla="*/ 693420 h 1074420"/>
              <a:gd name="connsiteX16" fmla="*/ 1470660 w 2125980"/>
              <a:gd name="connsiteY16" fmla="*/ 800100 h 1074420"/>
              <a:gd name="connsiteX17" fmla="*/ 1386840 w 2125980"/>
              <a:gd name="connsiteY17" fmla="*/ 845820 h 1074420"/>
              <a:gd name="connsiteX18" fmla="*/ 1013460 w 2125980"/>
              <a:gd name="connsiteY18" fmla="*/ 899160 h 1074420"/>
              <a:gd name="connsiteX19" fmla="*/ 739140 w 2125980"/>
              <a:gd name="connsiteY19" fmla="*/ 914400 h 1074420"/>
              <a:gd name="connsiteX20" fmla="*/ 426720 w 2125980"/>
              <a:gd name="connsiteY20" fmla="*/ 967740 h 1074420"/>
              <a:gd name="connsiteX21" fmla="*/ 335280 w 2125980"/>
              <a:gd name="connsiteY21" fmla="*/ 1051560 h 1074420"/>
              <a:gd name="connsiteX22" fmla="*/ 0 w 212598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25980 w 2194560"/>
              <a:gd name="connsiteY12" fmla="*/ 53340 h 1074420"/>
              <a:gd name="connsiteX13" fmla="*/ 2194560 w 2194560"/>
              <a:gd name="connsiteY13" fmla="*/ 198120 h 1074420"/>
              <a:gd name="connsiteX14" fmla="*/ 2080260 w 2194560"/>
              <a:gd name="connsiteY14" fmla="*/ 495300 h 1074420"/>
              <a:gd name="connsiteX15" fmla="*/ 1729740 w 2194560"/>
              <a:gd name="connsiteY15" fmla="*/ 693420 h 1074420"/>
              <a:gd name="connsiteX16" fmla="*/ 1470660 w 2194560"/>
              <a:gd name="connsiteY16" fmla="*/ 800100 h 1074420"/>
              <a:gd name="connsiteX17" fmla="*/ 1386840 w 2194560"/>
              <a:gd name="connsiteY17" fmla="*/ 84582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080260 w 2194560"/>
              <a:gd name="connsiteY14" fmla="*/ 495300 h 1074420"/>
              <a:gd name="connsiteX15" fmla="*/ 1729740 w 2194560"/>
              <a:gd name="connsiteY15" fmla="*/ 693420 h 1074420"/>
              <a:gd name="connsiteX16" fmla="*/ 1470660 w 2194560"/>
              <a:gd name="connsiteY16" fmla="*/ 800100 h 1074420"/>
              <a:gd name="connsiteX17" fmla="*/ 1386840 w 2194560"/>
              <a:gd name="connsiteY17" fmla="*/ 84582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729740 w 2194560"/>
              <a:gd name="connsiteY15" fmla="*/ 693420 h 1074420"/>
              <a:gd name="connsiteX16" fmla="*/ 1470660 w 2194560"/>
              <a:gd name="connsiteY16" fmla="*/ 800100 h 1074420"/>
              <a:gd name="connsiteX17" fmla="*/ 1386840 w 2194560"/>
              <a:gd name="connsiteY17" fmla="*/ 84582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51660 w 2194560"/>
              <a:gd name="connsiteY15" fmla="*/ 662940 h 1074420"/>
              <a:gd name="connsiteX16" fmla="*/ 1470660 w 2194560"/>
              <a:gd name="connsiteY16" fmla="*/ 800100 h 1074420"/>
              <a:gd name="connsiteX17" fmla="*/ 1386840 w 2194560"/>
              <a:gd name="connsiteY17" fmla="*/ 84582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51660 w 2194560"/>
              <a:gd name="connsiteY15" fmla="*/ 662940 h 1074420"/>
              <a:gd name="connsiteX16" fmla="*/ 1600200 w 2194560"/>
              <a:gd name="connsiteY16" fmla="*/ 784860 h 1074420"/>
              <a:gd name="connsiteX17" fmla="*/ 1386840 w 2194560"/>
              <a:gd name="connsiteY17" fmla="*/ 84582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51660 w 2194560"/>
              <a:gd name="connsiteY15" fmla="*/ 662940 h 1074420"/>
              <a:gd name="connsiteX16" fmla="*/ 1600200 w 2194560"/>
              <a:gd name="connsiteY16" fmla="*/ 784860 h 1074420"/>
              <a:gd name="connsiteX17" fmla="*/ 1280160 w 2194560"/>
              <a:gd name="connsiteY17" fmla="*/ 87630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51660 w 2194560"/>
              <a:gd name="connsiteY15" fmla="*/ 662940 h 1074420"/>
              <a:gd name="connsiteX16" fmla="*/ 1600200 w 2194560"/>
              <a:gd name="connsiteY16" fmla="*/ 784860 h 1074420"/>
              <a:gd name="connsiteX17" fmla="*/ 1280160 w 2194560"/>
              <a:gd name="connsiteY17" fmla="*/ 876300 h 1074420"/>
              <a:gd name="connsiteX18" fmla="*/ 1013460 w 2194560"/>
              <a:gd name="connsiteY18" fmla="*/ 899160 h 1074420"/>
              <a:gd name="connsiteX19" fmla="*/ 655320 w 2194560"/>
              <a:gd name="connsiteY19" fmla="*/ 96012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51660 w 2194560"/>
              <a:gd name="connsiteY15" fmla="*/ 662940 h 1074420"/>
              <a:gd name="connsiteX16" fmla="*/ 1600200 w 2194560"/>
              <a:gd name="connsiteY16" fmla="*/ 784860 h 1074420"/>
              <a:gd name="connsiteX17" fmla="*/ 1280160 w 2194560"/>
              <a:gd name="connsiteY17" fmla="*/ 876300 h 1074420"/>
              <a:gd name="connsiteX18" fmla="*/ 1082040 w 2194560"/>
              <a:gd name="connsiteY18" fmla="*/ 914400 h 1074420"/>
              <a:gd name="connsiteX19" fmla="*/ 655320 w 2194560"/>
              <a:gd name="connsiteY19" fmla="*/ 96012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94560" h="1074420">
                <a:moveTo>
                  <a:pt x="0" y="1074420"/>
                </a:moveTo>
                <a:lnTo>
                  <a:pt x="259080" y="960120"/>
                </a:lnTo>
                <a:lnTo>
                  <a:pt x="449580" y="739140"/>
                </a:lnTo>
                <a:lnTo>
                  <a:pt x="647700" y="495300"/>
                </a:lnTo>
                <a:lnTo>
                  <a:pt x="822960" y="487680"/>
                </a:lnTo>
                <a:lnTo>
                  <a:pt x="967740" y="556260"/>
                </a:lnTo>
                <a:lnTo>
                  <a:pt x="1104900" y="464820"/>
                </a:lnTo>
                <a:lnTo>
                  <a:pt x="1059180" y="312420"/>
                </a:lnTo>
                <a:lnTo>
                  <a:pt x="1074420" y="236220"/>
                </a:lnTo>
                <a:lnTo>
                  <a:pt x="1363980" y="182880"/>
                </a:lnTo>
                <a:lnTo>
                  <a:pt x="1699260" y="83820"/>
                </a:lnTo>
                <a:lnTo>
                  <a:pt x="2034540" y="0"/>
                </a:lnTo>
                <a:lnTo>
                  <a:pt x="2171700" y="60960"/>
                </a:lnTo>
                <a:lnTo>
                  <a:pt x="2194560" y="198120"/>
                </a:lnTo>
                <a:lnTo>
                  <a:pt x="2125980" y="457200"/>
                </a:lnTo>
                <a:lnTo>
                  <a:pt x="1851660" y="662940"/>
                </a:lnTo>
                <a:lnTo>
                  <a:pt x="1600200" y="784860"/>
                </a:lnTo>
                <a:lnTo>
                  <a:pt x="1280160" y="876300"/>
                </a:lnTo>
                <a:lnTo>
                  <a:pt x="1082040" y="914400"/>
                </a:lnTo>
                <a:lnTo>
                  <a:pt x="655320" y="960120"/>
                </a:lnTo>
                <a:lnTo>
                  <a:pt x="426720" y="967740"/>
                </a:lnTo>
                <a:lnTo>
                  <a:pt x="335280" y="1051560"/>
                </a:lnTo>
                <a:lnTo>
                  <a:pt x="0" y="1074420"/>
                </a:lnTo>
                <a:close/>
              </a:path>
            </a:pathLst>
          </a:custGeom>
          <a:solidFill>
            <a:srgbClr val="BF47A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10" name="Полилиния 109"/>
          <p:cNvSpPr/>
          <p:nvPr/>
        </p:nvSpPr>
        <p:spPr>
          <a:xfrm>
            <a:off x="2497138" y="2006600"/>
            <a:ext cx="234950" cy="258763"/>
          </a:xfrm>
          <a:custGeom>
            <a:avLst/>
            <a:gdLst>
              <a:gd name="connsiteX0" fmla="*/ 0 w 373380"/>
              <a:gd name="connsiteY0" fmla="*/ 0 h 411480"/>
              <a:gd name="connsiteX1" fmla="*/ 152400 w 373380"/>
              <a:gd name="connsiteY1" fmla="*/ 68580 h 411480"/>
              <a:gd name="connsiteX2" fmla="*/ 320040 w 373380"/>
              <a:gd name="connsiteY2" fmla="*/ 76200 h 411480"/>
              <a:gd name="connsiteX3" fmla="*/ 373380 w 373380"/>
              <a:gd name="connsiteY3" fmla="*/ 137160 h 411480"/>
              <a:gd name="connsiteX4" fmla="*/ 358140 w 373380"/>
              <a:gd name="connsiteY4" fmla="*/ 259080 h 411480"/>
              <a:gd name="connsiteX5" fmla="*/ 365760 w 373380"/>
              <a:gd name="connsiteY5" fmla="*/ 411480 h 411480"/>
              <a:gd name="connsiteX6" fmla="*/ 251460 w 373380"/>
              <a:gd name="connsiteY6" fmla="*/ 381000 h 411480"/>
              <a:gd name="connsiteX7" fmla="*/ 121920 w 373380"/>
              <a:gd name="connsiteY7" fmla="*/ 251460 h 411480"/>
              <a:gd name="connsiteX8" fmla="*/ 45720 w 373380"/>
              <a:gd name="connsiteY8" fmla="*/ 114300 h 411480"/>
              <a:gd name="connsiteX9" fmla="*/ 0 w 373380"/>
              <a:gd name="connsiteY9" fmla="*/ 0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3380" h="411480">
                <a:moveTo>
                  <a:pt x="0" y="0"/>
                </a:moveTo>
                <a:lnTo>
                  <a:pt x="152400" y="68580"/>
                </a:lnTo>
                <a:lnTo>
                  <a:pt x="320040" y="76200"/>
                </a:lnTo>
                <a:lnTo>
                  <a:pt x="373380" y="137160"/>
                </a:lnTo>
                <a:lnTo>
                  <a:pt x="358140" y="259080"/>
                </a:lnTo>
                <a:lnTo>
                  <a:pt x="365760" y="411480"/>
                </a:lnTo>
                <a:lnTo>
                  <a:pt x="251460" y="381000"/>
                </a:lnTo>
                <a:lnTo>
                  <a:pt x="121920" y="251460"/>
                </a:lnTo>
                <a:lnTo>
                  <a:pt x="45720" y="114300"/>
                </a:lnTo>
                <a:lnTo>
                  <a:pt x="0" y="0"/>
                </a:lnTo>
                <a:close/>
              </a:path>
            </a:pathLst>
          </a:custGeom>
          <a:solidFill>
            <a:srgbClr val="BF47A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111" name="Полилиния 110"/>
          <p:cNvSpPr/>
          <p:nvPr/>
        </p:nvSpPr>
        <p:spPr>
          <a:xfrm>
            <a:off x="2303463" y="1381125"/>
            <a:ext cx="215900" cy="279400"/>
          </a:xfrm>
          <a:custGeom>
            <a:avLst/>
            <a:gdLst>
              <a:gd name="connsiteX0" fmla="*/ 281940 w 342900"/>
              <a:gd name="connsiteY0" fmla="*/ 441960 h 441960"/>
              <a:gd name="connsiteX1" fmla="*/ 304800 w 342900"/>
              <a:gd name="connsiteY1" fmla="*/ 281940 h 441960"/>
              <a:gd name="connsiteX2" fmla="*/ 327660 w 342900"/>
              <a:gd name="connsiteY2" fmla="*/ 152400 h 441960"/>
              <a:gd name="connsiteX3" fmla="*/ 342900 w 342900"/>
              <a:gd name="connsiteY3" fmla="*/ 22860 h 441960"/>
              <a:gd name="connsiteX4" fmla="*/ 266700 w 342900"/>
              <a:gd name="connsiteY4" fmla="*/ 0 h 441960"/>
              <a:gd name="connsiteX5" fmla="*/ 91440 w 342900"/>
              <a:gd name="connsiteY5" fmla="*/ 38100 h 441960"/>
              <a:gd name="connsiteX6" fmla="*/ 0 w 342900"/>
              <a:gd name="connsiteY6" fmla="*/ 76200 h 441960"/>
              <a:gd name="connsiteX7" fmla="*/ 182880 w 342900"/>
              <a:gd name="connsiteY7" fmla="*/ 121920 h 441960"/>
              <a:gd name="connsiteX8" fmla="*/ 236220 w 342900"/>
              <a:gd name="connsiteY8" fmla="*/ 198120 h 441960"/>
              <a:gd name="connsiteX9" fmla="*/ 281940 w 342900"/>
              <a:gd name="connsiteY9" fmla="*/ 44196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900" h="441960">
                <a:moveTo>
                  <a:pt x="281940" y="441960"/>
                </a:moveTo>
                <a:lnTo>
                  <a:pt x="304800" y="281940"/>
                </a:lnTo>
                <a:lnTo>
                  <a:pt x="327660" y="152400"/>
                </a:lnTo>
                <a:lnTo>
                  <a:pt x="342900" y="22860"/>
                </a:lnTo>
                <a:lnTo>
                  <a:pt x="266700" y="0"/>
                </a:lnTo>
                <a:lnTo>
                  <a:pt x="91440" y="38100"/>
                </a:lnTo>
                <a:lnTo>
                  <a:pt x="0" y="76200"/>
                </a:lnTo>
                <a:lnTo>
                  <a:pt x="182880" y="121920"/>
                </a:lnTo>
                <a:lnTo>
                  <a:pt x="236220" y="198120"/>
                </a:lnTo>
                <a:lnTo>
                  <a:pt x="281940" y="441960"/>
                </a:lnTo>
                <a:close/>
              </a:path>
            </a:pathLst>
          </a:custGeom>
          <a:solidFill>
            <a:srgbClr val="BF47A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>
            <a:off x="2420938" y="1011238"/>
            <a:ext cx="355600" cy="315912"/>
          </a:xfrm>
          <a:custGeom>
            <a:avLst/>
            <a:gdLst>
              <a:gd name="connsiteX0" fmla="*/ 563880 w 563880"/>
              <a:gd name="connsiteY0" fmla="*/ 0 h 502920"/>
              <a:gd name="connsiteX1" fmla="*/ 464820 w 563880"/>
              <a:gd name="connsiteY1" fmla="*/ 121920 h 502920"/>
              <a:gd name="connsiteX2" fmla="*/ 388620 w 563880"/>
              <a:gd name="connsiteY2" fmla="*/ 281940 h 502920"/>
              <a:gd name="connsiteX3" fmla="*/ 312420 w 563880"/>
              <a:gd name="connsiteY3" fmla="*/ 381000 h 502920"/>
              <a:gd name="connsiteX4" fmla="*/ 243840 w 563880"/>
              <a:gd name="connsiteY4" fmla="*/ 457200 h 502920"/>
              <a:gd name="connsiteX5" fmla="*/ 175260 w 563880"/>
              <a:gd name="connsiteY5" fmla="*/ 502920 h 502920"/>
              <a:gd name="connsiteX6" fmla="*/ 152400 w 563880"/>
              <a:gd name="connsiteY6" fmla="*/ 434340 h 502920"/>
              <a:gd name="connsiteX7" fmla="*/ 76200 w 563880"/>
              <a:gd name="connsiteY7" fmla="*/ 297180 h 502920"/>
              <a:gd name="connsiteX8" fmla="*/ 0 w 563880"/>
              <a:gd name="connsiteY8" fmla="*/ 205740 h 502920"/>
              <a:gd name="connsiteX9" fmla="*/ 358140 w 563880"/>
              <a:gd name="connsiteY9" fmla="*/ 76200 h 502920"/>
              <a:gd name="connsiteX10" fmla="*/ 563880 w 563880"/>
              <a:gd name="connsiteY10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880" h="502920">
                <a:moveTo>
                  <a:pt x="563880" y="0"/>
                </a:moveTo>
                <a:lnTo>
                  <a:pt x="464820" y="121920"/>
                </a:lnTo>
                <a:lnTo>
                  <a:pt x="388620" y="281940"/>
                </a:lnTo>
                <a:lnTo>
                  <a:pt x="312420" y="381000"/>
                </a:lnTo>
                <a:lnTo>
                  <a:pt x="243840" y="457200"/>
                </a:lnTo>
                <a:lnTo>
                  <a:pt x="175260" y="502920"/>
                </a:lnTo>
                <a:lnTo>
                  <a:pt x="152400" y="434340"/>
                </a:lnTo>
                <a:lnTo>
                  <a:pt x="76200" y="297180"/>
                </a:lnTo>
                <a:lnTo>
                  <a:pt x="0" y="205740"/>
                </a:lnTo>
                <a:lnTo>
                  <a:pt x="358140" y="76200"/>
                </a:lnTo>
                <a:lnTo>
                  <a:pt x="563880" y="0"/>
                </a:lnTo>
                <a:close/>
              </a:path>
            </a:pathLst>
          </a:custGeom>
          <a:solidFill>
            <a:srgbClr val="BF47A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53" name="Полилиния 352"/>
          <p:cNvSpPr/>
          <p:nvPr/>
        </p:nvSpPr>
        <p:spPr>
          <a:xfrm>
            <a:off x="2314575" y="1377950"/>
            <a:ext cx="215900" cy="319088"/>
          </a:xfrm>
          <a:custGeom>
            <a:avLst/>
            <a:gdLst>
              <a:gd name="connsiteX0" fmla="*/ 281940 w 342900"/>
              <a:gd name="connsiteY0" fmla="*/ 441960 h 441960"/>
              <a:gd name="connsiteX1" fmla="*/ 304800 w 342900"/>
              <a:gd name="connsiteY1" fmla="*/ 281940 h 441960"/>
              <a:gd name="connsiteX2" fmla="*/ 327660 w 342900"/>
              <a:gd name="connsiteY2" fmla="*/ 152400 h 441960"/>
              <a:gd name="connsiteX3" fmla="*/ 342900 w 342900"/>
              <a:gd name="connsiteY3" fmla="*/ 22860 h 441960"/>
              <a:gd name="connsiteX4" fmla="*/ 266700 w 342900"/>
              <a:gd name="connsiteY4" fmla="*/ 0 h 441960"/>
              <a:gd name="connsiteX5" fmla="*/ 91440 w 342900"/>
              <a:gd name="connsiteY5" fmla="*/ 38100 h 441960"/>
              <a:gd name="connsiteX6" fmla="*/ 0 w 342900"/>
              <a:gd name="connsiteY6" fmla="*/ 76200 h 441960"/>
              <a:gd name="connsiteX7" fmla="*/ 182880 w 342900"/>
              <a:gd name="connsiteY7" fmla="*/ 121920 h 441960"/>
              <a:gd name="connsiteX8" fmla="*/ 236220 w 342900"/>
              <a:gd name="connsiteY8" fmla="*/ 198120 h 441960"/>
              <a:gd name="connsiteX9" fmla="*/ 281940 w 342900"/>
              <a:gd name="connsiteY9" fmla="*/ 441960 h 441960"/>
              <a:gd name="connsiteX0" fmla="*/ 237490 w 342900"/>
              <a:gd name="connsiteY0" fmla="*/ 505460 h 505460"/>
              <a:gd name="connsiteX1" fmla="*/ 304800 w 342900"/>
              <a:gd name="connsiteY1" fmla="*/ 281940 h 505460"/>
              <a:gd name="connsiteX2" fmla="*/ 327660 w 342900"/>
              <a:gd name="connsiteY2" fmla="*/ 152400 h 505460"/>
              <a:gd name="connsiteX3" fmla="*/ 342900 w 342900"/>
              <a:gd name="connsiteY3" fmla="*/ 22860 h 505460"/>
              <a:gd name="connsiteX4" fmla="*/ 266700 w 342900"/>
              <a:gd name="connsiteY4" fmla="*/ 0 h 505460"/>
              <a:gd name="connsiteX5" fmla="*/ 91440 w 342900"/>
              <a:gd name="connsiteY5" fmla="*/ 38100 h 505460"/>
              <a:gd name="connsiteX6" fmla="*/ 0 w 342900"/>
              <a:gd name="connsiteY6" fmla="*/ 76200 h 505460"/>
              <a:gd name="connsiteX7" fmla="*/ 182880 w 342900"/>
              <a:gd name="connsiteY7" fmla="*/ 121920 h 505460"/>
              <a:gd name="connsiteX8" fmla="*/ 236220 w 342900"/>
              <a:gd name="connsiteY8" fmla="*/ 198120 h 505460"/>
              <a:gd name="connsiteX9" fmla="*/ 237490 w 342900"/>
              <a:gd name="connsiteY9" fmla="*/ 505460 h 505460"/>
              <a:gd name="connsiteX0" fmla="*/ 237490 w 342900"/>
              <a:gd name="connsiteY0" fmla="*/ 505460 h 505460"/>
              <a:gd name="connsiteX1" fmla="*/ 304800 w 342900"/>
              <a:gd name="connsiteY1" fmla="*/ 281940 h 505460"/>
              <a:gd name="connsiteX2" fmla="*/ 327660 w 342900"/>
              <a:gd name="connsiteY2" fmla="*/ 152400 h 505460"/>
              <a:gd name="connsiteX3" fmla="*/ 342900 w 342900"/>
              <a:gd name="connsiteY3" fmla="*/ 22860 h 505460"/>
              <a:gd name="connsiteX4" fmla="*/ 266700 w 342900"/>
              <a:gd name="connsiteY4" fmla="*/ 0 h 505460"/>
              <a:gd name="connsiteX5" fmla="*/ 91440 w 342900"/>
              <a:gd name="connsiteY5" fmla="*/ 38100 h 505460"/>
              <a:gd name="connsiteX6" fmla="*/ 0 w 342900"/>
              <a:gd name="connsiteY6" fmla="*/ 76200 h 505460"/>
              <a:gd name="connsiteX7" fmla="*/ 182880 w 342900"/>
              <a:gd name="connsiteY7" fmla="*/ 121920 h 505460"/>
              <a:gd name="connsiteX8" fmla="*/ 236220 w 342900"/>
              <a:gd name="connsiteY8" fmla="*/ 198120 h 505460"/>
              <a:gd name="connsiteX9" fmla="*/ 237490 w 342900"/>
              <a:gd name="connsiteY9" fmla="*/ 505460 h 50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900" h="505460">
                <a:moveTo>
                  <a:pt x="237490" y="505460"/>
                </a:moveTo>
                <a:lnTo>
                  <a:pt x="304800" y="281940"/>
                </a:lnTo>
                <a:lnTo>
                  <a:pt x="327660" y="152400"/>
                </a:lnTo>
                <a:lnTo>
                  <a:pt x="342900" y="22860"/>
                </a:lnTo>
                <a:lnTo>
                  <a:pt x="266700" y="0"/>
                </a:lnTo>
                <a:lnTo>
                  <a:pt x="91440" y="38100"/>
                </a:lnTo>
                <a:lnTo>
                  <a:pt x="0" y="76200"/>
                </a:lnTo>
                <a:lnTo>
                  <a:pt x="182880" y="121920"/>
                </a:lnTo>
                <a:lnTo>
                  <a:pt x="236220" y="198120"/>
                </a:lnTo>
                <a:cubicBezTo>
                  <a:pt x="236643" y="300567"/>
                  <a:pt x="186267" y="428413"/>
                  <a:pt x="237490" y="505460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54" name="Полилиния 353"/>
          <p:cNvSpPr/>
          <p:nvPr/>
        </p:nvSpPr>
        <p:spPr>
          <a:xfrm>
            <a:off x="2424113" y="958850"/>
            <a:ext cx="427037" cy="373063"/>
          </a:xfrm>
          <a:custGeom>
            <a:avLst/>
            <a:gdLst>
              <a:gd name="connsiteX0" fmla="*/ 563880 w 563880"/>
              <a:gd name="connsiteY0" fmla="*/ 0 h 502920"/>
              <a:gd name="connsiteX1" fmla="*/ 464820 w 563880"/>
              <a:gd name="connsiteY1" fmla="*/ 121920 h 502920"/>
              <a:gd name="connsiteX2" fmla="*/ 388620 w 563880"/>
              <a:gd name="connsiteY2" fmla="*/ 281940 h 502920"/>
              <a:gd name="connsiteX3" fmla="*/ 312420 w 563880"/>
              <a:gd name="connsiteY3" fmla="*/ 381000 h 502920"/>
              <a:gd name="connsiteX4" fmla="*/ 243840 w 563880"/>
              <a:gd name="connsiteY4" fmla="*/ 457200 h 502920"/>
              <a:gd name="connsiteX5" fmla="*/ 175260 w 563880"/>
              <a:gd name="connsiteY5" fmla="*/ 502920 h 502920"/>
              <a:gd name="connsiteX6" fmla="*/ 152400 w 563880"/>
              <a:gd name="connsiteY6" fmla="*/ 434340 h 502920"/>
              <a:gd name="connsiteX7" fmla="*/ 76200 w 563880"/>
              <a:gd name="connsiteY7" fmla="*/ 297180 h 502920"/>
              <a:gd name="connsiteX8" fmla="*/ 0 w 563880"/>
              <a:gd name="connsiteY8" fmla="*/ 205740 h 502920"/>
              <a:gd name="connsiteX9" fmla="*/ 358140 w 563880"/>
              <a:gd name="connsiteY9" fmla="*/ 76200 h 502920"/>
              <a:gd name="connsiteX10" fmla="*/ 563880 w 563880"/>
              <a:gd name="connsiteY10" fmla="*/ 0 h 502920"/>
              <a:gd name="connsiteX0" fmla="*/ 678180 w 678180"/>
              <a:gd name="connsiteY0" fmla="*/ 0 h 591820"/>
              <a:gd name="connsiteX1" fmla="*/ 464820 w 678180"/>
              <a:gd name="connsiteY1" fmla="*/ 210820 h 591820"/>
              <a:gd name="connsiteX2" fmla="*/ 388620 w 678180"/>
              <a:gd name="connsiteY2" fmla="*/ 370840 h 591820"/>
              <a:gd name="connsiteX3" fmla="*/ 312420 w 678180"/>
              <a:gd name="connsiteY3" fmla="*/ 469900 h 591820"/>
              <a:gd name="connsiteX4" fmla="*/ 243840 w 678180"/>
              <a:gd name="connsiteY4" fmla="*/ 546100 h 591820"/>
              <a:gd name="connsiteX5" fmla="*/ 175260 w 678180"/>
              <a:gd name="connsiteY5" fmla="*/ 591820 h 591820"/>
              <a:gd name="connsiteX6" fmla="*/ 152400 w 678180"/>
              <a:gd name="connsiteY6" fmla="*/ 523240 h 591820"/>
              <a:gd name="connsiteX7" fmla="*/ 76200 w 678180"/>
              <a:gd name="connsiteY7" fmla="*/ 386080 h 591820"/>
              <a:gd name="connsiteX8" fmla="*/ 0 w 678180"/>
              <a:gd name="connsiteY8" fmla="*/ 294640 h 591820"/>
              <a:gd name="connsiteX9" fmla="*/ 358140 w 678180"/>
              <a:gd name="connsiteY9" fmla="*/ 165100 h 591820"/>
              <a:gd name="connsiteX10" fmla="*/ 678180 w 678180"/>
              <a:gd name="connsiteY10" fmla="*/ 0 h 59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" h="591820">
                <a:moveTo>
                  <a:pt x="678180" y="0"/>
                </a:moveTo>
                <a:lnTo>
                  <a:pt x="464820" y="210820"/>
                </a:lnTo>
                <a:lnTo>
                  <a:pt x="388620" y="370840"/>
                </a:lnTo>
                <a:lnTo>
                  <a:pt x="312420" y="469900"/>
                </a:lnTo>
                <a:lnTo>
                  <a:pt x="243840" y="546100"/>
                </a:lnTo>
                <a:lnTo>
                  <a:pt x="175260" y="591820"/>
                </a:lnTo>
                <a:lnTo>
                  <a:pt x="152400" y="523240"/>
                </a:lnTo>
                <a:lnTo>
                  <a:pt x="76200" y="386080"/>
                </a:lnTo>
                <a:lnTo>
                  <a:pt x="0" y="294640"/>
                </a:lnTo>
                <a:lnTo>
                  <a:pt x="358140" y="165100"/>
                </a:lnTo>
                <a:lnTo>
                  <a:pt x="678180" y="0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55" name="Полилиния 354"/>
          <p:cNvSpPr/>
          <p:nvPr/>
        </p:nvSpPr>
        <p:spPr>
          <a:xfrm>
            <a:off x="2503488" y="2017713"/>
            <a:ext cx="234950" cy="258762"/>
          </a:xfrm>
          <a:custGeom>
            <a:avLst/>
            <a:gdLst>
              <a:gd name="connsiteX0" fmla="*/ 0 w 373380"/>
              <a:gd name="connsiteY0" fmla="*/ 0 h 411480"/>
              <a:gd name="connsiteX1" fmla="*/ 152400 w 373380"/>
              <a:gd name="connsiteY1" fmla="*/ 68580 h 411480"/>
              <a:gd name="connsiteX2" fmla="*/ 320040 w 373380"/>
              <a:gd name="connsiteY2" fmla="*/ 76200 h 411480"/>
              <a:gd name="connsiteX3" fmla="*/ 373380 w 373380"/>
              <a:gd name="connsiteY3" fmla="*/ 137160 h 411480"/>
              <a:gd name="connsiteX4" fmla="*/ 358140 w 373380"/>
              <a:gd name="connsiteY4" fmla="*/ 259080 h 411480"/>
              <a:gd name="connsiteX5" fmla="*/ 365760 w 373380"/>
              <a:gd name="connsiteY5" fmla="*/ 411480 h 411480"/>
              <a:gd name="connsiteX6" fmla="*/ 251460 w 373380"/>
              <a:gd name="connsiteY6" fmla="*/ 381000 h 411480"/>
              <a:gd name="connsiteX7" fmla="*/ 121920 w 373380"/>
              <a:gd name="connsiteY7" fmla="*/ 251460 h 411480"/>
              <a:gd name="connsiteX8" fmla="*/ 45720 w 373380"/>
              <a:gd name="connsiteY8" fmla="*/ 114300 h 411480"/>
              <a:gd name="connsiteX9" fmla="*/ 0 w 373380"/>
              <a:gd name="connsiteY9" fmla="*/ 0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3380" h="411480">
                <a:moveTo>
                  <a:pt x="0" y="0"/>
                </a:moveTo>
                <a:lnTo>
                  <a:pt x="152400" y="68580"/>
                </a:lnTo>
                <a:lnTo>
                  <a:pt x="320040" y="76200"/>
                </a:lnTo>
                <a:lnTo>
                  <a:pt x="373380" y="137160"/>
                </a:lnTo>
                <a:lnTo>
                  <a:pt x="358140" y="259080"/>
                </a:lnTo>
                <a:lnTo>
                  <a:pt x="365760" y="411480"/>
                </a:lnTo>
                <a:lnTo>
                  <a:pt x="251460" y="381000"/>
                </a:lnTo>
                <a:lnTo>
                  <a:pt x="121920" y="251460"/>
                </a:lnTo>
                <a:lnTo>
                  <a:pt x="45720" y="1143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56" name="Полилиния 355"/>
          <p:cNvSpPr/>
          <p:nvPr/>
        </p:nvSpPr>
        <p:spPr>
          <a:xfrm>
            <a:off x="3605213" y="1762125"/>
            <a:ext cx="1382712" cy="676275"/>
          </a:xfrm>
          <a:custGeom>
            <a:avLst/>
            <a:gdLst>
              <a:gd name="connsiteX0" fmla="*/ 0 w 2125980"/>
              <a:gd name="connsiteY0" fmla="*/ 1074420 h 1074420"/>
              <a:gd name="connsiteX1" fmla="*/ 259080 w 2125980"/>
              <a:gd name="connsiteY1" fmla="*/ 960120 h 1074420"/>
              <a:gd name="connsiteX2" fmla="*/ 449580 w 2125980"/>
              <a:gd name="connsiteY2" fmla="*/ 739140 h 1074420"/>
              <a:gd name="connsiteX3" fmla="*/ 647700 w 2125980"/>
              <a:gd name="connsiteY3" fmla="*/ 495300 h 1074420"/>
              <a:gd name="connsiteX4" fmla="*/ 822960 w 2125980"/>
              <a:gd name="connsiteY4" fmla="*/ 487680 h 1074420"/>
              <a:gd name="connsiteX5" fmla="*/ 967740 w 2125980"/>
              <a:gd name="connsiteY5" fmla="*/ 556260 h 1074420"/>
              <a:gd name="connsiteX6" fmla="*/ 1104900 w 2125980"/>
              <a:gd name="connsiteY6" fmla="*/ 464820 h 1074420"/>
              <a:gd name="connsiteX7" fmla="*/ 1059180 w 2125980"/>
              <a:gd name="connsiteY7" fmla="*/ 312420 h 1074420"/>
              <a:gd name="connsiteX8" fmla="*/ 1074420 w 2125980"/>
              <a:gd name="connsiteY8" fmla="*/ 236220 h 1074420"/>
              <a:gd name="connsiteX9" fmla="*/ 1363980 w 2125980"/>
              <a:gd name="connsiteY9" fmla="*/ 182880 h 1074420"/>
              <a:gd name="connsiteX10" fmla="*/ 1699260 w 2125980"/>
              <a:gd name="connsiteY10" fmla="*/ 83820 h 1074420"/>
              <a:gd name="connsiteX11" fmla="*/ 2034540 w 2125980"/>
              <a:gd name="connsiteY11" fmla="*/ 0 h 1074420"/>
              <a:gd name="connsiteX12" fmla="*/ 2125980 w 2125980"/>
              <a:gd name="connsiteY12" fmla="*/ 53340 h 1074420"/>
              <a:gd name="connsiteX13" fmla="*/ 2125980 w 2125980"/>
              <a:gd name="connsiteY13" fmla="*/ 274320 h 1074420"/>
              <a:gd name="connsiteX14" fmla="*/ 2080260 w 2125980"/>
              <a:gd name="connsiteY14" fmla="*/ 495300 h 1074420"/>
              <a:gd name="connsiteX15" fmla="*/ 1729740 w 2125980"/>
              <a:gd name="connsiteY15" fmla="*/ 693420 h 1074420"/>
              <a:gd name="connsiteX16" fmla="*/ 1470660 w 2125980"/>
              <a:gd name="connsiteY16" fmla="*/ 800100 h 1074420"/>
              <a:gd name="connsiteX17" fmla="*/ 1386840 w 2125980"/>
              <a:gd name="connsiteY17" fmla="*/ 845820 h 1074420"/>
              <a:gd name="connsiteX18" fmla="*/ 1013460 w 2125980"/>
              <a:gd name="connsiteY18" fmla="*/ 899160 h 1074420"/>
              <a:gd name="connsiteX19" fmla="*/ 739140 w 2125980"/>
              <a:gd name="connsiteY19" fmla="*/ 914400 h 1074420"/>
              <a:gd name="connsiteX20" fmla="*/ 426720 w 2125980"/>
              <a:gd name="connsiteY20" fmla="*/ 967740 h 1074420"/>
              <a:gd name="connsiteX21" fmla="*/ 335280 w 2125980"/>
              <a:gd name="connsiteY21" fmla="*/ 1051560 h 1074420"/>
              <a:gd name="connsiteX22" fmla="*/ 0 w 212598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25980 w 2194560"/>
              <a:gd name="connsiteY12" fmla="*/ 53340 h 1074420"/>
              <a:gd name="connsiteX13" fmla="*/ 2194560 w 2194560"/>
              <a:gd name="connsiteY13" fmla="*/ 198120 h 1074420"/>
              <a:gd name="connsiteX14" fmla="*/ 2080260 w 2194560"/>
              <a:gd name="connsiteY14" fmla="*/ 495300 h 1074420"/>
              <a:gd name="connsiteX15" fmla="*/ 1729740 w 2194560"/>
              <a:gd name="connsiteY15" fmla="*/ 693420 h 1074420"/>
              <a:gd name="connsiteX16" fmla="*/ 1470660 w 2194560"/>
              <a:gd name="connsiteY16" fmla="*/ 800100 h 1074420"/>
              <a:gd name="connsiteX17" fmla="*/ 1386840 w 2194560"/>
              <a:gd name="connsiteY17" fmla="*/ 84582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080260 w 2194560"/>
              <a:gd name="connsiteY14" fmla="*/ 495300 h 1074420"/>
              <a:gd name="connsiteX15" fmla="*/ 1729740 w 2194560"/>
              <a:gd name="connsiteY15" fmla="*/ 693420 h 1074420"/>
              <a:gd name="connsiteX16" fmla="*/ 1470660 w 2194560"/>
              <a:gd name="connsiteY16" fmla="*/ 800100 h 1074420"/>
              <a:gd name="connsiteX17" fmla="*/ 1386840 w 2194560"/>
              <a:gd name="connsiteY17" fmla="*/ 84582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729740 w 2194560"/>
              <a:gd name="connsiteY15" fmla="*/ 693420 h 1074420"/>
              <a:gd name="connsiteX16" fmla="*/ 1470660 w 2194560"/>
              <a:gd name="connsiteY16" fmla="*/ 800100 h 1074420"/>
              <a:gd name="connsiteX17" fmla="*/ 1386840 w 2194560"/>
              <a:gd name="connsiteY17" fmla="*/ 84582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51660 w 2194560"/>
              <a:gd name="connsiteY15" fmla="*/ 662940 h 1074420"/>
              <a:gd name="connsiteX16" fmla="*/ 1470660 w 2194560"/>
              <a:gd name="connsiteY16" fmla="*/ 800100 h 1074420"/>
              <a:gd name="connsiteX17" fmla="*/ 1386840 w 2194560"/>
              <a:gd name="connsiteY17" fmla="*/ 84582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51660 w 2194560"/>
              <a:gd name="connsiteY15" fmla="*/ 662940 h 1074420"/>
              <a:gd name="connsiteX16" fmla="*/ 1600200 w 2194560"/>
              <a:gd name="connsiteY16" fmla="*/ 784860 h 1074420"/>
              <a:gd name="connsiteX17" fmla="*/ 1386840 w 2194560"/>
              <a:gd name="connsiteY17" fmla="*/ 84582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51660 w 2194560"/>
              <a:gd name="connsiteY15" fmla="*/ 662940 h 1074420"/>
              <a:gd name="connsiteX16" fmla="*/ 1600200 w 2194560"/>
              <a:gd name="connsiteY16" fmla="*/ 784860 h 1074420"/>
              <a:gd name="connsiteX17" fmla="*/ 1280160 w 2194560"/>
              <a:gd name="connsiteY17" fmla="*/ 876300 h 1074420"/>
              <a:gd name="connsiteX18" fmla="*/ 1013460 w 2194560"/>
              <a:gd name="connsiteY18" fmla="*/ 899160 h 1074420"/>
              <a:gd name="connsiteX19" fmla="*/ 739140 w 2194560"/>
              <a:gd name="connsiteY19" fmla="*/ 91440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51660 w 2194560"/>
              <a:gd name="connsiteY15" fmla="*/ 662940 h 1074420"/>
              <a:gd name="connsiteX16" fmla="*/ 1600200 w 2194560"/>
              <a:gd name="connsiteY16" fmla="*/ 784860 h 1074420"/>
              <a:gd name="connsiteX17" fmla="*/ 1280160 w 2194560"/>
              <a:gd name="connsiteY17" fmla="*/ 876300 h 1074420"/>
              <a:gd name="connsiteX18" fmla="*/ 1013460 w 2194560"/>
              <a:gd name="connsiteY18" fmla="*/ 899160 h 1074420"/>
              <a:gd name="connsiteX19" fmla="*/ 655320 w 2194560"/>
              <a:gd name="connsiteY19" fmla="*/ 96012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51660 w 2194560"/>
              <a:gd name="connsiteY15" fmla="*/ 662940 h 1074420"/>
              <a:gd name="connsiteX16" fmla="*/ 1600200 w 2194560"/>
              <a:gd name="connsiteY16" fmla="*/ 784860 h 1074420"/>
              <a:gd name="connsiteX17" fmla="*/ 1280160 w 2194560"/>
              <a:gd name="connsiteY17" fmla="*/ 876300 h 1074420"/>
              <a:gd name="connsiteX18" fmla="*/ 1082040 w 2194560"/>
              <a:gd name="connsiteY18" fmla="*/ 914400 h 1074420"/>
              <a:gd name="connsiteX19" fmla="*/ 655320 w 2194560"/>
              <a:gd name="connsiteY19" fmla="*/ 96012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51660 w 2194560"/>
              <a:gd name="connsiteY15" fmla="*/ 662940 h 1074420"/>
              <a:gd name="connsiteX16" fmla="*/ 1600200 w 2194560"/>
              <a:gd name="connsiteY16" fmla="*/ 784860 h 1074420"/>
              <a:gd name="connsiteX17" fmla="*/ 1286510 w 2194560"/>
              <a:gd name="connsiteY17" fmla="*/ 908050 h 1074420"/>
              <a:gd name="connsiteX18" fmla="*/ 1082040 w 2194560"/>
              <a:gd name="connsiteY18" fmla="*/ 914400 h 1074420"/>
              <a:gd name="connsiteX19" fmla="*/ 655320 w 2194560"/>
              <a:gd name="connsiteY19" fmla="*/ 96012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25980 w 2194560"/>
              <a:gd name="connsiteY14" fmla="*/ 457200 h 1074420"/>
              <a:gd name="connsiteX15" fmla="*/ 1877060 w 2194560"/>
              <a:gd name="connsiteY15" fmla="*/ 624840 h 1074420"/>
              <a:gd name="connsiteX16" fmla="*/ 1600200 w 2194560"/>
              <a:gd name="connsiteY16" fmla="*/ 784860 h 1074420"/>
              <a:gd name="connsiteX17" fmla="*/ 1286510 w 2194560"/>
              <a:gd name="connsiteY17" fmla="*/ 908050 h 1074420"/>
              <a:gd name="connsiteX18" fmla="*/ 1082040 w 2194560"/>
              <a:gd name="connsiteY18" fmla="*/ 914400 h 1074420"/>
              <a:gd name="connsiteX19" fmla="*/ 655320 w 2194560"/>
              <a:gd name="connsiteY19" fmla="*/ 96012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06930 w 2194560"/>
              <a:gd name="connsiteY14" fmla="*/ 438150 h 1074420"/>
              <a:gd name="connsiteX15" fmla="*/ 1877060 w 2194560"/>
              <a:gd name="connsiteY15" fmla="*/ 624840 h 1074420"/>
              <a:gd name="connsiteX16" fmla="*/ 1600200 w 2194560"/>
              <a:gd name="connsiteY16" fmla="*/ 784860 h 1074420"/>
              <a:gd name="connsiteX17" fmla="*/ 1286510 w 2194560"/>
              <a:gd name="connsiteY17" fmla="*/ 908050 h 1074420"/>
              <a:gd name="connsiteX18" fmla="*/ 1082040 w 2194560"/>
              <a:gd name="connsiteY18" fmla="*/ 914400 h 1074420"/>
              <a:gd name="connsiteX19" fmla="*/ 655320 w 2194560"/>
              <a:gd name="connsiteY19" fmla="*/ 960120 h 1074420"/>
              <a:gd name="connsiteX20" fmla="*/ 426720 w 2194560"/>
              <a:gd name="connsiteY20" fmla="*/ 96774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06930 w 2194560"/>
              <a:gd name="connsiteY14" fmla="*/ 438150 h 1074420"/>
              <a:gd name="connsiteX15" fmla="*/ 1877060 w 2194560"/>
              <a:gd name="connsiteY15" fmla="*/ 624840 h 1074420"/>
              <a:gd name="connsiteX16" fmla="*/ 1600200 w 2194560"/>
              <a:gd name="connsiteY16" fmla="*/ 784860 h 1074420"/>
              <a:gd name="connsiteX17" fmla="*/ 1286510 w 2194560"/>
              <a:gd name="connsiteY17" fmla="*/ 908050 h 1074420"/>
              <a:gd name="connsiteX18" fmla="*/ 1082040 w 2194560"/>
              <a:gd name="connsiteY18" fmla="*/ 914400 h 1074420"/>
              <a:gd name="connsiteX19" fmla="*/ 655320 w 2194560"/>
              <a:gd name="connsiteY19" fmla="*/ 960120 h 1074420"/>
              <a:gd name="connsiteX20" fmla="*/ 458470 w 2194560"/>
              <a:gd name="connsiteY20" fmla="*/ 97409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06930 w 2194560"/>
              <a:gd name="connsiteY14" fmla="*/ 438150 h 1074420"/>
              <a:gd name="connsiteX15" fmla="*/ 1985010 w 2194560"/>
              <a:gd name="connsiteY15" fmla="*/ 561340 h 1074420"/>
              <a:gd name="connsiteX16" fmla="*/ 1600200 w 2194560"/>
              <a:gd name="connsiteY16" fmla="*/ 784860 h 1074420"/>
              <a:gd name="connsiteX17" fmla="*/ 1286510 w 2194560"/>
              <a:gd name="connsiteY17" fmla="*/ 908050 h 1074420"/>
              <a:gd name="connsiteX18" fmla="*/ 1082040 w 2194560"/>
              <a:gd name="connsiteY18" fmla="*/ 914400 h 1074420"/>
              <a:gd name="connsiteX19" fmla="*/ 655320 w 2194560"/>
              <a:gd name="connsiteY19" fmla="*/ 960120 h 1074420"/>
              <a:gd name="connsiteX20" fmla="*/ 458470 w 2194560"/>
              <a:gd name="connsiteY20" fmla="*/ 97409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06930 w 2194560"/>
              <a:gd name="connsiteY14" fmla="*/ 438150 h 1074420"/>
              <a:gd name="connsiteX15" fmla="*/ 2042160 w 2194560"/>
              <a:gd name="connsiteY15" fmla="*/ 548640 h 1074420"/>
              <a:gd name="connsiteX16" fmla="*/ 1600200 w 2194560"/>
              <a:gd name="connsiteY16" fmla="*/ 784860 h 1074420"/>
              <a:gd name="connsiteX17" fmla="*/ 1286510 w 2194560"/>
              <a:gd name="connsiteY17" fmla="*/ 908050 h 1074420"/>
              <a:gd name="connsiteX18" fmla="*/ 1082040 w 2194560"/>
              <a:gd name="connsiteY18" fmla="*/ 914400 h 1074420"/>
              <a:gd name="connsiteX19" fmla="*/ 655320 w 2194560"/>
              <a:gd name="connsiteY19" fmla="*/ 960120 h 1074420"/>
              <a:gd name="connsiteX20" fmla="*/ 458470 w 2194560"/>
              <a:gd name="connsiteY20" fmla="*/ 97409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  <a:gd name="connsiteX0" fmla="*/ 0 w 2194560"/>
              <a:gd name="connsiteY0" fmla="*/ 1074420 h 1074420"/>
              <a:gd name="connsiteX1" fmla="*/ 259080 w 2194560"/>
              <a:gd name="connsiteY1" fmla="*/ 960120 h 1074420"/>
              <a:gd name="connsiteX2" fmla="*/ 449580 w 2194560"/>
              <a:gd name="connsiteY2" fmla="*/ 739140 h 1074420"/>
              <a:gd name="connsiteX3" fmla="*/ 647700 w 2194560"/>
              <a:gd name="connsiteY3" fmla="*/ 495300 h 1074420"/>
              <a:gd name="connsiteX4" fmla="*/ 822960 w 2194560"/>
              <a:gd name="connsiteY4" fmla="*/ 487680 h 1074420"/>
              <a:gd name="connsiteX5" fmla="*/ 967740 w 2194560"/>
              <a:gd name="connsiteY5" fmla="*/ 556260 h 1074420"/>
              <a:gd name="connsiteX6" fmla="*/ 1104900 w 2194560"/>
              <a:gd name="connsiteY6" fmla="*/ 464820 h 1074420"/>
              <a:gd name="connsiteX7" fmla="*/ 1059180 w 2194560"/>
              <a:gd name="connsiteY7" fmla="*/ 312420 h 1074420"/>
              <a:gd name="connsiteX8" fmla="*/ 1074420 w 2194560"/>
              <a:gd name="connsiteY8" fmla="*/ 236220 h 1074420"/>
              <a:gd name="connsiteX9" fmla="*/ 1363980 w 2194560"/>
              <a:gd name="connsiteY9" fmla="*/ 182880 h 1074420"/>
              <a:gd name="connsiteX10" fmla="*/ 1699260 w 2194560"/>
              <a:gd name="connsiteY10" fmla="*/ 83820 h 1074420"/>
              <a:gd name="connsiteX11" fmla="*/ 2034540 w 2194560"/>
              <a:gd name="connsiteY11" fmla="*/ 0 h 1074420"/>
              <a:gd name="connsiteX12" fmla="*/ 2171700 w 2194560"/>
              <a:gd name="connsiteY12" fmla="*/ 60960 h 1074420"/>
              <a:gd name="connsiteX13" fmla="*/ 2194560 w 2194560"/>
              <a:gd name="connsiteY13" fmla="*/ 198120 h 1074420"/>
              <a:gd name="connsiteX14" fmla="*/ 2138680 w 2194560"/>
              <a:gd name="connsiteY14" fmla="*/ 406400 h 1074420"/>
              <a:gd name="connsiteX15" fmla="*/ 2042160 w 2194560"/>
              <a:gd name="connsiteY15" fmla="*/ 548640 h 1074420"/>
              <a:gd name="connsiteX16" fmla="*/ 1600200 w 2194560"/>
              <a:gd name="connsiteY16" fmla="*/ 784860 h 1074420"/>
              <a:gd name="connsiteX17" fmla="*/ 1286510 w 2194560"/>
              <a:gd name="connsiteY17" fmla="*/ 908050 h 1074420"/>
              <a:gd name="connsiteX18" fmla="*/ 1082040 w 2194560"/>
              <a:gd name="connsiteY18" fmla="*/ 914400 h 1074420"/>
              <a:gd name="connsiteX19" fmla="*/ 655320 w 2194560"/>
              <a:gd name="connsiteY19" fmla="*/ 960120 h 1074420"/>
              <a:gd name="connsiteX20" fmla="*/ 458470 w 2194560"/>
              <a:gd name="connsiteY20" fmla="*/ 974090 h 1074420"/>
              <a:gd name="connsiteX21" fmla="*/ 335280 w 2194560"/>
              <a:gd name="connsiteY21" fmla="*/ 1051560 h 1074420"/>
              <a:gd name="connsiteX22" fmla="*/ 0 w 2194560"/>
              <a:gd name="connsiteY22" fmla="*/ 1074420 h 107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94560" h="1074420">
                <a:moveTo>
                  <a:pt x="0" y="1074420"/>
                </a:moveTo>
                <a:lnTo>
                  <a:pt x="259080" y="960120"/>
                </a:lnTo>
                <a:lnTo>
                  <a:pt x="449580" y="739140"/>
                </a:lnTo>
                <a:lnTo>
                  <a:pt x="647700" y="495300"/>
                </a:lnTo>
                <a:lnTo>
                  <a:pt x="822960" y="487680"/>
                </a:lnTo>
                <a:lnTo>
                  <a:pt x="967740" y="556260"/>
                </a:lnTo>
                <a:lnTo>
                  <a:pt x="1104900" y="464820"/>
                </a:lnTo>
                <a:lnTo>
                  <a:pt x="1059180" y="312420"/>
                </a:lnTo>
                <a:lnTo>
                  <a:pt x="1074420" y="236220"/>
                </a:lnTo>
                <a:lnTo>
                  <a:pt x="1363980" y="182880"/>
                </a:lnTo>
                <a:lnTo>
                  <a:pt x="1699260" y="83820"/>
                </a:lnTo>
                <a:lnTo>
                  <a:pt x="2034540" y="0"/>
                </a:lnTo>
                <a:lnTo>
                  <a:pt x="2171700" y="60960"/>
                </a:lnTo>
                <a:lnTo>
                  <a:pt x="2194560" y="198120"/>
                </a:lnTo>
                <a:lnTo>
                  <a:pt x="2138680" y="406400"/>
                </a:lnTo>
                <a:lnTo>
                  <a:pt x="2042160" y="548640"/>
                </a:lnTo>
                <a:lnTo>
                  <a:pt x="1600200" y="784860"/>
                </a:lnTo>
                <a:lnTo>
                  <a:pt x="1286510" y="908050"/>
                </a:lnTo>
                <a:lnTo>
                  <a:pt x="1082040" y="914400"/>
                </a:lnTo>
                <a:lnTo>
                  <a:pt x="655320" y="960120"/>
                </a:lnTo>
                <a:lnTo>
                  <a:pt x="458470" y="974090"/>
                </a:lnTo>
                <a:lnTo>
                  <a:pt x="335280" y="1051560"/>
                </a:lnTo>
                <a:lnTo>
                  <a:pt x="0" y="1074420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07" name="Полилиния 106"/>
          <p:cNvSpPr/>
          <p:nvPr/>
        </p:nvSpPr>
        <p:spPr>
          <a:xfrm>
            <a:off x="2433638" y="1060450"/>
            <a:ext cx="317500" cy="268288"/>
          </a:xfrm>
          <a:custGeom>
            <a:avLst/>
            <a:gdLst>
              <a:gd name="connsiteX0" fmla="*/ 502920 w 502920"/>
              <a:gd name="connsiteY0" fmla="*/ 0 h 426223"/>
              <a:gd name="connsiteX1" fmla="*/ 350520 w 502920"/>
              <a:gd name="connsiteY1" fmla="*/ 220980 h 426223"/>
              <a:gd name="connsiteX2" fmla="*/ 266700 w 502920"/>
              <a:gd name="connsiteY2" fmla="*/ 327660 h 426223"/>
              <a:gd name="connsiteX3" fmla="*/ 175260 w 502920"/>
              <a:gd name="connsiteY3" fmla="*/ 419100 h 426223"/>
              <a:gd name="connsiteX4" fmla="*/ 129540 w 502920"/>
              <a:gd name="connsiteY4" fmla="*/ 403860 h 426223"/>
              <a:gd name="connsiteX5" fmla="*/ 99060 w 502920"/>
              <a:gd name="connsiteY5" fmla="*/ 274320 h 426223"/>
              <a:gd name="connsiteX6" fmla="*/ 0 w 502920"/>
              <a:gd name="connsiteY6" fmla="*/ 160020 h 42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2920" h="426223">
                <a:moveTo>
                  <a:pt x="502920" y="0"/>
                </a:moveTo>
                <a:cubicBezTo>
                  <a:pt x="446405" y="83185"/>
                  <a:pt x="389890" y="166370"/>
                  <a:pt x="350520" y="220980"/>
                </a:cubicBezTo>
                <a:cubicBezTo>
                  <a:pt x="311150" y="275590"/>
                  <a:pt x="295910" y="294640"/>
                  <a:pt x="266700" y="327660"/>
                </a:cubicBezTo>
                <a:cubicBezTo>
                  <a:pt x="237490" y="360680"/>
                  <a:pt x="198120" y="406400"/>
                  <a:pt x="175260" y="419100"/>
                </a:cubicBezTo>
                <a:cubicBezTo>
                  <a:pt x="152400" y="431800"/>
                  <a:pt x="142240" y="427990"/>
                  <a:pt x="129540" y="403860"/>
                </a:cubicBezTo>
                <a:cubicBezTo>
                  <a:pt x="116840" y="379730"/>
                  <a:pt x="120650" y="314960"/>
                  <a:pt x="99060" y="274320"/>
                </a:cubicBezTo>
                <a:cubicBezTo>
                  <a:pt x="77470" y="233680"/>
                  <a:pt x="38735" y="196850"/>
                  <a:pt x="0" y="16002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99" name="Полилиния 98"/>
          <p:cNvSpPr/>
          <p:nvPr/>
        </p:nvSpPr>
        <p:spPr>
          <a:xfrm>
            <a:off x="3567113" y="1782763"/>
            <a:ext cx="1335087" cy="674687"/>
          </a:xfrm>
          <a:custGeom>
            <a:avLst/>
            <a:gdLst>
              <a:gd name="connsiteX0" fmla="*/ 1882140 w 1882140"/>
              <a:gd name="connsiteY0" fmla="*/ 12146 h 1017986"/>
              <a:gd name="connsiteX1" fmla="*/ 1676400 w 1882140"/>
              <a:gd name="connsiteY1" fmla="*/ 4526 h 1017986"/>
              <a:gd name="connsiteX2" fmla="*/ 1447800 w 1882140"/>
              <a:gd name="connsiteY2" fmla="*/ 73106 h 1017986"/>
              <a:gd name="connsiteX3" fmla="*/ 1066800 w 1882140"/>
              <a:gd name="connsiteY3" fmla="*/ 172166 h 1017986"/>
              <a:gd name="connsiteX4" fmla="*/ 982980 w 1882140"/>
              <a:gd name="connsiteY4" fmla="*/ 172166 h 1017986"/>
              <a:gd name="connsiteX5" fmla="*/ 906780 w 1882140"/>
              <a:gd name="connsiteY5" fmla="*/ 233126 h 1017986"/>
              <a:gd name="connsiteX6" fmla="*/ 883920 w 1882140"/>
              <a:gd name="connsiteY6" fmla="*/ 423626 h 1017986"/>
              <a:gd name="connsiteX7" fmla="*/ 655320 w 1882140"/>
              <a:gd name="connsiteY7" fmla="*/ 515066 h 1017986"/>
              <a:gd name="connsiteX8" fmla="*/ 510540 w 1882140"/>
              <a:gd name="connsiteY8" fmla="*/ 446486 h 1017986"/>
              <a:gd name="connsiteX9" fmla="*/ 335280 w 1882140"/>
              <a:gd name="connsiteY9" fmla="*/ 591266 h 1017986"/>
              <a:gd name="connsiteX10" fmla="*/ 137160 w 1882140"/>
              <a:gd name="connsiteY10" fmla="*/ 835106 h 1017986"/>
              <a:gd name="connsiteX11" fmla="*/ 0 w 1882140"/>
              <a:gd name="connsiteY11" fmla="*/ 1017986 h 1017986"/>
              <a:gd name="connsiteX0" fmla="*/ 2118360 w 2118360"/>
              <a:gd name="connsiteY0" fmla="*/ 12146 h 1071326"/>
              <a:gd name="connsiteX1" fmla="*/ 1912620 w 2118360"/>
              <a:gd name="connsiteY1" fmla="*/ 4526 h 1071326"/>
              <a:gd name="connsiteX2" fmla="*/ 1684020 w 2118360"/>
              <a:gd name="connsiteY2" fmla="*/ 73106 h 1071326"/>
              <a:gd name="connsiteX3" fmla="*/ 1303020 w 2118360"/>
              <a:gd name="connsiteY3" fmla="*/ 172166 h 1071326"/>
              <a:gd name="connsiteX4" fmla="*/ 1219200 w 2118360"/>
              <a:gd name="connsiteY4" fmla="*/ 172166 h 1071326"/>
              <a:gd name="connsiteX5" fmla="*/ 1143000 w 2118360"/>
              <a:gd name="connsiteY5" fmla="*/ 233126 h 1071326"/>
              <a:gd name="connsiteX6" fmla="*/ 1120140 w 2118360"/>
              <a:gd name="connsiteY6" fmla="*/ 423626 h 1071326"/>
              <a:gd name="connsiteX7" fmla="*/ 891540 w 2118360"/>
              <a:gd name="connsiteY7" fmla="*/ 515066 h 1071326"/>
              <a:gd name="connsiteX8" fmla="*/ 746760 w 2118360"/>
              <a:gd name="connsiteY8" fmla="*/ 446486 h 1071326"/>
              <a:gd name="connsiteX9" fmla="*/ 571500 w 2118360"/>
              <a:gd name="connsiteY9" fmla="*/ 591266 h 1071326"/>
              <a:gd name="connsiteX10" fmla="*/ 373380 w 2118360"/>
              <a:gd name="connsiteY10" fmla="*/ 835106 h 1071326"/>
              <a:gd name="connsiteX11" fmla="*/ 0 w 2118360"/>
              <a:gd name="connsiteY11" fmla="*/ 1071326 h 1071326"/>
              <a:gd name="connsiteX0" fmla="*/ 2118360 w 2118360"/>
              <a:gd name="connsiteY0" fmla="*/ 12146 h 1071326"/>
              <a:gd name="connsiteX1" fmla="*/ 1912620 w 2118360"/>
              <a:gd name="connsiteY1" fmla="*/ 4526 h 1071326"/>
              <a:gd name="connsiteX2" fmla="*/ 1684020 w 2118360"/>
              <a:gd name="connsiteY2" fmla="*/ 73106 h 1071326"/>
              <a:gd name="connsiteX3" fmla="*/ 1303020 w 2118360"/>
              <a:gd name="connsiteY3" fmla="*/ 172166 h 1071326"/>
              <a:gd name="connsiteX4" fmla="*/ 1219200 w 2118360"/>
              <a:gd name="connsiteY4" fmla="*/ 172166 h 1071326"/>
              <a:gd name="connsiteX5" fmla="*/ 1143000 w 2118360"/>
              <a:gd name="connsiteY5" fmla="*/ 233126 h 1071326"/>
              <a:gd name="connsiteX6" fmla="*/ 1120140 w 2118360"/>
              <a:gd name="connsiteY6" fmla="*/ 423626 h 1071326"/>
              <a:gd name="connsiteX7" fmla="*/ 891540 w 2118360"/>
              <a:gd name="connsiteY7" fmla="*/ 515066 h 1071326"/>
              <a:gd name="connsiteX8" fmla="*/ 746760 w 2118360"/>
              <a:gd name="connsiteY8" fmla="*/ 446486 h 1071326"/>
              <a:gd name="connsiteX9" fmla="*/ 571500 w 2118360"/>
              <a:gd name="connsiteY9" fmla="*/ 591266 h 1071326"/>
              <a:gd name="connsiteX10" fmla="*/ 320040 w 2118360"/>
              <a:gd name="connsiteY10" fmla="*/ 888446 h 1071326"/>
              <a:gd name="connsiteX11" fmla="*/ 0 w 2118360"/>
              <a:gd name="connsiteY11" fmla="*/ 1071326 h 1071326"/>
              <a:gd name="connsiteX0" fmla="*/ 2118360 w 2118360"/>
              <a:gd name="connsiteY0" fmla="*/ 12146 h 1071326"/>
              <a:gd name="connsiteX1" fmla="*/ 1912620 w 2118360"/>
              <a:gd name="connsiteY1" fmla="*/ 4526 h 1071326"/>
              <a:gd name="connsiteX2" fmla="*/ 1684020 w 2118360"/>
              <a:gd name="connsiteY2" fmla="*/ 73106 h 1071326"/>
              <a:gd name="connsiteX3" fmla="*/ 1303020 w 2118360"/>
              <a:gd name="connsiteY3" fmla="*/ 172166 h 1071326"/>
              <a:gd name="connsiteX4" fmla="*/ 1219200 w 2118360"/>
              <a:gd name="connsiteY4" fmla="*/ 172166 h 1071326"/>
              <a:gd name="connsiteX5" fmla="*/ 1143000 w 2118360"/>
              <a:gd name="connsiteY5" fmla="*/ 233126 h 1071326"/>
              <a:gd name="connsiteX6" fmla="*/ 1120140 w 2118360"/>
              <a:gd name="connsiteY6" fmla="*/ 423626 h 1071326"/>
              <a:gd name="connsiteX7" fmla="*/ 990600 w 2118360"/>
              <a:gd name="connsiteY7" fmla="*/ 530306 h 1071326"/>
              <a:gd name="connsiteX8" fmla="*/ 746760 w 2118360"/>
              <a:gd name="connsiteY8" fmla="*/ 446486 h 1071326"/>
              <a:gd name="connsiteX9" fmla="*/ 571500 w 2118360"/>
              <a:gd name="connsiteY9" fmla="*/ 591266 h 1071326"/>
              <a:gd name="connsiteX10" fmla="*/ 320040 w 2118360"/>
              <a:gd name="connsiteY10" fmla="*/ 888446 h 1071326"/>
              <a:gd name="connsiteX11" fmla="*/ 0 w 2118360"/>
              <a:gd name="connsiteY11" fmla="*/ 1071326 h 1071326"/>
              <a:gd name="connsiteX0" fmla="*/ 2118360 w 2118360"/>
              <a:gd name="connsiteY0" fmla="*/ 12146 h 1071326"/>
              <a:gd name="connsiteX1" fmla="*/ 1912620 w 2118360"/>
              <a:gd name="connsiteY1" fmla="*/ 4526 h 1071326"/>
              <a:gd name="connsiteX2" fmla="*/ 1684020 w 2118360"/>
              <a:gd name="connsiteY2" fmla="*/ 73106 h 1071326"/>
              <a:gd name="connsiteX3" fmla="*/ 1303020 w 2118360"/>
              <a:gd name="connsiteY3" fmla="*/ 172166 h 1071326"/>
              <a:gd name="connsiteX4" fmla="*/ 1219200 w 2118360"/>
              <a:gd name="connsiteY4" fmla="*/ 172166 h 1071326"/>
              <a:gd name="connsiteX5" fmla="*/ 1066800 w 2118360"/>
              <a:gd name="connsiteY5" fmla="*/ 240746 h 1071326"/>
              <a:gd name="connsiteX6" fmla="*/ 1120140 w 2118360"/>
              <a:gd name="connsiteY6" fmla="*/ 423626 h 1071326"/>
              <a:gd name="connsiteX7" fmla="*/ 990600 w 2118360"/>
              <a:gd name="connsiteY7" fmla="*/ 530306 h 1071326"/>
              <a:gd name="connsiteX8" fmla="*/ 746760 w 2118360"/>
              <a:gd name="connsiteY8" fmla="*/ 446486 h 1071326"/>
              <a:gd name="connsiteX9" fmla="*/ 571500 w 2118360"/>
              <a:gd name="connsiteY9" fmla="*/ 591266 h 1071326"/>
              <a:gd name="connsiteX10" fmla="*/ 320040 w 2118360"/>
              <a:gd name="connsiteY10" fmla="*/ 888446 h 1071326"/>
              <a:gd name="connsiteX11" fmla="*/ 0 w 2118360"/>
              <a:gd name="connsiteY11" fmla="*/ 1071326 h 107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18360" h="1071326">
                <a:moveTo>
                  <a:pt x="2118360" y="12146"/>
                </a:moveTo>
                <a:cubicBezTo>
                  <a:pt x="2051685" y="3256"/>
                  <a:pt x="1985010" y="-5634"/>
                  <a:pt x="1912620" y="4526"/>
                </a:cubicBezTo>
                <a:cubicBezTo>
                  <a:pt x="1840230" y="14686"/>
                  <a:pt x="1785620" y="45166"/>
                  <a:pt x="1684020" y="73106"/>
                </a:cubicBezTo>
                <a:cubicBezTo>
                  <a:pt x="1582420" y="101046"/>
                  <a:pt x="1380490" y="155656"/>
                  <a:pt x="1303020" y="172166"/>
                </a:cubicBezTo>
                <a:cubicBezTo>
                  <a:pt x="1225550" y="188676"/>
                  <a:pt x="1258570" y="160736"/>
                  <a:pt x="1219200" y="172166"/>
                </a:cubicBezTo>
                <a:cubicBezTo>
                  <a:pt x="1179830" y="183596"/>
                  <a:pt x="1083310" y="198836"/>
                  <a:pt x="1066800" y="240746"/>
                </a:cubicBezTo>
                <a:cubicBezTo>
                  <a:pt x="1050290" y="282656"/>
                  <a:pt x="1132840" y="375366"/>
                  <a:pt x="1120140" y="423626"/>
                </a:cubicBezTo>
                <a:cubicBezTo>
                  <a:pt x="1107440" y="471886"/>
                  <a:pt x="1052830" y="526496"/>
                  <a:pt x="990600" y="530306"/>
                </a:cubicBezTo>
                <a:cubicBezTo>
                  <a:pt x="928370" y="534116"/>
                  <a:pt x="816610" y="436326"/>
                  <a:pt x="746760" y="446486"/>
                </a:cubicBezTo>
                <a:cubicBezTo>
                  <a:pt x="676910" y="456646"/>
                  <a:pt x="642620" y="517606"/>
                  <a:pt x="571500" y="591266"/>
                </a:cubicBezTo>
                <a:cubicBezTo>
                  <a:pt x="500380" y="664926"/>
                  <a:pt x="415290" y="808436"/>
                  <a:pt x="320040" y="888446"/>
                </a:cubicBezTo>
                <a:cubicBezTo>
                  <a:pt x="224790" y="968456"/>
                  <a:pt x="40640" y="1015446"/>
                  <a:pt x="0" y="1071326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106" name="Полилиния 105"/>
          <p:cNvSpPr/>
          <p:nvPr/>
        </p:nvSpPr>
        <p:spPr>
          <a:xfrm>
            <a:off x="2495550" y="2017713"/>
            <a:ext cx="263525" cy="282575"/>
          </a:xfrm>
          <a:custGeom>
            <a:avLst/>
            <a:gdLst>
              <a:gd name="connsiteX0" fmla="*/ 312420 w 312420"/>
              <a:gd name="connsiteY0" fmla="*/ 434340 h 434340"/>
              <a:gd name="connsiteX1" fmla="*/ 236220 w 312420"/>
              <a:gd name="connsiteY1" fmla="*/ 297180 h 434340"/>
              <a:gd name="connsiteX2" fmla="*/ 266700 w 312420"/>
              <a:gd name="connsiteY2" fmla="*/ 144780 h 434340"/>
              <a:gd name="connsiteX3" fmla="*/ 213360 w 312420"/>
              <a:gd name="connsiteY3" fmla="*/ 38100 h 434340"/>
              <a:gd name="connsiteX4" fmla="*/ 0 w 312420"/>
              <a:gd name="connsiteY4" fmla="*/ 0 h 434340"/>
              <a:gd name="connsiteX0" fmla="*/ 419100 w 419100"/>
              <a:gd name="connsiteY0" fmla="*/ 449580 h 449580"/>
              <a:gd name="connsiteX1" fmla="*/ 342900 w 419100"/>
              <a:gd name="connsiteY1" fmla="*/ 312420 h 449580"/>
              <a:gd name="connsiteX2" fmla="*/ 373380 w 419100"/>
              <a:gd name="connsiteY2" fmla="*/ 160020 h 449580"/>
              <a:gd name="connsiteX3" fmla="*/ 320040 w 419100"/>
              <a:gd name="connsiteY3" fmla="*/ 53340 h 449580"/>
              <a:gd name="connsiteX4" fmla="*/ 0 w 419100"/>
              <a:gd name="connsiteY4" fmla="*/ 0 h 449580"/>
              <a:gd name="connsiteX0" fmla="*/ 419100 w 419100"/>
              <a:gd name="connsiteY0" fmla="*/ 449580 h 449580"/>
              <a:gd name="connsiteX1" fmla="*/ 342900 w 419100"/>
              <a:gd name="connsiteY1" fmla="*/ 312420 h 449580"/>
              <a:gd name="connsiteX2" fmla="*/ 373380 w 419100"/>
              <a:gd name="connsiteY2" fmla="*/ 160020 h 449580"/>
              <a:gd name="connsiteX3" fmla="*/ 320040 w 419100"/>
              <a:gd name="connsiteY3" fmla="*/ 53340 h 449580"/>
              <a:gd name="connsiteX4" fmla="*/ 0 w 419100"/>
              <a:gd name="connsiteY4" fmla="*/ 0 h 4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" h="449580">
                <a:moveTo>
                  <a:pt x="419100" y="449580"/>
                </a:moveTo>
                <a:cubicBezTo>
                  <a:pt x="384810" y="405130"/>
                  <a:pt x="350520" y="360680"/>
                  <a:pt x="342900" y="312420"/>
                </a:cubicBezTo>
                <a:cubicBezTo>
                  <a:pt x="335280" y="264160"/>
                  <a:pt x="377190" y="203200"/>
                  <a:pt x="373380" y="160020"/>
                </a:cubicBezTo>
                <a:cubicBezTo>
                  <a:pt x="369570" y="116840"/>
                  <a:pt x="382270" y="80010"/>
                  <a:pt x="320040" y="53340"/>
                </a:cubicBezTo>
                <a:cubicBezTo>
                  <a:pt x="257810" y="26670"/>
                  <a:pt x="61595" y="52705"/>
                  <a:pt x="0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108" name="Полилиния 107"/>
          <p:cNvSpPr/>
          <p:nvPr/>
        </p:nvSpPr>
        <p:spPr>
          <a:xfrm>
            <a:off x="2343150" y="1373188"/>
            <a:ext cx="187325" cy="296862"/>
          </a:xfrm>
          <a:custGeom>
            <a:avLst/>
            <a:gdLst>
              <a:gd name="connsiteX0" fmla="*/ 0 w 297788"/>
              <a:gd name="connsiteY0" fmla="*/ 80224 h 339304"/>
              <a:gd name="connsiteX1" fmla="*/ 228600 w 297788"/>
              <a:gd name="connsiteY1" fmla="*/ 4024 h 339304"/>
              <a:gd name="connsiteX2" fmla="*/ 297180 w 297788"/>
              <a:gd name="connsiteY2" fmla="*/ 26884 h 339304"/>
              <a:gd name="connsiteX3" fmla="*/ 259080 w 297788"/>
              <a:gd name="connsiteY3" fmla="*/ 164044 h 339304"/>
              <a:gd name="connsiteX4" fmla="*/ 205740 w 297788"/>
              <a:gd name="connsiteY4" fmla="*/ 339304 h 339304"/>
              <a:gd name="connsiteX0" fmla="*/ 0 w 297725"/>
              <a:gd name="connsiteY0" fmla="*/ 80224 h 468844"/>
              <a:gd name="connsiteX1" fmla="*/ 228600 w 297725"/>
              <a:gd name="connsiteY1" fmla="*/ 4024 h 468844"/>
              <a:gd name="connsiteX2" fmla="*/ 297180 w 297725"/>
              <a:gd name="connsiteY2" fmla="*/ 26884 h 468844"/>
              <a:gd name="connsiteX3" fmla="*/ 259080 w 297725"/>
              <a:gd name="connsiteY3" fmla="*/ 164044 h 468844"/>
              <a:gd name="connsiteX4" fmla="*/ 228600 w 297725"/>
              <a:gd name="connsiteY4" fmla="*/ 468844 h 468844"/>
              <a:gd name="connsiteX0" fmla="*/ 0 w 297725"/>
              <a:gd name="connsiteY0" fmla="*/ 83344 h 471964"/>
              <a:gd name="connsiteX1" fmla="*/ 228600 w 297725"/>
              <a:gd name="connsiteY1" fmla="*/ 7144 h 471964"/>
              <a:gd name="connsiteX2" fmla="*/ 297180 w 297725"/>
              <a:gd name="connsiteY2" fmla="*/ 30004 h 471964"/>
              <a:gd name="connsiteX3" fmla="*/ 259080 w 297725"/>
              <a:gd name="connsiteY3" fmla="*/ 243364 h 471964"/>
              <a:gd name="connsiteX4" fmla="*/ 228600 w 297725"/>
              <a:gd name="connsiteY4" fmla="*/ 471964 h 47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725" h="471964">
                <a:moveTo>
                  <a:pt x="0" y="83344"/>
                </a:moveTo>
                <a:cubicBezTo>
                  <a:pt x="89535" y="49689"/>
                  <a:pt x="179070" y="16034"/>
                  <a:pt x="228600" y="7144"/>
                </a:cubicBezTo>
                <a:cubicBezTo>
                  <a:pt x="278130" y="-1746"/>
                  <a:pt x="292100" y="-9366"/>
                  <a:pt x="297180" y="30004"/>
                </a:cubicBezTo>
                <a:cubicBezTo>
                  <a:pt x="302260" y="69374"/>
                  <a:pt x="270510" y="169704"/>
                  <a:pt x="259080" y="243364"/>
                </a:cubicBezTo>
                <a:cubicBezTo>
                  <a:pt x="247650" y="317024"/>
                  <a:pt x="247650" y="410369"/>
                  <a:pt x="228600" y="47196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57" name="Прямоугольник 356"/>
          <p:cNvSpPr/>
          <p:nvPr/>
        </p:nvSpPr>
        <p:spPr>
          <a:xfrm>
            <a:off x="633413" y="2589213"/>
            <a:ext cx="112395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1000" i="1" dirty="0">
                <a:solidFill>
                  <a:schemeClr val="tx1"/>
                </a:solidFill>
                <a:latin typeface="Arial Narrow" pitchFamily="34" charset="0"/>
              </a:rPr>
              <a:t>положение на 22.10 </a:t>
            </a:r>
          </a:p>
        </p:txBody>
      </p:sp>
      <p:sp>
        <p:nvSpPr>
          <p:cNvPr id="288" name="Полилиния 287"/>
          <p:cNvSpPr/>
          <p:nvPr/>
        </p:nvSpPr>
        <p:spPr>
          <a:xfrm>
            <a:off x="3106738" y="512763"/>
            <a:ext cx="307975" cy="292100"/>
          </a:xfrm>
          <a:custGeom>
            <a:avLst/>
            <a:gdLst>
              <a:gd name="connsiteX0" fmla="*/ 425450 w 488950"/>
              <a:gd name="connsiteY0" fmla="*/ 0 h 463550"/>
              <a:gd name="connsiteX1" fmla="*/ 254000 w 488950"/>
              <a:gd name="connsiteY1" fmla="*/ 57150 h 463550"/>
              <a:gd name="connsiteX2" fmla="*/ 146050 w 488950"/>
              <a:gd name="connsiteY2" fmla="*/ 95250 h 463550"/>
              <a:gd name="connsiteX3" fmla="*/ 0 w 488950"/>
              <a:gd name="connsiteY3" fmla="*/ 190500 h 463550"/>
              <a:gd name="connsiteX4" fmla="*/ 0 w 488950"/>
              <a:gd name="connsiteY4" fmla="*/ 273050 h 463550"/>
              <a:gd name="connsiteX5" fmla="*/ 101600 w 488950"/>
              <a:gd name="connsiteY5" fmla="*/ 368300 h 463550"/>
              <a:gd name="connsiteX6" fmla="*/ 222250 w 488950"/>
              <a:gd name="connsiteY6" fmla="*/ 431800 h 463550"/>
              <a:gd name="connsiteX7" fmla="*/ 342900 w 488950"/>
              <a:gd name="connsiteY7" fmla="*/ 463550 h 463550"/>
              <a:gd name="connsiteX8" fmla="*/ 457200 w 488950"/>
              <a:gd name="connsiteY8" fmla="*/ 450850 h 463550"/>
              <a:gd name="connsiteX9" fmla="*/ 488950 w 488950"/>
              <a:gd name="connsiteY9" fmla="*/ 393700 h 463550"/>
              <a:gd name="connsiteX10" fmla="*/ 463550 w 488950"/>
              <a:gd name="connsiteY10" fmla="*/ 273050 h 463550"/>
              <a:gd name="connsiteX11" fmla="*/ 425450 w 488950"/>
              <a:gd name="connsiteY11" fmla="*/ 133350 h 463550"/>
              <a:gd name="connsiteX12" fmla="*/ 425450 w 488950"/>
              <a:gd name="connsiteY12" fmla="*/ 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8950" h="463550">
                <a:moveTo>
                  <a:pt x="425450" y="0"/>
                </a:moveTo>
                <a:lnTo>
                  <a:pt x="254000" y="57150"/>
                </a:lnTo>
                <a:lnTo>
                  <a:pt x="146050" y="95250"/>
                </a:lnTo>
                <a:lnTo>
                  <a:pt x="0" y="190500"/>
                </a:lnTo>
                <a:lnTo>
                  <a:pt x="0" y="273050"/>
                </a:lnTo>
                <a:lnTo>
                  <a:pt x="101600" y="368300"/>
                </a:lnTo>
                <a:lnTo>
                  <a:pt x="222250" y="431800"/>
                </a:lnTo>
                <a:lnTo>
                  <a:pt x="342900" y="463550"/>
                </a:lnTo>
                <a:lnTo>
                  <a:pt x="457200" y="450850"/>
                </a:lnTo>
                <a:lnTo>
                  <a:pt x="488950" y="393700"/>
                </a:lnTo>
                <a:lnTo>
                  <a:pt x="463550" y="273050"/>
                </a:lnTo>
                <a:lnTo>
                  <a:pt x="425450" y="133350"/>
                </a:lnTo>
                <a:lnTo>
                  <a:pt x="425450" y="0"/>
                </a:ln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3127375" y="515938"/>
            <a:ext cx="309563" cy="292100"/>
          </a:xfrm>
          <a:custGeom>
            <a:avLst/>
            <a:gdLst>
              <a:gd name="connsiteX0" fmla="*/ 425450 w 488950"/>
              <a:gd name="connsiteY0" fmla="*/ 0 h 463550"/>
              <a:gd name="connsiteX1" fmla="*/ 254000 w 488950"/>
              <a:gd name="connsiteY1" fmla="*/ 57150 h 463550"/>
              <a:gd name="connsiteX2" fmla="*/ 146050 w 488950"/>
              <a:gd name="connsiteY2" fmla="*/ 95250 h 463550"/>
              <a:gd name="connsiteX3" fmla="*/ 0 w 488950"/>
              <a:gd name="connsiteY3" fmla="*/ 190500 h 463550"/>
              <a:gd name="connsiteX4" fmla="*/ 0 w 488950"/>
              <a:gd name="connsiteY4" fmla="*/ 273050 h 463550"/>
              <a:gd name="connsiteX5" fmla="*/ 101600 w 488950"/>
              <a:gd name="connsiteY5" fmla="*/ 368300 h 463550"/>
              <a:gd name="connsiteX6" fmla="*/ 222250 w 488950"/>
              <a:gd name="connsiteY6" fmla="*/ 431800 h 463550"/>
              <a:gd name="connsiteX7" fmla="*/ 342900 w 488950"/>
              <a:gd name="connsiteY7" fmla="*/ 463550 h 463550"/>
              <a:gd name="connsiteX8" fmla="*/ 457200 w 488950"/>
              <a:gd name="connsiteY8" fmla="*/ 450850 h 463550"/>
              <a:gd name="connsiteX9" fmla="*/ 488950 w 488950"/>
              <a:gd name="connsiteY9" fmla="*/ 393700 h 463550"/>
              <a:gd name="connsiteX10" fmla="*/ 463550 w 488950"/>
              <a:gd name="connsiteY10" fmla="*/ 273050 h 463550"/>
              <a:gd name="connsiteX11" fmla="*/ 425450 w 488950"/>
              <a:gd name="connsiteY11" fmla="*/ 133350 h 463550"/>
              <a:gd name="connsiteX12" fmla="*/ 425450 w 488950"/>
              <a:gd name="connsiteY12" fmla="*/ 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8950" h="463550">
                <a:moveTo>
                  <a:pt x="425450" y="0"/>
                </a:moveTo>
                <a:lnTo>
                  <a:pt x="254000" y="57150"/>
                </a:lnTo>
                <a:lnTo>
                  <a:pt x="146050" y="95250"/>
                </a:lnTo>
                <a:lnTo>
                  <a:pt x="0" y="190500"/>
                </a:lnTo>
                <a:lnTo>
                  <a:pt x="0" y="273050"/>
                </a:lnTo>
                <a:lnTo>
                  <a:pt x="101600" y="368300"/>
                </a:lnTo>
                <a:lnTo>
                  <a:pt x="222250" y="431800"/>
                </a:lnTo>
                <a:lnTo>
                  <a:pt x="342900" y="463550"/>
                </a:lnTo>
                <a:lnTo>
                  <a:pt x="457200" y="450850"/>
                </a:lnTo>
                <a:lnTo>
                  <a:pt x="488950" y="393700"/>
                </a:lnTo>
                <a:lnTo>
                  <a:pt x="463550" y="273050"/>
                </a:lnTo>
                <a:lnTo>
                  <a:pt x="425450" y="133350"/>
                </a:lnTo>
                <a:lnTo>
                  <a:pt x="425450" y="0"/>
                </a:lnTo>
                <a:close/>
              </a:path>
            </a:pathLst>
          </a:custGeom>
          <a:solidFill>
            <a:srgbClr val="BF47A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3108325" y="539750"/>
            <a:ext cx="306388" cy="268288"/>
          </a:xfrm>
          <a:custGeom>
            <a:avLst/>
            <a:gdLst>
              <a:gd name="connsiteX0" fmla="*/ 469900 w 486265"/>
              <a:gd name="connsiteY0" fmla="*/ 0 h 425908"/>
              <a:gd name="connsiteX1" fmla="*/ 444500 w 486265"/>
              <a:gd name="connsiteY1" fmla="*/ 139700 h 425908"/>
              <a:gd name="connsiteX2" fmla="*/ 482600 w 486265"/>
              <a:gd name="connsiteY2" fmla="*/ 368300 h 425908"/>
              <a:gd name="connsiteX3" fmla="*/ 336550 w 486265"/>
              <a:gd name="connsiteY3" fmla="*/ 425450 h 425908"/>
              <a:gd name="connsiteX4" fmla="*/ 120650 w 486265"/>
              <a:gd name="connsiteY4" fmla="*/ 349250 h 425908"/>
              <a:gd name="connsiteX5" fmla="*/ 0 w 486265"/>
              <a:gd name="connsiteY5" fmla="*/ 215900 h 42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65" h="425908">
                <a:moveTo>
                  <a:pt x="469900" y="0"/>
                </a:moveTo>
                <a:cubicBezTo>
                  <a:pt x="456141" y="39158"/>
                  <a:pt x="442383" y="78317"/>
                  <a:pt x="444500" y="139700"/>
                </a:cubicBezTo>
                <a:cubicBezTo>
                  <a:pt x="446617" y="201083"/>
                  <a:pt x="500592" y="320675"/>
                  <a:pt x="482600" y="368300"/>
                </a:cubicBezTo>
                <a:cubicBezTo>
                  <a:pt x="464608" y="415925"/>
                  <a:pt x="396875" y="428625"/>
                  <a:pt x="336550" y="425450"/>
                </a:cubicBezTo>
                <a:cubicBezTo>
                  <a:pt x="276225" y="422275"/>
                  <a:pt x="176742" y="384175"/>
                  <a:pt x="120650" y="349250"/>
                </a:cubicBezTo>
                <a:cubicBezTo>
                  <a:pt x="64558" y="314325"/>
                  <a:pt x="32279" y="265112"/>
                  <a:pt x="0" y="21590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13382" name="Группа 357"/>
          <p:cNvGrpSpPr>
            <a:grpSpLocks/>
          </p:cNvGrpSpPr>
          <p:nvPr/>
        </p:nvGrpSpPr>
        <p:grpSpPr bwMode="auto">
          <a:xfrm rot="5946544">
            <a:off x="4637088" y="1352550"/>
            <a:ext cx="280988" cy="160337"/>
            <a:chOff x="4303926" y="2901220"/>
            <a:chExt cx="181731" cy="103571"/>
          </a:xfrm>
        </p:grpSpPr>
        <p:sp>
          <p:nvSpPr>
            <p:cNvPr id="359" name="Полилиния 358"/>
            <p:cNvSpPr/>
            <p:nvPr/>
          </p:nvSpPr>
          <p:spPr>
            <a:xfrm rot="11463848">
              <a:off x="4343194" y="2930121"/>
              <a:ext cx="116020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60" name="Прямая соединительная линия 359"/>
            <p:cNvCxnSpPr/>
            <p:nvPr/>
          </p:nvCxnSpPr>
          <p:spPr>
            <a:xfrm rot="8763848" flipH="1">
              <a:off x="4445958" y="2903251"/>
              <a:ext cx="35936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Прямая соединительная линия 360"/>
            <p:cNvCxnSpPr/>
            <p:nvPr/>
          </p:nvCxnSpPr>
          <p:spPr>
            <a:xfrm rot="7863848" flipH="1">
              <a:off x="4394355" y="2899030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Прямая соединительная линия 361"/>
            <p:cNvCxnSpPr/>
            <p:nvPr/>
          </p:nvCxnSpPr>
          <p:spPr>
            <a:xfrm rot="6963848" flipH="1">
              <a:off x="4338783" y="2918834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Прямая соединительная линия 362"/>
            <p:cNvCxnSpPr/>
            <p:nvPr/>
          </p:nvCxnSpPr>
          <p:spPr>
            <a:xfrm rot="5163848" flipH="1">
              <a:off x="4306188" y="2948979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3" name="Прямоугольник 342"/>
          <p:cNvSpPr/>
          <p:nvPr/>
        </p:nvSpPr>
        <p:spPr>
          <a:xfrm>
            <a:off x="2079625" y="1914525"/>
            <a:ext cx="527050" cy="11271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Забдин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66" name="Прямоугольник 365"/>
          <p:cNvSpPr/>
          <p:nvPr/>
        </p:nvSpPr>
        <p:spPr>
          <a:xfrm>
            <a:off x="2906713" y="1795463"/>
            <a:ext cx="801687" cy="11271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Мардж</a:t>
            </a: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-Султан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" grpId="0"/>
      <p:bldP spid="35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10351</TotalTime>
  <Words>164</Words>
  <Application>Microsoft Office PowerPoint</Application>
  <PresentationFormat>Произвольный</PresentationFormat>
  <Paragraphs>74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Roman</cp:lastModifiedBy>
  <cp:revision>490</cp:revision>
  <cp:lastPrinted>2014-07-21T10:22:01Z</cp:lastPrinted>
  <dcterms:created xsi:type="dcterms:W3CDTF">2009-12-24T05:48:44Z</dcterms:created>
  <dcterms:modified xsi:type="dcterms:W3CDTF">2015-10-24T06:35:25Z</dcterms:modified>
</cp:coreProperties>
</file>