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1" r:id="rId1"/>
  </p:sldMasterIdLst>
  <p:notesMasterIdLst>
    <p:notesMasterId r:id="rId11"/>
  </p:notesMasterIdLst>
  <p:sldIdLst>
    <p:sldId id="370" r:id="rId2"/>
    <p:sldId id="381" r:id="rId3"/>
    <p:sldId id="478" r:id="rId4"/>
    <p:sldId id="471" r:id="rId5"/>
    <p:sldId id="472" r:id="rId6"/>
    <p:sldId id="473" r:id="rId7"/>
    <p:sldId id="474" r:id="rId8"/>
    <p:sldId id="475" r:id="rId9"/>
    <p:sldId id="476" r:id="rId10"/>
  </p:sldIdLst>
  <p:sldSz cx="5761038" cy="3240088"/>
  <p:notesSz cx="6797675" cy="9928225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1pPr>
    <a:lvl2pPr marL="271463" indent="176213" algn="ctr" rtl="0" fontAlgn="base">
      <a:spcBef>
        <a:spcPct val="0"/>
      </a:spcBef>
      <a:spcAft>
        <a:spcPct val="0"/>
      </a:spcAft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2pPr>
    <a:lvl3pPr marL="549275" indent="355600" algn="ctr" rtl="0" fontAlgn="base">
      <a:spcBef>
        <a:spcPct val="0"/>
      </a:spcBef>
      <a:spcAft>
        <a:spcPct val="0"/>
      </a:spcAft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3pPr>
    <a:lvl4pPr marL="825500" indent="533400" algn="ctr" rtl="0" fontAlgn="base">
      <a:spcBef>
        <a:spcPct val="0"/>
      </a:spcBef>
      <a:spcAft>
        <a:spcPct val="0"/>
      </a:spcAft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4pPr>
    <a:lvl5pPr marL="1103313" indent="712788" algn="ctr" rtl="0" fontAlgn="base">
      <a:spcBef>
        <a:spcPct val="0"/>
      </a:spcBef>
      <a:spcAft>
        <a:spcPct val="0"/>
      </a:spcAft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rgbClr val="003399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1BDBB"/>
    <a:srgbClr val="B1ACA9"/>
    <a:srgbClr val="8C7666"/>
    <a:srgbClr val="A8EEEB"/>
    <a:srgbClr val="2340D3"/>
    <a:srgbClr val="96A080"/>
    <a:srgbClr val="AAD7E0"/>
    <a:srgbClr val="BDCAB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3" autoAdjust="0"/>
    <p:restoredTop sz="94629" autoAdjust="0"/>
  </p:normalViewPr>
  <p:slideViewPr>
    <p:cSldViewPr>
      <p:cViewPr>
        <p:scale>
          <a:sx n="200" d="100"/>
          <a:sy n="200" d="100"/>
        </p:scale>
        <p:origin x="-72" y="-246"/>
      </p:cViewPr>
      <p:guideLst>
        <p:guide orient="horz" pos="1021"/>
        <p:guide pos="18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63743" tIns="31871" rIns="63743" bIns="31871" rtlCol="0"/>
          <a:lstStyle>
            <a:lvl1pPr algn="l">
              <a:defRPr sz="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63743" tIns="31871" rIns="63743" bIns="31871" rtlCol="0"/>
          <a:lstStyle>
            <a:lvl1pPr algn="r">
              <a:defRPr sz="800"/>
            </a:lvl1pPr>
          </a:lstStyle>
          <a:p>
            <a:pPr>
              <a:defRPr/>
            </a:pPr>
            <a:fld id="{51788877-12EA-4BDE-A23F-8B6027570E59}" type="datetimeFigureOut">
              <a:rPr lang="ru-RU"/>
              <a:pPr>
                <a:defRPr/>
              </a:pPr>
              <a:t>02.11.2015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3743" tIns="31871" rIns="63743" bIns="31871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63743" tIns="31871" rIns="63743" bIns="31871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63743" tIns="31871" rIns="63743" bIns="31871" rtlCol="0" anchor="b"/>
          <a:lstStyle>
            <a:lvl1pPr algn="l">
              <a:defRPr sz="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275" y="9429750"/>
            <a:ext cx="2944813" cy="496888"/>
          </a:xfrm>
          <a:prstGeom prst="rect">
            <a:avLst/>
          </a:prstGeom>
        </p:spPr>
        <p:txBody>
          <a:bodyPr vert="horz" lIns="63743" tIns="31871" rIns="63743" bIns="31871" rtlCol="0" anchor="b"/>
          <a:lstStyle>
            <a:lvl1pPr algn="r">
              <a:defRPr sz="800"/>
            </a:lvl1pPr>
          </a:lstStyle>
          <a:p>
            <a:pPr>
              <a:defRPr/>
            </a:pPr>
            <a:fld id="{1981FAE4-291F-4222-A9B7-4157AA7E79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549275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71463" algn="l" defTabSz="549275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49275" algn="l" defTabSz="549275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25500" algn="l" defTabSz="549275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03313" algn="l" defTabSz="549275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387310" algn="l" defTabSz="554927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664773" algn="l" defTabSz="554927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942235" algn="l" defTabSz="554927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219700" algn="l" defTabSz="554927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079" y="1006537"/>
            <a:ext cx="4896882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4165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F7349-1921-48AE-8E7E-37F6FA3C39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C3E60-3B1B-4D53-9564-53B38A33A2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6752" y="129755"/>
            <a:ext cx="1296234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061" y="129755"/>
            <a:ext cx="3792683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57DBE-DBA5-4BDB-AB6C-329817A78B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9BACF-A569-4AF2-A523-7FEBA906B7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082" y="2082066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082" y="1373289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5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31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45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61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76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291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006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72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CEB4A-D0E4-4835-98EB-81662E145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28529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D220D-2BDE-46EE-BEA0-C85F1B9C08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055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55" indent="0">
              <a:buNone/>
              <a:defRPr sz="1100" b="1"/>
            </a:lvl2pPr>
            <a:lvl3pPr marL="514310" indent="0">
              <a:buNone/>
              <a:defRPr sz="1000" b="1"/>
            </a:lvl3pPr>
            <a:lvl4pPr marL="771458" indent="0">
              <a:buNone/>
              <a:defRPr sz="900" b="1"/>
            </a:lvl4pPr>
            <a:lvl5pPr marL="1028612" indent="0">
              <a:buNone/>
              <a:defRPr sz="900" b="1"/>
            </a:lvl5pPr>
            <a:lvl6pPr marL="1285765" indent="0">
              <a:buNone/>
              <a:defRPr sz="900" b="1"/>
            </a:lvl6pPr>
            <a:lvl7pPr marL="1542916" indent="0">
              <a:buNone/>
              <a:defRPr sz="900" b="1"/>
            </a:lvl7pPr>
            <a:lvl8pPr marL="1800069" indent="0">
              <a:buNone/>
              <a:defRPr sz="900" b="1"/>
            </a:lvl8pPr>
            <a:lvl9pPr marL="2057225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8055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6536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55" indent="0">
              <a:buNone/>
              <a:defRPr sz="1100" b="1"/>
            </a:lvl2pPr>
            <a:lvl3pPr marL="514310" indent="0">
              <a:buNone/>
              <a:defRPr sz="1000" b="1"/>
            </a:lvl3pPr>
            <a:lvl4pPr marL="771458" indent="0">
              <a:buNone/>
              <a:defRPr sz="900" b="1"/>
            </a:lvl4pPr>
            <a:lvl5pPr marL="1028612" indent="0">
              <a:buNone/>
              <a:defRPr sz="900" b="1"/>
            </a:lvl5pPr>
            <a:lvl6pPr marL="1285765" indent="0">
              <a:buNone/>
              <a:defRPr sz="900" b="1"/>
            </a:lvl6pPr>
            <a:lvl7pPr marL="1542916" indent="0">
              <a:buNone/>
              <a:defRPr sz="900" b="1"/>
            </a:lvl7pPr>
            <a:lvl8pPr marL="1800069" indent="0">
              <a:buNone/>
              <a:defRPr sz="900" b="1"/>
            </a:lvl8pPr>
            <a:lvl9pPr marL="2057225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926536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B6DB2-BC71-40E7-A3C6-5C7630D7D8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ADA9F-6D92-436F-93DA-9F816923EA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F6254-B5E6-44E4-A850-120F6D7E45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55" indent="0">
              <a:buNone/>
              <a:defRPr sz="700"/>
            </a:lvl2pPr>
            <a:lvl3pPr marL="514310" indent="0">
              <a:buNone/>
              <a:defRPr sz="600"/>
            </a:lvl3pPr>
            <a:lvl4pPr marL="771458" indent="0">
              <a:buNone/>
              <a:defRPr sz="500"/>
            </a:lvl4pPr>
            <a:lvl5pPr marL="1028612" indent="0">
              <a:buNone/>
              <a:defRPr sz="500"/>
            </a:lvl5pPr>
            <a:lvl6pPr marL="1285765" indent="0">
              <a:buNone/>
              <a:defRPr sz="500"/>
            </a:lvl6pPr>
            <a:lvl7pPr marL="1542916" indent="0">
              <a:buNone/>
              <a:defRPr sz="500"/>
            </a:lvl7pPr>
            <a:lvl8pPr marL="1800069" indent="0">
              <a:buNone/>
              <a:defRPr sz="500"/>
            </a:lvl8pPr>
            <a:lvl9pPr marL="2057225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0330A-89E9-4A52-900D-52C66C2786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205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9205" y="289509"/>
            <a:ext cx="3456623" cy="1944053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55" indent="0">
              <a:buNone/>
              <a:defRPr sz="1600"/>
            </a:lvl2pPr>
            <a:lvl3pPr marL="514310" indent="0">
              <a:buNone/>
              <a:defRPr sz="1400"/>
            </a:lvl3pPr>
            <a:lvl4pPr marL="771458" indent="0">
              <a:buNone/>
              <a:defRPr sz="1100"/>
            </a:lvl4pPr>
            <a:lvl5pPr marL="1028612" indent="0">
              <a:buNone/>
              <a:defRPr sz="1100"/>
            </a:lvl5pPr>
            <a:lvl6pPr marL="1285765" indent="0">
              <a:buNone/>
              <a:defRPr sz="1100"/>
            </a:lvl6pPr>
            <a:lvl7pPr marL="1542916" indent="0">
              <a:buNone/>
              <a:defRPr sz="1100"/>
            </a:lvl7pPr>
            <a:lvl8pPr marL="1800069" indent="0">
              <a:buNone/>
              <a:defRPr sz="1100"/>
            </a:lvl8pPr>
            <a:lvl9pPr marL="2057225" indent="0">
              <a:buNone/>
              <a:defRPr sz="11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9205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55" indent="0">
              <a:buNone/>
              <a:defRPr sz="700"/>
            </a:lvl2pPr>
            <a:lvl3pPr marL="514310" indent="0">
              <a:buNone/>
              <a:defRPr sz="600"/>
            </a:lvl3pPr>
            <a:lvl4pPr marL="771458" indent="0">
              <a:buNone/>
              <a:defRPr sz="500"/>
            </a:lvl4pPr>
            <a:lvl5pPr marL="1028612" indent="0">
              <a:buNone/>
              <a:defRPr sz="500"/>
            </a:lvl5pPr>
            <a:lvl6pPr marL="1285765" indent="0">
              <a:buNone/>
              <a:defRPr sz="500"/>
            </a:lvl6pPr>
            <a:lvl7pPr marL="1542916" indent="0">
              <a:buNone/>
              <a:defRPr sz="500"/>
            </a:lvl7pPr>
            <a:lvl8pPr marL="1800069" indent="0">
              <a:buNone/>
              <a:defRPr sz="500"/>
            </a:lvl8pPr>
            <a:lvl9pPr marL="2057225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15D42-E425-49A0-9A1A-6209762E7A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130175"/>
            <a:ext cx="518636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1" tIns="25716" rIns="51431" bIns="2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287338" y="755650"/>
            <a:ext cx="5186362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1" tIns="25716" rIns="51431" bIns="2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338" y="3003550"/>
            <a:ext cx="1344612" cy="171450"/>
          </a:xfrm>
          <a:prstGeom prst="rect">
            <a:avLst/>
          </a:prstGeom>
        </p:spPr>
        <p:txBody>
          <a:bodyPr vert="horz" lIns="51431" tIns="25716" rIns="51431" bIns="25716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500" y="3003550"/>
            <a:ext cx="1824038" cy="171450"/>
          </a:xfrm>
          <a:prstGeom prst="rect">
            <a:avLst/>
          </a:prstGeom>
        </p:spPr>
        <p:txBody>
          <a:bodyPr vert="horz" lIns="51431" tIns="25716" rIns="51431" bIns="25716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9088" y="3003550"/>
            <a:ext cx="1344612" cy="171450"/>
          </a:xfrm>
          <a:prstGeom prst="rect">
            <a:avLst/>
          </a:prstGeom>
        </p:spPr>
        <p:txBody>
          <a:bodyPr vert="horz" lIns="51431" tIns="25716" rIns="51431" bIns="25716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35D8B1-B2A9-467E-B4FC-D738B615E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defTabSz="512763" rtl="0" eaLnBrk="0" fontAlgn="base" hangingPunct="0">
        <a:spcBef>
          <a:spcPct val="0"/>
        </a:spcBef>
        <a:spcAft>
          <a:spcPct val="0"/>
        </a:spcAft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2pPr>
      <a:lvl3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3pPr>
      <a:lvl4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4pPr>
      <a:lvl5pPr algn="ctr" defTabSz="512763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5pPr>
      <a:lvl6pPr marL="457164" algn="ctr" defTabSz="514310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6pPr>
      <a:lvl7pPr marL="914321" algn="ctr" defTabSz="514310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7pPr>
      <a:lvl8pPr marL="1371485" algn="ctr" defTabSz="514310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8pPr>
      <a:lvl9pPr marL="1828642" algn="ctr" defTabSz="514310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Calibri" pitchFamily="34" charset="0"/>
        </a:defRPr>
      </a:lvl9pPr>
    </p:titleStyle>
    <p:bodyStyle>
      <a:lvl1pPr marL="190500" indent="-190500" algn="l" defTabSz="5127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15925" indent="-158750" algn="l" defTabSz="5127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1350" indent="-127000" algn="l" defTabSz="5127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27000" algn="l" defTabSz="5127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5700" indent="-127000" algn="l" defTabSz="5127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342" indent="-128578" algn="l" defTabSz="51431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495" indent="-128578" algn="l" defTabSz="51431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648" indent="-128578" algn="l" defTabSz="51431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803" indent="-128578" algn="l" defTabSz="51431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55" algn="l" defTabSz="5143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10" algn="l" defTabSz="5143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458" algn="l" defTabSz="5143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12" algn="l" defTabSz="5143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765" algn="l" defTabSz="5143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916" algn="l" defTabSz="5143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069" algn="l" defTabSz="5143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225" algn="l" defTabSz="51431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__________Microsoft_Office_Excel1.xls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47625"/>
            <a:ext cx="11430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665163" y="690563"/>
            <a:ext cx="4645025" cy="1323975"/>
          </a:xfrm>
          <a:prstGeom prst="rect">
            <a:avLst/>
          </a:prstGeom>
          <a:noFill/>
          <a:ln w="0">
            <a:solidFill>
              <a:schemeClr val="bg1">
                <a:alpha val="0"/>
              </a:schemeClr>
            </a:solidFill>
            <a:miter lim="800000"/>
            <a:headEnd/>
            <a:tailEnd/>
          </a:ln>
        </p:spPr>
        <p:txBody>
          <a:bodyPr lIns="91433" tIns="45716" rIns="91433" bIns="45716">
            <a:spAutoFit/>
          </a:bodyPr>
          <a:lstStyle/>
          <a:p>
            <a:r>
              <a:rPr lang="ru-RU" altLang="ru-RU" sz="1600">
                <a:solidFill>
                  <a:schemeClr val="tx1"/>
                </a:solidFill>
                <a:cs typeface="Arial" charset="0"/>
              </a:rPr>
              <a:t>Брифинг  </a:t>
            </a:r>
          </a:p>
          <a:p>
            <a:r>
              <a:rPr lang="ru-RU" altLang="ru-RU" sz="1600">
                <a:solidFill>
                  <a:schemeClr val="tx1"/>
                </a:solidFill>
                <a:cs typeface="Arial" charset="0"/>
              </a:rPr>
              <a:t>начальника Главного  оперативного управления</a:t>
            </a:r>
          </a:p>
          <a:p>
            <a:r>
              <a:rPr lang="ru-RU" altLang="ru-RU" sz="1600">
                <a:solidFill>
                  <a:schemeClr val="tx1"/>
                </a:solidFill>
                <a:cs typeface="Arial" charset="0"/>
              </a:rPr>
              <a:t>Генерального  штаба  Вооруженных  Сил </a:t>
            </a:r>
          </a:p>
          <a:p>
            <a:r>
              <a:rPr lang="ru-RU" altLang="ru-RU" sz="1600">
                <a:solidFill>
                  <a:schemeClr val="tx1"/>
                </a:solidFill>
                <a:cs typeface="Arial" charset="0"/>
              </a:rPr>
              <a:t> Российской  Федерации</a:t>
            </a:r>
          </a:p>
          <a:p>
            <a:r>
              <a:rPr lang="ru-RU" altLang="ru-RU" sz="1600">
                <a:solidFill>
                  <a:schemeClr val="tx1"/>
                </a:solidFill>
                <a:cs typeface="Arial" charset="0"/>
              </a:rPr>
              <a:t>генерал-полковника   Картаполова  А.В.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4"/>
          <p:cNvGrpSpPr>
            <a:grpSpLocks/>
          </p:cNvGrpSpPr>
          <p:nvPr/>
        </p:nvGrpSpPr>
        <p:grpSpPr bwMode="auto">
          <a:xfrm>
            <a:off x="1819275" y="201613"/>
            <a:ext cx="2209800" cy="560387"/>
            <a:chOff x="1564699" y="180979"/>
            <a:chExt cx="2606020" cy="570746"/>
          </a:xfrm>
        </p:grpSpPr>
        <p:sp>
          <p:nvSpPr>
            <p:cNvPr id="46" name="Прямоугольник 45"/>
            <p:cNvSpPr/>
            <p:nvPr/>
          </p:nvSpPr>
          <p:spPr bwMode="auto">
            <a:xfrm>
              <a:off x="1640633" y="180979"/>
              <a:ext cx="2477154" cy="554762"/>
            </a:xfrm>
            <a:prstGeom prst="rect">
              <a:avLst/>
            </a:prstGeom>
            <a:solidFill>
              <a:srgbClr val="AAD7E0">
                <a:alpha val="77000"/>
              </a:srgbClr>
            </a:solidFill>
            <a:ln w="9525">
              <a:solidFill>
                <a:schemeClr val="tx1">
                  <a:alpha val="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19" name="TextBox 2"/>
            <p:cNvSpPr txBox="1">
              <a:spLocks noChangeArrowheads="1"/>
            </p:cNvSpPr>
            <p:nvPr/>
          </p:nvSpPr>
          <p:spPr bwMode="auto">
            <a:xfrm>
              <a:off x="1564699" y="189010"/>
              <a:ext cx="2606020" cy="562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000">
                  <a:solidFill>
                    <a:schemeClr val="tx1"/>
                  </a:solidFill>
                </a:rPr>
                <a:t>За месяц </a:t>
              </a:r>
            </a:p>
            <a:p>
              <a:r>
                <a:rPr lang="ru-RU" altLang="ru-RU" sz="1000">
                  <a:solidFill>
                    <a:schemeClr val="tx1"/>
                  </a:solidFill>
                </a:rPr>
                <a:t>Совершено </a:t>
              </a:r>
              <a:r>
                <a:rPr lang="ru-RU" altLang="ru-RU" sz="1000">
                  <a:solidFill>
                    <a:srgbClr val="FF0000"/>
                  </a:solidFill>
                </a:rPr>
                <a:t>1391 </a:t>
              </a:r>
              <a:r>
                <a:rPr lang="ru-RU" altLang="ru-RU" sz="1000">
                  <a:solidFill>
                    <a:schemeClr val="tx1"/>
                  </a:solidFill>
                </a:rPr>
                <a:t>боевой вылет Уничтожено </a:t>
              </a:r>
              <a:r>
                <a:rPr lang="ru-RU" altLang="ru-RU" sz="1000">
                  <a:solidFill>
                    <a:srgbClr val="FF0000"/>
                  </a:solidFill>
                </a:rPr>
                <a:t>1623</a:t>
              </a:r>
              <a:r>
                <a:rPr lang="ru-RU" altLang="ru-RU" sz="1000">
                  <a:solidFill>
                    <a:schemeClr val="tx1"/>
                  </a:solidFill>
                </a:rPr>
                <a:t> объекта террористов</a:t>
              </a:r>
            </a:p>
          </p:txBody>
        </p:sp>
      </p:grpSp>
      <p:grpSp>
        <p:nvGrpSpPr>
          <p:cNvPr id="3" name="Группа 47"/>
          <p:cNvGrpSpPr>
            <a:grpSpLocks/>
          </p:cNvGrpSpPr>
          <p:nvPr/>
        </p:nvGrpSpPr>
        <p:grpSpPr bwMode="auto">
          <a:xfrm>
            <a:off x="2451100" y="828675"/>
            <a:ext cx="946150" cy="260350"/>
            <a:chOff x="2401393" y="795760"/>
            <a:chExt cx="946732" cy="260752"/>
          </a:xfrm>
        </p:grpSpPr>
        <p:sp>
          <p:nvSpPr>
            <p:cNvPr id="49" name="Прямоугольник 48"/>
            <p:cNvSpPr/>
            <p:nvPr/>
          </p:nvSpPr>
          <p:spPr bwMode="auto">
            <a:xfrm>
              <a:off x="2473400" y="839384"/>
              <a:ext cx="806721" cy="212708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>
                  <a:alpha val="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15" name="TextBox 2"/>
            <p:cNvSpPr txBox="1">
              <a:spLocks noChangeArrowheads="1"/>
            </p:cNvSpPr>
            <p:nvPr/>
          </p:nvSpPr>
          <p:spPr bwMode="auto">
            <a:xfrm>
              <a:off x="2401393" y="795760"/>
              <a:ext cx="946732" cy="260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100">
                  <a:solidFill>
                    <a:srgbClr val="FF0000"/>
                  </a:solidFill>
                </a:rPr>
                <a:t>Уничтожено:</a:t>
              </a:r>
            </a:p>
          </p:txBody>
        </p:sp>
      </p:grpSp>
      <p:grpSp>
        <p:nvGrpSpPr>
          <p:cNvPr id="4" name="Группа 21"/>
          <p:cNvGrpSpPr>
            <a:grpSpLocks/>
          </p:cNvGrpSpPr>
          <p:nvPr/>
        </p:nvGrpSpPr>
        <p:grpSpPr bwMode="auto">
          <a:xfrm>
            <a:off x="1123950" y="1165225"/>
            <a:ext cx="3787775" cy="261938"/>
            <a:chOff x="1113240" y="1064292"/>
            <a:chExt cx="3461300" cy="261524"/>
          </a:xfrm>
        </p:grpSpPr>
        <p:sp>
          <p:nvSpPr>
            <p:cNvPr id="52" name="Прямоугольник 51"/>
            <p:cNvSpPr/>
            <p:nvPr/>
          </p:nvSpPr>
          <p:spPr bwMode="auto">
            <a:xfrm>
              <a:off x="1181661" y="1087615"/>
              <a:ext cx="3362790" cy="212778"/>
            </a:xfrm>
            <a:prstGeom prst="rect">
              <a:avLst/>
            </a:prstGeom>
            <a:solidFill>
              <a:srgbClr val="96A080">
                <a:alpha val="69000"/>
              </a:srgbClr>
            </a:solidFill>
            <a:ln w="9525">
              <a:solidFill>
                <a:schemeClr val="tx1">
                  <a:alpha val="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11" name="TextBox 2"/>
            <p:cNvSpPr txBox="1">
              <a:spLocks noChangeArrowheads="1"/>
            </p:cNvSpPr>
            <p:nvPr/>
          </p:nvSpPr>
          <p:spPr bwMode="auto">
            <a:xfrm>
              <a:off x="1113240" y="1064292"/>
              <a:ext cx="3461300" cy="26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100">
                  <a:solidFill>
                    <a:srgbClr val="FF0000"/>
                  </a:solidFill>
                </a:rPr>
                <a:t>249 </a:t>
              </a:r>
              <a:r>
                <a:rPr lang="ru-RU" altLang="ru-RU" sz="1100">
                  <a:solidFill>
                    <a:schemeClr val="tx1"/>
                  </a:solidFill>
                </a:rPr>
                <a:t>командных пунктов, пунктов управления и узлов связи</a:t>
              </a:r>
            </a:p>
          </p:txBody>
        </p:sp>
      </p:grpSp>
      <p:grpSp>
        <p:nvGrpSpPr>
          <p:cNvPr id="5" name="Группа 35"/>
          <p:cNvGrpSpPr>
            <a:grpSpLocks/>
          </p:cNvGrpSpPr>
          <p:nvPr/>
        </p:nvGrpSpPr>
        <p:grpSpPr bwMode="auto">
          <a:xfrm>
            <a:off x="1736725" y="1447800"/>
            <a:ext cx="2451100" cy="260350"/>
            <a:chOff x="1270627" y="1302923"/>
            <a:chExt cx="3179763" cy="261437"/>
          </a:xfrm>
        </p:grpSpPr>
        <p:sp>
          <p:nvSpPr>
            <p:cNvPr id="55" name="Прямоугольник 54"/>
            <p:cNvSpPr/>
            <p:nvPr/>
          </p:nvSpPr>
          <p:spPr bwMode="auto">
            <a:xfrm>
              <a:off x="1329600" y="1345789"/>
              <a:ext cx="3063715" cy="180965"/>
            </a:xfrm>
            <a:prstGeom prst="rect">
              <a:avLst/>
            </a:prstGeom>
            <a:solidFill>
              <a:srgbClr val="96A080">
                <a:alpha val="69000"/>
              </a:srgbClr>
            </a:solidFill>
            <a:ln w="9525">
              <a:solidFill>
                <a:schemeClr val="tx1">
                  <a:alpha val="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7" name="TextBox 2"/>
            <p:cNvSpPr txBox="1">
              <a:spLocks noChangeArrowheads="1"/>
            </p:cNvSpPr>
            <p:nvPr/>
          </p:nvSpPr>
          <p:spPr bwMode="auto">
            <a:xfrm>
              <a:off x="1270627" y="1302923"/>
              <a:ext cx="3179763" cy="261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100">
                  <a:solidFill>
                    <a:srgbClr val="FF0000"/>
                  </a:solidFill>
                </a:rPr>
                <a:t>51 </a:t>
              </a:r>
              <a:r>
                <a:rPr lang="ru-RU" altLang="ru-RU" sz="1100">
                  <a:solidFill>
                    <a:schemeClr val="tx1"/>
                  </a:solidFill>
                </a:rPr>
                <a:t>лагерь подготовки террористов</a:t>
              </a:r>
            </a:p>
          </p:txBody>
        </p:sp>
      </p:grpSp>
      <p:grpSp>
        <p:nvGrpSpPr>
          <p:cNvPr id="6" name="Группа 38"/>
          <p:cNvGrpSpPr>
            <a:grpSpLocks/>
          </p:cNvGrpSpPr>
          <p:nvPr/>
        </p:nvGrpSpPr>
        <p:grpSpPr bwMode="auto">
          <a:xfrm>
            <a:off x="1890713" y="2044700"/>
            <a:ext cx="2138362" cy="261938"/>
            <a:chOff x="1227541" y="1779771"/>
            <a:chExt cx="3279447" cy="261524"/>
          </a:xfrm>
        </p:grpSpPr>
        <p:sp>
          <p:nvSpPr>
            <p:cNvPr id="58" name="Прямоугольник 57"/>
            <p:cNvSpPr/>
            <p:nvPr/>
          </p:nvSpPr>
          <p:spPr bwMode="auto">
            <a:xfrm>
              <a:off x="1329365" y="1823019"/>
              <a:ext cx="3097214" cy="181203"/>
            </a:xfrm>
            <a:prstGeom prst="rect">
              <a:avLst/>
            </a:prstGeom>
            <a:solidFill>
              <a:srgbClr val="96A080">
                <a:alpha val="69000"/>
              </a:srgbClr>
            </a:solidFill>
            <a:ln w="9525">
              <a:solidFill>
                <a:schemeClr val="tx1">
                  <a:alpha val="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3" name="TextBox 2"/>
            <p:cNvSpPr txBox="1">
              <a:spLocks noChangeArrowheads="1"/>
            </p:cNvSpPr>
            <p:nvPr/>
          </p:nvSpPr>
          <p:spPr bwMode="auto">
            <a:xfrm>
              <a:off x="1227541" y="1779771"/>
              <a:ext cx="3279447" cy="26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100">
                  <a:solidFill>
                    <a:srgbClr val="FF0000"/>
                  </a:solidFill>
                </a:rPr>
                <a:t>131 </a:t>
              </a:r>
              <a:r>
                <a:rPr lang="ru-RU" altLang="ru-RU" sz="1100">
                  <a:solidFill>
                    <a:schemeClr val="tx1"/>
                  </a:solidFill>
                </a:rPr>
                <a:t>склад боеприпасов и топлива</a:t>
              </a:r>
            </a:p>
          </p:txBody>
        </p:sp>
      </p:grpSp>
      <p:grpSp>
        <p:nvGrpSpPr>
          <p:cNvPr id="7" name="Группа 36"/>
          <p:cNvGrpSpPr>
            <a:grpSpLocks/>
          </p:cNvGrpSpPr>
          <p:nvPr/>
        </p:nvGrpSpPr>
        <p:grpSpPr bwMode="auto">
          <a:xfrm>
            <a:off x="2016125" y="1746250"/>
            <a:ext cx="1890713" cy="261938"/>
            <a:chOff x="1564667" y="1545581"/>
            <a:chExt cx="2590570" cy="261507"/>
          </a:xfrm>
        </p:grpSpPr>
        <p:sp>
          <p:nvSpPr>
            <p:cNvPr id="81" name="Прямоугольник 80"/>
            <p:cNvSpPr/>
            <p:nvPr/>
          </p:nvSpPr>
          <p:spPr bwMode="auto">
            <a:xfrm>
              <a:off x="1616732" y="1577182"/>
              <a:ext cx="2520280" cy="189111"/>
            </a:xfrm>
            <a:prstGeom prst="rect">
              <a:avLst/>
            </a:prstGeom>
            <a:solidFill>
              <a:srgbClr val="96A080">
                <a:alpha val="69000"/>
              </a:srgbClr>
            </a:solidFill>
            <a:ln w="9525">
              <a:solidFill>
                <a:schemeClr val="tx1">
                  <a:alpha val="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9" name="TextBox 2"/>
            <p:cNvSpPr txBox="1">
              <a:spLocks noChangeArrowheads="1"/>
            </p:cNvSpPr>
            <p:nvPr/>
          </p:nvSpPr>
          <p:spPr bwMode="auto">
            <a:xfrm>
              <a:off x="1564667" y="1545581"/>
              <a:ext cx="2590570" cy="261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100">
                  <a:solidFill>
                    <a:srgbClr val="FF0000"/>
                  </a:solidFill>
                </a:rPr>
                <a:t>35 </a:t>
              </a:r>
              <a:r>
                <a:rPr lang="ru-RU" altLang="ru-RU" sz="1100">
                  <a:solidFill>
                    <a:schemeClr val="tx1"/>
                  </a:solidFill>
                </a:rPr>
                <a:t>заводов и мастерских</a:t>
              </a:r>
            </a:p>
          </p:txBody>
        </p:sp>
      </p:grpSp>
      <p:grpSp>
        <p:nvGrpSpPr>
          <p:cNvPr id="28" name="Группа 38"/>
          <p:cNvGrpSpPr>
            <a:grpSpLocks/>
          </p:cNvGrpSpPr>
          <p:nvPr/>
        </p:nvGrpSpPr>
        <p:grpSpPr bwMode="auto">
          <a:xfrm>
            <a:off x="2311400" y="2344738"/>
            <a:ext cx="1360488" cy="260350"/>
            <a:chOff x="1227541" y="1779771"/>
            <a:chExt cx="3279447" cy="261524"/>
          </a:xfrm>
        </p:grpSpPr>
        <p:sp>
          <p:nvSpPr>
            <p:cNvPr id="29" name="Прямоугольник 28"/>
            <p:cNvSpPr/>
            <p:nvPr/>
          </p:nvSpPr>
          <p:spPr bwMode="auto">
            <a:xfrm>
              <a:off x="1329365" y="1823019"/>
              <a:ext cx="3097214" cy="181203"/>
            </a:xfrm>
            <a:prstGeom prst="rect">
              <a:avLst/>
            </a:prstGeom>
            <a:solidFill>
              <a:srgbClr val="96A080">
                <a:alpha val="69000"/>
              </a:srgbClr>
            </a:solidFill>
            <a:ln w="9525">
              <a:solidFill>
                <a:schemeClr val="tx1">
                  <a:alpha val="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5" name="TextBox 2"/>
            <p:cNvSpPr txBox="1">
              <a:spLocks noChangeArrowheads="1"/>
            </p:cNvSpPr>
            <p:nvPr/>
          </p:nvSpPr>
          <p:spPr bwMode="auto">
            <a:xfrm>
              <a:off x="1227541" y="1779771"/>
              <a:ext cx="3279447" cy="26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100">
                  <a:solidFill>
                    <a:srgbClr val="FF0000"/>
                  </a:solidFill>
                </a:rPr>
                <a:t>371 </a:t>
              </a:r>
              <a:r>
                <a:rPr lang="ru-RU" altLang="ru-RU" sz="1100">
                  <a:solidFill>
                    <a:schemeClr val="tx1"/>
                  </a:solidFill>
                </a:rPr>
                <a:t>опорный пункт</a:t>
              </a:r>
            </a:p>
          </p:txBody>
        </p:sp>
      </p:grpSp>
      <p:grpSp>
        <p:nvGrpSpPr>
          <p:cNvPr id="31" name="Группа 38"/>
          <p:cNvGrpSpPr>
            <a:grpSpLocks/>
          </p:cNvGrpSpPr>
          <p:nvPr/>
        </p:nvGrpSpPr>
        <p:grpSpPr bwMode="auto">
          <a:xfrm>
            <a:off x="1658938" y="2606675"/>
            <a:ext cx="2528887" cy="260350"/>
            <a:chOff x="1227541" y="1779768"/>
            <a:chExt cx="3279447" cy="261524"/>
          </a:xfrm>
        </p:grpSpPr>
        <p:sp>
          <p:nvSpPr>
            <p:cNvPr id="32" name="Прямоугольник 31"/>
            <p:cNvSpPr/>
            <p:nvPr/>
          </p:nvSpPr>
          <p:spPr bwMode="auto">
            <a:xfrm>
              <a:off x="1329365" y="1823019"/>
              <a:ext cx="3097214" cy="181203"/>
            </a:xfrm>
            <a:prstGeom prst="rect">
              <a:avLst/>
            </a:prstGeom>
            <a:solidFill>
              <a:srgbClr val="96A080">
                <a:alpha val="69000"/>
              </a:srgbClr>
            </a:solidFill>
            <a:ln w="9525">
              <a:solidFill>
                <a:schemeClr val="tx1">
                  <a:alpha val="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1" name="TextBox 2"/>
            <p:cNvSpPr txBox="1">
              <a:spLocks noChangeArrowheads="1"/>
            </p:cNvSpPr>
            <p:nvPr/>
          </p:nvSpPr>
          <p:spPr bwMode="auto">
            <a:xfrm>
              <a:off x="1227541" y="1779768"/>
              <a:ext cx="3279447" cy="26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100">
                  <a:solidFill>
                    <a:srgbClr val="FF0000"/>
                  </a:solidFill>
                </a:rPr>
                <a:t>786 </a:t>
              </a:r>
              <a:r>
                <a:rPr lang="ru-RU" altLang="ru-RU" sz="1100">
                  <a:solidFill>
                    <a:schemeClr val="tx1"/>
                  </a:solidFill>
                </a:rPr>
                <a:t>полевых лагерей и баз террористов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350" y="0"/>
            <a:ext cx="5761038" cy="3240088"/>
          </a:xfrm>
          <a:prstGeom prst="rect">
            <a:avLst/>
          </a:prstGeom>
          <a:solidFill>
            <a:srgbClr val="F6EEE2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5" rIns="91413" bIns="45705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99" name="Rectangle 28"/>
          <p:cNvSpPr>
            <a:spLocks noChangeArrowheads="1"/>
          </p:cNvSpPr>
          <p:nvPr/>
        </p:nvSpPr>
        <p:spPr bwMode="auto">
          <a:xfrm>
            <a:off x="11113" y="11113"/>
            <a:ext cx="5761037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7955" tIns="68035" rIns="57955" bIns="68035" anchor="ctr">
            <a:spAutoFit/>
          </a:bodyPr>
          <a:lstStyle/>
          <a:p>
            <a:pPr defTabSz="801688" eaLnBrk="0" hangingPunct="0"/>
            <a:r>
              <a:rPr lang="ru-RU" altLang="ru-RU" sz="100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Количество боевых вылетов ВВС России и поражаемых объектов</a:t>
            </a:r>
          </a:p>
        </p:txBody>
      </p:sp>
      <p:grpSp>
        <p:nvGrpSpPr>
          <p:cNvPr id="4100" name="Группа 14"/>
          <p:cNvGrpSpPr>
            <a:grpSpLocks/>
          </p:cNvGrpSpPr>
          <p:nvPr/>
        </p:nvGrpSpPr>
        <p:grpSpPr bwMode="auto">
          <a:xfrm>
            <a:off x="26988" y="-20638"/>
            <a:ext cx="927100" cy="330201"/>
            <a:chOff x="-806" y="-46217"/>
            <a:chExt cx="1470027" cy="524353"/>
          </a:xfrm>
        </p:grpSpPr>
        <p:pic>
          <p:nvPicPr>
            <p:cNvPr id="4107" name="Picture 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806" y="-46217"/>
              <a:ext cx="1470027" cy="52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8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8806" y="9793"/>
              <a:ext cx="841775" cy="45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Прямая соединительная линия 18"/>
          <p:cNvCxnSpPr/>
          <p:nvPr/>
        </p:nvCxnSpPr>
        <p:spPr>
          <a:xfrm>
            <a:off x="3175" y="309563"/>
            <a:ext cx="5764213" cy="4762"/>
          </a:xfrm>
          <a:prstGeom prst="line">
            <a:avLst/>
          </a:prstGeom>
          <a:ln w="444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02" name="Диаграмма 10"/>
          <p:cNvGraphicFramePr>
            <a:graphicFrameLocks/>
          </p:cNvGraphicFramePr>
          <p:nvPr/>
        </p:nvGraphicFramePr>
        <p:xfrm>
          <a:off x="-25400" y="342900"/>
          <a:ext cx="5765800" cy="2668588"/>
        </p:xfrm>
        <a:graphic>
          <a:graphicData uri="http://schemas.openxmlformats.org/presentationml/2006/ole">
            <p:oleObj spid="_x0000_s4102" r:id="rId5" imgW="5767316" imgH="2670279" progId="Excel.Chart.8">
              <p:embed/>
            </p:oleObj>
          </a:graphicData>
        </a:graphic>
      </p:graphicFrame>
      <p:sp>
        <p:nvSpPr>
          <p:cNvPr id="4103" name="TextBox 2"/>
          <p:cNvSpPr txBox="1">
            <a:spLocks noChangeArrowheads="1"/>
          </p:cNvSpPr>
          <p:nvPr/>
        </p:nvSpPr>
        <p:spPr bwMode="auto">
          <a:xfrm>
            <a:off x="1411288" y="2844800"/>
            <a:ext cx="14509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3" tIns="45716" rIns="91433" bIns="45716">
            <a:spAutoFit/>
          </a:bodyPr>
          <a:lstStyle/>
          <a:p>
            <a:r>
              <a:rPr lang="ru-RU" altLang="ru-RU" sz="900">
                <a:solidFill>
                  <a:schemeClr val="tx1"/>
                </a:solidFill>
                <a:latin typeface="Arial" charset="0"/>
                <a:cs typeface="Arial" charset="0"/>
              </a:rPr>
              <a:t>Пораженные объекты</a:t>
            </a:r>
          </a:p>
        </p:txBody>
      </p:sp>
      <p:sp>
        <p:nvSpPr>
          <p:cNvPr id="4104" name="TextBox 12"/>
          <p:cNvSpPr txBox="1">
            <a:spLocks noChangeArrowheads="1"/>
          </p:cNvSpPr>
          <p:nvPr/>
        </p:nvSpPr>
        <p:spPr bwMode="auto">
          <a:xfrm>
            <a:off x="3787775" y="2844800"/>
            <a:ext cx="1127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3" tIns="45716" rIns="91433" bIns="45716">
            <a:spAutoFit/>
          </a:bodyPr>
          <a:lstStyle/>
          <a:p>
            <a:r>
              <a:rPr lang="ru-RU" altLang="ru-RU" sz="900">
                <a:solidFill>
                  <a:schemeClr val="tx1"/>
                </a:solidFill>
                <a:latin typeface="Arial" charset="0"/>
                <a:cs typeface="Arial" charset="0"/>
              </a:rPr>
              <a:t>Боевые вылеты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54088" y="2959100"/>
            <a:ext cx="457200" cy="0"/>
          </a:xfrm>
          <a:prstGeom prst="line">
            <a:avLst/>
          </a:prstGeom>
          <a:ln w="44450" cap="rnd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168650" y="2959100"/>
            <a:ext cx="457200" cy="0"/>
          </a:xfrm>
          <a:prstGeom prst="line">
            <a:avLst/>
          </a:prstGeom>
          <a:ln w="4445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Users\VarnavskiyVA\Desktop\111111111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25400"/>
            <a:ext cx="5764213" cy="3214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12700"/>
            <a:ext cx="5761038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7959" tIns="68040" rIns="57959" bIns="68040" anchor="ctr">
            <a:spAutoFit/>
          </a:bodyPr>
          <a:lstStyle/>
          <a:p>
            <a:pPr defTabSz="803275" eaLnBrk="0" hangingPunct="0"/>
            <a:r>
              <a:rPr lang="ru-RU" sz="100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Действия ВС САР</a:t>
            </a:r>
          </a:p>
        </p:txBody>
      </p:sp>
      <p:grpSp>
        <p:nvGrpSpPr>
          <p:cNvPr id="6148" name="Группа 14"/>
          <p:cNvGrpSpPr>
            <a:grpSpLocks/>
          </p:cNvGrpSpPr>
          <p:nvPr/>
        </p:nvGrpSpPr>
        <p:grpSpPr bwMode="auto">
          <a:xfrm>
            <a:off x="26988" y="-20638"/>
            <a:ext cx="927100" cy="330201"/>
            <a:chOff x="-806" y="-46217"/>
            <a:chExt cx="1470027" cy="524353"/>
          </a:xfrm>
        </p:grpSpPr>
        <p:pic>
          <p:nvPicPr>
            <p:cNvPr id="6200" name="Picture 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806" y="-46217"/>
              <a:ext cx="1470027" cy="52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01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8806" y="9793"/>
              <a:ext cx="841775" cy="45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" name="Прямая соединительная линия 9"/>
          <p:cNvCxnSpPr/>
          <p:nvPr/>
        </p:nvCxnSpPr>
        <p:spPr>
          <a:xfrm>
            <a:off x="0" y="314325"/>
            <a:ext cx="5764213" cy="4763"/>
          </a:xfrm>
          <a:prstGeom prst="line">
            <a:avLst/>
          </a:prstGeom>
          <a:ln w="444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олилиния 1"/>
          <p:cNvSpPr/>
          <p:nvPr/>
        </p:nvSpPr>
        <p:spPr>
          <a:xfrm>
            <a:off x="1276350" y="1225550"/>
            <a:ext cx="433388" cy="193675"/>
          </a:xfrm>
          <a:custGeom>
            <a:avLst/>
            <a:gdLst>
              <a:gd name="connsiteX0" fmla="*/ 396880 w 670922"/>
              <a:gd name="connsiteY0" fmla="*/ 120416 h 260218"/>
              <a:gd name="connsiteX1" fmla="*/ 504830 w 670922"/>
              <a:gd name="connsiteY1" fmla="*/ 110891 h 260218"/>
              <a:gd name="connsiteX2" fmla="*/ 612780 w 670922"/>
              <a:gd name="connsiteY2" fmla="*/ 85491 h 260218"/>
              <a:gd name="connsiteX3" fmla="*/ 666755 w 670922"/>
              <a:gd name="connsiteY3" fmla="*/ 107716 h 260218"/>
              <a:gd name="connsiteX4" fmla="*/ 654055 w 670922"/>
              <a:gd name="connsiteY4" fmla="*/ 180741 h 260218"/>
              <a:gd name="connsiteX5" fmla="*/ 549280 w 670922"/>
              <a:gd name="connsiteY5" fmla="*/ 250591 h 260218"/>
              <a:gd name="connsiteX6" fmla="*/ 425455 w 670922"/>
              <a:gd name="connsiteY6" fmla="*/ 256941 h 260218"/>
              <a:gd name="connsiteX7" fmla="*/ 304805 w 670922"/>
              <a:gd name="connsiteY7" fmla="*/ 225191 h 260218"/>
              <a:gd name="connsiteX8" fmla="*/ 171455 w 670922"/>
              <a:gd name="connsiteY8" fmla="*/ 228366 h 260218"/>
              <a:gd name="connsiteX9" fmla="*/ 53980 w 670922"/>
              <a:gd name="connsiteY9" fmla="*/ 174391 h 260218"/>
              <a:gd name="connsiteX10" fmla="*/ 5 w 670922"/>
              <a:gd name="connsiteY10" fmla="*/ 95016 h 260218"/>
              <a:gd name="connsiteX11" fmla="*/ 50805 w 670922"/>
              <a:gd name="connsiteY11" fmla="*/ 6116 h 260218"/>
              <a:gd name="connsiteX12" fmla="*/ 95255 w 670922"/>
              <a:gd name="connsiteY12" fmla="*/ 15641 h 260218"/>
              <a:gd name="connsiteX13" fmla="*/ 203205 w 670922"/>
              <a:gd name="connsiteY13" fmla="*/ 79141 h 260218"/>
              <a:gd name="connsiteX14" fmla="*/ 336555 w 670922"/>
              <a:gd name="connsiteY14" fmla="*/ 117241 h 260218"/>
              <a:gd name="connsiteX15" fmla="*/ 396880 w 670922"/>
              <a:gd name="connsiteY15" fmla="*/ 120416 h 260218"/>
              <a:gd name="connsiteX0" fmla="*/ 397812 w 671854"/>
              <a:gd name="connsiteY0" fmla="*/ 104775 h 244577"/>
              <a:gd name="connsiteX1" fmla="*/ 505762 w 671854"/>
              <a:gd name="connsiteY1" fmla="*/ 95250 h 244577"/>
              <a:gd name="connsiteX2" fmla="*/ 613712 w 671854"/>
              <a:gd name="connsiteY2" fmla="*/ 69850 h 244577"/>
              <a:gd name="connsiteX3" fmla="*/ 667687 w 671854"/>
              <a:gd name="connsiteY3" fmla="*/ 92075 h 244577"/>
              <a:gd name="connsiteX4" fmla="*/ 654987 w 671854"/>
              <a:gd name="connsiteY4" fmla="*/ 165100 h 244577"/>
              <a:gd name="connsiteX5" fmla="*/ 550212 w 671854"/>
              <a:gd name="connsiteY5" fmla="*/ 234950 h 244577"/>
              <a:gd name="connsiteX6" fmla="*/ 426387 w 671854"/>
              <a:gd name="connsiteY6" fmla="*/ 241300 h 244577"/>
              <a:gd name="connsiteX7" fmla="*/ 305737 w 671854"/>
              <a:gd name="connsiteY7" fmla="*/ 209550 h 244577"/>
              <a:gd name="connsiteX8" fmla="*/ 172387 w 671854"/>
              <a:gd name="connsiteY8" fmla="*/ 212725 h 244577"/>
              <a:gd name="connsiteX9" fmla="*/ 54912 w 671854"/>
              <a:gd name="connsiteY9" fmla="*/ 158750 h 244577"/>
              <a:gd name="connsiteX10" fmla="*/ 937 w 671854"/>
              <a:gd name="connsiteY10" fmla="*/ 79375 h 244577"/>
              <a:gd name="connsiteX11" fmla="*/ 96187 w 671854"/>
              <a:gd name="connsiteY11" fmla="*/ 0 h 244577"/>
              <a:gd name="connsiteX12" fmla="*/ 204137 w 671854"/>
              <a:gd name="connsiteY12" fmla="*/ 63500 h 244577"/>
              <a:gd name="connsiteX13" fmla="*/ 337487 w 671854"/>
              <a:gd name="connsiteY13" fmla="*/ 101600 h 244577"/>
              <a:gd name="connsiteX14" fmla="*/ 397812 w 671854"/>
              <a:gd name="connsiteY14" fmla="*/ 104775 h 244577"/>
              <a:gd name="connsiteX0" fmla="*/ 410310 w 684352"/>
              <a:gd name="connsiteY0" fmla="*/ 105731 h 245533"/>
              <a:gd name="connsiteX1" fmla="*/ 518260 w 684352"/>
              <a:gd name="connsiteY1" fmla="*/ 96206 h 245533"/>
              <a:gd name="connsiteX2" fmla="*/ 626210 w 684352"/>
              <a:gd name="connsiteY2" fmla="*/ 70806 h 245533"/>
              <a:gd name="connsiteX3" fmla="*/ 680185 w 684352"/>
              <a:gd name="connsiteY3" fmla="*/ 93031 h 245533"/>
              <a:gd name="connsiteX4" fmla="*/ 667485 w 684352"/>
              <a:gd name="connsiteY4" fmla="*/ 166056 h 245533"/>
              <a:gd name="connsiteX5" fmla="*/ 562710 w 684352"/>
              <a:gd name="connsiteY5" fmla="*/ 235906 h 245533"/>
              <a:gd name="connsiteX6" fmla="*/ 438885 w 684352"/>
              <a:gd name="connsiteY6" fmla="*/ 242256 h 245533"/>
              <a:gd name="connsiteX7" fmla="*/ 318235 w 684352"/>
              <a:gd name="connsiteY7" fmla="*/ 210506 h 245533"/>
              <a:gd name="connsiteX8" fmla="*/ 184885 w 684352"/>
              <a:gd name="connsiteY8" fmla="*/ 213681 h 245533"/>
              <a:gd name="connsiteX9" fmla="*/ 67410 w 684352"/>
              <a:gd name="connsiteY9" fmla="*/ 159706 h 245533"/>
              <a:gd name="connsiteX10" fmla="*/ 735 w 684352"/>
              <a:gd name="connsiteY10" fmla="*/ 35881 h 245533"/>
              <a:gd name="connsiteX11" fmla="*/ 108685 w 684352"/>
              <a:gd name="connsiteY11" fmla="*/ 956 h 245533"/>
              <a:gd name="connsiteX12" fmla="*/ 216635 w 684352"/>
              <a:gd name="connsiteY12" fmla="*/ 64456 h 245533"/>
              <a:gd name="connsiteX13" fmla="*/ 349985 w 684352"/>
              <a:gd name="connsiteY13" fmla="*/ 102556 h 245533"/>
              <a:gd name="connsiteX14" fmla="*/ 410310 w 684352"/>
              <a:gd name="connsiteY14" fmla="*/ 105731 h 245533"/>
              <a:gd name="connsiteX0" fmla="*/ 411784 w 685826"/>
              <a:gd name="connsiteY0" fmla="*/ 106435 h 246237"/>
              <a:gd name="connsiteX1" fmla="*/ 519734 w 685826"/>
              <a:gd name="connsiteY1" fmla="*/ 96910 h 246237"/>
              <a:gd name="connsiteX2" fmla="*/ 627684 w 685826"/>
              <a:gd name="connsiteY2" fmla="*/ 71510 h 246237"/>
              <a:gd name="connsiteX3" fmla="*/ 681659 w 685826"/>
              <a:gd name="connsiteY3" fmla="*/ 93735 h 246237"/>
              <a:gd name="connsiteX4" fmla="*/ 668959 w 685826"/>
              <a:gd name="connsiteY4" fmla="*/ 166760 h 246237"/>
              <a:gd name="connsiteX5" fmla="*/ 564184 w 685826"/>
              <a:gd name="connsiteY5" fmla="*/ 236610 h 246237"/>
              <a:gd name="connsiteX6" fmla="*/ 440359 w 685826"/>
              <a:gd name="connsiteY6" fmla="*/ 242960 h 246237"/>
              <a:gd name="connsiteX7" fmla="*/ 319709 w 685826"/>
              <a:gd name="connsiteY7" fmla="*/ 211210 h 246237"/>
              <a:gd name="connsiteX8" fmla="*/ 186359 w 685826"/>
              <a:gd name="connsiteY8" fmla="*/ 214385 h 246237"/>
              <a:gd name="connsiteX9" fmla="*/ 68884 w 685826"/>
              <a:gd name="connsiteY9" fmla="*/ 160410 h 246237"/>
              <a:gd name="connsiteX10" fmla="*/ 2209 w 685826"/>
              <a:gd name="connsiteY10" fmla="*/ 36585 h 246237"/>
              <a:gd name="connsiteX11" fmla="*/ 110159 w 685826"/>
              <a:gd name="connsiteY11" fmla="*/ 1660 h 246237"/>
              <a:gd name="connsiteX12" fmla="*/ 218109 w 685826"/>
              <a:gd name="connsiteY12" fmla="*/ 65160 h 246237"/>
              <a:gd name="connsiteX13" fmla="*/ 351459 w 685826"/>
              <a:gd name="connsiteY13" fmla="*/ 103260 h 246237"/>
              <a:gd name="connsiteX14" fmla="*/ 411784 w 685826"/>
              <a:gd name="connsiteY14" fmla="*/ 106435 h 246237"/>
              <a:gd name="connsiteX0" fmla="*/ 411784 w 685826"/>
              <a:gd name="connsiteY0" fmla="*/ 106435 h 246237"/>
              <a:gd name="connsiteX1" fmla="*/ 519734 w 685826"/>
              <a:gd name="connsiteY1" fmla="*/ 96910 h 246237"/>
              <a:gd name="connsiteX2" fmla="*/ 627684 w 685826"/>
              <a:gd name="connsiteY2" fmla="*/ 71510 h 246237"/>
              <a:gd name="connsiteX3" fmla="*/ 681659 w 685826"/>
              <a:gd name="connsiteY3" fmla="*/ 93735 h 246237"/>
              <a:gd name="connsiteX4" fmla="*/ 668959 w 685826"/>
              <a:gd name="connsiteY4" fmla="*/ 166760 h 246237"/>
              <a:gd name="connsiteX5" fmla="*/ 564184 w 685826"/>
              <a:gd name="connsiteY5" fmla="*/ 236610 h 246237"/>
              <a:gd name="connsiteX6" fmla="*/ 440359 w 685826"/>
              <a:gd name="connsiteY6" fmla="*/ 242960 h 246237"/>
              <a:gd name="connsiteX7" fmla="*/ 319709 w 685826"/>
              <a:gd name="connsiteY7" fmla="*/ 211210 h 246237"/>
              <a:gd name="connsiteX8" fmla="*/ 186359 w 685826"/>
              <a:gd name="connsiteY8" fmla="*/ 214385 h 246237"/>
              <a:gd name="connsiteX9" fmla="*/ 68884 w 685826"/>
              <a:gd name="connsiteY9" fmla="*/ 160410 h 246237"/>
              <a:gd name="connsiteX10" fmla="*/ 2209 w 685826"/>
              <a:gd name="connsiteY10" fmla="*/ 36585 h 246237"/>
              <a:gd name="connsiteX11" fmla="*/ 110159 w 685826"/>
              <a:gd name="connsiteY11" fmla="*/ 1660 h 246237"/>
              <a:gd name="connsiteX12" fmla="*/ 218109 w 685826"/>
              <a:gd name="connsiteY12" fmla="*/ 65160 h 246237"/>
              <a:gd name="connsiteX13" fmla="*/ 351459 w 685826"/>
              <a:gd name="connsiteY13" fmla="*/ 103260 h 246237"/>
              <a:gd name="connsiteX14" fmla="*/ 411784 w 685826"/>
              <a:gd name="connsiteY14" fmla="*/ 106435 h 246237"/>
              <a:gd name="connsiteX0" fmla="*/ 411784 w 685826"/>
              <a:gd name="connsiteY0" fmla="*/ 106435 h 246017"/>
              <a:gd name="connsiteX1" fmla="*/ 519734 w 685826"/>
              <a:gd name="connsiteY1" fmla="*/ 96910 h 246017"/>
              <a:gd name="connsiteX2" fmla="*/ 627684 w 685826"/>
              <a:gd name="connsiteY2" fmla="*/ 71510 h 246017"/>
              <a:gd name="connsiteX3" fmla="*/ 681659 w 685826"/>
              <a:gd name="connsiteY3" fmla="*/ 93735 h 246017"/>
              <a:gd name="connsiteX4" fmla="*/ 668959 w 685826"/>
              <a:gd name="connsiteY4" fmla="*/ 166760 h 246017"/>
              <a:gd name="connsiteX5" fmla="*/ 564184 w 685826"/>
              <a:gd name="connsiteY5" fmla="*/ 236610 h 246017"/>
              <a:gd name="connsiteX6" fmla="*/ 440359 w 685826"/>
              <a:gd name="connsiteY6" fmla="*/ 242960 h 246017"/>
              <a:gd name="connsiteX7" fmla="*/ 186359 w 685826"/>
              <a:gd name="connsiteY7" fmla="*/ 214385 h 246017"/>
              <a:gd name="connsiteX8" fmla="*/ 68884 w 685826"/>
              <a:gd name="connsiteY8" fmla="*/ 160410 h 246017"/>
              <a:gd name="connsiteX9" fmla="*/ 2209 w 685826"/>
              <a:gd name="connsiteY9" fmla="*/ 36585 h 246017"/>
              <a:gd name="connsiteX10" fmla="*/ 110159 w 685826"/>
              <a:gd name="connsiteY10" fmla="*/ 1660 h 246017"/>
              <a:gd name="connsiteX11" fmla="*/ 218109 w 685826"/>
              <a:gd name="connsiteY11" fmla="*/ 65160 h 246017"/>
              <a:gd name="connsiteX12" fmla="*/ 351459 w 685826"/>
              <a:gd name="connsiteY12" fmla="*/ 103260 h 246017"/>
              <a:gd name="connsiteX13" fmla="*/ 411784 w 685826"/>
              <a:gd name="connsiteY13" fmla="*/ 106435 h 246017"/>
              <a:gd name="connsiteX0" fmla="*/ 411784 w 685826"/>
              <a:gd name="connsiteY0" fmla="*/ 106435 h 276663"/>
              <a:gd name="connsiteX1" fmla="*/ 519734 w 685826"/>
              <a:gd name="connsiteY1" fmla="*/ 96910 h 276663"/>
              <a:gd name="connsiteX2" fmla="*/ 627684 w 685826"/>
              <a:gd name="connsiteY2" fmla="*/ 71510 h 276663"/>
              <a:gd name="connsiteX3" fmla="*/ 681659 w 685826"/>
              <a:gd name="connsiteY3" fmla="*/ 93735 h 276663"/>
              <a:gd name="connsiteX4" fmla="*/ 668959 w 685826"/>
              <a:gd name="connsiteY4" fmla="*/ 166760 h 276663"/>
              <a:gd name="connsiteX5" fmla="*/ 564184 w 685826"/>
              <a:gd name="connsiteY5" fmla="*/ 236610 h 276663"/>
              <a:gd name="connsiteX6" fmla="*/ 335584 w 685826"/>
              <a:gd name="connsiteY6" fmla="*/ 276297 h 276663"/>
              <a:gd name="connsiteX7" fmla="*/ 186359 w 685826"/>
              <a:gd name="connsiteY7" fmla="*/ 214385 h 276663"/>
              <a:gd name="connsiteX8" fmla="*/ 68884 w 685826"/>
              <a:gd name="connsiteY8" fmla="*/ 160410 h 276663"/>
              <a:gd name="connsiteX9" fmla="*/ 2209 w 685826"/>
              <a:gd name="connsiteY9" fmla="*/ 36585 h 276663"/>
              <a:gd name="connsiteX10" fmla="*/ 110159 w 685826"/>
              <a:gd name="connsiteY10" fmla="*/ 1660 h 276663"/>
              <a:gd name="connsiteX11" fmla="*/ 218109 w 685826"/>
              <a:gd name="connsiteY11" fmla="*/ 65160 h 276663"/>
              <a:gd name="connsiteX12" fmla="*/ 351459 w 685826"/>
              <a:gd name="connsiteY12" fmla="*/ 103260 h 276663"/>
              <a:gd name="connsiteX13" fmla="*/ 411784 w 685826"/>
              <a:gd name="connsiteY13" fmla="*/ 106435 h 276663"/>
              <a:gd name="connsiteX0" fmla="*/ 413103 w 687145"/>
              <a:gd name="connsiteY0" fmla="*/ 106435 h 279062"/>
              <a:gd name="connsiteX1" fmla="*/ 521053 w 687145"/>
              <a:gd name="connsiteY1" fmla="*/ 96910 h 279062"/>
              <a:gd name="connsiteX2" fmla="*/ 629003 w 687145"/>
              <a:gd name="connsiteY2" fmla="*/ 71510 h 279062"/>
              <a:gd name="connsiteX3" fmla="*/ 682978 w 687145"/>
              <a:gd name="connsiteY3" fmla="*/ 93735 h 279062"/>
              <a:gd name="connsiteX4" fmla="*/ 670278 w 687145"/>
              <a:gd name="connsiteY4" fmla="*/ 166760 h 279062"/>
              <a:gd name="connsiteX5" fmla="*/ 565503 w 687145"/>
              <a:gd name="connsiteY5" fmla="*/ 236610 h 279062"/>
              <a:gd name="connsiteX6" fmla="*/ 336903 w 687145"/>
              <a:gd name="connsiteY6" fmla="*/ 276297 h 279062"/>
              <a:gd name="connsiteX7" fmla="*/ 70203 w 687145"/>
              <a:gd name="connsiteY7" fmla="*/ 160410 h 279062"/>
              <a:gd name="connsiteX8" fmla="*/ 3528 w 687145"/>
              <a:gd name="connsiteY8" fmla="*/ 36585 h 279062"/>
              <a:gd name="connsiteX9" fmla="*/ 111478 w 687145"/>
              <a:gd name="connsiteY9" fmla="*/ 1660 h 279062"/>
              <a:gd name="connsiteX10" fmla="*/ 219428 w 687145"/>
              <a:gd name="connsiteY10" fmla="*/ 65160 h 279062"/>
              <a:gd name="connsiteX11" fmla="*/ 352778 w 687145"/>
              <a:gd name="connsiteY11" fmla="*/ 103260 h 279062"/>
              <a:gd name="connsiteX12" fmla="*/ 413103 w 687145"/>
              <a:gd name="connsiteY12" fmla="*/ 106435 h 279062"/>
              <a:gd name="connsiteX0" fmla="*/ 411628 w 685670"/>
              <a:gd name="connsiteY0" fmla="*/ 106435 h 277419"/>
              <a:gd name="connsiteX1" fmla="*/ 519578 w 685670"/>
              <a:gd name="connsiteY1" fmla="*/ 96910 h 277419"/>
              <a:gd name="connsiteX2" fmla="*/ 627528 w 685670"/>
              <a:gd name="connsiteY2" fmla="*/ 71510 h 277419"/>
              <a:gd name="connsiteX3" fmla="*/ 681503 w 685670"/>
              <a:gd name="connsiteY3" fmla="*/ 93735 h 277419"/>
              <a:gd name="connsiteX4" fmla="*/ 668803 w 685670"/>
              <a:gd name="connsiteY4" fmla="*/ 166760 h 277419"/>
              <a:gd name="connsiteX5" fmla="*/ 564028 w 685670"/>
              <a:gd name="connsiteY5" fmla="*/ 236610 h 277419"/>
              <a:gd name="connsiteX6" fmla="*/ 335428 w 685670"/>
              <a:gd name="connsiteY6" fmla="*/ 276297 h 277419"/>
              <a:gd name="connsiteX7" fmla="*/ 97303 w 685670"/>
              <a:gd name="connsiteY7" fmla="*/ 193748 h 277419"/>
              <a:gd name="connsiteX8" fmla="*/ 2053 w 685670"/>
              <a:gd name="connsiteY8" fmla="*/ 36585 h 277419"/>
              <a:gd name="connsiteX9" fmla="*/ 110003 w 685670"/>
              <a:gd name="connsiteY9" fmla="*/ 1660 h 277419"/>
              <a:gd name="connsiteX10" fmla="*/ 217953 w 685670"/>
              <a:gd name="connsiteY10" fmla="*/ 65160 h 277419"/>
              <a:gd name="connsiteX11" fmla="*/ 351303 w 685670"/>
              <a:gd name="connsiteY11" fmla="*/ 103260 h 277419"/>
              <a:gd name="connsiteX12" fmla="*/ 411628 w 685670"/>
              <a:gd name="connsiteY12" fmla="*/ 106435 h 277419"/>
              <a:gd name="connsiteX0" fmla="*/ 371019 w 645061"/>
              <a:gd name="connsiteY0" fmla="*/ 105011 h 275995"/>
              <a:gd name="connsiteX1" fmla="*/ 478969 w 645061"/>
              <a:gd name="connsiteY1" fmla="*/ 95486 h 275995"/>
              <a:gd name="connsiteX2" fmla="*/ 586919 w 645061"/>
              <a:gd name="connsiteY2" fmla="*/ 70086 h 275995"/>
              <a:gd name="connsiteX3" fmla="*/ 640894 w 645061"/>
              <a:gd name="connsiteY3" fmla="*/ 92311 h 275995"/>
              <a:gd name="connsiteX4" fmla="*/ 628194 w 645061"/>
              <a:gd name="connsiteY4" fmla="*/ 165336 h 275995"/>
              <a:gd name="connsiteX5" fmla="*/ 523419 w 645061"/>
              <a:gd name="connsiteY5" fmla="*/ 235186 h 275995"/>
              <a:gd name="connsiteX6" fmla="*/ 294819 w 645061"/>
              <a:gd name="connsiteY6" fmla="*/ 274873 h 275995"/>
              <a:gd name="connsiteX7" fmla="*/ 56694 w 645061"/>
              <a:gd name="connsiteY7" fmla="*/ 192324 h 275995"/>
              <a:gd name="connsiteX8" fmla="*/ 4306 w 645061"/>
              <a:gd name="connsiteY8" fmla="*/ 49448 h 275995"/>
              <a:gd name="connsiteX9" fmla="*/ 69394 w 645061"/>
              <a:gd name="connsiteY9" fmla="*/ 236 h 275995"/>
              <a:gd name="connsiteX10" fmla="*/ 177344 w 645061"/>
              <a:gd name="connsiteY10" fmla="*/ 63736 h 275995"/>
              <a:gd name="connsiteX11" fmla="*/ 310694 w 645061"/>
              <a:gd name="connsiteY11" fmla="*/ 101836 h 275995"/>
              <a:gd name="connsiteX12" fmla="*/ 371019 w 645061"/>
              <a:gd name="connsiteY12" fmla="*/ 105011 h 275995"/>
              <a:gd name="connsiteX0" fmla="*/ 369391 w 646145"/>
              <a:gd name="connsiteY0" fmla="*/ 145454 h 322460"/>
              <a:gd name="connsiteX1" fmla="*/ 477341 w 646145"/>
              <a:gd name="connsiteY1" fmla="*/ 135929 h 322460"/>
              <a:gd name="connsiteX2" fmla="*/ 585291 w 646145"/>
              <a:gd name="connsiteY2" fmla="*/ 110529 h 322460"/>
              <a:gd name="connsiteX3" fmla="*/ 639266 w 646145"/>
              <a:gd name="connsiteY3" fmla="*/ 132754 h 322460"/>
              <a:gd name="connsiteX4" fmla="*/ 626566 w 646145"/>
              <a:gd name="connsiteY4" fmla="*/ 205779 h 322460"/>
              <a:gd name="connsiteX5" fmla="*/ 521791 w 646145"/>
              <a:gd name="connsiteY5" fmla="*/ 275629 h 322460"/>
              <a:gd name="connsiteX6" fmla="*/ 293191 w 646145"/>
              <a:gd name="connsiteY6" fmla="*/ 315316 h 322460"/>
              <a:gd name="connsiteX7" fmla="*/ 55066 w 646145"/>
              <a:gd name="connsiteY7" fmla="*/ 232767 h 322460"/>
              <a:gd name="connsiteX8" fmla="*/ 2678 w 646145"/>
              <a:gd name="connsiteY8" fmla="*/ 89891 h 322460"/>
              <a:gd name="connsiteX9" fmla="*/ 38992 w 646145"/>
              <a:gd name="connsiteY9" fmla="*/ 2381 h 322460"/>
              <a:gd name="connsiteX10" fmla="*/ 175716 w 646145"/>
              <a:gd name="connsiteY10" fmla="*/ 104179 h 322460"/>
              <a:gd name="connsiteX11" fmla="*/ 309066 w 646145"/>
              <a:gd name="connsiteY11" fmla="*/ 142279 h 322460"/>
              <a:gd name="connsiteX12" fmla="*/ 369391 w 646145"/>
              <a:gd name="connsiteY12" fmla="*/ 145454 h 322460"/>
              <a:gd name="connsiteX0" fmla="*/ 397529 w 674283"/>
              <a:gd name="connsiteY0" fmla="*/ 145884 h 322890"/>
              <a:gd name="connsiteX1" fmla="*/ 505479 w 674283"/>
              <a:gd name="connsiteY1" fmla="*/ 136359 h 322890"/>
              <a:gd name="connsiteX2" fmla="*/ 613429 w 674283"/>
              <a:gd name="connsiteY2" fmla="*/ 110959 h 322890"/>
              <a:gd name="connsiteX3" fmla="*/ 667404 w 674283"/>
              <a:gd name="connsiteY3" fmla="*/ 133184 h 322890"/>
              <a:gd name="connsiteX4" fmla="*/ 654704 w 674283"/>
              <a:gd name="connsiteY4" fmla="*/ 206209 h 322890"/>
              <a:gd name="connsiteX5" fmla="*/ 549929 w 674283"/>
              <a:gd name="connsiteY5" fmla="*/ 276059 h 322890"/>
              <a:gd name="connsiteX6" fmla="*/ 321329 w 674283"/>
              <a:gd name="connsiteY6" fmla="*/ 315746 h 322890"/>
              <a:gd name="connsiteX7" fmla="*/ 83204 w 674283"/>
              <a:gd name="connsiteY7" fmla="*/ 233197 h 322890"/>
              <a:gd name="connsiteX8" fmla="*/ 2679 w 674283"/>
              <a:gd name="connsiteY8" fmla="*/ 87741 h 322890"/>
              <a:gd name="connsiteX9" fmla="*/ 67130 w 674283"/>
              <a:gd name="connsiteY9" fmla="*/ 2811 h 322890"/>
              <a:gd name="connsiteX10" fmla="*/ 203854 w 674283"/>
              <a:gd name="connsiteY10" fmla="*/ 104609 h 322890"/>
              <a:gd name="connsiteX11" fmla="*/ 337204 w 674283"/>
              <a:gd name="connsiteY11" fmla="*/ 142709 h 322890"/>
              <a:gd name="connsiteX12" fmla="*/ 397529 w 674283"/>
              <a:gd name="connsiteY12" fmla="*/ 145884 h 322890"/>
              <a:gd name="connsiteX0" fmla="*/ 397529 w 674283"/>
              <a:gd name="connsiteY0" fmla="*/ 145884 h 322890"/>
              <a:gd name="connsiteX1" fmla="*/ 505479 w 674283"/>
              <a:gd name="connsiteY1" fmla="*/ 136359 h 322890"/>
              <a:gd name="connsiteX2" fmla="*/ 613429 w 674283"/>
              <a:gd name="connsiteY2" fmla="*/ 110959 h 322890"/>
              <a:gd name="connsiteX3" fmla="*/ 667404 w 674283"/>
              <a:gd name="connsiteY3" fmla="*/ 133184 h 322890"/>
              <a:gd name="connsiteX4" fmla="*/ 654704 w 674283"/>
              <a:gd name="connsiteY4" fmla="*/ 206209 h 322890"/>
              <a:gd name="connsiteX5" fmla="*/ 549929 w 674283"/>
              <a:gd name="connsiteY5" fmla="*/ 276059 h 322890"/>
              <a:gd name="connsiteX6" fmla="*/ 321329 w 674283"/>
              <a:gd name="connsiteY6" fmla="*/ 315746 h 322890"/>
              <a:gd name="connsiteX7" fmla="*/ 83204 w 674283"/>
              <a:gd name="connsiteY7" fmla="*/ 233197 h 322890"/>
              <a:gd name="connsiteX8" fmla="*/ 2679 w 674283"/>
              <a:gd name="connsiteY8" fmla="*/ 87741 h 322890"/>
              <a:gd name="connsiteX9" fmla="*/ 67130 w 674283"/>
              <a:gd name="connsiteY9" fmla="*/ 2811 h 322890"/>
              <a:gd name="connsiteX10" fmla="*/ 203854 w 674283"/>
              <a:gd name="connsiteY10" fmla="*/ 104609 h 322890"/>
              <a:gd name="connsiteX11" fmla="*/ 287970 w 674283"/>
              <a:gd name="connsiteY11" fmla="*/ 118128 h 322890"/>
              <a:gd name="connsiteX12" fmla="*/ 397529 w 674283"/>
              <a:gd name="connsiteY12" fmla="*/ 145884 h 322890"/>
              <a:gd name="connsiteX0" fmla="*/ 397529 w 674283"/>
              <a:gd name="connsiteY0" fmla="*/ 145884 h 322890"/>
              <a:gd name="connsiteX1" fmla="*/ 489436 w 674283"/>
              <a:gd name="connsiteY1" fmla="*/ 121303 h 322890"/>
              <a:gd name="connsiteX2" fmla="*/ 613429 w 674283"/>
              <a:gd name="connsiteY2" fmla="*/ 110959 h 322890"/>
              <a:gd name="connsiteX3" fmla="*/ 667404 w 674283"/>
              <a:gd name="connsiteY3" fmla="*/ 133184 h 322890"/>
              <a:gd name="connsiteX4" fmla="*/ 654704 w 674283"/>
              <a:gd name="connsiteY4" fmla="*/ 206209 h 322890"/>
              <a:gd name="connsiteX5" fmla="*/ 549929 w 674283"/>
              <a:gd name="connsiteY5" fmla="*/ 276059 h 322890"/>
              <a:gd name="connsiteX6" fmla="*/ 321329 w 674283"/>
              <a:gd name="connsiteY6" fmla="*/ 315746 h 322890"/>
              <a:gd name="connsiteX7" fmla="*/ 83204 w 674283"/>
              <a:gd name="connsiteY7" fmla="*/ 233197 h 322890"/>
              <a:gd name="connsiteX8" fmla="*/ 2679 w 674283"/>
              <a:gd name="connsiteY8" fmla="*/ 87741 h 322890"/>
              <a:gd name="connsiteX9" fmla="*/ 67130 w 674283"/>
              <a:gd name="connsiteY9" fmla="*/ 2811 h 322890"/>
              <a:gd name="connsiteX10" fmla="*/ 203854 w 674283"/>
              <a:gd name="connsiteY10" fmla="*/ 104609 h 322890"/>
              <a:gd name="connsiteX11" fmla="*/ 287970 w 674283"/>
              <a:gd name="connsiteY11" fmla="*/ 118128 h 322890"/>
              <a:gd name="connsiteX12" fmla="*/ 397529 w 674283"/>
              <a:gd name="connsiteY12" fmla="*/ 145884 h 322890"/>
              <a:gd name="connsiteX0" fmla="*/ 382121 w 674283"/>
              <a:gd name="connsiteY0" fmla="*/ 135590 h 322890"/>
              <a:gd name="connsiteX1" fmla="*/ 489436 w 674283"/>
              <a:gd name="connsiteY1" fmla="*/ 121303 h 322890"/>
              <a:gd name="connsiteX2" fmla="*/ 613429 w 674283"/>
              <a:gd name="connsiteY2" fmla="*/ 110959 h 322890"/>
              <a:gd name="connsiteX3" fmla="*/ 667404 w 674283"/>
              <a:gd name="connsiteY3" fmla="*/ 133184 h 322890"/>
              <a:gd name="connsiteX4" fmla="*/ 654704 w 674283"/>
              <a:gd name="connsiteY4" fmla="*/ 206209 h 322890"/>
              <a:gd name="connsiteX5" fmla="*/ 549929 w 674283"/>
              <a:gd name="connsiteY5" fmla="*/ 276059 h 322890"/>
              <a:gd name="connsiteX6" fmla="*/ 321329 w 674283"/>
              <a:gd name="connsiteY6" fmla="*/ 315746 h 322890"/>
              <a:gd name="connsiteX7" fmla="*/ 83204 w 674283"/>
              <a:gd name="connsiteY7" fmla="*/ 233197 h 322890"/>
              <a:gd name="connsiteX8" fmla="*/ 2679 w 674283"/>
              <a:gd name="connsiteY8" fmla="*/ 87741 h 322890"/>
              <a:gd name="connsiteX9" fmla="*/ 67130 w 674283"/>
              <a:gd name="connsiteY9" fmla="*/ 2811 h 322890"/>
              <a:gd name="connsiteX10" fmla="*/ 203854 w 674283"/>
              <a:gd name="connsiteY10" fmla="*/ 104609 h 322890"/>
              <a:gd name="connsiteX11" fmla="*/ 287970 w 674283"/>
              <a:gd name="connsiteY11" fmla="*/ 118128 h 322890"/>
              <a:gd name="connsiteX12" fmla="*/ 382121 w 674283"/>
              <a:gd name="connsiteY12" fmla="*/ 135590 h 322890"/>
              <a:gd name="connsiteX0" fmla="*/ 379593 w 669043"/>
              <a:gd name="connsiteY0" fmla="*/ 132894 h 298239"/>
              <a:gd name="connsiteX1" fmla="*/ 486908 w 669043"/>
              <a:gd name="connsiteY1" fmla="*/ 118607 h 298239"/>
              <a:gd name="connsiteX2" fmla="*/ 610901 w 669043"/>
              <a:gd name="connsiteY2" fmla="*/ 108263 h 298239"/>
              <a:gd name="connsiteX3" fmla="*/ 664876 w 669043"/>
              <a:gd name="connsiteY3" fmla="*/ 130488 h 298239"/>
              <a:gd name="connsiteX4" fmla="*/ 652176 w 669043"/>
              <a:gd name="connsiteY4" fmla="*/ 203513 h 298239"/>
              <a:gd name="connsiteX5" fmla="*/ 547401 w 669043"/>
              <a:gd name="connsiteY5" fmla="*/ 273363 h 298239"/>
              <a:gd name="connsiteX6" fmla="*/ 332055 w 669043"/>
              <a:gd name="connsiteY6" fmla="*/ 296381 h 298239"/>
              <a:gd name="connsiteX7" fmla="*/ 80676 w 669043"/>
              <a:gd name="connsiteY7" fmla="*/ 230501 h 298239"/>
              <a:gd name="connsiteX8" fmla="*/ 151 w 669043"/>
              <a:gd name="connsiteY8" fmla="*/ 85045 h 298239"/>
              <a:gd name="connsiteX9" fmla="*/ 64602 w 669043"/>
              <a:gd name="connsiteY9" fmla="*/ 115 h 298239"/>
              <a:gd name="connsiteX10" fmla="*/ 201326 w 669043"/>
              <a:gd name="connsiteY10" fmla="*/ 101913 h 298239"/>
              <a:gd name="connsiteX11" fmla="*/ 285442 w 669043"/>
              <a:gd name="connsiteY11" fmla="*/ 115432 h 298239"/>
              <a:gd name="connsiteX12" fmla="*/ 379593 w 669043"/>
              <a:gd name="connsiteY12" fmla="*/ 132894 h 298239"/>
              <a:gd name="connsiteX0" fmla="*/ 379966 w 669416"/>
              <a:gd name="connsiteY0" fmla="*/ 132886 h 299740"/>
              <a:gd name="connsiteX1" fmla="*/ 487281 w 669416"/>
              <a:gd name="connsiteY1" fmla="*/ 118599 h 299740"/>
              <a:gd name="connsiteX2" fmla="*/ 611274 w 669416"/>
              <a:gd name="connsiteY2" fmla="*/ 108255 h 299740"/>
              <a:gd name="connsiteX3" fmla="*/ 665249 w 669416"/>
              <a:gd name="connsiteY3" fmla="*/ 130480 h 299740"/>
              <a:gd name="connsiteX4" fmla="*/ 652549 w 669416"/>
              <a:gd name="connsiteY4" fmla="*/ 203505 h 299740"/>
              <a:gd name="connsiteX5" fmla="*/ 547774 w 669416"/>
              <a:gd name="connsiteY5" fmla="*/ 273355 h 299740"/>
              <a:gd name="connsiteX6" fmla="*/ 332428 w 669416"/>
              <a:gd name="connsiteY6" fmla="*/ 296373 h 299740"/>
              <a:gd name="connsiteX7" fmla="*/ 96955 w 669416"/>
              <a:gd name="connsiteY7" fmla="*/ 206680 h 299740"/>
              <a:gd name="connsiteX8" fmla="*/ 524 w 669416"/>
              <a:gd name="connsiteY8" fmla="*/ 85037 h 299740"/>
              <a:gd name="connsiteX9" fmla="*/ 64975 w 669416"/>
              <a:gd name="connsiteY9" fmla="*/ 107 h 299740"/>
              <a:gd name="connsiteX10" fmla="*/ 201699 w 669416"/>
              <a:gd name="connsiteY10" fmla="*/ 101905 h 299740"/>
              <a:gd name="connsiteX11" fmla="*/ 285815 w 669416"/>
              <a:gd name="connsiteY11" fmla="*/ 115424 h 299740"/>
              <a:gd name="connsiteX12" fmla="*/ 379966 w 669416"/>
              <a:gd name="connsiteY12" fmla="*/ 132886 h 299740"/>
              <a:gd name="connsiteX0" fmla="*/ 379966 w 669805"/>
              <a:gd name="connsiteY0" fmla="*/ 132886 h 299740"/>
              <a:gd name="connsiteX1" fmla="*/ 487281 w 669805"/>
              <a:gd name="connsiteY1" fmla="*/ 118599 h 299740"/>
              <a:gd name="connsiteX2" fmla="*/ 605972 w 669805"/>
              <a:gd name="connsiteY2" fmla="*/ 34436 h 299740"/>
              <a:gd name="connsiteX3" fmla="*/ 665249 w 669805"/>
              <a:gd name="connsiteY3" fmla="*/ 130480 h 299740"/>
              <a:gd name="connsiteX4" fmla="*/ 652549 w 669805"/>
              <a:gd name="connsiteY4" fmla="*/ 203505 h 299740"/>
              <a:gd name="connsiteX5" fmla="*/ 547774 w 669805"/>
              <a:gd name="connsiteY5" fmla="*/ 273355 h 299740"/>
              <a:gd name="connsiteX6" fmla="*/ 332428 w 669805"/>
              <a:gd name="connsiteY6" fmla="*/ 296373 h 299740"/>
              <a:gd name="connsiteX7" fmla="*/ 96955 w 669805"/>
              <a:gd name="connsiteY7" fmla="*/ 206680 h 299740"/>
              <a:gd name="connsiteX8" fmla="*/ 524 w 669805"/>
              <a:gd name="connsiteY8" fmla="*/ 85037 h 299740"/>
              <a:gd name="connsiteX9" fmla="*/ 64975 w 669805"/>
              <a:gd name="connsiteY9" fmla="*/ 107 h 299740"/>
              <a:gd name="connsiteX10" fmla="*/ 201699 w 669805"/>
              <a:gd name="connsiteY10" fmla="*/ 101905 h 299740"/>
              <a:gd name="connsiteX11" fmla="*/ 285815 w 669805"/>
              <a:gd name="connsiteY11" fmla="*/ 115424 h 299740"/>
              <a:gd name="connsiteX12" fmla="*/ 379966 w 669805"/>
              <a:gd name="connsiteY12" fmla="*/ 132886 h 299740"/>
              <a:gd name="connsiteX0" fmla="*/ 379966 w 763841"/>
              <a:gd name="connsiteY0" fmla="*/ 132886 h 299740"/>
              <a:gd name="connsiteX1" fmla="*/ 487281 w 763841"/>
              <a:gd name="connsiteY1" fmla="*/ 118599 h 299740"/>
              <a:gd name="connsiteX2" fmla="*/ 605972 w 763841"/>
              <a:gd name="connsiteY2" fmla="*/ 34436 h 299740"/>
              <a:gd name="connsiteX3" fmla="*/ 763330 w 763841"/>
              <a:gd name="connsiteY3" fmla="*/ 70949 h 299740"/>
              <a:gd name="connsiteX4" fmla="*/ 652549 w 763841"/>
              <a:gd name="connsiteY4" fmla="*/ 203505 h 299740"/>
              <a:gd name="connsiteX5" fmla="*/ 547774 w 763841"/>
              <a:gd name="connsiteY5" fmla="*/ 273355 h 299740"/>
              <a:gd name="connsiteX6" fmla="*/ 332428 w 763841"/>
              <a:gd name="connsiteY6" fmla="*/ 296373 h 299740"/>
              <a:gd name="connsiteX7" fmla="*/ 96955 w 763841"/>
              <a:gd name="connsiteY7" fmla="*/ 206680 h 299740"/>
              <a:gd name="connsiteX8" fmla="*/ 524 w 763841"/>
              <a:gd name="connsiteY8" fmla="*/ 85037 h 299740"/>
              <a:gd name="connsiteX9" fmla="*/ 64975 w 763841"/>
              <a:gd name="connsiteY9" fmla="*/ 107 h 299740"/>
              <a:gd name="connsiteX10" fmla="*/ 201699 w 763841"/>
              <a:gd name="connsiteY10" fmla="*/ 101905 h 299740"/>
              <a:gd name="connsiteX11" fmla="*/ 285815 w 763841"/>
              <a:gd name="connsiteY11" fmla="*/ 115424 h 299740"/>
              <a:gd name="connsiteX12" fmla="*/ 379966 w 763841"/>
              <a:gd name="connsiteY12" fmla="*/ 132886 h 299740"/>
              <a:gd name="connsiteX0" fmla="*/ 379966 w 763334"/>
              <a:gd name="connsiteY0" fmla="*/ 132886 h 299740"/>
              <a:gd name="connsiteX1" fmla="*/ 487281 w 763334"/>
              <a:gd name="connsiteY1" fmla="*/ 118599 h 299740"/>
              <a:gd name="connsiteX2" fmla="*/ 656339 w 763334"/>
              <a:gd name="connsiteY2" fmla="*/ 22530 h 299740"/>
              <a:gd name="connsiteX3" fmla="*/ 763330 w 763334"/>
              <a:gd name="connsiteY3" fmla="*/ 70949 h 299740"/>
              <a:gd name="connsiteX4" fmla="*/ 652549 w 763334"/>
              <a:gd name="connsiteY4" fmla="*/ 203505 h 299740"/>
              <a:gd name="connsiteX5" fmla="*/ 547774 w 763334"/>
              <a:gd name="connsiteY5" fmla="*/ 273355 h 299740"/>
              <a:gd name="connsiteX6" fmla="*/ 332428 w 763334"/>
              <a:gd name="connsiteY6" fmla="*/ 296373 h 299740"/>
              <a:gd name="connsiteX7" fmla="*/ 96955 w 763334"/>
              <a:gd name="connsiteY7" fmla="*/ 206680 h 299740"/>
              <a:gd name="connsiteX8" fmla="*/ 524 w 763334"/>
              <a:gd name="connsiteY8" fmla="*/ 85037 h 299740"/>
              <a:gd name="connsiteX9" fmla="*/ 64975 w 763334"/>
              <a:gd name="connsiteY9" fmla="*/ 107 h 299740"/>
              <a:gd name="connsiteX10" fmla="*/ 201699 w 763334"/>
              <a:gd name="connsiteY10" fmla="*/ 101905 h 299740"/>
              <a:gd name="connsiteX11" fmla="*/ 285815 w 763334"/>
              <a:gd name="connsiteY11" fmla="*/ 115424 h 299740"/>
              <a:gd name="connsiteX12" fmla="*/ 379966 w 763334"/>
              <a:gd name="connsiteY12" fmla="*/ 132886 h 299740"/>
              <a:gd name="connsiteX0" fmla="*/ 379966 w 764495"/>
              <a:gd name="connsiteY0" fmla="*/ 132886 h 299167"/>
              <a:gd name="connsiteX1" fmla="*/ 487281 w 764495"/>
              <a:gd name="connsiteY1" fmla="*/ 118599 h 299167"/>
              <a:gd name="connsiteX2" fmla="*/ 656339 w 764495"/>
              <a:gd name="connsiteY2" fmla="*/ 22530 h 299167"/>
              <a:gd name="connsiteX3" fmla="*/ 763330 w 764495"/>
              <a:gd name="connsiteY3" fmla="*/ 70949 h 299167"/>
              <a:gd name="connsiteX4" fmla="*/ 702916 w 764495"/>
              <a:gd name="connsiteY4" fmla="*/ 241605 h 299167"/>
              <a:gd name="connsiteX5" fmla="*/ 547774 w 764495"/>
              <a:gd name="connsiteY5" fmla="*/ 273355 h 299167"/>
              <a:gd name="connsiteX6" fmla="*/ 332428 w 764495"/>
              <a:gd name="connsiteY6" fmla="*/ 296373 h 299167"/>
              <a:gd name="connsiteX7" fmla="*/ 96955 w 764495"/>
              <a:gd name="connsiteY7" fmla="*/ 206680 h 299167"/>
              <a:gd name="connsiteX8" fmla="*/ 524 w 764495"/>
              <a:gd name="connsiteY8" fmla="*/ 85037 h 299167"/>
              <a:gd name="connsiteX9" fmla="*/ 64975 w 764495"/>
              <a:gd name="connsiteY9" fmla="*/ 107 h 299167"/>
              <a:gd name="connsiteX10" fmla="*/ 201699 w 764495"/>
              <a:gd name="connsiteY10" fmla="*/ 101905 h 299167"/>
              <a:gd name="connsiteX11" fmla="*/ 285815 w 764495"/>
              <a:gd name="connsiteY11" fmla="*/ 115424 h 299167"/>
              <a:gd name="connsiteX12" fmla="*/ 379966 w 764495"/>
              <a:gd name="connsiteY12" fmla="*/ 132886 h 299167"/>
              <a:gd name="connsiteX0" fmla="*/ 379966 w 764459"/>
              <a:gd name="connsiteY0" fmla="*/ 132886 h 307188"/>
              <a:gd name="connsiteX1" fmla="*/ 487281 w 764459"/>
              <a:gd name="connsiteY1" fmla="*/ 118599 h 307188"/>
              <a:gd name="connsiteX2" fmla="*/ 656339 w 764459"/>
              <a:gd name="connsiteY2" fmla="*/ 22530 h 307188"/>
              <a:gd name="connsiteX3" fmla="*/ 763330 w 764459"/>
              <a:gd name="connsiteY3" fmla="*/ 70949 h 307188"/>
              <a:gd name="connsiteX4" fmla="*/ 702916 w 764459"/>
              <a:gd name="connsiteY4" fmla="*/ 241605 h 307188"/>
              <a:gd name="connsiteX5" fmla="*/ 555727 w 764459"/>
              <a:gd name="connsiteY5" fmla="*/ 299549 h 307188"/>
              <a:gd name="connsiteX6" fmla="*/ 332428 w 764459"/>
              <a:gd name="connsiteY6" fmla="*/ 296373 h 307188"/>
              <a:gd name="connsiteX7" fmla="*/ 96955 w 764459"/>
              <a:gd name="connsiteY7" fmla="*/ 206680 h 307188"/>
              <a:gd name="connsiteX8" fmla="*/ 524 w 764459"/>
              <a:gd name="connsiteY8" fmla="*/ 85037 h 307188"/>
              <a:gd name="connsiteX9" fmla="*/ 64975 w 764459"/>
              <a:gd name="connsiteY9" fmla="*/ 107 h 307188"/>
              <a:gd name="connsiteX10" fmla="*/ 201699 w 764459"/>
              <a:gd name="connsiteY10" fmla="*/ 101905 h 307188"/>
              <a:gd name="connsiteX11" fmla="*/ 285815 w 764459"/>
              <a:gd name="connsiteY11" fmla="*/ 115424 h 307188"/>
              <a:gd name="connsiteX12" fmla="*/ 379966 w 764459"/>
              <a:gd name="connsiteY12" fmla="*/ 132886 h 30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4459" h="307188">
                <a:moveTo>
                  <a:pt x="379966" y="132886"/>
                </a:moveTo>
                <a:cubicBezTo>
                  <a:pt x="413544" y="133415"/>
                  <a:pt x="441219" y="136992"/>
                  <a:pt x="487281" y="118599"/>
                </a:cubicBezTo>
                <a:cubicBezTo>
                  <a:pt x="533343" y="100206"/>
                  <a:pt x="610331" y="30472"/>
                  <a:pt x="656339" y="22530"/>
                </a:cubicBezTo>
                <a:cubicBezTo>
                  <a:pt x="702347" y="14588"/>
                  <a:pt x="755567" y="34437"/>
                  <a:pt x="763330" y="70949"/>
                </a:cubicBezTo>
                <a:cubicBezTo>
                  <a:pt x="771093" y="107461"/>
                  <a:pt x="737516" y="203505"/>
                  <a:pt x="702916" y="241605"/>
                </a:cubicBezTo>
                <a:cubicBezTo>
                  <a:pt x="668316" y="279705"/>
                  <a:pt x="617475" y="290421"/>
                  <a:pt x="555727" y="299549"/>
                </a:cubicBezTo>
                <a:cubicBezTo>
                  <a:pt x="493979" y="308677"/>
                  <a:pt x="408890" y="311851"/>
                  <a:pt x="332428" y="296373"/>
                </a:cubicBezTo>
                <a:cubicBezTo>
                  <a:pt x="255966" y="280895"/>
                  <a:pt x="152272" y="241903"/>
                  <a:pt x="96955" y="206680"/>
                </a:cubicBezTo>
                <a:cubicBezTo>
                  <a:pt x="41638" y="171457"/>
                  <a:pt x="5854" y="119466"/>
                  <a:pt x="524" y="85037"/>
                </a:cubicBezTo>
                <a:cubicBezTo>
                  <a:pt x="-4806" y="50608"/>
                  <a:pt x="31446" y="-2704"/>
                  <a:pt x="64975" y="107"/>
                </a:cubicBezTo>
                <a:cubicBezTo>
                  <a:pt x="98504" y="2918"/>
                  <a:pt x="164892" y="82686"/>
                  <a:pt x="201699" y="101905"/>
                </a:cubicBezTo>
                <a:cubicBezTo>
                  <a:pt x="238506" y="121125"/>
                  <a:pt x="256104" y="110261"/>
                  <a:pt x="285815" y="115424"/>
                </a:cubicBezTo>
                <a:cubicBezTo>
                  <a:pt x="315526" y="120588"/>
                  <a:pt x="346388" y="132357"/>
                  <a:pt x="379966" y="13288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1000125" y="1006475"/>
            <a:ext cx="266700" cy="217488"/>
          </a:xfrm>
          <a:custGeom>
            <a:avLst/>
            <a:gdLst>
              <a:gd name="connsiteX0" fmla="*/ 120544 w 419986"/>
              <a:gd name="connsiteY0" fmla="*/ 51848 h 299987"/>
              <a:gd name="connsiteX1" fmla="*/ 60219 w 419986"/>
              <a:gd name="connsiteY1" fmla="*/ 1048 h 299987"/>
              <a:gd name="connsiteX2" fmla="*/ 9419 w 419986"/>
              <a:gd name="connsiteY2" fmla="*/ 23273 h 299987"/>
              <a:gd name="connsiteX3" fmla="*/ 3069 w 419986"/>
              <a:gd name="connsiteY3" fmla="*/ 89948 h 299987"/>
              <a:gd name="connsiteX4" fmla="*/ 44344 w 419986"/>
              <a:gd name="connsiteY4" fmla="*/ 169323 h 299987"/>
              <a:gd name="connsiteX5" fmla="*/ 101494 w 419986"/>
              <a:gd name="connsiteY5" fmla="*/ 239173 h 299987"/>
              <a:gd name="connsiteX6" fmla="*/ 184044 w 419986"/>
              <a:gd name="connsiteY6" fmla="*/ 283623 h 299987"/>
              <a:gd name="connsiteX7" fmla="*/ 298344 w 419986"/>
              <a:gd name="connsiteY7" fmla="*/ 299498 h 299987"/>
              <a:gd name="connsiteX8" fmla="*/ 403119 w 419986"/>
              <a:gd name="connsiteY8" fmla="*/ 267748 h 299987"/>
              <a:gd name="connsiteX9" fmla="*/ 415819 w 419986"/>
              <a:gd name="connsiteY9" fmla="*/ 210598 h 299987"/>
              <a:gd name="connsiteX10" fmla="*/ 361844 w 419986"/>
              <a:gd name="connsiteY10" fmla="*/ 185198 h 299987"/>
              <a:gd name="connsiteX11" fmla="*/ 285644 w 419986"/>
              <a:gd name="connsiteY11" fmla="*/ 210598 h 299987"/>
              <a:gd name="connsiteX12" fmla="*/ 184044 w 419986"/>
              <a:gd name="connsiteY12" fmla="*/ 194723 h 299987"/>
              <a:gd name="connsiteX13" fmla="*/ 133244 w 419986"/>
              <a:gd name="connsiteY13" fmla="*/ 137573 h 299987"/>
              <a:gd name="connsiteX14" fmla="*/ 120544 w 419986"/>
              <a:gd name="connsiteY14" fmla="*/ 51848 h 299987"/>
              <a:gd name="connsiteX0" fmla="*/ 120544 w 419986"/>
              <a:gd name="connsiteY0" fmla="*/ 51848 h 299987"/>
              <a:gd name="connsiteX1" fmla="*/ 60219 w 419986"/>
              <a:gd name="connsiteY1" fmla="*/ 1048 h 299987"/>
              <a:gd name="connsiteX2" fmla="*/ 9419 w 419986"/>
              <a:gd name="connsiteY2" fmla="*/ 23273 h 299987"/>
              <a:gd name="connsiteX3" fmla="*/ 3069 w 419986"/>
              <a:gd name="connsiteY3" fmla="*/ 89948 h 299987"/>
              <a:gd name="connsiteX4" fmla="*/ 44344 w 419986"/>
              <a:gd name="connsiteY4" fmla="*/ 169323 h 299987"/>
              <a:gd name="connsiteX5" fmla="*/ 101494 w 419986"/>
              <a:gd name="connsiteY5" fmla="*/ 239173 h 299987"/>
              <a:gd name="connsiteX6" fmla="*/ 184044 w 419986"/>
              <a:gd name="connsiteY6" fmla="*/ 283623 h 299987"/>
              <a:gd name="connsiteX7" fmla="*/ 298344 w 419986"/>
              <a:gd name="connsiteY7" fmla="*/ 299498 h 299987"/>
              <a:gd name="connsiteX8" fmla="*/ 403119 w 419986"/>
              <a:gd name="connsiteY8" fmla="*/ 267748 h 299987"/>
              <a:gd name="connsiteX9" fmla="*/ 415819 w 419986"/>
              <a:gd name="connsiteY9" fmla="*/ 210598 h 299987"/>
              <a:gd name="connsiteX10" fmla="*/ 361844 w 419986"/>
              <a:gd name="connsiteY10" fmla="*/ 185198 h 299987"/>
              <a:gd name="connsiteX11" fmla="*/ 184044 w 419986"/>
              <a:gd name="connsiteY11" fmla="*/ 194723 h 299987"/>
              <a:gd name="connsiteX12" fmla="*/ 133244 w 419986"/>
              <a:gd name="connsiteY12" fmla="*/ 137573 h 299987"/>
              <a:gd name="connsiteX13" fmla="*/ 120544 w 419986"/>
              <a:gd name="connsiteY13" fmla="*/ 51848 h 299987"/>
              <a:gd name="connsiteX0" fmla="*/ 120544 w 419986"/>
              <a:gd name="connsiteY0" fmla="*/ 51848 h 299987"/>
              <a:gd name="connsiteX1" fmla="*/ 60219 w 419986"/>
              <a:gd name="connsiteY1" fmla="*/ 1048 h 299987"/>
              <a:gd name="connsiteX2" fmla="*/ 9419 w 419986"/>
              <a:gd name="connsiteY2" fmla="*/ 23273 h 299987"/>
              <a:gd name="connsiteX3" fmla="*/ 3069 w 419986"/>
              <a:gd name="connsiteY3" fmla="*/ 89948 h 299987"/>
              <a:gd name="connsiteX4" fmla="*/ 44344 w 419986"/>
              <a:gd name="connsiteY4" fmla="*/ 169323 h 299987"/>
              <a:gd name="connsiteX5" fmla="*/ 101494 w 419986"/>
              <a:gd name="connsiteY5" fmla="*/ 239173 h 299987"/>
              <a:gd name="connsiteX6" fmla="*/ 184044 w 419986"/>
              <a:gd name="connsiteY6" fmla="*/ 283623 h 299987"/>
              <a:gd name="connsiteX7" fmla="*/ 298344 w 419986"/>
              <a:gd name="connsiteY7" fmla="*/ 299498 h 299987"/>
              <a:gd name="connsiteX8" fmla="*/ 403119 w 419986"/>
              <a:gd name="connsiteY8" fmla="*/ 267748 h 299987"/>
              <a:gd name="connsiteX9" fmla="*/ 415819 w 419986"/>
              <a:gd name="connsiteY9" fmla="*/ 210598 h 299987"/>
              <a:gd name="connsiteX10" fmla="*/ 361844 w 419986"/>
              <a:gd name="connsiteY10" fmla="*/ 185198 h 299987"/>
              <a:gd name="connsiteX11" fmla="*/ 133244 w 419986"/>
              <a:gd name="connsiteY11" fmla="*/ 137573 h 299987"/>
              <a:gd name="connsiteX12" fmla="*/ 120544 w 419986"/>
              <a:gd name="connsiteY12" fmla="*/ 51848 h 299987"/>
              <a:gd name="connsiteX0" fmla="*/ 87206 w 419986"/>
              <a:gd name="connsiteY0" fmla="*/ 56362 h 300224"/>
              <a:gd name="connsiteX1" fmla="*/ 60219 w 419986"/>
              <a:gd name="connsiteY1" fmla="*/ 1285 h 300224"/>
              <a:gd name="connsiteX2" fmla="*/ 9419 w 419986"/>
              <a:gd name="connsiteY2" fmla="*/ 23510 h 300224"/>
              <a:gd name="connsiteX3" fmla="*/ 3069 w 419986"/>
              <a:gd name="connsiteY3" fmla="*/ 90185 h 300224"/>
              <a:gd name="connsiteX4" fmla="*/ 44344 w 419986"/>
              <a:gd name="connsiteY4" fmla="*/ 169560 h 300224"/>
              <a:gd name="connsiteX5" fmla="*/ 101494 w 419986"/>
              <a:gd name="connsiteY5" fmla="*/ 239410 h 300224"/>
              <a:gd name="connsiteX6" fmla="*/ 184044 w 419986"/>
              <a:gd name="connsiteY6" fmla="*/ 283860 h 300224"/>
              <a:gd name="connsiteX7" fmla="*/ 298344 w 419986"/>
              <a:gd name="connsiteY7" fmla="*/ 299735 h 300224"/>
              <a:gd name="connsiteX8" fmla="*/ 403119 w 419986"/>
              <a:gd name="connsiteY8" fmla="*/ 267985 h 300224"/>
              <a:gd name="connsiteX9" fmla="*/ 415819 w 419986"/>
              <a:gd name="connsiteY9" fmla="*/ 210835 h 300224"/>
              <a:gd name="connsiteX10" fmla="*/ 361844 w 419986"/>
              <a:gd name="connsiteY10" fmla="*/ 185435 h 300224"/>
              <a:gd name="connsiteX11" fmla="*/ 133244 w 419986"/>
              <a:gd name="connsiteY11" fmla="*/ 137810 h 300224"/>
              <a:gd name="connsiteX12" fmla="*/ 87206 w 419986"/>
              <a:gd name="connsiteY12" fmla="*/ 56362 h 300224"/>
              <a:gd name="connsiteX0" fmla="*/ 87206 w 419986"/>
              <a:gd name="connsiteY0" fmla="*/ 56362 h 300076"/>
              <a:gd name="connsiteX1" fmla="*/ 60219 w 419986"/>
              <a:gd name="connsiteY1" fmla="*/ 1285 h 300076"/>
              <a:gd name="connsiteX2" fmla="*/ 9419 w 419986"/>
              <a:gd name="connsiteY2" fmla="*/ 23510 h 300076"/>
              <a:gd name="connsiteX3" fmla="*/ 3069 w 419986"/>
              <a:gd name="connsiteY3" fmla="*/ 90185 h 300076"/>
              <a:gd name="connsiteX4" fmla="*/ 44344 w 419986"/>
              <a:gd name="connsiteY4" fmla="*/ 169560 h 300076"/>
              <a:gd name="connsiteX5" fmla="*/ 82444 w 419986"/>
              <a:gd name="connsiteY5" fmla="*/ 269348 h 300076"/>
              <a:gd name="connsiteX6" fmla="*/ 184044 w 419986"/>
              <a:gd name="connsiteY6" fmla="*/ 283860 h 300076"/>
              <a:gd name="connsiteX7" fmla="*/ 298344 w 419986"/>
              <a:gd name="connsiteY7" fmla="*/ 299735 h 300076"/>
              <a:gd name="connsiteX8" fmla="*/ 403119 w 419986"/>
              <a:gd name="connsiteY8" fmla="*/ 267985 h 300076"/>
              <a:gd name="connsiteX9" fmla="*/ 415819 w 419986"/>
              <a:gd name="connsiteY9" fmla="*/ 210835 h 300076"/>
              <a:gd name="connsiteX10" fmla="*/ 361844 w 419986"/>
              <a:gd name="connsiteY10" fmla="*/ 185435 h 300076"/>
              <a:gd name="connsiteX11" fmla="*/ 133244 w 419986"/>
              <a:gd name="connsiteY11" fmla="*/ 137810 h 300076"/>
              <a:gd name="connsiteX12" fmla="*/ 87206 w 419986"/>
              <a:gd name="connsiteY12" fmla="*/ 56362 h 300076"/>
              <a:gd name="connsiteX0" fmla="*/ 90023 w 422803"/>
              <a:gd name="connsiteY0" fmla="*/ 56362 h 300076"/>
              <a:gd name="connsiteX1" fmla="*/ 63036 w 422803"/>
              <a:gd name="connsiteY1" fmla="*/ 1285 h 300076"/>
              <a:gd name="connsiteX2" fmla="*/ 12236 w 422803"/>
              <a:gd name="connsiteY2" fmla="*/ 23510 h 300076"/>
              <a:gd name="connsiteX3" fmla="*/ 5886 w 422803"/>
              <a:gd name="connsiteY3" fmla="*/ 90185 h 300076"/>
              <a:gd name="connsiteX4" fmla="*/ 85261 w 422803"/>
              <a:gd name="connsiteY4" fmla="*/ 269348 h 300076"/>
              <a:gd name="connsiteX5" fmla="*/ 186861 w 422803"/>
              <a:gd name="connsiteY5" fmla="*/ 283860 h 300076"/>
              <a:gd name="connsiteX6" fmla="*/ 301161 w 422803"/>
              <a:gd name="connsiteY6" fmla="*/ 299735 h 300076"/>
              <a:gd name="connsiteX7" fmla="*/ 405936 w 422803"/>
              <a:gd name="connsiteY7" fmla="*/ 267985 h 300076"/>
              <a:gd name="connsiteX8" fmla="*/ 418636 w 422803"/>
              <a:gd name="connsiteY8" fmla="*/ 210835 h 300076"/>
              <a:gd name="connsiteX9" fmla="*/ 364661 w 422803"/>
              <a:gd name="connsiteY9" fmla="*/ 185435 h 300076"/>
              <a:gd name="connsiteX10" fmla="*/ 136061 w 422803"/>
              <a:gd name="connsiteY10" fmla="*/ 137810 h 300076"/>
              <a:gd name="connsiteX11" fmla="*/ 90023 w 422803"/>
              <a:gd name="connsiteY11" fmla="*/ 56362 h 300076"/>
              <a:gd name="connsiteX0" fmla="*/ 97545 w 430325"/>
              <a:gd name="connsiteY0" fmla="*/ 56362 h 305887"/>
              <a:gd name="connsiteX1" fmla="*/ 70558 w 430325"/>
              <a:gd name="connsiteY1" fmla="*/ 1285 h 305887"/>
              <a:gd name="connsiteX2" fmla="*/ 19758 w 430325"/>
              <a:gd name="connsiteY2" fmla="*/ 23510 h 305887"/>
              <a:gd name="connsiteX3" fmla="*/ 13408 w 430325"/>
              <a:gd name="connsiteY3" fmla="*/ 90185 h 305887"/>
              <a:gd name="connsiteX4" fmla="*/ 194383 w 430325"/>
              <a:gd name="connsiteY4" fmla="*/ 283860 h 305887"/>
              <a:gd name="connsiteX5" fmla="*/ 308683 w 430325"/>
              <a:gd name="connsiteY5" fmla="*/ 299735 h 305887"/>
              <a:gd name="connsiteX6" fmla="*/ 413458 w 430325"/>
              <a:gd name="connsiteY6" fmla="*/ 267985 h 305887"/>
              <a:gd name="connsiteX7" fmla="*/ 426158 w 430325"/>
              <a:gd name="connsiteY7" fmla="*/ 210835 h 305887"/>
              <a:gd name="connsiteX8" fmla="*/ 372183 w 430325"/>
              <a:gd name="connsiteY8" fmla="*/ 185435 h 305887"/>
              <a:gd name="connsiteX9" fmla="*/ 143583 w 430325"/>
              <a:gd name="connsiteY9" fmla="*/ 137810 h 305887"/>
              <a:gd name="connsiteX10" fmla="*/ 97545 w 430325"/>
              <a:gd name="connsiteY10" fmla="*/ 56362 h 305887"/>
              <a:gd name="connsiteX0" fmla="*/ 77813 w 410593"/>
              <a:gd name="connsiteY0" fmla="*/ 59057 h 303472"/>
              <a:gd name="connsiteX1" fmla="*/ 50826 w 410593"/>
              <a:gd name="connsiteY1" fmla="*/ 3980 h 303472"/>
              <a:gd name="connsiteX2" fmla="*/ 26 w 410593"/>
              <a:gd name="connsiteY2" fmla="*/ 26205 h 303472"/>
              <a:gd name="connsiteX3" fmla="*/ 46064 w 410593"/>
              <a:gd name="connsiteY3" fmla="*/ 199802 h 303472"/>
              <a:gd name="connsiteX4" fmla="*/ 174651 w 410593"/>
              <a:gd name="connsiteY4" fmla="*/ 286555 h 303472"/>
              <a:gd name="connsiteX5" fmla="*/ 288951 w 410593"/>
              <a:gd name="connsiteY5" fmla="*/ 302430 h 303472"/>
              <a:gd name="connsiteX6" fmla="*/ 393726 w 410593"/>
              <a:gd name="connsiteY6" fmla="*/ 270680 h 303472"/>
              <a:gd name="connsiteX7" fmla="*/ 406426 w 410593"/>
              <a:gd name="connsiteY7" fmla="*/ 213530 h 303472"/>
              <a:gd name="connsiteX8" fmla="*/ 352451 w 410593"/>
              <a:gd name="connsiteY8" fmla="*/ 188130 h 303472"/>
              <a:gd name="connsiteX9" fmla="*/ 123851 w 410593"/>
              <a:gd name="connsiteY9" fmla="*/ 140505 h 303472"/>
              <a:gd name="connsiteX10" fmla="*/ 77813 w 410593"/>
              <a:gd name="connsiteY10" fmla="*/ 59057 h 303472"/>
              <a:gd name="connsiteX0" fmla="*/ 77813 w 398077"/>
              <a:gd name="connsiteY0" fmla="*/ 59057 h 303472"/>
              <a:gd name="connsiteX1" fmla="*/ 50826 w 398077"/>
              <a:gd name="connsiteY1" fmla="*/ 3980 h 303472"/>
              <a:gd name="connsiteX2" fmla="*/ 26 w 398077"/>
              <a:gd name="connsiteY2" fmla="*/ 26205 h 303472"/>
              <a:gd name="connsiteX3" fmla="*/ 46064 w 398077"/>
              <a:gd name="connsiteY3" fmla="*/ 199802 h 303472"/>
              <a:gd name="connsiteX4" fmla="*/ 174651 w 398077"/>
              <a:gd name="connsiteY4" fmla="*/ 286555 h 303472"/>
              <a:gd name="connsiteX5" fmla="*/ 288951 w 398077"/>
              <a:gd name="connsiteY5" fmla="*/ 302430 h 303472"/>
              <a:gd name="connsiteX6" fmla="*/ 393726 w 398077"/>
              <a:gd name="connsiteY6" fmla="*/ 270680 h 303472"/>
              <a:gd name="connsiteX7" fmla="*/ 352451 w 398077"/>
              <a:gd name="connsiteY7" fmla="*/ 188130 h 303472"/>
              <a:gd name="connsiteX8" fmla="*/ 123851 w 398077"/>
              <a:gd name="connsiteY8" fmla="*/ 140505 h 303472"/>
              <a:gd name="connsiteX9" fmla="*/ 77813 w 398077"/>
              <a:gd name="connsiteY9" fmla="*/ 59057 h 303472"/>
              <a:gd name="connsiteX0" fmla="*/ 77813 w 377883"/>
              <a:gd name="connsiteY0" fmla="*/ 59057 h 303472"/>
              <a:gd name="connsiteX1" fmla="*/ 50826 w 377883"/>
              <a:gd name="connsiteY1" fmla="*/ 3980 h 303472"/>
              <a:gd name="connsiteX2" fmla="*/ 26 w 377883"/>
              <a:gd name="connsiteY2" fmla="*/ 26205 h 303472"/>
              <a:gd name="connsiteX3" fmla="*/ 46064 w 377883"/>
              <a:gd name="connsiteY3" fmla="*/ 199802 h 303472"/>
              <a:gd name="connsiteX4" fmla="*/ 174651 w 377883"/>
              <a:gd name="connsiteY4" fmla="*/ 286555 h 303472"/>
              <a:gd name="connsiteX5" fmla="*/ 288951 w 377883"/>
              <a:gd name="connsiteY5" fmla="*/ 302430 h 303472"/>
              <a:gd name="connsiteX6" fmla="*/ 365151 w 377883"/>
              <a:gd name="connsiteY6" fmla="*/ 270680 h 303472"/>
              <a:gd name="connsiteX7" fmla="*/ 352451 w 377883"/>
              <a:gd name="connsiteY7" fmla="*/ 188130 h 303472"/>
              <a:gd name="connsiteX8" fmla="*/ 123851 w 377883"/>
              <a:gd name="connsiteY8" fmla="*/ 140505 h 303472"/>
              <a:gd name="connsiteX9" fmla="*/ 77813 w 377883"/>
              <a:gd name="connsiteY9" fmla="*/ 59057 h 303472"/>
              <a:gd name="connsiteX0" fmla="*/ 96639 w 393435"/>
              <a:gd name="connsiteY0" fmla="*/ 82842 h 311508"/>
              <a:gd name="connsiteX1" fmla="*/ 51594 w 393435"/>
              <a:gd name="connsiteY1" fmla="*/ 10412 h 311508"/>
              <a:gd name="connsiteX2" fmla="*/ 794 w 393435"/>
              <a:gd name="connsiteY2" fmla="*/ 32637 h 311508"/>
              <a:gd name="connsiteX3" fmla="*/ 46832 w 393435"/>
              <a:gd name="connsiteY3" fmla="*/ 206234 h 311508"/>
              <a:gd name="connsiteX4" fmla="*/ 175419 w 393435"/>
              <a:gd name="connsiteY4" fmla="*/ 292987 h 311508"/>
              <a:gd name="connsiteX5" fmla="*/ 289719 w 393435"/>
              <a:gd name="connsiteY5" fmla="*/ 308862 h 311508"/>
              <a:gd name="connsiteX6" fmla="*/ 365919 w 393435"/>
              <a:gd name="connsiteY6" fmla="*/ 277112 h 311508"/>
              <a:gd name="connsiteX7" fmla="*/ 353219 w 393435"/>
              <a:gd name="connsiteY7" fmla="*/ 194562 h 311508"/>
              <a:gd name="connsiteX8" fmla="*/ 124619 w 393435"/>
              <a:gd name="connsiteY8" fmla="*/ 146937 h 311508"/>
              <a:gd name="connsiteX9" fmla="*/ 96639 w 393435"/>
              <a:gd name="connsiteY9" fmla="*/ 82842 h 311508"/>
              <a:gd name="connsiteX0" fmla="*/ 96639 w 387648"/>
              <a:gd name="connsiteY0" fmla="*/ 82842 h 311508"/>
              <a:gd name="connsiteX1" fmla="*/ 51594 w 387648"/>
              <a:gd name="connsiteY1" fmla="*/ 10412 h 311508"/>
              <a:gd name="connsiteX2" fmla="*/ 794 w 387648"/>
              <a:gd name="connsiteY2" fmla="*/ 32637 h 311508"/>
              <a:gd name="connsiteX3" fmla="*/ 46832 w 387648"/>
              <a:gd name="connsiteY3" fmla="*/ 206234 h 311508"/>
              <a:gd name="connsiteX4" fmla="*/ 175419 w 387648"/>
              <a:gd name="connsiteY4" fmla="*/ 292987 h 311508"/>
              <a:gd name="connsiteX5" fmla="*/ 289719 w 387648"/>
              <a:gd name="connsiteY5" fmla="*/ 308862 h 311508"/>
              <a:gd name="connsiteX6" fmla="*/ 365919 w 387648"/>
              <a:gd name="connsiteY6" fmla="*/ 277112 h 311508"/>
              <a:gd name="connsiteX7" fmla="*/ 353219 w 387648"/>
              <a:gd name="connsiteY7" fmla="*/ 194562 h 311508"/>
              <a:gd name="connsiteX8" fmla="*/ 159345 w 387648"/>
              <a:gd name="connsiteY8" fmla="*/ 176608 h 311508"/>
              <a:gd name="connsiteX9" fmla="*/ 96639 w 387648"/>
              <a:gd name="connsiteY9" fmla="*/ 82842 h 311508"/>
              <a:gd name="connsiteX0" fmla="*/ 96639 w 387512"/>
              <a:gd name="connsiteY0" fmla="*/ 82842 h 311508"/>
              <a:gd name="connsiteX1" fmla="*/ 51594 w 387512"/>
              <a:gd name="connsiteY1" fmla="*/ 10412 h 311508"/>
              <a:gd name="connsiteX2" fmla="*/ 794 w 387512"/>
              <a:gd name="connsiteY2" fmla="*/ 32637 h 311508"/>
              <a:gd name="connsiteX3" fmla="*/ 46832 w 387512"/>
              <a:gd name="connsiteY3" fmla="*/ 206234 h 311508"/>
              <a:gd name="connsiteX4" fmla="*/ 175419 w 387512"/>
              <a:gd name="connsiteY4" fmla="*/ 292987 h 311508"/>
              <a:gd name="connsiteX5" fmla="*/ 289719 w 387512"/>
              <a:gd name="connsiteY5" fmla="*/ 308862 h 311508"/>
              <a:gd name="connsiteX6" fmla="*/ 365919 w 387512"/>
              <a:gd name="connsiteY6" fmla="*/ 277112 h 311508"/>
              <a:gd name="connsiteX7" fmla="*/ 353219 w 387512"/>
              <a:gd name="connsiteY7" fmla="*/ 194562 h 311508"/>
              <a:gd name="connsiteX8" fmla="*/ 160163 w 387512"/>
              <a:gd name="connsiteY8" fmla="*/ 156583 h 311508"/>
              <a:gd name="connsiteX9" fmla="*/ 96639 w 387512"/>
              <a:gd name="connsiteY9" fmla="*/ 82842 h 311508"/>
              <a:gd name="connsiteX0" fmla="*/ 96639 w 376502"/>
              <a:gd name="connsiteY0" fmla="*/ 82842 h 311508"/>
              <a:gd name="connsiteX1" fmla="*/ 51594 w 376502"/>
              <a:gd name="connsiteY1" fmla="*/ 10412 h 311508"/>
              <a:gd name="connsiteX2" fmla="*/ 794 w 376502"/>
              <a:gd name="connsiteY2" fmla="*/ 32637 h 311508"/>
              <a:gd name="connsiteX3" fmla="*/ 46832 w 376502"/>
              <a:gd name="connsiteY3" fmla="*/ 206234 h 311508"/>
              <a:gd name="connsiteX4" fmla="*/ 175419 w 376502"/>
              <a:gd name="connsiteY4" fmla="*/ 292987 h 311508"/>
              <a:gd name="connsiteX5" fmla="*/ 289719 w 376502"/>
              <a:gd name="connsiteY5" fmla="*/ 308862 h 311508"/>
              <a:gd name="connsiteX6" fmla="*/ 365919 w 376502"/>
              <a:gd name="connsiteY6" fmla="*/ 277112 h 311508"/>
              <a:gd name="connsiteX7" fmla="*/ 353219 w 376502"/>
              <a:gd name="connsiteY7" fmla="*/ 194562 h 311508"/>
              <a:gd name="connsiteX8" fmla="*/ 279401 w 376502"/>
              <a:gd name="connsiteY8" fmla="*/ 179241 h 311508"/>
              <a:gd name="connsiteX9" fmla="*/ 160163 w 376502"/>
              <a:gd name="connsiteY9" fmla="*/ 156583 h 311508"/>
              <a:gd name="connsiteX10" fmla="*/ 96639 w 376502"/>
              <a:gd name="connsiteY10" fmla="*/ 82842 h 311508"/>
              <a:gd name="connsiteX0" fmla="*/ 96639 w 376502"/>
              <a:gd name="connsiteY0" fmla="*/ 82842 h 311508"/>
              <a:gd name="connsiteX1" fmla="*/ 51594 w 376502"/>
              <a:gd name="connsiteY1" fmla="*/ 10412 h 311508"/>
              <a:gd name="connsiteX2" fmla="*/ 794 w 376502"/>
              <a:gd name="connsiteY2" fmla="*/ 32637 h 311508"/>
              <a:gd name="connsiteX3" fmla="*/ 46832 w 376502"/>
              <a:gd name="connsiteY3" fmla="*/ 206234 h 311508"/>
              <a:gd name="connsiteX4" fmla="*/ 175419 w 376502"/>
              <a:gd name="connsiteY4" fmla="*/ 292987 h 311508"/>
              <a:gd name="connsiteX5" fmla="*/ 289719 w 376502"/>
              <a:gd name="connsiteY5" fmla="*/ 308862 h 311508"/>
              <a:gd name="connsiteX6" fmla="*/ 365919 w 376502"/>
              <a:gd name="connsiteY6" fmla="*/ 277112 h 311508"/>
              <a:gd name="connsiteX7" fmla="*/ 353219 w 376502"/>
              <a:gd name="connsiteY7" fmla="*/ 194562 h 311508"/>
              <a:gd name="connsiteX8" fmla="*/ 308224 w 376502"/>
              <a:gd name="connsiteY8" fmla="*/ 165631 h 311508"/>
              <a:gd name="connsiteX9" fmla="*/ 160163 w 376502"/>
              <a:gd name="connsiteY9" fmla="*/ 156583 h 311508"/>
              <a:gd name="connsiteX10" fmla="*/ 96639 w 376502"/>
              <a:gd name="connsiteY10" fmla="*/ 82842 h 311508"/>
              <a:gd name="connsiteX0" fmla="*/ 109934 w 376502"/>
              <a:gd name="connsiteY0" fmla="*/ 76672 h 311508"/>
              <a:gd name="connsiteX1" fmla="*/ 51594 w 376502"/>
              <a:gd name="connsiteY1" fmla="*/ 10412 h 311508"/>
              <a:gd name="connsiteX2" fmla="*/ 794 w 376502"/>
              <a:gd name="connsiteY2" fmla="*/ 32637 h 311508"/>
              <a:gd name="connsiteX3" fmla="*/ 46832 w 376502"/>
              <a:gd name="connsiteY3" fmla="*/ 206234 h 311508"/>
              <a:gd name="connsiteX4" fmla="*/ 175419 w 376502"/>
              <a:gd name="connsiteY4" fmla="*/ 292987 h 311508"/>
              <a:gd name="connsiteX5" fmla="*/ 289719 w 376502"/>
              <a:gd name="connsiteY5" fmla="*/ 308862 h 311508"/>
              <a:gd name="connsiteX6" fmla="*/ 365919 w 376502"/>
              <a:gd name="connsiteY6" fmla="*/ 277112 h 311508"/>
              <a:gd name="connsiteX7" fmla="*/ 353219 w 376502"/>
              <a:gd name="connsiteY7" fmla="*/ 194562 h 311508"/>
              <a:gd name="connsiteX8" fmla="*/ 308224 w 376502"/>
              <a:gd name="connsiteY8" fmla="*/ 165631 h 311508"/>
              <a:gd name="connsiteX9" fmla="*/ 160163 w 376502"/>
              <a:gd name="connsiteY9" fmla="*/ 156583 h 311508"/>
              <a:gd name="connsiteX10" fmla="*/ 109934 w 376502"/>
              <a:gd name="connsiteY10" fmla="*/ 76672 h 311508"/>
              <a:gd name="connsiteX0" fmla="*/ 275984 w 542552"/>
              <a:gd name="connsiteY0" fmla="*/ 88660 h 333541"/>
              <a:gd name="connsiteX1" fmla="*/ 217644 w 542552"/>
              <a:gd name="connsiteY1" fmla="*/ 22400 h 333541"/>
              <a:gd name="connsiteX2" fmla="*/ 166844 w 542552"/>
              <a:gd name="connsiteY2" fmla="*/ 44625 h 333541"/>
              <a:gd name="connsiteX3" fmla="*/ 29104 w 542552"/>
              <a:gd name="connsiteY3" fmla="*/ 290149 h 333541"/>
              <a:gd name="connsiteX4" fmla="*/ 341469 w 542552"/>
              <a:gd name="connsiteY4" fmla="*/ 304975 h 333541"/>
              <a:gd name="connsiteX5" fmla="*/ 455769 w 542552"/>
              <a:gd name="connsiteY5" fmla="*/ 320850 h 333541"/>
              <a:gd name="connsiteX6" fmla="*/ 531969 w 542552"/>
              <a:gd name="connsiteY6" fmla="*/ 289100 h 333541"/>
              <a:gd name="connsiteX7" fmla="*/ 519269 w 542552"/>
              <a:gd name="connsiteY7" fmla="*/ 206550 h 333541"/>
              <a:gd name="connsiteX8" fmla="*/ 474274 w 542552"/>
              <a:gd name="connsiteY8" fmla="*/ 177619 h 333541"/>
              <a:gd name="connsiteX9" fmla="*/ 326213 w 542552"/>
              <a:gd name="connsiteY9" fmla="*/ 168571 h 333541"/>
              <a:gd name="connsiteX10" fmla="*/ 275984 w 542552"/>
              <a:gd name="connsiteY10" fmla="*/ 88660 h 333541"/>
              <a:gd name="connsiteX0" fmla="*/ 248071 w 514639"/>
              <a:gd name="connsiteY0" fmla="*/ 88660 h 334898"/>
              <a:gd name="connsiteX1" fmla="*/ 189731 w 514639"/>
              <a:gd name="connsiteY1" fmla="*/ 22400 h 334898"/>
              <a:gd name="connsiteX2" fmla="*/ 138931 w 514639"/>
              <a:gd name="connsiteY2" fmla="*/ 44625 h 334898"/>
              <a:gd name="connsiteX3" fmla="*/ 1191 w 514639"/>
              <a:gd name="connsiteY3" fmla="*/ 290149 h 334898"/>
              <a:gd name="connsiteX4" fmla="*/ 146076 w 514639"/>
              <a:gd name="connsiteY4" fmla="*/ 313120 h 334898"/>
              <a:gd name="connsiteX5" fmla="*/ 313556 w 514639"/>
              <a:gd name="connsiteY5" fmla="*/ 304975 h 334898"/>
              <a:gd name="connsiteX6" fmla="*/ 427856 w 514639"/>
              <a:gd name="connsiteY6" fmla="*/ 320850 h 334898"/>
              <a:gd name="connsiteX7" fmla="*/ 504056 w 514639"/>
              <a:gd name="connsiteY7" fmla="*/ 289100 h 334898"/>
              <a:gd name="connsiteX8" fmla="*/ 491356 w 514639"/>
              <a:gd name="connsiteY8" fmla="*/ 206550 h 334898"/>
              <a:gd name="connsiteX9" fmla="*/ 446361 w 514639"/>
              <a:gd name="connsiteY9" fmla="*/ 177619 h 334898"/>
              <a:gd name="connsiteX10" fmla="*/ 298300 w 514639"/>
              <a:gd name="connsiteY10" fmla="*/ 168571 h 334898"/>
              <a:gd name="connsiteX11" fmla="*/ 248071 w 514639"/>
              <a:gd name="connsiteY11" fmla="*/ 88660 h 334898"/>
              <a:gd name="connsiteX0" fmla="*/ 253300 w 519868"/>
              <a:gd name="connsiteY0" fmla="*/ 88660 h 332103"/>
              <a:gd name="connsiteX1" fmla="*/ 194960 w 519868"/>
              <a:gd name="connsiteY1" fmla="*/ 22400 h 332103"/>
              <a:gd name="connsiteX2" fmla="*/ 144160 w 519868"/>
              <a:gd name="connsiteY2" fmla="*/ 44625 h 332103"/>
              <a:gd name="connsiteX3" fmla="*/ 6420 w 519868"/>
              <a:gd name="connsiteY3" fmla="*/ 290149 h 332103"/>
              <a:gd name="connsiteX4" fmla="*/ 105639 w 519868"/>
              <a:gd name="connsiteY4" fmla="*/ 296347 h 332103"/>
              <a:gd name="connsiteX5" fmla="*/ 318785 w 519868"/>
              <a:gd name="connsiteY5" fmla="*/ 304975 h 332103"/>
              <a:gd name="connsiteX6" fmla="*/ 433085 w 519868"/>
              <a:gd name="connsiteY6" fmla="*/ 320850 h 332103"/>
              <a:gd name="connsiteX7" fmla="*/ 509285 w 519868"/>
              <a:gd name="connsiteY7" fmla="*/ 289100 h 332103"/>
              <a:gd name="connsiteX8" fmla="*/ 496585 w 519868"/>
              <a:gd name="connsiteY8" fmla="*/ 206550 h 332103"/>
              <a:gd name="connsiteX9" fmla="*/ 451590 w 519868"/>
              <a:gd name="connsiteY9" fmla="*/ 177619 h 332103"/>
              <a:gd name="connsiteX10" fmla="*/ 303529 w 519868"/>
              <a:gd name="connsiteY10" fmla="*/ 168571 h 332103"/>
              <a:gd name="connsiteX11" fmla="*/ 253300 w 519868"/>
              <a:gd name="connsiteY11" fmla="*/ 88660 h 332103"/>
              <a:gd name="connsiteX0" fmla="*/ 253556 w 520124"/>
              <a:gd name="connsiteY0" fmla="*/ 73599 h 308435"/>
              <a:gd name="connsiteX1" fmla="*/ 195216 w 520124"/>
              <a:gd name="connsiteY1" fmla="*/ 7339 h 308435"/>
              <a:gd name="connsiteX2" fmla="*/ 144416 w 520124"/>
              <a:gd name="connsiteY2" fmla="*/ 29564 h 308435"/>
              <a:gd name="connsiteX3" fmla="*/ 65836 w 520124"/>
              <a:gd name="connsiteY3" fmla="*/ 150506 h 308435"/>
              <a:gd name="connsiteX4" fmla="*/ 6676 w 520124"/>
              <a:gd name="connsiteY4" fmla="*/ 275088 h 308435"/>
              <a:gd name="connsiteX5" fmla="*/ 105895 w 520124"/>
              <a:gd name="connsiteY5" fmla="*/ 281286 h 308435"/>
              <a:gd name="connsiteX6" fmla="*/ 319041 w 520124"/>
              <a:gd name="connsiteY6" fmla="*/ 289914 h 308435"/>
              <a:gd name="connsiteX7" fmla="*/ 433341 w 520124"/>
              <a:gd name="connsiteY7" fmla="*/ 305789 h 308435"/>
              <a:gd name="connsiteX8" fmla="*/ 509541 w 520124"/>
              <a:gd name="connsiteY8" fmla="*/ 274039 h 308435"/>
              <a:gd name="connsiteX9" fmla="*/ 496841 w 520124"/>
              <a:gd name="connsiteY9" fmla="*/ 191489 h 308435"/>
              <a:gd name="connsiteX10" fmla="*/ 451846 w 520124"/>
              <a:gd name="connsiteY10" fmla="*/ 162558 h 308435"/>
              <a:gd name="connsiteX11" fmla="*/ 303785 w 520124"/>
              <a:gd name="connsiteY11" fmla="*/ 153510 h 308435"/>
              <a:gd name="connsiteX12" fmla="*/ 253556 w 520124"/>
              <a:gd name="connsiteY12" fmla="*/ 73599 h 308435"/>
              <a:gd name="connsiteX0" fmla="*/ 257008 w 523576"/>
              <a:gd name="connsiteY0" fmla="*/ 73599 h 308435"/>
              <a:gd name="connsiteX1" fmla="*/ 198668 w 523576"/>
              <a:gd name="connsiteY1" fmla="*/ 7339 h 308435"/>
              <a:gd name="connsiteX2" fmla="*/ 147868 w 523576"/>
              <a:gd name="connsiteY2" fmla="*/ 29564 h 308435"/>
              <a:gd name="connsiteX3" fmla="*/ 48576 w 523576"/>
              <a:gd name="connsiteY3" fmla="*/ 128342 h 308435"/>
              <a:gd name="connsiteX4" fmla="*/ 10128 w 523576"/>
              <a:gd name="connsiteY4" fmla="*/ 275088 h 308435"/>
              <a:gd name="connsiteX5" fmla="*/ 109347 w 523576"/>
              <a:gd name="connsiteY5" fmla="*/ 281286 h 308435"/>
              <a:gd name="connsiteX6" fmla="*/ 322493 w 523576"/>
              <a:gd name="connsiteY6" fmla="*/ 289914 h 308435"/>
              <a:gd name="connsiteX7" fmla="*/ 436793 w 523576"/>
              <a:gd name="connsiteY7" fmla="*/ 305789 h 308435"/>
              <a:gd name="connsiteX8" fmla="*/ 512993 w 523576"/>
              <a:gd name="connsiteY8" fmla="*/ 274039 h 308435"/>
              <a:gd name="connsiteX9" fmla="*/ 500293 w 523576"/>
              <a:gd name="connsiteY9" fmla="*/ 191489 h 308435"/>
              <a:gd name="connsiteX10" fmla="*/ 455298 w 523576"/>
              <a:gd name="connsiteY10" fmla="*/ 162558 h 308435"/>
              <a:gd name="connsiteX11" fmla="*/ 307237 w 523576"/>
              <a:gd name="connsiteY11" fmla="*/ 153510 h 308435"/>
              <a:gd name="connsiteX12" fmla="*/ 257008 w 523576"/>
              <a:gd name="connsiteY12" fmla="*/ 73599 h 308435"/>
              <a:gd name="connsiteX0" fmla="*/ 260857 w 527425"/>
              <a:gd name="connsiteY0" fmla="*/ 73599 h 308435"/>
              <a:gd name="connsiteX1" fmla="*/ 202517 w 527425"/>
              <a:gd name="connsiteY1" fmla="*/ 7339 h 308435"/>
              <a:gd name="connsiteX2" fmla="*/ 151717 w 527425"/>
              <a:gd name="connsiteY2" fmla="*/ 29564 h 308435"/>
              <a:gd name="connsiteX3" fmla="*/ 29332 w 527425"/>
              <a:gd name="connsiteY3" fmla="*/ 181536 h 308435"/>
              <a:gd name="connsiteX4" fmla="*/ 13977 w 527425"/>
              <a:gd name="connsiteY4" fmla="*/ 275088 h 308435"/>
              <a:gd name="connsiteX5" fmla="*/ 113196 w 527425"/>
              <a:gd name="connsiteY5" fmla="*/ 281286 h 308435"/>
              <a:gd name="connsiteX6" fmla="*/ 326342 w 527425"/>
              <a:gd name="connsiteY6" fmla="*/ 289914 h 308435"/>
              <a:gd name="connsiteX7" fmla="*/ 440642 w 527425"/>
              <a:gd name="connsiteY7" fmla="*/ 305789 h 308435"/>
              <a:gd name="connsiteX8" fmla="*/ 516842 w 527425"/>
              <a:gd name="connsiteY8" fmla="*/ 274039 h 308435"/>
              <a:gd name="connsiteX9" fmla="*/ 504142 w 527425"/>
              <a:gd name="connsiteY9" fmla="*/ 191489 h 308435"/>
              <a:gd name="connsiteX10" fmla="*/ 459147 w 527425"/>
              <a:gd name="connsiteY10" fmla="*/ 162558 h 308435"/>
              <a:gd name="connsiteX11" fmla="*/ 311086 w 527425"/>
              <a:gd name="connsiteY11" fmla="*/ 153510 h 308435"/>
              <a:gd name="connsiteX12" fmla="*/ 260857 w 527425"/>
              <a:gd name="connsiteY12" fmla="*/ 73599 h 308435"/>
              <a:gd name="connsiteX0" fmla="*/ 260857 w 527425"/>
              <a:gd name="connsiteY0" fmla="*/ 73599 h 308435"/>
              <a:gd name="connsiteX1" fmla="*/ 202517 w 527425"/>
              <a:gd name="connsiteY1" fmla="*/ 7339 h 308435"/>
              <a:gd name="connsiteX2" fmla="*/ 151717 w 527425"/>
              <a:gd name="connsiteY2" fmla="*/ 29564 h 308435"/>
              <a:gd name="connsiteX3" fmla="*/ 75519 w 527425"/>
              <a:gd name="connsiteY3" fmla="*/ 114153 h 308435"/>
              <a:gd name="connsiteX4" fmla="*/ 29332 w 527425"/>
              <a:gd name="connsiteY4" fmla="*/ 181536 h 308435"/>
              <a:gd name="connsiteX5" fmla="*/ 13977 w 527425"/>
              <a:gd name="connsiteY5" fmla="*/ 275088 h 308435"/>
              <a:gd name="connsiteX6" fmla="*/ 113196 w 527425"/>
              <a:gd name="connsiteY6" fmla="*/ 281286 h 308435"/>
              <a:gd name="connsiteX7" fmla="*/ 326342 w 527425"/>
              <a:gd name="connsiteY7" fmla="*/ 289914 h 308435"/>
              <a:gd name="connsiteX8" fmla="*/ 440642 w 527425"/>
              <a:gd name="connsiteY8" fmla="*/ 305789 h 308435"/>
              <a:gd name="connsiteX9" fmla="*/ 516842 w 527425"/>
              <a:gd name="connsiteY9" fmla="*/ 274039 h 308435"/>
              <a:gd name="connsiteX10" fmla="*/ 504142 w 527425"/>
              <a:gd name="connsiteY10" fmla="*/ 191489 h 308435"/>
              <a:gd name="connsiteX11" fmla="*/ 459147 w 527425"/>
              <a:gd name="connsiteY11" fmla="*/ 162558 h 308435"/>
              <a:gd name="connsiteX12" fmla="*/ 311086 w 527425"/>
              <a:gd name="connsiteY12" fmla="*/ 153510 h 308435"/>
              <a:gd name="connsiteX13" fmla="*/ 260857 w 527425"/>
              <a:gd name="connsiteY13" fmla="*/ 73599 h 308435"/>
              <a:gd name="connsiteX0" fmla="*/ 260857 w 527425"/>
              <a:gd name="connsiteY0" fmla="*/ 73599 h 308435"/>
              <a:gd name="connsiteX1" fmla="*/ 202517 w 527425"/>
              <a:gd name="connsiteY1" fmla="*/ 7339 h 308435"/>
              <a:gd name="connsiteX2" fmla="*/ 151717 w 527425"/>
              <a:gd name="connsiteY2" fmla="*/ 29564 h 308435"/>
              <a:gd name="connsiteX3" fmla="*/ 99480 w 527425"/>
              <a:gd name="connsiteY3" fmla="*/ 124579 h 308435"/>
              <a:gd name="connsiteX4" fmla="*/ 29332 w 527425"/>
              <a:gd name="connsiteY4" fmla="*/ 181536 h 308435"/>
              <a:gd name="connsiteX5" fmla="*/ 13977 w 527425"/>
              <a:gd name="connsiteY5" fmla="*/ 275088 h 308435"/>
              <a:gd name="connsiteX6" fmla="*/ 113196 w 527425"/>
              <a:gd name="connsiteY6" fmla="*/ 281286 h 308435"/>
              <a:gd name="connsiteX7" fmla="*/ 326342 w 527425"/>
              <a:gd name="connsiteY7" fmla="*/ 289914 h 308435"/>
              <a:gd name="connsiteX8" fmla="*/ 440642 w 527425"/>
              <a:gd name="connsiteY8" fmla="*/ 305789 h 308435"/>
              <a:gd name="connsiteX9" fmla="*/ 516842 w 527425"/>
              <a:gd name="connsiteY9" fmla="*/ 274039 h 308435"/>
              <a:gd name="connsiteX10" fmla="*/ 504142 w 527425"/>
              <a:gd name="connsiteY10" fmla="*/ 191489 h 308435"/>
              <a:gd name="connsiteX11" fmla="*/ 459147 w 527425"/>
              <a:gd name="connsiteY11" fmla="*/ 162558 h 308435"/>
              <a:gd name="connsiteX12" fmla="*/ 311086 w 527425"/>
              <a:gd name="connsiteY12" fmla="*/ 153510 h 308435"/>
              <a:gd name="connsiteX13" fmla="*/ 260857 w 527425"/>
              <a:gd name="connsiteY13" fmla="*/ 73599 h 308435"/>
              <a:gd name="connsiteX0" fmla="*/ 259600 w 519419"/>
              <a:gd name="connsiteY0" fmla="*/ 68667 h 301366"/>
              <a:gd name="connsiteX1" fmla="*/ 201260 w 519419"/>
              <a:gd name="connsiteY1" fmla="*/ 2407 h 301366"/>
              <a:gd name="connsiteX2" fmla="*/ 150460 w 519419"/>
              <a:gd name="connsiteY2" fmla="*/ 24632 h 301366"/>
              <a:gd name="connsiteX3" fmla="*/ 98223 w 519419"/>
              <a:gd name="connsiteY3" fmla="*/ 119647 h 301366"/>
              <a:gd name="connsiteX4" fmla="*/ 28075 w 519419"/>
              <a:gd name="connsiteY4" fmla="*/ 176604 h 301366"/>
              <a:gd name="connsiteX5" fmla="*/ 12720 w 519419"/>
              <a:gd name="connsiteY5" fmla="*/ 270156 h 301366"/>
              <a:gd name="connsiteX6" fmla="*/ 209570 w 519419"/>
              <a:gd name="connsiteY6" fmla="*/ 237863 h 301366"/>
              <a:gd name="connsiteX7" fmla="*/ 325085 w 519419"/>
              <a:gd name="connsiteY7" fmla="*/ 284982 h 301366"/>
              <a:gd name="connsiteX8" fmla="*/ 439385 w 519419"/>
              <a:gd name="connsiteY8" fmla="*/ 300857 h 301366"/>
              <a:gd name="connsiteX9" fmla="*/ 515585 w 519419"/>
              <a:gd name="connsiteY9" fmla="*/ 269107 h 301366"/>
              <a:gd name="connsiteX10" fmla="*/ 502885 w 519419"/>
              <a:gd name="connsiteY10" fmla="*/ 186557 h 301366"/>
              <a:gd name="connsiteX11" fmla="*/ 457890 w 519419"/>
              <a:gd name="connsiteY11" fmla="*/ 157626 h 301366"/>
              <a:gd name="connsiteX12" fmla="*/ 309829 w 519419"/>
              <a:gd name="connsiteY12" fmla="*/ 148578 h 301366"/>
              <a:gd name="connsiteX13" fmla="*/ 259600 w 519419"/>
              <a:gd name="connsiteY13" fmla="*/ 68667 h 301366"/>
              <a:gd name="connsiteX0" fmla="*/ 259600 w 519419"/>
              <a:gd name="connsiteY0" fmla="*/ 68667 h 300857"/>
              <a:gd name="connsiteX1" fmla="*/ 201260 w 519419"/>
              <a:gd name="connsiteY1" fmla="*/ 2407 h 300857"/>
              <a:gd name="connsiteX2" fmla="*/ 150460 w 519419"/>
              <a:gd name="connsiteY2" fmla="*/ 24632 h 300857"/>
              <a:gd name="connsiteX3" fmla="*/ 98223 w 519419"/>
              <a:gd name="connsiteY3" fmla="*/ 119647 h 300857"/>
              <a:gd name="connsiteX4" fmla="*/ 28075 w 519419"/>
              <a:gd name="connsiteY4" fmla="*/ 176604 h 300857"/>
              <a:gd name="connsiteX5" fmla="*/ 12720 w 519419"/>
              <a:gd name="connsiteY5" fmla="*/ 270156 h 300857"/>
              <a:gd name="connsiteX6" fmla="*/ 209570 w 519419"/>
              <a:gd name="connsiteY6" fmla="*/ 237863 h 300857"/>
              <a:gd name="connsiteX7" fmla="*/ 336991 w 519419"/>
              <a:gd name="connsiteY7" fmla="*/ 270013 h 300857"/>
              <a:gd name="connsiteX8" fmla="*/ 439385 w 519419"/>
              <a:gd name="connsiteY8" fmla="*/ 300857 h 300857"/>
              <a:gd name="connsiteX9" fmla="*/ 515585 w 519419"/>
              <a:gd name="connsiteY9" fmla="*/ 269107 h 300857"/>
              <a:gd name="connsiteX10" fmla="*/ 502885 w 519419"/>
              <a:gd name="connsiteY10" fmla="*/ 186557 h 300857"/>
              <a:gd name="connsiteX11" fmla="*/ 457890 w 519419"/>
              <a:gd name="connsiteY11" fmla="*/ 157626 h 300857"/>
              <a:gd name="connsiteX12" fmla="*/ 309829 w 519419"/>
              <a:gd name="connsiteY12" fmla="*/ 148578 h 300857"/>
              <a:gd name="connsiteX13" fmla="*/ 259600 w 519419"/>
              <a:gd name="connsiteY13" fmla="*/ 68667 h 300857"/>
              <a:gd name="connsiteX0" fmla="*/ 259600 w 519588"/>
              <a:gd name="connsiteY0" fmla="*/ 68667 h 288027"/>
              <a:gd name="connsiteX1" fmla="*/ 201260 w 519588"/>
              <a:gd name="connsiteY1" fmla="*/ 2407 h 288027"/>
              <a:gd name="connsiteX2" fmla="*/ 150460 w 519588"/>
              <a:gd name="connsiteY2" fmla="*/ 24632 h 288027"/>
              <a:gd name="connsiteX3" fmla="*/ 98223 w 519588"/>
              <a:gd name="connsiteY3" fmla="*/ 119647 h 288027"/>
              <a:gd name="connsiteX4" fmla="*/ 28075 w 519588"/>
              <a:gd name="connsiteY4" fmla="*/ 176604 h 288027"/>
              <a:gd name="connsiteX5" fmla="*/ 12720 w 519588"/>
              <a:gd name="connsiteY5" fmla="*/ 270156 h 288027"/>
              <a:gd name="connsiteX6" fmla="*/ 209570 w 519588"/>
              <a:gd name="connsiteY6" fmla="*/ 237863 h 288027"/>
              <a:gd name="connsiteX7" fmla="*/ 336991 w 519588"/>
              <a:gd name="connsiteY7" fmla="*/ 270013 h 288027"/>
              <a:gd name="connsiteX8" fmla="*/ 437003 w 519588"/>
              <a:gd name="connsiteY8" fmla="*/ 288026 h 288027"/>
              <a:gd name="connsiteX9" fmla="*/ 515585 w 519588"/>
              <a:gd name="connsiteY9" fmla="*/ 269107 h 288027"/>
              <a:gd name="connsiteX10" fmla="*/ 502885 w 519588"/>
              <a:gd name="connsiteY10" fmla="*/ 186557 h 288027"/>
              <a:gd name="connsiteX11" fmla="*/ 457890 w 519588"/>
              <a:gd name="connsiteY11" fmla="*/ 157626 h 288027"/>
              <a:gd name="connsiteX12" fmla="*/ 309829 w 519588"/>
              <a:gd name="connsiteY12" fmla="*/ 148578 h 288027"/>
              <a:gd name="connsiteX13" fmla="*/ 259600 w 519588"/>
              <a:gd name="connsiteY13" fmla="*/ 68667 h 288027"/>
              <a:gd name="connsiteX0" fmla="*/ 234688 w 494676"/>
              <a:gd name="connsiteY0" fmla="*/ 68667 h 288027"/>
              <a:gd name="connsiteX1" fmla="*/ 176348 w 494676"/>
              <a:gd name="connsiteY1" fmla="*/ 2407 h 288027"/>
              <a:gd name="connsiteX2" fmla="*/ 125548 w 494676"/>
              <a:gd name="connsiteY2" fmla="*/ 24632 h 288027"/>
              <a:gd name="connsiteX3" fmla="*/ 73311 w 494676"/>
              <a:gd name="connsiteY3" fmla="*/ 119647 h 288027"/>
              <a:gd name="connsiteX4" fmla="*/ 3163 w 494676"/>
              <a:gd name="connsiteY4" fmla="*/ 176604 h 288027"/>
              <a:gd name="connsiteX5" fmla="*/ 184658 w 494676"/>
              <a:gd name="connsiteY5" fmla="*/ 237863 h 288027"/>
              <a:gd name="connsiteX6" fmla="*/ 312079 w 494676"/>
              <a:gd name="connsiteY6" fmla="*/ 270013 h 288027"/>
              <a:gd name="connsiteX7" fmla="*/ 412091 w 494676"/>
              <a:gd name="connsiteY7" fmla="*/ 288026 h 288027"/>
              <a:gd name="connsiteX8" fmla="*/ 490673 w 494676"/>
              <a:gd name="connsiteY8" fmla="*/ 269107 h 288027"/>
              <a:gd name="connsiteX9" fmla="*/ 477973 w 494676"/>
              <a:gd name="connsiteY9" fmla="*/ 186557 h 288027"/>
              <a:gd name="connsiteX10" fmla="*/ 432978 w 494676"/>
              <a:gd name="connsiteY10" fmla="*/ 157626 h 288027"/>
              <a:gd name="connsiteX11" fmla="*/ 284917 w 494676"/>
              <a:gd name="connsiteY11" fmla="*/ 148578 h 288027"/>
              <a:gd name="connsiteX12" fmla="*/ 234688 w 494676"/>
              <a:gd name="connsiteY12" fmla="*/ 68667 h 288027"/>
              <a:gd name="connsiteX0" fmla="*/ 161517 w 421505"/>
              <a:gd name="connsiteY0" fmla="*/ 68667 h 288027"/>
              <a:gd name="connsiteX1" fmla="*/ 103177 w 421505"/>
              <a:gd name="connsiteY1" fmla="*/ 2407 h 288027"/>
              <a:gd name="connsiteX2" fmla="*/ 52377 w 421505"/>
              <a:gd name="connsiteY2" fmla="*/ 24632 h 288027"/>
              <a:gd name="connsiteX3" fmla="*/ 140 w 421505"/>
              <a:gd name="connsiteY3" fmla="*/ 119647 h 288027"/>
              <a:gd name="connsiteX4" fmla="*/ 39529 w 421505"/>
              <a:gd name="connsiteY4" fmla="*/ 172327 h 288027"/>
              <a:gd name="connsiteX5" fmla="*/ 111487 w 421505"/>
              <a:gd name="connsiteY5" fmla="*/ 237863 h 288027"/>
              <a:gd name="connsiteX6" fmla="*/ 238908 w 421505"/>
              <a:gd name="connsiteY6" fmla="*/ 270013 h 288027"/>
              <a:gd name="connsiteX7" fmla="*/ 338920 w 421505"/>
              <a:gd name="connsiteY7" fmla="*/ 288026 h 288027"/>
              <a:gd name="connsiteX8" fmla="*/ 417502 w 421505"/>
              <a:gd name="connsiteY8" fmla="*/ 269107 h 288027"/>
              <a:gd name="connsiteX9" fmla="*/ 404802 w 421505"/>
              <a:gd name="connsiteY9" fmla="*/ 186557 h 288027"/>
              <a:gd name="connsiteX10" fmla="*/ 359807 w 421505"/>
              <a:gd name="connsiteY10" fmla="*/ 157626 h 288027"/>
              <a:gd name="connsiteX11" fmla="*/ 211746 w 421505"/>
              <a:gd name="connsiteY11" fmla="*/ 148578 h 288027"/>
              <a:gd name="connsiteX12" fmla="*/ 161517 w 421505"/>
              <a:gd name="connsiteY12" fmla="*/ 68667 h 288027"/>
              <a:gd name="connsiteX0" fmla="*/ 125024 w 385012"/>
              <a:gd name="connsiteY0" fmla="*/ 68404 h 287764"/>
              <a:gd name="connsiteX1" fmla="*/ 66684 w 385012"/>
              <a:gd name="connsiteY1" fmla="*/ 2144 h 287764"/>
              <a:gd name="connsiteX2" fmla="*/ 15884 w 385012"/>
              <a:gd name="connsiteY2" fmla="*/ 24369 h 287764"/>
              <a:gd name="connsiteX3" fmla="*/ 13653 w 385012"/>
              <a:gd name="connsiteY3" fmla="*/ 104416 h 287764"/>
              <a:gd name="connsiteX4" fmla="*/ 3036 w 385012"/>
              <a:gd name="connsiteY4" fmla="*/ 172064 h 287764"/>
              <a:gd name="connsiteX5" fmla="*/ 74994 w 385012"/>
              <a:gd name="connsiteY5" fmla="*/ 237600 h 287764"/>
              <a:gd name="connsiteX6" fmla="*/ 202415 w 385012"/>
              <a:gd name="connsiteY6" fmla="*/ 269750 h 287764"/>
              <a:gd name="connsiteX7" fmla="*/ 302427 w 385012"/>
              <a:gd name="connsiteY7" fmla="*/ 287763 h 287764"/>
              <a:gd name="connsiteX8" fmla="*/ 381009 w 385012"/>
              <a:gd name="connsiteY8" fmla="*/ 268844 h 287764"/>
              <a:gd name="connsiteX9" fmla="*/ 368309 w 385012"/>
              <a:gd name="connsiteY9" fmla="*/ 186294 h 287764"/>
              <a:gd name="connsiteX10" fmla="*/ 323314 w 385012"/>
              <a:gd name="connsiteY10" fmla="*/ 157363 h 287764"/>
              <a:gd name="connsiteX11" fmla="*/ 175253 w 385012"/>
              <a:gd name="connsiteY11" fmla="*/ 148315 h 287764"/>
              <a:gd name="connsiteX12" fmla="*/ 125024 w 385012"/>
              <a:gd name="connsiteY12" fmla="*/ 68404 h 287764"/>
              <a:gd name="connsiteX0" fmla="*/ 114055 w 374043"/>
              <a:gd name="connsiteY0" fmla="*/ 68404 h 287764"/>
              <a:gd name="connsiteX1" fmla="*/ 55715 w 374043"/>
              <a:gd name="connsiteY1" fmla="*/ 2144 h 287764"/>
              <a:gd name="connsiteX2" fmla="*/ 4915 w 374043"/>
              <a:gd name="connsiteY2" fmla="*/ 24369 h 287764"/>
              <a:gd name="connsiteX3" fmla="*/ 2684 w 374043"/>
              <a:gd name="connsiteY3" fmla="*/ 104416 h 287764"/>
              <a:gd name="connsiteX4" fmla="*/ 11117 w 374043"/>
              <a:gd name="connsiteY4" fmla="*/ 169926 h 287764"/>
              <a:gd name="connsiteX5" fmla="*/ 64025 w 374043"/>
              <a:gd name="connsiteY5" fmla="*/ 237600 h 287764"/>
              <a:gd name="connsiteX6" fmla="*/ 191446 w 374043"/>
              <a:gd name="connsiteY6" fmla="*/ 269750 h 287764"/>
              <a:gd name="connsiteX7" fmla="*/ 291458 w 374043"/>
              <a:gd name="connsiteY7" fmla="*/ 287763 h 287764"/>
              <a:gd name="connsiteX8" fmla="*/ 370040 w 374043"/>
              <a:gd name="connsiteY8" fmla="*/ 268844 h 287764"/>
              <a:gd name="connsiteX9" fmla="*/ 357340 w 374043"/>
              <a:gd name="connsiteY9" fmla="*/ 186294 h 287764"/>
              <a:gd name="connsiteX10" fmla="*/ 312345 w 374043"/>
              <a:gd name="connsiteY10" fmla="*/ 157363 h 287764"/>
              <a:gd name="connsiteX11" fmla="*/ 164284 w 374043"/>
              <a:gd name="connsiteY11" fmla="*/ 148315 h 287764"/>
              <a:gd name="connsiteX12" fmla="*/ 114055 w 374043"/>
              <a:gd name="connsiteY12" fmla="*/ 68404 h 287764"/>
              <a:gd name="connsiteX0" fmla="*/ 113128 w 373116"/>
              <a:gd name="connsiteY0" fmla="*/ 67786 h 287146"/>
              <a:gd name="connsiteX1" fmla="*/ 54788 w 373116"/>
              <a:gd name="connsiteY1" fmla="*/ 1526 h 287146"/>
              <a:gd name="connsiteX2" fmla="*/ 32563 w 373116"/>
              <a:gd name="connsiteY2" fmla="*/ 28028 h 287146"/>
              <a:gd name="connsiteX3" fmla="*/ 1757 w 373116"/>
              <a:gd name="connsiteY3" fmla="*/ 103798 h 287146"/>
              <a:gd name="connsiteX4" fmla="*/ 10190 w 373116"/>
              <a:gd name="connsiteY4" fmla="*/ 169308 h 287146"/>
              <a:gd name="connsiteX5" fmla="*/ 63098 w 373116"/>
              <a:gd name="connsiteY5" fmla="*/ 236982 h 287146"/>
              <a:gd name="connsiteX6" fmla="*/ 190519 w 373116"/>
              <a:gd name="connsiteY6" fmla="*/ 269132 h 287146"/>
              <a:gd name="connsiteX7" fmla="*/ 290531 w 373116"/>
              <a:gd name="connsiteY7" fmla="*/ 287145 h 287146"/>
              <a:gd name="connsiteX8" fmla="*/ 369113 w 373116"/>
              <a:gd name="connsiteY8" fmla="*/ 268226 h 287146"/>
              <a:gd name="connsiteX9" fmla="*/ 356413 w 373116"/>
              <a:gd name="connsiteY9" fmla="*/ 185676 h 287146"/>
              <a:gd name="connsiteX10" fmla="*/ 311418 w 373116"/>
              <a:gd name="connsiteY10" fmla="*/ 156745 h 287146"/>
              <a:gd name="connsiteX11" fmla="*/ 163357 w 373116"/>
              <a:gd name="connsiteY11" fmla="*/ 147697 h 287146"/>
              <a:gd name="connsiteX12" fmla="*/ 113128 w 373116"/>
              <a:gd name="connsiteY12" fmla="*/ 67786 h 287146"/>
              <a:gd name="connsiteX0" fmla="*/ 96459 w 373116"/>
              <a:gd name="connsiteY0" fmla="*/ 63273 h 286911"/>
              <a:gd name="connsiteX1" fmla="*/ 54788 w 373116"/>
              <a:gd name="connsiteY1" fmla="*/ 1291 h 286911"/>
              <a:gd name="connsiteX2" fmla="*/ 32563 w 373116"/>
              <a:gd name="connsiteY2" fmla="*/ 27793 h 286911"/>
              <a:gd name="connsiteX3" fmla="*/ 1757 w 373116"/>
              <a:gd name="connsiteY3" fmla="*/ 103563 h 286911"/>
              <a:gd name="connsiteX4" fmla="*/ 10190 w 373116"/>
              <a:gd name="connsiteY4" fmla="*/ 169073 h 286911"/>
              <a:gd name="connsiteX5" fmla="*/ 63098 w 373116"/>
              <a:gd name="connsiteY5" fmla="*/ 236747 h 286911"/>
              <a:gd name="connsiteX6" fmla="*/ 190519 w 373116"/>
              <a:gd name="connsiteY6" fmla="*/ 268897 h 286911"/>
              <a:gd name="connsiteX7" fmla="*/ 290531 w 373116"/>
              <a:gd name="connsiteY7" fmla="*/ 286910 h 286911"/>
              <a:gd name="connsiteX8" fmla="*/ 369113 w 373116"/>
              <a:gd name="connsiteY8" fmla="*/ 267991 h 286911"/>
              <a:gd name="connsiteX9" fmla="*/ 356413 w 373116"/>
              <a:gd name="connsiteY9" fmla="*/ 185441 h 286911"/>
              <a:gd name="connsiteX10" fmla="*/ 311418 w 373116"/>
              <a:gd name="connsiteY10" fmla="*/ 156510 h 286911"/>
              <a:gd name="connsiteX11" fmla="*/ 163357 w 373116"/>
              <a:gd name="connsiteY11" fmla="*/ 147462 h 286911"/>
              <a:gd name="connsiteX12" fmla="*/ 96459 w 373116"/>
              <a:gd name="connsiteY12" fmla="*/ 63273 h 286911"/>
              <a:gd name="connsiteX0" fmla="*/ 96459 w 373116"/>
              <a:gd name="connsiteY0" fmla="*/ 55348 h 278986"/>
              <a:gd name="connsiteX1" fmla="*/ 66695 w 373116"/>
              <a:gd name="connsiteY1" fmla="*/ 1920 h 278986"/>
              <a:gd name="connsiteX2" fmla="*/ 32563 w 373116"/>
              <a:gd name="connsiteY2" fmla="*/ 19868 h 278986"/>
              <a:gd name="connsiteX3" fmla="*/ 1757 w 373116"/>
              <a:gd name="connsiteY3" fmla="*/ 95638 h 278986"/>
              <a:gd name="connsiteX4" fmla="*/ 10190 w 373116"/>
              <a:gd name="connsiteY4" fmla="*/ 161148 h 278986"/>
              <a:gd name="connsiteX5" fmla="*/ 63098 w 373116"/>
              <a:gd name="connsiteY5" fmla="*/ 228822 h 278986"/>
              <a:gd name="connsiteX6" fmla="*/ 190519 w 373116"/>
              <a:gd name="connsiteY6" fmla="*/ 260972 h 278986"/>
              <a:gd name="connsiteX7" fmla="*/ 290531 w 373116"/>
              <a:gd name="connsiteY7" fmla="*/ 278985 h 278986"/>
              <a:gd name="connsiteX8" fmla="*/ 369113 w 373116"/>
              <a:gd name="connsiteY8" fmla="*/ 260066 h 278986"/>
              <a:gd name="connsiteX9" fmla="*/ 356413 w 373116"/>
              <a:gd name="connsiteY9" fmla="*/ 177516 h 278986"/>
              <a:gd name="connsiteX10" fmla="*/ 311418 w 373116"/>
              <a:gd name="connsiteY10" fmla="*/ 148585 h 278986"/>
              <a:gd name="connsiteX11" fmla="*/ 163357 w 373116"/>
              <a:gd name="connsiteY11" fmla="*/ 139537 h 278986"/>
              <a:gd name="connsiteX12" fmla="*/ 96459 w 373116"/>
              <a:gd name="connsiteY12" fmla="*/ 55348 h 278986"/>
              <a:gd name="connsiteX0" fmla="*/ 96459 w 373116"/>
              <a:gd name="connsiteY0" fmla="*/ 55348 h 299301"/>
              <a:gd name="connsiteX1" fmla="*/ 66695 w 373116"/>
              <a:gd name="connsiteY1" fmla="*/ 1920 h 299301"/>
              <a:gd name="connsiteX2" fmla="*/ 32563 w 373116"/>
              <a:gd name="connsiteY2" fmla="*/ 19868 h 299301"/>
              <a:gd name="connsiteX3" fmla="*/ 1757 w 373116"/>
              <a:gd name="connsiteY3" fmla="*/ 95638 h 299301"/>
              <a:gd name="connsiteX4" fmla="*/ 10190 w 373116"/>
              <a:gd name="connsiteY4" fmla="*/ 161148 h 299301"/>
              <a:gd name="connsiteX5" fmla="*/ 63098 w 373116"/>
              <a:gd name="connsiteY5" fmla="*/ 228822 h 299301"/>
              <a:gd name="connsiteX6" fmla="*/ 197663 w 373116"/>
              <a:gd name="connsiteY6" fmla="*/ 297326 h 299301"/>
              <a:gd name="connsiteX7" fmla="*/ 290531 w 373116"/>
              <a:gd name="connsiteY7" fmla="*/ 278985 h 299301"/>
              <a:gd name="connsiteX8" fmla="*/ 369113 w 373116"/>
              <a:gd name="connsiteY8" fmla="*/ 260066 h 299301"/>
              <a:gd name="connsiteX9" fmla="*/ 356413 w 373116"/>
              <a:gd name="connsiteY9" fmla="*/ 177516 h 299301"/>
              <a:gd name="connsiteX10" fmla="*/ 311418 w 373116"/>
              <a:gd name="connsiteY10" fmla="*/ 148585 h 299301"/>
              <a:gd name="connsiteX11" fmla="*/ 163357 w 373116"/>
              <a:gd name="connsiteY11" fmla="*/ 139537 h 299301"/>
              <a:gd name="connsiteX12" fmla="*/ 96459 w 373116"/>
              <a:gd name="connsiteY12" fmla="*/ 55348 h 299301"/>
              <a:gd name="connsiteX0" fmla="*/ 96459 w 371613"/>
              <a:gd name="connsiteY0" fmla="*/ 55348 h 300799"/>
              <a:gd name="connsiteX1" fmla="*/ 66695 w 371613"/>
              <a:gd name="connsiteY1" fmla="*/ 1920 h 300799"/>
              <a:gd name="connsiteX2" fmla="*/ 32563 w 371613"/>
              <a:gd name="connsiteY2" fmla="*/ 19868 h 300799"/>
              <a:gd name="connsiteX3" fmla="*/ 1757 w 371613"/>
              <a:gd name="connsiteY3" fmla="*/ 95638 h 300799"/>
              <a:gd name="connsiteX4" fmla="*/ 10190 w 371613"/>
              <a:gd name="connsiteY4" fmla="*/ 161148 h 300799"/>
              <a:gd name="connsiteX5" fmla="*/ 63098 w 371613"/>
              <a:gd name="connsiteY5" fmla="*/ 228822 h 300799"/>
              <a:gd name="connsiteX6" fmla="*/ 197663 w 371613"/>
              <a:gd name="connsiteY6" fmla="*/ 297326 h 300799"/>
              <a:gd name="connsiteX7" fmla="*/ 311962 w 371613"/>
              <a:gd name="connsiteY7" fmla="*/ 287539 h 300799"/>
              <a:gd name="connsiteX8" fmla="*/ 369113 w 371613"/>
              <a:gd name="connsiteY8" fmla="*/ 260066 h 300799"/>
              <a:gd name="connsiteX9" fmla="*/ 356413 w 371613"/>
              <a:gd name="connsiteY9" fmla="*/ 177516 h 300799"/>
              <a:gd name="connsiteX10" fmla="*/ 311418 w 371613"/>
              <a:gd name="connsiteY10" fmla="*/ 148585 h 300799"/>
              <a:gd name="connsiteX11" fmla="*/ 163357 w 371613"/>
              <a:gd name="connsiteY11" fmla="*/ 139537 h 300799"/>
              <a:gd name="connsiteX12" fmla="*/ 96459 w 371613"/>
              <a:gd name="connsiteY12" fmla="*/ 55348 h 300799"/>
              <a:gd name="connsiteX0" fmla="*/ 96459 w 377097"/>
              <a:gd name="connsiteY0" fmla="*/ 55348 h 308395"/>
              <a:gd name="connsiteX1" fmla="*/ 66695 w 377097"/>
              <a:gd name="connsiteY1" fmla="*/ 1920 h 308395"/>
              <a:gd name="connsiteX2" fmla="*/ 32563 w 377097"/>
              <a:gd name="connsiteY2" fmla="*/ 19868 h 308395"/>
              <a:gd name="connsiteX3" fmla="*/ 1757 w 377097"/>
              <a:gd name="connsiteY3" fmla="*/ 95638 h 308395"/>
              <a:gd name="connsiteX4" fmla="*/ 10190 w 377097"/>
              <a:gd name="connsiteY4" fmla="*/ 161148 h 308395"/>
              <a:gd name="connsiteX5" fmla="*/ 63098 w 377097"/>
              <a:gd name="connsiteY5" fmla="*/ 228822 h 308395"/>
              <a:gd name="connsiteX6" fmla="*/ 197663 w 377097"/>
              <a:gd name="connsiteY6" fmla="*/ 297326 h 308395"/>
              <a:gd name="connsiteX7" fmla="*/ 361968 w 377097"/>
              <a:gd name="connsiteY7" fmla="*/ 304646 h 308395"/>
              <a:gd name="connsiteX8" fmla="*/ 369113 w 377097"/>
              <a:gd name="connsiteY8" fmla="*/ 260066 h 308395"/>
              <a:gd name="connsiteX9" fmla="*/ 356413 w 377097"/>
              <a:gd name="connsiteY9" fmla="*/ 177516 h 308395"/>
              <a:gd name="connsiteX10" fmla="*/ 311418 w 377097"/>
              <a:gd name="connsiteY10" fmla="*/ 148585 h 308395"/>
              <a:gd name="connsiteX11" fmla="*/ 163357 w 377097"/>
              <a:gd name="connsiteY11" fmla="*/ 139537 h 308395"/>
              <a:gd name="connsiteX12" fmla="*/ 96459 w 377097"/>
              <a:gd name="connsiteY12" fmla="*/ 55348 h 308395"/>
              <a:gd name="connsiteX0" fmla="*/ 96459 w 421526"/>
              <a:gd name="connsiteY0" fmla="*/ 55348 h 309643"/>
              <a:gd name="connsiteX1" fmla="*/ 66695 w 421526"/>
              <a:gd name="connsiteY1" fmla="*/ 1920 h 309643"/>
              <a:gd name="connsiteX2" fmla="*/ 32563 w 421526"/>
              <a:gd name="connsiteY2" fmla="*/ 19868 h 309643"/>
              <a:gd name="connsiteX3" fmla="*/ 1757 w 421526"/>
              <a:gd name="connsiteY3" fmla="*/ 95638 h 309643"/>
              <a:gd name="connsiteX4" fmla="*/ 10190 w 421526"/>
              <a:gd name="connsiteY4" fmla="*/ 161148 h 309643"/>
              <a:gd name="connsiteX5" fmla="*/ 63098 w 421526"/>
              <a:gd name="connsiteY5" fmla="*/ 228822 h 309643"/>
              <a:gd name="connsiteX6" fmla="*/ 197663 w 421526"/>
              <a:gd name="connsiteY6" fmla="*/ 297326 h 309643"/>
              <a:gd name="connsiteX7" fmla="*/ 361968 w 421526"/>
              <a:gd name="connsiteY7" fmla="*/ 304646 h 309643"/>
              <a:gd name="connsiteX8" fmla="*/ 421500 w 421526"/>
              <a:gd name="connsiteY8" fmla="*/ 242958 h 309643"/>
              <a:gd name="connsiteX9" fmla="*/ 356413 w 421526"/>
              <a:gd name="connsiteY9" fmla="*/ 177516 h 309643"/>
              <a:gd name="connsiteX10" fmla="*/ 311418 w 421526"/>
              <a:gd name="connsiteY10" fmla="*/ 148585 h 309643"/>
              <a:gd name="connsiteX11" fmla="*/ 163357 w 421526"/>
              <a:gd name="connsiteY11" fmla="*/ 139537 h 309643"/>
              <a:gd name="connsiteX12" fmla="*/ 96459 w 421526"/>
              <a:gd name="connsiteY12" fmla="*/ 55348 h 309643"/>
              <a:gd name="connsiteX0" fmla="*/ 96459 w 424324"/>
              <a:gd name="connsiteY0" fmla="*/ 55348 h 309643"/>
              <a:gd name="connsiteX1" fmla="*/ 66695 w 424324"/>
              <a:gd name="connsiteY1" fmla="*/ 1920 h 309643"/>
              <a:gd name="connsiteX2" fmla="*/ 32563 w 424324"/>
              <a:gd name="connsiteY2" fmla="*/ 19868 h 309643"/>
              <a:gd name="connsiteX3" fmla="*/ 1757 w 424324"/>
              <a:gd name="connsiteY3" fmla="*/ 95638 h 309643"/>
              <a:gd name="connsiteX4" fmla="*/ 10190 w 424324"/>
              <a:gd name="connsiteY4" fmla="*/ 161148 h 309643"/>
              <a:gd name="connsiteX5" fmla="*/ 63098 w 424324"/>
              <a:gd name="connsiteY5" fmla="*/ 228822 h 309643"/>
              <a:gd name="connsiteX6" fmla="*/ 197663 w 424324"/>
              <a:gd name="connsiteY6" fmla="*/ 297326 h 309643"/>
              <a:gd name="connsiteX7" fmla="*/ 361968 w 424324"/>
              <a:gd name="connsiteY7" fmla="*/ 304646 h 309643"/>
              <a:gd name="connsiteX8" fmla="*/ 421500 w 424324"/>
              <a:gd name="connsiteY8" fmla="*/ 242958 h 309643"/>
              <a:gd name="connsiteX9" fmla="*/ 404038 w 424324"/>
              <a:gd name="connsiteY9" fmla="*/ 139025 h 309643"/>
              <a:gd name="connsiteX10" fmla="*/ 311418 w 424324"/>
              <a:gd name="connsiteY10" fmla="*/ 148585 h 309643"/>
              <a:gd name="connsiteX11" fmla="*/ 163357 w 424324"/>
              <a:gd name="connsiteY11" fmla="*/ 139537 h 309643"/>
              <a:gd name="connsiteX12" fmla="*/ 96459 w 424324"/>
              <a:gd name="connsiteY12" fmla="*/ 55348 h 30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4324" h="309643">
                <a:moveTo>
                  <a:pt x="96459" y="55348"/>
                </a:moveTo>
                <a:cubicBezTo>
                  <a:pt x="80349" y="32412"/>
                  <a:pt x="77344" y="7833"/>
                  <a:pt x="66695" y="1920"/>
                </a:cubicBezTo>
                <a:cubicBezTo>
                  <a:pt x="56046" y="-3993"/>
                  <a:pt x="43386" y="4248"/>
                  <a:pt x="32563" y="19868"/>
                </a:cubicBezTo>
                <a:cubicBezTo>
                  <a:pt x="21740" y="35488"/>
                  <a:pt x="5486" y="72091"/>
                  <a:pt x="1757" y="95638"/>
                </a:cubicBezTo>
                <a:cubicBezTo>
                  <a:pt x="-1972" y="119185"/>
                  <a:pt x="-33" y="138951"/>
                  <a:pt x="10190" y="161148"/>
                </a:cubicBezTo>
                <a:cubicBezTo>
                  <a:pt x="20413" y="183345"/>
                  <a:pt x="31853" y="206126"/>
                  <a:pt x="63098" y="228822"/>
                </a:cubicBezTo>
                <a:cubicBezTo>
                  <a:pt x="94343" y="251518"/>
                  <a:pt x="147851" y="284689"/>
                  <a:pt x="197663" y="297326"/>
                </a:cubicBezTo>
                <a:cubicBezTo>
                  <a:pt x="247475" y="309963"/>
                  <a:pt x="324662" y="313707"/>
                  <a:pt x="361968" y="304646"/>
                </a:cubicBezTo>
                <a:cubicBezTo>
                  <a:pt x="399274" y="295585"/>
                  <a:pt x="414488" y="270561"/>
                  <a:pt x="421500" y="242958"/>
                </a:cubicBezTo>
                <a:cubicBezTo>
                  <a:pt x="428512" y="215355"/>
                  <a:pt x="422385" y="154754"/>
                  <a:pt x="404038" y="139025"/>
                </a:cubicBezTo>
                <a:cubicBezTo>
                  <a:pt x="385691" y="123296"/>
                  <a:pt x="343594" y="154915"/>
                  <a:pt x="311418" y="148585"/>
                </a:cubicBezTo>
                <a:cubicBezTo>
                  <a:pt x="279242" y="142255"/>
                  <a:pt x="199184" y="155077"/>
                  <a:pt x="163357" y="139537"/>
                </a:cubicBezTo>
                <a:cubicBezTo>
                  <a:pt x="127531" y="123998"/>
                  <a:pt x="112569" y="78284"/>
                  <a:pt x="96459" y="5534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1446213" y="1625600"/>
            <a:ext cx="339725" cy="138113"/>
          </a:xfrm>
          <a:custGeom>
            <a:avLst/>
            <a:gdLst>
              <a:gd name="connsiteX0" fmla="*/ 109481 w 498990"/>
              <a:gd name="connsiteY0" fmla="*/ 19445 h 204955"/>
              <a:gd name="connsiteX1" fmla="*/ 39631 w 498990"/>
              <a:gd name="connsiteY1" fmla="*/ 395 h 204955"/>
              <a:gd name="connsiteX2" fmla="*/ 1531 w 498990"/>
              <a:gd name="connsiteY2" fmla="*/ 35320 h 204955"/>
              <a:gd name="connsiteX3" fmla="*/ 90431 w 498990"/>
              <a:gd name="connsiteY3" fmla="*/ 152795 h 204955"/>
              <a:gd name="connsiteX4" fmla="*/ 198381 w 498990"/>
              <a:gd name="connsiteY4" fmla="*/ 203595 h 204955"/>
              <a:gd name="connsiteX5" fmla="*/ 319031 w 498990"/>
              <a:gd name="connsiteY5" fmla="*/ 187720 h 204955"/>
              <a:gd name="connsiteX6" fmla="*/ 411106 w 498990"/>
              <a:gd name="connsiteY6" fmla="*/ 159145 h 204955"/>
              <a:gd name="connsiteX7" fmla="*/ 465081 w 498990"/>
              <a:gd name="connsiteY7" fmla="*/ 121045 h 204955"/>
              <a:gd name="connsiteX8" fmla="*/ 496831 w 498990"/>
              <a:gd name="connsiteY8" fmla="*/ 57545 h 204955"/>
              <a:gd name="connsiteX9" fmla="*/ 404756 w 498990"/>
              <a:gd name="connsiteY9" fmla="*/ 70245 h 204955"/>
              <a:gd name="connsiteX10" fmla="*/ 274581 w 498990"/>
              <a:gd name="connsiteY10" fmla="*/ 63895 h 204955"/>
              <a:gd name="connsiteX11" fmla="*/ 109481 w 498990"/>
              <a:gd name="connsiteY11" fmla="*/ 19445 h 204955"/>
              <a:gd name="connsiteX0" fmla="*/ 109481 w 498961"/>
              <a:gd name="connsiteY0" fmla="*/ 19445 h 204627"/>
              <a:gd name="connsiteX1" fmla="*/ 39631 w 498961"/>
              <a:gd name="connsiteY1" fmla="*/ 395 h 204627"/>
              <a:gd name="connsiteX2" fmla="*/ 1531 w 498961"/>
              <a:gd name="connsiteY2" fmla="*/ 35320 h 204627"/>
              <a:gd name="connsiteX3" fmla="*/ 90431 w 498961"/>
              <a:gd name="connsiteY3" fmla="*/ 152795 h 204627"/>
              <a:gd name="connsiteX4" fmla="*/ 198381 w 498961"/>
              <a:gd name="connsiteY4" fmla="*/ 203595 h 204627"/>
              <a:gd name="connsiteX5" fmla="*/ 319031 w 498961"/>
              <a:gd name="connsiteY5" fmla="*/ 187720 h 204627"/>
              <a:gd name="connsiteX6" fmla="*/ 414281 w 498961"/>
              <a:gd name="connsiteY6" fmla="*/ 197245 h 204627"/>
              <a:gd name="connsiteX7" fmla="*/ 465081 w 498961"/>
              <a:gd name="connsiteY7" fmla="*/ 121045 h 204627"/>
              <a:gd name="connsiteX8" fmla="*/ 496831 w 498961"/>
              <a:gd name="connsiteY8" fmla="*/ 57545 h 204627"/>
              <a:gd name="connsiteX9" fmla="*/ 404756 w 498961"/>
              <a:gd name="connsiteY9" fmla="*/ 70245 h 204627"/>
              <a:gd name="connsiteX10" fmla="*/ 274581 w 498961"/>
              <a:gd name="connsiteY10" fmla="*/ 63895 h 204627"/>
              <a:gd name="connsiteX11" fmla="*/ 109481 w 498961"/>
              <a:gd name="connsiteY11" fmla="*/ 19445 h 204627"/>
              <a:gd name="connsiteX0" fmla="*/ 109481 w 498961"/>
              <a:gd name="connsiteY0" fmla="*/ 19445 h 208538"/>
              <a:gd name="connsiteX1" fmla="*/ 39631 w 498961"/>
              <a:gd name="connsiteY1" fmla="*/ 395 h 208538"/>
              <a:gd name="connsiteX2" fmla="*/ 1531 w 498961"/>
              <a:gd name="connsiteY2" fmla="*/ 35320 h 208538"/>
              <a:gd name="connsiteX3" fmla="*/ 90431 w 498961"/>
              <a:gd name="connsiteY3" fmla="*/ 152795 h 208538"/>
              <a:gd name="connsiteX4" fmla="*/ 198381 w 498961"/>
              <a:gd name="connsiteY4" fmla="*/ 203595 h 208538"/>
              <a:gd name="connsiteX5" fmla="*/ 414281 w 498961"/>
              <a:gd name="connsiteY5" fmla="*/ 197245 h 208538"/>
              <a:gd name="connsiteX6" fmla="*/ 465081 w 498961"/>
              <a:gd name="connsiteY6" fmla="*/ 121045 h 208538"/>
              <a:gd name="connsiteX7" fmla="*/ 496831 w 498961"/>
              <a:gd name="connsiteY7" fmla="*/ 57545 h 208538"/>
              <a:gd name="connsiteX8" fmla="*/ 404756 w 498961"/>
              <a:gd name="connsiteY8" fmla="*/ 70245 h 208538"/>
              <a:gd name="connsiteX9" fmla="*/ 274581 w 498961"/>
              <a:gd name="connsiteY9" fmla="*/ 63895 h 208538"/>
              <a:gd name="connsiteX10" fmla="*/ 109481 w 498961"/>
              <a:gd name="connsiteY10" fmla="*/ 19445 h 208538"/>
              <a:gd name="connsiteX0" fmla="*/ 109481 w 496883"/>
              <a:gd name="connsiteY0" fmla="*/ 19445 h 212377"/>
              <a:gd name="connsiteX1" fmla="*/ 39631 w 496883"/>
              <a:gd name="connsiteY1" fmla="*/ 395 h 212377"/>
              <a:gd name="connsiteX2" fmla="*/ 1531 w 496883"/>
              <a:gd name="connsiteY2" fmla="*/ 35320 h 212377"/>
              <a:gd name="connsiteX3" fmla="*/ 90431 w 496883"/>
              <a:gd name="connsiteY3" fmla="*/ 152795 h 212377"/>
              <a:gd name="connsiteX4" fmla="*/ 198381 w 496883"/>
              <a:gd name="connsiteY4" fmla="*/ 203595 h 212377"/>
              <a:gd name="connsiteX5" fmla="*/ 414281 w 496883"/>
              <a:gd name="connsiteY5" fmla="*/ 197245 h 212377"/>
              <a:gd name="connsiteX6" fmla="*/ 496831 w 496883"/>
              <a:gd name="connsiteY6" fmla="*/ 57545 h 212377"/>
              <a:gd name="connsiteX7" fmla="*/ 404756 w 496883"/>
              <a:gd name="connsiteY7" fmla="*/ 70245 h 212377"/>
              <a:gd name="connsiteX8" fmla="*/ 274581 w 496883"/>
              <a:gd name="connsiteY8" fmla="*/ 63895 h 212377"/>
              <a:gd name="connsiteX9" fmla="*/ 109481 w 496883"/>
              <a:gd name="connsiteY9" fmla="*/ 19445 h 212377"/>
              <a:gd name="connsiteX0" fmla="*/ 109481 w 481038"/>
              <a:gd name="connsiteY0" fmla="*/ 19445 h 211959"/>
              <a:gd name="connsiteX1" fmla="*/ 39631 w 481038"/>
              <a:gd name="connsiteY1" fmla="*/ 395 h 211959"/>
              <a:gd name="connsiteX2" fmla="*/ 1531 w 481038"/>
              <a:gd name="connsiteY2" fmla="*/ 35320 h 211959"/>
              <a:gd name="connsiteX3" fmla="*/ 90431 w 481038"/>
              <a:gd name="connsiteY3" fmla="*/ 152795 h 211959"/>
              <a:gd name="connsiteX4" fmla="*/ 198381 w 481038"/>
              <a:gd name="connsiteY4" fmla="*/ 203595 h 211959"/>
              <a:gd name="connsiteX5" fmla="*/ 414281 w 481038"/>
              <a:gd name="connsiteY5" fmla="*/ 197245 h 211959"/>
              <a:gd name="connsiteX6" fmla="*/ 480956 w 481038"/>
              <a:gd name="connsiteY6" fmla="*/ 63895 h 211959"/>
              <a:gd name="connsiteX7" fmla="*/ 404756 w 481038"/>
              <a:gd name="connsiteY7" fmla="*/ 70245 h 211959"/>
              <a:gd name="connsiteX8" fmla="*/ 274581 w 481038"/>
              <a:gd name="connsiteY8" fmla="*/ 63895 h 211959"/>
              <a:gd name="connsiteX9" fmla="*/ 109481 w 481038"/>
              <a:gd name="connsiteY9" fmla="*/ 19445 h 211959"/>
              <a:gd name="connsiteX0" fmla="*/ 109481 w 491415"/>
              <a:gd name="connsiteY0" fmla="*/ 19445 h 211959"/>
              <a:gd name="connsiteX1" fmla="*/ 39631 w 491415"/>
              <a:gd name="connsiteY1" fmla="*/ 395 h 211959"/>
              <a:gd name="connsiteX2" fmla="*/ 1531 w 491415"/>
              <a:gd name="connsiteY2" fmla="*/ 35320 h 211959"/>
              <a:gd name="connsiteX3" fmla="*/ 90431 w 491415"/>
              <a:gd name="connsiteY3" fmla="*/ 152795 h 211959"/>
              <a:gd name="connsiteX4" fmla="*/ 198381 w 491415"/>
              <a:gd name="connsiteY4" fmla="*/ 203595 h 211959"/>
              <a:gd name="connsiteX5" fmla="*/ 414281 w 491415"/>
              <a:gd name="connsiteY5" fmla="*/ 197245 h 211959"/>
              <a:gd name="connsiteX6" fmla="*/ 480956 w 491415"/>
              <a:gd name="connsiteY6" fmla="*/ 63895 h 211959"/>
              <a:gd name="connsiteX7" fmla="*/ 404756 w 491415"/>
              <a:gd name="connsiteY7" fmla="*/ 70245 h 211959"/>
              <a:gd name="connsiteX8" fmla="*/ 274581 w 491415"/>
              <a:gd name="connsiteY8" fmla="*/ 63895 h 211959"/>
              <a:gd name="connsiteX9" fmla="*/ 109481 w 491415"/>
              <a:gd name="connsiteY9" fmla="*/ 19445 h 211959"/>
              <a:gd name="connsiteX0" fmla="*/ 109481 w 490652"/>
              <a:gd name="connsiteY0" fmla="*/ 19445 h 221548"/>
              <a:gd name="connsiteX1" fmla="*/ 39631 w 490652"/>
              <a:gd name="connsiteY1" fmla="*/ 395 h 221548"/>
              <a:gd name="connsiteX2" fmla="*/ 1531 w 490652"/>
              <a:gd name="connsiteY2" fmla="*/ 35320 h 221548"/>
              <a:gd name="connsiteX3" fmla="*/ 90431 w 490652"/>
              <a:gd name="connsiteY3" fmla="*/ 152795 h 221548"/>
              <a:gd name="connsiteX4" fmla="*/ 241774 w 490652"/>
              <a:gd name="connsiteY4" fmla="*/ 217883 h 221548"/>
              <a:gd name="connsiteX5" fmla="*/ 414281 w 490652"/>
              <a:gd name="connsiteY5" fmla="*/ 197245 h 221548"/>
              <a:gd name="connsiteX6" fmla="*/ 480956 w 490652"/>
              <a:gd name="connsiteY6" fmla="*/ 63895 h 221548"/>
              <a:gd name="connsiteX7" fmla="*/ 404756 w 490652"/>
              <a:gd name="connsiteY7" fmla="*/ 70245 h 221548"/>
              <a:gd name="connsiteX8" fmla="*/ 274581 w 490652"/>
              <a:gd name="connsiteY8" fmla="*/ 63895 h 221548"/>
              <a:gd name="connsiteX9" fmla="*/ 109481 w 490652"/>
              <a:gd name="connsiteY9" fmla="*/ 19445 h 221548"/>
              <a:gd name="connsiteX0" fmla="*/ 94127 w 475298"/>
              <a:gd name="connsiteY0" fmla="*/ 20953 h 223056"/>
              <a:gd name="connsiteX1" fmla="*/ 24277 w 475298"/>
              <a:gd name="connsiteY1" fmla="*/ 1903 h 223056"/>
              <a:gd name="connsiteX2" fmla="*/ 2448 w 475298"/>
              <a:gd name="connsiteY2" fmla="*/ 65403 h 223056"/>
              <a:gd name="connsiteX3" fmla="*/ 75077 w 475298"/>
              <a:gd name="connsiteY3" fmla="*/ 154303 h 223056"/>
              <a:gd name="connsiteX4" fmla="*/ 226420 w 475298"/>
              <a:gd name="connsiteY4" fmla="*/ 219391 h 223056"/>
              <a:gd name="connsiteX5" fmla="*/ 398927 w 475298"/>
              <a:gd name="connsiteY5" fmla="*/ 198753 h 223056"/>
              <a:gd name="connsiteX6" fmla="*/ 465602 w 475298"/>
              <a:gd name="connsiteY6" fmla="*/ 65403 h 223056"/>
              <a:gd name="connsiteX7" fmla="*/ 389402 w 475298"/>
              <a:gd name="connsiteY7" fmla="*/ 71753 h 223056"/>
              <a:gd name="connsiteX8" fmla="*/ 259227 w 475298"/>
              <a:gd name="connsiteY8" fmla="*/ 65403 h 223056"/>
              <a:gd name="connsiteX9" fmla="*/ 94127 w 475298"/>
              <a:gd name="connsiteY9" fmla="*/ 20953 h 223056"/>
              <a:gd name="connsiteX0" fmla="*/ 91863 w 473034"/>
              <a:gd name="connsiteY0" fmla="*/ 0 h 202103"/>
              <a:gd name="connsiteX1" fmla="*/ 184 w 473034"/>
              <a:gd name="connsiteY1" fmla="*/ 44450 h 202103"/>
              <a:gd name="connsiteX2" fmla="*/ 72813 w 473034"/>
              <a:gd name="connsiteY2" fmla="*/ 133350 h 202103"/>
              <a:gd name="connsiteX3" fmla="*/ 224156 w 473034"/>
              <a:gd name="connsiteY3" fmla="*/ 198438 h 202103"/>
              <a:gd name="connsiteX4" fmla="*/ 396663 w 473034"/>
              <a:gd name="connsiteY4" fmla="*/ 177800 h 202103"/>
              <a:gd name="connsiteX5" fmla="*/ 463338 w 473034"/>
              <a:gd name="connsiteY5" fmla="*/ 44450 h 202103"/>
              <a:gd name="connsiteX6" fmla="*/ 387138 w 473034"/>
              <a:gd name="connsiteY6" fmla="*/ 50800 h 202103"/>
              <a:gd name="connsiteX7" fmla="*/ 256963 w 473034"/>
              <a:gd name="connsiteY7" fmla="*/ 44450 h 202103"/>
              <a:gd name="connsiteX8" fmla="*/ 91863 w 473034"/>
              <a:gd name="connsiteY8" fmla="*/ 0 h 202103"/>
              <a:gd name="connsiteX0" fmla="*/ 91863 w 411753"/>
              <a:gd name="connsiteY0" fmla="*/ 0 h 201897"/>
              <a:gd name="connsiteX1" fmla="*/ 184 w 411753"/>
              <a:gd name="connsiteY1" fmla="*/ 44450 h 201897"/>
              <a:gd name="connsiteX2" fmla="*/ 72813 w 411753"/>
              <a:gd name="connsiteY2" fmla="*/ 133350 h 201897"/>
              <a:gd name="connsiteX3" fmla="*/ 224156 w 411753"/>
              <a:gd name="connsiteY3" fmla="*/ 198438 h 201897"/>
              <a:gd name="connsiteX4" fmla="*/ 396663 w 411753"/>
              <a:gd name="connsiteY4" fmla="*/ 177800 h 201897"/>
              <a:gd name="connsiteX5" fmla="*/ 387138 w 411753"/>
              <a:gd name="connsiteY5" fmla="*/ 50800 h 201897"/>
              <a:gd name="connsiteX6" fmla="*/ 256963 w 411753"/>
              <a:gd name="connsiteY6" fmla="*/ 44450 h 201897"/>
              <a:gd name="connsiteX7" fmla="*/ 91863 w 411753"/>
              <a:gd name="connsiteY7" fmla="*/ 0 h 201897"/>
              <a:gd name="connsiteX0" fmla="*/ 91863 w 464002"/>
              <a:gd name="connsiteY0" fmla="*/ 0 h 201897"/>
              <a:gd name="connsiteX1" fmla="*/ 184 w 464002"/>
              <a:gd name="connsiteY1" fmla="*/ 44450 h 201897"/>
              <a:gd name="connsiteX2" fmla="*/ 72813 w 464002"/>
              <a:gd name="connsiteY2" fmla="*/ 133350 h 201897"/>
              <a:gd name="connsiteX3" fmla="*/ 224156 w 464002"/>
              <a:gd name="connsiteY3" fmla="*/ 198438 h 201897"/>
              <a:gd name="connsiteX4" fmla="*/ 396663 w 464002"/>
              <a:gd name="connsiteY4" fmla="*/ 177800 h 201897"/>
              <a:gd name="connsiteX5" fmla="*/ 457650 w 464002"/>
              <a:gd name="connsiteY5" fmla="*/ 50800 h 201897"/>
              <a:gd name="connsiteX6" fmla="*/ 256963 w 464002"/>
              <a:gd name="connsiteY6" fmla="*/ 44450 h 201897"/>
              <a:gd name="connsiteX7" fmla="*/ 91863 w 464002"/>
              <a:gd name="connsiteY7" fmla="*/ 0 h 201897"/>
              <a:gd name="connsiteX0" fmla="*/ 98018 w 487088"/>
              <a:gd name="connsiteY0" fmla="*/ 0 h 203068"/>
              <a:gd name="connsiteX1" fmla="*/ 6339 w 487088"/>
              <a:gd name="connsiteY1" fmla="*/ 44450 h 203068"/>
              <a:gd name="connsiteX2" fmla="*/ 59984 w 487088"/>
              <a:gd name="connsiteY2" fmla="*/ 150019 h 203068"/>
              <a:gd name="connsiteX3" fmla="*/ 230311 w 487088"/>
              <a:gd name="connsiteY3" fmla="*/ 198438 h 203068"/>
              <a:gd name="connsiteX4" fmla="*/ 402818 w 487088"/>
              <a:gd name="connsiteY4" fmla="*/ 177800 h 203068"/>
              <a:gd name="connsiteX5" fmla="*/ 463805 w 487088"/>
              <a:gd name="connsiteY5" fmla="*/ 50800 h 203068"/>
              <a:gd name="connsiteX6" fmla="*/ 263118 w 487088"/>
              <a:gd name="connsiteY6" fmla="*/ 44450 h 203068"/>
              <a:gd name="connsiteX7" fmla="*/ 98018 w 487088"/>
              <a:gd name="connsiteY7" fmla="*/ 0 h 203068"/>
              <a:gd name="connsiteX0" fmla="*/ 227688 w 616758"/>
              <a:gd name="connsiteY0" fmla="*/ 28748 h 231816"/>
              <a:gd name="connsiteX1" fmla="*/ 6339 w 616758"/>
              <a:gd name="connsiteY1" fmla="*/ 25003 h 231816"/>
              <a:gd name="connsiteX2" fmla="*/ 189654 w 616758"/>
              <a:gd name="connsiteY2" fmla="*/ 178767 h 231816"/>
              <a:gd name="connsiteX3" fmla="*/ 359981 w 616758"/>
              <a:gd name="connsiteY3" fmla="*/ 227186 h 231816"/>
              <a:gd name="connsiteX4" fmla="*/ 532488 w 616758"/>
              <a:gd name="connsiteY4" fmla="*/ 206548 h 231816"/>
              <a:gd name="connsiteX5" fmla="*/ 593475 w 616758"/>
              <a:gd name="connsiteY5" fmla="*/ 79548 h 231816"/>
              <a:gd name="connsiteX6" fmla="*/ 392788 w 616758"/>
              <a:gd name="connsiteY6" fmla="*/ 73198 h 231816"/>
              <a:gd name="connsiteX7" fmla="*/ 227688 w 616758"/>
              <a:gd name="connsiteY7" fmla="*/ 28748 h 231816"/>
              <a:gd name="connsiteX0" fmla="*/ 227688 w 629640"/>
              <a:gd name="connsiteY0" fmla="*/ 28748 h 233234"/>
              <a:gd name="connsiteX1" fmla="*/ 6339 w 629640"/>
              <a:gd name="connsiteY1" fmla="*/ 25003 h 233234"/>
              <a:gd name="connsiteX2" fmla="*/ 189654 w 629640"/>
              <a:gd name="connsiteY2" fmla="*/ 178767 h 233234"/>
              <a:gd name="connsiteX3" fmla="*/ 359981 w 629640"/>
              <a:gd name="connsiteY3" fmla="*/ 227186 h 233234"/>
              <a:gd name="connsiteX4" fmla="*/ 532488 w 629640"/>
              <a:gd name="connsiteY4" fmla="*/ 206548 h 233234"/>
              <a:gd name="connsiteX5" fmla="*/ 606357 w 629640"/>
              <a:gd name="connsiteY5" fmla="*/ 67071 h 233234"/>
              <a:gd name="connsiteX6" fmla="*/ 392788 w 629640"/>
              <a:gd name="connsiteY6" fmla="*/ 73198 h 233234"/>
              <a:gd name="connsiteX7" fmla="*/ 227688 w 629640"/>
              <a:gd name="connsiteY7" fmla="*/ 28748 h 233234"/>
              <a:gd name="connsiteX0" fmla="*/ 227688 w 657596"/>
              <a:gd name="connsiteY0" fmla="*/ 28748 h 231134"/>
              <a:gd name="connsiteX1" fmla="*/ 6339 w 657596"/>
              <a:gd name="connsiteY1" fmla="*/ 25003 h 231134"/>
              <a:gd name="connsiteX2" fmla="*/ 189654 w 657596"/>
              <a:gd name="connsiteY2" fmla="*/ 178767 h 231134"/>
              <a:gd name="connsiteX3" fmla="*/ 359981 w 657596"/>
              <a:gd name="connsiteY3" fmla="*/ 227186 h 231134"/>
              <a:gd name="connsiteX4" fmla="*/ 616533 w 657596"/>
              <a:gd name="connsiteY4" fmla="*/ 202455 h 231134"/>
              <a:gd name="connsiteX5" fmla="*/ 606357 w 657596"/>
              <a:gd name="connsiteY5" fmla="*/ 67071 h 231134"/>
              <a:gd name="connsiteX6" fmla="*/ 392788 w 657596"/>
              <a:gd name="connsiteY6" fmla="*/ 73198 h 231134"/>
              <a:gd name="connsiteX7" fmla="*/ 227688 w 657596"/>
              <a:gd name="connsiteY7" fmla="*/ 28748 h 231134"/>
              <a:gd name="connsiteX0" fmla="*/ 221571 w 635583"/>
              <a:gd name="connsiteY0" fmla="*/ 13964 h 199955"/>
              <a:gd name="connsiteX1" fmla="*/ 222 w 635583"/>
              <a:gd name="connsiteY1" fmla="*/ 10219 h 199955"/>
              <a:gd name="connsiteX2" fmla="*/ 183537 w 635583"/>
              <a:gd name="connsiteY2" fmla="*/ 163983 h 199955"/>
              <a:gd name="connsiteX3" fmla="*/ 351152 w 635583"/>
              <a:gd name="connsiteY3" fmla="*/ 190971 h 199955"/>
              <a:gd name="connsiteX4" fmla="*/ 610416 w 635583"/>
              <a:gd name="connsiteY4" fmla="*/ 187671 h 199955"/>
              <a:gd name="connsiteX5" fmla="*/ 600240 w 635583"/>
              <a:gd name="connsiteY5" fmla="*/ 52287 h 199955"/>
              <a:gd name="connsiteX6" fmla="*/ 386671 w 635583"/>
              <a:gd name="connsiteY6" fmla="*/ 58414 h 199955"/>
              <a:gd name="connsiteX7" fmla="*/ 221571 w 635583"/>
              <a:gd name="connsiteY7" fmla="*/ 13964 h 199955"/>
              <a:gd name="connsiteX0" fmla="*/ 221789 w 635801"/>
              <a:gd name="connsiteY0" fmla="*/ 12213 h 199418"/>
              <a:gd name="connsiteX1" fmla="*/ 440 w 635801"/>
              <a:gd name="connsiteY1" fmla="*/ 8468 h 199418"/>
              <a:gd name="connsiteX2" fmla="*/ 170195 w 635801"/>
              <a:gd name="connsiteY2" fmla="*/ 138419 h 199418"/>
              <a:gd name="connsiteX3" fmla="*/ 351370 w 635801"/>
              <a:gd name="connsiteY3" fmla="*/ 189220 h 199418"/>
              <a:gd name="connsiteX4" fmla="*/ 610634 w 635801"/>
              <a:gd name="connsiteY4" fmla="*/ 185920 h 199418"/>
              <a:gd name="connsiteX5" fmla="*/ 600458 w 635801"/>
              <a:gd name="connsiteY5" fmla="*/ 50536 h 199418"/>
              <a:gd name="connsiteX6" fmla="*/ 386889 w 635801"/>
              <a:gd name="connsiteY6" fmla="*/ 56663 h 199418"/>
              <a:gd name="connsiteX7" fmla="*/ 221789 w 635801"/>
              <a:gd name="connsiteY7" fmla="*/ 12213 h 199418"/>
              <a:gd name="connsiteX0" fmla="*/ 221789 w 623586"/>
              <a:gd name="connsiteY0" fmla="*/ 12213 h 189452"/>
              <a:gd name="connsiteX1" fmla="*/ 440 w 623586"/>
              <a:gd name="connsiteY1" fmla="*/ 8468 h 189452"/>
              <a:gd name="connsiteX2" fmla="*/ 170195 w 623586"/>
              <a:gd name="connsiteY2" fmla="*/ 138419 h 189452"/>
              <a:gd name="connsiteX3" fmla="*/ 351370 w 623586"/>
              <a:gd name="connsiteY3" fmla="*/ 189220 h 189452"/>
              <a:gd name="connsiteX4" fmla="*/ 586226 w 623586"/>
              <a:gd name="connsiteY4" fmla="*/ 152582 h 189452"/>
              <a:gd name="connsiteX5" fmla="*/ 600458 w 623586"/>
              <a:gd name="connsiteY5" fmla="*/ 50536 h 189452"/>
              <a:gd name="connsiteX6" fmla="*/ 386889 w 623586"/>
              <a:gd name="connsiteY6" fmla="*/ 56663 h 189452"/>
              <a:gd name="connsiteX7" fmla="*/ 221789 w 623586"/>
              <a:gd name="connsiteY7" fmla="*/ 12213 h 189452"/>
              <a:gd name="connsiteX0" fmla="*/ 221789 w 614261"/>
              <a:gd name="connsiteY0" fmla="*/ 12213 h 189452"/>
              <a:gd name="connsiteX1" fmla="*/ 440 w 614261"/>
              <a:gd name="connsiteY1" fmla="*/ 8468 h 189452"/>
              <a:gd name="connsiteX2" fmla="*/ 170195 w 614261"/>
              <a:gd name="connsiteY2" fmla="*/ 138419 h 189452"/>
              <a:gd name="connsiteX3" fmla="*/ 351370 w 614261"/>
              <a:gd name="connsiteY3" fmla="*/ 189220 h 189452"/>
              <a:gd name="connsiteX4" fmla="*/ 586226 w 614261"/>
              <a:gd name="connsiteY4" fmla="*/ 152582 h 189452"/>
              <a:gd name="connsiteX5" fmla="*/ 600458 w 614261"/>
              <a:gd name="connsiteY5" fmla="*/ 50536 h 189452"/>
              <a:gd name="connsiteX6" fmla="*/ 500646 w 614261"/>
              <a:gd name="connsiteY6" fmla="*/ 46280 h 189452"/>
              <a:gd name="connsiteX7" fmla="*/ 386889 w 614261"/>
              <a:gd name="connsiteY7" fmla="*/ 56663 h 189452"/>
              <a:gd name="connsiteX8" fmla="*/ 221789 w 614261"/>
              <a:gd name="connsiteY8" fmla="*/ 12213 h 189452"/>
              <a:gd name="connsiteX0" fmla="*/ 221789 w 614261"/>
              <a:gd name="connsiteY0" fmla="*/ 12213 h 189452"/>
              <a:gd name="connsiteX1" fmla="*/ 440 w 614261"/>
              <a:gd name="connsiteY1" fmla="*/ 8468 h 189452"/>
              <a:gd name="connsiteX2" fmla="*/ 170195 w 614261"/>
              <a:gd name="connsiteY2" fmla="*/ 138419 h 189452"/>
              <a:gd name="connsiteX3" fmla="*/ 351370 w 614261"/>
              <a:gd name="connsiteY3" fmla="*/ 189220 h 189452"/>
              <a:gd name="connsiteX4" fmla="*/ 586226 w 614261"/>
              <a:gd name="connsiteY4" fmla="*/ 152582 h 189452"/>
              <a:gd name="connsiteX5" fmla="*/ 600458 w 614261"/>
              <a:gd name="connsiteY5" fmla="*/ 50536 h 189452"/>
              <a:gd name="connsiteX6" fmla="*/ 484375 w 614261"/>
              <a:gd name="connsiteY6" fmla="*/ 15324 h 189452"/>
              <a:gd name="connsiteX7" fmla="*/ 386889 w 614261"/>
              <a:gd name="connsiteY7" fmla="*/ 56663 h 189452"/>
              <a:gd name="connsiteX8" fmla="*/ 221789 w 614261"/>
              <a:gd name="connsiteY8" fmla="*/ 12213 h 189452"/>
              <a:gd name="connsiteX0" fmla="*/ 222617 w 615089"/>
              <a:gd name="connsiteY0" fmla="*/ 15422 h 192661"/>
              <a:gd name="connsiteX1" fmla="*/ 100092 w 615089"/>
              <a:gd name="connsiteY1" fmla="*/ 6627 h 192661"/>
              <a:gd name="connsiteX2" fmla="*/ 1268 w 615089"/>
              <a:gd name="connsiteY2" fmla="*/ 11677 h 192661"/>
              <a:gd name="connsiteX3" fmla="*/ 171023 w 615089"/>
              <a:gd name="connsiteY3" fmla="*/ 141628 h 192661"/>
              <a:gd name="connsiteX4" fmla="*/ 352198 w 615089"/>
              <a:gd name="connsiteY4" fmla="*/ 192429 h 192661"/>
              <a:gd name="connsiteX5" fmla="*/ 587054 w 615089"/>
              <a:gd name="connsiteY5" fmla="*/ 155791 h 192661"/>
              <a:gd name="connsiteX6" fmla="*/ 601286 w 615089"/>
              <a:gd name="connsiteY6" fmla="*/ 53745 h 192661"/>
              <a:gd name="connsiteX7" fmla="*/ 485203 w 615089"/>
              <a:gd name="connsiteY7" fmla="*/ 18533 h 192661"/>
              <a:gd name="connsiteX8" fmla="*/ 387717 w 615089"/>
              <a:gd name="connsiteY8" fmla="*/ 59872 h 192661"/>
              <a:gd name="connsiteX9" fmla="*/ 222617 w 615089"/>
              <a:gd name="connsiteY9" fmla="*/ 15422 h 192661"/>
              <a:gd name="connsiteX0" fmla="*/ 222748 w 615220"/>
              <a:gd name="connsiteY0" fmla="*/ 30341 h 207580"/>
              <a:gd name="connsiteX1" fmla="*/ 97512 w 615220"/>
              <a:gd name="connsiteY1" fmla="*/ 114 h 207580"/>
              <a:gd name="connsiteX2" fmla="*/ 1399 w 615220"/>
              <a:gd name="connsiteY2" fmla="*/ 26596 h 207580"/>
              <a:gd name="connsiteX3" fmla="*/ 171154 w 615220"/>
              <a:gd name="connsiteY3" fmla="*/ 156547 h 207580"/>
              <a:gd name="connsiteX4" fmla="*/ 352329 w 615220"/>
              <a:gd name="connsiteY4" fmla="*/ 207348 h 207580"/>
              <a:gd name="connsiteX5" fmla="*/ 587185 w 615220"/>
              <a:gd name="connsiteY5" fmla="*/ 170710 h 207580"/>
              <a:gd name="connsiteX6" fmla="*/ 601417 w 615220"/>
              <a:gd name="connsiteY6" fmla="*/ 68664 h 207580"/>
              <a:gd name="connsiteX7" fmla="*/ 485334 w 615220"/>
              <a:gd name="connsiteY7" fmla="*/ 33452 h 207580"/>
              <a:gd name="connsiteX8" fmla="*/ 387848 w 615220"/>
              <a:gd name="connsiteY8" fmla="*/ 74791 h 207580"/>
              <a:gd name="connsiteX9" fmla="*/ 222748 w 615220"/>
              <a:gd name="connsiteY9" fmla="*/ 30341 h 207580"/>
              <a:gd name="connsiteX0" fmla="*/ 221935 w 614407"/>
              <a:gd name="connsiteY0" fmla="*/ 42158 h 219397"/>
              <a:gd name="connsiteX1" fmla="*/ 118395 w 614407"/>
              <a:gd name="connsiteY1" fmla="*/ 25 h 219397"/>
              <a:gd name="connsiteX2" fmla="*/ 586 w 614407"/>
              <a:gd name="connsiteY2" fmla="*/ 38413 h 219397"/>
              <a:gd name="connsiteX3" fmla="*/ 170341 w 614407"/>
              <a:gd name="connsiteY3" fmla="*/ 168364 h 219397"/>
              <a:gd name="connsiteX4" fmla="*/ 351516 w 614407"/>
              <a:gd name="connsiteY4" fmla="*/ 219165 h 219397"/>
              <a:gd name="connsiteX5" fmla="*/ 586372 w 614407"/>
              <a:gd name="connsiteY5" fmla="*/ 182527 h 219397"/>
              <a:gd name="connsiteX6" fmla="*/ 600604 w 614407"/>
              <a:gd name="connsiteY6" fmla="*/ 80481 h 219397"/>
              <a:gd name="connsiteX7" fmla="*/ 484521 w 614407"/>
              <a:gd name="connsiteY7" fmla="*/ 45269 h 219397"/>
              <a:gd name="connsiteX8" fmla="*/ 387035 w 614407"/>
              <a:gd name="connsiteY8" fmla="*/ 86608 h 219397"/>
              <a:gd name="connsiteX9" fmla="*/ 221935 w 614407"/>
              <a:gd name="connsiteY9" fmla="*/ 42158 h 219397"/>
              <a:gd name="connsiteX0" fmla="*/ 221935 w 614407"/>
              <a:gd name="connsiteY0" fmla="*/ 42158 h 219397"/>
              <a:gd name="connsiteX1" fmla="*/ 118395 w 614407"/>
              <a:gd name="connsiteY1" fmla="*/ 25 h 219397"/>
              <a:gd name="connsiteX2" fmla="*/ 586 w 614407"/>
              <a:gd name="connsiteY2" fmla="*/ 38413 h 219397"/>
              <a:gd name="connsiteX3" fmla="*/ 170341 w 614407"/>
              <a:gd name="connsiteY3" fmla="*/ 168364 h 219397"/>
              <a:gd name="connsiteX4" fmla="*/ 351516 w 614407"/>
              <a:gd name="connsiteY4" fmla="*/ 219165 h 219397"/>
              <a:gd name="connsiteX5" fmla="*/ 586372 w 614407"/>
              <a:gd name="connsiteY5" fmla="*/ 182527 h 219397"/>
              <a:gd name="connsiteX6" fmla="*/ 600604 w 614407"/>
              <a:gd name="connsiteY6" fmla="*/ 80481 h 219397"/>
              <a:gd name="connsiteX7" fmla="*/ 484521 w 614407"/>
              <a:gd name="connsiteY7" fmla="*/ 45269 h 219397"/>
              <a:gd name="connsiteX8" fmla="*/ 387035 w 614407"/>
              <a:gd name="connsiteY8" fmla="*/ 86608 h 219397"/>
              <a:gd name="connsiteX9" fmla="*/ 300103 w 614407"/>
              <a:gd name="connsiteY9" fmla="*/ 71465 h 219397"/>
              <a:gd name="connsiteX10" fmla="*/ 221935 w 614407"/>
              <a:gd name="connsiteY10" fmla="*/ 42158 h 219397"/>
              <a:gd name="connsiteX0" fmla="*/ 221935 w 614407"/>
              <a:gd name="connsiteY0" fmla="*/ 42158 h 219397"/>
              <a:gd name="connsiteX1" fmla="*/ 118395 w 614407"/>
              <a:gd name="connsiteY1" fmla="*/ 25 h 219397"/>
              <a:gd name="connsiteX2" fmla="*/ 586 w 614407"/>
              <a:gd name="connsiteY2" fmla="*/ 38413 h 219397"/>
              <a:gd name="connsiteX3" fmla="*/ 170341 w 614407"/>
              <a:gd name="connsiteY3" fmla="*/ 168364 h 219397"/>
              <a:gd name="connsiteX4" fmla="*/ 351516 w 614407"/>
              <a:gd name="connsiteY4" fmla="*/ 219165 h 219397"/>
              <a:gd name="connsiteX5" fmla="*/ 586372 w 614407"/>
              <a:gd name="connsiteY5" fmla="*/ 182527 h 219397"/>
              <a:gd name="connsiteX6" fmla="*/ 600604 w 614407"/>
              <a:gd name="connsiteY6" fmla="*/ 80481 h 219397"/>
              <a:gd name="connsiteX7" fmla="*/ 484521 w 614407"/>
              <a:gd name="connsiteY7" fmla="*/ 45269 h 219397"/>
              <a:gd name="connsiteX8" fmla="*/ 387035 w 614407"/>
              <a:gd name="connsiteY8" fmla="*/ 86608 h 219397"/>
              <a:gd name="connsiteX9" fmla="*/ 297391 w 614407"/>
              <a:gd name="connsiteY9" fmla="*/ 40509 h 219397"/>
              <a:gd name="connsiteX10" fmla="*/ 221935 w 614407"/>
              <a:gd name="connsiteY10" fmla="*/ 42158 h 219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407" h="219397">
                <a:moveTo>
                  <a:pt x="221935" y="42158"/>
                </a:moveTo>
                <a:cubicBezTo>
                  <a:pt x="173998" y="33284"/>
                  <a:pt x="155286" y="649"/>
                  <a:pt x="118395" y="25"/>
                </a:cubicBezTo>
                <a:cubicBezTo>
                  <a:pt x="81504" y="-599"/>
                  <a:pt x="-8072" y="10356"/>
                  <a:pt x="586" y="38413"/>
                </a:cubicBezTo>
                <a:cubicBezTo>
                  <a:pt x="9244" y="66470"/>
                  <a:pt x="111853" y="138239"/>
                  <a:pt x="170341" y="168364"/>
                </a:cubicBezTo>
                <a:cubicBezTo>
                  <a:pt x="228829" y="198489"/>
                  <a:pt x="282178" y="216805"/>
                  <a:pt x="351516" y="219165"/>
                </a:cubicBezTo>
                <a:cubicBezTo>
                  <a:pt x="420854" y="221525"/>
                  <a:pt x="544857" y="205641"/>
                  <a:pt x="586372" y="182527"/>
                </a:cubicBezTo>
                <a:cubicBezTo>
                  <a:pt x="627887" y="159413"/>
                  <a:pt x="614867" y="98198"/>
                  <a:pt x="600604" y="80481"/>
                </a:cubicBezTo>
                <a:cubicBezTo>
                  <a:pt x="586341" y="62764"/>
                  <a:pt x="520116" y="44248"/>
                  <a:pt x="484521" y="45269"/>
                </a:cubicBezTo>
                <a:cubicBezTo>
                  <a:pt x="448926" y="46290"/>
                  <a:pt x="418223" y="87401"/>
                  <a:pt x="387035" y="86608"/>
                </a:cubicBezTo>
                <a:cubicBezTo>
                  <a:pt x="355847" y="85815"/>
                  <a:pt x="324908" y="47917"/>
                  <a:pt x="297391" y="40509"/>
                </a:cubicBezTo>
                <a:cubicBezTo>
                  <a:pt x="269874" y="33101"/>
                  <a:pt x="252220" y="54065"/>
                  <a:pt x="221935" y="4215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1808163" y="682625"/>
            <a:ext cx="365125" cy="168275"/>
          </a:xfrm>
          <a:custGeom>
            <a:avLst/>
            <a:gdLst>
              <a:gd name="connsiteX0" fmla="*/ 221587 w 242283"/>
              <a:gd name="connsiteY0" fmla="*/ 77996 h 163985"/>
              <a:gd name="connsiteX1" fmla="*/ 167612 w 242283"/>
              <a:gd name="connsiteY1" fmla="*/ 8146 h 163985"/>
              <a:gd name="connsiteX2" fmla="*/ 116812 w 242283"/>
              <a:gd name="connsiteY2" fmla="*/ 8146 h 163985"/>
              <a:gd name="connsiteX3" fmla="*/ 104112 w 242283"/>
              <a:gd name="connsiteY3" fmla="*/ 68471 h 163985"/>
              <a:gd name="connsiteX4" fmla="*/ 97762 w 242283"/>
              <a:gd name="connsiteY4" fmla="*/ 77996 h 163985"/>
              <a:gd name="connsiteX5" fmla="*/ 62837 w 242283"/>
              <a:gd name="connsiteY5" fmla="*/ 74821 h 163985"/>
              <a:gd name="connsiteX6" fmla="*/ 2512 w 242283"/>
              <a:gd name="connsiteY6" fmla="*/ 87521 h 163985"/>
              <a:gd name="connsiteX7" fmla="*/ 15212 w 242283"/>
              <a:gd name="connsiteY7" fmla="*/ 131971 h 163985"/>
              <a:gd name="connsiteX8" fmla="*/ 50137 w 242283"/>
              <a:gd name="connsiteY8" fmla="*/ 157371 h 163985"/>
              <a:gd name="connsiteX9" fmla="*/ 119987 w 242283"/>
              <a:gd name="connsiteY9" fmla="*/ 163721 h 163985"/>
              <a:gd name="connsiteX10" fmla="*/ 196187 w 242283"/>
              <a:gd name="connsiteY10" fmla="*/ 151021 h 163985"/>
              <a:gd name="connsiteX11" fmla="*/ 240637 w 242283"/>
              <a:gd name="connsiteY11" fmla="*/ 138321 h 163985"/>
              <a:gd name="connsiteX12" fmla="*/ 221587 w 242283"/>
              <a:gd name="connsiteY12" fmla="*/ 77996 h 163985"/>
              <a:gd name="connsiteX0" fmla="*/ 221587 w 242283"/>
              <a:gd name="connsiteY0" fmla="*/ 77996 h 163985"/>
              <a:gd name="connsiteX1" fmla="*/ 167612 w 242283"/>
              <a:gd name="connsiteY1" fmla="*/ 8146 h 163985"/>
              <a:gd name="connsiteX2" fmla="*/ 116812 w 242283"/>
              <a:gd name="connsiteY2" fmla="*/ 8146 h 163985"/>
              <a:gd name="connsiteX3" fmla="*/ 104112 w 242283"/>
              <a:gd name="connsiteY3" fmla="*/ 68471 h 163985"/>
              <a:gd name="connsiteX4" fmla="*/ 62837 w 242283"/>
              <a:gd name="connsiteY4" fmla="*/ 74821 h 163985"/>
              <a:gd name="connsiteX5" fmla="*/ 2512 w 242283"/>
              <a:gd name="connsiteY5" fmla="*/ 87521 h 163985"/>
              <a:gd name="connsiteX6" fmla="*/ 15212 w 242283"/>
              <a:gd name="connsiteY6" fmla="*/ 131971 h 163985"/>
              <a:gd name="connsiteX7" fmla="*/ 50137 w 242283"/>
              <a:gd name="connsiteY7" fmla="*/ 157371 h 163985"/>
              <a:gd name="connsiteX8" fmla="*/ 119987 w 242283"/>
              <a:gd name="connsiteY8" fmla="*/ 163721 h 163985"/>
              <a:gd name="connsiteX9" fmla="*/ 196187 w 242283"/>
              <a:gd name="connsiteY9" fmla="*/ 151021 h 163985"/>
              <a:gd name="connsiteX10" fmla="*/ 240637 w 242283"/>
              <a:gd name="connsiteY10" fmla="*/ 138321 h 163985"/>
              <a:gd name="connsiteX11" fmla="*/ 221587 w 242283"/>
              <a:gd name="connsiteY11" fmla="*/ 77996 h 163985"/>
              <a:gd name="connsiteX0" fmla="*/ 221587 w 242283"/>
              <a:gd name="connsiteY0" fmla="*/ 78383 h 164372"/>
              <a:gd name="connsiteX1" fmla="*/ 167612 w 242283"/>
              <a:gd name="connsiteY1" fmla="*/ 8533 h 164372"/>
              <a:gd name="connsiteX2" fmla="*/ 116812 w 242283"/>
              <a:gd name="connsiteY2" fmla="*/ 8533 h 164372"/>
              <a:gd name="connsiteX3" fmla="*/ 62837 w 242283"/>
              <a:gd name="connsiteY3" fmla="*/ 75208 h 164372"/>
              <a:gd name="connsiteX4" fmla="*/ 2512 w 242283"/>
              <a:gd name="connsiteY4" fmla="*/ 87908 h 164372"/>
              <a:gd name="connsiteX5" fmla="*/ 15212 w 242283"/>
              <a:gd name="connsiteY5" fmla="*/ 132358 h 164372"/>
              <a:gd name="connsiteX6" fmla="*/ 50137 w 242283"/>
              <a:gd name="connsiteY6" fmla="*/ 157758 h 164372"/>
              <a:gd name="connsiteX7" fmla="*/ 119987 w 242283"/>
              <a:gd name="connsiteY7" fmla="*/ 164108 h 164372"/>
              <a:gd name="connsiteX8" fmla="*/ 196187 w 242283"/>
              <a:gd name="connsiteY8" fmla="*/ 151408 h 164372"/>
              <a:gd name="connsiteX9" fmla="*/ 240637 w 242283"/>
              <a:gd name="connsiteY9" fmla="*/ 138708 h 164372"/>
              <a:gd name="connsiteX10" fmla="*/ 221587 w 242283"/>
              <a:gd name="connsiteY10" fmla="*/ 78383 h 164372"/>
              <a:gd name="connsiteX0" fmla="*/ 221748 w 242444"/>
              <a:gd name="connsiteY0" fmla="*/ 77529 h 163518"/>
              <a:gd name="connsiteX1" fmla="*/ 167773 w 242444"/>
              <a:gd name="connsiteY1" fmla="*/ 7679 h 163518"/>
              <a:gd name="connsiteX2" fmla="*/ 116973 w 242444"/>
              <a:gd name="connsiteY2" fmla="*/ 7679 h 163518"/>
              <a:gd name="connsiteX3" fmla="*/ 65379 w 242444"/>
              <a:gd name="connsiteY3" fmla="*/ 60067 h 163518"/>
              <a:gd name="connsiteX4" fmla="*/ 2673 w 242444"/>
              <a:gd name="connsiteY4" fmla="*/ 87054 h 163518"/>
              <a:gd name="connsiteX5" fmla="*/ 15373 w 242444"/>
              <a:gd name="connsiteY5" fmla="*/ 131504 h 163518"/>
              <a:gd name="connsiteX6" fmla="*/ 50298 w 242444"/>
              <a:gd name="connsiteY6" fmla="*/ 156904 h 163518"/>
              <a:gd name="connsiteX7" fmla="*/ 120148 w 242444"/>
              <a:gd name="connsiteY7" fmla="*/ 163254 h 163518"/>
              <a:gd name="connsiteX8" fmla="*/ 196348 w 242444"/>
              <a:gd name="connsiteY8" fmla="*/ 150554 h 163518"/>
              <a:gd name="connsiteX9" fmla="*/ 240798 w 242444"/>
              <a:gd name="connsiteY9" fmla="*/ 137854 h 163518"/>
              <a:gd name="connsiteX10" fmla="*/ 221748 w 242444"/>
              <a:gd name="connsiteY10" fmla="*/ 77529 h 163518"/>
              <a:gd name="connsiteX0" fmla="*/ 217633 w 238329"/>
              <a:gd name="connsiteY0" fmla="*/ 77529 h 163518"/>
              <a:gd name="connsiteX1" fmla="*/ 163658 w 238329"/>
              <a:gd name="connsiteY1" fmla="*/ 7679 h 163518"/>
              <a:gd name="connsiteX2" fmla="*/ 112858 w 238329"/>
              <a:gd name="connsiteY2" fmla="*/ 7679 h 163518"/>
              <a:gd name="connsiteX3" fmla="*/ 61264 w 238329"/>
              <a:gd name="connsiteY3" fmla="*/ 60067 h 163518"/>
              <a:gd name="connsiteX4" fmla="*/ 3321 w 238329"/>
              <a:gd name="connsiteY4" fmla="*/ 77529 h 163518"/>
              <a:gd name="connsiteX5" fmla="*/ 11258 w 238329"/>
              <a:gd name="connsiteY5" fmla="*/ 131504 h 163518"/>
              <a:gd name="connsiteX6" fmla="*/ 46183 w 238329"/>
              <a:gd name="connsiteY6" fmla="*/ 156904 h 163518"/>
              <a:gd name="connsiteX7" fmla="*/ 116033 w 238329"/>
              <a:gd name="connsiteY7" fmla="*/ 163254 h 163518"/>
              <a:gd name="connsiteX8" fmla="*/ 192233 w 238329"/>
              <a:gd name="connsiteY8" fmla="*/ 150554 h 163518"/>
              <a:gd name="connsiteX9" fmla="*/ 236683 w 238329"/>
              <a:gd name="connsiteY9" fmla="*/ 137854 h 163518"/>
              <a:gd name="connsiteX10" fmla="*/ 217633 w 238329"/>
              <a:gd name="connsiteY10" fmla="*/ 77529 h 163518"/>
              <a:gd name="connsiteX0" fmla="*/ 217633 w 218614"/>
              <a:gd name="connsiteY0" fmla="*/ 77529 h 163518"/>
              <a:gd name="connsiteX1" fmla="*/ 163658 w 218614"/>
              <a:gd name="connsiteY1" fmla="*/ 7679 h 163518"/>
              <a:gd name="connsiteX2" fmla="*/ 112858 w 218614"/>
              <a:gd name="connsiteY2" fmla="*/ 7679 h 163518"/>
              <a:gd name="connsiteX3" fmla="*/ 61264 w 218614"/>
              <a:gd name="connsiteY3" fmla="*/ 60067 h 163518"/>
              <a:gd name="connsiteX4" fmla="*/ 3321 w 218614"/>
              <a:gd name="connsiteY4" fmla="*/ 77529 h 163518"/>
              <a:gd name="connsiteX5" fmla="*/ 11258 w 218614"/>
              <a:gd name="connsiteY5" fmla="*/ 131504 h 163518"/>
              <a:gd name="connsiteX6" fmla="*/ 46183 w 218614"/>
              <a:gd name="connsiteY6" fmla="*/ 156904 h 163518"/>
              <a:gd name="connsiteX7" fmla="*/ 116033 w 218614"/>
              <a:gd name="connsiteY7" fmla="*/ 163254 h 163518"/>
              <a:gd name="connsiteX8" fmla="*/ 192233 w 218614"/>
              <a:gd name="connsiteY8" fmla="*/ 150554 h 163518"/>
              <a:gd name="connsiteX9" fmla="*/ 217633 w 218614"/>
              <a:gd name="connsiteY9" fmla="*/ 77529 h 163518"/>
              <a:gd name="connsiteX0" fmla="*/ 217633 w 220904"/>
              <a:gd name="connsiteY0" fmla="*/ 77529 h 163518"/>
              <a:gd name="connsiteX1" fmla="*/ 163658 w 220904"/>
              <a:gd name="connsiteY1" fmla="*/ 7679 h 163518"/>
              <a:gd name="connsiteX2" fmla="*/ 112858 w 220904"/>
              <a:gd name="connsiteY2" fmla="*/ 7679 h 163518"/>
              <a:gd name="connsiteX3" fmla="*/ 61264 w 220904"/>
              <a:gd name="connsiteY3" fmla="*/ 60067 h 163518"/>
              <a:gd name="connsiteX4" fmla="*/ 3321 w 220904"/>
              <a:gd name="connsiteY4" fmla="*/ 77529 h 163518"/>
              <a:gd name="connsiteX5" fmla="*/ 11258 w 220904"/>
              <a:gd name="connsiteY5" fmla="*/ 131504 h 163518"/>
              <a:gd name="connsiteX6" fmla="*/ 46183 w 220904"/>
              <a:gd name="connsiteY6" fmla="*/ 156904 h 163518"/>
              <a:gd name="connsiteX7" fmla="*/ 116033 w 220904"/>
              <a:gd name="connsiteY7" fmla="*/ 163254 h 163518"/>
              <a:gd name="connsiteX8" fmla="*/ 204139 w 220904"/>
              <a:gd name="connsiteY8" fmla="*/ 150554 h 163518"/>
              <a:gd name="connsiteX9" fmla="*/ 217633 w 220904"/>
              <a:gd name="connsiteY9" fmla="*/ 77529 h 163518"/>
              <a:gd name="connsiteX0" fmla="*/ 234301 w 235645"/>
              <a:gd name="connsiteY0" fmla="*/ 72451 h 163203"/>
              <a:gd name="connsiteX1" fmla="*/ 163658 w 235645"/>
              <a:gd name="connsiteY1" fmla="*/ 7364 h 163203"/>
              <a:gd name="connsiteX2" fmla="*/ 112858 w 235645"/>
              <a:gd name="connsiteY2" fmla="*/ 7364 h 163203"/>
              <a:gd name="connsiteX3" fmla="*/ 61264 w 235645"/>
              <a:gd name="connsiteY3" fmla="*/ 59752 h 163203"/>
              <a:gd name="connsiteX4" fmla="*/ 3321 w 235645"/>
              <a:gd name="connsiteY4" fmla="*/ 77214 h 163203"/>
              <a:gd name="connsiteX5" fmla="*/ 11258 w 235645"/>
              <a:gd name="connsiteY5" fmla="*/ 131189 h 163203"/>
              <a:gd name="connsiteX6" fmla="*/ 46183 w 235645"/>
              <a:gd name="connsiteY6" fmla="*/ 156589 h 163203"/>
              <a:gd name="connsiteX7" fmla="*/ 116033 w 235645"/>
              <a:gd name="connsiteY7" fmla="*/ 162939 h 163203"/>
              <a:gd name="connsiteX8" fmla="*/ 204139 w 235645"/>
              <a:gd name="connsiteY8" fmla="*/ 150239 h 163203"/>
              <a:gd name="connsiteX9" fmla="*/ 234301 w 235645"/>
              <a:gd name="connsiteY9" fmla="*/ 72451 h 163203"/>
              <a:gd name="connsiteX0" fmla="*/ 234301 w 235768"/>
              <a:gd name="connsiteY0" fmla="*/ 79290 h 170042"/>
              <a:gd name="connsiteX1" fmla="*/ 161276 w 235768"/>
              <a:gd name="connsiteY1" fmla="*/ 4678 h 170042"/>
              <a:gd name="connsiteX2" fmla="*/ 112858 w 235768"/>
              <a:gd name="connsiteY2" fmla="*/ 14203 h 170042"/>
              <a:gd name="connsiteX3" fmla="*/ 61264 w 235768"/>
              <a:gd name="connsiteY3" fmla="*/ 66591 h 170042"/>
              <a:gd name="connsiteX4" fmla="*/ 3321 w 235768"/>
              <a:gd name="connsiteY4" fmla="*/ 84053 h 170042"/>
              <a:gd name="connsiteX5" fmla="*/ 11258 w 235768"/>
              <a:gd name="connsiteY5" fmla="*/ 138028 h 170042"/>
              <a:gd name="connsiteX6" fmla="*/ 46183 w 235768"/>
              <a:gd name="connsiteY6" fmla="*/ 163428 h 170042"/>
              <a:gd name="connsiteX7" fmla="*/ 116033 w 235768"/>
              <a:gd name="connsiteY7" fmla="*/ 169778 h 170042"/>
              <a:gd name="connsiteX8" fmla="*/ 204139 w 235768"/>
              <a:gd name="connsiteY8" fmla="*/ 157078 h 170042"/>
              <a:gd name="connsiteX9" fmla="*/ 234301 w 235768"/>
              <a:gd name="connsiteY9" fmla="*/ 79290 h 170042"/>
              <a:gd name="connsiteX0" fmla="*/ 234301 w 235768"/>
              <a:gd name="connsiteY0" fmla="*/ 78636 h 169388"/>
              <a:gd name="connsiteX1" fmla="*/ 161276 w 235768"/>
              <a:gd name="connsiteY1" fmla="*/ 4024 h 169388"/>
              <a:gd name="connsiteX2" fmla="*/ 98571 w 235768"/>
              <a:gd name="connsiteY2" fmla="*/ 15931 h 169388"/>
              <a:gd name="connsiteX3" fmla="*/ 61264 w 235768"/>
              <a:gd name="connsiteY3" fmla="*/ 65937 h 169388"/>
              <a:gd name="connsiteX4" fmla="*/ 3321 w 235768"/>
              <a:gd name="connsiteY4" fmla="*/ 83399 h 169388"/>
              <a:gd name="connsiteX5" fmla="*/ 11258 w 235768"/>
              <a:gd name="connsiteY5" fmla="*/ 137374 h 169388"/>
              <a:gd name="connsiteX6" fmla="*/ 46183 w 235768"/>
              <a:gd name="connsiteY6" fmla="*/ 162774 h 169388"/>
              <a:gd name="connsiteX7" fmla="*/ 116033 w 235768"/>
              <a:gd name="connsiteY7" fmla="*/ 169124 h 169388"/>
              <a:gd name="connsiteX8" fmla="*/ 204139 w 235768"/>
              <a:gd name="connsiteY8" fmla="*/ 156424 h 169388"/>
              <a:gd name="connsiteX9" fmla="*/ 234301 w 235768"/>
              <a:gd name="connsiteY9" fmla="*/ 78636 h 169388"/>
              <a:gd name="connsiteX0" fmla="*/ 307626 w 314770"/>
              <a:gd name="connsiteY0" fmla="*/ 102051 h 179036"/>
              <a:gd name="connsiteX1" fmla="*/ 166289 w 314770"/>
              <a:gd name="connsiteY1" fmla="*/ 12878 h 179036"/>
              <a:gd name="connsiteX2" fmla="*/ 103584 w 314770"/>
              <a:gd name="connsiteY2" fmla="*/ 24785 h 179036"/>
              <a:gd name="connsiteX3" fmla="*/ 66277 w 314770"/>
              <a:gd name="connsiteY3" fmla="*/ 74791 h 179036"/>
              <a:gd name="connsiteX4" fmla="*/ 8334 w 314770"/>
              <a:gd name="connsiteY4" fmla="*/ 92253 h 179036"/>
              <a:gd name="connsiteX5" fmla="*/ 16271 w 314770"/>
              <a:gd name="connsiteY5" fmla="*/ 146228 h 179036"/>
              <a:gd name="connsiteX6" fmla="*/ 51196 w 314770"/>
              <a:gd name="connsiteY6" fmla="*/ 171628 h 179036"/>
              <a:gd name="connsiteX7" fmla="*/ 121046 w 314770"/>
              <a:gd name="connsiteY7" fmla="*/ 177978 h 179036"/>
              <a:gd name="connsiteX8" fmla="*/ 209152 w 314770"/>
              <a:gd name="connsiteY8" fmla="*/ 165278 h 179036"/>
              <a:gd name="connsiteX9" fmla="*/ 307626 w 314770"/>
              <a:gd name="connsiteY9" fmla="*/ 102051 h 179036"/>
              <a:gd name="connsiteX0" fmla="*/ 307626 w 314770"/>
              <a:gd name="connsiteY0" fmla="*/ 92745 h 169730"/>
              <a:gd name="connsiteX1" fmla="*/ 234551 w 314770"/>
              <a:gd name="connsiteY1" fmla="*/ 36910 h 169730"/>
              <a:gd name="connsiteX2" fmla="*/ 166289 w 314770"/>
              <a:gd name="connsiteY2" fmla="*/ 3572 h 169730"/>
              <a:gd name="connsiteX3" fmla="*/ 103584 w 314770"/>
              <a:gd name="connsiteY3" fmla="*/ 15479 h 169730"/>
              <a:gd name="connsiteX4" fmla="*/ 66277 w 314770"/>
              <a:gd name="connsiteY4" fmla="*/ 65485 h 169730"/>
              <a:gd name="connsiteX5" fmla="*/ 8334 w 314770"/>
              <a:gd name="connsiteY5" fmla="*/ 82947 h 169730"/>
              <a:gd name="connsiteX6" fmla="*/ 16271 w 314770"/>
              <a:gd name="connsiteY6" fmla="*/ 136922 h 169730"/>
              <a:gd name="connsiteX7" fmla="*/ 51196 w 314770"/>
              <a:gd name="connsiteY7" fmla="*/ 162322 h 169730"/>
              <a:gd name="connsiteX8" fmla="*/ 121046 w 314770"/>
              <a:gd name="connsiteY8" fmla="*/ 168672 h 169730"/>
              <a:gd name="connsiteX9" fmla="*/ 209152 w 314770"/>
              <a:gd name="connsiteY9" fmla="*/ 155972 h 169730"/>
              <a:gd name="connsiteX10" fmla="*/ 307626 w 314770"/>
              <a:gd name="connsiteY10" fmla="*/ 92745 h 169730"/>
              <a:gd name="connsiteX0" fmla="*/ 307626 w 314770"/>
              <a:gd name="connsiteY0" fmla="*/ 98615 h 175600"/>
              <a:gd name="connsiteX1" fmla="*/ 214434 w 314770"/>
              <a:gd name="connsiteY1" fmla="*/ 78003 h 175600"/>
              <a:gd name="connsiteX2" fmla="*/ 166289 w 314770"/>
              <a:gd name="connsiteY2" fmla="*/ 9442 h 175600"/>
              <a:gd name="connsiteX3" fmla="*/ 103584 w 314770"/>
              <a:gd name="connsiteY3" fmla="*/ 21349 h 175600"/>
              <a:gd name="connsiteX4" fmla="*/ 66277 w 314770"/>
              <a:gd name="connsiteY4" fmla="*/ 71355 h 175600"/>
              <a:gd name="connsiteX5" fmla="*/ 8334 w 314770"/>
              <a:gd name="connsiteY5" fmla="*/ 88817 h 175600"/>
              <a:gd name="connsiteX6" fmla="*/ 16271 w 314770"/>
              <a:gd name="connsiteY6" fmla="*/ 142792 h 175600"/>
              <a:gd name="connsiteX7" fmla="*/ 51196 w 314770"/>
              <a:gd name="connsiteY7" fmla="*/ 168192 h 175600"/>
              <a:gd name="connsiteX8" fmla="*/ 121046 w 314770"/>
              <a:gd name="connsiteY8" fmla="*/ 174542 h 175600"/>
              <a:gd name="connsiteX9" fmla="*/ 209152 w 314770"/>
              <a:gd name="connsiteY9" fmla="*/ 161842 h 175600"/>
              <a:gd name="connsiteX10" fmla="*/ 307626 w 314770"/>
              <a:gd name="connsiteY10" fmla="*/ 98615 h 175600"/>
              <a:gd name="connsiteX0" fmla="*/ 307626 w 313757"/>
              <a:gd name="connsiteY0" fmla="*/ 98615 h 175600"/>
              <a:gd name="connsiteX1" fmla="*/ 214434 w 313757"/>
              <a:gd name="connsiteY1" fmla="*/ 78003 h 175600"/>
              <a:gd name="connsiteX2" fmla="*/ 166289 w 313757"/>
              <a:gd name="connsiteY2" fmla="*/ 9442 h 175600"/>
              <a:gd name="connsiteX3" fmla="*/ 103584 w 313757"/>
              <a:gd name="connsiteY3" fmla="*/ 21349 h 175600"/>
              <a:gd name="connsiteX4" fmla="*/ 66277 w 313757"/>
              <a:gd name="connsiteY4" fmla="*/ 71355 h 175600"/>
              <a:gd name="connsiteX5" fmla="*/ 8334 w 313757"/>
              <a:gd name="connsiteY5" fmla="*/ 88817 h 175600"/>
              <a:gd name="connsiteX6" fmla="*/ 16271 w 313757"/>
              <a:gd name="connsiteY6" fmla="*/ 142792 h 175600"/>
              <a:gd name="connsiteX7" fmla="*/ 51196 w 313757"/>
              <a:gd name="connsiteY7" fmla="*/ 168192 h 175600"/>
              <a:gd name="connsiteX8" fmla="*/ 121046 w 313757"/>
              <a:gd name="connsiteY8" fmla="*/ 174542 h 175600"/>
              <a:gd name="connsiteX9" fmla="*/ 209152 w 313757"/>
              <a:gd name="connsiteY9" fmla="*/ 161842 h 175600"/>
              <a:gd name="connsiteX10" fmla="*/ 251220 w 313757"/>
              <a:gd name="connsiteY10" fmla="*/ 138030 h 175600"/>
              <a:gd name="connsiteX11" fmla="*/ 307626 w 313757"/>
              <a:gd name="connsiteY11" fmla="*/ 98615 h 175600"/>
              <a:gd name="connsiteX0" fmla="*/ 360758 w 366889"/>
              <a:gd name="connsiteY0" fmla="*/ 126123 h 175600"/>
              <a:gd name="connsiteX1" fmla="*/ 214434 w 366889"/>
              <a:gd name="connsiteY1" fmla="*/ 78003 h 175600"/>
              <a:gd name="connsiteX2" fmla="*/ 166289 w 366889"/>
              <a:gd name="connsiteY2" fmla="*/ 9442 h 175600"/>
              <a:gd name="connsiteX3" fmla="*/ 103584 w 366889"/>
              <a:gd name="connsiteY3" fmla="*/ 21349 h 175600"/>
              <a:gd name="connsiteX4" fmla="*/ 66277 w 366889"/>
              <a:gd name="connsiteY4" fmla="*/ 71355 h 175600"/>
              <a:gd name="connsiteX5" fmla="*/ 8334 w 366889"/>
              <a:gd name="connsiteY5" fmla="*/ 88817 h 175600"/>
              <a:gd name="connsiteX6" fmla="*/ 16271 w 366889"/>
              <a:gd name="connsiteY6" fmla="*/ 142792 h 175600"/>
              <a:gd name="connsiteX7" fmla="*/ 51196 w 366889"/>
              <a:gd name="connsiteY7" fmla="*/ 168192 h 175600"/>
              <a:gd name="connsiteX8" fmla="*/ 121046 w 366889"/>
              <a:gd name="connsiteY8" fmla="*/ 174542 h 175600"/>
              <a:gd name="connsiteX9" fmla="*/ 209152 w 366889"/>
              <a:gd name="connsiteY9" fmla="*/ 161842 h 175600"/>
              <a:gd name="connsiteX10" fmla="*/ 251220 w 366889"/>
              <a:gd name="connsiteY10" fmla="*/ 138030 h 175600"/>
              <a:gd name="connsiteX11" fmla="*/ 360758 w 366889"/>
              <a:gd name="connsiteY11" fmla="*/ 126123 h 175600"/>
              <a:gd name="connsiteX0" fmla="*/ 360758 w 366889"/>
              <a:gd name="connsiteY0" fmla="*/ 126123 h 175600"/>
              <a:gd name="connsiteX1" fmla="*/ 214434 w 366889"/>
              <a:gd name="connsiteY1" fmla="*/ 78003 h 175600"/>
              <a:gd name="connsiteX2" fmla="*/ 166289 w 366889"/>
              <a:gd name="connsiteY2" fmla="*/ 9442 h 175600"/>
              <a:gd name="connsiteX3" fmla="*/ 103584 w 366889"/>
              <a:gd name="connsiteY3" fmla="*/ 21349 h 175600"/>
              <a:gd name="connsiteX4" fmla="*/ 66277 w 366889"/>
              <a:gd name="connsiteY4" fmla="*/ 71355 h 175600"/>
              <a:gd name="connsiteX5" fmla="*/ 8334 w 366889"/>
              <a:gd name="connsiteY5" fmla="*/ 88817 h 175600"/>
              <a:gd name="connsiteX6" fmla="*/ 16271 w 366889"/>
              <a:gd name="connsiteY6" fmla="*/ 142792 h 175600"/>
              <a:gd name="connsiteX7" fmla="*/ 51196 w 366889"/>
              <a:gd name="connsiteY7" fmla="*/ 168192 h 175600"/>
              <a:gd name="connsiteX8" fmla="*/ 121046 w 366889"/>
              <a:gd name="connsiteY8" fmla="*/ 174542 h 175600"/>
              <a:gd name="connsiteX9" fmla="*/ 209152 w 366889"/>
              <a:gd name="connsiteY9" fmla="*/ 161842 h 175600"/>
              <a:gd name="connsiteX10" fmla="*/ 275032 w 366889"/>
              <a:gd name="connsiteY10" fmla="*/ 145174 h 175600"/>
              <a:gd name="connsiteX11" fmla="*/ 360758 w 366889"/>
              <a:gd name="connsiteY11" fmla="*/ 126123 h 175600"/>
              <a:gd name="connsiteX0" fmla="*/ 360758 w 366314"/>
              <a:gd name="connsiteY0" fmla="*/ 126123 h 175600"/>
              <a:gd name="connsiteX1" fmla="*/ 308371 w 366314"/>
              <a:gd name="connsiteY1" fmla="*/ 104692 h 175600"/>
              <a:gd name="connsiteX2" fmla="*/ 214434 w 366314"/>
              <a:gd name="connsiteY2" fmla="*/ 78003 h 175600"/>
              <a:gd name="connsiteX3" fmla="*/ 166289 w 366314"/>
              <a:gd name="connsiteY3" fmla="*/ 9442 h 175600"/>
              <a:gd name="connsiteX4" fmla="*/ 103584 w 366314"/>
              <a:gd name="connsiteY4" fmla="*/ 21349 h 175600"/>
              <a:gd name="connsiteX5" fmla="*/ 66277 w 366314"/>
              <a:gd name="connsiteY5" fmla="*/ 71355 h 175600"/>
              <a:gd name="connsiteX6" fmla="*/ 8334 w 366314"/>
              <a:gd name="connsiteY6" fmla="*/ 88817 h 175600"/>
              <a:gd name="connsiteX7" fmla="*/ 16271 w 366314"/>
              <a:gd name="connsiteY7" fmla="*/ 142792 h 175600"/>
              <a:gd name="connsiteX8" fmla="*/ 51196 w 366314"/>
              <a:gd name="connsiteY8" fmla="*/ 168192 h 175600"/>
              <a:gd name="connsiteX9" fmla="*/ 121046 w 366314"/>
              <a:gd name="connsiteY9" fmla="*/ 174542 h 175600"/>
              <a:gd name="connsiteX10" fmla="*/ 209152 w 366314"/>
              <a:gd name="connsiteY10" fmla="*/ 161842 h 175600"/>
              <a:gd name="connsiteX11" fmla="*/ 275032 w 366314"/>
              <a:gd name="connsiteY11" fmla="*/ 145174 h 175600"/>
              <a:gd name="connsiteX12" fmla="*/ 360758 w 366314"/>
              <a:gd name="connsiteY12" fmla="*/ 126123 h 175600"/>
              <a:gd name="connsiteX0" fmla="*/ 360758 w 370804"/>
              <a:gd name="connsiteY0" fmla="*/ 126123 h 175600"/>
              <a:gd name="connsiteX1" fmla="*/ 335309 w 370804"/>
              <a:gd name="connsiteY1" fmla="*/ 106007 h 175600"/>
              <a:gd name="connsiteX2" fmla="*/ 214434 w 370804"/>
              <a:gd name="connsiteY2" fmla="*/ 78003 h 175600"/>
              <a:gd name="connsiteX3" fmla="*/ 166289 w 370804"/>
              <a:gd name="connsiteY3" fmla="*/ 9442 h 175600"/>
              <a:gd name="connsiteX4" fmla="*/ 103584 w 370804"/>
              <a:gd name="connsiteY4" fmla="*/ 21349 h 175600"/>
              <a:gd name="connsiteX5" fmla="*/ 66277 w 370804"/>
              <a:gd name="connsiteY5" fmla="*/ 71355 h 175600"/>
              <a:gd name="connsiteX6" fmla="*/ 8334 w 370804"/>
              <a:gd name="connsiteY6" fmla="*/ 88817 h 175600"/>
              <a:gd name="connsiteX7" fmla="*/ 16271 w 370804"/>
              <a:gd name="connsiteY7" fmla="*/ 142792 h 175600"/>
              <a:gd name="connsiteX8" fmla="*/ 51196 w 370804"/>
              <a:gd name="connsiteY8" fmla="*/ 168192 h 175600"/>
              <a:gd name="connsiteX9" fmla="*/ 121046 w 370804"/>
              <a:gd name="connsiteY9" fmla="*/ 174542 h 175600"/>
              <a:gd name="connsiteX10" fmla="*/ 209152 w 370804"/>
              <a:gd name="connsiteY10" fmla="*/ 161842 h 175600"/>
              <a:gd name="connsiteX11" fmla="*/ 275032 w 370804"/>
              <a:gd name="connsiteY11" fmla="*/ 145174 h 175600"/>
              <a:gd name="connsiteX12" fmla="*/ 360758 w 370804"/>
              <a:gd name="connsiteY12" fmla="*/ 126123 h 175600"/>
              <a:gd name="connsiteX0" fmla="*/ 360758 w 370804"/>
              <a:gd name="connsiteY0" fmla="*/ 129381 h 178858"/>
              <a:gd name="connsiteX1" fmla="*/ 335309 w 370804"/>
              <a:gd name="connsiteY1" fmla="*/ 109265 h 178858"/>
              <a:gd name="connsiteX2" fmla="*/ 214434 w 370804"/>
              <a:gd name="connsiteY2" fmla="*/ 81261 h 178858"/>
              <a:gd name="connsiteX3" fmla="*/ 166289 w 370804"/>
              <a:gd name="connsiteY3" fmla="*/ 12700 h 178858"/>
              <a:gd name="connsiteX4" fmla="*/ 108346 w 370804"/>
              <a:gd name="connsiteY4" fmla="*/ 10319 h 178858"/>
              <a:gd name="connsiteX5" fmla="*/ 66277 w 370804"/>
              <a:gd name="connsiteY5" fmla="*/ 74613 h 178858"/>
              <a:gd name="connsiteX6" fmla="*/ 8334 w 370804"/>
              <a:gd name="connsiteY6" fmla="*/ 92075 h 178858"/>
              <a:gd name="connsiteX7" fmla="*/ 16271 w 370804"/>
              <a:gd name="connsiteY7" fmla="*/ 146050 h 178858"/>
              <a:gd name="connsiteX8" fmla="*/ 51196 w 370804"/>
              <a:gd name="connsiteY8" fmla="*/ 171450 h 178858"/>
              <a:gd name="connsiteX9" fmla="*/ 121046 w 370804"/>
              <a:gd name="connsiteY9" fmla="*/ 177800 h 178858"/>
              <a:gd name="connsiteX10" fmla="*/ 209152 w 370804"/>
              <a:gd name="connsiteY10" fmla="*/ 165100 h 178858"/>
              <a:gd name="connsiteX11" fmla="*/ 275032 w 370804"/>
              <a:gd name="connsiteY11" fmla="*/ 148432 h 178858"/>
              <a:gd name="connsiteX12" fmla="*/ 360758 w 370804"/>
              <a:gd name="connsiteY12" fmla="*/ 129381 h 178858"/>
              <a:gd name="connsiteX0" fmla="*/ 363946 w 373992"/>
              <a:gd name="connsiteY0" fmla="*/ 128505 h 177982"/>
              <a:gd name="connsiteX1" fmla="*/ 338497 w 373992"/>
              <a:gd name="connsiteY1" fmla="*/ 108389 h 177982"/>
              <a:gd name="connsiteX2" fmla="*/ 217622 w 373992"/>
              <a:gd name="connsiteY2" fmla="*/ 80385 h 177982"/>
              <a:gd name="connsiteX3" fmla="*/ 169477 w 373992"/>
              <a:gd name="connsiteY3" fmla="*/ 11824 h 177982"/>
              <a:gd name="connsiteX4" fmla="*/ 111534 w 373992"/>
              <a:gd name="connsiteY4" fmla="*/ 9443 h 177982"/>
              <a:gd name="connsiteX5" fmla="*/ 88589 w 373992"/>
              <a:gd name="connsiteY5" fmla="*/ 60764 h 177982"/>
              <a:gd name="connsiteX6" fmla="*/ 11522 w 373992"/>
              <a:gd name="connsiteY6" fmla="*/ 91199 h 177982"/>
              <a:gd name="connsiteX7" fmla="*/ 19459 w 373992"/>
              <a:gd name="connsiteY7" fmla="*/ 145174 h 177982"/>
              <a:gd name="connsiteX8" fmla="*/ 54384 w 373992"/>
              <a:gd name="connsiteY8" fmla="*/ 170574 h 177982"/>
              <a:gd name="connsiteX9" fmla="*/ 124234 w 373992"/>
              <a:gd name="connsiteY9" fmla="*/ 176924 h 177982"/>
              <a:gd name="connsiteX10" fmla="*/ 212340 w 373992"/>
              <a:gd name="connsiteY10" fmla="*/ 164224 h 177982"/>
              <a:gd name="connsiteX11" fmla="*/ 278220 w 373992"/>
              <a:gd name="connsiteY11" fmla="*/ 147556 h 177982"/>
              <a:gd name="connsiteX12" fmla="*/ 363946 w 373992"/>
              <a:gd name="connsiteY12" fmla="*/ 128505 h 177982"/>
              <a:gd name="connsiteX0" fmla="*/ 351395 w 361441"/>
              <a:gd name="connsiteY0" fmla="*/ 128505 h 177982"/>
              <a:gd name="connsiteX1" fmla="*/ 325946 w 361441"/>
              <a:gd name="connsiteY1" fmla="*/ 108389 h 177982"/>
              <a:gd name="connsiteX2" fmla="*/ 205071 w 361441"/>
              <a:gd name="connsiteY2" fmla="*/ 80385 h 177982"/>
              <a:gd name="connsiteX3" fmla="*/ 156926 w 361441"/>
              <a:gd name="connsiteY3" fmla="*/ 11824 h 177982"/>
              <a:gd name="connsiteX4" fmla="*/ 98983 w 361441"/>
              <a:gd name="connsiteY4" fmla="*/ 9443 h 177982"/>
              <a:gd name="connsiteX5" fmla="*/ 76038 w 361441"/>
              <a:gd name="connsiteY5" fmla="*/ 60764 h 177982"/>
              <a:gd name="connsiteX6" fmla="*/ 11522 w 361441"/>
              <a:gd name="connsiteY6" fmla="*/ 73464 h 177982"/>
              <a:gd name="connsiteX7" fmla="*/ 6908 w 361441"/>
              <a:gd name="connsiteY7" fmla="*/ 145174 h 177982"/>
              <a:gd name="connsiteX8" fmla="*/ 41833 w 361441"/>
              <a:gd name="connsiteY8" fmla="*/ 170574 h 177982"/>
              <a:gd name="connsiteX9" fmla="*/ 111683 w 361441"/>
              <a:gd name="connsiteY9" fmla="*/ 176924 h 177982"/>
              <a:gd name="connsiteX10" fmla="*/ 199789 w 361441"/>
              <a:gd name="connsiteY10" fmla="*/ 164224 h 177982"/>
              <a:gd name="connsiteX11" fmla="*/ 265669 w 361441"/>
              <a:gd name="connsiteY11" fmla="*/ 147556 h 177982"/>
              <a:gd name="connsiteX12" fmla="*/ 351395 w 361441"/>
              <a:gd name="connsiteY12" fmla="*/ 128505 h 177982"/>
              <a:gd name="connsiteX0" fmla="*/ 384613 w 394659"/>
              <a:gd name="connsiteY0" fmla="*/ 128505 h 177982"/>
              <a:gd name="connsiteX1" fmla="*/ 359164 w 394659"/>
              <a:gd name="connsiteY1" fmla="*/ 108389 h 177982"/>
              <a:gd name="connsiteX2" fmla="*/ 238289 w 394659"/>
              <a:gd name="connsiteY2" fmla="*/ 80385 h 177982"/>
              <a:gd name="connsiteX3" fmla="*/ 190144 w 394659"/>
              <a:gd name="connsiteY3" fmla="*/ 11824 h 177982"/>
              <a:gd name="connsiteX4" fmla="*/ 132201 w 394659"/>
              <a:gd name="connsiteY4" fmla="*/ 9443 h 177982"/>
              <a:gd name="connsiteX5" fmla="*/ 109256 w 394659"/>
              <a:gd name="connsiteY5" fmla="*/ 60764 h 177982"/>
              <a:gd name="connsiteX6" fmla="*/ 44740 w 394659"/>
              <a:gd name="connsiteY6" fmla="*/ 73464 h 177982"/>
              <a:gd name="connsiteX7" fmla="*/ 5052 w 394659"/>
              <a:gd name="connsiteY7" fmla="*/ 144107 h 177982"/>
              <a:gd name="connsiteX8" fmla="*/ 75051 w 394659"/>
              <a:gd name="connsiteY8" fmla="*/ 170574 h 177982"/>
              <a:gd name="connsiteX9" fmla="*/ 144901 w 394659"/>
              <a:gd name="connsiteY9" fmla="*/ 176924 h 177982"/>
              <a:gd name="connsiteX10" fmla="*/ 233007 w 394659"/>
              <a:gd name="connsiteY10" fmla="*/ 164224 h 177982"/>
              <a:gd name="connsiteX11" fmla="*/ 298887 w 394659"/>
              <a:gd name="connsiteY11" fmla="*/ 147556 h 177982"/>
              <a:gd name="connsiteX12" fmla="*/ 384613 w 394659"/>
              <a:gd name="connsiteY12" fmla="*/ 128505 h 177982"/>
              <a:gd name="connsiteX0" fmla="*/ 298887 w 369264"/>
              <a:gd name="connsiteY0" fmla="*/ 147556 h 177982"/>
              <a:gd name="connsiteX1" fmla="*/ 359164 w 369264"/>
              <a:gd name="connsiteY1" fmla="*/ 108389 h 177982"/>
              <a:gd name="connsiteX2" fmla="*/ 238289 w 369264"/>
              <a:gd name="connsiteY2" fmla="*/ 80385 h 177982"/>
              <a:gd name="connsiteX3" fmla="*/ 190144 w 369264"/>
              <a:gd name="connsiteY3" fmla="*/ 11824 h 177982"/>
              <a:gd name="connsiteX4" fmla="*/ 132201 w 369264"/>
              <a:gd name="connsiteY4" fmla="*/ 9443 h 177982"/>
              <a:gd name="connsiteX5" fmla="*/ 109256 w 369264"/>
              <a:gd name="connsiteY5" fmla="*/ 60764 h 177982"/>
              <a:gd name="connsiteX6" fmla="*/ 44740 w 369264"/>
              <a:gd name="connsiteY6" fmla="*/ 73464 h 177982"/>
              <a:gd name="connsiteX7" fmla="*/ 5052 w 369264"/>
              <a:gd name="connsiteY7" fmla="*/ 144107 h 177982"/>
              <a:gd name="connsiteX8" fmla="*/ 75051 w 369264"/>
              <a:gd name="connsiteY8" fmla="*/ 170574 h 177982"/>
              <a:gd name="connsiteX9" fmla="*/ 144901 w 369264"/>
              <a:gd name="connsiteY9" fmla="*/ 176924 h 177982"/>
              <a:gd name="connsiteX10" fmla="*/ 233007 w 369264"/>
              <a:gd name="connsiteY10" fmla="*/ 164224 h 177982"/>
              <a:gd name="connsiteX11" fmla="*/ 298887 w 369264"/>
              <a:gd name="connsiteY11" fmla="*/ 147556 h 177982"/>
              <a:gd name="connsiteX0" fmla="*/ 298887 w 322383"/>
              <a:gd name="connsiteY0" fmla="*/ 147556 h 177982"/>
              <a:gd name="connsiteX1" fmla="*/ 312283 w 322383"/>
              <a:gd name="connsiteY1" fmla="*/ 107322 h 177982"/>
              <a:gd name="connsiteX2" fmla="*/ 238289 w 322383"/>
              <a:gd name="connsiteY2" fmla="*/ 80385 h 177982"/>
              <a:gd name="connsiteX3" fmla="*/ 190144 w 322383"/>
              <a:gd name="connsiteY3" fmla="*/ 11824 h 177982"/>
              <a:gd name="connsiteX4" fmla="*/ 132201 w 322383"/>
              <a:gd name="connsiteY4" fmla="*/ 9443 h 177982"/>
              <a:gd name="connsiteX5" fmla="*/ 109256 w 322383"/>
              <a:gd name="connsiteY5" fmla="*/ 60764 h 177982"/>
              <a:gd name="connsiteX6" fmla="*/ 44740 w 322383"/>
              <a:gd name="connsiteY6" fmla="*/ 73464 h 177982"/>
              <a:gd name="connsiteX7" fmla="*/ 5052 w 322383"/>
              <a:gd name="connsiteY7" fmla="*/ 144107 h 177982"/>
              <a:gd name="connsiteX8" fmla="*/ 75051 w 322383"/>
              <a:gd name="connsiteY8" fmla="*/ 170574 h 177982"/>
              <a:gd name="connsiteX9" fmla="*/ 144901 w 322383"/>
              <a:gd name="connsiteY9" fmla="*/ 176924 h 177982"/>
              <a:gd name="connsiteX10" fmla="*/ 233007 w 322383"/>
              <a:gd name="connsiteY10" fmla="*/ 164224 h 177982"/>
              <a:gd name="connsiteX11" fmla="*/ 298887 w 322383"/>
              <a:gd name="connsiteY11" fmla="*/ 147556 h 177982"/>
              <a:gd name="connsiteX0" fmla="*/ 298887 w 322383"/>
              <a:gd name="connsiteY0" fmla="*/ 172960 h 203386"/>
              <a:gd name="connsiteX1" fmla="*/ 312283 w 322383"/>
              <a:gd name="connsiteY1" fmla="*/ 132726 h 203386"/>
              <a:gd name="connsiteX2" fmla="*/ 238289 w 322383"/>
              <a:gd name="connsiteY2" fmla="*/ 105789 h 203386"/>
              <a:gd name="connsiteX3" fmla="*/ 190144 w 322383"/>
              <a:gd name="connsiteY3" fmla="*/ 37228 h 203386"/>
              <a:gd name="connsiteX4" fmla="*/ 103700 w 322383"/>
              <a:gd name="connsiteY4" fmla="*/ 8157 h 203386"/>
              <a:gd name="connsiteX5" fmla="*/ 109256 w 322383"/>
              <a:gd name="connsiteY5" fmla="*/ 86168 h 203386"/>
              <a:gd name="connsiteX6" fmla="*/ 44740 w 322383"/>
              <a:gd name="connsiteY6" fmla="*/ 98868 h 203386"/>
              <a:gd name="connsiteX7" fmla="*/ 5052 w 322383"/>
              <a:gd name="connsiteY7" fmla="*/ 169511 h 203386"/>
              <a:gd name="connsiteX8" fmla="*/ 75051 w 322383"/>
              <a:gd name="connsiteY8" fmla="*/ 195978 h 203386"/>
              <a:gd name="connsiteX9" fmla="*/ 144901 w 322383"/>
              <a:gd name="connsiteY9" fmla="*/ 202328 h 203386"/>
              <a:gd name="connsiteX10" fmla="*/ 233007 w 322383"/>
              <a:gd name="connsiteY10" fmla="*/ 189628 h 203386"/>
              <a:gd name="connsiteX11" fmla="*/ 298887 w 322383"/>
              <a:gd name="connsiteY11" fmla="*/ 172960 h 203386"/>
              <a:gd name="connsiteX0" fmla="*/ 298887 w 323354"/>
              <a:gd name="connsiteY0" fmla="*/ 172960 h 203386"/>
              <a:gd name="connsiteX1" fmla="*/ 312283 w 323354"/>
              <a:gd name="connsiteY1" fmla="*/ 132726 h 203386"/>
              <a:gd name="connsiteX2" fmla="*/ 232460 w 323354"/>
              <a:gd name="connsiteY2" fmla="*/ 80910 h 203386"/>
              <a:gd name="connsiteX3" fmla="*/ 190144 w 323354"/>
              <a:gd name="connsiteY3" fmla="*/ 37228 h 203386"/>
              <a:gd name="connsiteX4" fmla="*/ 103700 w 323354"/>
              <a:gd name="connsiteY4" fmla="*/ 8157 h 203386"/>
              <a:gd name="connsiteX5" fmla="*/ 109256 w 323354"/>
              <a:gd name="connsiteY5" fmla="*/ 86168 h 203386"/>
              <a:gd name="connsiteX6" fmla="*/ 44740 w 323354"/>
              <a:gd name="connsiteY6" fmla="*/ 98868 h 203386"/>
              <a:gd name="connsiteX7" fmla="*/ 5052 w 323354"/>
              <a:gd name="connsiteY7" fmla="*/ 169511 h 203386"/>
              <a:gd name="connsiteX8" fmla="*/ 75051 w 323354"/>
              <a:gd name="connsiteY8" fmla="*/ 195978 h 203386"/>
              <a:gd name="connsiteX9" fmla="*/ 144901 w 323354"/>
              <a:gd name="connsiteY9" fmla="*/ 202328 h 203386"/>
              <a:gd name="connsiteX10" fmla="*/ 233007 w 323354"/>
              <a:gd name="connsiteY10" fmla="*/ 189628 h 203386"/>
              <a:gd name="connsiteX11" fmla="*/ 298887 w 323354"/>
              <a:gd name="connsiteY11" fmla="*/ 172960 h 203386"/>
              <a:gd name="connsiteX0" fmla="*/ 298887 w 323354"/>
              <a:gd name="connsiteY0" fmla="*/ 172960 h 202584"/>
              <a:gd name="connsiteX1" fmla="*/ 312283 w 323354"/>
              <a:gd name="connsiteY1" fmla="*/ 132726 h 202584"/>
              <a:gd name="connsiteX2" fmla="*/ 232460 w 323354"/>
              <a:gd name="connsiteY2" fmla="*/ 80910 h 202584"/>
              <a:gd name="connsiteX3" fmla="*/ 190144 w 323354"/>
              <a:gd name="connsiteY3" fmla="*/ 37228 h 202584"/>
              <a:gd name="connsiteX4" fmla="*/ 103700 w 323354"/>
              <a:gd name="connsiteY4" fmla="*/ 8157 h 202584"/>
              <a:gd name="connsiteX5" fmla="*/ 109256 w 323354"/>
              <a:gd name="connsiteY5" fmla="*/ 86168 h 202584"/>
              <a:gd name="connsiteX6" fmla="*/ 44740 w 323354"/>
              <a:gd name="connsiteY6" fmla="*/ 98868 h 202584"/>
              <a:gd name="connsiteX7" fmla="*/ 5052 w 323354"/>
              <a:gd name="connsiteY7" fmla="*/ 169511 h 202584"/>
              <a:gd name="connsiteX8" fmla="*/ 75051 w 323354"/>
              <a:gd name="connsiteY8" fmla="*/ 195978 h 202584"/>
              <a:gd name="connsiteX9" fmla="*/ 144901 w 323354"/>
              <a:gd name="connsiteY9" fmla="*/ 202328 h 202584"/>
              <a:gd name="connsiteX10" fmla="*/ 210509 w 323354"/>
              <a:gd name="connsiteY10" fmla="*/ 197516 h 202584"/>
              <a:gd name="connsiteX11" fmla="*/ 298887 w 323354"/>
              <a:gd name="connsiteY11" fmla="*/ 172960 h 202584"/>
              <a:gd name="connsiteX0" fmla="*/ 282962 w 320700"/>
              <a:gd name="connsiteY0" fmla="*/ 185610 h 202584"/>
              <a:gd name="connsiteX1" fmla="*/ 312283 w 320700"/>
              <a:gd name="connsiteY1" fmla="*/ 132726 h 202584"/>
              <a:gd name="connsiteX2" fmla="*/ 232460 w 320700"/>
              <a:gd name="connsiteY2" fmla="*/ 80910 h 202584"/>
              <a:gd name="connsiteX3" fmla="*/ 190144 w 320700"/>
              <a:gd name="connsiteY3" fmla="*/ 37228 h 202584"/>
              <a:gd name="connsiteX4" fmla="*/ 103700 w 320700"/>
              <a:gd name="connsiteY4" fmla="*/ 8157 h 202584"/>
              <a:gd name="connsiteX5" fmla="*/ 109256 w 320700"/>
              <a:gd name="connsiteY5" fmla="*/ 86168 h 202584"/>
              <a:gd name="connsiteX6" fmla="*/ 44740 w 320700"/>
              <a:gd name="connsiteY6" fmla="*/ 98868 h 202584"/>
              <a:gd name="connsiteX7" fmla="*/ 5052 w 320700"/>
              <a:gd name="connsiteY7" fmla="*/ 169511 h 202584"/>
              <a:gd name="connsiteX8" fmla="*/ 75051 w 320700"/>
              <a:gd name="connsiteY8" fmla="*/ 195978 h 202584"/>
              <a:gd name="connsiteX9" fmla="*/ 144901 w 320700"/>
              <a:gd name="connsiteY9" fmla="*/ 202328 h 202584"/>
              <a:gd name="connsiteX10" fmla="*/ 210509 w 320700"/>
              <a:gd name="connsiteY10" fmla="*/ 197516 h 202584"/>
              <a:gd name="connsiteX11" fmla="*/ 282962 w 320700"/>
              <a:gd name="connsiteY11" fmla="*/ 185610 h 202584"/>
              <a:gd name="connsiteX0" fmla="*/ 303327 w 324094"/>
              <a:gd name="connsiteY0" fmla="*/ 188735 h 202584"/>
              <a:gd name="connsiteX1" fmla="*/ 312283 w 324094"/>
              <a:gd name="connsiteY1" fmla="*/ 132726 h 202584"/>
              <a:gd name="connsiteX2" fmla="*/ 232460 w 324094"/>
              <a:gd name="connsiteY2" fmla="*/ 80910 h 202584"/>
              <a:gd name="connsiteX3" fmla="*/ 190144 w 324094"/>
              <a:gd name="connsiteY3" fmla="*/ 37228 h 202584"/>
              <a:gd name="connsiteX4" fmla="*/ 103700 w 324094"/>
              <a:gd name="connsiteY4" fmla="*/ 8157 h 202584"/>
              <a:gd name="connsiteX5" fmla="*/ 109256 w 324094"/>
              <a:gd name="connsiteY5" fmla="*/ 86168 h 202584"/>
              <a:gd name="connsiteX6" fmla="*/ 44740 w 324094"/>
              <a:gd name="connsiteY6" fmla="*/ 98868 h 202584"/>
              <a:gd name="connsiteX7" fmla="*/ 5052 w 324094"/>
              <a:gd name="connsiteY7" fmla="*/ 169511 h 202584"/>
              <a:gd name="connsiteX8" fmla="*/ 75051 w 324094"/>
              <a:gd name="connsiteY8" fmla="*/ 195978 h 202584"/>
              <a:gd name="connsiteX9" fmla="*/ 144901 w 324094"/>
              <a:gd name="connsiteY9" fmla="*/ 202328 h 202584"/>
              <a:gd name="connsiteX10" fmla="*/ 210509 w 324094"/>
              <a:gd name="connsiteY10" fmla="*/ 197516 h 202584"/>
              <a:gd name="connsiteX11" fmla="*/ 303327 w 324094"/>
              <a:gd name="connsiteY11" fmla="*/ 188735 h 202584"/>
              <a:gd name="connsiteX0" fmla="*/ 298888 w 446778"/>
              <a:gd name="connsiteY0" fmla="*/ 182177 h 195786"/>
              <a:gd name="connsiteX1" fmla="*/ 445958 w 446778"/>
              <a:gd name="connsiteY1" fmla="*/ 159507 h 195786"/>
              <a:gd name="connsiteX2" fmla="*/ 228021 w 446778"/>
              <a:gd name="connsiteY2" fmla="*/ 74352 h 195786"/>
              <a:gd name="connsiteX3" fmla="*/ 185705 w 446778"/>
              <a:gd name="connsiteY3" fmla="*/ 30670 h 195786"/>
              <a:gd name="connsiteX4" fmla="*/ 99261 w 446778"/>
              <a:gd name="connsiteY4" fmla="*/ 1599 h 195786"/>
              <a:gd name="connsiteX5" fmla="*/ 104817 w 446778"/>
              <a:gd name="connsiteY5" fmla="*/ 79610 h 195786"/>
              <a:gd name="connsiteX6" fmla="*/ 40301 w 446778"/>
              <a:gd name="connsiteY6" fmla="*/ 92310 h 195786"/>
              <a:gd name="connsiteX7" fmla="*/ 613 w 446778"/>
              <a:gd name="connsiteY7" fmla="*/ 162953 h 195786"/>
              <a:gd name="connsiteX8" fmla="*/ 70612 w 446778"/>
              <a:gd name="connsiteY8" fmla="*/ 189420 h 195786"/>
              <a:gd name="connsiteX9" fmla="*/ 140462 w 446778"/>
              <a:gd name="connsiteY9" fmla="*/ 195770 h 195786"/>
              <a:gd name="connsiteX10" fmla="*/ 206070 w 446778"/>
              <a:gd name="connsiteY10" fmla="*/ 190958 h 195786"/>
              <a:gd name="connsiteX11" fmla="*/ 298888 w 446778"/>
              <a:gd name="connsiteY11" fmla="*/ 182177 h 195786"/>
              <a:gd name="connsiteX0" fmla="*/ 417952 w 461664"/>
              <a:gd name="connsiteY0" fmla="*/ 210753 h 211540"/>
              <a:gd name="connsiteX1" fmla="*/ 445958 w 461664"/>
              <a:gd name="connsiteY1" fmla="*/ 159507 h 211540"/>
              <a:gd name="connsiteX2" fmla="*/ 228021 w 461664"/>
              <a:gd name="connsiteY2" fmla="*/ 74352 h 211540"/>
              <a:gd name="connsiteX3" fmla="*/ 185705 w 461664"/>
              <a:gd name="connsiteY3" fmla="*/ 30670 h 211540"/>
              <a:gd name="connsiteX4" fmla="*/ 99261 w 461664"/>
              <a:gd name="connsiteY4" fmla="*/ 1599 h 211540"/>
              <a:gd name="connsiteX5" fmla="*/ 104817 w 461664"/>
              <a:gd name="connsiteY5" fmla="*/ 79610 h 211540"/>
              <a:gd name="connsiteX6" fmla="*/ 40301 w 461664"/>
              <a:gd name="connsiteY6" fmla="*/ 92310 h 211540"/>
              <a:gd name="connsiteX7" fmla="*/ 613 w 461664"/>
              <a:gd name="connsiteY7" fmla="*/ 162953 h 211540"/>
              <a:gd name="connsiteX8" fmla="*/ 70612 w 461664"/>
              <a:gd name="connsiteY8" fmla="*/ 189420 h 211540"/>
              <a:gd name="connsiteX9" fmla="*/ 140462 w 461664"/>
              <a:gd name="connsiteY9" fmla="*/ 195770 h 211540"/>
              <a:gd name="connsiteX10" fmla="*/ 206070 w 461664"/>
              <a:gd name="connsiteY10" fmla="*/ 190958 h 211540"/>
              <a:gd name="connsiteX11" fmla="*/ 417952 w 461664"/>
              <a:gd name="connsiteY11" fmla="*/ 210753 h 211540"/>
              <a:gd name="connsiteX0" fmla="*/ 417952 w 493831"/>
              <a:gd name="connsiteY0" fmla="*/ 210753 h 211746"/>
              <a:gd name="connsiteX1" fmla="*/ 484059 w 493831"/>
              <a:gd name="connsiteY1" fmla="*/ 154746 h 211746"/>
              <a:gd name="connsiteX2" fmla="*/ 228021 w 493831"/>
              <a:gd name="connsiteY2" fmla="*/ 74352 h 211746"/>
              <a:gd name="connsiteX3" fmla="*/ 185705 w 493831"/>
              <a:gd name="connsiteY3" fmla="*/ 30670 h 211746"/>
              <a:gd name="connsiteX4" fmla="*/ 99261 w 493831"/>
              <a:gd name="connsiteY4" fmla="*/ 1599 h 211746"/>
              <a:gd name="connsiteX5" fmla="*/ 104817 w 493831"/>
              <a:gd name="connsiteY5" fmla="*/ 79610 h 211746"/>
              <a:gd name="connsiteX6" fmla="*/ 40301 w 493831"/>
              <a:gd name="connsiteY6" fmla="*/ 92310 h 211746"/>
              <a:gd name="connsiteX7" fmla="*/ 613 w 493831"/>
              <a:gd name="connsiteY7" fmla="*/ 162953 h 211746"/>
              <a:gd name="connsiteX8" fmla="*/ 70612 w 493831"/>
              <a:gd name="connsiteY8" fmla="*/ 189420 h 211746"/>
              <a:gd name="connsiteX9" fmla="*/ 140462 w 493831"/>
              <a:gd name="connsiteY9" fmla="*/ 195770 h 211746"/>
              <a:gd name="connsiteX10" fmla="*/ 206070 w 493831"/>
              <a:gd name="connsiteY10" fmla="*/ 190958 h 211746"/>
              <a:gd name="connsiteX11" fmla="*/ 417952 w 493831"/>
              <a:gd name="connsiteY11" fmla="*/ 210753 h 211746"/>
              <a:gd name="connsiteX0" fmla="*/ 446528 w 500833"/>
              <a:gd name="connsiteY0" fmla="*/ 225041 h 225733"/>
              <a:gd name="connsiteX1" fmla="*/ 484059 w 500833"/>
              <a:gd name="connsiteY1" fmla="*/ 154746 h 225733"/>
              <a:gd name="connsiteX2" fmla="*/ 228021 w 500833"/>
              <a:gd name="connsiteY2" fmla="*/ 74352 h 225733"/>
              <a:gd name="connsiteX3" fmla="*/ 185705 w 500833"/>
              <a:gd name="connsiteY3" fmla="*/ 30670 h 225733"/>
              <a:gd name="connsiteX4" fmla="*/ 99261 w 500833"/>
              <a:gd name="connsiteY4" fmla="*/ 1599 h 225733"/>
              <a:gd name="connsiteX5" fmla="*/ 104817 w 500833"/>
              <a:gd name="connsiteY5" fmla="*/ 79610 h 225733"/>
              <a:gd name="connsiteX6" fmla="*/ 40301 w 500833"/>
              <a:gd name="connsiteY6" fmla="*/ 92310 h 225733"/>
              <a:gd name="connsiteX7" fmla="*/ 613 w 500833"/>
              <a:gd name="connsiteY7" fmla="*/ 162953 h 225733"/>
              <a:gd name="connsiteX8" fmla="*/ 70612 w 500833"/>
              <a:gd name="connsiteY8" fmla="*/ 189420 h 225733"/>
              <a:gd name="connsiteX9" fmla="*/ 140462 w 500833"/>
              <a:gd name="connsiteY9" fmla="*/ 195770 h 225733"/>
              <a:gd name="connsiteX10" fmla="*/ 206070 w 500833"/>
              <a:gd name="connsiteY10" fmla="*/ 190958 h 225733"/>
              <a:gd name="connsiteX11" fmla="*/ 446528 w 500833"/>
              <a:gd name="connsiteY11" fmla="*/ 225041 h 225733"/>
              <a:gd name="connsiteX0" fmla="*/ 524861 w 579166"/>
              <a:gd name="connsiteY0" fmla="*/ 225041 h 235768"/>
              <a:gd name="connsiteX1" fmla="*/ 562392 w 579166"/>
              <a:gd name="connsiteY1" fmla="*/ 154746 h 235768"/>
              <a:gd name="connsiteX2" fmla="*/ 306354 w 579166"/>
              <a:gd name="connsiteY2" fmla="*/ 74352 h 235768"/>
              <a:gd name="connsiteX3" fmla="*/ 264038 w 579166"/>
              <a:gd name="connsiteY3" fmla="*/ 30670 h 235768"/>
              <a:gd name="connsiteX4" fmla="*/ 177594 w 579166"/>
              <a:gd name="connsiteY4" fmla="*/ 1599 h 235768"/>
              <a:gd name="connsiteX5" fmla="*/ 183150 w 579166"/>
              <a:gd name="connsiteY5" fmla="*/ 79610 h 235768"/>
              <a:gd name="connsiteX6" fmla="*/ 118634 w 579166"/>
              <a:gd name="connsiteY6" fmla="*/ 92310 h 235768"/>
              <a:gd name="connsiteX7" fmla="*/ 78946 w 579166"/>
              <a:gd name="connsiteY7" fmla="*/ 162953 h 235768"/>
              <a:gd name="connsiteX8" fmla="*/ 1306 w 579166"/>
              <a:gd name="connsiteY8" fmla="*/ 235457 h 235768"/>
              <a:gd name="connsiteX9" fmla="*/ 148945 w 579166"/>
              <a:gd name="connsiteY9" fmla="*/ 189420 h 235768"/>
              <a:gd name="connsiteX10" fmla="*/ 218795 w 579166"/>
              <a:gd name="connsiteY10" fmla="*/ 195770 h 235768"/>
              <a:gd name="connsiteX11" fmla="*/ 284403 w 579166"/>
              <a:gd name="connsiteY11" fmla="*/ 190958 h 235768"/>
              <a:gd name="connsiteX12" fmla="*/ 524861 w 579166"/>
              <a:gd name="connsiteY12" fmla="*/ 225041 h 235768"/>
              <a:gd name="connsiteX0" fmla="*/ 524861 w 579166"/>
              <a:gd name="connsiteY0" fmla="*/ 225041 h 266508"/>
              <a:gd name="connsiteX1" fmla="*/ 562392 w 579166"/>
              <a:gd name="connsiteY1" fmla="*/ 154746 h 266508"/>
              <a:gd name="connsiteX2" fmla="*/ 306354 w 579166"/>
              <a:gd name="connsiteY2" fmla="*/ 74352 h 266508"/>
              <a:gd name="connsiteX3" fmla="*/ 264038 w 579166"/>
              <a:gd name="connsiteY3" fmla="*/ 30670 h 266508"/>
              <a:gd name="connsiteX4" fmla="*/ 177594 w 579166"/>
              <a:gd name="connsiteY4" fmla="*/ 1599 h 266508"/>
              <a:gd name="connsiteX5" fmla="*/ 183150 w 579166"/>
              <a:gd name="connsiteY5" fmla="*/ 79610 h 266508"/>
              <a:gd name="connsiteX6" fmla="*/ 118634 w 579166"/>
              <a:gd name="connsiteY6" fmla="*/ 92310 h 266508"/>
              <a:gd name="connsiteX7" fmla="*/ 78946 w 579166"/>
              <a:gd name="connsiteY7" fmla="*/ 162953 h 266508"/>
              <a:gd name="connsiteX8" fmla="*/ 1306 w 579166"/>
              <a:gd name="connsiteY8" fmla="*/ 235457 h 266508"/>
              <a:gd name="connsiteX9" fmla="*/ 101320 w 579166"/>
              <a:gd name="connsiteY9" fmla="*/ 265621 h 266508"/>
              <a:gd name="connsiteX10" fmla="*/ 218795 w 579166"/>
              <a:gd name="connsiteY10" fmla="*/ 195770 h 266508"/>
              <a:gd name="connsiteX11" fmla="*/ 284403 w 579166"/>
              <a:gd name="connsiteY11" fmla="*/ 190958 h 266508"/>
              <a:gd name="connsiteX12" fmla="*/ 524861 w 579166"/>
              <a:gd name="connsiteY12" fmla="*/ 225041 h 26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9166" h="266508">
                <a:moveTo>
                  <a:pt x="524861" y="225041"/>
                </a:moveTo>
                <a:cubicBezTo>
                  <a:pt x="571193" y="219006"/>
                  <a:pt x="598810" y="179861"/>
                  <a:pt x="562392" y="154746"/>
                </a:cubicBezTo>
                <a:cubicBezTo>
                  <a:pt x="525974" y="129631"/>
                  <a:pt x="356080" y="95031"/>
                  <a:pt x="306354" y="74352"/>
                </a:cubicBezTo>
                <a:cubicBezTo>
                  <a:pt x="256628" y="53673"/>
                  <a:pt x="285498" y="42795"/>
                  <a:pt x="264038" y="30670"/>
                </a:cubicBezTo>
                <a:cubicBezTo>
                  <a:pt x="242578" y="18545"/>
                  <a:pt x="191075" y="-6558"/>
                  <a:pt x="177594" y="1599"/>
                </a:cubicBezTo>
                <a:cubicBezTo>
                  <a:pt x="164113" y="9756"/>
                  <a:pt x="192977" y="64492"/>
                  <a:pt x="183150" y="79610"/>
                </a:cubicBezTo>
                <a:cubicBezTo>
                  <a:pt x="173323" y="94729"/>
                  <a:pt x="136001" y="78420"/>
                  <a:pt x="118634" y="92310"/>
                </a:cubicBezTo>
                <a:cubicBezTo>
                  <a:pt x="101267" y="106200"/>
                  <a:pt x="98501" y="139095"/>
                  <a:pt x="78946" y="162953"/>
                </a:cubicBezTo>
                <a:cubicBezTo>
                  <a:pt x="59391" y="186811"/>
                  <a:pt x="-10360" y="231046"/>
                  <a:pt x="1306" y="235457"/>
                </a:cubicBezTo>
                <a:cubicBezTo>
                  <a:pt x="12973" y="239868"/>
                  <a:pt x="65072" y="272235"/>
                  <a:pt x="101320" y="265621"/>
                </a:cubicBezTo>
                <a:cubicBezTo>
                  <a:pt x="137568" y="259007"/>
                  <a:pt x="196219" y="195514"/>
                  <a:pt x="218795" y="195770"/>
                </a:cubicBezTo>
                <a:cubicBezTo>
                  <a:pt x="241371" y="196026"/>
                  <a:pt x="233392" y="186080"/>
                  <a:pt x="284403" y="190958"/>
                </a:cubicBezTo>
                <a:cubicBezTo>
                  <a:pt x="335414" y="195836"/>
                  <a:pt x="478530" y="231076"/>
                  <a:pt x="524861" y="22504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1260475" y="2452688"/>
            <a:ext cx="101600" cy="85725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79904 w 127389"/>
              <a:gd name="connsiteY0" fmla="*/ 16933 h 132076"/>
              <a:gd name="connsiteX1" fmla="*/ 10054 w 127389"/>
              <a:gd name="connsiteY1" fmla="*/ 7408 h 132076"/>
              <a:gd name="connsiteX2" fmla="*/ 19579 w 127389"/>
              <a:gd name="connsiteY2" fmla="*/ 61383 h 132076"/>
              <a:gd name="connsiteX3" fmla="*/ 10054 w 127389"/>
              <a:gd name="connsiteY3" fmla="*/ 109008 h 132076"/>
              <a:gd name="connsiteX4" fmla="*/ 64029 w 127389"/>
              <a:gd name="connsiteY4" fmla="*/ 121708 h 132076"/>
              <a:gd name="connsiteX5" fmla="*/ 125272 w 127389"/>
              <a:gd name="connsiteY5" fmla="*/ 46798 h 132076"/>
              <a:gd name="connsiteX6" fmla="*/ 79904 w 127389"/>
              <a:gd name="connsiteY6" fmla="*/ 16933 h 132076"/>
              <a:gd name="connsiteX0" fmla="*/ 79904 w 128182"/>
              <a:gd name="connsiteY0" fmla="*/ 16933 h 125545"/>
              <a:gd name="connsiteX1" fmla="*/ 10054 w 128182"/>
              <a:gd name="connsiteY1" fmla="*/ 7408 h 125545"/>
              <a:gd name="connsiteX2" fmla="*/ 19579 w 128182"/>
              <a:gd name="connsiteY2" fmla="*/ 61383 h 125545"/>
              <a:gd name="connsiteX3" fmla="*/ 10054 w 128182"/>
              <a:gd name="connsiteY3" fmla="*/ 109008 h 125545"/>
              <a:gd name="connsiteX4" fmla="*/ 64029 w 128182"/>
              <a:gd name="connsiteY4" fmla="*/ 121708 h 125545"/>
              <a:gd name="connsiteX5" fmla="*/ 97367 w 128182"/>
              <a:gd name="connsiteY5" fmla="*/ 85988 h 125545"/>
              <a:gd name="connsiteX6" fmla="*/ 125272 w 128182"/>
              <a:gd name="connsiteY6" fmla="*/ 46798 h 125545"/>
              <a:gd name="connsiteX7" fmla="*/ 79904 w 128182"/>
              <a:gd name="connsiteY7" fmla="*/ 16933 h 125545"/>
              <a:gd name="connsiteX0" fmla="*/ 79904 w 130225"/>
              <a:gd name="connsiteY0" fmla="*/ 16933 h 123874"/>
              <a:gd name="connsiteX1" fmla="*/ 10054 w 130225"/>
              <a:gd name="connsiteY1" fmla="*/ 7408 h 123874"/>
              <a:gd name="connsiteX2" fmla="*/ 19579 w 130225"/>
              <a:gd name="connsiteY2" fmla="*/ 61383 h 123874"/>
              <a:gd name="connsiteX3" fmla="*/ 10054 w 130225"/>
              <a:gd name="connsiteY3" fmla="*/ 109008 h 123874"/>
              <a:gd name="connsiteX4" fmla="*/ 64029 w 130225"/>
              <a:gd name="connsiteY4" fmla="*/ 121708 h 123874"/>
              <a:gd name="connsiteX5" fmla="*/ 109620 w 130225"/>
              <a:gd name="connsiteY5" fmla="*/ 96009 h 123874"/>
              <a:gd name="connsiteX6" fmla="*/ 125272 w 130225"/>
              <a:gd name="connsiteY6" fmla="*/ 46798 h 123874"/>
              <a:gd name="connsiteX7" fmla="*/ 79904 w 130225"/>
              <a:gd name="connsiteY7" fmla="*/ 16933 h 123874"/>
              <a:gd name="connsiteX0" fmla="*/ 79904 w 116710"/>
              <a:gd name="connsiteY0" fmla="*/ 16933 h 123874"/>
              <a:gd name="connsiteX1" fmla="*/ 10054 w 116710"/>
              <a:gd name="connsiteY1" fmla="*/ 7408 h 123874"/>
              <a:gd name="connsiteX2" fmla="*/ 19579 w 116710"/>
              <a:gd name="connsiteY2" fmla="*/ 61383 h 123874"/>
              <a:gd name="connsiteX3" fmla="*/ 10054 w 116710"/>
              <a:gd name="connsiteY3" fmla="*/ 109008 h 123874"/>
              <a:gd name="connsiteX4" fmla="*/ 64029 w 116710"/>
              <a:gd name="connsiteY4" fmla="*/ 121708 h 123874"/>
              <a:gd name="connsiteX5" fmla="*/ 109620 w 116710"/>
              <a:gd name="connsiteY5" fmla="*/ 96009 h 123874"/>
              <a:gd name="connsiteX6" fmla="*/ 106569 w 116710"/>
              <a:gd name="connsiteY6" fmla="*/ 47721 h 123874"/>
              <a:gd name="connsiteX7" fmla="*/ 79904 w 116710"/>
              <a:gd name="connsiteY7" fmla="*/ 16933 h 123874"/>
              <a:gd name="connsiteX0" fmla="*/ 79904 w 169019"/>
              <a:gd name="connsiteY0" fmla="*/ 16933 h 123874"/>
              <a:gd name="connsiteX1" fmla="*/ 10054 w 169019"/>
              <a:gd name="connsiteY1" fmla="*/ 7408 h 123874"/>
              <a:gd name="connsiteX2" fmla="*/ 19579 w 169019"/>
              <a:gd name="connsiteY2" fmla="*/ 61383 h 123874"/>
              <a:gd name="connsiteX3" fmla="*/ 10054 w 169019"/>
              <a:gd name="connsiteY3" fmla="*/ 109008 h 123874"/>
              <a:gd name="connsiteX4" fmla="*/ 64029 w 169019"/>
              <a:gd name="connsiteY4" fmla="*/ 121708 h 123874"/>
              <a:gd name="connsiteX5" fmla="*/ 109620 w 169019"/>
              <a:gd name="connsiteY5" fmla="*/ 96009 h 123874"/>
              <a:gd name="connsiteX6" fmla="*/ 164066 w 169019"/>
              <a:gd name="connsiteY6" fmla="*/ 32159 h 123874"/>
              <a:gd name="connsiteX7" fmla="*/ 79904 w 169019"/>
              <a:gd name="connsiteY7" fmla="*/ 16933 h 123874"/>
              <a:gd name="connsiteX0" fmla="*/ 79904 w 173839"/>
              <a:gd name="connsiteY0" fmla="*/ 16933 h 122773"/>
              <a:gd name="connsiteX1" fmla="*/ 10054 w 173839"/>
              <a:gd name="connsiteY1" fmla="*/ 7408 h 122773"/>
              <a:gd name="connsiteX2" fmla="*/ 19579 w 173839"/>
              <a:gd name="connsiteY2" fmla="*/ 61383 h 122773"/>
              <a:gd name="connsiteX3" fmla="*/ 10054 w 173839"/>
              <a:gd name="connsiteY3" fmla="*/ 109008 h 122773"/>
              <a:gd name="connsiteX4" fmla="*/ 64029 w 173839"/>
              <a:gd name="connsiteY4" fmla="*/ 121708 h 122773"/>
              <a:gd name="connsiteX5" fmla="*/ 138542 w 173839"/>
              <a:gd name="connsiteY5" fmla="*/ 102621 h 122773"/>
              <a:gd name="connsiteX6" fmla="*/ 164066 w 173839"/>
              <a:gd name="connsiteY6" fmla="*/ 32159 h 122773"/>
              <a:gd name="connsiteX7" fmla="*/ 79904 w 173839"/>
              <a:gd name="connsiteY7" fmla="*/ 16933 h 122773"/>
              <a:gd name="connsiteX0" fmla="*/ 79904 w 177692"/>
              <a:gd name="connsiteY0" fmla="*/ 16933 h 122773"/>
              <a:gd name="connsiteX1" fmla="*/ 10054 w 177692"/>
              <a:gd name="connsiteY1" fmla="*/ 7408 h 122773"/>
              <a:gd name="connsiteX2" fmla="*/ 19579 w 177692"/>
              <a:gd name="connsiteY2" fmla="*/ 61383 h 122773"/>
              <a:gd name="connsiteX3" fmla="*/ 10054 w 177692"/>
              <a:gd name="connsiteY3" fmla="*/ 109008 h 122773"/>
              <a:gd name="connsiteX4" fmla="*/ 64029 w 177692"/>
              <a:gd name="connsiteY4" fmla="*/ 121708 h 122773"/>
              <a:gd name="connsiteX5" fmla="*/ 138542 w 177692"/>
              <a:gd name="connsiteY5" fmla="*/ 102621 h 122773"/>
              <a:gd name="connsiteX6" fmla="*/ 161659 w 177692"/>
              <a:gd name="connsiteY6" fmla="*/ 72356 h 122773"/>
              <a:gd name="connsiteX7" fmla="*/ 164066 w 177692"/>
              <a:gd name="connsiteY7" fmla="*/ 32159 h 122773"/>
              <a:gd name="connsiteX8" fmla="*/ 79904 w 177692"/>
              <a:gd name="connsiteY8" fmla="*/ 16933 h 122773"/>
              <a:gd name="connsiteX0" fmla="*/ 79904 w 168527"/>
              <a:gd name="connsiteY0" fmla="*/ 16933 h 122773"/>
              <a:gd name="connsiteX1" fmla="*/ 10054 w 168527"/>
              <a:gd name="connsiteY1" fmla="*/ 7408 h 122773"/>
              <a:gd name="connsiteX2" fmla="*/ 19579 w 168527"/>
              <a:gd name="connsiteY2" fmla="*/ 61383 h 122773"/>
              <a:gd name="connsiteX3" fmla="*/ 10054 w 168527"/>
              <a:gd name="connsiteY3" fmla="*/ 109008 h 122773"/>
              <a:gd name="connsiteX4" fmla="*/ 64029 w 168527"/>
              <a:gd name="connsiteY4" fmla="*/ 121708 h 122773"/>
              <a:gd name="connsiteX5" fmla="*/ 138542 w 168527"/>
              <a:gd name="connsiteY5" fmla="*/ 102621 h 122773"/>
              <a:gd name="connsiteX6" fmla="*/ 106667 w 168527"/>
              <a:gd name="connsiteY6" fmla="*/ 87705 h 122773"/>
              <a:gd name="connsiteX7" fmla="*/ 164066 w 168527"/>
              <a:gd name="connsiteY7" fmla="*/ 32159 h 122773"/>
              <a:gd name="connsiteX8" fmla="*/ 79904 w 168527"/>
              <a:gd name="connsiteY8" fmla="*/ 16933 h 122773"/>
              <a:gd name="connsiteX0" fmla="*/ 79904 w 172475"/>
              <a:gd name="connsiteY0" fmla="*/ 16933 h 122773"/>
              <a:gd name="connsiteX1" fmla="*/ 10054 w 172475"/>
              <a:gd name="connsiteY1" fmla="*/ 7408 h 122773"/>
              <a:gd name="connsiteX2" fmla="*/ 19579 w 172475"/>
              <a:gd name="connsiteY2" fmla="*/ 61383 h 122773"/>
              <a:gd name="connsiteX3" fmla="*/ 10054 w 172475"/>
              <a:gd name="connsiteY3" fmla="*/ 109008 h 122773"/>
              <a:gd name="connsiteX4" fmla="*/ 64029 w 172475"/>
              <a:gd name="connsiteY4" fmla="*/ 121708 h 122773"/>
              <a:gd name="connsiteX5" fmla="*/ 138542 w 172475"/>
              <a:gd name="connsiteY5" fmla="*/ 102621 h 122773"/>
              <a:gd name="connsiteX6" fmla="*/ 130356 w 172475"/>
              <a:gd name="connsiteY6" fmla="*/ 44643 h 122773"/>
              <a:gd name="connsiteX7" fmla="*/ 164066 w 172475"/>
              <a:gd name="connsiteY7" fmla="*/ 32159 h 122773"/>
              <a:gd name="connsiteX8" fmla="*/ 79904 w 172475"/>
              <a:gd name="connsiteY8" fmla="*/ 16933 h 122773"/>
              <a:gd name="connsiteX0" fmla="*/ 79904 w 170151"/>
              <a:gd name="connsiteY0" fmla="*/ 16933 h 122773"/>
              <a:gd name="connsiteX1" fmla="*/ 10054 w 170151"/>
              <a:gd name="connsiteY1" fmla="*/ 7408 h 122773"/>
              <a:gd name="connsiteX2" fmla="*/ 19579 w 170151"/>
              <a:gd name="connsiteY2" fmla="*/ 61383 h 122773"/>
              <a:gd name="connsiteX3" fmla="*/ 10054 w 170151"/>
              <a:gd name="connsiteY3" fmla="*/ 109008 h 122773"/>
              <a:gd name="connsiteX4" fmla="*/ 64029 w 170151"/>
              <a:gd name="connsiteY4" fmla="*/ 121708 h 122773"/>
              <a:gd name="connsiteX5" fmla="*/ 138542 w 170151"/>
              <a:gd name="connsiteY5" fmla="*/ 102621 h 122773"/>
              <a:gd name="connsiteX6" fmla="*/ 116416 w 170151"/>
              <a:gd name="connsiteY6" fmla="*/ 66174 h 122773"/>
              <a:gd name="connsiteX7" fmla="*/ 164066 w 170151"/>
              <a:gd name="connsiteY7" fmla="*/ 32159 h 122773"/>
              <a:gd name="connsiteX8" fmla="*/ 79904 w 170151"/>
              <a:gd name="connsiteY8" fmla="*/ 16933 h 122773"/>
              <a:gd name="connsiteX0" fmla="*/ 79904 w 176195"/>
              <a:gd name="connsiteY0" fmla="*/ 16933 h 122611"/>
              <a:gd name="connsiteX1" fmla="*/ 10054 w 176195"/>
              <a:gd name="connsiteY1" fmla="*/ 7408 h 122611"/>
              <a:gd name="connsiteX2" fmla="*/ 19579 w 176195"/>
              <a:gd name="connsiteY2" fmla="*/ 61383 h 122611"/>
              <a:gd name="connsiteX3" fmla="*/ 10054 w 176195"/>
              <a:gd name="connsiteY3" fmla="*/ 109008 h 122611"/>
              <a:gd name="connsiteX4" fmla="*/ 64029 w 176195"/>
              <a:gd name="connsiteY4" fmla="*/ 121708 h 122611"/>
              <a:gd name="connsiteX5" fmla="*/ 167464 w 176195"/>
              <a:gd name="connsiteY5" fmla="*/ 113355 h 122611"/>
              <a:gd name="connsiteX6" fmla="*/ 116416 w 176195"/>
              <a:gd name="connsiteY6" fmla="*/ 66174 h 122611"/>
              <a:gd name="connsiteX7" fmla="*/ 164066 w 176195"/>
              <a:gd name="connsiteY7" fmla="*/ 32159 h 122611"/>
              <a:gd name="connsiteX8" fmla="*/ 79904 w 176195"/>
              <a:gd name="connsiteY8" fmla="*/ 16933 h 122611"/>
              <a:gd name="connsiteX0" fmla="*/ 79904 w 178973"/>
              <a:gd name="connsiteY0" fmla="*/ 16933 h 122433"/>
              <a:gd name="connsiteX1" fmla="*/ 10054 w 178973"/>
              <a:gd name="connsiteY1" fmla="*/ 7408 h 122433"/>
              <a:gd name="connsiteX2" fmla="*/ 19579 w 178973"/>
              <a:gd name="connsiteY2" fmla="*/ 61383 h 122433"/>
              <a:gd name="connsiteX3" fmla="*/ 10054 w 178973"/>
              <a:gd name="connsiteY3" fmla="*/ 109008 h 122433"/>
              <a:gd name="connsiteX4" fmla="*/ 64029 w 178973"/>
              <a:gd name="connsiteY4" fmla="*/ 121708 h 122433"/>
              <a:gd name="connsiteX5" fmla="*/ 167464 w 178973"/>
              <a:gd name="connsiteY5" fmla="*/ 113355 h 122433"/>
              <a:gd name="connsiteX6" fmla="*/ 133084 w 178973"/>
              <a:gd name="connsiteY6" fmla="*/ 84721 h 122433"/>
              <a:gd name="connsiteX7" fmla="*/ 116416 w 178973"/>
              <a:gd name="connsiteY7" fmla="*/ 66174 h 122433"/>
              <a:gd name="connsiteX8" fmla="*/ 164066 w 178973"/>
              <a:gd name="connsiteY8" fmla="*/ 32159 h 122433"/>
              <a:gd name="connsiteX9" fmla="*/ 79904 w 178973"/>
              <a:gd name="connsiteY9" fmla="*/ 16933 h 122433"/>
              <a:gd name="connsiteX0" fmla="*/ 79904 w 176650"/>
              <a:gd name="connsiteY0" fmla="*/ 16933 h 122433"/>
              <a:gd name="connsiteX1" fmla="*/ 10054 w 176650"/>
              <a:gd name="connsiteY1" fmla="*/ 7408 h 122433"/>
              <a:gd name="connsiteX2" fmla="*/ 19579 w 176650"/>
              <a:gd name="connsiteY2" fmla="*/ 61383 h 122433"/>
              <a:gd name="connsiteX3" fmla="*/ 10054 w 176650"/>
              <a:gd name="connsiteY3" fmla="*/ 109008 h 122433"/>
              <a:gd name="connsiteX4" fmla="*/ 64029 w 176650"/>
              <a:gd name="connsiteY4" fmla="*/ 121708 h 122433"/>
              <a:gd name="connsiteX5" fmla="*/ 167464 w 176650"/>
              <a:gd name="connsiteY5" fmla="*/ 113355 h 122433"/>
              <a:gd name="connsiteX6" fmla="*/ 119144 w 176650"/>
              <a:gd name="connsiteY6" fmla="*/ 87212 h 122433"/>
              <a:gd name="connsiteX7" fmla="*/ 116416 w 176650"/>
              <a:gd name="connsiteY7" fmla="*/ 66174 h 122433"/>
              <a:gd name="connsiteX8" fmla="*/ 164066 w 176650"/>
              <a:gd name="connsiteY8" fmla="*/ 32159 h 122433"/>
              <a:gd name="connsiteX9" fmla="*/ 79904 w 176650"/>
              <a:gd name="connsiteY9" fmla="*/ 16933 h 122433"/>
              <a:gd name="connsiteX0" fmla="*/ 79904 w 176650"/>
              <a:gd name="connsiteY0" fmla="*/ 16933 h 122433"/>
              <a:gd name="connsiteX1" fmla="*/ 10054 w 176650"/>
              <a:gd name="connsiteY1" fmla="*/ 7408 h 122433"/>
              <a:gd name="connsiteX2" fmla="*/ 19579 w 176650"/>
              <a:gd name="connsiteY2" fmla="*/ 61383 h 122433"/>
              <a:gd name="connsiteX3" fmla="*/ 10054 w 176650"/>
              <a:gd name="connsiteY3" fmla="*/ 109008 h 122433"/>
              <a:gd name="connsiteX4" fmla="*/ 64029 w 176650"/>
              <a:gd name="connsiteY4" fmla="*/ 121708 h 122433"/>
              <a:gd name="connsiteX5" fmla="*/ 167464 w 176650"/>
              <a:gd name="connsiteY5" fmla="*/ 113355 h 122433"/>
              <a:gd name="connsiteX6" fmla="*/ 119144 w 176650"/>
              <a:gd name="connsiteY6" fmla="*/ 87212 h 122433"/>
              <a:gd name="connsiteX7" fmla="*/ 109619 w 176650"/>
              <a:gd name="connsiteY7" fmla="*/ 77401 h 122433"/>
              <a:gd name="connsiteX8" fmla="*/ 164066 w 176650"/>
              <a:gd name="connsiteY8" fmla="*/ 32159 h 122433"/>
              <a:gd name="connsiteX9" fmla="*/ 79904 w 176650"/>
              <a:gd name="connsiteY9" fmla="*/ 16933 h 122433"/>
              <a:gd name="connsiteX0" fmla="*/ 79904 w 176650"/>
              <a:gd name="connsiteY0" fmla="*/ 16933 h 122433"/>
              <a:gd name="connsiteX1" fmla="*/ 10054 w 176650"/>
              <a:gd name="connsiteY1" fmla="*/ 7408 h 122433"/>
              <a:gd name="connsiteX2" fmla="*/ 19579 w 176650"/>
              <a:gd name="connsiteY2" fmla="*/ 61383 h 122433"/>
              <a:gd name="connsiteX3" fmla="*/ 10054 w 176650"/>
              <a:gd name="connsiteY3" fmla="*/ 109008 h 122433"/>
              <a:gd name="connsiteX4" fmla="*/ 64029 w 176650"/>
              <a:gd name="connsiteY4" fmla="*/ 121708 h 122433"/>
              <a:gd name="connsiteX5" fmla="*/ 167464 w 176650"/>
              <a:gd name="connsiteY5" fmla="*/ 113355 h 122433"/>
              <a:gd name="connsiteX6" fmla="*/ 119144 w 176650"/>
              <a:gd name="connsiteY6" fmla="*/ 87212 h 122433"/>
              <a:gd name="connsiteX7" fmla="*/ 109619 w 176650"/>
              <a:gd name="connsiteY7" fmla="*/ 77401 h 122433"/>
              <a:gd name="connsiteX8" fmla="*/ 144991 w 176650"/>
              <a:gd name="connsiteY8" fmla="*/ 57931 h 122433"/>
              <a:gd name="connsiteX9" fmla="*/ 164066 w 176650"/>
              <a:gd name="connsiteY9" fmla="*/ 32159 h 122433"/>
              <a:gd name="connsiteX10" fmla="*/ 79904 w 176650"/>
              <a:gd name="connsiteY10" fmla="*/ 16933 h 122433"/>
              <a:gd name="connsiteX0" fmla="*/ 79904 w 185369"/>
              <a:gd name="connsiteY0" fmla="*/ 16933 h 122433"/>
              <a:gd name="connsiteX1" fmla="*/ 10054 w 185369"/>
              <a:gd name="connsiteY1" fmla="*/ 7408 h 122433"/>
              <a:gd name="connsiteX2" fmla="*/ 19579 w 185369"/>
              <a:gd name="connsiteY2" fmla="*/ 61383 h 122433"/>
              <a:gd name="connsiteX3" fmla="*/ 10054 w 185369"/>
              <a:gd name="connsiteY3" fmla="*/ 109008 h 122433"/>
              <a:gd name="connsiteX4" fmla="*/ 64029 w 185369"/>
              <a:gd name="connsiteY4" fmla="*/ 121708 h 122433"/>
              <a:gd name="connsiteX5" fmla="*/ 167464 w 185369"/>
              <a:gd name="connsiteY5" fmla="*/ 113355 h 122433"/>
              <a:gd name="connsiteX6" fmla="*/ 119144 w 185369"/>
              <a:gd name="connsiteY6" fmla="*/ 87212 h 122433"/>
              <a:gd name="connsiteX7" fmla="*/ 109619 w 185369"/>
              <a:gd name="connsiteY7" fmla="*/ 77401 h 122433"/>
              <a:gd name="connsiteX8" fmla="*/ 176294 w 185369"/>
              <a:gd name="connsiteY8" fmla="*/ 65037 h 122433"/>
              <a:gd name="connsiteX9" fmla="*/ 164066 w 185369"/>
              <a:gd name="connsiteY9" fmla="*/ 32159 h 122433"/>
              <a:gd name="connsiteX10" fmla="*/ 79904 w 185369"/>
              <a:gd name="connsiteY10" fmla="*/ 16933 h 122433"/>
              <a:gd name="connsiteX0" fmla="*/ 79904 w 184120"/>
              <a:gd name="connsiteY0" fmla="*/ 16933 h 122433"/>
              <a:gd name="connsiteX1" fmla="*/ 10054 w 184120"/>
              <a:gd name="connsiteY1" fmla="*/ 7408 h 122433"/>
              <a:gd name="connsiteX2" fmla="*/ 19579 w 184120"/>
              <a:gd name="connsiteY2" fmla="*/ 61383 h 122433"/>
              <a:gd name="connsiteX3" fmla="*/ 10054 w 184120"/>
              <a:gd name="connsiteY3" fmla="*/ 109008 h 122433"/>
              <a:gd name="connsiteX4" fmla="*/ 64029 w 184120"/>
              <a:gd name="connsiteY4" fmla="*/ 121708 h 122433"/>
              <a:gd name="connsiteX5" fmla="*/ 167464 w 184120"/>
              <a:gd name="connsiteY5" fmla="*/ 113355 h 122433"/>
              <a:gd name="connsiteX6" fmla="*/ 119144 w 184120"/>
              <a:gd name="connsiteY6" fmla="*/ 87212 h 122433"/>
              <a:gd name="connsiteX7" fmla="*/ 117110 w 184120"/>
              <a:gd name="connsiteY7" fmla="*/ 55656 h 122433"/>
              <a:gd name="connsiteX8" fmla="*/ 176294 w 184120"/>
              <a:gd name="connsiteY8" fmla="*/ 65037 h 122433"/>
              <a:gd name="connsiteX9" fmla="*/ 164066 w 184120"/>
              <a:gd name="connsiteY9" fmla="*/ 32159 h 122433"/>
              <a:gd name="connsiteX10" fmla="*/ 79904 w 184120"/>
              <a:gd name="connsiteY10" fmla="*/ 16933 h 122433"/>
              <a:gd name="connsiteX0" fmla="*/ 72722 w 161421"/>
              <a:gd name="connsiteY0" fmla="*/ 11788 h 116661"/>
              <a:gd name="connsiteX1" fmla="*/ 2872 w 161421"/>
              <a:gd name="connsiteY1" fmla="*/ 2263 h 116661"/>
              <a:gd name="connsiteX2" fmla="*/ 12397 w 161421"/>
              <a:gd name="connsiteY2" fmla="*/ 56238 h 116661"/>
              <a:gd name="connsiteX3" fmla="*/ 2872 w 161421"/>
              <a:gd name="connsiteY3" fmla="*/ 103863 h 116661"/>
              <a:gd name="connsiteX4" fmla="*/ 56847 w 161421"/>
              <a:gd name="connsiteY4" fmla="*/ 116563 h 116661"/>
              <a:gd name="connsiteX5" fmla="*/ 160282 w 161421"/>
              <a:gd name="connsiteY5" fmla="*/ 108210 h 116661"/>
              <a:gd name="connsiteX6" fmla="*/ 111962 w 161421"/>
              <a:gd name="connsiteY6" fmla="*/ 82067 h 116661"/>
              <a:gd name="connsiteX7" fmla="*/ 109928 w 161421"/>
              <a:gd name="connsiteY7" fmla="*/ 50511 h 116661"/>
              <a:gd name="connsiteX8" fmla="*/ 156884 w 161421"/>
              <a:gd name="connsiteY8" fmla="*/ 27014 h 116661"/>
              <a:gd name="connsiteX9" fmla="*/ 72722 w 161421"/>
              <a:gd name="connsiteY9" fmla="*/ 11788 h 116661"/>
              <a:gd name="connsiteX0" fmla="*/ 72722 w 161383"/>
              <a:gd name="connsiteY0" fmla="*/ 11788 h 116661"/>
              <a:gd name="connsiteX1" fmla="*/ 2872 w 161383"/>
              <a:gd name="connsiteY1" fmla="*/ 2263 h 116661"/>
              <a:gd name="connsiteX2" fmla="*/ 12397 w 161383"/>
              <a:gd name="connsiteY2" fmla="*/ 56238 h 116661"/>
              <a:gd name="connsiteX3" fmla="*/ 2872 w 161383"/>
              <a:gd name="connsiteY3" fmla="*/ 103863 h 116661"/>
              <a:gd name="connsiteX4" fmla="*/ 56847 w 161383"/>
              <a:gd name="connsiteY4" fmla="*/ 116563 h 116661"/>
              <a:gd name="connsiteX5" fmla="*/ 160282 w 161383"/>
              <a:gd name="connsiteY5" fmla="*/ 108210 h 116661"/>
              <a:gd name="connsiteX6" fmla="*/ 111962 w 161383"/>
              <a:gd name="connsiteY6" fmla="*/ 82067 h 116661"/>
              <a:gd name="connsiteX7" fmla="*/ 121834 w 161383"/>
              <a:gd name="connsiteY7" fmla="*/ 50511 h 116661"/>
              <a:gd name="connsiteX8" fmla="*/ 156884 w 161383"/>
              <a:gd name="connsiteY8" fmla="*/ 27014 h 116661"/>
              <a:gd name="connsiteX9" fmla="*/ 72722 w 161383"/>
              <a:gd name="connsiteY9" fmla="*/ 11788 h 116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383" h="116661">
                <a:moveTo>
                  <a:pt x="72722" y="11788"/>
                </a:moveTo>
                <a:cubicBezTo>
                  <a:pt x="47053" y="7663"/>
                  <a:pt x="12926" y="-5145"/>
                  <a:pt x="2872" y="2263"/>
                </a:cubicBezTo>
                <a:cubicBezTo>
                  <a:pt x="-7182" y="9671"/>
                  <a:pt x="12397" y="39305"/>
                  <a:pt x="12397" y="56238"/>
                </a:cubicBezTo>
                <a:cubicBezTo>
                  <a:pt x="12397" y="73171"/>
                  <a:pt x="-4536" y="93809"/>
                  <a:pt x="2872" y="103863"/>
                </a:cubicBezTo>
                <a:cubicBezTo>
                  <a:pt x="10280" y="113917"/>
                  <a:pt x="30612" y="115839"/>
                  <a:pt x="56847" y="116563"/>
                </a:cubicBezTo>
                <a:cubicBezTo>
                  <a:pt x="83082" y="117288"/>
                  <a:pt x="151096" y="113959"/>
                  <a:pt x="160282" y="108210"/>
                </a:cubicBezTo>
                <a:cubicBezTo>
                  <a:pt x="169468" y="102461"/>
                  <a:pt x="118370" y="91684"/>
                  <a:pt x="111962" y="82067"/>
                </a:cubicBezTo>
                <a:cubicBezTo>
                  <a:pt x="105554" y="72451"/>
                  <a:pt x="114347" y="59686"/>
                  <a:pt x="121834" y="50511"/>
                </a:cubicBezTo>
                <a:cubicBezTo>
                  <a:pt x="129321" y="41336"/>
                  <a:pt x="165069" y="33468"/>
                  <a:pt x="156884" y="27014"/>
                </a:cubicBezTo>
                <a:cubicBezTo>
                  <a:pt x="148699" y="20560"/>
                  <a:pt x="98391" y="15913"/>
                  <a:pt x="72722" y="1178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 dirty="0"/>
          </a:p>
        </p:txBody>
      </p:sp>
      <p:grpSp>
        <p:nvGrpSpPr>
          <p:cNvPr id="6155" name="Группа 48"/>
          <p:cNvGrpSpPr>
            <a:grpSpLocks/>
          </p:cNvGrpSpPr>
          <p:nvPr/>
        </p:nvGrpSpPr>
        <p:grpSpPr bwMode="auto">
          <a:xfrm>
            <a:off x="1338263" y="1028700"/>
            <a:ext cx="225425" cy="320675"/>
            <a:chOff x="2124422" y="1633538"/>
            <a:chExt cx="356841" cy="508248"/>
          </a:xfrm>
        </p:grpSpPr>
        <p:sp>
          <p:nvSpPr>
            <p:cNvPr id="70" name="Полилиния 69"/>
            <p:cNvSpPr/>
            <p:nvPr/>
          </p:nvSpPr>
          <p:spPr>
            <a:xfrm>
              <a:off x="2124422" y="1711537"/>
              <a:ext cx="349301" cy="430249"/>
            </a:xfrm>
            <a:custGeom>
              <a:avLst/>
              <a:gdLst>
                <a:gd name="connsiteX0" fmla="*/ 485775 w 485775"/>
                <a:gd name="connsiteY0" fmla="*/ 331595 h 331595"/>
                <a:gd name="connsiteX1" fmla="*/ 402431 w 485775"/>
                <a:gd name="connsiteY1" fmla="*/ 307782 h 331595"/>
                <a:gd name="connsiteX2" fmla="*/ 340518 w 485775"/>
                <a:gd name="connsiteY2" fmla="*/ 188720 h 331595"/>
                <a:gd name="connsiteX3" fmla="*/ 335756 w 485775"/>
                <a:gd name="connsiteY3" fmla="*/ 76801 h 331595"/>
                <a:gd name="connsiteX4" fmla="*/ 347662 w 485775"/>
                <a:gd name="connsiteY4" fmla="*/ 601 h 331595"/>
                <a:gd name="connsiteX5" fmla="*/ 326231 w 485775"/>
                <a:gd name="connsiteY5" fmla="*/ 117282 h 331595"/>
                <a:gd name="connsiteX6" fmla="*/ 309562 w 485775"/>
                <a:gd name="connsiteY6" fmla="*/ 205388 h 331595"/>
                <a:gd name="connsiteX7" fmla="*/ 264318 w 485775"/>
                <a:gd name="connsiteY7" fmla="*/ 264920 h 331595"/>
                <a:gd name="connsiteX8" fmla="*/ 211931 w 485775"/>
                <a:gd name="connsiteY8" fmla="*/ 295876 h 331595"/>
                <a:gd name="connsiteX9" fmla="*/ 169068 w 485775"/>
                <a:gd name="connsiteY9" fmla="*/ 314926 h 331595"/>
                <a:gd name="connsiteX10" fmla="*/ 138112 w 485775"/>
                <a:gd name="connsiteY10" fmla="*/ 217295 h 331595"/>
                <a:gd name="connsiteX11" fmla="*/ 114300 w 485775"/>
                <a:gd name="connsiteY11" fmla="*/ 136332 h 331595"/>
                <a:gd name="connsiteX12" fmla="*/ 111918 w 485775"/>
                <a:gd name="connsiteY12" fmla="*/ 76801 h 331595"/>
                <a:gd name="connsiteX13" fmla="*/ 109537 w 485775"/>
                <a:gd name="connsiteY13" fmla="*/ 188720 h 331595"/>
                <a:gd name="connsiteX14" fmla="*/ 100012 w 485775"/>
                <a:gd name="connsiteY14" fmla="*/ 250632 h 331595"/>
                <a:gd name="connsiteX15" fmla="*/ 66675 w 485775"/>
                <a:gd name="connsiteY15" fmla="*/ 269682 h 331595"/>
                <a:gd name="connsiteX16" fmla="*/ 0 w 485775"/>
                <a:gd name="connsiteY16" fmla="*/ 267301 h 331595"/>
                <a:gd name="connsiteX0" fmla="*/ 485775 w 485775"/>
                <a:gd name="connsiteY0" fmla="*/ 331595 h 331595"/>
                <a:gd name="connsiteX1" fmla="*/ 402431 w 485775"/>
                <a:gd name="connsiteY1" fmla="*/ 307782 h 331595"/>
                <a:gd name="connsiteX2" fmla="*/ 340518 w 485775"/>
                <a:gd name="connsiteY2" fmla="*/ 188720 h 331595"/>
                <a:gd name="connsiteX3" fmla="*/ 335756 w 485775"/>
                <a:gd name="connsiteY3" fmla="*/ 76801 h 331595"/>
                <a:gd name="connsiteX4" fmla="*/ 347662 w 485775"/>
                <a:gd name="connsiteY4" fmla="*/ 601 h 331595"/>
                <a:gd name="connsiteX5" fmla="*/ 326231 w 485775"/>
                <a:gd name="connsiteY5" fmla="*/ 117282 h 331595"/>
                <a:gd name="connsiteX6" fmla="*/ 309562 w 485775"/>
                <a:gd name="connsiteY6" fmla="*/ 205388 h 331595"/>
                <a:gd name="connsiteX7" fmla="*/ 264318 w 485775"/>
                <a:gd name="connsiteY7" fmla="*/ 264920 h 331595"/>
                <a:gd name="connsiteX8" fmla="*/ 169068 w 485775"/>
                <a:gd name="connsiteY8" fmla="*/ 314926 h 331595"/>
                <a:gd name="connsiteX9" fmla="*/ 138112 w 485775"/>
                <a:gd name="connsiteY9" fmla="*/ 217295 h 331595"/>
                <a:gd name="connsiteX10" fmla="*/ 114300 w 485775"/>
                <a:gd name="connsiteY10" fmla="*/ 136332 h 331595"/>
                <a:gd name="connsiteX11" fmla="*/ 111918 w 485775"/>
                <a:gd name="connsiteY11" fmla="*/ 76801 h 331595"/>
                <a:gd name="connsiteX12" fmla="*/ 109537 w 485775"/>
                <a:gd name="connsiteY12" fmla="*/ 188720 h 331595"/>
                <a:gd name="connsiteX13" fmla="*/ 100012 w 485775"/>
                <a:gd name="connsiteY13" fmla="*/ 250632 h 331595"/>
                <a:gd name="connsiteX14" fmla="*/ 66675 w 485775"/>
                <a:gd name="connsiteY14" fmla="*/ 269682 h 331595"/>
                <a:gd name="connsiteX15" fmla="*/ 0 w 485775"/>
                <a:gd name="connsiteY15" fmla="*/ 267301 h 331595"/>
                <a:gd name="connsiteX0" fmla="*/ 485775 w 485775"/>
                <a:gd name="connsiteY0" fmla="*/ 331595 h 331595"/>
                <a:gd name="connsiteX1" fmla="*/ 402431 w 485775"/>
                <a:gd name="connsiteY1" fmla="*/ 307782 h 331595"/>
                <a:gd name="connsiteX2" fmla="*/ 340518 w 485775"/>
                <a:gd name="connsiteY2" fmla="*/ 188720 h 331595"/>
                <a:gd name="connsiteX3" fmla="*/ 352424 w 485775"/>
                <a:gd name="connsiteY3" fmla="*/ 76801 h 331595"/>
                <a:gd name="connsiteX4" fmla="*/ 347662 w 485775"/>
                <a:gd name="connsiteY4" fmla="*/ 601 h 331595"/>
                <a:gd name="connsiteX5" fmla="*/ 326231 w 485775"/>
                <a:gd name="connsiteY5" fmla="*/ 117282 h 331595"/>
                <a:gd name="connsiteX6" fmla="*/ 309562 w 485775"/>
                <a:gd name="connsiteY6" fmla="*/ 205388 h 331595"/>
                <a:gd name="connsiteX7" fmla="*/ 264318 w 485775"/>
                <a:gd name="connsiteY7" fmla="*/ 264920 h 331595"/>
                <a:gd name="connsiteX8" fmla="*/ 169068 w 485775"/>
                <a:gd name="connsiteY8" fmla="*/ 314926 h 331595"/>
                <a:gd name="connsiteX9" fmla="*/ 138112 w 485775"/>
                <a:gd name="connsiteY9" fmla="*/ 217295 h 331595"/>
                <a:gd name="connsiteX10" fmla="*/ 114300 w 485775"/>
                <a:gd name="connsiteY10" fmla="*/ 136332 h 331595"/>
                <a:gd name="connsiteX11" fmla="*/ 111918 w 485775"/>
                <a:gd name="connsiteY11" fmla="*/ 76801 h 331595"/>
                <a:gd name="connsiteX12" fmla="*/ 109537 w 485775"/>
                <a:gd name="connsiteY12" fmla="*/ 188720 h 331595"/>
                <a:gd name="connsiteX13" fmla="*/ 100012 w 485775"/>
                <a:gd name="connsiteY13" fmla="*/ 250632 h 331595"/>
                <a:gd name="connsiteX14" fmla="*/ 66675 w 485775"/>
                <a:gd name="connsiteY14" fmla="*/ 269682 h 331595"/>
                <a:gd name="connsiteX15" fmla="*/ 0 w 485775"/>
                <a:gd name="connsiteY15" fmla="*/ 267301 h 331595"/>
                <a:gd name="connsiteX0" fmla="*/ 485775 w 485775"/>
                <a:gd name="connsiteY0" fmla="*/ 331595 h 331595"/>
                <a:gd name="connsiteX1" fmla="*/ 402431 w 485775"/>
                <a:gd name="connsiteY1" fmla="*/ 307782 h 331595"/>
                <a:gd name="connsiteX2" fmla="*/ 352424 w 485775"/>
                <a:gd name="connsiteY2" fmla="*/ 188720 h 331595"/>
                <a:gd name="connsiteX3" fmla="*/ 352424 w 485775"/>
                <a:gd name="connsiteY3" fmla="*/ 76801 h 331595"/>
                <a:gd name="connsiteX4" fmla="*/ 347662 w 485775"/>
                <a:gd name="connsiteY4" fmla="*/ 601 h 331595"/>
                <a:gd name="connsiteX5" fmla="*/ 326231 w 485775"/>
                <a:gd name="connsiteY5" fmla="*/ 117282 h 331595"/>
                <a:gd name="connsiteX6" fmla="*/ 309562 w 485775"/>
                <a:gd name="connsiteY6" fmla="*/ 205388 h 331595"/>
                <a:gd name="connsiteX7" fmla="*/ 264318 w 485775"/>
                <a:gd name="connsiteY7" fmla="*/ 264920 h 331595"/>
                <a:gd name="connsiteX8" fmla="*/ 169068 w 485775"/>
                <a:gd name="connsiteY8" fmla="*/ 314926 h 331595"/>
                <a:gd name="connsiteX9" fmla="*/ 138112 w 485775"/>
                <a:gd name="connsiteY9" fmla="*/ 217295 h 331595"/>
                <a:gd name="connsiteX10" fmla="*/ 114300 w 485775"/>
                <a:gd name="connsiteY10" fmla="*/ 136332 h 331595"/>
                <a:gd name="connsiteX11" fmla="*/ 111918 w 485775"/>
                <a:gd name="connsiteY11" fmla="*/ 76801 h 331595"/>
                <a:gd name="connsiteX12" fmla="*/ 109537 w 485775"/>
                <a:gd name="connsiteY12" fmla="*/ 188720 h 331595"/>
                <a:gd name="connsiteX13" fmla="*/ 100012 w 485775"/>
                <a:gd name="connsiteY13" fmla="*/ 250632 h 331595"/>
                <a:gd name="connsiteX14" fmla="*/ 66675 w 485775"/>
                <a:gd name="connsiteY14" fmla="*/ 269682 h 331595"/>
                <a:gd name="connsiteX15" fmla="*/ 0 w 485775"/>
                <a:gd name="connsiteY15" fmla="*/ 267301 h 331595"/>
                <a:gd name="connsiteX0" fmla="*/ 485775 w 485775"/>
                <a:gd name="connsiteY0" fmla="*/ 331595 h 331595"/>
                <a:gd name="connsiteX1" fmla="*/ 402431 w 485775"/>
                <a:gd name="connsiteY1" fmla="*/ 307782 h 331595"/>
                <a:gd name="connsiteX2" fmla="*/ 352424 w 485775"/>
                <a:gd name="connsiteY2" fmla="*/ 188720 h 331595"/>
                <a:gd name="connsiteX3" fmla="*/ 352424 w 485775"/>
                <a:gd name="connsiteY3" fmla="*/ 76801 h 331595"/>
                <a:gd name="connsiteX4" fmla="*/ 347662 w 485775"/>
                <a:gd name="connsiteY4" fmla="*/ 601 h 331595"/>
                <a:gd name="connsiteX5" fmla="*/ 326231 w 485775"/>
                <a:gd name="connsiteY5" fmla="*/ 117282 h 331595"/>
                <a:gd name="connsiteX6" fmla="*/ 309562 w 485775"/>
                <a:gd name="connsiteY6" fmla="*/ 205388 h 331595"/>
                <a:gd name="connsiteX7" fmla="*/ 264318 w 485775"/>
                <a:gd name="connsiteY7" fmla="*/ 264920 h 331595"/>
                <a:gd name="connsiteX8" fmla="*/ 169068 w 485775"/>
                <a:gd name="connsiteY8" fmla="*/ 314926 h 331595"/>
                <a:gd name="connsiteX9" fmla="*/ 138112 w 485775"/>
                <a:gd name="connsiteY9" fmla="*/ 217295 h 331595"/>
                <a:gd name="connsiteX10" fmla="*/ 114300 w 485775"/>
                <a:gd name="connsiteY10" fmla="*/ 136332 h 331595"/>
                <a:gd name="connsiteX11" fmla="*/ 111918 w 485775"/>
                <a:gd name="connsiteY11" fmla="*/ 76801 h 331595"/>
                <a:gd name="connsiteX12" fmla="*/ 109537 w 485775"/>
                <a:gd name="connsiteY12" fmla="*/ 188720 h 331595"/>
                <a:gd name="connsiteX13" fmla="*/ 66675 w 485775"/>
                <a:gd name="connsiteY13" fmla="*/ 269682 h 331595"/>
                <a:gd name="connsiteX14" fmla="*/ 0 w 485775"/>
                <a:gd name="connsiteY14" fmla="*/ 267301 h 331595"/>
                <a:gd name="connsiteX0" fmla="*/ 485775 w 485775"/>
                <a:gd name="connsiteY0" fmla="*/ 331595 h 331595"/>
                <a:gd name="connsiteX1" fmla="*/ 402431 w 485775"/>
                <a:gd name="connsiteY1" fmla="*/ 307782 h 331595"/>
                <a:gd name="connsiteX2" fmla="*/ 352424 w 485775"/>
                <a:gd name="connsiteY2" fmla="*/ 188720 h 331595"/>
                <a:gd name="connsiteX3" fmla="*/ 352424 w 485775"/>
                <a:gd name="connsiteY3" fmla="*/ 76801 h 331595"/>
                <a:gd name="connsiteX4" fmla="*/ 347662 w 485775"/>
                <a:gd name="connsiteY4" fmla="*/ 601 h 331595"/>
                <a:gd name="connsiteX5" fmla="*/ 326231 w 485775"/>
                <a:gd name="connsiteY5" fmla="*/ 117282 h 331595"/>
                <a:gd name="connsiteX6" fmla="*/ 309562 w 485775"/>
                <a:gd name="connsiteY6" fmla="*/ 205388 h 331595"/>
                <a:gd name="connsiteX7" fmla="*/ 264318 w 485775"/>
                <a:gd name="connsiteY7" fmla="*/ 264920 h 331595"/>
                <a:gd name="connsiteX8" fmla="*/ 169068 w 485775"/>
                <a:gd name="connsiteY8" fmla="*/ 314926 h 331595"/>
                <a:gd name="connsiteX9" fmla="*/ 138112 w 485775"/>
                <a:gd name="connsiteY9" fmla="*/ 217295 h 331595"/>
                <a:gd name="connsiteX10" fmla="*/ 123825 w 485775"/>
                <a:gd name="connsiteY10" fmla="*/ 133950 h 331595"/>
                <a:gd name="connsiteX11" fmla="*/ 111918 w 485775"/>
                <a:gd name="connsiteY11" fmla="*/ 76801 h 331595"/>
                <a:gd name="connsiteX12" fmla="*/ 109537 w 485775"/>
                <a:gd name="connsiteY12" fmla="*/ 188720 h 331595"/>
                <a:gd name="connsiteX13" fmla="*/ 66675 w 485775"/>
                <a:gd name="connsiteY13" fmla="*/ 269682 h 331595"/>
                <a:gd name="connsiteX14" fmla="*/ 0 w 485775"/>
                <a:gd name="connsiteY14" fmla="*/ 267301 h 331595"/>
                <a:gd name="connsiteX0" fmla="*/ 492572 w 492572"/>
                <a:gd name="connsiteY0" fmla="*/ 337741 h 342503"/>
                <a:gd name="connsiteX1" fmla="*/ 409228 w 492572"/>
                <a:gd name="connsiteY1" fmla="*/ 313928 h 342503"/>
                <a:gd name="connsiteX2" fmla="*/ 359221 w 492572"/>
                <a:gd name="connsiteY2" fmla="*/ 194866 h 342503"/>
                <a:gd name="connsiteX3" fmla="*/ 359221 w 492572"/>
                <a:gd name="connsiteY3" fmla="*/ 82947 h 342503"/>
                <a:gd name="connsiteX4" fmla="*/ 354459 w 492572"/>
                <a:gd name="connsiteY4" fmla="*/ 6747 h 342503"/>
                <a:gd name="connsiteX5" fmla="*/ 333028 w 492572"/>
                <a:gd name="connsiteY5" fmla="*/ 123428 h 342503"/>
                <a:gd name="connsiteX6" fmla="*/ 316359 w 492572"/>
                <a:gd name="connsiteY6" fmla="*/ 211534 h 342503"/>
                <a:gd name="connsiteX7" fmla="*/ 271115 w 492572"/>
                <a:gd name="connsiteY7" fmla="*/ 271066 h 342503"/>
                <a:gd name="connsiteX8" fmla="*/ 175865 w 492572"/>
                <a:gd name="connsiteY8" fmla="*/ 321072 h 342503"/>
                <a:gd name="connsiteX9" fmla="*/ 144909 w 492572"/>
                <a:gd name="connsiteY9" fmla="*/ 223441 h 342503"/>
                <a:gd name="connsiteX10" fmla="*/ 130622 w 492572"/>
                <a:gd name="connsiteY10" fmla="*/ 140096 h 342503"/>
                <a:gd name="connsiteX11" fmla="*/ 118715 w 492572"/>
                <a:gd name="connsiteY11" fmla="*/ 82947 h 342503"/>
                <a:gd name="connsiteX12" fmla="*/ 116334 w 492572"/>
                <a:gd name="connsiteY12" fmla="*/ 194866 h 342503"/>
                <a:gd name="connsiteX13" fmla="*/ 73472 w 492572"/>
                <a:gd name="connsiteY13" fmla="*/ 275828 h 342503"/>
                <a:gd name="connsiteX14" fmla="*/ 0 w 492572"/>
                <a:gd name="connsiteY14" fmla="*/ 339924 h 342503"/>
                <a:gd name="connsiteX0" fmla="*/ 492572 w 492572"/>
                <a:gd name="connsiteY0" fmla="*/ 337741 h 407392"/>
                <a:gd name="connsiteX1" fmla="*/ 409228 w 492572"/>
                <a:gd name="connsiteY1" fmla="*/ 313928 h 407392"/>
                <a:gd name="connsiteX2" fmla="*/ 359221 w 492572"/>
                <a:gd name="connsiteY2" fmla="*/ 194866 h 407392"/>
                <a:gd name="connsiteX3" fmla="*/ 359221 w 492572"/>
                <a:gd name="connsiteY3" fmla="*/ 82947 h 407392"/>
                <a:gd name="connsiteX4" fmla="*/ 354459 w 492572"/>
                <a:gd name="connsiteY4" fmla="*/ 6747 h 407392"/>
                <a:gd name="connsiteX5" fmla="*/ 333028 w 492572"/>
                <a:gd name="connsiteY5" fmla="*/ 123428 h 407392"/>
                <a:gd name="connsiteX6" fmla="*/ 316359 w 492572"/>
                <a:gd name="connsiteY6" fmla="*/ 211534 h 407392"/>
                <a:gd name="connsiteX7" fmla="*/ 271115 w 492572"/>
                <a:gd name="connsiteY7" fmla="*/ 271066 h 407392"/>
                <a:gd name="connsiteX8" fmla="*/ 182215 w 492572"/>
                <a:gd name="connsiteY8" fmla="*/ 399455 h 407392"/>
                <a:gd name="connsiteX9" fmla="*/ 144909 w 492572"/>
                <a:gd name="connsiteY9" fmla="*/ 223441 h 407392"/>
                <a:gd name="connsiteX10" fmla="*/ 130622 w 492572"/>
                <a:gd name="connsiteY10" fmla="*/ 140096 h 407392"/>
                <a:gd name="connsiteX11" fmla="*/ 118715 w 492572"/>
                <a:gd name="connsiteY11" fmla="*/ 82947 h 407392"/>
                <a:gd name="connsiteX12" fmla="*/ 116334 w 492572"/>
                <a:gd name="connsiteY12" fmla="*/ 194866 h 407392"/>
                <a:gd name="connsiteX13" fmla="*/ 73472 w 492572"/>
                <a:gd name="connsiteY13" fmla="*/ 275828 h 407392"/>
                <a:gd name="connsiteX14" fmla="*/ 0 w 492572"/>
                <a:gd name="connsiteY14" fmla="*/ 339924 h 407392"/>
                <a:gd name="connsiteX0" fmla="*/ 327001 w 414598"/>
                <a:gd name="connsiteY0" fmla="*/ 427460 h 427460"/>
                <a:gd name="connsiteX1" fmla="*/ 409228 w 414598"/>
                <a:gd name="connsiteY1" fmla="*/ 313928 h 427460"/>
                <a:gd name="connsiteX2" fmla="*/ 359221 w 414598"/>
                <a:gd name="connsiteY2" fmla="*/ 194866 h 427460"/>
                <a:gd name="connsiteX3" fmla="*/ 359221 w 414598"/>
                <a:gd name="connsiteY3" fmla="*/ 82947 h 427460"/>
                <a:gd name="connsiteX4" fmla="*/ 354459 w 414598"/>
                <a:gd name="connsiteY4" fmla="*/ 6747 h 427460"/>
                <a:gd name="connsiteX5" fmla="*/ 333028 w 414598"/>
                <a:gd name="connsiteY5" fmla="*/ 123428 h 427460"/>
                <a:gd name="connsiteX6" fmla="*/ 316359 w 414598"/>
                <a:gd name="connsiteY6" fmla="*/ 211534 h 427460"/>
                <a:gd name="connsiteX7" fmla="*/ 271115 w 414598"/>
                <a:gd name="connsiteY7" fmla="*/ 271066 h 427460"/>
                <a:gd name="connsiteX8" fmla="*/ 182215 w 414598"/>
                <a:gd name="connsiteY8" fmla="*/ 399455 h 427460"/>
                <a:gd name="connsiteX9" fmla="*/ 144909 w 414598"/>
                <a:gd name="connsiteY9" fmla="*/ 223441 h 427460"/>
                <a:gd name="connsiteX10" fmla="*/ 130622 w 414598"/>
                <a:gd name="connsiteY10" fmla="*/ 140096 h 427460"/>
                <a:gd name="connsiteX11" fmla="*/ 118715 w 414598"/>
                <a:gd name="connsiteY11" fmla="*/ 82947 h 427460"/>
                <a:gd name="connsiteX12" fmla="*/ 116334 w 414598"/>
                <a:gd name="connsiteY12" fmla="*/ 194866 h 427460"/>
                <a:gd name="connsiteX13" fmla="*/ 73472 w 414598"/>
                <a:gd name="connsiteY13" fmla="*/ 275828 h 427460"/>
                <a:gd name="connsiteX14" fmla="*/ 0 w 414598"/>
                <a:gd name="connsiteY14" fmla="*/ 339924 h 427460"/>
                <a:gd name="connsiteX0" fmla="*/ 327001 w 364496"/>
                <a:gd name="connsiteY0" fmla="*/ 427460 h 427460"/>
                <a:gd name="connsiteX1" fmla="*/ 327571 w 364496"/>
                <a:gd name="connsiteY1" fmla="*/ 344686 h 427460"/>
                <a:gd name="connsiteX2" fmla="*/ 359221 w 364496"/>
                <a:gd name="connsiteY2" fmla="*/ 194866 h 427460"/>
                <a:gd name="connsiteX3" fmla="*/ 359221 w 364496"/>
                <a:gd name="connsiteY3" fmla="*/ 82947 h 427460"/>
                <a:gd name="connsiteX4" fmla="*/ 354459 w 364496"/>
                <a:gd name="connsiteY4" fmla="*/ 6747 h 427460"/>
                <a:gd name="connsiteX5" fmla="*/ 333028 w 364496"/>
                <a:gd name="connsiteY5" fmla="*/ 123428 h 427460"/>
                <a:gd name="connsiteX6" fmla="*/ 316359 w 364496"/>
                <a:gd name="connsiteY6" fmla="*/ 211534 h 427460"/>
                <a:gd name="connsiteX7" fmla="*/ 271115 w 364496"/>
                <a:gd name="connsiteY7" fmla="*/ 271066 h 427460"/>
                <a:gd name="connsiteX8" fmla="*/ 182215 w 364496"/>
                <a:gd name="connsiteY8" fmla="*/ 399455 h 427460"/>
                <a:gd name="connsiteX9" fmla="*/ 144909 w 364496"/>
                <a:gd name="connsiteY9" fmla="*/ 223441 h 427460"/>
                <a:gd name="connsiteX10" fmla="*/ 130622 w 364496"/>
                <a:gd name="connsiteY10" fmla="*/ 140096 h 427460"/>
                <a:gd name="connsiteX11" fmla="*/ 118715 w 364496"/>
                <a:gd name="connsiteY11" fmla="*/ 82947 h 427460"/>
                <a:gd name="connsiteX12" fmla="*/ 116334 w 364496"/>
                <a:gd name="connsiteY12" fmla="*/ 194866 h 427460"/>
                <a:gd name="connsiteX13" fmla="*/ 73472 w 364496"/>
                <a:gd name="connsiteY13" fmla="*/ 275828 h 427460"/>
                <a:gd name="connsiteX14" fmla="*/ 0 w 364496"/>
                <a:gd name="connsiteY14" fmla="*/ 339924 h 427460"/>
                <a:gd name="connsiteX0" fmla="*/ 327001 w 364496"/>
                <a:gd name="connsiteY0" fmla="*/ 427460 h 427460"/>
                <a:gd name="connsiteX1" fmla="*/ 338237 w 364496"/>
                <a:gd name="connsiteY1" fmla="*/ 410219 h 427460"/>
                <a:gd name="connsiteX2" fmla="*/ 327571 w 364496"/>
                <a:gd name="connsiteY2" fmla="*/ 344686 h 427460"/>
                <a:gd name="connsiteX3" fmla="*/ 359221 w 364496"/>
                <a:gd name="connsiteY3" fmla="*/ 194866 h 427460"/>
                <a:gd name="connsiteX4" fmla="*/ 359221 w 364496"/>
                <a:gd name="connsiteY4" fmla="*/ 82947 h 427460"/>
                <a:gd name="connsiteX5" fmla="*/ 354459 w 364496"/>
                <a:gd name="connsiteY5" fmla="*/ 6747 h 427460"/>
                <a:gd name="connsiteX6" fmla="*/ 333028 w 364496"/>
                <a:gd name="connsiteY6" fmla="*/ 123428 h 427460"/>
                <a:gd name="connsiteX7" fmla="*/ 316359 w 364496"/>
                <a:gd name="connsiteY7" fmla="*/ 211534 h 427460"/>
                <a:gd name="connsiteX8" fmla="*/ 271115 w 364496"/>
                <a:gd name="connsiteY8" fmla="*/ 271066 h 427460"/>
                <a:gd name="connsiteX9" fmla="*/ 182215 w 364496"/>
                <a:gd name="connsiteY9" fmla="*/ 399455 h 427460"/>
                <a:gd name="connsiteX10" fmla="*/ 144909 w 364496"/>
                <a:gd name="connsiteY10" fmla="*/ 223441 h 427460"/>
                <a:gd name="connsiteX11" fmla="*/ 130622 w 364496"/>
                <a:gd name="connsiteY11" fmla="*/ 140096 h 427460"/>
                <a:gd name="connsiteX12" fmla="*/ 118715 w 364496"/>
                <a:gd name="connsiteY12" fmla="*/ 82947 h 427460"/>
                <a:gd name="connsiteX13" fmla="*/ 116334 w 364496"/>
                <a:gd name="connsiteY13" fmla="*/ 194866 h 427460"/>
                <a:gd name="connsiteX14" fmla="*/ 73472 w 364496"/>
                <a:gd name="connsiteY14" fmla="*/ 275828 h 427460"/>
                <a:gd name="connsiteX15" fmla="*/ 0 w 364496"/>
                <a:gd name="connsiteY15" fmla="*/ 339924 h 427460"/>
                <a:gd name="connsiteX0" fmla="*/ 327001 w 364496"/>
                <a:gd name="connsiteY0" fmla="*/ 427460 h 427460"/>
                <a:gd name="connsiteX1" fmla="*/ 338237 w 364496"/>
                <a:gd name="connsiteY1" fmla="*/ 410219 h 427460"/>
                <a:gd name="connsiteX2" fmla="*/ 327571 w 364496"/>
                <a:gd name="connsiteY2" fmla="*/ 344686 h 427460"/>
                <a:gd name="connsiteX3" fmla="*/ 359221 w 364496"/>
                <a:gd name="connsiteY3" fmla="*/ 194866 h 427460"/>
                <a:gd name="connsiteX4" fmla="*/ 359221 w 364496"/>
                <a:gd name="connsiteY4" fmla="*/ 82947 h 427460"/>
                <a:gd name="connsiteX5" fmla="*/ 354459 w 364496"/>
                <a:gd name="connsiteY5" fmla="*/ 6747 h 427460"/>
                <a:gd name="connsiteX6" fmla="*/ 333028 w 364496"/>
                <a:gd name="connsiteY6" fmla="*/ 123428 h 427460"/>
                <a:gd name="connsiteX7" fmla="*/ 304899 w 364496"/>
                <a:gd name="connsiteY7" fmla="*/ 200000 h 427460"/>
                <a:gd name="connsiteX8" fmla="*/ 271115 w 364496"/>
                <a:gd name="connsiteY8" fmla="*/ 271066 h 427460"/>
                <a:gd name="connsiteX9" fmla="*/ 182215 w 364496"/>
                <a:gd name="connsiteY9" fmla="*/ 399455 h 427460"/>
                <a:gd name="connsiteX10" fmla="*/ 144909 w 364496"/>
                <a:gd name="connsiteY10" fmla="*/ 223441 h 427460"/>
                <a:gd name="connsiteX11" fmla="*/ 130622 w 364496"/>
                <a:gd name="connsiteY11" fmla="*/ 140096 h 427460"/>
                <a:gd name="connsiteX12" fmla="*/ 118715 w 364496"/>
                <a:gd name="connsiteY12" fmla="*/ 82947 h 427460"/>
                <a:gd name="connsiteX13" fmla="*/ 116334 w 364496"/>
                <a:gd name="connsiteY13" fmla="*/ 194866 h 427460"/>
                <a:gd name="connsiteX14" fmla="*/ 73472 w 364496"/>
                <a:gd name="connsiteY14" fmla="*/ 275828 h 427460"/>
                <a:gd name="connsiteX15" fmla="*/ 0 w 364496"/>
                <a:gd name="connsiteY15" fmla="*/ 339924 h 427460"/>
                <a:gd name="connsiteX0" fmla="*/ 338237 w 361752"/>
                <a:gd name="connsiteY0" fmla="*/ 404074 h 404074"/>
                <a:gd name="connsiteX1" fmla="*/ 327571 w 361752"/>
                <a:gd name="connsiteY1" fmla="*/ 338541 h 404074"/>
                <a:gd name="connsiteX2" fmla="*/ 359221 w 361752"/>
                <a:gd name="connsiteY2" fmla="*/ 188721 h 404074"/>
                <a:gd name="connsiteX3" fmla="*/ 359221 w 361752"/>
                <a:gd name="connsiteY3" fmla="*/ 76802 h 404074"/>
                <a:gd name="connsiteX4" fmla="*/ 354459 w 361752"/>
                <a:gd name="connsiteY4" fmla="*/ 602 h 404074"/>
                <a:gd name="connsiteX5" fmla="*/ 333028 w 361752"/>
                <a:gd name="connsiteY5" fmla="*/ 117283 h 404074"/>
                <a:gd name="connsiteX6" fmla="*/ 304899 w 361752"/>
                <a:gd name="connsiteY6" fmla="*/ 193855 h 404074"/>
                <a:gd name="connsiteX7" fmla="*/ 271115 w 361752"/>
                <a:gd name="connsiteY7" fmla="*/ 264921 h 404074"/>
                <a:gd name="connsiteX8" fmla="*/ 182215 w 361752"/>
                <a:gd name="connsiteY8" fmla="*/ 393310 h 404074"/>
                <a:gd name="connsiteX9" fmla="*/ 144909 w 361752"/>
                <a:gd name="connsiteY9" fmla="*/ 217296 h 404074"/>
                <a:gd name="connsiteX10" fmla="*/ 130622 w 361752"/>
                <a:gd name="connsiteY10" fmla="*/ 133951 h 404074"/>
                <a:gd name="connsiteX11" fmla="*/ 118715 w 361752"/>
                <a:gd name="connsiteY11" fmla="*/ 76802 h 404074"/>
                <a:gd name="connsiteX12" fmla="*/ 116334 w 361752"/>
                <a:gd name="connsiteY12" fmla="*/ 188721 h 404074"/>
                <a:gd name="connsiteX13" fmla="*/ 73472 w 361752"/>
                <a:gd name="connsiteY13" fmla="*/ 269683 h 404074"/>
                <a:gd name="connsiteX14" fmla="*/ 0 w 361752"/>
                <a:gd name="connsiteY14" fmla="*/ 333779 h 404074"/>
                <a:gd name="connsiteX0" fmla="*/ 316807 w 361752"/>
                <a:gd name="connsiteY0" fmla="*/ 430268 h 430268"/>
                <a:gd name="connsiteX1" fmla="*/ 327571 w 361752"/>
                <a:gd name="connsiteY1" fmla="*/ 338541 h 430268"/>
                <a:gd name="connsiteX2" fmla="*/ 359221 w 361752"/>
                <a:gd name="connsiteY2" fmla="*/ 188721 h 430268"/>
                <a:gd name="connsiteX3" fmla="*/ 359221 w 361752"/>
                <a:gd name="connsiteY3" fmla="*/ 76802 h 430268"/>
                <a:gd name="connsiteX4" fmla="*/ 354459 w 361752"/>
                <a:gd name="connsiteY4" fmla="*/ 602 h 430268"/>
                <a:gd name="connsiteX5" fmla="*/ 333028 w 361752"/>
                <a:gd name="connsiteY5" fmla="*/ 117283 h 430268"/>
                <a:gd name="connsiteX6" fmla="*/ 304899 w 361752"/>
                <a:gd name="connsiteY6" fmla="*/ 193855 h 430268"/>
                <a:gd name="connsiteX7" fmla="*/ 271115 w 361752"/>
                <a:gd name="connsiteY7" fmla="*/ 264921 h 430268"/>
                <a:gd name="connsiteX8" fmla="*/ 182215 w 361752"/>
                <a:gd name="connsiteY8" fmla="*/ 393310 h 430268"/>
                <a:gd name="connsiteX9" fmla="*/ 144909 w 361752"/>
                <a:gd name="connsiteY9" fmla="*/ 217296 h 430268"/>
                <a:gd name="connsiteX10" fmla="*/ 130622 w 361752"/>
                <a:gd name="connsiteY10" fmla="*/ 133951 h 430268"/>
                <a:gd name="connsiteX11" fmla="*/ 118715 w 361752"/>
                <a:gd name="connsiteY11" fmla="*/ 76802 h 430268"/>
                <a:gd name="connsiteX12" fmla="*/ 116334 w 361752"/>
                <a:gd name="connsiteY12" fmla="*/ 188721 h 430268"/>
                <a:gd name="connsiteX13" fmla="*/ 73472 w 361752"/>
                <a:gd name="connsiteY13" fmla="*/ 269683 h 430268"/>
                <a:gd name="connsiteX14" fmla="*/ 0 w 361752"/>
                <a:gd name="connsiteY14" fmla="*/ 333779 h 430268"/>
                <a:gd name="connsiteX0" fmla="*/ 304901 w 349846"/>
                <a:gd name="connsiteY0" fmla="*/ 430268 h 430268"/>
                <a:gd name="connsiteX1" fmla="*/ 315665 w 349846"/>
                <a:gd name="connsiteY1" fmla="*/ 338541 h 430268"/>
                <a:gd name="connsiteX2" fmla="*/ 347315 w 349846"/>
                <a:gd name="connsiteY2" fmla="*/ 188721 h 430268"/>
                <a:gd name="connsiteX3" fmla="*/ 347315 w 349846"/>
                <a:gd name="connsiteY3" fmla="*/ 76802 h 430268"/>
                <a:gd name="connsiteX4" fmla="*/ 342553 w 349846"/>
                <a:gd name="connsiteY4" fmla="*/ 602 h 430268"/>
                <a:gd name="connsiteX5" fmla="*/ 321122 w 349846"/>
                <a:gd name="connsiteY5" fmla="*/ 117283 h 430268"/>
                <a:gd name="connsiteX6" fmla="*/ 292993 w 349846"/>
                <a:gd name="connsiteY6" fmla="*/ 193855 h 430268"/>
                <a:gd name="connsiteX7" fmla="*/ 259209 w 349846"/>
                <a:gd name="connsiteY7" fmla="*/ 264921 h 430268"/>
                <a:gd name="connsiteX8" fmla="*/ 170309 w 349846"/>
                <a:gd name="connsiteY8" fmla="*/ 393310 h 430268"/>
                <a:gd name="connsiteX9" fmla="*/ 133003 w 349846"/>
                <a:gd name="connsiteY9" fmla="*/ 217296 h 430268"/>
                <a:gd name="connsiteX10" fmla="*/ 118716 w 349846"/>
                <a:gd name="connsiteY10" fmla="*/ 133951 h 430268"/>
                <a:gd name="connsiteX11" fmla="*/ 106809 w 349846"/>
                <a:gd name="connsiteY11" fmla="*/ 76802 h 430268"/>
                <a:gd name="connsiteX12" fmla="*/ 104428 w 349846"/>
                <a:gd name="connsiteY12" fmla="*/ 188721 h 430268"/>
                <a:gd name="connsiteX13" fmla="*/ 61566 w 349846"/>
                <a:gd name="connsiteY13" fmla="*/ 269683 h 430268"/>
                <a:gd name="connsiteX14" fmla="*/ 0 w 349846"/>
                <a:gd name="connsiteY14" fmla="*/ 350447 h 430268"/>
                <a:gd name="connsiteX0" fmla="*/ 304901 w 349846"/>
                <a:gd name="connsiteY0" fmla="*/ 430268 h 430268"/>
                <a:gd name="connsiteX1" fmla="*/ 315665 w 349846"/>
                <a:gd name="connsiteY1" fmla="*/ 338541 h 430268"/>
                <a:gd name="connsiteX2" fmla="*/ 347315 w 349846"/>
                <a:gd name="connsiteY2" fmla="*/ 188721 h 430268"/>
                <a:gd name="connsiteX3" fmla="*/ 347315 w 349846"/>
                <a:gd name="connsiteY3" fmla="*/ 76802 h 430268"/>
                <a:gd name="connsiteX4" fmla="*/ 342553 w 349846"/>
                <a:gd name="connsiteY4" fmla="*/ 602 h 430268"/>
                <a:gd name="connsiteX5" fmla="*/ 321122 w 349846"/>
                <a:gd name="connsiteY5" fmla="*/ 117283 h 430268"/>
                <a:gd name="connsiteX6" fmla="*/ 292993 w 349846"/>
                <a:gd name="connsiteY6" fmla="*/ 193855 h 430268"/>
                <a:gd name="connsiteX7" fmla="*/ 259209 w 349846"/>
                <a:gd name="connsiteY7" fmla="*/ 264921 h 430268"/>
                <a:gd name="connsiteX8" fmla="*/ 170309 w 349846"/>
                <a:gd name="connsiteY8" fmla="*/ 393310 h 430268"/>
                <a:gd name="connsiteX9" fmla="*/ 133003 w 349846"/>
                <a:gd name="connsiteY9" fmla="*/ 217296 h 430268"/>
                <a:gd name="connsiteX10" fmla="*/ 118716 w 349846"/>
                <a:gd name="connsiteY10" fmla="*/ 133951 h 430268"/>
                <a:gd name="connsiteX11" fmla="*/ 106809 w 349846"/>
                <a:gd name="connsiteY11" fmla="*/ 76802 h 430268"/>
                <a:gd name="connsiteX12" fmla="*/ 87759 w 349846"/>
                <a:gd name="connsiteY12" fmla="*/ 203009 h 430268"/>
                <a:gd name="connsiteX13" fmla="*/ 61566 w 349846"/>
                <a:gd name="connsiteY13" fmla="*/ 269683 h 430268"/>
                <a:gd name="connsiteX14" fmla="*/ 0 w 349846"/>
                <a:gd name="connsiteY14" fmla="*/ 350447 h 430268"/>
                <a:gd name="connsiteX0" fmla="*/ 304901 w 349846"/>
                <a:gd name="connsiteY0" fmla="*/ 430268 h 430268"/>
                <a:gd name="connsiteX1" fmla="*/ 315665 w 349846"/>
                <a:gd name="connsiteY1" fmla="*/ 338541 h 430268"/>
                <a:gd name="connsiteX2" fmla="*/ 347315 w 349846"/>
                <a:gd name="connsiteY2" fmla="*/ 188721 h 430268"/>
                <a:gd name="connsiteX3" fmla="*/ 347315 w 349846"/>
                <a:gd name="connsiteY3" fmla="*/ 76802 h 430268"/>
                <a:gd name="connsiteX4" fmla="*/ 342553 w 349846"/>
                <a:gd name="connsiteY4" fmla="*/ 602 h 430268"/>
                <a:gd name="connsiteX5" fmla="*/ 321122 w 349846"/>
                <a:gd name="connsiteY5" fmla="*/ 117283 h 430268"/>
                <a:gd name="connsiteX6" fmla="*/ 292993 w 349846"/>
                <a:gd name="connsiteY6" fmla="*/ 193855 h 430268"/>
                <a:gd name="connsiteX7" fmla="*/ 259209 w 349846"/>
                <a:gd name="connsiteY7" fmla="*/ 264921 h 430268"/>
                <a:gd name="connsiteX8" fmla="*/ 170309 w 349846"/>
                <a:gd name="connsiteY8" fmla="*/ 393310 h 430268"/>
                <a:gd name="connsiteX9" fmla="*/ 133003 w 349846"/>
                <a:gd name="connsiteY9" fmla="*/ 217296 h 430268"/>
                <a:gd name="connsiteX10" fmla="*/ 118716 w 349846"/>
                <a:gd name="connsiteY10" fmla="*/ 133951 h 430268"/>
                <a:gd name="connsiteX11" fmla="*/ 106809 w 349846"/>
                <a:gd name="connsiteY11" fmla="*/ 76802 h 430268"/>
                <a:gd name="connsiteX12" fmla="*/ 87759 w 349846"/>
                <a:gd name="connsiteY12" fmla="*/ 203009 h 430268"/>
                <a:gd name="connsiteX13" fmla="*/ 0 w 349846"/>
                <a:gd name="connsiteY13" fmla="*/ 350447 h 430268"/>
                <a:gd name="connsiteX0" fmla="*/ 304901 w 349846"/>
                <a:gd name="connsiteY0" fmla="*/ 430268 h 430268"/>
                <a:gd name="connsiteX1" fmla="*/ 315665 w 349846"/>
                <a:gd name="connsiteY1" fmla="*/ 338541 h 430268"/>
                <a:gd name="connsiteX2" fmla="*/ 347315 w 349846"/>
                <a:gd name="connsiteY2" fmla="*/ 188721 h 430268"/>
                <a:gd name="connsiteX3" fmla="*/ 347315 w 349846"/>
                <a:gd name="connsiteY3" fmla="*/ 76802 h 430268"/>
                <a:gd name="connsiteX4" fmla="*/ 342553 w 349846"/>
                <a:gd name="connsiteY4" fmla="*/ 602 h 430268"/>
                <a:gd name="connsiteX5" fmla="*/ 321122 w 349846"/>
                <a:gd name="connsiteY5" fmla="*/ 117283 h 430268"/>
                <a:gd name="connsiteX6" fmla="*/ 292993 w 349846"/>
                <a:gd name="connsiteY6" fmla="*/ 193855 h 430268"/>
                <a:gd name="connsiteX7" fmla="*/ 259209 w 349846"/>
                <a:gd name="connsiteY7" fmla="*/ 264921 h 430268"/>
                <a:gd name="connsiteX8" fmla="*/ 170309 w 349846"/>
                <a:gd name="connsiteY8" fmla="*/ 393310 h 430268"/>
                <a:gd name="connsiteX9" fmla="*/ 133003 w 349846"/>
                <a:gd name="connsiteY9" fmla="*/ 217296 h 430268"/>
                <a:gd name="connsiteX10" fmla="*/ 118716 w 349846"/>
                <a:gd name="connsiteY10" fmla="*/ 133951 h 430268"/>
                <a:gd name="connsiteX11" fmla="*/ 106809 w 349846"/>
                <a:gd name="connsiteY11" fmla="*/ 76802 h 430268"/>
                <a:gd name="connsiteX12" fmla="*/ 80615 w 349846"/>
                <a:gd name="connsiteY12" fmla="*/ 238727 h 430268"/>
                <a:gd name="connsiteX13" fmla="*/ 0 w 349846"/>
                <a:gd name="connsiteY13" fmla="*/ 350447 h 43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9846" h="430268">
                  <a:moveTo>
                    <a:pt x="304901" y="430268"/>
                  </a:moveTo>
                  <a:cubicBezTo>
                    <a:pt x="304996" y="416472"/>
                    <a:pt x="308596" y="378799"/>
                    <a:pt x="315665" y="338541"/>
                  </a:cubicBezTo>
                  <a:cubicBezTo>
                    <a:pt x="322734" y="298283"/>
                    <a:pt x="342040" y="232344"/>
                    <a:pt x="347315" y="188721"/>
                  </a:cubicBezTo>
                  <a:cubicBezTo>
                    <a:pt x="352590" y="145098"/>
                    <a:pt x="348109" y="108155"/>
                    <a:pt x="347315" y="76802"/>
                  </a:cubicBezTo>
                  <a:cubicBezTo>
                    <a:pt x="346521" y="45449"/>
                    <a:pt x="346918" y="-6145"/>
                    <a:pt x="342553" y="602"/>
                  </a:cubicBezTo>
                  <a:cubicBezTo>
                    <a:pt x="338188" y="7349"/>
                    <a:pt x="329382" y="85074"/>
                    <a:pt x="321122" y="117283"/>
                  </a:cubicBezTo>
                  <a:cubicBezTo>
                    <a:pt x="312862" y="149492"/>
                    <a:pt x="303312" y="169249"/>
                    <a:pt x="292993" y="193855"/>
                  </a:cubicBezTo>
                  <a:cubicBezTo>
                    <a:pt x="282674" y="218461"/>
                    <a:pt x="279656" y="231679"/>
                    <a:pt x="259209" y="264921"/>
                  </a:cubicBezTo>
                  <a:cubicBezTo>
                    <a:pt x="238762" y="298163"/>
                    <a:pt x="191343" y="401247"/>
                    <a:pt x="170309" y="393310"/>
                  </a:cubicBezTo>
                  <a:cubicBezTo>
                    <a:pt x="149275" y="385373"/>
                    <a:pt x="141602" y="260522"/>
                    <a:pt x="133003" y="217296"/>
                  </a:cubicBezTo>
                  <a:cubicBezTo>
                    <a:pt x="124404" y="174070"/>
                    <a:pt x="123082" y="157367"/>
                    <a:pt x="118716" y="133951"/>
                  </a:cubicBezTo>
                  <a:cubicBezTo>
                    <a:pt x="114350" y="110535"/>
                    <a:pt x="113159" y="59339"/>
                    <a:pt x="106809" y="76802"/>
                  </a:cubicBezTo>
                  <a:cubicBezTo>
                    <a:pt x="100459" y="94265"/>
                    <a:pt x="98416" y="193120"/>
                    <a:pt x="80615" y="238727"/>
                  </a:cubicBezTo>
                  <a:cubicBezTo>
                    <a:pt x="62814" y="284334"/>
                    <a:pt x="18283" y="319731"/>
                    <a:pt x="0" y="350447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72" name="Прямая со стрелкой 71"/>
            <p:cNvCxnSpPr/>
            <p:nvPr/>
          </p:nvCxnSpPr>
          <p:spPr>
            <a:xfrm flipV="1">
              <a:off x="2466185" y="1633538"/>
              <a:ext cx="15078" cy="80515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Прямая со стрелкой 363"/>
            <p:cNvCxnSpPr/>
            <p:nvPr/>
          </p:nvCxnSpPr>
          <p:spPr>
            <a:xfrm flipH="1" flipV="1">
              <a:off x="2219915" y="1716569"/>
              <a:ext cx="12564" cy="72966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6" name="Группа 49"/>
          <p:cNvGrpSpPr>
            <a:grpSpLocks/>
          </p:cNvGrpSpPr>
          <p:nvPr/>
        </p:nvGrpSpPr>
        <p:grpSpPr bwMode="auto">
          <a:xfrm rot="-922607">
            <a:off x="1033463" y="954088"/>
            <a:ext cx="287337" cy="196850"/>
            <a:chOff x="1616447" y="1503778"/>
            <a:chExt cx="454678" cy="311459"/>
          </a:xfrm>
        </p:grpSpPr>
        <p:sp>
          <p:nvSpPr>
            <p:cNvPr id="79" name="Полилиния 78"/>
            <p:cNvSpPr/>
            <p:nvPr/>
          </p:nvSpPr>
          <p:spPr>
            <a:xfrm>
              <a:off x="1616754" y="1554808"/>
              <a:ext cx="396902" cy="256200"/>
            </a:xfrm>
            <a:custGeom>
              <a:avLst/>
              <a:gdLst>
                <a:gd name="connsiteX0" fmla="*/ 309562 w 383937"/>
                <a:gd name="connsiteY0" fmla="*/ 267909 h 267909"/>
                <a:gd name="connsiteX1" fmla="*/ 278606 w 383937"/>
                <a:gd name="connsiteY1" fmla="*/ 225046 h 267909"/>
                <a:gd name="connsiteX2" fmla="*/ 269081 w 383937"/>
                <a:gd name="connsiteY2" fmla="*/ 163134 h 267909"/>
                <a:gd name="connsiteX3" fmla="*/ 311943 w 383937"/>
                <a:gd name="connsiteY3" fmla="*/ 89315 h 267909"/>
                <a:gd name="connsiteX4" fmla="*/ 361950 w 383937"/>
                <a:gd name="connsiteY4" fmla="*/ 20259 h 267909"/>
                <a:gd name="connsiteX5" fmla="*/ 381000 w 383937"/>
                <a:gd name="connsiteY5" fmla="*/ 3590 h 267909"/>
                <a:gd name="connsiteX6" fmla="*/ 302418 w 383937"/>
                <a:gd name="connsiteY6" fmla="*/ 79790 h 267909"/>
                <a:gd name="connsiteX7" fmla="*/ 254793 w 383937"/>
                <a:gd name="connsiteY7" fmla="*/ 105984 h 267909"/>
                <a:gd name="connsiteX8" fmla="*/ 207168 w 383937"/>
                <a:gd name="connsiteY8" fmla="*/ 122653 h 267909"/>
                <a:gd name="connsiteX9" fmla="*/ 169068 w 383937"/>
                <a:gd name="connsiteY9" fmla="*/ 136940 h 267909"/>
                <a:gd name="connsiteX10" fmla="*/ 130968 w 383937"/>
                <a:gd name="connsiteY10" fmla="*/ 105984 h 267909"/>
                <a:gd name="connsiteX11" fmla="*/ 138112 w 383937"/>
                <a:gd name="connsiteY11" fmla="*/ 60740 h 267909"/>
                <a:gd name="connsiteX12" fmla="*/ 150018 w 383937"/>
                <a:gd name="connsiteY12" fmla="*/ 22640 h 267909"/>
                <a:gd name="connsiteX13" fmla="*/ 109537 w 383937"/>
                <a:gd name="connsiteY13" fmla="*/ 67884 h 267909"/>
                <a:gd name="connsiteX14" fmla="*/ 66675 w 383937"/>
                <a:gd name="connsiteY14" fmla="*/ 89315 h 267909"/>
                <a:gd name="connsiteX15" fmla="*/ 23812 w 383937"/>
                <a:gd name="connsiteY15" fmla="*/ 82171 h 267909"/>
                <a:gd name="connsiteX16" fmla="*/ 0 w 383937"/>
                <a:gd name="connsiteY16" fmla="*/ 63121 h 267909"/>
                <a:gd name="connsiteX0" fmla="*/ 309562 w 383937"/>
                <a:gd name="connsiteY0" fmla="*/ 267909 h 267909"/>
                <a:gd name="connsiteX1" fmla="*/ 278606 w 383937"/>
                <a:gd name="connsiteY1" fmla="*/ 225046 h 267909"/>
                <a:gd name="connsiteX2" fmla="*/ 269081 w 383937"/>
                <a:gd name="connsiteY2" fmla="*/ 163134 h 267909"/>
                <a:gd name="connsiteX3" fmla="*/ 311943 w 383937"/>
                <a:gd name="connsiteY3" fmla="*/ 89315 h 267909"/>
                <a:gd name="connsiteX4" fmla="*/ 361950 w 383937"/>
                <a:gd name="connsiteY4" fmla="*/ 20259 h 267909"/>
                <a:gd name="connsiteX5" fmla="*/ 381000 w 383937"/>
                <a:gd name="connsiteY5" fmla="*/ 3590 h 267909"/>
                <a:gd name="connsiteX6" fmla="*/ 302418 w 383937"/>
                <a:gd name="connsiteY6" fmla="*/ 79790 h 267909"/>
                <a:gd name="connsiteX7" fmla="*/ 254793 w 383937"/>
                <a:gd name="connsiteY7" fmla="*/ 105984 h 267909"/>
                <a:gd name="connsiteX8" fmla="*/ 207168 w 383937"/>
                <a:gd name="connsiteY8" fmla="*/ 122653 h 267909"/>
                <a:gd name="connsiteX9" fmla="*/ 169068 w 383937"/>
                <a:gd name="connsiteY9" fmla="*/ 136940 h 267909"/>
                <a:gd name="connsiteX10" fmla="*/ 130968 w 383937"/>
                <a:gd name="connsiteY10" fmla="*/ 105984 h 267909"/>
                <a:gd name="connsiteX11" fmla="*/ 138112 w 383937"/>
                <a:gd name="connsiteY11" fmla="*/ 60740 h 267909"/>
                <a:gd name="connsiteX12" fmla="*/ 109537 w 383937"/>
                <a:gd name="connsiteY12" fmla="*/ 67884 h 267909"/>
                <a:gd name="connsiteX13" fmla="*/ 66675 w 383937"/>
                <a:gd name="connsiteY13" fmla="*/ 89315 h 267909"/>
                <a:gd name="connsiteX14" fmla="*/ 23812 w 383937"/>
                <a:gd name="connsiteY14" fmla="*/ 82171 h 267909"/>
                <a:gd name="connsiteX15" fmla="*/ 0 w 383937"/>
                <a:gd name="connsiteY15" fmla="*/ 63121 h 267909"/>
                <a:gd name="connsiteX0" fmla="*/ 309562 w 383937"/>
                <a:gd name="connsiteY0" fmla="*/ 267909 h 267909"/>
                <a:gd name="connsiteX1" fmla="*/ 278606 w 383937"/>
                <a:gd name="connsiteY1" fmla="*/ 225046 h 267909"/>
                <a:gd name="connsiteX2" fmla="*/ 269081 w 383937"/>
                <a:gd name="connsiteY2" fmla="*/ 163134 h 267909"/>
                <a:gd name="connsiteX3" fmla="*/ 311943 w 383937"/>
                <a:gd name="connsiteY3" fmla="*/ 89315 h 267909"/>
                <a:gd name="connsiteX4" fmla="*/ 361950 w 383937"/>
                <a:gd name="connsiteY4" fmla="*/ 20259 h 267909"/>
                <a:gd name="connsiteX5" fmla="*/ 381000 w 383937"/>
                <a:gd name="connsiteY5" fmla="*/ 3590 h 267909"/>
                <a:gd name="connsiteX6" fmla="*/ 302418 w 383937"/>
                <a:gd name="connsiteY6" fmla="*/ 79790 h 267909"/>
                <a:gd name="connsiteX7" fmla="*/ 254793 w 383937"/>
                <a:gd name="connsiteY7" fmla="*/ 105984 h 267909"/>
                <a:gd name="connsiteX8" fmla="*/ 207168 w 383937"/>
                <a:gd name="connsiteY8" fmla="*/ 122653 h 267909"/>
                <a:gd name="connsiteX9" fmla="*/ 169068 w 383937"/>
                <a:gd name="connsiteY9" fmla="*/ 136940 h 267909"/>
                <a:gd name="connsiteX10" fmla="*/ 130968 w 383937"/>
                <a:gd name="connsiteY10" fmla="*/ 105984 h 267909"/>
                <a:gd name="connsiteX11" fmla="*/ 123825 w 383937"/>
                <a:gd name="connsiteY11" fmla="*/ 65502 h 267909"/>
                <a:gd name="connsiteX12" fmla="*/ 109537 w 383937"/>
                <a:gd name="connsiteY12" fmla="*/ 67884 h 267909"/>
                <a:gd name="connsiteX13" fmla="*/ 66675 w 383937"/>
                <a:gd name="connsiteY13" fmla="*/ 89315 h 267909"/>
                <a:gd name="connsiteX14" fmla="*/ 23812 w 383937"/>
                <a:gd name="connsiteY14" fmla="*/ 82171 h 267909"/>
                <a:gd name="connsiteX15" fmla="*/ 0 w 383937"/>
                <a:gd name="connsiteY15" fmla="*/ 63121 h 267909"/>
                <a:gd name="connsiteX0" fmla="*/ 345703 w 427063"/>
                <a:gd name="connsiteY0" fmla="*/ 274241 h 274241"/>
                <a:gd name="connsiteX1" fmla="*/ 314747 w 427063"/>
                <a:gd name="connsiteY1" fmla="*/ 231378 h 274241"/>
                <a:gd name="connsiteX2" fmla="*/ 305222 w 427063"/>
                <a:gd name="connsiteY2" fmla="*/ 169466 h 274241"/>
                <a:gd name="connsiteX3" fmla="*/ 348084 w 427063"/>
                <a:gd name="connsiteY3" fmla="*/ 95647 h 274241"/>
                <a:gd name="connsiteX4" fmla="*/ 398091 w 427063"/>
                <a:gd name="connsiteY4" fmla="*/ 26591 h 274241"/>
                <a:gd name="connsiteX5" fmla="*/ 417141 w 427063"/>
                <a:gd name="connsiteY5" fmla="*/ 9922 h 274241"/>
                <a:gd name="connsiteX6" fmla="*/ 338559 w 427063"/>
                <a:gd name="connsiteY6" fmla="*/ 86122 h 274241"/>
                <a:gd name="connsiteX7" fmla="*/ 290934 w 427063"/>
                <a:gd name="connsiteY7" fmla="*/ 112316 h 274241"/>
                <a:gd name="connsiteX8" fmla="*/ 243309 w 427063"/>
                <a:gd name="connsiteY8" fmla="*/ 128985 h 274241"/>
                <a:gd name="connsiteX9" fmla="*/ 205209 w 427063"/>
                <a:gd name="connsiteY9" fmla="*/ 143272 h 274241"/>
                <a:gd name="connsiteX10" fmla="*/ 167109 w 427063"/>
                <a:gd name="connsiteY10" fmla="*/ 112316 h 274241"/>
                <a:gd name="connsiteX11" fmla="*/ 159966 w 427063"/>
                <a:gd name="connsiteY11" fmla="*/ 71834 h 274241"/>
                <a:gd name="connsiteX12" fmla="*/ 145678 w 427063"/>
                <a:gd name="connsiteY12" fmla="*/ 74216 h 274241"/>
                <a:gd name="connsiteX13" fmla="*/ 102816 w 427063"/>
                <a:gd name="connsiteY13" fmla="*/ 95647 h 274241"/>
                <a:gd name="connsiteX14" fmla="*/ 59953 w 427063"/>
                <a:gd name="connsiteY14" fmla="*/ 88503 h 274241"/>
                <a:gd name="connsiteX15" fmla="*/ 0 w 427063"/>
                <a:gd name="connsiteY15" fmla="*/ 62582 h 274241"/>
                <a:gd name="connsiteX0" fmla="*/ 197172 w 427063"/>
                <a:gd name="connsiteY0" fmla="*/ 325760 h 325760"/>
                <a:gd name="connsiteX1" fmla="*/ 314747 w 427063"/>
                <a:gd name="connsiteY1" fmla="*/ 231378 h 325760"/>
                <a:gd name="connsiteX2" fmla="*/ 305222 w 427063"/>
                <a:gd name="connsiteY2" fmla="*/ 169466 h 325760"/>
                <a:gd name="connsiteX3" fmla="*/ 348084 w 427063"/>
                <a:gd name="connsiteY3" fmla="*/ 95647 h 325760"/>
                <a:gd name="connsiteX4" fmla="*/ 398091 w 427063"/>
                <a:gd name="connsiteY4" fmla="*/ 26591 h 325760"/>
                <a:gd name="connsiteX5" fmla="*/ 417141 w 427063"/>
                <a:gd name="connsiteY5" fmla="*/ 9922 h 325760"/>
                <a:gd name="connsiteX6" fmla="*/ 338559 w 427063"/>
                <a:gd name="connsiteY6" fmla="*/ 86122 h 325760"/>
                <a:gd name="connsiteX7" fmla="*/ 290934 w 427063"/>
                <a:gd name="connsiteY7" fmla="*/ 112316 h 325760"/>
                <a:gd name="connsiteX8" fmla="*/ 243309 w 427063"/>
                <a:gd name="connsiteY8" fmla="*/ 128985 h 325760"/>
                <a:gd name="connsiteX9" fmla="*/ 205209 w 427063"/>
                <a:gd name="connsiteY9" fmla="*/ 143272 h 325760"/>
                <a:gd name="connsiteX10" fmla="*/ 167109 w 427063"/>
                <a:gd name="connsiteY10" fmla="*/ 112316 h 325760"/>
                <a:gd name="connsiteX11" fmla="*/ 159966 w 427063"/>
                <a:gd name="connsiteY11" fmla="*/ 71834 h 325760"/>
                <a:gd name="connsiteX12" fmla="*/ 145678 w 427063"/>
                <a:gd name="connsiteY12" fmla="*/ 74216 h 325760"/>
                <a:gd name="connsiteX13" fmla="*/ 102816 w 427063"/>
                <a:gd name="connsiteY13" fmla="*/ 95647 h 325760"/>
                <a:gd name="connsiteX14" fmla="*/ 59953 w 427063"/>
                <a:gd name="connsiteY14" fmla="*/ 88503 h 325760"/>
                <a:gd name="connsiteX15" fmla="*/ 0 w 427063"/>
                <a:gd name="connsiteY15" fmla="*/ 62582 h 325760"/>
                <a:gd name="connsiteX0" fmla="*/ 197172 w 427063"/>
                <a:gd name="connsiteY0" fmla="*/ 325760 h 325760"/>
                <a:gd name="connsiteX1" fmla="*/ 305222 w 427063"/>
                <a:gd name="connsiteY1" fmla="*/ 169466 h 325760"/>
                <a:gd name="connsiteX2" fmla="*/ 348084 w 427063"/>
                <a:gd name="connsiteY2" fmla="*/ 95647 h 325760"/>
                <a:gd name="connsiteX3" fmla="*/ 398091 w 427063"/>
                <a:gd name="connsiteY3" fmla="*/ 26591 h 325760"/>
                <a:gd name="connsiteX4" fmla="*/ 417141 w 427063"/>
                <a:gd name="connsiteY4" fmla="*/ 9922 h 325760"/>
                <a:gd name="connsiteX5" fmla="*/ 338559 w 427063"/>
                <a:gd name="connsiteY5" fmla="*/ 86122 h 325760"/>
                <a:gd name="connsiteX6" fmla="*/ 290934 w 427063"/>
                <a:gd name="connsiteY6" fmla="*/ 112316 h 325760"/>
                <a:gd name="connsiteX7" fmla="*/ 243309 w 427063"/>
                <a:gd name="connsiteY7" fmla="*/ 128985 h 325760"/>
                <a:gd name="connsiteX8" fmla="*/ 205209 w 427063"/>
                <a:gd name="connsiteY8" fmla="*/ 143272 h 325760"/>
                <a:gd name="connsiteX9" fmla="*/ 167109 w 427063"/>
                <a:gd name="connsiteY9" fmla="*/ 112316 h 325760"/>
                <a:gd name="connsiteX10" fmla="*/ 159966 w 427063"/>
                <a:gd name="connsiteY10" fmla="*/ 71834 h 325760"/>
                <a:gd name="connsiteX11" fmla="*/ 145678 w 427063"/>
                <a:gd name="connsiteY11" fmla="*/ 74216 h 325760"/>
                <a:gd name="connsiteX12" fmla="*/ 102816 w 427063"/>
                <a:gd name="connsiteY12" fmla="*/ 95647 h 325760"/>
                <a:gd name="connsiteX13" fmla="*/ 59953 w 427063"/>
                <a:gd name="connsiteY13" fmla="*/ 88503 h 325760"/>
                <a:gd name="connsiteX14" fmla="*/ 0 w 427063"/>
                <a:gd name="connsiteY14" fmla="*/ 62582 h 325760"/>
                <a:gd name="connsiteX0" fmla="*/ 197172 w 427063"/>
                <a:gd name="connsiteY0" fmla="*/ 325760 h 325760"/>
                <a:gd name="connsiteX1" fmla="*/ 305222 w 427063"/>
                <a:gd name="connsiteY1" fmla="*/ 169466 h 325760"/>
                <a:gd name="connsiteX2" fmla="*/ 348084 w 427063"/>
                <a:gd name="connsiteY2" fmla="*/ 95647 h 325760"/>
                <a:gd name="connsiteX3" fmla="*/ 398091 w 427063"/>
                <a:gd name="connsiteY3" fmla="*/ 26591 h 325760"/>
                <a:gd name="connsiteX4" fmla="*/ 417141 w 427063"/>
                <a:gd name="connsiteY4" fmla="*/ 9922 h 325760"/>
                <a:gd name="connsiteX5" fmla="*/ 338559 w 427063"/>
                <a:gd name="connsiteY5" fmla="*/ 86122 h 325760"/>
                <a:gd name="connsiteX6" fmla="*/ 290934 w 427063"/>
                <a:gd name="connsiteY6" fmla="*/ 112316 h 325760"/>
                <a:gd name="connsiteX7" fmla="*/ 243309 w 427063"/>
                <a:gd name="connsiteY7" fmla="*/ 128985 h 325760"/>
                <a:gd name="connsiteX8" fmla="*/ 93538 w 427063"/>
                <a:gd name="connsiteY8" fmla="*/ 214412 h 325760"/>
                <a:gd name="connsiteX9" fmla="*/ 167109 w 427063"/>
                <a:gd name="connsiteY9" fmla="*/ 112316 h 325760"/>
                <a:gd name="connsiteX10" fmla="*/ 159966 w 427063"/>
                <a:gd name="connsiteY10" fmla="*/ 71834 h 325760"/>
                <a:gd name="connsiteX11" fmla="*/ 145678 w 427063"/>
                <a:gd name="connsiteY11" fmla="*/ 74216 h 325760"/>
                <a:gd name="connsiteX12" fmla="*/ 102816 w 427063"/>
                <a:gd name="connsiteY12" fmla="*/ 95647 h 325760"/>
                <a:gd name="connsiteX13" fmla="*/ 59953 w 427063"/>
                <a:gd name="connsiteY13" fmla="*/ 88503 h 325760"/>
                <a:gd name="connsiteX14" fmla="*/ 0 w 427063"/>
                <a:gd name="connsiteY14" fmla="*/ 62582 h 325760"/>
                <a:gd name="connsiteX0" fmla="*/ 197172 w 427063"/>
                <a:gd name="connsiteY0" fmla="*/ 325760 h 325760"/>
                <a:gd name="connsiteX1" fmla="*/ 305222 w 427063"/>
                <a:gd name="connsiteY1" fmla="*/ 169466 h 325760"/>
                <a:gd name="connsiteX2" fmla="*/ 348084 w 427063"/>
                <a:gd name="connsiteY2" fmla="*/ 95647 h 325760"/>
                <a:gd name="connsiteX3" fmla="*/ 398091 w 427063"/>
                <a:gd name="connsiteY3" fmla="*/ 26591 h 325760"/>
                <a:gd name="connsiteX4" fmla="*/ 417141 w 427063"/>
                <a:gd name="connsiteY4" fmla="*/ 9922 h 325760"/>
                <a:gd name="connsiteX5" fmla="*/ 338559 w 427063"/>
                <a:gd name="connsiteY5" fmla="*/ 86122 h 325760"/>
                <a:gd name="connsiteX6" fmla="*/ 290934 w 427063"/>
                <a:gd name="connsiteY6" fmla="*/ 112316 h 325760"/>
                <a:gd name="connsiteX7" fmla="*/ 243309 w 427063"/>
                <a:gd name="connsiteY7" fmla="*/ 128985 h 325760"/>
                <a:gd name="connsiteX8" fmla="*/ 93538 w 427063"/>
                <a:gd name="connsiteY8" fmla="*/ 214412 h 325760"/>
                <a:gd name="connsiteX9" fmla="*/ 159966 w 427063"/>
                <a:gd name="connsiteY9" fmla="*/ 71834 h 325760"/>
                <a:gd name="connsiteX10" fmla="*/ 145678 w 427063"/>
                <a:gd name="connsiteY10" fmla="*/ 74216 h 325760"/>
                <a:gd name="connsiteX11" fmla="*/ 102816 w 427063"/>
                <a:gd name="connsiteY11" fmla="*/ 95647 h 325760"/>
                <a:gd name="connsiteX12" fmla="*/ 59953 w 427063"/>
                <a:gd name="connsiteY12" fmla="*/ 88503 h 325760"/>
                <a:gd name="connsiteX13" fmla="*/ 0 w 427063"/>
                <a:gd name="connsiteY13" fmla="*/ 62582 h 325760"/>
                <a:gd name="connsiteX0" fmla="*/ 197172 w 427063"/>
                <a:gd name="connsiteY0" fmla="*/ 325760 h 325760"/>
                <a:gd name="connsiteX1" fmla="*/ 264418 w 427063"/>
                <a:gd name="connsiteY1" fmla="*/ 192981 h 325760"/>
                <a:gd name="connsiteX2" fmla="*/ 348084 w 427063"/>
                <a:gd name="connsiteY2" fmla="*/ 95647 h 325760"/>
                <a:gd name="connsiteX3" fmla="*/ 398091 w 427063"/>
                <a:gd name="connsiteY3" fmla="*/ 26591 h 325760"/>
                <a:gd name="connsiteX4" fmla="*/ 417141 w 427063"/>
                <a:gd name="connsiteY4" fmla="*/ 9922 h 325760"/>
                <a:gd name="connsiteX5" fmla="*/ 338559 w 427063"/>
                <a:gd name="connsiteY5" fmla="*/ 86122 h 325760"/>
                <a:gd name="connsiteX6" fmla="*/ 290934 w 427063"/>
                <a:gd name="connsiteY6" fmla="*/ 112316 h 325760"/>
                <a:gd name="connsiteX7" fmla="*/ 243309 w 427063"/>
                <a:gd name="connsiteY7" fmla="*/ 128985 h 325760"/>
                <a:gd name="connsiteX8" fmla="*/ 93538 w 427063"/>
                <a:gd name="connsiteY8" fmla="*/ 214412 h 325760"/>
                <a:gd name="connsiteX9" fmla="*/ 159966 w 427063"/>
                <a:gd name="connsiteY9" fmla="*/ 71834 h 325760"/>
                <a:gd name="connsiteX10" fmla="*/ 145678 w 427063"/>
                <a:gd name="connsiteY10" fmla="*/ 74216 h 325760"/>
                <a:gd name="connsiteX11" fmla="*/ 102816 w 427063"/>
                <a:gd name="connsiteY11" fmla="*/ 95647 h 325760"/>
                <a:gd name="connsiteX12" fmla="*/ 59953 w 427063"/>
                <a:gd name="connsiteY12" fmla="*/ 88503 h 325760"/>
                <a:gd name="connsiteX13" fmla="*/ 0 w 427063"/>
                <a:gd name="connsiteY13" fmla="*/ 62582 h 325760"/>
                <a:gd name="connsiteX0" fmla="*/ 197172 w 427063"/>
                <a:gd name="connsiteY0" fmla="*/ 325760 h 325760"/>
                <a:gd name="connsiteX1" fmla="*/ 264418 w 427063"/>
                <a:gd name="connsiteY1" fmla="*/ 192981 h 325760"/>
                <a:gd name="connsiteX2" fmla="*/ 348084 w 427063"/>
                <a:gd name="connsiteY2" fmla="*/ 95647 h 325760"/>
                <a:gd name="connsiteX3" fmla="*/ 398091 w 427063"/>
                <a:gd name="connsiteY3" fmla="*/ 26591 h 325760"/>
                <a:gd name="connsiteX4" fmla="*/ 417141 w 427063"/>
                <a:gd name="connsiteY4" fmla="*/ 9922 h 325760"/>
                <a:gd name="connsiteX5" fmla="*/ 338559 w 427063"/>
                <a:gd name="connsiteY5" fmla="*/ 86122 h 325760"/>
                <a:gd name="connsiteX6" fmla="*/ 290934 w 427063"/>
                <a:gd name="connsiteY6" fmla="*/ 112316 h 325760"/>
                <a:gd name="connsiteX7" fmla="*/ 226888 w 427063"/>
                <a:gd name="connsiteY7" fmla="*/ 155452 h 325760"/>
                <a:gd name="connsiteX8" fmla="*/ 93538 w 427063"/>
                <a:gd name="connsiteY8" fmla="*/ 214412 h 325760"/>
                <a:gd name="connsiteX9" fmla="*/ 159966 w 427063"/>
                <a:gd name="connsiteY9" fmla="*/ 71834 h 325760"/>
                <a:gd name="connsiteX10" fmla="*/ 145678 w 427063"/>
                <a:gd name="connsiteY10" fmla="*/ 74216 h 325760"/>
                <a:gd name="connsiteX11" fmla="*/ 102816 w 427063"/>
                <a:gd name="connsiteY11" fmla="*/ 95647 h 325760"/>
                <a:gd name="connsiteX12" fmla="*/ 59953 w 427063"/>
                <a:gd name="connsiteY12" fmla="*/ 88503 h 325760"/>
                <a:gd name="connsiteX13" fmla="*/ 0 w 427063"/>
                <a:gd name="connsiteY13" fmla="*/ 62582 h 325760"/>
                <a:gd name="connsiteX0" fmla="*/ 197172 w 399678"/>
                <a:gd name="connsiteY0" fmla="*/ 300756 h 300756"/>
                <a:gd name="connsiteX1" fmla="*/ 264418 w 399678"/>
                <a:gd name="connsiteY1" fmla="*/ 167977 h 300756"/>
                <a:gd name="connsiteX2" fmla="*/ 348084 w 399678"/>
                <a:gd name="connsiteY2" fmla="*/ 70643 h 300756"/>
                <a:gd name="connsiteX3" fmla="*/ 398091 w 399678"/>
                <a:gd name="connsiteY3" fmla="*/ 1587 h 300756"/>
                <a:gd name="connsiteX4" fmla="*/ 338559 w 399678"/>
                <a:gd name="connsiteY4" fmla="*/ 61118 h 300756"/>
                <a:gd name="connsiteX5" fmla="*/ 290934 w 399678"/>
                <a:gd name="connsiteY5" fmla="*/ 87312 h 300756"/>
                <a:gd name="connsiteX6" fmla="*/ 226888 w 399678"/>
                <a:gd name="connsiteY6" fmla="*/ 130448 h 300756"/>
                <a:gd name="connsiteX7" fmla="*/ 93538 w 399678"/>
                <a:gd name="connsiteY7" fmla="*/ 189408 h 300756"/>
                <a:gd name="connsiteX8" fmla="*/ 159966 w 399678"/>
                <a:gd name="connsiteY8" fmla="*/ 46830 h 300756"/>
                <a:gd name="connsiteX9" fmla="*/ 145678 w 399678"/>
                <a:gd name="connsiteY9" fmla="*/ 49212 h 300756"/>
                <a:gd name="connsiteX10" fmla="*/ 102816 w 399678"/>
                <a:gd name="connsiteY10" fmla="*/ 70643 h 300756"/>
                <a:gd name="connsiteX11" fmla="*/ 59953 w 399678"/>
                <a:gd name="connsiteY11" fmla="*/ 63499 h 300756"/>
                <a:gd name="connsiteX12" fmla="*/ 0 w 399678"/>
                <a:gd name="connsiteY12" fmla="*/ 37578 h 300756"/>
                <a:gd name="connsiteX0" fmla="*/ 180751 w 399678"/>
                <a:gd name="connsiteY0" fmla="*/ 292174 h 292174"/>
                <a:gd name="connsiteX1" fmla="*/ 264418 w 399678"/>
                <a:gd name="connsiteY1" fmla="*/ 167977 h 292174"/>
                <a:gd name="connsiteX2" fmla="*/ 348084 w 399678"/>
                <a:gd name="connsiteY2" fmla="*/ 70643 h 292174"/>
                <a:gd name="connsiteX3" fmla="*/ 398091 w 399678"/>
                <a:gd name="connsiteY3" fmla="*/ 1587 h 292174"/>
                <a:gd name="connsiteX4" fmla="*/ 338559 w 399678"/>
                <a:gd name="connsiteY4" fmla="*/ 61118 h 292174"/>
                <a:gd name="connsiteX5" fmla="*/ 290934 w 399678"/>
                <a:gd name="connsiteY5" fmla="*/ 87312 h 292174"/>
                <a:gd name="connsiteX6" fmla="*/ 226888 w 399678"/>
                <a:gd name="connsiteY6" fmla="*/ 130448 h 292174"/>
                <a:gd name="connsiteX7" fmla="*/ 93538 w 399678"/>
                <a:gd name="connsiteY7" fmla="*/ 189408 h 292174"/>
                <a:gd name="connsiteX8" fmla="*/ 159966 w 399678"/>
                <a:gd name="connsiteY8" fmla="*/ 46830 h 292174"/>
                <a:gd name="connsiteX9" fmla="*/ 145678 w 399678"/>
                <a:gd name="connsiteY9" fmla="*/ 49212 h 292174"/>
                <a:gd name="connsiteX10" fmla="*/ 102816 w 399678"/>
                <a:gd name="connsiteY10" fmla="*/ 70643 h 292174"/>
                <a:gd name="connsiteX11" fmla="*/ 59953 w 399678"/>
                <a:gd name="connsiteY11" fmla="*/ 63499 h 292174"/>
                <a:gd name="connsiteX12" fmla="*/ 0 w 399678"/>
                <a:gd name="connsiteY12" fmla="*/ 37578 h 292174"/>
                <a:gd name="connsiteX0" fmla="*/ 187926 w 398152"/>
                <a:gd name="connsiteY0" fmla="*/ 255557 h 255557"/>
                <a:gd name="connsiteX1" fmla="*/ 264418 w 398152"/>
                <a:gd name="connsiteY1" fmla="*/ 166430 h 255557"/>
                <a:gd name="connsiteX2" fmla="*/ 348084 w 398152"/>
                <a:gd name="connsiteY2" fmla="*/ 69096 h 255557"/>
                <a:gd name="connsiteX3" fmla="*/ 398091 w 398152"/>
                <a:gd name="connsiteY3" fmla="*/ 40 h 255557"/>
                <a:gd name="connsiteX4" fmla="*/ 338559 w 398152"/>
                <a:gd name="connsiteY4" fmla="*/ 59571 h 255557"/>
                <a:gd name="connsiteX5" fmla="*/ 290934 w 398152"/>
                <a:gd name="connsiteY5" fmla="*/ 85765 h 255557"/>
                <a:gd name="connsiteX6" fmla="*/ 226888 w 398152"/>
                <a:gd name="connsiteY6" fmla="*/ 128901 h 255557"/>
                <a:gd name="connsiteX7" fmla="*/ 93538 w 398152"/>
                <a:gd name="connsiteY7" fmla="*/ 187861 h 255557"/>
                <a:gd name="connsiteX8" fmla="*/ 159966 w 398152"/>
                <a:gd name="connsiteY8" fmla="*/ 45283 h 255557"/>
                <a:gd name="connsiteX9" fmla="*/ 145678 w 398152"/>
                <a:gd name="connsiteY9" fmla="*/ 47665 h 255557"/>
                <a:gd name="connsiteX10" fmla="*/ 102816 w 398152"/>
                <a:gd name="connsiteY10" fmla="*/ 69096 h 255557"/>
                <a:gd name="connsiteX11" fmla="*/ 59953 w 398152"/>
                <a:gd name="connsiteY11" fmla="*/ 61952 h 255557"/>
                <a:gd name="connsiteX12" fmla="*/ 0 w 398152"/>
                <a:gd name="connsiteY12" fmla="*/ 36031 h 25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8152" h="255557">
                  <a:moveTo>
                    <a:pt x="187926" y="255557"/>
                  </a:moveTo>
                  <a:cubicBezTo>
                    <a:pt x="210437" y="222996"/>
                    <a:pt x="237725" y="197507"/>
                    <a:pt x="264418" y="166430"/>
                  </a:cubicBezTo>
                  <a:cubicBezTo>
                    <a:pt x="291111" y="135353"/>
                    <a:pt x="325805" y="96828"/>
                    <a:pt x="348084" y="69096"/>
                  </a:cubicBezTo>
                  <a:cubicBezTo>
                    <a:pt x="370363" y="41364"/>
                    <a:pt x="399678" y="1627"/>
                    <a:pt x="398091" y="40"/>
                  </a:cubicBezTo>
                  <a:cubicBezTo>
                    <a:pt x="396504" y="-1547"/>
                    <a:pt x="356419" y="45284"/>
                    <a:pt x="338559" y="59571"/>
                  </a:cubicBezTo>
                  <a:cubicBezTo>
                    <a:pt x="320700" y="73859"/>
                    <a:pt x="309546" y="74210"/>
                    <a:pt x="290934" y="85765"/>
                  </a:cubicBezTo>
                  <a:cubicBezTo>
                    <a:pt x="272322" y="97320"/>
                    <a:pt x="259787" y="111885"/>
                    <a:pt x="226888" y="128901"/>
                  </a:cubicBezTo>
                  <a:cubicBezTo>
                    <a:pt x="193989" y="145917"/>
                    <a:pt x="104692" y="201797"/>
                    <a:pt x="93538" y="187861"/>
                  </a:cubicBezTo>
                  <a:cubicBezTo>
                    <a:pt x="82384" y="173925"/>
                    <a:pt x="151276" y="68649"/>
                    <a:pt x="159966" y="45283"/>
                  </a:cubicBezTo>
                  <a:cubicBezTo>
                    <a:pt x="168656" y="21917"/>
                    <a:pt x="155203" y="43696"/>
                    <a:pt x="145678" y="47665"/>
                  </a:cubicBezTo>
                  <a:cubicBezTo>
                    <a:pt x="136153" y="51634"/>
                    <a:pt x="117103" y="66715"/>
                    <a:pt x="102816" y="69096"/>
                  </a:cubicBezTo>
                  <a:cubicBezTo>
                    <a:pt x="88528" y="71477"/>
                    <a:pt x="77089" y="67463"/>
                    <a:pt x="59953" y="61952"/>
                  </a:cubicBezTo>
                  <a:cubicBezTo>
                    <a:pt x="42817" y="56441"/>
                    <a:pt x="6350" y="43373"/>
                    <a:pt x="0" y="3603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65" name="Прямая со стрелкой 364"/>
            <p:cNvCxnSpPr/>
            <p:nvPr/>
          </p:nvCxnSpPr>
          <p:spPr>
            <a:xfrm flipV="1">
              <a:off x="2015829" y="1499176"/>
              <a:ext cx="55265" cy="52748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Прямая со стрелкой 366"/>
            <p:cNvCxnSpPr/>
            <p:nvPr/>
          </p:nvCxnSpPr>
          <p:spPr>
            <a:xfrm flipV="1">
              <a:off x="1740682" y="1540881"/>
              <a:ext cx="90433" cy="80377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7" name="Группа 41"/>
          <p:cNvGrpSpPr>
            <a:grpSpLocks/>
          </p:cNvGrpSpPr>
          <p:nvPr/>
        </p:nvGrpSpPr>
        <p:grpSpPr bwMode="auto">
          <a:xfrm>
            <a:off x="1811338" y="615950"/>
            <a:ext cx="255587" cy="231775"/>
            <a:chOff x="2873995" y="978062"/>
            <a:chExt cx="407400" cy="367601"/>
          </a:xfrm>
        </p:grpSpPr>
        <p:grpSp>
          <p:nvGrpSpPr>
            <p:cNvPr id="6185" name="Группа 117"/>
            <p:cNvGrpSpPr>
              <a:grpSpLocks/>
            </p:cNvGrpSpPr>
            <p:nvPr/>
          </p:nvGrpSpPr>
          <p:grpSpPr bwMode="auto">
            <a:xfrm rot="1080195">
              <a:off x="2873995" y="1172593"/>
              <a:ext cx="229197" cy="159246"/>
              <a:chOff x="2711697" y="1197769"/>
              <a:chExt cx="350591" cy="254797"/>
            </a:xfrm>
          </p:grpSpPr>
          <p:sp>
            <p:nvSpPr>
              <p:cNvPr id="84" name="Полилиния 83"/>
              <p:cNvSpPr/>
              <p:nvPr/>
            </p:nvSpPr>
            <p:spPr>
              <a:xfrm>
                <a:off x="2760375" y="1195838"/>
                <a:ext cx="301914" cy="213512"/>
              </a:xfrm>
              <a:custGeom>
                <a:avLst/>
                <a:gdLst>
                  <a:gd name="connsiteX0" fmla="*/ 300069 w 300069"/>
                  <a:gd name="connsiteY0" fmla="*/ 88106 h 210046"/>
                  <a:gd name="connsiteX1" fmla="*/ 221487 w 300069"/>
                  <a:gd name="connsiteY1" fmla="*/ 80962 h 210046"/>
                  <a:gd name="connsiteX2" fmla="*/ 142906 w 300069"/>
                  <a:gd name="connsiteY2" fmla="*/ 107156 h 210046"/>
                  <a:gd name="connsiteX3" fmla="*/ 59562 w 300069"/>
                  <a:gd name="connsiteY3" fmla="*/ 171450 h 210046"/>
                  <a:gd name="connsiteX4" fmla="*/ 31 w 300069"/>
                  <a:gd name="connsiteY4" fmla="*/ 209550 h 210046"/>
                  <a:gd name="connsiteX5" fmla="*/ 52419 w 300069"/>
                  <a:gd name="connsiteY5" fmla="*/ 145256 h 210046"/>
                  <a:gd name="connsiteX6" fmla="*/ 126237 w 300069"/>
                  <a:gd name="connsiteY6" fmla="*/ 80962 h 210046"/>
                  <a:gd name="connsiteX7" fmla="*/ 190531 w 300069"/>
                  <a:gd name="connsiteY7" fmla="*/ 28575 h 210046"/>
                  <a:gd name="connsiteX8" fmla="*/ 202437 w 300069"/>
                  <a:gd name="connsiteY8" fmla="*/ 0 h 210046"/>
                  <a:gd name="connsiteX0" fmla="*/ 300113 w 300113"/>
                  <a:gd name="connsiteY0" fmla="*/ 88106 h 210211"/>
                  <a:gd name="connsiteX1" fmla="*/ 221531 w 300113"/>
                  <a:gd name="connsiteY1" fmla="*/ 80962 h 210211"/>
                  <a:gd name="connsiteX2" fmla="*/ 142950 w 300113"/>
                  <a:gd name="connsiteY2" fmla="*/ 107156 h 210211"/>
                  <a:gd name="connsiteX3" fmla="*/ 59606 w 300113"/>
                  <a:gd name="connsiteY3" fmla="*/ 171450 h 210211"/>
                  <a:gd name="connsiteX4" fmla="*/ 75 w 300113"/>
                  <a:gd name="connsiteY4" fmla="*/ 209550 h 210211"/>
                  <a:gd name="connsiteX5" fmla="*/ 71513 w 300113"/>
                  <a:gd name="connsiteY5" fmla="*/ 140494 h 210211"/>
                  <a:gd name="connsiteX6" fmla="*/ 126281 w 300113"/>
                  <a:gd name="connsiteY6" fmla="*/ 80962 h 210211"/>
                  <a:gd name="connsiteX7" fmla="*/ 190575 w 300113"/>
                  <a:gd name="connsiteY7" fmla="*/ 28575 h 210211"/>
                  <a:gd name="connsiteX8" fmla="*/ 202481 w 300113"/>
                  <a:gd name="connsiteY8" fmla="*/ 0 h 210211"/>
                  <a:gd name="connsiteX0" fmla="*/ 300113 w 300113"/>
                  <a:gd name="connsiteY0" fmla="*/ 88106 h 210211"/>
                  <a:gd name="connsiteX1" fmla="*/ 221531 w 300113"/>
                  <a:gd name="connsiteY1" fmla="*/ 80962 h 210211"/>
                  <a:gd name="connsiteX2" fmla="*/ 142950 w 300113"/>
                  <a:gd name="connsiteY2" fmla="*/ 107156 h 210211"/>
                  <a:gd name="connsiteX3" fmla="*/ 59606 w 300113"/>
                  <a:gd name="connsiteY3" fmla="*/ 171450 h 210211"/>
                  <a:gd name="connsiteX4" fmla="*/ 75 w 300113"/>
                  <a:gd name="connsiteY4" fmla="*/ 209550 h 210211"/>
                  <a:gd name="connsiteX5" fmla="*/ 71513 w 300113"/>
                  <a:gd name="connsiteY5" fmla="*/ 140494 h 210211"/>
                  <a:gd name="connsiteX6" fmla="*/ 145331 w 300113"/>
                  <a:gd name="connsiteY6" fmla="*/ 73818 h 210211"/>
                  <a:gd name="connsiteX7" fmla="*/ 190575 w 300113"/>
                  <a:gd name="connsiteY7" fmla="*/ 28575 h 210211"/>
                  <a:gd name="connsiteX8" fmla="*/ 202481 w 300113"/>
                  <a:gd name="connsiteY8" fmla="*/ 0 h 210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0113" h="210211">
                    <a:moveTo>
                      <a:pt x="300113" y="88106"/>
                    </a:moveTo>
                    <a:cubicBezTo>
                      <a:pt x="273919" y="82946"/>
                      <a:pt x="247725" y="77787"/>
                      <a:pt x="221531" y="80962"/>
                    </a:cubicBezTo>
                    <a:cubicBezTo>
                      <a:pt x="195337" y="84137"/>
                      <a:pt x="169937" y="92075"/>
                      <a:pt x="142950" y="107156"/>
                    </a:cubicBezTo>
                    <a:cubicBezTo>
                      <a:pt x="115963" y="122237"/>
                      <a:pt x="83418" y="154384"/>
                      <a:pt x="59606" y="171450"/>
                    </a:cubicBezTo>
                    <a:cubicBezTo>
                      <a:pt x="35794" y="188516"/>
                      <a:pt x="-1910" y="214709"/>
                      <a:pt x="75" y="209550"/>
                    </a:cubicBezTo>
                    <a:cubicBezTo>
                      <a:pt x="2060" y="204391"/>
                      <a:pt x="47304" y="163116"/>
                      <a:pt x="71513" y="140494"/>
                    </a:cubicBezTo>
                    <a:cubicBezTo>
                      <a:pt x="95722" y="117872"/>
                      <a:pt x="125487" y="92471"/>
                      <a:pt x="145331" y="73818"/>
                    </a:cubicBezTo>
                    <a:cubicBezTo>
                      <a:pt x="165175" y="55165"/>
                      <a:pt x="181050" y="40878"/>
                      <a:pt x="190575" y="28575"/>
                    </a:cubicBezTo>
                    <a:cubicBezTo>
                      <a:pt x="200100" y="16272"/>
                      <a:pt x="202878" y="7540"/>
                      <a:pt x="202481" y="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68" name="Прямая со стрелкой 367"/>
              <p:cNvCxnSpPr/>
              <p:nvPr/>
            </p:nvCxnSpPr>
            <p:spPr>
              <a:xfrm flipH="1">
                <a:off x="2705886" y="1417456"/>
                <a:ext cx="50318" cy="3625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86" name="Группа 118"/>
            <p:cNvGrpSpPr>
              <a:grpSpLocks/>
            </p:cNvGrpSpPr>
            <p:nvPr/>
          </p:nvGrpSpPr>
          <p:grpSpPr bwMode="auto">
            <a:xfrm rot="7644170">
              <a:off x="3100437" y="1164704"/>
              <a:ext cx="214908" cy="147009"/>
              <a:chOff x="2942233" y="905677"/>
              <a:chExt cx="236736" cy="239704"/>
            </a:xfrm>
          </p:grpSpPr>
          <p:sp>
            <p:nvSpPr>
              <p:cNvPr id="92" name="Полилиния 91"/>
              <p:cNvSpPr/>
              <p:nvPr/>
            </p:nvSpPr>
            <p:spPr>
              <a:xfrm>
                <a:off x="2972353" y="964907"/>
                <a:ext cx="205242" cy="181543"/>
              </a:xfrm>
              <a:custGeom>
                <a:avLst/>
                <a:gdLst>
                  <a:gd name="connsiteX0" fmla="*/ 247767 w 247767"/>
                  <a:gd name="connsiteY0" fmla="*/ 285518 h 295043"/>
                  <a:gd name="connsiteX1" fmla="*/ 171567 w 247767"/>
                  <a:gd name="connsiteY1" fmla="*/ 242656 h 295043"/>
                  <a:gd name="connsiteX2" fmla="*/ 73936 w 247767"/>
                  <a:gd name="connsiteY2" fmla="*/ 152168 h 295043"/>
                  <a:gd name="connsiteX3" fmla="*/ 19167 w 247767"/>
                  <a:gd name="connsiteY3" fmla="*/ 35487 h 295043"/>
                  <a:gd name="connsiteX4" fmla="*/ 117 w 247767"/>
                  <a:gd name="connsiteY4" fmla="*/ 4531 h 295043"/>
                  <a:gd name="connsiteX5" fmla="*/ 26311 w 247767"/>
                  <a:gd name="connsiteY5" fmla="*/ 118831 h 295043"/>
                  <a:gd name="connsiteX6" fmla="*/ 59648 w 247767"/>
                  <a:gd name="connsiteY6" fmla="*/ 183125 h 295043"/>
                  <a:gd name="connsiteX7" fmla="*/ 95367 w 247767"/>
                  <a:gd name="connsiteY7" fmla="*/ 256943 h 295043"/>
                  <a:gd name="connsiteX8" fmla="*/ 112036 w 247767"/>
                  <a:gd name="connsiteY8" fmla="*/ 295043 h 295043"/>
                  <a:gd name="connsiteX0" fmla="*/ 248490 w 248490"/>
                  <a:gd name="connsiteY0" fmla="*/ 285198 h 294723"/>
                  <a:gd name="connsiteX1" fmla="*/ 172290 w 248490"/>
                  <a:gd name="connsiteY1" fmla="*/ 242336 h 294723"/>
                  <a:gd name="connsiteX2" fmla="*/ 74659 w 248490"/>
                  <a:gd name="connsiteY2" fmla="*/ 151848 h 294723"/>
                  <a:gd name="connsiteX3" fmla="*/ 19890 w 248490"/>
                  <a:gd name="connsiteY3" fmla="*/ 35167 h 294723"/>
                  <a:gd name="connsiteX4" fmla="*/ 840 w 248490"/>
                  <a:gd name="connsiteY4" fmla="*/ 4211 h 294723"/>
                  <a:gd name="connsiteX5" fmla="*/ 43703 w 248490"/>
                  <a:gd name="connsiteY5" fmla="*/ 113749 h 294723"/>
                  <a:gd name="connsiteX6" fmla="*/ 60371 w 248490"/>
                  <a:gd name="connsiteY6" fmla="*/ 182805 h 294723"/>
                  <a:gd name="connsiteX7" fmla="*/ 96090 w 248490"/>
                  <a:gd name="connsiteY7" fmla="*/ 256623 h 294723"/>
                  <a:gd name="connsiteX8" fmla="*/ 112759 w 248490"/>
                  <a:gd name="connsiteY8" fmla="*/ 294723 h 294723"/>
                  <a:gd name="connsiteX0" fmla="*/ 248490 w 248490"/>
                  <a:gd name="connsiteY0" fmla="*/ 285198 h 294723"/>
                  <a:gd name="connsiteX1" fmla="*/ 172290 w 248490"/>
                  <a:gd name="connsiteY1" fmla="*/ 242336 h 294723"/>
                  <a:gd name="connsiteX2" fmla="*/ 74659 w 248490"/>
                  <a:gd name="connsiteY2" fmla="*/ 151848 h 294723"/>
                  <a:gd name="connsiteX3" fmla="*/ 19890 w 248490"/>
                  <a:gd name="connsiteY3" fmla="*/ 35167 h 294723"/>
                  <a:gd name="connsiteX4" fmla="*/ 840 w 248490"/>
                  <a:gd name="connsiteY4" fmla="*/ 4211 h 294723"/>
                  <a:gd name="connsiteX5" fmla="*/ 43703 w 248490"/>
                  <a:gd name="connsiteY5" fmla="*/ 113749 h 294723"/>
                  <a:gd name="connsiteX6" fmla="*/ 77040 w 248490"/>
                  <a:gd name="connsiteY6" fmla="*/ 185186 h 294723"/>
                  <a:gd name="connsiteX7" fmla="*/ 96090 w 248490"/>
                  <a:gd name="connsiteY7" fmla="*/ 256623 h 294723"/>
                  <a:gd name="connsiteX8" fmla="*/ 112759 w 248490"/>
                  <a:gd name="connsiteY8" fmla="*/ 294723 h 294723"/>
                  <a:gd name="connsiteX0" fmla="*/ 229457 w 229457"/>
                  <a:gd name="connsiteY0" fmla="*/ 250500 h 260025"/>
                  <a:gd name="connsiteX1" fmla="*/ 153257 w 229457"/>
                  <a:gd name="connsiteY1" fmla="*/ 207638 h 260025"/>
                  <a:gd name="connsiteX2" fmla="*/ 55626 w 229457"/>
                  <a:gd name="connsiteY2" fmla="*/ 117150 h 260025"/>
                  <a:gd name="connsiteX3" fmla="*/ 857 w 229457"/>
                  <a:gd name="connsiteY3" fmla="*/ 469 h 260025"/>
                  <a:gd name="connsiteX4" fmla="*/ 24670 w 229457"/>
                  <a:gd name="connsiteY4" fmla="*/ 79051 h 260025"/>
                  <a:gd name="connsiteX5" fmla="*/ 58007 w 229457"/>
                  <a:gd name="connsiteY5" fmla="*/ 150488 h 260025"/>
                  <a:gd name="connsiteX6" fmla="*/ 77057 w 229457"/>
                  <a:gd name="connsiteY6" fmla="*/ 221925 h 260025"/>
                  <a:gd name="connsiteX7" fmla="*/ 93726 w 229457"/>
                  <a:gd name="connsiteY7" fmla="*/ 260025 h 260025"/>
                  <a:gd name="connsiteX0" fmla="*/ 204799 w 204799"/>
                  <a:gd name="connsiteY0" fmla="*/ 172314 h 181839"/>
                  <a:gd name="connsiteX1" fmla="*/ 128599 w 204799"/>
                  <a:gd name="connsiteY1" fmla="*/ 129452 h 181839"/>
                  <a:gd name="connsiteX2" fmla="*/ 30968 w 204799"/>
                  <a:gd name="connsiteY2" fmla="*/ 38964 h 181839"/>
                  <a:gd name="connsiteX3" fmla="*/ 12 w 204799"/>
                  <a:gd name="connsiteY3" fmla="*/ 865 h 181839"/>
                  <a:gd name="connsiteX4" fmla="*/ 33349 w 204799"/>
                  <a:gd name="connsiteY4" fmla="*/ 72302 h 181839"/>
                  <a:gd name="connsiteX5" fmla="*/ 52399 w 204799"/>
                  <a:gd name="connsiteY5" fmla="*/ 143739 h 181839"/>
                  <a:gd name="connsiteX6" fmla="*/ 69068 w 204799"/>
                  <a:gd name="connsiteY6" fmla="*/ 181839 h 181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99" h="181839">
                    <a:moveTo>
                      <a:pt x="204799" y="172314"/>
                    </a:moveTo>
                    <a:cubicBezTo>
                      <a:pt x="181185" y="161995"/>
                      <a:pt x="157571" y="151677"/>
                      <a:pt x="128599" y="129452"/>
                    </a:cubicBezTo>
                    <a:cubicBezTo>
                      <a:pt x="99627" y="107227"/>
                      <a:pt x="52399" y="60395"/>
                      <a:pt x="30968" y="38964"/>
                    </a:cubicBezTo>
                    <a:cubicBezTo>
                      <a:pt x="9537" y="17533"/>
                      <a:pt x="-385" y="-4691"/>
                      <a:pt x="12" y="865"/>
                    </a:cubicBezTo>
                    <a:cubicBezTo>
                      <a:pt x="409" y="6421"/>
                      <a:pt x="24618" y="48490"/>
                      <a:pt x="33349" y="72302"/>
                    </a:cubicBezTo>
                    <a:cubicBezTo>
                      <a:pt x="42080" y="96114"/>
                      <a:pt x="46446" y="125483"/>
                      <a:pt x="52399" y="143739"/>
                    </a:cubicBezTo>
                    <a:cubicBezTo>
                      <a:pt x="58352" y="161995"/>
                      <a:pt x="65099" y="172115"/>
                      <a:pt x="69068" y="181839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69" name="Прямая со стрелкой 368"/>
              <p:cNvCxnSpPr/>
              <p:nvPr/>
            </p:nvCxnSpPr>
            <p:spPr>
              <a:xfrm rot="900000" flipH="1" flipV="1">
                <a:off x="2943835" y="921194"/>
                <a:ext cx="19414" cy="2063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87" name="Группа 119"/>
            <p:cNvGrpSpPr>
              <a:grpSpLocks/>
            </p:cNvGrpSpPr>
            <p:nvPr/>
          </p:nvGrpSpPr>
          <p:grpSpPr bwMode="auto">
            <a:xfrm rot="-6085793">
              <a:off x="2969642" y="1036067"/>
              <a:ext cx="216024" cy="100013"/>
              <a:chOff x="3198019" y="1162050"/>
              <a:chExt cx="345983" cy="100013"/>
            </a:xfrm>
          </p:grpSpPr>
          <p:sp>
            <p:nvSpPr>
              <p:cNvPr id="93" name="Полилиния 92"/>
              <p:cNvSpPr/>
              <p:nvPr/>
            </p:nvSpPr>
            <p:spPr>
              <a:xfrm>
                <a:off x="3209896" y="1161474"/>
                <a:ext cx="302440" cy="96157"/>
              </a:xfrm>
              <a:custGeom>
                <a:avLst/>
                <a:gdLst>
                  <a:gd name="connsiteX0" fmla="*/ 0 w 302421"/>
                  <a:gd name="connsiteY0" fmla="*/ 100013 h 100013"/>
                  <a:gd name="connsiteX1" fmla="*/ 71437 w 302421"/>
                  <a:gd name="connsiteY1" fmla="*/ 64294 h 100013"/>
                  <a:gd name="connsiteX2" fmla="*/ 161925 w 302421"/>
                  <a:gd name="connsiteY2" fmla="*/ 54769 h 100013"/>
                  <a:gd name="connsiteX3" fmla="*/ 228600 w 302421"/>
                  <a:gd name="connsiteY3" fmla="*/ 57150 h 100013"/>
                  <a:gd name="connsiteX4" fmla="*/ 302419 w 302421"/>
                  <a:gd name="connsiteY4" fmla="*/ 66675 h 100013"/>
                  <a:gd name="connsiteX5" fmla="*/ 226219 w 302421"/>
                  <a:gd name="connsiteY5" fmla="*/ 47625 h 100013"/>
                  <a:gd name="connsiteX6" fmla="*/ 97631 w 302421"/>
                  <a:gd name="connsiteY6" fmla="*/ 35719 h 100013"/>
                  <a:gd name="connsiteX7" fmla="*/ 19050 w 302421"/>
                  <a:gd name="connsiteY7" fmla="*/ 14288 h 100013"/>
                  <a:gd name="connsiteX8" fmla="*/ 2381 w 302421"/>
                  <a:gd name="connsiteY8" fmla="*/ 0 h 100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2421" h="100013">
                    <a:moveTo>
                      <a:pt x="0" y="100013"/>
                    </a:moveTo>
                    <a:cubicBezTo>
                      <a:pt x="22225" y="85924"/>
                      <a:pt x="44450" y="71835"/>
                      <a:pt x="71437" y="64294"/>
                    </a:cubicBezTo>
                    <a:cubicBezTo>
                      <a:pt x="98424" y="56753"/>
                      <a:pt x="135731" y="55960"/>
                      <a:pt x="161925" y="54769"/>
                    </a:cubicBezTo>
                    <a:cubicBezTo>
                      <a:pt x="188119" y="53578"/>
                      <a:pt x="205184" y="55166"/>
                      <a:pt x="228600" y="57150"/>
                    </a:cubicBezTo>
                    <a:cubicBezTo>
                      <a:pt x="252016" y="59134"/>
                      <a:pt x="302816" y="68262"/>
                      <a:pt x="302419" y="66675"/>
                    </a:cubicBezTo>
                    <a:cubicBezTo>
                      <a:pt x="302022" y="65088"/>
                      <a:pt x="260350" y="52784"/>
                      <a:pt x="226219" y="47625"/>
                    </a:cubicBezTo>
                    <a:cubicBezTo>
                      <a:pt x="192088" y="42466"/>
                      <a:pt x="132159" y="41275"/>
                      <a:pt x="97631" y="35719"/>
                    </a:cubicBezTo>
                    <a:cubicBezTo>
                      <a:pt x="63103" y="30163"/>
                      <a:pt x="34925" y="20241"/>
                      <a:pt x="19050" y="14288"/>
                    </a:cubicBezTo>
                    <a:cubicBezTo>
                      <a:pt x="3175" y="8335"/>
                      <a:pt x="2778" y="4167"/>
                      <a:pt x="2381" y="0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86" name="Прямая со стрелкой 385"/>
              <p:cNvCxnSpPr/>
              <p:nvPr/>
            </p:nvCxnSpPr>
            <p:spPr>
              <a:xfrm>
                <a:off x="3465736" y="1216004"/>
                <a:ext cx="92749" cy="202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58" name="Группа 47"/>
          <p:cNvGrpSpPr>
            <a:grpSpLocks/>
          </p:cNvGrpSpPr>
          <p:nvPr/>
        </p:nvGrpSpPr>
        <p:grpSpPr bwMode="auto">
          <a:xfrm>
            <a:off x="1528763" y="1484313"/>
            <a:ext cx="204787" cy="220662"/>
            <a:chOff x="2426046" y="2355726"/>
            <a:chExt cx="325066" cy="351185"/>
          </a:xfrm>
        </p:grpSpPr>
        <p:sp>
          <p:nvSpPr>
            <p:cNvPr id="97" name="Полилиния 96"/>
            <p:cNvSpPr/>
            <p:nvPr/>
          </p:nvSpPr>
          <p:spPr>
            <a:xfrm>
              <a:off x="2433605" y="2428994"/>
              <a:ext cx="317507" cy="277917"/>
            </a:xfrm>
            <a:custGeom>
              <a:avLst/>
              <a:gdLst>
                <a:gd name="connsiteX0" fmla="*/ 333375 w 333375"/>
                <a:gd name="connsiteY0" fmla="*/ 228728 h 228728"/>
                <a:gd name="connsiteX1" fmla="*/ 276225 w 333375"/>
                <a:gd name="connsiteY1" fmla="*/ 200153 h 228728"/>
                <a:gd name="connsiteX2" fmla="*/ 241300 w 333375"/>
                <a:gd name="connsiteY2" fmla="*/ 136653 h 228728"/>
                <a:gd name="connsiteX3" fmla="*/ 222250 w 333375"/>
                <a:gd name="connsiteY3" fmla="*/ 35053 h 228728"/>
                <a:gd name="connsiteX4" fmla="*/ 219075 w 333375"/>
                <a:gd name="connsiteY4" fmla="*/ 3303 h 228728"/>
                <a:gd name="connsiteX5" fmla="*/ 212725 w 333375"/>
                <a:gd name="connsiteY5" fmla="*/ 104903 h 228728"/>
                <a:gd name="connsiteX6" fmla="*/ 193675 w 333375"/>
                <a:gd name="connsiteY6" fmla="*/ 174753 h 228728"/>
                <a:gd name="connsiteX7" fmla="*/ 161925 w 333375"/>
                <a:gd name="connsiteY7" fmla="*/ 200153 h 228728"/>
                <a:gd name="connsiteX8" fmla="*/ 114300 w 333375"/>
                <a:gd name="connsiteY8" fmla="*/ 190628 h 228728"/>
                <a:gd name="connsiteX9" fmla="*/ 104775 w 333375"/>
                <a:gd name="connsiteY9" fmla="*/ 152528 h 228728"/>
                <a:gd name="connsiteX10" fmla="*/ 63500 w 333375"/>
                <a:gd name="connsiteY10" fmla="*/ 92203 h 228728"/>
                <a:gd name="connsiteX11" fmla="*/ 28575 w 333375"/>
                <a:gd name="connsiteY11" fmla="*/ 73153 h 228728"/>
                <a:gd name="connsiteX12" fmla="*/ 57150 w 333375"/>
                <a:gd name="connsiteY12" fmla="*/ 133478 h 228728"/>
                <a:gd name="connsiteX13" fmla="*/ 38100 w 333375"/>
                <a:gd name="connsiteY13" fmla="*/ 168403 h 228728"/>
                <a:gd name="connsiteX14" fmla="*/ 0 w 333375"/>
                <a:gd name="connsiteY14" fmla="*/ 181103 h 228728"/>
                <a:gd name="connsiteX15" fmla="*/ 0 w 333375"/>
                <a:gd name="connsiteY15" fmla="*/ 181103 h 228728"/>
                <a:gd name="connsiteX0" fmla="*/ 333375 w 333375"/>
                <a:gd name="connsiteY0" fmla="*/ 228728 h 228728"/>
                <a:gd name="connsiteX1" fmla="*/ 276225 w 333375"/>
                <a:gd name="connsiteY1" fmla="*/ 200153 h 228728"/>
                <a:gd name="connsiteX2" fmla="*/ 241300 w 333375"/>
                <a:gd name="connsiteY2" fmla="*/ 136653 h 228728"/>
                <a:gd name="connsiteX3" fmla="*/ 222250 w 333375"/>
                <a:gd name="connsiteY3" fmla="*/ 35053 h 228728"/>
                <a:gd name="connsiteX4" fmla="*/ 219075 w 333375"/>
                <a:gd name="connsiteY4" fmla="*/ 3303 h 228728"/>
                <a:gd name="connsiteX5" fmla="*/ 212725 w 333375"/>
                <a:gd name="connsiteY5" fmla="*/ 104903 h 228728"/>
                <a:gd name="connsiteX6" fmla="*/ 193675 w 333375"/>
                <a:gd name="connsiteY6" fmla="*/ 174753 h 228728"/>
                <a:gd name="connsiteX7" fmla="*/ 161925 w 333375"/>
                <a:gd name="connsiteY7" fmla="*/ 200153 h 228728"/>
                <a:gd name="connsiteX8" fmla="*/ 114300 w 333375"/>
                <a:gd name="connsiteY8" fmla="*/ 190628 h 228728"/>
                <a:gd name="connsiteX9" fmla="*/ 104775 w 333375"/>
                <a:gd name="connsiteY9" fmla="*/ 152528 h 228728"/>
                <a:gd name="connsiteX10" fmla="*/ 63500 w 333375"/>
                <a:gd name="connsiteY10" fmla="*/ 92203 h 228728"/>
                <a:gd name="connsiteX11" fmla="*/ 28575 w 333375"/>
                <a:gd name="connsiteY11" fmla="*/ 73153 h 228728"/>
                <a:gd name="connsiteX12" fmla="*/ 60325 w 333375"/>
                <a:gd name="connsiteY12" fmla="*/ 143003 h 228728"/>
                <a:gd name="connsiteX13" fmla="*/ 38100 w 333375"/>
                <a:gd name="connsiteY13" fmla="*/ 168403 h 228728"/>
                <a:gd name="connsiteX14" fmla="*/ 0 w 333375"/>
                <a:gd name="connsiteY14" fmla="*/ 181103 h 228728"/>
                <a:gd name="connsiteX15" fmla="*/ 0 w 333375"/>
                <a:gd name="connsiteY15" fmla="*/ 181103 h 228728"/>
                <a:gd name="connsiteX0" fmla="*/ 333375 w 333375"/>
                <a:gd name="connsiteY0" fmla="*/ 228728 h 228728"/>
                <a:gd name="connsiteX1" fmla="*/ 276225 w 333375"/>
                <a:gd name="connsiteY1" fmla="*/ 200153 h 228728"/>
                <a:gd name="connsiteX2" fmla="*/ 241300 w 333375"/>
                <a:gd name="connsiteY2" fmla="*/ 136653 h 228728"/>
                <a:gd name="connsiteX3" fmla="*/ 222250 w 333375"/>
                <a:gd name="connsiteY3" fmla="*/ 35053 h 228728"/>
                <a:gd name="connsiteX4" fmla="*/ 219075 w 333375"/>
                <a:gd name="connsiteY4" fmla="*/ 3303 h 228728"/>
                <a:gd name="connsiteX5" fmla="*/ 212725 w 333375"/>
                <a:gd name="connsiteY5" fmla="*/ 104903 h 228728"/>
                <a:gd name="connsiteX6" fmla="*/ 193675 w 333375"/>
                <a:gd name="connsiteY6" fmla="*/ 174753 h 228728"/>
                <a:gd name="connsiteX7" fmla="*/ 161925 w 333375"/>
                <a:gd name="connsiteY7" fmla="*/ 200153 h 228728"/>
                <a:gd name="connsiteX8" fmla="*/ 114300 w 333375"/>
                <a:gd name="connsiteY8" fmla="*/ 190628 h 228728"/>
                <a:gd name="connsiteX9" fmla="*/ 104775 w 333375"/>
                <a:gd name="connsiteY9" fmla="*/ 152528 h 228728"/>
                <a:gd name="connsiteX10" fmla="*/ 63500 w 333375"/>
                <a:gd name="connsiteY10" fmla="*/ 92203 h 228728"/>
                <a:gd name="connsiteX11" fmla="*/ 28575 w 333375"/>
                <a:gd name="connsiteY11" fmla="*/ 73153 h 228728"/>
                <a:gd name="connsiteX12" fmla="*/ 66675 w 333375"/>
                <a:gd name="connsiteY12" fmla="*/ 139828 h 228728"/>
                <a:gd name="connsiteX13" fmla="*/ 38100 w 333375"/>
                <a:gd name="connsiteY13" fmla="*/ 168403 h 228728"/>
                <a:gd name="connsiteX14" fmla="*/ 0 w 333375"/>
                <a:gd name="connsiteY14" fmla="*/ 181103 h 228728"/>
                <a:gd name="connsiteX15" fmla="*/ 0 w 333375"/>
                <a:gd name="connsiteY15" fmla="*/ 181103 h 228728"/>
                <a:gd name="connsiteX0" fmla="*/ 333375 w 333375"/>
                <a:gd name="connsiteY0" fmla="*/ 228728 h 228728"/>
                <a:gd name="connsiteX1" fmla="*/ 276225 w 333375"/>
                <a:gd name="connsiteY1" fmla="*/ 200153 h 228728"/>
                <a:gd name="connsiteX2" fmla="*/ 241300 w 333375"/>
                <a:gd name="connsiteY2" fmla="*/ 136653 h 228728"/>
                <a:gd name="connsiteX3" fmla="*/ 222250 w 333375"/>
                <a:gd name="connsiteY3" fmla="*/ 35053 h 228728"/>
                <a:gd name="connsiteX4" fmla="*/ 219075 w 333375"/>
                <a:gd name="connsiteY4" fmla="*/ 3303 h 228728"/>
                <a:gd name="connsiteX5" fmla="*/ 212725 w 333375"/>
                <a:gd name="connsiteY5" fmla="*/ 104903 h 228728"/>
                <a:gd name="connsiteX6" fmla="*/ 193675 w 333375"/>
                <a:gd name="connsiteY6" fmla="*/ 174753 h 228728"/>
                <a:gd name="connsiteX7" fmla="*/ 161925 w 333375"/>
                <a:gd name="connsiteY7" fmla="*/ 200153 h 228728"/>
                <a:gd name="connsiteX8" fmla="*/ 114300 w 333375"/>
                <a:gd name="connsiteY8" fmla="*/ 190628 h 228728"/>
                <a:gd name="connsiteX9" fmla="*/ 104775 w 333375"/>
                <a:gd name="connsiteY9" fmla="*/ 152528 h 228728"/>
                <a:gd name="connsiteX10" fmla="*/ 53975 w 333375"/>
                <a:gd name="connsiteY10" fmla="*/ 92203 h 228728"/>
                <a:gd name="connsiteX11" fmla="*/ 28575 w 333375"/>
                <a:gd name="connsiteY11" fmla="*/ 73153 h 228728"/>
                <a:gd name="connsiteX12" fmla="*/ 66675 w 333375"/>
                <a:gd name="connsiteY12" fmla="*/ 139828 h 228728"/>
                <a:gd name="connsiteX13" fmla="*/ 38100 w 333375"/>
                <a:gd name="connsiteY13" fmla="*/ 168403 h 228728"/>
                <a:gd name="connsiteX14" fmla="*/ 0 w 333375"/>
                <a:gd name="connsiteY14" fmla="*/ 181103 h 228728"/>
                <a:gd name="connsiteX15" fmla="*/ 0 w 333375"/>
                <a:gd name="connsiteY15" fmla="*/ 181103 h 228728"/>
                <a:gd name="connsiteX0" fmla="*/ 337666 w 337666"/>
                <a:gd name="connsiteY0" fmla="*/ 237067 h 237067"/>
                <a:gd name="connsiteX1" fmla="*/ 280516 w 337666"/>
                <a:gd name="connsiteY1" fmla="*/ 208492 h 237067"/>
                <a:gd name="connsiteX2" fmla="*/ 245591 w 337666"/>
                <a:gd name="connsiteY2" fmla="*/ 144992 h 237067"/>
                <a:gd name="connsiteX3" fmla="*/ 226541 w 337666"/>
                <a:gd name="connsiteY3" fmla="*/ 43392 h 237067"/>
                <a:gd name="connsiteX4" fmla="*/ 223366 w 337666"/>
                <a:gd name="connsiteY4" fmla="*/ 11642 h 237067"/>
                <a:gd name="connsiteX5" fmla="*/ 217016 w 337666"/>
                <a:gd name="connsiteY5" fmla="*/ 113242 h 237067"/>
                <a:gd name="connsiteX6" fmla="*/ 197966 w 337666"/>
                <a:gd name="connsiteY6" fmla="*/ 183092 h 237067"/>
                <a:gd name="connsiteX7" fmla="*/ 166216 w 337666"/>
                <a:gd name="connsiteY7" fmla="*/ 208492 h 237067"/>
                <a:gd name="connsiteX8" fmla="*/ 118591 w 337666"/>
                <a:gd name="connsiteY8" fmla="*/ 198967 h 237067"/>
                <a:gd name="connsiteX9" fmla="*/ 109066 w 337666"/>
                <a:gd name="connsiteY9" fmla="*/ 160867 h 237067"/>
                <a:gd name="connsiteX10" fmla="*/ 58266 w 337666"/>
                <a:gd name="connsiteY10" fmla="*/ 100542 h 237067"/>
                <a:gd name="connsiteX11" fmla="*/ 32866 w 337666"/>
                <a:gd name="connsiteY11" fmla="*/ 81492 h 237067"/>
                <a:gd name="connsiteX12" fmla="*/ 70966 w 337666"/>
                <a:gd name="connsiteY12" fmla="*/ 148167 h 237067"/>
                <a:gd name="connsiteX13" fmla="*/ 42391 w 337666"/>
                <a:gd name="connsiteY13" fmla="*/ 176742 h 237067"/>
                <a:gd name="connsiteX14" fmla="*/ 4291 w 337666"/>
                <a:gd name="connsiteY14" fmla="*/ 189442 h 237067"/>
                <a:gd name="connsiteX15" fmla="*/ 16644 w 337666"/>
                <a:gd name="connsiteY15" fmla="*/ 207922 h 237067"/>
                <a:gd name="connsiteX0" fmla="*/ 337989 w 337989"/>
                <a:gd name="connsiteY0" fmla="*/ 237067 h 237067"/>
                <a:gd name="connsiteX1" fmla="*/ 280839 w 337989"/>
                <a:gd name="connsiteY1" fmla="*/ 208492 h 237067"/>
                <a:gd name="connsiteX2" fmla="*/ 245914 w 337989"/>
                <a:gd name="connsiteY2" fmla="*/ 144992 h 237067"/>
                <a:gd name="connsiteX3" fmla="*/ 226864 w 337989"/>
                <a:gd name="connsiteY3" fmla="*/ 43392 h 237067"/>
                <a:gd name="connsiteX4" fmla="*/ 223689 w 337989"/>
                <a:gd name="connsiteY4" fmla="*/ 11642 h 237067"/>
                <a:gd name="connsiteX5" fmla="*/ 217339 w 337989"/>
                <a:gd name="connsiteY5" fmla="*/ 113242 h 237067"/>
                <a:gd name="connsiteX6" fmla="*/ 198289 w 337989"/>
                <a:gd name="connsiteY6" fmla="*/ 183092 h 237067"/>
                <a:gd name="connsiteX7" fmla="*/ 166539 w 337989"/>
                <a:gd name="connsiteY7" fmla="*/ 208492 h 237067"/>
                <a:gd name="connsiteX8" fmla="*/ 118914 w 337989"/>
                <a:gd name="connsiteY8" fmla="*/ 198967 h 237067"/>
                <a:gd name="connsiteX9" fmla="*/ 109389 w 337989"/>
                <a:gd name="connsiteY9" fmla="*/ 160867 h 237067"/>
                <a:gd name="connsiteX10" fmla="*/ 58589 w 337989"/>
                <a:gd name="connsiteY10" fmla="*/ 100542 h 237067"/>
                <a:gd name="connsiteX11" fmla="*/ 33189 w 337989"/>
                <a:gd name="connsiteY11" fmla="*/ 81492 h 237067"/>
                <a:gd name="connsiteX12" fmla="*/ 71289 w 337989"/>
                <a:gd name="connsiteY12" fmla="*/ 148167 h 237067"/>
                <a:gd name="connsiteX13" fmla="*/ 42714 w 337989"/>
                <a:gd name="connsiteY13" fmla="*/ 176742 h 237067"/>
                <a:gd name="connsiteX14" fmla="*/ 4614 w 337989"/>
                <a:gd name="connsiteY14" fmla="*/ 189442 h 237067"/>
                <a:gd name="connsiteX15" fmla="*/ 15032 w 337989"/>
                <a:gd name="connsiteY15" fmla="*/ 233545 h 237067"/>
                <a:gd name="connsiteX0" fmla="*/ 322957 w 322957"/>
                <a:gd name="connsiteY0" fmla="*/ 237067 h 237067"/>
                <a:gd name="connsiteX1" fmla="*/ 265807 w 322957"/>
                <a:gd name="connsiteY1" fmla="*/ 208492 h 237067"/>
                <a:gd name="connsiteX2" fmla="*/ 230882 w 322957"/>
                <a:gd name="connsiteY2" fmla="*/ 144992 h 237067"/>
                <a:gd name="connsiteX3" fmla="*/ 211832 w 322957"/>
                <a:gd name="connsiteY3" fmla="*/ 43392 h 237067"/>
                <a:gd name="connsiteX4" fmla="*/ 208657 w 322957"/>
                <a:gd name="connsiteY4" fmla="*/ 11642 h 237067"/>
                <a:gd name="connsiteX5" fmla="*/ 202307 w 322957"/>
                <a:gd name="connsiteY5" fmla="*/ 113242 h 237067"/>
                <a:gd name="connsiteX6" fmla="*/ 183257 w 322957"/>
                <a:gd name="connsiteY6" fmla="*/ 183092 h 237067"/>
                <a:gd name="connsiteX7" fmla="*/ 151507 w 322957"/>
                <a:gd name="connsiteY7" fmla="*/ 208492 h 237067"/>
                <a:gd name="connsiteX8" fmla="*/ 103882 w 322957"/>
                <a:gd name="connsiteY8" fmla="*/ 198967 h 237067"/>
                <a:gd name="connsiteX9" fmla="*/ 94357 w 322957"/>
                <a:gd name="connsiteY9" fmla="*/ 160867 h 237067"/>
                <a:gd name="connsiteX10" fmla="*/ 43557 w 322957"/>
                <a:gd name="connsiteY10" fmla="*/ 100542 h 237067"/>
                <a:gd name="connsiteX11" fmla="*/ 18157 w 322957"/>
                <a:gd name="connsiteY11" fmla="*/ 81492 h 237067"/>
                <a:gd name="connsiteX12" fmla="*/ 56257 w 322957"/>
                <a:gd name="connsiteY12" fmla="*/ 148167 h 237067"/>
                <a:gd name="connsiteX13" fmla="*/ 27682 w 322957"/>
                <a:gd name="connsiteY13" fmla="*/ 176742 h 237067"/>
                <a:gd name="connsiteX14" fmla="*/ 0 w 322957"/>
                <a:gd name="connsiteY14" fmla="*/ 233545 h 237067"/>
                <a:gd name="connsiteX0" fmla="*/ 322957 w 322957"/>
                <a:gd name="connsiteY0" fmla="*/ 237067 h 237067"/>
                <a:gd name="connsiteX1" fmla="*/ 265807 w 322957"/>
                <a:gd name="connsiteY1" fmla="*/ 208492 h 237067"/>
                <a:gd name="connsiteX2" fmla="*/ 230882 w 322957"/>
                <a:gd name="connsiteY2" fmla="*/ 144992 h 237067"/>
                <a:gd name="connsiteX3" fmla="*/ 211832 w 322957"/>
                <a:gd name="connsiteY3" fmla="*/ 43392 h 237067"/>
                <a:gd name="connsiteX4" fmla="*/ 208657 w 322957"/>
                <a:gd name="connsiteY4" fmla="*/ 11642 h 237067"/>
                <a:gd name="connsiteX5" fmla="*/ 202307 w 322957"/>
                <a:gd name="connsiteY5" fmla="*/ 113242 h 237067"/>
                <a:gd name="connsiteX6" fmla="*/ 183257 w 322957"/>
                <a:gd name="connsiteY6" fmla="*/ 183092 h 237067"/>
                <a:gd name="connsiteX7" fmla="*/ 151507 w 322957"/>
                <a:gd name="connsiteY7" fmla="*/ 208492 h 237067"/>
                <a:gd name="connsiteX8" fmla="*/ 103882 w 322957"/>
                <a:gd name="connsiteY8" fmla="*/ 198967 h 237067"/>
                <a:gd name="connsiteX9" fmla="*/ 94357 w 322957"/>
                <a:gd name="connsiteY9" fmla="*/ 160867 h 237067"/>
                <a:gd name="connsiteX10" fmla="*/ 43557 w 322957"/>
                <a:gd name="connsiteY10" fmla="*/ 100542 h 237067"/>
                <a:gd name="connsiteX11" fmla="*/ 18157 w 322957"/>
                <a:gd name="connsiteY11" fmla="*/ 81492 h 237067"/>
                <a:gd name="connsiteX12" fmla="*/ 56257 w 322957"/>
                <a:gd name="connsiteY12" fmla="*/ 148167 h 237067"/>
                <a:gd name="connsiteX13" fmla="*/ 41845 w 322957"/>
                <a:gd name="connsiteY13" fmla="*/ 183315 h 237067"/>
                <a:gd name="connsiteX14" fmla="*/ 0 w 322957"/>
                <a:gd name="connsiteY14" fmla="*/ 233545 h 237067"/>
                <a:gd name="connsiteX0" fmla="*/ 322957 w 322957"/>
                <a:gd name="connsiteY0" fmla="*/ 237067 h 251049"/>
                <a:gd name="connsiteX1" fmla="*/ 265807 w 322957"/>
                <a:gd name="connsiteY1" fmla="*/ 208492 h 251049"/>
                <a:gd name="connsiteX2" fmla="*/ 230882 w 322957"/>
                <a:gd name="connsiteY2" fmla="*/ 144992 h 251049"/>
                <a:gd name="connsiteX3" fmla="*/ 211832 w 322957"/>
                <a:gd name="connsiteY3" fmla="*/ 43392 h 251049"/>
                <a:gd name="connsiteX4" fmla="*/ 208657 w 322957"/>
                <a:gd name="connsiteY4" fmla="*/ 11642 h 251049"/>
                <a:gd name="connsiteX5" fmla="*/ 202307 w 322957"/>
                <a:gd name="connsiteY5" fmla="*/ 113242 h 251049"/>
                <a:gd name="connsiteX6" fmla="*/ 183257 w 322957"/>
                <a:gd name="connsiteY6" fmla="*/ 183092 h 251049"/>
                <a:gd name="connsiteX7" fmla="*/ 124619 w 322957"/>
                <a:gd name="connsiteY7" fmla="*/ 248403 h 251049"/>
                <a:gd name="connsiteX8" fmla="*/ 103882 w 322957"/>
                <a:gd name="connsiteY8" fmla="*/ 198967 h 251049"/>
                <a:gd name="connsiteX9" fmla="*/ 94357 w 322957"/>
                <a:gd name="connsiteY9" fmla="*/ 160867 h 251049"/>
                <a:gd name="connsiteX10" fmla="*/ 43557 w 322957"/>
                <a:gd name="connsiteY10" fmla="*/ 100542 h 251049"/>
                <a:gd name="connsiteX11" fmla="*/ 18157 w 322957"/>
                <a:gd name="connsiteY11" fmla="*/ 81492 h 251049"/>
                <a:gd name="connsiteX12" fmla="*/ 56257 w 322957"/>
                <a:gd name="connsiteY12" fmla="*/ 148167 h 251049"/>
                <a:gd name="connsiteX13" fmla="*/ 41845 w 322957"/>
                <a:gd name="connsiteY13" fmla="*/ 183315 h 251049"/>
                <a:gd name="connsiteX14" fmla="*/ 0 w 322957"/>
                <a:gd name="connsiteY14" fmla="*/ 233545 h 251049"/>
                <a:gd name="connsiteX0" fmla="*/ 318170 w 318170"/>
                <a:gd name="connsiteY0" fmla="*/ 276978 h 276978"/>
                <a:gd name="connsiteX1" fmla="*/ 265807 w 318170"/>
                <a:gd name="connsiteY1" fmla="*/ 208492 h 276978"/>
                <a:gd name="connsiteX2" fmla="*/ 230882 w 318170"/>
                <a:gd name="connsiteY2" fmla="*/ 144992 h 276978"/>
                <a:gd name="connsiteX3" fmla="*/ 211832 w 318170"/>
                <a:gd name="connsiteY3" fmla="*/ 43392 h 276978"/>
                <a:gd name="connsiteX4" fmla="*/ 208657 w 318170"/>
                <a:gd name="connsiteY4" fmla="*/ 11642 h 276978"/>
                <a:gd name="connsiteX5" fmla="*/ 202307 w 318170"/>
                <a:gd name="connsiteY5" fmla="*/ 113242 h 276978"/>
                <a:gd name="connsiteX6" fmla="*/ 183257 w 318170"/>
                <a:gd name="connsiteY6" fmla="*/ 183092 h 276978"/>
                <a:gd name="connsiteX7" fmla="*/ 124619 w 318170"/>
                <a:gd name="connsiteY7" fmla="*/ 248403 h 276978"/>
                <a:gd name="connsiteX8" fmla="*/ 103882 w 318170"/>
                <a:gd name="connsiteY8" fmla="*/ 198967 h 276978"/>
                <a:gd name="connsiteX9" fmla="*/ 94357 w 318170"/>
                <a:gd name="connsiteY9" fmla="*/ 160867 h 276978"/>
                <a:gd name="connsiteX10" fmla="*/ 43557 w 318170"/>
                <a:gd name="connsiteY10" fmla="*/ 100542 h 276978"/>
                <a:gd name="connsiteX11" fmla="*/ 18157 w 318170"/>
                <a:gd name="connsiteY11" fmla="*/ 81492 h 276978"/>
                <a:gd name="connsiteX12" fmla="*/ 56257 w 318170"/>
                <a:gd name="connsiteY12" fmla="*/ 148167 h 276978"/>
                <a:gd name="connsiteX13" fmla="*/ 41845 w 318170"/>
                <a:gd name="connsiteY13" fmla="*/ 183315 h 276978"/>
                <a:gd name="connsiteX14" fmla="*/ 0 w 318170"/>
                <a:gd name="connsiteY14" fmla="*/ 233545 h 27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8170" h="276978">
                  <a:moveTo>
                    <a:pt x="318170" y="276978"/>
                  </a:moveTo>
                  <a:cubicBezTo>
                    <a:pt x="297268" y="270363"/>
                    <a:pt x="280355" y="230490"/>
                    <a:pt x="265807" y="208492"/>
                  </a:cubicBezTo>
                  <a:cubicBezTo>
                    <a:pt x="251259" y="186494"/>
                    <a:pt x="239878" y="172509"/>
                    <a:pt x="230882" y="144992"/>
                  </a:cubicBezTo>
                  <a:cubicBezTo>
                    <a:pt x="221886" y="117475"/>
                    <a:pt x="215536" y="65617"/>
                    <a:pt x="211832" y="43392"/>
                  </a:cubicBezTo>
                  <a:cubicBezTo>
                    <a:pt x="208128" y="21167"/>
                    <a:pt x="210244" y="0"/>
                    <a:pt x="208657" y="11642"/>
                  </a:cubicBezTo>
                  <a:cubicBezTo>
                    <a:pt x="207070" y="23284"/>
                    <a:pt x="206540" y="84667"/>
                    <a:pt x="202307" y="113242"/>
                  </a:cubicBezTo>
                  <a:cubicBezTo>
                    <a:pt x="198074" y="141817"/>
                    <a:pt x="196205" y="160565"/>
                    <a:pt x="183257" y="183092"/>
                  </a:cubicBezTo>
                  <a:cubicBezTo>
                    <a:pt x="170309" y="205619"/>
                    <a:pt x="137848" y="245757"/>
                    <a:pt x="124619" y="248403"/>
                  </a:cubicBezTo>
                  <a:cubicBezTo>
                    <a:pt x="111390" y="251049"/>
                    <a:pt x="108926" y="213556"/>
                    <a:pt x="103882" y="198967"/>
                  </a:cubicBezTo>
                  <a:cubicBezTo>
                    <a:pt x="98838" y="184378"/>
                    <a:pt x="104411" y="177271"/>
                    <a:pt x="94357" y="160867"/>
                  </a:cubicBezTo>
                  <a:cubicBezTo>
                    <a:pt x="84303" y="144463"/>
                    <a:pt x="56257" y="113771"/>
                    <a:pt x="43557" y="100542"/>
                  </a:cubicBezTo>
                  <a:cubicBezTo>
                    <a:pt x="30857" y="87313"/>
                    <a:pt x="16040" y="73555"/>
                    <a:pt x="18157" y="81492"/>
                  </a:cubicBezTo>
                  <a:cubicBezTo>
                    <a:pt x="20274" y="89429"/>
                    <a:pt x="52309" y="131196"/>
                    <a:pt x="56257" y="148167"/>
                  </a:cubicBezTo>
                  <a:cubicBezTo>
                    <a:pt x="60205" y="165138"/>
                    <a:pt x="51221" y="169085"/>
                    <a:pt x="41845" y="183315"/>
                  </a:cubicBezTo>
                  <a:cubicBezTo>
                    <a:pt x="32469" y="197545"/>
                    <a:pt x="5767" y="221711"/>
                    <a:pt x="0" y="233545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88" name="Прямая со стрелкой 387"/>
            <p:cNvCxnSpPr/>
            <p:nvPr/>
          </p:nvCxnSpPr>
          <p:spPr>
            <a:xfrm flipV="1">
              <a:off x="2640237" y="2355726"/>
              <a:ext cx="0" cy="80849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Прямая со стрелкой 391"/>
            <p:cNvCxnSpPr/>
            <p:nvPr/>
          </p:nvCxnSpPr>
          <p:spPr>
            <a:xfrm rot="18900000" flipV="1">
              <a:off x="2426046" y="2444259"/>
              <a:ext cx="0" cy="80637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59" name="Группа 46"/>
          <p:cNvGrpSpPr>
            <a:grpSpLocks/>
          </p:cNvGrpSpPr>
          <p:nvPr/>
        </p:nvGrpSpPr>
        <p:grpSpPr bwMode="auto">
          <a:xfrm rot="-325776">
            <a:off x="1290638" y="2312988"/>
            <a:ext cx="315912" cy="333375"/>
            <a:chOff x="2024981" y="3679178"/>
            <a:chExt cx="617652" cy="539900"/>
          </a:xfrm>
        </p:grpSpPr>
        <p:sp>
          <p:nvSpPr>
            <p:cNvPr id="113" name="Полилиния 112"/>
            <p:cNvSpPr/>
            <p:nvPr/>
          </p:nvSpPr>
          <p:spPr>
            <a:xfrm>
              <a:off x="2024491" y="3746867"/>
              <a:ext cx="574199" cy="411352"/>
            </a:xfrm>
            <a:custGeom>
              <a:avLst/>
              <a:gdLst>
                <a:gd name="connsiteX0" fmla="*/ 0 w 548003"/>
                <a:gd name="connsiteY0" fmla="*/ 142979 h 409801"/>
                <a:gd name="connsiteX1" fmla="*/ 109537 w 548003"/>
                <a:gd name="connsiteY1" fmla="*/ 109642 h 409801"/>
                <a:gd name="connsiteX2" fmla="*/ 200025 w 548003"/>
                <a:gd name="connsiteY2" fmla="*/ 33442 h 409801"/>
                <a:gd name="connsiteX3" fmla="*/ 233362 w 548003"/>
                <a:gd name="connsiteY3" fmla="*/ 104 h 409801"/>
                <a:gd name="connsiteX4" fmla="*/ 219075 w 548003"/>
                <a:gd name="connsiteY4" fmla="*/ 42967 h 409801"/>
                <a:gd name="connsiteX5" fmla="*/ 147637 w 548003"/>
                <a:gd name="connsiteY5" fmla="*/ 123929 h 409801"/>
                <a:gd name="connsiteX6" fmla="*/ 85725 w 548003"/>
                <a:gd name="connsiteY6" fmla="*/ 157267 h 409801"/>
                <a:gd name="connsiteX7" fmla="*/ 200025 w 548003"/>
                <a:gd name="connsiteY7" fmla="*/ 171554 h 409801"/>
                <a:gd name="connsiteX8" fmla="*/ 361950 w 548003"/>
                <a:gd name="connsiteY8" fmla="*/ 233467 h 409801"/>
                <a:gd name="connsiteX9" fmla="*/ 471487 w 548003"/>
                <a:gd name="connsiteY9" fmla="*/ 309667 h 409801"/>
                <a:gd name="connsiteX10" fmla="*/ 547687 w 548003"/>
                <a:gd name="connsiteY10" fmla="*/ 409679 h 409801"/>
                <a:gd name="connsiteX11" fmla="*/ 442912 w 548003"/>
                <a:gd name="connsiteY11" fmla="*/ 328717 h 409801"/>
                <a:gd name="connsiteX12" fmla="*/ 314325 w 548003"/>
                <a:gd name="connsiteY12" fmla="*/ 262042 h 409801"/>
                <a:gd name="connsiteX13" fmla="*/ 128587 w 548003"/>
                <a:gd name="connsiteY13" fmla="*/ 228704 h 409801"/>
                <a:gd name="connsiteX14" fmla="*/ 14287 w 548003"/>
                <a:gd name="connsiteY14" fmla="*/ 252517 h 409801"/>
                <a:gd name="connsiteX0" fmla="*/ 0 w 548003"/>
                <a:gd name="connsiteY0" fmla="*/ 142979 h 409685"/>
                <a:gd name="connsiteX1" fmla="*/ 109537 w 548003"/>
                <a:gd name="connsiteY1" fmla="*/ 109642 h 409685"/>
                <a:gd name="connsiteX2" fmla="*/ 200025 w 548003"/>
                <a:gd name="connsiteY2" fmla="*/ 33442 h 409685"/>
                <a:gd name="connsiteX3" fmla="*/ 233362 w 548003"/>
                <a:gd name="connsiteY3" fmla="*/ 104 h 409685"/>
                <a:gd name="connsiteX4" fmla="*/ 219075 w 548003"/>
                <a:gd name="connsiteY4" fmla="*/ 42967 h 409685"/>
                <a:gd name="connsiteX5" fmla="*/ 147637 w 548003"/>
                <a:gd name="connsiteY5" fmla="*/ 123929 h 409685"/>
                <a:gd name="connsiteX6" fmla="*/ 85725 w 548003"/>
                <a:gd name="connsiteY6" fmla="*/ 157267 h 409685"/>
                <a:gd name="connsiteX7" fmla="*/ 200025 w 548003"/>
                <a:gd name="connsiteY7" fmla="*/ 171554 h 409685"/>
                <a:gd name="connsiteX8" fmla="*/ 361950 w 548003"/>
                <a:gd name="connsiteY8" fmla="*/ 233467 h 409685"/>
                <a:gd name="connsiteX9" fmla="*/ 471487 w 548003"/>
                <a:gd name="connsiteY9" fmla="*/ 309667 h 409685"/>
                <a:gd name="connsiteX10" fmla="*/ 547687 w 548003"/>
                <a:gd name="connsiteY10" fmla="*/ 409679 h 409685"/>
                <a:gd name="connsiteX11" fmla="*/ 442912 w 548003"/>
                <a:gd name="connsiteY11" fmla="*/ 304905 h 409685"/>
                <a:gd name="connsiteX12" fmla="*/ 314325 w 548003"/>
                <a:gd name="connsiteY12" fmla="*/ 262042 h 409685"/>
                <a:gd name="connsiteX13" fmla="*/ 128587 w 548003"/>
                <a:gd name="connsiteY13" fmla="*/ 228704 h 409685"/>
                <a:gd name="connsiteX14" fmla="*/ 14287 w 548003"/>
                <a:gd name="connsiteY14" fmla="*/ 252517 h 409685"/>
                <a:gd name="connsiteX0" fmla="*/ 0 w 548003"/>
                <a:gd name="connsiteY0" fmla="*/ 142979 h 409685"/>
                <a:gd name="connsiteX1" fmla="*/ 109537 w 548003"/>
                <a:gd name="connsiteY1" fmla="*/ 109642 h 409685"/>
                <a:gd name="connsiteX2" fmla="*/ 200025 w 548003"/>
                <a:gd name="connsiteY2" fmla="*/ 33442 h 409685"/>
                <a:gd name="connsiteX3" fmla="*/ 233362 w 548003"/>
                <a:gd name="connsiteY3" fmla="*/ 104 h 409685"/>
                <a:gd name="connsiteX4" fmla="*/ 219075 w 548003"/>
                <a:gd name="connsiteY4" fmla="*/ 42967 h 409685"/>
                <a:gd name="connsiteX5" fmla="*/ 147637 w 548003"/>
                <a:gd name="connsiteY5" fmla="*/ 123929 h 409685"/>
                <a:gd name="connsiteX6" fmla="*/ 85725 w 548003"/>
                <a:gd name="connsiteY6" fmla="*/ 157267 h 409685"/>
                <a:gd name="connsiteX7" fmla="*/ 200025 w 548003"/>
                <a:gd name="connsiteY7" fmla="*/ 171554 h 409685"/>
                <a:gd name="connsiteX8" fmla="*/ 361950 w 548003"/>
                <a:gd name="connsiteY8" fmla="*/ 233467 h 409685"/>
                <a:gd name="connsiteX9" fmla="*/ 471487 w 548003"/>
                <a:gd name="connsiteY9" fmla="*/ 309667 h 409685"/>
                <a:gd name="connsiteX10" fmla="*/ 547687 w 548003"/>
                <a:gd name="connsiteY10" fmla="*/ 409679 h 409685"/>
                <a:gd name="connsiteX11" fmla="*/ 442912 w 548003"/>
                <a:gd name="connsiteY11" fmla="*/ 304905 h 409685"/>
                <a:gd name="connsiteX12" fmla="*/ 309562 w 548003"/>
                <a:gd name="connsiteY12" fmla="*/ 247754 h 409685"/>
                <a:gd name="connsiteX13" fmla="*/ 128587 w 548003"/>
                <a:gd name="connsiteY13" fmla="*/ 228704 h 409685"/>
                <a:gd name="connsiteX14" fmla="*/ 14287 w 548003"/>
                <a:gd name="connsiteY14" fmla="*/ 252517 h 409685"/>
                <a:gd name="connsiteX0" fmla="*/ 0 w 548003"/>
                <a:gd name="connsiteY0" fmla="*/ 142961 h 409667"/>
                <a:gd name="connsiteX1" fmla="*/ 160337 w 548003"/>
                <a:gd name="connsiteY1" fmla="*/ 84224 h 409667"/>
                <a:gd name="connsiteX2" fmla="*/ 200025 w 548003"/>
                <a:gd name="connsiteY2" fmla="*/ 33424 h 409667"/>
                <a:gd name="connsiteX3" fmla="*/ 233362 w 548003"/>
                <a:gd name="connsiteY3" fmla="*/ 86 h 409667"/>
                <a:gd name="connsiteX4" fmla="*/ 219075 w 548003"/>
                <a:gd name="connsiteY4" fmla="*/ 42949 h 409667"/>
                <a:gd name="connsiteX5" fmla="*/ 147637 w 548003"/>
                <a:gd name="connsiteY5" fmla="*/ 123911 h 409667"/>
                <a:gd name="connsiteX6" fmla="*/ 85725 w 548003"/>
                <a:gd name="connsiteY6" fmla="*/ 157249 h 409667"/>
                <a:gd name="connsiteX7" fmla="*/ 200025 w 548003"/>
                <a:gd name="connsiteY7" fmla="*/ 171536 h 409667"/>
                <a:gd name="connsiteX8" fmla="*/ 361950 w 548003"/>
                <a:gd name="connsiteY8" fmla="*/ 233449 h 409667"/>
                <a:gd name="connsiteX9" fmla="*/ 471487 w 548003"/>
                <a:gd name="connsiteY9" fmla="*/ 309649 h 409667"/>
                <a:gd name="connsiteX10" fmla="*/ 547687 w 548003"/>
                <a:gd name="connsiteY10" fmla="*/ 409661 h 409667"/>
                <a:gd name="connsiteX11" fmla="*/ 442912 w 548003"/>
                <a:gd name="connsiteY11" fmla="*/ 304887 h 409667"/>
                <a:gd name="connsiteX12" fmla="*/ 309562 w 548003"/>
                <a:gd name="connsiteY12" fmla="*/ 247736 h 409667"/>
                <a:gd name="connsiteX13" fmla="*/ 128587 w 548003"/>
                <a:gd name="connsiteY13" fmla="*/ 228686 h 409667"/>
                <a:gd name="connsiteX14" fmla="*/ 14287 w 548003"/>
                <a:gd name="connsiteY14" fmla="*/ 252499 h 409667"/>
                <a:gd name="connsiteX0" fmla="*/ 0 w 548003"/>
                <a:gd name="connsiteY0" fmla="*/ 143904 h 410610"/>
                <a:gd name="connsiteX1" fmla="*/ 160337 w 548003"/>
                <a:gd name="connsiteY1" fmla="*/ 85167 h 410610"/>
                <a:gd name="connsiteX2" fmla="*/ 233362 w 548003"/>
                <a:gd name="connsiteY2" fmla="*/ 1029 h 410610"/>
                <a:gd name="connsiteX3" fmla="*/ 219075 w 548003"/>
                <a:gd name="connsiteY3" fmla="*/ 43892 h 410610"/>
                <a:gd name="connsiteX4" fmla="*/ 147637 w 548003"/>
                <a:gd name="connsiteY4" fmla="*/ 124854 h 410610"/>
                <a:gd name="connsiteX5" fmla="*/ 85725 w 548003"/>
                <a:gd name="connsiteY5" fmla="*/ 158192 h 410610"/>
                <a:gd name="connsiteX6" fmla="*/ 200025 w 548003"/>
                <a:gd name="connsiteY6" fmla="*/ 172479 h 410610"/>
                <a:gd name="connsiteX7" fmla="*/ 361950 w 548003"/>
                <a:gd name="connsiteY7" fmla="*/ 234392 h 410610"/>
                <a:gd name="connsiteX8" fmla="*/ 471487 w 548003"/>
                <a:gd name="connsiteY8" fmla="*/ 310592 h 410610"/>
                <a:gd name="connsiteX9" fmla="*/ 547687 w 548003"/>
                <a:gd name="connsiteY9" fmla="*/ 410604 h 410610"/>
                <a:gd name="connsiteX10" fmla="*/ 442912 w 548003"/>
                <a:gd name="connsiteY10" fmla="*/ 305830 h 410610"/>
                <a:gd name="connsiteX11" fmla="*/ 309562 w 548003"/>
                <a:gd name="connsiteY11" fmla="*/ 248679 h 410610"/>
                <a:gd name="connsiteX12" fmla="*/ 128587 w 548003"/>
                <a:gd name="connsiteY12" fmla="*/ 229629 h 410610"/>
                <a:gd name="connsiteX13" fmla="*/ 14287 w 548003"/>
                <a:gd name="connsiteY13" fmla="*/ 253442 h 410610"/>
                <a:gd name="connsiteX0" fmla="*/ 0 w 548003"/>
                <a:gd name="connsiteY0" fmla="*/ 143654 h 410360"/>
                <a:gd name="connsiteX1" fmla="*/ 144462 w 548003"/>
                <a:gd name="connsiteY1" fmla="*/ 78567 h 410360"/>
                <a:gd name="connsiteX2" fmla="*/ 233362 w 548003"/>
                <a:gd name="connsiteY2" fmla="*/ 779 h 410360"/>
                <a:gd name="connsiteX3" fmla="*/ 219075 w 548003"/>
                <a:gd name="connsiteY3" fmla="*/ 43642 h 410360"/>
                <a:gd name="connsiteX4" fmla="*/ 147637 w 548003"/>
                <a:gd name="connsiteY4" fmla="*/ 124604 h 410360"/>
                <a:gd name="connsiteX5" fmla="*/ 85725 w 548003"/>
                <a:gd name="connsiteY5" fmla="*/ 157942 h 410360"/>
                <a:gd name="connsiteX6" fmla="*/ 200025 w 548003"/>
                <a:gd name="connsiteY6" fmla="*/ 172229 h 410360"/>
                <a:gd name="connsiteX7" fmla="*/ 361950 w 548003"/>
                <a:gd name="connsiteY7" fmla="*/ 234142 h 410360"/>
                <a:gd name="connsiteX8" fmla="*/ 471487 w 548003"/>
                <a:gd name="connsiteY8" fmla="*/ 310342 h 410360"/>
                <a:gd name="connsiteX9" fmla="*/ 547687 w 548003"/>
                <a:gd name="connsiteY9" fmla="*/ 410354 h 410360"/>
                <a:gd name="connsiteX10" fmla="*/ 442912 w 548003"/>
                <a:gd name="connsiteY10" fmla="*/ 305580 h 410360"/>
                <a:gd name="connsiteX11" fmla="*/ 309562 w 548003"/>
                <a:gd name="connsiteY11" fmla="*/ 248429 h 410360"/>
                <a:gd name="connsiteX12" fmla="*/ 128587 w 548003"/>
                <a:gd name="connsiteY12" fmla="*/ 229379 h 410360"/>
                <a:gd name="connsiteX13" fmla="*/ 14287 w 548003"/>
                <a:gd name="connsiteY13" fmla="*/ 253192 h 410360"/>
                <a:gd name="connsiteX0" fmla="*/ 0 w 548003"/>
                <a:gd name="connsiteY0" fmla="*/ 143631 h 410337"/>
                <a:gd name="connsiteX1" fmla="*/ 144462 w 548003"/>
                <a:gd name="connsiteY1" fmla="*/ 78544 h 410337"/>
                <a:gd name="connsiteX2" fmla="*/ 233362 w 548003"/>
                <a:gd name="connsiteY2" fmla="*/ 756 h 410337"/>
                <a:gd name="connsiteX3" fmla="*/ 219075 w 548003"/>
                <a:gd name="connsiteY3" fmla="*/ 43619 h 410337"/>
                <a:gd name="connsiteX4" fmla="*/ 153987 w 548003"/>
                <a:gd name="connsiteY4" fmla="*/ 118231 h 410337"/>
                <a:gd name="connsiteX5" fmla="*/ 85725 w 548003"/>
                <a:gd name="connsiteY5" fmla="*/ 157919 h 410337"/>
                <a:gd name="connsiteX6" fmla="*/ 200025 w 548003"/>
                <a:gd name="connsiteY6" fmla="*/ 172206 h 410337"/>
                <a:gd name="connsiteX7" fmla="*/ 361950 w 548003"/>
                <a:gd name="connsiteY7" fmla="*/ 234119 h 410337"/>
                <a:gd name="connsiteX8" fmla="*/ 471487 w 548003"/>
                <a:gd name="connsiteY8" fmla="*/ 310319 h 410337"/>
                <a:gd name="connsiteX9" fmla="*/ 547687 w 548003"/>
                <a:gd name="connsiteY9" fmla="*/ 410331 h 410337"/>
                <a:gd name="connsiteX10" fmla="*/ 442912 w 548003"/>
                <a:gd name="connsiteY10" fmla="*/ 305557 h 410337"/>
                <a:gd name="connsiteX11" fmla="*/ 309562 w 548003"/>
                <a:gd name="connsiteY11" fmla="*/ 248406 h 410337"/>
                <a:gd name="connsiteX12" fmla="*/ 128587 w 548003"/>
                <a:gd name="connsiteY12" fmla="*/ 229356 h 410337"/>
                <a:gd name="connsiteX13" fmla="*/ 14287 w 548003"/>
                <a:gd name="connsiteY13" fmla="*/ 253169 h 410337"/>
                <a:gd name="connsiteX0" fmla="*/ 0 w 580106"/>
                <a:gd name="connsiteY0" fmla="*/ 162240 h 416190"/>
                <a:gd name="connsiteX1" fmla="*/ 172119 w 580106"/>
                <a:gd name="connsiteY1" fmla="*/ 83609 h 416190"/>
                <a:gd name="connsiteX2" fmla="*/ 261019 w 580106"/>
                <a:gd name="connsiteY2" fmla="*/ 5821 h 416190"/>
                <a:gd name="connsiteX3" fmla="*/ 246732 w 580106"/>
                <a:gd name="connsiteY3" fmla="*/ 48684 h 416190"/>
                <a:gd name="connsiteX4" fmla="*/ 181644 w 580106"/>
                <a:gd name="connsiteY4" fmla="*/ 123296 h 416190"/>
                <a:gd name="connsiteX5" fmla="*/ 113382 w 580106"/>
                <a:gd name="connsiteY5" fmla="*/ 162984 h 416190"/>
                <a:gd name="connsiteX6" fmla="*/ 227682 w 580106"/>
                <a:gd name="connsiteY6" fmla="*/ 177271 h 416190"/>
                <a:gd name="connsiteX7" fmla="*/ 389607 w 580106"/>
                <a:gd name="connsiteY7" fmla="*/ 239184 h 416190"/>
                <a:gd name="connsiteX8" fmla="*/ 499144 w 580106"/>
                <a:gd name="connsiteY8" fmla="*/ 315384 h 416190"/>
                <a:gd name="connsiteX9" fmla="*/ 575344 w 580106"/>
                <a:gd name="connsiteY9" fmla="*/ 415396 h 416190"/>
                <a:gd name="connsiteX10" fmla="*/ 470569 w 580106"/>
                <a:gd name="connsiteY10" fmla="*/ 310622 h 416190"/>
                <a:gd name="connsiteX11" fmla="*/ 337219 w 580106"/>
                <a:gd name="connsiteY11" fmla="*/ 253471 h 416190"/>
                <a:gd name="connsiteX12" fmla="*/ 156244 w 580106"/>
                <a:gd name="connsiteY12" fmla="*/ 234421 h 416190"/>
                <a:gd name="connsiteX13" fmla="*/ 41944 w 580106"/>
                <a:gd name="connsiteY13" fmla="*/ 258234 h 416190"/>
                <a:gd name="connsiteX0" fmla="*/ 0 w 580106"/>
                <a:gd name="connsiteY0" fmla="*/ 162240 h 416190"/>
                <a:gd name="connsiteX1" fmla="*/ 172119 w 580106"/>
                <a:gd name="connsiteY1" fmla="*/ 83609 h 416190"/>
                <a:gd name="connsiteX2" fmla="*/ 261019 w 580106"/>
                <a:gd name="connsiteY2" fmla="*/ 5821 h 416190"/>
                <a:gd name="connsiteX3" fmla="*/ 246732 w 580106"/>
                <a:gd name="connsiteY3" fmla="*/ 48684 h 416190"/>
                <a:gd name="connsiteX4" fmla="*/ 181644 w 580106"/>
                <a:gd name="connsiteY4" fmla="*/ 123296 h 416190"/>
                <a:gd name="connsiteX5" fmla="*/ 78010 w 580106"/>
                <a:gd name="connsiteY5" fmla="*/ 190245 h 416190"/>
                <a:gd name="connsiteX6" fmla="*/ 227682 w 580106"/>
                <a:gd name="connsiteY6" fmla="*/ 177271 h 416190"/>
                <a:gd name="connsiteX7" fmla="*/ 389607 w 580106"/>
                <a:gd name="connsiteY7" fmla="*/ 239184 h 416190"/>
                <a:gd name="connsiteX8" fmla="*/ 499144 w 580106"/>
                <a:gd name="connsiteY8" fmla="*/ 315384 h 416190"/>
                <a:gd name="connsiteX9" fmla="*/ 575344 w 580106"/>
                <a:gd name="connsiteY9" fmla="*/ 415396 h 416190"/>
                <a:gd name="connsiteX10" fmla="*/ 470569 w 580106"/>
                <a:gd name="connsiteY10" fmla="*/ 310622 h 416190"/>
                <a:gd name="connsiteX11" fmla="*/ 337219 w 580106"/>
                <a:gd name="connsiteY11" fmla="*/ 253471 h 416190"/>
                <a:gd name="connsiteX12" fmla="*/ 156244 w 580106"/>
                <a:gd name="connsiteY12" fmla="*/ 234421 h 416190"/>
                <a:gd name="connsiteX13" fmla="*/ 41944 w 580106"/>
                <a:gd name="connsiteY13" fmla="*/ 258234 h 416190"/>
                <a:gd name="connsiteX0" fmla="*/ 0 w 575660"/>
                <a:gd name="connsiteY0" fmla="*/ 157175 h 410337"/>
                <a:gd name="connsiteX1" fmla="*/ 172119 w 575660"/>
                <a:gd name="connsiteY1" fmla="*/ 78544 h 410337"/>
                <a:gd name="connsiteX2" fmla="*/ 261019 w 575660"/>
                <a:gd name="connsiteY2" fmla="*/ 756 h 410337"/>
                <a:gd name="connsiteX3" fmla="*/ 246732 w 575660"/>
                <a:gd name="connsiteY3" fmla="*/ 43619 h 410337"/>
                <a:gd name="connsiteX4" fmla="*/ 181644 w 575660"/>
                <a:gd name="connsiteY4" fmla="*/ 118231 h 410337"/>
                <a:gd name="connsiteX5" fmla="*/ 78010 w 575660"/>
                <a:gd name="connsiteY5" fmla="*/ 185180 h 410337"/>
                <a:gd name="connsiteX6" fmla="*/ 227682 w 575660"/>
                <a:gd name="connsiteY6" fmla="*/ 172206 h 410337"/>
                <a:gd name="connsiteX7" fmla="*/ 389607 w 575660"/>
                <a:gd name="connsiteY7" fmla="*/ 234119 h 410337"/>
                <a:gd name="connsiteX8" fmla="*/ 499144 w 575660"/>
                <a:gd name="connsiteY8" fmla="*/ 310319 h 410337"/>
                <a:gd name="connsiteX9" fmla="*/ 575344 w 575660"/>
                <a:gd name="connsiteY9" fmla="*/ 410331 h 410337"/>
                <a:gd name="connsiteX10" fmla="*/ 470569 w 575660"/>
                <a:gd name="connsiteY10" fmla="*/ 305557 h 410337"/>
                <a:gd name="connsiteX11" fmla="*/ 337219 w 575660"/>
                <a:gd name="connsiteY11" fmla="*/ 248406 h 410337"/>
                <a:gd name="connsiteX12" fmla="*/ 156244 w 575660"/>
                <a:gd name="connsiteY12" fmla="*/ 229356 h 410337"/>
                <a:gd name="connsiteX13" fmla="*/ 81176 w 575660"/>
                <a:gd name="connsiteY13" fmla="*/ 270933 h 410337"/>
                <a:gd name="connsiteX0" fmla="*/ 0 w 575660"/>
                <a:gd name="connsiteY0" fmla="*/ 157175 h 410337"/>
                <a:gd name="connsiteX1" fmla="*/ 172119 w 575660"/>
                <a:gd name="connsiteY1" fmla="*/ 78544 h 410337"/>
                <a:gd name="connsiteX2" fmla="*/ 261019 w 575660"/>
                <a:gd name="connsiteY2" fmla="*/ 756 h 410337"/>
                <a:gd name="connsiteX3" fmla="*/ 246732 w 575660"/>
                <a:gd name="connsiteY3" fmla="*/ 43619 h 410337"/>
                <a:gd name="connsiteX4" fmla="*/ 181644 w 575660"/>
                <a:gd name="connsiteY4" fmla="*/ 118231 h 410337"/>
                <a:gd name="connsiteX5" fmla="*/ 78010 w 575660"/>
                <a:gd name="connsiteY5" fmla="*/ 185180 h 410337"/>
                <a:gd name="connsiteX6" fmla="*/ 227682 w 575660"/>
                <a:gd name="connsiteY6" fmla="*/ 172206 h 410337"/>
                <a:gd name="connsiteX7" fmla="*/ 389607 w 575660"/>
                <a:gd name="connsiteY7" fmla="*/ 234119 h 410337"/>
                <a:gd name="connsiteX8" fmla="*/ 499144 w 575660"/>
                <a:gd name="connsiteY8" fmla="*/ 310319 h 410337"/>
                <a:gd name="connsiteX9" fmla="*/ 575344 w 575660"/>
                <a:gd name="connsiteY9" fmla="*/ 410331 h 410337"/>
                <a:gd name="connsiteX10" fmla="*/ 470569 w 575660"/>
                <a:gd name="connsiteY10" fmla="*/ 305557 h 410337"/>
                <a:gd name="connsiteX11" fmla="*/ 337219 w 575660"/>
                <a:gd name="connsiteY11" fmla="*/ 248406 h 410337"/>
                <a:gd name="connsiteX12" fmla="*/ 163621 w 575660"/>
                <a:gd name="connsiteY12" fmla="*/ 242165 h 410337"/>
                <a:gd name="connsiteX13" fmla="*/ 81176 w 575660"/>
                <a:gd name="connsiteY13" fmla="*/ 270933 h 410337"/>
                <a:gd name="connsiteX0" fmla="*/ 0 w 575660"/>
                <a:gd name="connsiteY0" fmla="*/ 157175 h 410337"/>
                <a:gd name="connsiteX1" fmla="*/ 172119 w 575660"/>
                <a:gd name="connsiteY1" fmla="*/ 78544 h 410337"/>
                <a:gd name="connsiteX2" fmla="*/ 261019 w 575660"/>
                <a:gd name="connsiteY2" fmla="*/ 756 h 410337"/>
                <a:gd name="connsiteX3" fmla="*/ 246732 w 575660"/>
                <a:gd name="connsiteY3" fmla="*/ 43619 h 410337"/>
                <a:gd name="connsiteX4" fmla="*/ 181644 w 575660"/>
                <a:gd name="connsiteY4" fmla="*/ 118231 h 410337"/>
                <a:gd name="connsiteX5" fmla="*/ 78010 w 575660"/>
                <a:gd name="connsiteY5" fmla="*/ 185180 h 410337"/>
                <a:gd name="connsiteX6" fmla="*/ 227682 w 575660"/>
                <a:gd name="connsiteY6" fmla="*/ 172206 h 410337"/>
                <a:gd name="connsiteX7" fmla="*/ 389607 w 575660"/>
                <a:gd name="connsiteY7" fmla="*/ 234119 h 410337"/>
                <a:gd name="connsiteX8" fmla="*/ 499144 w 575660"/>
                <a:gd name="connsiteY8" fmla="*/ 310319 h 410337"/>
                <a:gd name="connsiteX9" fmla="*/ 575344 w 575660"/>
                <a:gd name="connsiteY9" fmla="*/ 410331 h 410337"/>
                <a:gd name="connsiteX10" fmla="*/ 470569 w 575660"/>
                <a:gd name="connsiteY10" fmla="*/ 305557 h 410337"/>
                <a:gd name="connsiteX11" fmla="*/ 337219 w 575660"/>
                <a:gd name="connsiteY11" fmla="*/ 248406 h 410337"/>
                <a:gd name="connsiteX12" fmla="*/ 163621 w 575660"/>
                <a:gd name="connsiteY12" fmla="*/ 242165 h 410337"/>
                <a:gd name="connsiteX13" fmla="*/ 81176 w 575660"/>
                <a:gd name="connsiteY13" fmla="*/ 270933 h 41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5660" h="410337">
                  <a:moveTo>
                    <a:pt x="0" y="157175"/>
                  </a:moveTo>
                  <a:cubicBezTo>
                    <a:pt x="38100" y="149634"/>
                    <a:pt x="128616" y="104614"/>
                    <a:pt x="172119" y="78544"/>
                  </a:cubicBezTo>
                  <a:cubicBezTo>
                    <a:pt x="215622" y="52474"/>
                    <a:pt x="248584" y="6577"/>
                    <a:pt x="261019" y="756"/>
                  </a:cubicBezTo>
                  <a:cubicBezTo>
                    <a:pt x="273455" y="-5065"/>
                    <a:pt x="259961" y="24040"/>
                    <a:pt x="246732" y="43619"/>
                  </a:cubicBezTo>
                  <a:cubicBezTo>
                    <a:pt x="233503" y="63198"/>
                    <a:pt x="209764" y="94638"/>
                    <a:pt x="181644" y="118231"/>
                  </a:cubicBezTo>
                  <a:cubicBezTo>
                    <a:pt x="153524" y="141824"/>
                    <a:pt x="70337" y="176184"/>
                    <a:pt x="78010" y="185180"/>
                  </a:cubicBezTo>
                  <a:cubicBezTo>
                    <a:pt x="85683" y="194176"/>
                    <a:pt x="175749" y="164050"/>
                    <a:pt x="227682" y="172206"/>
                  </a:cubicBezTo>
                  <a:cubicBezTo>
                    <a:pt x="279615" y="180362"/>
                    <a:pt x="344363" y="211100"/>
                    <a:pt x="389607" y="234119"/>
                  </a:cubicBezTo>
                  <a:cubicBezTo>
                    <a:pt x="434851" y="257138"/>
                    <a:pt x="468188" y="280950"/>
                    <a:pt x="499144" y="310319"/>
                  </a:cubicBezTo>
                  <a:cubicBezTo>
                    <a:pt x="530100" y="339688"/>
                    <a:pt x="580106" y="411125"/>
                    <a:pt x="575344" y="410331"/>
                  </a:cubicBezTo>
                  <a:cubicBezTo>
                    <a:pt x="570582" y="409537"/>
                    <a:pt x="510257" y="332545"/>
                    <a:pt x="470569" y="305557"/>
                  </a:cubicBezTo>
                  <a:cubicBezTo>
                    <a:pt x="430882" y="278570"/>
                    <a:pt x="388377" y="258971"/>
                    <a:pt x="337219" y="248406"/>
                  </a:cubicBezTo>
                  <a:cubicBezTo>
                    <a:pt x="286061" y="237841"/>
                    <a:pt x="212833" y="241371"/>
                    <a:pt x="163621" y="242165"/>
                  </a:cubicBezTo>
                  <a:cubicBezTo>
                    <a:pt x="130270" y="258882"/>
                    <a:pt x="113323" y="258233"/>
                    <a:pt x="81176" y="270933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93" name="Прямая со стрелкой 392"/>
            <p:cNvCxnSpPr/>
            <p:nvPr/>
          </p:nvCxnSpPr>
          <p:spPr>
            <a:xfrm flipV="1">
              <a:off x="2284153" y="3678396"/>
              <a:ext cx="40350" cy="77129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Прямая со стрелкой 393"/>
            <p:cNvCxnSpPr/>
            <p:nvPr/>
          </p:nvCxnSpPr>
          <p:spPr>
            <a:xfrm>
              <a:off x="2601479" y="4155284"/>
              <a:ext cx="40348" cy="59131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Прямоугольник 39"/>
          <p:cNvSpPr/>
          <p:nvPr/>
        </p:nvSpPr>
        <p:spPr>
          <a:xfrm>
            <a:off x="1792288" y="1665288"/>
            <a:ext cx="120650" cy="28575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ХОМС</a:t>
            </a:r>
          </a:p>
        </p:txBody>
      </p:sp>
      <p:sp>
        <p:nvSpPr>
          <p:cNvPr id="41" name="Полилиния 40"/>
          <p:cNvSpPr/>
          <p:nvPr/>
        </p:nvSpPr>
        <p:spPr>
          <a:xfrm rot="4298583">
            <a:off x="1910557" y="715169"/>
            <a:ext cx="63500" cy="77787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82791 w 95491"/>
              <a:gd name="connsiteY0" fmla="*/ 16812 h 125291"/>
              <a:gd name="connsiteX1" fmla="*/ 12941 w 95491"/>
              <a:gd name="connsiteY1" fmla="*/ 7287 h 125291"/>
              <a:gd name="connsiteX2" fmla="*/ 5147 w 95491"/>
              <a:gd name="connsiteY2" fmla="*/ 60533 h 125291"/>
              <a:gd name="connsiteX3" fmla="*/ 12941 w 95491"/>
              <a:gd name="connsiteY3" fmla="*/ 108887 h 125291"/>
              <a:gd name="connsiteX4" fmla="*/ 66916 w 95491"/>
              <a:gd name="connsiteY4" fmla="*/ 121587 h 125291"/>
              <a:gd name="connsiteX5" fmla="*/ 89141 w 95491"/>
              <a:gd name="connsiteY5" fmla="*/ 86662 h 125291"/>
              <a:gd name="connsiteX6" fmla="*/ 82791 w 95491"/>
              <a:gd name="connsiteY6" fmla="*/ 16812 h 125291"/>
              <a:gd name="connsiteX0" fmla="*/ 63926 w 86552"/>
              <a:gd name="connsiteY0" fmla="*/ 23216 h 124010"/>
              <a:gd name="connsiteX1" fmla="*/ 10295 w 86552"/>
              <a:gd name="connsiteY1" fmla="*/ 6006 h 124010"/>
              <a:gd name="connsiteX2" fmla="*/ 2501 w 86552"/>
              <a:gd name="connsiteY2" fmla="*/ 59252 h 124010"/>
              <a:gd name="connsiteX3" fmla="*/ 10295 w 86552"/>
              <a:gd name="connsiteY3" fmla="*/ 107606 h 124010"/>
              <a:gd name="connsiteX4" fmla="*/ 64270 w 86552"/>
              <a:gd name="connsiteY4" fmla="*/ 120306 h 124010"/>
              <a:gd name="connsiteX5" fmla="*/ 86495 w 86552"/>
              <a:gd name="connsiteY5" fmla="*/ 85381 h 124010"/>
              <a:gd name="connsiteX6" fmla="*/ 63926 w 86552"/>
              <a:gd name="connsiteY6" fmla="*/ 23216 h 124010"/>
              <a:gd name="connsiteX0" fmla="*/ 89338 w 111964"/>
              <a:gd name="connsiteY0" fmla="*/ 16090 h 116884"/>
              <a:gd name="connsiteX1" fmla="*/ 10238 w 111964"/>
              <a:gd name="connsiteY1" fmla="*/ 6006 h 116884"/>
              <a:gd name="connsiteX2" fmla="*/ 27913 w 111964"/>
              <a:gd name="connsiteY2" fmla="*/ 52126 h 116884"/>
              <a:gd name="connsiteX3" fmla="*/ 35707 w 111964"/>
              <a:gd name="connsiteY3" fmla="*/ 100480 h 116884"/>
              <a:gd name="connsiteX4" fmla="*/ 89682 w 111964"/>
              <a:gd name="connsiteY4" fmla="*/ 113180 h 116884"/>
              <a:gd name="connsiteX5" fmla="*/ 111907 w 111964"/>
              <a:gd name="connsiteY5" fmla="*/ 78255 h 116884"/>
              <a:gd name="connsiteX6" fmla="*/ 89338 w 111964"/>
              <a:gd name="connsiteY6" fmla="*/ 16090 h 116884"/>
              <a:gd name="connsiteX0" fmla="*/ 89338 w 102252"/>
              <a:gd name="connsiteY0" fmla="*/ 16090 h 124507"/>
              <a:gd name="connsiteX1" fmla="*/ 10238 w 102252"/>
              <a:gd name="connsiteY1" fmla="*/ 6006 h 124507"/>
              <a:gd name="connsiteX2" fmla="*/ 27913 w 102252"/>
              <a:gd name="connsiteY2" fmla="*/ 52126 h 124507"/>
              <a:gd name="connsiteX3" fmla="*/ 35707 w 102252"/>
              <a:gd name="connsiteY3" fmla="*/ 100480 h 124507"/>
              <a:gd name="connsiteX4" fmla="*/ 89682 w 102252"/>
              <a:gd name="connsiteY4" fmla="*/ 113180 h 124507"/>
              <a:gd name="connsiteX5" fmla="*/ 87724 w 102252"/>
              <a:gd name="connsiteY5" fmla="*/ 32519 h 124507"/>
              <a:gd name="connsiteX6" fmla="*/ 89338 w 102252"/>
              <a:gd name="connsiteY6" fmla="*/ 16090 h 124507"/>
              <a:gd name="connsiteX0" fmla="*/ 87454 w 100695"/>
              <a:gd name="connsiteY0" fmla="*/ 29781 h 121769"/>
              <a:gd name="connsiteX1" fmla="*/ 9968 w 100695"/>
              <a:gd name="connsiteY1" fmla="*/ 3268 h 121769"/>
              <a:gd name="connsiteX2" fmla="*/ 27643 w 100695"/>
              <a:gd name="connsiteY2" fmla="*/ 49388 h 121769"/>
              <a:gd name="connsiteX3" fmla="*/ 35437 w 100695"/>
              <a:gd name="connsiteY3" fmla="*/ 97742 h 121769"/>
              <a:gd name="connsiteX4" fmla="*/ 89412 w 100695"/>
              <a:gd name="connsiteY4" fmla="*/ 110442 h 121769"/>
              <a:gd name="connsiteX5" fmla="*/ 87454 w 100695"/>
              <a:gd name="connsiteY5" fmla="*/ 29781 h 121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695" h="121769">
                <a:moveTo>
                  <a:pt x="87454" y="29781"/>
                </a:moveTo>
                <a:cubicBezTo>
                  <a:pt x="74213" y="11919"/>
                  <a:pt x="19936" y="0"/>
                  <a:pt x="9968" y="3268"/>
                </a:cubicBezTo>
                <a:cubicBezTo>
                  <a:pt x="0" y="6536"/>
                  <a:pt x="23398" y="33643"/>
                  <a:pt x="27643" y="49388"/>
                </a:cubicBezTo>
                <a:cubicBezTo>
                  <a:pt x="31888" y="65133"/>
                  <a:pt x="25142" y="87566"/>
                  <a:pt x="35437" y="97742"/>
                </a:cubicBezTo>
                <a:cubicBezTo>
                  <a:pt x="45732" y="107918"/>
                  <a:pt x="80743" y="121769"/>
                  <a:pt x="89412" y="110442"/>
                </a:cubicBezTo>
                <a:cubicBezTo>
                  <a:pt x="98082" y="99115"/>
                  <a:pt x="100695" y="47643"/>
                  <a:pt x="87454" y="29781"/>
                </a:cubicBezTo>
                <a:close/>
              </a:path>
            </a:pathLst>
          </a:custGeom>
          <a:solidFill>
            <a:schemeClr val="accent6">
              <a:lumMod val="75000"/>
              <a:alpha val="63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1006475" y="1025525"/>
            <a:ext cx="190500" cy="187325"/>
          </a:xfrm>
          <a:custGeom>
            <a:avLst/>
            <a:gdLst>
              <a:gd name="connsiteX0" fmla="*/ 120544 w 419986"/>
              <a:gd name="connsiteY0" fmla="*/ 51848 h 299987"/>
              <a:gd name="connsiteX1" fmla="*/ 60219 w 419986"/>
              <a:gd name="connsiteY1" fmla="*/ 1048 h 299987"/>
              <a:gd name="connsiteX2" fmla="*/ 9419 w 419986"/>
              <a:gd name="connsiteY2" fmla="*/ 23273 h 299987"/>
              <a:gd name="connsiteX3" fmla="*/ 3069 w 419986"/>
              <a:gd name="connsiteY3" fmla="*/ 89948 h 299987"/>
              <a:gd name="connsiteX4" fmla="*/ 44344 w 419986"/>
              <a:gd name="connsiteY4" fmla="*/ 169323 h 299987"/>
              <a:gd name="connsiteX5" fmla="*/ 101494 w 419986"/>
              <a:gd name="connsiteY5" fmla="*/ 239173 h 299987"/>
              <a:gd name="connsiteX6" fmla="*/ 184044 w 419986"/>
              <a:gd name="connsiteY6" fmla="*/ 283623 h 299987"/>
              <a:gd name="connsiteX7" fmla="*/ 298344 w 419986"/>
              <a:gd name="connsiteY7" fmla="*/ 299498 h 299987"/>
              <a:gd name="connsiteX8" fmla="*/ 403119 w 419986"/>
              <a:gd name="connsiteY8" fmla="*/ 267748 h 299987"/>
              <a:gd name="connsiteX9" fmla="*/ 415819 w 419986"/>
              <a:gd name="connsiteY9" fmla="*/ 210598 h 299987"/>
              <a:gd name="connsiteX10" fmla="*/ 361844 w 419986"/>
              <a:gd name="connsiteY10" fmla="*/ 185198 h 299987"/>
              <a:gd name="connsiteX11" fmla="*/ 285644 w 419986"/>
              <a:gd name="connsiteY11" fmla="*/ 210598 h 299987"/>
              <a:gd name="connsiteX12" fmla="*/ 184044 w 419986"/>
              <a:gd name="connsiteY12" fmla="*/ 194723 h 299987"/>
              <a:gd name="connsiteX13" fmla="*/ 133244 w 419986"/>
              <a:gd name="connsiteY13" fmla="*/ 137573 h 299987"/>
              <a:gd name="connsiteX14" fmla="*/ 120544 w 419986"/>
              <a:gd name="connsiteY14" fmla="*/ 51848 h 299987"/>
              <a:gd name="connsiteX0" fmla="*/ 120544 w 419986"/>
              <a:gd name="connsiteY0" fmla="*/ 51848 h 299987"/>
              <a:gd name="connsiteX1" fmla="*/ 60219 w 419986"/>
              <a:gd name="connsiteY1" fmla="*/ 1048 h 299987"/>
              <a:gd name="connsiteX2" fmla="*/ 9419 w 419986"/>
              <a:gd name="connsiteY2" fmla="*/ 23273 h 299987"/>
              <a:gd name="connsiteX3" fmla="*/ 3069 w 419986"/>
              <a:gd name="connsiteY3" fmla="*/ 89948 h 299987"/>
              <a:gd name="connsiteX4" fmla="*/ 44344 w 419986"/>
              <a:gd name="connsiteY4" fmla="*/ 169323 h 299987"/>
              <a:gd name="connsiteX5" fmla="*/ 101494 w 419986"/>
              <a:gd name="connsiteY5" fmla="*/ 239173 h 299987"/>
              <a:gd name="connsiteX6" fmla="*/ 184044 w 419986"/>
              <a:gd name="connsiteY6" fmla="*/ 283623 h 299987"/>
              <a:gd name="connsiteX7" fmla="*/ 298344 w 419986"/>
              <a:gd name="connsiteY7" fmla="*/ 299498 h 299987"/>
              <a:gd name="connsiteX8" fmla="*/ 403119 w 419986"/>
              <a:gd name="connsiteY8" fmla="*/ 267748 h 299987"/>
              <a:gd name="connsiteX9" fmla="*/ 415819 w 419986"/>
              <a:gd name="connsiteY9" fmla="*/ 210598 h 299987"/>
              <a:gd name="connsiteX10" fmla="*/ 361844 w 419986"/>
              <a:gd name="connsiteY10" fmla="*/ 185198 h 299987"/>
              <a:gd name="connsiteX11" fmla="*/ 184044 w 419986"/>
              <a:gd name="connsiteY11" fmla="*/ 194723 h 299987"/>
              <a:gd name="connsiteX12" fmla="*/ 133244 w 419986"/>
              <a:gd name="connsiteY12" fmla="*/ 137573 h 299987"/>
              <a:gd name="connsiteX13" fmla="*/ 120544 w 419986"/>
              <a:gd name="connsiteY13" fmla="*/ 51848 h 299987"/>
              <a:gd name="connsiteX0" fmla="*/ 120544 w 419986"/>
              <a:gd name="connsiteY0" fmla="*/ 51848 h 299987"/>
              <a:gd name="connsiteX1" fmla="*/ 60219 w 419986"/>
              <a:gd name="connsiteY1" fmla="*/ 1048 h 299987"/>
              <a:gd name="connsiteX2" fmla="*/ 9419 w 419986"/>
              <a:gd name="connsiteY2" fmla="*/ 23273 h 299987"/>
              <a:gd name="connsiteX3" fmla="*/ 3069 w 419986"/>
              <a:gd name="connsiteY3" fmla="*/ 89948 h 299987"/>
              <a:gd name="connsiteX4" fmla="*/ 44344 w 419986"/>
              <a:gd name="connsiteY4" fmla="*/ 169323 h 299987"/>
              <a:gd name="connsiteX5" fmla="*/ 101494 w 419986"/>
              <a:gd name="connsiteY5" fmla="*/ 239173 h 299987"/>
              <a:gd name="connsiteX6" fmla="*/ 184044 w 419986"/>
              <a:gd name="connsiteY6" fmla="*/ 283623 h 299987"/>
              <a:gd name="connsiteX7" fmla="*/ 298344 w 419986"/>
              <a:gd name="connsiteY7" fmla="*/ 299498 h 299987"/>
              <a:gd name="connsiteX8" fmla="*/ 403119 w 419986"/>
              <a:gd name="connsiteY8" fmla="*/ 267748 h 299987"/>
              <a:gd name="connsiteX9" fmla="*/ 415819 w 419986"/>
              <a:gd name="connsiteY9" fmla="*/ 210598 h 299987"/>
              <a:gd name="connsiteX10" fmla="*/ 361844 w 419986"/>
              <a:gd name="connsiteY10" fmla="*/ 185198 h 299987"/>
              <a:gd name="connsiteX11" fmla="*/ 133244 w 419986"/>
              <a:gd name="connsiteY11" fmla="*/ 137573 h 299987"/>
              <a:gd name="connsiteX12" fmla="*/ 120544 w 419986"/>
              <a:gd name="connsiteY12" fmla="*/ 51848 h 299987"/>
              <a:gd name="connsiteX0" fmla="*/ 87206 w 419986"/>
              <a:gd name="connsiteY0" fmla="*/ 56362 h 300224"/>
              <a:gd name="connsiteX1" fmla="*/ 60219 w 419986"/>
              <a:gd name="connsiteY1" fmla="*/ 1285 h 300224"/>
              <a:gd name="connsiteX2" fmla="*/ 9419 w 419986"/>
              <a:gd name="connsiteY2" fmla="*/ 23510 h 300224"/>
              <a:gd name="connsiteX3" fmla="*/ 3069 w 419986"/>
              <a:gd name="connsiteY3" fmla="*/ 90185 h 300224"/>
              <a:gd name="connsiteX4" fmla="*/ 44344 w 419986"/>
              <a:gd name="connsiteY4" fmla="*/ 169560 h 300224"/>
              <a:gd name="connsiteX5" fmla="*/ 101494 w 419986"/>
              <a:gd name="connsiteY5" fmla="*/ 239410 h 300224"/>
              <a:gd name="connsiteX6" fmla="*/ 184044 w 419986"/>
              <a:gd name="connsiteY6" fmla="*/ 283860 h 300224"/>
              <a:gd name="connsiteX7" fmla="*/ 298344 w 419986"/>
              <a:gd name="connsiteY7" fmla="*/ 299735 h 300224"/>
              <a:gd name="connsiteX8" fmla="*/ 403119 w 419986"/>
              <a:gd name="connsiteY8" fmla="*/ 267985 h 300224"/>
              <a:gd name="connsiteX9" fmla="*/ 415819 w 419986"/>
              <a:gd name="connsiteY9" fmla="*/ 210835 h 300224"/>
              <a:gd name="connsiteX10" fmla="*/ 361844 w 419986"/>
              <a:gd name="connsiteY10" fmla="*/ 185435 h 300224"/>
              <a:gd name="connsiteX11" fmla="*/ 133244 w 419986"/>
              <a:gd name="connsiteY11" fmla="*/ 137810 h 300224"/>
              <a:gd name="connsiteX12" fmla="*/ 87206 w 419986"/>
              <a:gd name="connsiteY12" fmla="*/ 56362 h 300224"/>
              <a:gd name="connsiteX0" fmla="*/ 87206 w 419986"/>
              <a:gd name="connsiteY0" fmla="*/ 56362 h 300076"/>
              <a:gd name="connsiteX1" fmla="*/ 60219 w 419986"/>
              <a:gd name="connsiteY1" fmla="*/ 1285 h 300076"/>
              <a:gd name="connsiteX2" fmla="*/ 9419 w 419986"/>
              <a:gd name="connsiteY2" fmla="*/ 23510 h 300076"/>
              <a:gd name="connsiteX3" fmla="*/ 3069 w 419986"/>
              <a:gd name="connsiteY3" fmla="*/ 90185 h 300076"/>
              <a:gd name="connsiteX4" fmla="*/ 44344 w 419986"/>
              <a:gd name="connsiteY4" fmla="*/ 169560 h 300076"/>
              <a:gd name="connsiteX5" fmla="*/ 82444 w 419986"/>
              <a:gd name="connsiteY5" fmla="*/ 269348 h 300076"/>
              <a:gd name="connsiteX6" fmla="*/ 184044 w 419986"/>
              <a:gd name="connsiteY6" fmla="*/ 283860 h 300076"/>
              <a:gd name="connsiteX7" fmla="*/ 298344 w 419986"/>
              <a:gd name="connsiteY7" fmla="*/ 299735 h 300076"/>
              <a:gd name="connsiteX8" fmla="*/ 403119 w 419986"/>
              <a:gd name="connsiteY8" fmla="*/ 267985 h 300076"/>
              <a:gd name="connsiteX9" fmla="*/ 415819 w 419986"/>
              <a:gd name="connsiteY9" fmla="*/ 210835 h 300076"/>
              <a:gd name="connsiteX10" fmla="*/ 361844 w 419986"/>
              <a:gd name="connsiteY10" fmla="*/ 185435 h 300076"/>
              <a:gd name="connsiteX11" fmla="*/ 133244 w 419986"/>
              <a:gd name="connsiteY11" fmla="*/ 137810 h 300076"/>
              <a:gd name="connsiteX12" fmla="*/ 87206 w 419986"/>
              <a:gd name="connsiteY12" fmla="*/ 56362 h 300076"/>
              <a:gd name="connsiteX0" fmla="*/ 90023 w 422803"/>
              <a:gd name="connsiteY0" fmla="*/ 56362 h 300076"/>
              <a:gd name="connsiteX1" fmla="*/ 63036 w 422803"/>
              <a:gd name="connsiteY1" fmla="*/ 1285 h 300076"/>
              <a:gd name="connsiteX2" fmla="*/ 12236 w 422803"/>
              <a:gd name="connsiteY2" fmla="*/ 23510 h 300076"/>
              <a:gd name="connsiteX3" fmla="*/ 5886 w 422803"/>
              <a:gd name="connsiteY3" fmla="*/ 90185 h 300076"/>
              <a:gd name="connsiteX4" fmla="*/ 85261 w 422803"/>
              <a:gd name="connsiteY4" fmla="*/ 269348 h 300076"/>
              <a:gd name="connsiteX5" fmla="*/ 186861 w 422803"/>
              <a:gd name="connsiteY5" fmla="*/ 283860 h 300076"/>
              <a:gd name="connsiteX6" fmla="*/ 301161 w 422803"/>
              <a:gd name="connsiteY6" fmla="*/ 299735 h 300076"/>
              <a:gd name="connsiteX7" fmla="*/ 405936 w 422803"/>
              <a:gd name="connsiteY7" fmla="*/ 267985 h 300076"/>
              <a:gd name="connsiteX8" fmla="*/ 418636 w 422803"/>
              <a:gd name="connsiteY8" fmla="*/ 210835 h 300076"/>
              <a:gd name="connsiteX9" fmla="*/ 364661 w 422803"/>
              <a:gd name="connsiteY9" fmla="*/ 185435 h 300076"/>
              <a:gd name="connsiteX10" fmla="*/ 136061 w 422803"/>
              <a:gd name="connsiteY10" fmla="*/ 137810 h 300076"/>
              <a:gd name="connsiteX11" fmla="*/ 90023 w 422803"/>
              <a:gd name="connsiteY11" fmla="*/ 56362 h 300076"/>
              <a:gd name="connsiteX0" fmla="*/ 97545 w 430325"/>
              <a:gd name="connsiteY0" fmla="*/ 56362 h 305887"/>
              <a:gd name="connsiteX1" fmla="*/ 70558 w 430325"/>
              <a:gd name="connsiteY1" fmla="*/ 1285 h 305887"/>
              <a:gd name="connsiteX2" fmla="*/ 19758 w 430325"/>
              <a:gd name="connsiteY2" fmla="*/ 23510 h 305887"/>
              <a:gd name="connsiteX3" fmla="*/ 13408 w 430325"/>
              <a:gd name="connsiteY3" fmla="*/ 90185 h 305887"/>
              <a:gd name="connsiteX4" fmla="*/ 194383 w 430325"/>
              <a:gd name="connsiteY4" fmla="*/ 283860 h 305887"/>
              <a:gd name="connsiteX5" fmla="*/ 308683 w 430325"/>
              <a:gd name="connsiteY5" fmla="*/ 299735 h 305887"/>
              <a:gd name="connsiteX6" fmla="*/ 413458 w 430325"/>
              <a:gd name="connsiteY6" fmla="*/ 267985 h 305887"/>
              <a:gd name="connsiteX7" fmla="*/ 426158 w 430325"/>
              <a:gd name="connsiteY7" fmla="*/ 210835 h 305887"/>
              <a:gd name="connsiteX8" fmla="*/ 372183 w 430325"/>
              <a:gd name="connsiteY8" fmla="*/ 185435 h 305887"/>
              <a:gd name="connsiteX9" fmla="*/ 143583 w 430325"/>
              <a:gd name="connsiteY9" fmla="*/ 137810 h 305887"/>
              <a:gd name="connsiteX10" fmla="*/ 97545 w 430325"/>
              <a:gd name="connsiteY10" fmla="*/ 56362 h 305887"/>
              <a:gd name="connsiteX0" fmla="*/ 77813 w 410593"/>
              <a:gd name="connsiteY0" fmla="*/ 59057 h 303472"/>
              <a:gd name="connsiteX1" fmla="*/ 50826 w 410593"/>
              <a:gd name="connsiteY1" fmla="*/ 3980 h 303472"/>
              <a:gd name="connsiteX2" fmla="*/ 26 w 410593"/>
              <a:gd name="connsiteY2" fmla="*/ 26205 h 303472"/>
              <a:gd name="connsiteX3" fmla="*/ 46064 w 410593"/>
              <a:gd name="connsiteY3" fmla="*/ 199802 h 303472"/>
              <a:gd name="connsiteX4" fmla="*/ 174651 w 410593"/>
              <a:gd name="connsiteY4" fmla="*/ 286555 h 303472"/>
              <a:gd name="connsiteX5" fmla="*/ 288951 w 410593"/>
              <a:gd name="connsiteY5" fmla="*/ 302430 h 303472"/>
              <a:gd name="connsiteX6" fmla="*/ 393726 w 410593"/>
              <a:gd name="connsiteY6" fmla="*/ 270680 h 303472"/>
              <a:gd name="connsiteX7" fmla="*/ 406426 w 410593"/>
              <a:gd name="connsiteY7" fmla="*/ 213530 h 303472"/>
              <a:gd name="connsiteX8" fmla="*/ 352451 w 410593"/>
              <a:gd name="connsiteY8" fmla="*/ 188130 h 303472"/>
              <a:gd name="connsiteX9" fmla="*/ 123851 w 410593"/>
              <a:gd name="connsiteY9" fmla="*/ 140505 h 303472"/>
              <a:gd name="connsiteX10" fmla="*/ 77813 w 410593"/>
              <a:gd name="connsiteY10" fmla="*/ 59057 h 303472"/>
              <a:gd name="connsiteX0" fmla="*/ 77813 w 398077"/>
              <a:gd name="connsiteY0" fmla="*/ 59057 h 303472"/>
              <a:gd name="connsiteX1" fmla="*/ 50826 w 398077"/>
              <a:gd name="connsiteY1" fmla="*/ 3980 h 303472"/>
              <a:gd name="connsiteX2" fmla="*/ 26 w 398077"/>
              <a:gd name="connsiteY2" fmla="*/ 26205 h 303472"/>
              <a:gd name="connsiteX3" fmla="*/ 46064 w 398077"/>
              <a:gd name="connsiteY3" fmla="*/ 199802 h 303472"/>
              <a:gd name="connsiteX4" fmla="*/ 174651 w 398077"/>
              <a:gd name="connsiteY4" fmla="*/ 286555 h 303472"/>
              <a:gd name="connsiteX5" fmla="*/ 288951 w 398077"/>
              <a:gd name="connsiteY5" fmla="*/ 302430 h 303472"/>
              <a:gd name="connsiteX6" fmla="*/ 393726 w 398077"/>
              <a:gd name="connsiteY6" fmla="*/ 270680 h 303472"/>
              <a:gd name="connsiteX7" fmla="*/ 352451 w 398077"/>
              <a:gd name="connsiteY7" fmla="*/ 188130 h 303472"/>
              <a:gd name="connsiteX8" fmla="*/ 123851 w 398077"/>
              <a:gd name="connsiteY8" fmla="*/ 140505 h 303472"/>
              <a:gd name="connsiteX9" fmla="*/ 77813 w 398077"/>
              <a:gd name="connsiteY9" fmla="*/ 59057 h 303472"/>
              <a:gd name="connsiteX0" fmla="*/ 77813 w 377883"/>
              <a:gd name="connsiteY0" fmla="*/ 59057 h 303472"/>
              <a:gd name="connsiteX1" fmla="*/ 50826 w 377883"/>
              <a:gd name="connsiteY1" fmla="*/ 3980 h 303472"/>
              <a:gd name="connsiteX2" fmla="*/ 26 w 377883"/>
              <a:gd name="connsiteY2" fmla="*/ 26205 h 303472"/>
              <a:gd name="connsiteX3" fmla="*/ 46064 w 377883"/>
              <a:gd name="connsiteY3" fmla="*/ 199802 h 303472"/>
              <a:gd name="connsiteX4" fmla="*/ 174651 w 377883"/>
              <a:gd name="connsiteY4" fmla="*/ 286555 h 303472"/>
              <a:gd name="connsiteX5" fmla="*/ 288951 w 377883"/>
              <a:gd name="connsiteY5" fmla="*/ 302430 h 303472"/>
              <a:gd name="connsiteX6" fmla="*/ 365151 w 377883"/>
              <a:gd name="connsiteY6" fmla="*/ 270680 h 303472"/>
              <a:gd name="connsiteX7" fmla="*/ 352451 w 377883"/>
              <a:gd name="connsiteY7" fmla="*/ 188130 h 303472"/>
              <a:gd name="connsiteX8" fmla="*/ 123851 w 377883"/>
              <a:gd name="connsiteY8" fmla="*/ 140505 h 303472"/>
              <a:gd name="connsiteX9" fmla="*/ 77813 w 377883"/>
              <a:gd name="connsiteY9" fmla="*/ 59057 h 303472"/>
              <a:gd name="connsiteX0" fmla="*/ 127201 w 393435"/>
              <a:gd name="connsiteY0" fmla="*/ 75107 h 311509"/>
              <a:gd name="connsiteX1" fmla="*/ 51595 w 393435"/>
              <a:gd name="connsiteY1" fmla="*/ 10413 h 311509"/>
              <a:gd name="connsiteX2" fmla="*/ 795 w 393435"/>
              <a:gd name="connsiteY2" fmla="*/ 32638 h 311509"/>
              <a:gd name="connsiteX3" fmla="*/ 46833 w 393435"/>
              <a:gd name="connsiteY3" fmla="*/ 206235 h 311509"/>
              <a:gd name="connsiteX4" fmla="*/ 175420 w 393435"/>
              <a:gd name="connsiteY4" fmla="*/ 292988 h 311509"/>
              <a:gd name="connsiteX5" fmla="*/ 289720 w 393435"/>
              <a:gd name="connsiteY5" fmla="*/ 308863 h 311509"/>
              <a:gd name="connsiteX6" fmla="*/ 365920 w 393435"/>
              <a:gd name="connsiteY6" fmla="*/ 277113 h 311509"/>
              <a:gd name="connsiteX7" fmla="*/ 353220 w 393435"/>
              <a:gd name="connsiteY7" fmla="*/ 194563 h 311509"/>
              <a:gd name="connsiteX8" fmla="*/ 124620 w 393435"/>
              <a:gd name="connsiteY8" fmla="*/ 146938 h 311509"/>
              <a:gd name="connsiteX9" fmla="*/ 127201 w 393435"/>
              <a:gd name="connsiteY9" fmla="*/ 75107 h 311509"/>
              <a:gd name="connsiteX0" fmla="*/ 127201 w 393007"/>
              <a:gd name="connsiteY0" fmla="*/ 75106 h 311508"/>
              <a:gd name="connsiteX1" fmla="*/ 51595 w 393007"/>
              <a:gd name="connsiteY1" fmla="*/ 10412 h 311508"/>
              <a:gd name="connsiteX2" fmla="*/ 795 w 393007"/>
              <a:gd name="connsiteY2" fmla="*/ 32637 h 311508"/>
              <a:gd name="connsiteX3" fmla="*/ 46833 w 393007"/>
              <a:gd name="connsiteY3" fmla="*/ 206234 h 311508"/>
              <a:gd name="connsiteX4" fmla="*/ 175420 w 393007"/>
              <a:gd name="connsiteY4" fmla="*/ 292987 h 311508"/>
              <a:gd name="connsiteX5" fmla="*/ 289720 w 393007"/>
              <a:gd name="connsiteY5" fmla="*/ 308862 h 311508"/>
              <a:gd name="connsiteX6" fmla="*/ 365920 w 393007"/>
              <a:gd name="connsiteY6" fmla="*/ 277112 h 311508"/>
              <a:gd name="connsiteX7" fmla="*/ 353220 w 393007"/>
              <a:gd name="connsiteY7" fmla="*/ 194562 h 311508"/>
              <a:gd name="connsiteX8" fmla="*/ 127201 w 393007"/>
              <a:gd name="connsiteY8" fmla="*/ 75106 h 311508"/>
              <a:gd name="connsiteX0" fmla="*/ 149328 w 389318"/>
              <a:gd name="connsiteY0" fmla="*/ 122022 h 315353"/>
              <a:gd name="connsiteX1" fmla="*/ 51595 w 389318"/>
              <a:gd name="connsiteY1" fmla="*/ 14257 h 315353"/>
              <a:gd name="connsiteX2" fmla="*/ 795 w 389318"/>
              <a:gd name="connsiteY2" fmla="*/ 36482 h 315353"/>
              <a:gd name="connsiteX3" fmla="*/ 46833 w 389318"/>
              <a:gd name="connsiteY3" fmla="*/ 210079 h 315353"/>
              <a:gd name="connsiteX4" fmla="*/ 175420 w 389318"/>
              <a:gd name="connsiteY4" fmla="*/ 296832 h 315353"/>
              <a:gd name="connsiteX5" fmla="*/ 289720 w 389318"/>
              <a:gd name="connsiteY5" fmla="*/ 312707 h 315353"/>
              <a:gd name="connsiteX6" fmla="*/ 365920 w 389318"/>
              <a:gd name="connsiteY6" fmla="*/ 280957 h 315353"/>
              <a:gd name="connsiteX7" fmla="*/ 353220 w 389318"/>
              <a:gd name="connsiteY7" fmla="*/ 198407 h 315353"/>
              <a:gd name="connsiteX8" fmla="*/ 149328 w 389318"/>
              <a:gd name="connsiteY8" fmla="*/ 122022 h 315353"/>
              <a:gd name="connsiteX0" fmla="*/ 158472 w 398462"/>
              <a:gd name="connsiteY0" fmla="*/ 111423 h 304754"/>
              <a:gd name="connsiteX1" fmla="*/ 115606 w 398462"/>
              <a:gd name="connsiteY1" fmla="*/ 44184 h 304754"/>
              <a:gd name="connsiteX2" fmla="*/ 9939 w 398462"/>
              <a:gd name="connsiteY2" fmla="*/ 25883 h 304754"/>
              <a:gd name="connsiteX3" fmla="*/ 55977 w 398462"/>
              <a:gd name="connsiteY3" fmla="*/ 199480 h 304754"/>
              <a:gd name="connsiteX4" fmla="*/ 184564 w 398462"/>
              <a:gd name="connsiteY4" fmla="*/ 286233 h 304754"/>
              <a:gd name="connsiteX5" fmla="*/ 298864 w 398462"/>
              <a:gd name="connsiteY5" fmla="*/ 302108 h 304754"/>
              <a:gd name="connsiteX6" fmla="*/ 375064 w 398462"/>
              <a:gd name="connsiteY6" fmla="*/ 270358 h 304754"/>
              <a:gd name="connsiteX7" fmla="*/ 362364 w 398462"/>
              <a:gd name="connsiteY7" fmla="*/ 187808 h 304754"/>
              <a:gd name="connsiteX8" fmla="*/ 158472 w 398462"/>
              <a:gd name="connsiteY8" fmla="*/ 111423 h 304754"/>
              <a:gd name="connsiteX0" fmla="*/ 159839 w 399829"/>
              <a:gd name="connsiteY0" fmla="*/ 73627 h 266958"/>
              <a:gd name="connsiteX1" fmla="*/ 116973 w 399829"/>
              <a:gd name="connsiteY1" fmla="*/ 6388 h 266958"/>
              <a:gd name="connsiteX2" fmla="*/ 9939 w 399829"/>
              <a:gd name="connsiteY2" fmla="*/ 35303 h 266958"/>
              <a:gd name="connsiteX3" fmla="*/ 57344 w 399829"/>
              <a:gd name="connsiteY3" fmla="*/ 161684 h 266958"/>
              <a:gd name="connsiteX4" fmla="*/ 185931 w 399829"/>
              <a:gd name="connsiteY4" fmla="*/ 248437 h 266958"/>
              <a:gd name="connsiteX5" fmla="*/ 300231 w 399829"/>
              <a:gd name="connsiteY5" fmla="*/ 264312 h 266958"/>
              <a:gd name="connsiteX6" fmla="*/ 376431 w 399829"/>
              <a:gd name="connsiteY6" fmla="*/ 232562 h 266958"/>
              <a:gd name="connsiteX7" fmla="*/ 363731 w 399829"/>
              <a:gd name="connsiteY7" fmla="*/ 150012 h 266958"/>
              <a:gd name="connsiteX8" fmla="*/ 159839 w 399829"/>
              <a:gd name="connsiteY8" fmla="*/ 73627 h 266958"/>
              <a:gd name="connsiteX0" fmla="*/ 159839 w 506916"/>
              <a:gd name="connsiteY0" fmla="*/ 73625 h 275010"/>
              <a:gd name="connsiteX1" fmla="*/ 116973 w 506916"/>
              <a:gd name="connsiteY1" fmla="*/ 6386 h 275010"/>
              <a:gd name="connsiteX2" fmla="*/ 9939 w 506916"/>
              <a:gd name="connsiteY2" fmla="*/ 35301 h 275010"/>
              <a:gd name="connsiteX3" fmla="*/ 57344 w 506916"/>
              <a:gd name="connsiteY3" fmla="*/ 161682 h 275010"/>
              <a:gd name="connsiteX4" fmla="*/ 185931 w 506916"/>
              <a:gd name="connsiteY4" fmla="*/ 248435 h 275010"/>
              <a:gd name="connsiteX5" fmla="*/ 300231 w 506916"/>
              <a:gd name="connsiteY5" fmla="*/ 264310 h 275010"/>
              <a:gd name="connsiteX6" fmla="*/ 496332 w 506916"/>
              <a:gd name="connsiteY6" fmla="*/ 255960 h 275010"/>
              <a:gd name="connsiteX7" fmla="*/ 363731 w 506916"/>
              <a:gd name="connsiteY7" fmla="*/ 150010 h 275010"/>
              <a:gd name="connsiteX8" fmla="*/ 159839 w 506916"/>
              <a:gd name="connsiteY8" fmla="*/ 73625 h 275010"/>
              <a:gd name="connsiteX0" fmla="*/ 159839 w 516899"/>
              <a:gd name="connsiteY0" fmla="*/ 73627 h 266937"/>
              <a:gd name="connsiteX1" fmla="*/ 116973 w 516899"/>
              <a:gd name="connsiteY1" fmla="*/ 6388 h 266937"/>
              <a:gd name="connsiteX2" fmla="*/ 9939 w 516899"/>
              <a:gd name="connsiteY2" fmla="*/ 35303 h 266937"/>
              <a:gd name="connsiteX3" fmla="*/ 57344 w 516899"/>
              <a:gd name="connsiteY3" fmla="*/ 161684 h 266937"/>
              <a:gd name="connsiteX4" fmla="*/ 185931 w 516899"/>
              <a:gd name="connsiteY4" fmla="*/ 248437 h 266937"/>
              <a:gd name="connsiteX5" fmla="*/ 300231 w 516899"/>
              <a:gd name="connsiteY5" fmla="*/ 264312 h 266937"/>
              <a:gd name="connsiteX6" fmla="*/ 496332 w 516899"/>
              <a:gd name="connsiteY6" fmla="*/ 255962 h 266937"/>
              <a:gd name="connsiteX7" fmla="*/ 423642 w 516899"/>
              <a:gd name="connsiteY7" fmla="*/ 198458 h 266937"/>
              <a:gd name="connsiteX8" fmla="*/ 363731 w 516899"/>
              <a:gd name="connsiteY8" fmla="*/ 150012 h 266937"/>
              <a:gd name="connsiteX9" fmla="*/ 159839 w 516899"/>
              <a:gd name="connsiteY9" fmla="*/ 73627 h 266937"/>
              <a:gd name="connsiteX0" fmla="*/ 159839 w 584376"/>
              <a:gd name="connsiteY0" fmla="*/ 73625 h 269124"/>
              <a:gd name="connsiteX1" fmla="*/ 116973 w 584376"/>
              <a:gd name="connsiteY1" fmla="*/ 6386 h 269124"/>
              <a:gd name="connsiteX2" fmla="*/ 9939 w 584376"/>
              <a:gd name="connsiteY2" fmla="*/ 35301 h 269124"/>
              <a:gd name="connsiteX3" fmla="*/ 57344 w 584376"/>
              <a:gd name="connsiteY3" fmla="*/ 161682 h 269124"/>
              <a:gd name="connsiteX4" fmla="*/ 185931 w 584376"/>
              <a:gd name="connsiteY4" fmla="*/ 248435 h 269124"/>
              <a:gd name="connsiteX5" fmla="*/ 300231 w 584376"/>
              <a:gd name="connsiteY5" fmla="*/ 264310 h 269124"/>
              <a:gd name="connsiteX6" fmla="*/ 496332 w 584376"/>
              <a:gd name="connsiteY6" fmla="*/ 255960 h 269124"/>
              <a:gd name="connsiteX7" fmla="*/ 562276 w 584376"/>
              <a:gd name="connsiteY7" fmla="*/ 185334 h 269124"/>
              <a:gd name="connsiteX8" fmla="*/ 363731 w 584376"/>
              <a:gd name="connsiteY8" fmla="*/ 150010 h 269124"/>
              <a:gd name="connsiteX9" fmla="*/ 159839 w 584376"/>
              <a:gd name="connsiteY9" fmla="*/ 73625 h 269124"/>
              <a:gd name="connsiteX0" fmla="*/ 159839 w 580838"/>
              <a:gd name="connsiteY0" fmla="*/ 73627 h 286271"/>
              <a:gd name="connsiteX1" fmla="*/ 116973 w 580838"/>
              <a:gd name="connsiteY1" fmla="*/ 6388 h 286271"/>
              <a:gd name="connsiteX2" fmla="*/ 9939 w 580838"/>
              <a:gd name="connsiteY2" fmla="*/ 35303 h 286271"/>
              <a:gd name="connsiteX3" fmla="*/ 57344 w 580838"/>
              <a:gd name="connsiteY3" fmla="*/ 161684 h 286271"/>
              <a:gd name="connsiteX4" fmla="*/ 185931 w 580838"/>
              <a:gd name="connsiteY4" fmla="*/ 248437 h 286271"/>
              <a:gd name="connsiteX5" fmla="*/ 300231 w 580838"/>
              <a:gd name="connsiteY5" fmla="*/ 264312 h 286271"/>
              <a:gd name="connsiteX6" fmla="*/ 475100 w 580838"/>
              <a:gd name="connsiteY6" fmla="*/ 273108 h 286271"/>
              <a:gd name="connsiteX7" fmla="*/ 562276 w 580838"/>
              <a:gd name="connsiteY7" fmla="*/ 185336 h 286271"/>
              <a:gd name="connsiteX8" fmla="*/ 363731 w 580838"/>
              <a:gd name="connsiteY8" fmla="*/ 150012 h 286271"/>
              <a:gd name="connsiteX9" fmla="*/ 159839 w 580838"/>
              <a:gd name="connsiteY9" fmla="*/ 73627 h 286271"/>
              <a:gd name="connsiteX0" fmla="*/ 209213 w 630212"/>
              <a:gd name="connsiteY0" fmla="*/ 205099 h 417743"/>
              <a:gd name="connsiteX1" fmla="*/ 166347 w 630212"/>
              <a:gd name="connsiteY1" fmla="*/ 137860 h 417743"/>
              <a:gd name="connsiteX2" fmla="*/ 9939 w 630212"/>
              <a:gd name="connsiteY2" fmla="*/ 25883 h 417743"/>
              <a:gd name="connsiteX3" fmla="*/ 106718 w 630212"/>
              <a:gd name="connsiteY3" fmla="*/ 293156 h 417743"/>
              <a:gd name="connsiteX4" fmla="*/ 235305 w 630212"/>
              <a:gd name="connsiteY4" fmla="*/ 379909 h 417743"/>
              <a:gd name="connsiteX5" fmla="*/ 349605 w 630212"/>
              <a:gd name="connsiteY5" fmla="*/ 395784 h 417743"/>
              <a:gd name="connsiteX6" fmla="*/ 524474 w 630212"/>
              <a:gd name="connsiteY6" fmla="*/ 404580 h 417743"/>
              <a:gd name="connsiteX7" fmla="*/ 611650 w 630212"/>
              <a:gd name="connsiteY7" fmla="*/ 316808 h 417743"/>
              <a:gd name="connsiteX8" fmla="*/ 413105 w 630212"/>
              <a:gd name="connsiteY8" fmla="*/ 281484 h 417743"/>
              <a:gd name="connsiteX9" fmla="*/ 209213 w 630212"/>
              <a:gd name="connsiteY9" fmla="*/ 205099 h 417743"/>
              <a:gd name="connsiteX0" fmla="*/ 206313 w 627312"/>
              <a:gd name="connsiteY0" fmla="*/ 223381 h 436025"/>
              <a:gd name="connsiteX1" fmla="*/ 146045 w 627312"/>
              <a:gd name="connsiteY1" fmla="*/ 46450 h 436025"/>
              <a:gd name="connsiteX2" fmla="*/ 7039 w 627312"/>
              <a:gd name="connsiteY2" fmla="*/ 44165 h 436025"/>
              <a:gd name="connsiteX3" fmla="*/ 103818 w 627312"/>
              <a:gd name="connsiteY3" fmla="*/ 311438 h 436025"/>
              <a:gd name="connsiteX4" fmla="*/ 232405 w 627312"/>
              <a:gd name="connsiteY4" fmla="*/ 398191 h 436025"/>
              <a:gd name="connsiteX5" fmla="*/ 346705 w 627312"/>
              <a:gd name="connsiteY5" fmla="*/ 414066 h 436025"/>
              <a:gd name="connsiteX6" fmla="*/ 521574 w 627312"/>
              <a:gd name="connsiteY6" fmla="*/ 422862 h 436025"/>
              <a:gd name="connsiteX7" fmla="*/ 608750 w 627312"/>
              <a:gd name="connsiteY7" fmla="*/ 335090 h 436025"/>
              <a:gd name="connsiteX8" fmla="*/ 410205 w 627312"/>
              <a:gd name="connsiteY8" fmla="*/ 299766 h 436025"/>
              <a:gd name="connsiteX9" fmla="*/ 206313 w 627312"/>
              <a:gd name="connsiteY9" fmla="*/ 223381 h 436025"/>
              <a:gd name="connsiteX0" fmla="*/ 206313 w 627312"/>
              <a:gd name="connsiteY0" fmla="*/ 223381 h 462624"/>
              <a:gd name="connsiteX1" fmla="*/ 146045 w 627312"/>
              <a:gd name="connsiteY1" fmla="*/ 46450 h 462624"/>
              <a:gd name="connsiteX2" fmla="*/ 7039 w 627312"/>
              <a:gd name="connsiteY2" fmla="*/ 44165 h 462624"/>
              <a:gd name="connsiteX3" fmla="*/ 103818 w 627312"/>
              <a:gd name="connsiteY3" fmla="*/ 311438 h 462624"/>
              <a:gd name="connsiteX4" fmla="*/ 232405 w 627312"/>
              <a:gd name="connsiteY4" fmla="*/ 398191 h 462624"/>
              <a:gd name="connsiteX5" fmla="*/ 527217 w 627312"/>
              <a:gd name="connsiteY5" fmla="*/ 458511 h 462624"/>
              <a:gd name="connsiteX6" fmla="*/ 521574 w 627312"/>
              <a:gd name="connsiteY6" fmla="*/ 422862 h 462624"/>
              <a:gd name="connsiteX7" fmla="*/ 608750 w 627312"/>
              <a:gd name="connsiteY7" fmla="*/ 335090 h 462624"/>
              <a:gd name="connsiteX8" fmla="*/ 410205 w 627312"/>
              <a:gd name="connsiteY8" fmla="*/ 299766 h 462624"/>
              <a:gd name="connsiteX9" fmla="*/ 206313 w 627312"/>
              <a:gd name="connsiteY9" fmla="*/ 223381 h 462624"/>
              <a:gd name="connsiteX0" fmla="*/ 206313 w 713762"/>
              <a:gd name="connsiteY0" fmla="*/ 223381 h 461581"/>
              <a:gd name="connsiteX1" fmla="*/ 146045 w 713762"/>
              <a:gd name="connsiteY1" fmla="*/ 46450 h 461581"/>
              <a:gd name="connsiteX2" fmla="*/ 7039 w 713762"/>
              <a:gd name="connsiteY2" fmla="*/ 44165 h 461581"/>
              <a:gd name="connsiteX3" fmla="*/ 103818 w 713762"/>
              <a:gd name="connsiteY3" fmla="*/ 311438 h 461581"/>
              <a:gd name="connsiteX4" fmla="*/ 232405 w 713762"/>
              <a:gd name="connsiteY4" fmla="*/ 398191 h 461581"/>
              <a:gd name="connsiteX5" fmla="*/ 527217 w 713762"/>
              <a:gd name="connsiteY5" fmla="*/ 458511 h 461581"/>
              <a:gd name="connsiteX6" fmla="*/ 700174 w 713762"/>
              <a:gd name="connsiteY6" fmla="*/ 416605 h 461581"/>
              <a:gd name="connsiteX7" fmla="*/ 608750 w 713762"/>
              <a:gd name="connsiteY7" fmla="*/ 335090 h 461581"/>
              <a:gd name="connsiteX8" fmla="*/ 410205 w 713762"/>
              <a:gd name="connsiteY8" fmla="*/ 299766 h 461581"/>
              <a:gd name="connsiteX9" fmla="*/ 206313 w 713762"/>
              <a:gd name="connsiteY9" fmla="*/ 223381 h 461581"/>
              <a:gd name="connsiteX0" fmla="*/ 230290 w 737739"/>
              <a:gd name="connsiteY0" fmla="*/ 186000 h 424199"/>
              <a:gd name="connsiteX1" fmla="*/ 170022 w 737739"/>
              <a:gd name="connsiteY1" fmla="*/ 9069 h 424199"/>
              <a:gd name="connsiteX2" fmla="*/ 7039 w 737739"/>
              <a:gd name="connsiteY2" fmla="*/ 131588 h 424199"/>
              <a:gd name="connsiteX3" fmla="*/ 127795 w 737739"/>
              <a:gd name="connsiteY3" fmla="*/ 274057 h 424199"/>
              <a:gd name="connsiteX4" fmla="*/ 256382 w 737739"/>
              <a:gd name="connsiteY4" fmla="*/ 360810 h 424199"/>
              <a:gd name="connsiteX5" fmla="*/ 551194 w 737739"/>
              <a:gd name="connsiteY5" fmla="*/ 421130 h 424199"/>
              <a:gd name="connsiteX6" fmla="*/ 724151 w 737739"/>
              <a:gd name="connsiteY6" fmla="*/ 379224 h 424199"/>
              <a:gd name="connsiteX7" fmla="*/ 632727 w 737739"/>
              <a:gd name="connsiteY7" fmla="*/ 297709 h 424199"/>
              <a:gd name="connsiteX8" fmla="*/ 434182 w 737739"/>
              <a:gd name="connsiteY8" fmla="*/ 262385 h 424199"/>
              <a:gd name="connsiteX9" fmla="*/ 230290 w 737739"/>
              <a:gd name="connsiteY9" fmla="*/ 186000 h 424199"/>
              <a:gd name="connsiteX0" fmla="*/ 231384 w 738833"/>
              <a:gd name="connsiteY0" fmla="*/ 162153 h 400352"/>
              <a:gd name="connsiteX1" fmla="*/ 177692 w 738833"/>
              <a:gd name="connsiteY1" fmla="*/ 9069 h 400352"/>
              <a:gd name="connsiteX2" fmla="*/ 8133 w 738833"/>
              <a:gd name="connsiteY2" fmla="*/ 107741 h 400352"/>
              <a:gd name="connsiteX3" fmla="*/ 128889 w 738833"/>
              <a:gd name="connsiteY3" fmla="*/ 250210 h 400352"/>
              <a:gd name="connsiteX4" fmla="*/ 257476 w 738833"/>
              <a:gd name="connsiteY4" fmla="*/ 336963 h 400352"/>
              <a:gd name="connsiteX5" fmla="*/ 552288 w 738833"/>
              <a:gd name="connsiteY5" fmla="*/ 397283 h 400352"/>
              <a:gd name="connsiteX6" fmla="*/ 725245 w 738833"/>
              <a:gd name="connsiteY6" fmla="*/ 355377 h 400352"/>
              <a:gd name="connsiteX7" fmla="*/ 633821 w 738833"/>
              <a:gd name="connsiteY7" fmla="*/ 273862 h 400352"/>
              <a:gd name="connsiteX8" fmla="*/ 435276 w 738833"/>
              <a:gd name="connsiteY8" fmla="*/ 238538 h 400352"/>
              <a:gd name="connsiteX9" fmla="*/ 231384 w 738833"/>
              <a:gd name="connsiteY9" fmla="*/ 162153 h 400352"/>
              <a:gd name="connsiteX0" fmla="*/ 244939 w 752388"/>
              <a:gd name="connsiteY0" fmla="*/ 162153 h 400352"/>
              <a:gd name="connsiteX1" fmla="*/ 191247 w 752388"/>
              <a:gd name="connsiteY1" fmla="*/ 9069 h 400352"/>
              <a:gd name="connsiteX2" fmla="*/ 21688 w 752388"/>
              <a:gd name="connsiteY2" fmla="*/ 107741 h 400352"/>
              <a:gd name="connsiteX3" fmla="*/ 61123 w 752388"/>
              <a:gd name="connsiteY3" fmla="*/ 193385 h 400352"/>
              <a:gd name="connsiteX4" fmla="*/ 142444 w 752388"/>
              <a:gd name="connsiteY4" fmla="*/ 250210 h 400352"/>
              <a:gd name="connsiteX5" fmla="*/ 271031 w 752388"/>
              <a:gd name="connsiteY5" fmla="*/ 336963 h 400352"/>
              <a:gd name="connsiteX6" fmla="*/ 565843 w 752388"/>
              <a:gd name="connsiteY6" fmla="*/ 397283 h 400352"/>
              <a:gd name="connsiteX7" fmla="*/ 738800 w 752388"/>
              <a:gd name="connsiteY7" fmla="*/ 355377 h 400352"/>
              <a:gd name="connsiteX8" fmla="*/ 647376 w 752388"/>
              <a:gd name="connsiteY8" fmla="*/ 273862 h 400352"/>
              <a:gd name="connsiteX9" fmla="*/ 448831 w 752388"/>
              <a:gd name="connsiteY9" fmla="*/ 238538 h 400352"/>
              <a:gd name="connsiteX10" fmla="*/ 244939 w 752388"/>
              <a:gd name="connsiteY10" fmla="*/ 162153 h 400352"/>
              <a:gd name="connsiteX0" fmla="*/ 684955 w 1192404"/>
              <a:gd name="connsiteY0" fmla="*/ 162153 h 445817"/>
              <a:gd name="connsiteX1" fmla="*/ 631263 w 1192404"/>
              <a:gd name="connsiteY1" fmla="*/ 9069 h 445817"/>
              <a:gd name="connsiteX2" fmla="*/ 461704 w 1192404"/>
              <a:gd name="connsiteY2" fmla="*/ 107741 h 445817"/>
              <a:gd name="connsiteX3" fmla="*/ 20127 w 1192404"/>
              <a:gd name="connsiteY3" fmla="*/ 422072 h 445817"/>
              <a:gd name="connsiteX4" fmla="*/ 582460 w 1192404"/>
              <a:gd name="connsiteY4" fmla="*/ 250210 h 445817"/>
              <a:gd name="connsiteX5" fmla="*/ 711047 w 1192404"/>
              <a:gd name="connsiteY5" fmla="*/ 336963 h 445817"/>
              <a:gd name="connsiteX6" fmla="*/ 1005859 w 1192404"/>
              <a:gd name="connsiteY6" fmla="*/ 397283 h 445817"/>
              <a:gd name="connsiteX7" fmla="*/ 1178816 w 1192404"/>
              <a:gd name="connsiteY7" fmla="*/ 355377 h 445817"/>
              <a:gd name="connsiteX8" fmla="*/ 1087392 w 1192404"/>
              <a:gd name="connsiteY8" fmla="*/ 273862 h 445817"/>
              <a:gd name="connsiteX9" fmla="*/ 888847 w 1192404"/>
              <a:gd name="connsiteY9" fmla="*/ 238538 h 445817"/>
              <a:gd name="connsiteX10" fmla="*/ 684955 w 1192404"/>
              <a:gd name="connsiteY10" fmla="*/ 162153 h 445817"/>
              <a:gd name="connsiteX0" fmla="*/ 682239 w 1189688"/>
              <a:gd name="connsiteY0" fmla="*/ 162153 h 461180"/>
              <a:gd name="connsiteX1" fmla="*/ 628547 w 1189688"/>
              <a:gd name="connsiteY1" fmla="*/ 9069 h 461180"/>
              <a:gd name="connsiteX2" fmla="*/ 458988 w 1189688"/>
              <a:gd name="connsiteY2" fmla="*/ 107741 h 461180"/>
              <a:gd name="connsiteX3" fmla="*/ 17411 w 1189688"/>
              <a:gd name="connsiteY3" fmla="*/ 422072 h 461180"/>
              <a:gd name="connsiteX4" fmla="*/ 354516 w 1189688"/>
              <a:gd name="connsiteY4" fmla="*/ 342392 h 461180"/>
              <a:gd name="connsiteX5" fmla="*/ 708331 w 1189688"/>
              <a:gd name="connsiteY5" fmla="*/ 336963 h 461180"/>
              <a:gd name="connsiteX6" fmla="*/ 1003143 w 1189688"/>
              <a:gd name="connsiteY6" fmla="*/ 397283 h 461180"/>
              <a:gd name="connsiteX7" fmla="*/ 1176100 w 1189688"/>
              <a:gd name="connsiteY7" fmla="*/ 355377 h 461180"/>
              <a:gd name="connsiteX8" fmla="*/ 1084676 w 1189688"/>
              <a:gd name="connsiteY8" fmla="*/ 273862 h 461180"/>
              <a:gd name="connsiteX9" fmla="*/ 886131 w 1189688"/>
              <a:gd name="connsiteY9" fmla="*/ 238538 h 461180"/>
              <a:gd name="connsiteX10" fmla="*/ 682239 w 1189688"/>
              <a:gd name="connsiteY10" fmla="*/ 162153 h 461180"/>
              <a:gd name="connsiteX0" fmla="*/ 683656 w 1191105"/>
              <a:gd name="connsiteY0" fmla="*/ 155734 h 448343"/>
              <a:gd name="connsiteX1" fmla="*/ 629964 w 1191105"/>
              <a:gd name="connsiteY1" fmla="*/ 2650 h 448343"/>
              <a:gd name="connsiteX2" fmla="*/ 468898 w 1191105"/>
              <a:gd name="connsiteY2" fmla="*/ 139836 h 448343"/>
              <a:gd name="connsiteX3" fmla="*/ 18828 w 1191105"/>
              <a:gd name="connsiteY3" fmla="*/ 415653 h 448343"/>
              <a:gd name="connsiteX4" fmla="*/ 355933 w 1191105"/>
              <a:gd name="connsiteY4" fmla="*/ 335973 h 448343"/>
              <a:gd name="connsiteX5" fmla="*/ 709748 w 1191105"/>
              <a:gd name="connsiteY5" fmla="*/ 330544 h 448343"/>
              <a:gd name="connsiteX6" fmla="*/ 1004560 w 1191105"/>
              <a:gd name="connsiteY6" fmla="*/ 390864 h 448343"/>
              <a:gd name="connsiteX7" fmla="*/ 1177517 w 1191105"/>
              <a:gd name="connsiteY7" fmla="*/ 348958 h 448343"/>
              <a:gd name="connsiteX8" fmla="*/ 1086093 w 1191105"/>
              <a:gd name="connsiteY8" fmla="*/ 267443 h 448343"/>
              <a:gd name="connsiteX9" fmla="*/ 887548 w 1191105"/>
              <a:gd name="connsiteY9" fmla="*/ 232119 h 448343"/>
              <a:gd name="connsiteX10" fmla="*/ 683656 w 1191105"/>
              <a:gd name="connsiteY10" fmla="*/ 155734 h 448343"/>
              <a:gd name="connsiteX0" fmla="*/ 682206 w 1189655"/>
              <a:gd name="connsiteY0" fmla="*/ 171805 h 443043"/>
              <a:gd name="connsiteX1" fmla="*/ 628514 w 1189655"/>
              <a:gd name="connsiteY1" fmla="*/ 18721 h 443043"/>
              <a:gd name="connsiteX2" fmla="*/ 250212 w 1189655"/>
              <a:gd name="connsiteY2" fmla="*/ 284126 h 443043"/>
              <a:gd name="connsiteX3" fmla="*/ 17378 w 1189655"/>
              <a:gd name="connsiteY3" fmla="*/ 431724 h 443043"/>
              <a:gd name="connsiteX4" fmla="*/ 354483 w 1189655"/>
              <a:gd name="connsiteY4" fmla="*/ 352044 h 443043"/>
              <a:gd name="connsiteX5" fmla="*/ 708298 w 1189655"/>
              <a:gd name="connsiteY5" fmla="*/ 346615 h 443043"/>
              <a:gd name="connsiteX6" fmla="*/ 1003110 w 1189655"/>
              <a:gd name="connsiteY6" fmla="*/ 406935 h 443043"/>
              <a:gd name="connsiteX7" fmla="*/ 1176067 w 1189655"/>
              <a:gd name="connsiteY7" fmla="*/ 365029 h 443043"/>
              <a:gd name="connsiteX8" fmla="*/ 1084643 w 1189655"/>
              <a:gd name="connsiteY8" fmla="*/ 283514 h 443043"/>
              <a:gd name="connsiteX9" fmla="*/ 886098 w 1189655"/>
              <a:gd name="connsiteY9" fmla="*/ 248190 h 443043"/>
              <a:gd name="connsiteX10" fmla="*/ 682206 w 1189655"/>
              <a:gd name="connsiteY10" fmla="*/ 171805 h 443043"/>
              <a:gd name="connsiteX0" fmla="*/ 682206 w 1189655"/>
              <a:gd name="connsiteY0" fmla="*/ 171803 h 443043"/>
              <a:gd name="connsiteX1" fmla="*/ 628514 w 1189655"/>
              <a:gd name="connsiteY1" fmla="*/ 18719 h 443043"/>
              <a:gd name="connsiteX2" fmla="*/ 442436 w 1189655"/>
              <a:gd name="connsiteY2" fmla="*/ 144530 h 443043"/>
              <a:gd name="connsiteX3" fmla="*/ 250212 w 1189655"/>
              <a:gd name="connsiteY3" fmla="*/ 284124 h 443043"/>
              <a:gd name="connsiteX4" fmla="*/ 17378 w 1189655"/>
              <a:gd name="connsiteY4" fmla="*/ 431722 h 443043"/>
              <a:gd name="connsiteX5" fmla="*/ 354483 w 1189655"/>
              <a:gd name="connsiteY5" fmla="*/ 352042 h 443043"/>
              <a:gd name="connsiteX6" fmla="*/ 708298 w 1189655"/>
              <a:gd name="connsiteY6" fmla="*/ 346613 h 443043"/>
              <a:gd name="connsiteX7" fmla="*/ 1003110 w 1189655"/>
              <a:gd name="connsiteY7" fmla="*/ 406933 h 443043"/>
              <a:gd name="connsiteX8" fmla="*/ 1176067 w 1189655"/>
              <a:gd name="connsiteY8" fmla="*/ 365027 h 443043"/>
              <a:gd name="connsiteX9" fmla="*/ 1084643 w 1189655"/>
              <a:gd name="connsiteY9" fmla="*/ 283512 h 443043"/>
              <a:gd name="connsiteX10" fmla="*/ 886098 w 1189655"/>
              <a:gd name="connsiteY10" fmla="*/ 248188 h 443043"/>
              <a:gd name="connsiteX11" fmla="*/ 682206 w 1189655"/>
              <a:gd name="connsiteY11" fmla="*/ 171803 h 443043"/>
              <a:gd name="connsiteX0" fmla="*/ 682206 w 1189655"/>
              <a:gd name="connsiteY0" fmla="*/ 171805 h 443043"/>
              <a:gd name="connsiteX1" fmla="*/ 628514 w 1189655"/>
              <a:gd name="connsiteY1" fmla="*/ 18721 h 443043"/>
              <a:gd name="connsiteX2" fmla="*/ 498887 w 1189655"/>
              <a:gd name="connsiteY2" fmla="*/ 147946 h 443043"/>
              <a:gd name="connsiteX3" fmla="*/ 250212 w 1189655"/>
              <a:gd name="connsiteY3" fmla="*/ 284126 h 443043"/>
              <a:gd name="connsiteX4" fmla="*/ 17378 w 1189655"/>
              <a:gd name="connsiteY4" fmla="*/ 431724 h 443043"/>
              <a:gd name="connsiteX5" fmla="*/ 354483 w 1189655"/>
              <a:gd name="connsiteY5" fmla="*/ 352044 h 443043"/>
              <a:gd name="connsiteX6" fmla="*/ 708298 w 1189655"/>
              <a:gd name="connsiteY6" fmla="*/ 346615 h 443043"/>
              <a:gd name="connsiteX7" fmla="*/ 1003110 w 1189655"/>
              <a:gd name="connsiteY7" fmla="*/ 406935 h 443043"/>
              <a:gd name="connsiteX8" fmla="*/ 1176067 w 1189655"/>
              <a:gd name="connsiteY8" fmla="*/ 365029 h 443043"/>
              <a:gd name="connsiteX9" fmla="*/ 1084643 w 1189655"/>
              <a:gd name="connsiteY9" fmla="*/ 283514 h 443043"/>
              <a:gd name="connsiteX10" fmla="*/ 886098 w 1189655"/>
              <a:gd name="connsiteY10" fmla="*/ 248190 h 443043"/>
              <a:gd name="connsiteX11" fmla="*/ 682206 w 1189655"/>
              <a:gd name="connsiteY11" fmla="*/ 171805 h 443043"/>
              <a:gd name="connsiteX0" fmla="*/ 682206 w 1189655"/>
              <a:gd name="connsiteY0" fmla="*/ 94655 h 365895"/>
              <a:gd name="connsiteX1" fmla="*/ 584467 w 1189655"/>
              <a:gd name="connsiteY1" fmla="*/ 18720 h 365895"/>
              <a:gd name="connsiteX2" fmla="*/ 498887 w 1189655"/>
              <a:gd name="connsiteY2" fmla="*/ 70796 h 365895"/>
              <a:gd name="connsiteX3" fmla="*/ 250212 w 1189655"/>
              <a:gd name="connsiteY3" fmla="*/ 206976 h 365895"/>
              <a:gd name="connsiteX4" fmla="*/ 17378 w 1189655"/>
              <a:gd name="connsiteY4" fmla="*/ 354574 h 365895"/>
              <a:gd name="connsiteX5" fmla="*/ 354483 w 1189655"/>
              <a:gd name="connsiteY5" fmla="*/ 274894 h 365895"/>
              <a:gd name="connsiteX6" fmla="*/ 708298 w 1189655"/>
              <a:gd name="connsiteY6" fmla="*/ 269465 h 365895"/>
              <a:gd name="connsiteX7" fmla="*/ 1003110 w 1189655"/>
              <a:gd name="connsiteY7" fmla="*/ 329785 h 365895"/>
              <a:gd name="connsiteX8" fmla="*/ 1176067 w 1189655"/>
              <a:gd name="connsiteY8" fmla="*/ 287879 h 365895"/>
              <a:gd name="connsiteX9" fmla="*/ 1084643 w 1189655"/>
              <a:gd name="connsiteY9" fmla="*/ 206364 h 365895"/>
              <a:gd name="connsiteX10" fmla="*/ 886098 w 1189655"/>
              <a:gd name="connsiteY10" fmla="*/ 171040 h 365895"/>
              <a:gd name="connsiteX11" fmla="*/ 682206 w 1189655"/>
              <a:gd name="connsiteY11" fmla="*/ 94655 h 365895"/>
              <a:gd name="connsiteX0" fmla="*/ 682206 w 1315714"/>
              <a:gd name="connsiteY0" fmla="*/ 94655 h 365893"/>
              <a:gd name="connsiteX1" fmla="*/ 584467 w 1315714"/>
              <a:gd name="connsiteY1" fmla="*/ 18720 h 365893"/>
              <a:gd name="connsiteX2" fmla="*/ 498887 w 1315714"/>
              <a:gd name="connsiteY2" fmla="*/ 70796 h 365893"/>
              <a:gd name="connsiteX3" fmla="*/ 250212 w 1315714"/>
              <a:gd name="connsiteY3" fmla="*/ 206976 h 365893"/>
              <a:gd name="connsiteX4" fmla="*/ 17378 w 1315714"/>
              <a:gd name="connsiteY4" fmla="*/ 354574 h 365893"/>
              <a:gd name="connsiteX5" fmla="*/ 354483 w 1315714"/>
              <a:gd name="connsiteY5" fmla="*/ 274894 h 365893"/>
              <a:gd name="connsiteX6" fmla="*/ 708298 w 1315714"/>
              <a:gd name="connsiteY6" fmla="*/ 269465 h 365893"/>
              <a:gd name="connsiteX7" fmla="*/ 1003110 w 1315714"/>
              <a:gd name="connsiteY7" fmla="*/ 329785 h 365893"/>
              <a:gd name="connsiteX8" fmla="*/ 1302126 w 1315714"/>
              <a:gd name="connsiteY8" fmla="*/ 276422 h 365893"/>
              <a:gd name="connsiteX9" fmla="*/ 1084643 w 1315714"/>
              <a:gd name="connsiteY9" fmla="*/ 206364 h 365893"/>
              <a:gd name="connsiteX10" fmla="*/ 886098 w 1315714"/>
              <a:gd name="connsiteY10" fmla="*/ 171040 h 365893"/>
              <a:gd name="connsiteX11" fmla="*/ 682206 w 1315714"/>
              <a:gd name="connsiteY11" fmla="*/ 94655 h 365893"/>
              <a:gd name="connsiteX0" fmla="*/ 682206 w 1315714"/>
              <a:gd name="connsiteY0" fmla="*/ 42579 h 313819"/>
              <a:gd name="connsiteX1" fmla="*/ 498887 w 1315714"/>
              <a:gd name="connsiteY1" fmla="*/ 18720 h 313819"/>
              <a:gd name="connsiteX2" fmla="*/ 250212 w 1315714"/>
              <a:gd name="connsiteY2" fmla="*/ 154900 h 313819"/>
              <a:gd name="connsiteX3" fmla="*/ 17378 w 1315714"/>
              <a:gd name="connsiteY3" fmla="*/ 302498 h 313819"/>
              <a:gd name="connsiteX4" fmla="*/ 354483 w 1315714"/>
              <a:gd name="connsiteY4" fmla="*/ 222818 h 313819"/>
              <a:gd name="connsiteX5" fmla="*/ 708298 w 1315714"/>
              <a:gd name="connsiteY5" fmla="*/ 217389 h 313819"/>
              <a:gd name="connsiteX6" fmla="*/ 1003110 w 1315714"/>
              <a:gd name="connsiteY6" fmla="*/ 277709 h 313819"/>
              <a:gd name="connsiteX7" fmla="*/ 1302126 w 1315714"/>
              <a:gd name="connsiteY7" fmla="*/ 224346 h 313819"/>
              <a:gd name="connsiteX8" fmla="*/ 1084643 w 1315714"/>
              <a:gd name="connsiteY8" fmla="*/ 154288 h 313819"/>
              <a:gd name="connsiteX9" fmla="*/ 886098 w 1315714"/>
              <a:gd name="connsiteY9" fmla="*/ 118964 h 313819"/>
              <a:gd name="connsiteX10" fmla="*/ 682206 w 1315714"/>
              <a:gd name="connsiteY10" fmla="*/ 42579 h 313819"/>
              <a:gd name="connsiteX0" fmla="*/ 682206 w 1420458"/>
              <a:gd name="connsiteY0" fmla="*/ 42579 h 313817"/>
              <a:gd name="connsiteX1" fmla="*/ 498887 w 1420458"/>
              <a:gd name="connsiteY1" fmla="*/ 18720 h 313817"/>
              <a:gd name="connsiteX2" fmla="*/ 250212 w 1420458"/>
              <a:gd name="connsiteY2" fmla="*/ 154900 h 313817"/>
              <a:gd name="connsiteX3" fmla="*/ 17378 w 1420458"/>
              <a:gd name="connsiteY3" fmla="*/ 302498 h 313817"/>
              <a:gd name="connsiteX4" fmla="*/ 354483 w 1420458"/>
              <a:gd name="connsiteY4" fmla="*/ 222818 h 313817"/>
              <a:gd name="connsiteX5" fmla="*/ 708298 w 1420458"/>
              <a:gd name="connsiteY5" fmla="*/ 217389 h 313817"/>
              <a:gd name="connsiteX6" fmla="*/ 1003110 w 1420458"/>
              <a:gd name="connsiteY6" fmla="*/ 277709 h 313817"/>
              <a:gd name="connsiteX7" fmla="*/ 1406870 w 1420458"/>
              <a:gd name="connsiteY7" fmla="*/ 207689 h 313817"/>
              <a:gd name="connsiteX8" fmla="*/ 1084643 w 1420458"/>
              <a:gd name="connsiteY8" fmla="*/ 154288 h 313817"/>
              <a:gd name="connsiteX9" fmla="*/ 886098 w 1420458"/>
              <a:gd name="connsiteY9" fmla="*/ 118964 h 313817"/>
              <a:gd name="connsiteX10" fmla="*/ 682206 w 1420458"/>
              <a:gd name="connsiteY10" fmla="*/ 42579 h 313817"/>
              <a:gd name="connsiteX0" fmla="*/ 682206 w 1420458"/>
              <a:gd name="connsiteY0" fmla="*/ 88568 h 359808"/>
              <a:gd name="connsiteX1" fmla="*/ 486812 w 1420458"/>
              <a:gd name="connsiteY1" fmla="*/ 18720 h 359808"/>
              <a:gd name="connsiteX2" fmla="*/ 250212 w 1420458"/>
              <a:gd name="connsiteY2" fmla="*/ 200889 h 359808"/>
              <a:gd name="connsiteX3" fmla="*/ 17378 w 1420458"/>
              <a:gd name="connsiteY3" fmla="*/ 348487 h 359808"/>
              <a:gd name="connsiteX4" fmla="*/ 354483 w 1420458"/>
              <a:gd name="connsiteY4" fmla="*/ 268807 h 359808"/>
              <a:gd name="connsiteX5" fmla="*/ 708298 w 1420458"/>
              <a:gd name="connsiteY5" fmla="*/ 263378 h 359808"/>
              <a:gd name="connsiteX6" fmla="*/ 1003110 w 1420458"/>
              <a:gd name="connsiteY6" fmla="*/ 323698 h 359808"/>
              <a:gd name="connsiteX7" fmla="*/ 1406870 w 1420458"/>
              <a:gd name="connsiteY7" fmla="*/ 253678 h 359808"/>
              <a:gd name="connsiteX8" fmla="*/ 1084643 w 1420458"/>
              <a:gd name="connsiteY8" fmla="*/ 200277 h 359808"/>
              <a:gd name="connsiteX9" fmla="*/ 886098 w 1420458"/>
              <a:gd name="connsiteY9" fmla="*/ 164953 h 359808"/>
              <a:gd name="connsiteX10" fmla="*/ 682206 w 1420458"/>
              <a:gd name="connsiteY10" fmla="*/ 88568 h 359808"/>
              <a:gd name="connsiteX0" fmla="*/ 682206 w 1420458"/>
              <a:gd name="connsiteY0" fmla="*/ 20153 h 291392"/>
              <a:gd name="connsiteX1" fmla="*/ 485396 w 1420458"/>
              <a:gd name="connsiteY1" fmla="*/ 18720 h 291392"/>
              <a:gd name="connsiteX2" fmla="*/ 250212 w 1420458"/>
              <a:gd name="connsiteY2" fmla="*/ 132474 h 291392"/>
              <a:gd name="connsiteX3" fmla="*/ 17378 w 1420458"/>
              <a:gd name="connsiteY3" fmla="*/ 280072 h 291392"/>
              <a:gd name="connsiteX4" fmla="*/ 354483 w 1420458"/>
              <a:gd name="connsiteY4" fmla="*/ 200392 h 291392"/>
              <a:gd name="connsiteX5" fmla="*/ 708298 w 1420458"/>
              <a:gd name="connsiteY5" fmla="*/ 194963 h 291392"/>
              <a:gd name="connsiteX6" fmla="*/ 1003110 w 1420458"/>
              <a:gd name="connsiteY6" fmla="*/ 255283 h 291392"/>
              <a:gd name="connsiteX7" fmla="*/ 1406870 w 1420458"/>
              <a:gd name="connsiteY7" fmla="*/ 185263 h 291392"/>
              <a:gd name="connsiteX8" fmla="*/ 1084643 w 1420458"/>
              <a:gd name="connsiteY8" fmla="*/ 131862 h 291392"/>
              <a:gd name="connsiteX9" fmla="*/ 886098 w 1420458"/>
              <a:gd name="connsiteY9" fmla="*/ 96538 h 291392"/>
              <a:gd name="connsiteX10" fmla="*/ 682206 w 1420458"/>
              <a:gd name="connsiteY10" fmla="*/ 20153 h 291392"/>
              <a:gd name="connsiteX0" fmla="*/ 662887 w 1420458"/>
              <a:gd name="connsiteY0" fmla="*/ 12971 h 356199"/>
              <a:gd name="connsiteX1" fmla="*/ 485396 w 1420458"/>
              <a:gd name="connsiteY1" fmla="*/ 83527 h 356199"/>
              <a:gd name="connsiteX2" fmla="*/ 250212 w 1420458"/>
              <a:gd name="connsiteY2" fmla="*/ 197281 h 356199"/>
              <a:gd name="connsiteX3" fmla="*/ 17378 w 1420458"/>
              <a:gd name="connsiteY3" fmla="*/ 344879 h 356199"/>
              <a:gd name="connsiteX4" fmla="*/ 354483 w 1420458"/>
              <a:gd name="connsiteY4" fmla="*/ 265199 h 356199"/>
              <a:gd name="connsiteX5" fmla="*/ 708298 w 1420458"/>
              <a:gd name="connsiteY5" fmla="*/ 259770 h 356199"/>
              <a:gd name="connsiteX6" fmla="*/ 1003110 w 1420458"/>
              <a:gd name="connsiteY6" fmla="*/ 320090 h 356199"/>
              <a:gd name="connsiteX7" fmla="*/ 1406870 w 1420458"/>
              <a:gd name="connsiteY7" fmla="*/ 250070 h 356199"/>
              <a:gd name="connsiteX8" fmla="*/ 1084643 w 1420458"/>
              <a:gd name="connsiteY8" fmla="*/ 196669 h 356199"/>
              <a:gd name="connsiteX9" fmla="*/ 886098 w 1420458"/>
              <a:gd name="connsiteY9" fmla="*/ 161345 h 356199"/>
              <a:gd name="connsiteX10" fmla="*/ 662887 w 1420458"/>
              <a:gd name="connsiteY10" fmla="*/ 12971 h 356199"/>
              <a:gd name="connsiteX0" fmla="*/ 629498 w 1420458"/>
              <a:gd name="connsiteY0" fmla="*/ 12971 h 344985"/>
              <a:gd name="connsiteX1" fmla="*/ 485396 w 1420458"/>
              <a:gd name="connsiteY1" fmla="*/ 72313 h 344985"/>
              <a:gd name="connsiteX2" fmla="*/ 250212 w 1420458"/>
              <a:gd name="connsiteY2" fmla="*/ 186067 h 344985"/>
              <a:gd name="connsiteX3" fmla="*/ 17378 w 1420458"/>
              <a:gd name="connsiteY3" fmla="*/ 333665 h 344985"/>
              <a:gd name="connsiteX4" fmla="*/ 354483 w 1420458"/>
              <a:gd name="connsiteY4" fmla="*/ 253985 h 344985"/>
              <a:gd name="connsiteX5" fmla="*/ 708298 w 1420458"/>
              <a:gd name="connsiteY5" fmla="*/ 248556 h 344985"/>
              <a:gd name="connsiteX6" fmla="*/ 1003110 w 1420458"/>
              <a:gd name="connsiteY6" fmla="*/ 308876 h 344985"/>
              <a:gd name="connsiteX7" fmla="*/ 1406870 w 1420458"/>
              <a:gd name="connsiteY7" fmla="*/ 238856 h 344985"/>
              <a:gd name="connsiteX8" fmla="*/ 1084643 w 1420458"/>
              <a:gd name="connsiteY8" fmla="*/ 185455 h 344985"/>
              <a:gd name="connsiteX9" fmla="*/ 886098 w 1420458"/>
              <a:gd name="connsiteY9" fmla="*/ 150131 h 344985"/>
              <a:gd name="connsiteX10" fmla="*/ 629498 w 1420458"/>
              <a:gd name="connsiteY10" fmla="*/ 12971 h 344985"/>
              <a:gd name="connsiteX0" fmla="*/ 573381 w 1391251"/>
              <a:gd name="connsiteY0" fmla="*/ 940 h 420272"/>
              <a:gd name="connsiteX1" fmla="*/ 469243 w 1391251"/>
              <a:gd name="connsiteY1" fmla="*/ 157786 h 420272"/>
              <a:gd name="connsiteX2" fmla="*/ 234059 w 1391251"/>
              <a:gd name="connsiteY2" fmla="*/ 271540 h 420272"/>
              <a:gd name="connsiteX3" fmla="*/ 1225 w 1391251"/>
              <a:gd name="connsiteY3" fmla="*/ 419138 h 420272"/>
              <a:gd name="connsiteX4" fmla="*/ 338330 w 1391251"/>
              <a:gd name="connsiteY4" fmla="*/ 339458 h 420272"/>
              <a:gd name="connsiteX5" fmla="*/ 692145 w 1391251"/>
              <a:gd name="connsiteY5" fmla="*/ 334029 h 420272"/>
              <a:gd name="connsiteX6" fmla="*/ 986957 w 1391251"/>
              <a:gd name="connsiteY6" fmla="*/ 394349 h 420272"/>
              <a:gd name="connsiteX7" fmla="*/ 1390717 w 1391251"/>
              <a:gd name="connsiteY7" fmla="*/ 324329 h 420272"/>
              <a:gd name="connsiteX8" fmla="*/ 1068490 w 1391251"/>
              <a:gd name="connsiteY8" fmla="*/ 270928 h 420272"/>
              <a:gd name="connsiteX9" fmla="*/ 869945 w 1391251"/>
              <a:gd name="connsiteY9" fmla="*/ 235604 h 420272"/>
              <a:gd name="connsiteX10" fmla="*/ 573381 w 1391251"/>
              <a:gd name="connsiteY10" fmla="*/ 940 h 420272"/>
              <a:gd name="connsiteX0" fmla="*/ 573381 w 1391251"/>
              <a:gd name="connsiteY0" fmla="*/ 308 h 419640"/>
              <a:gd name="connsiteX1" fmla="*/ 469243 w 1391251"/>
              <a:gd name="connsiteY1" fmla="*/ 157154 h 419640"/>
              <a:gd name="connsiteX2" fmla="*/ 234059 w 1391251"/>
              <a:gd name="connsiteY2" fmla="*/ 270908 h 419640"/>
              <a:gd name="connsiteX3" fmla="*/ 1225 w 1391251"/>
              <a:gd name="connsiteY3" fmla="*/ 418506 h 419640"/>
              <a:gd name="connsiteX4" fmla="*/ 338330 w 1391251"/>
              <a:gd name="connsiteY4" fmla="*/ 338826 h 419640"/>
              <a:gd name="connsiteX5" fmla="*/ 692145 w 1391251"/>
              <a:gd name="connsiteY5" fmla="*/ 333397 h 419640"/>
              <a:gd name="connsiteX6" fmla="*/ 986957 w 1391251"/>
              <a:gd name="connsiteY6" fmla="*/ 393717 h 419640"/>
              <a:gd name="connsiteX7" fmla="*/ 1390717 w 1391251"/>
              <a:gd name="connsiteY7" fmla="*/ 323697 h 419640"/>
              <a:gd name="connsiteX8" fmla="*/ 1068490 w 1391251"/>
              <a:gd name="connsiteY8" fmla="*/ 270296 h 419640"/>
              <a:gd name="connsiteX9" fmla="*/ 742054 w 1391251"/>
              <a:gd name="connsiteY9" fmla="*/ 199871 h 419640"/>
              <a:gd name="connsiteX10" fmla="*/ 573381 w 1391251"/>
              <a:gd name="connsiteY10" fmla="*/ 308 h 419640"/>
              <a:gd name="connsiteX0" fmla="*/ 344485 w 1162355"/>
              <a:gd name="connsiteY0" fmla="*/ 306 h 393752"/>
              <a:gd name="connsiteX1" fmla="*/ 240347 w 1162355"/>
              <a:gd name="connsiteY1" fmla="*/ 157152 h 393752"/>
              <a:gd name="connsiteX2" fmla="*/ 5163 w 1162355"/>
              <a:gd name="connsiteY2" fmla="*/ 270906 h 393752"/>
              <a:gd name="connsiteX3" fmla="*/ 109434 w 1162355"/>
              <a:gd name="connsiteY3" fmla="*/ 338824 h 393752"/>
              <a:gd name="connsiteX4" fmla="*/ 463249 w 1162355"/>
              <a:gd name="connsiteY4" fmla="*/ 333395 h 393752"/>
              <a:gd name="connsiteX5" fmla="*/ 758061 w 1162355"/>
              <a:gd name="connsiteY5" fmla="*/ 393715 h 393752"/>
              <a:gd name="connsiteX6" fmla="*/ 1161821 w 1162355"/>
              <a:gd name="connsiteY6" fmla="*/ 323695 h 393752"/>
              <a:gd name="connsiteX7" fmla="*/ 839594 w 1162355"/>
              <a:gd name="connsiteY7" fmla="*/ 270294 h 393752"/>
              <a:gd name="connsiteX8" fmla="*/ 513158 w 1162355"/>
              <a:gd name="connsiteY8" fmla="*/ 199869 h 393752"/>
              <a:gd name="connsiteX9" fmla="*/ 344485 w 1162355"/>
              <a:gd name="connsiteY9" fmla="*/ 306 h 393752"/>
              <a:gd name="connsiteX0" fmla="*/ 241702 w 1059572"/>
              <a:gd name="connsiteY0" fmla="*/ 335 h 393780"/>
              <a:gd name="connsiteX1" fmla="*/ 137564 w 1059572"/>
              <a:gd name="connsiteY1" fmla="*/ 157181 h 393780"/>
              <a:gd name="connsiteX2" fmla="*/ 6651 w 1059572"/>
              <a:gd name="connsiteY2" fmla="*/ 338853 h 393780"/>
              <a:gd name="connsiteX3" fmla="*/ 360466 w 1059572"/>
              <a:gd name="connsiteY3" fmla="*/ 333424 h 393780"/>
              <a:gd name="connsiteX4" fmla="*/ 655278 w 1059572"/>
              <a:gd name="connsiteY4" fmla="*/ 393744 h 393780"/>
              <a:gd name="connsiteX5" fmla="*/ 1059038 w 1059572"/>
              <a:gd name="connsiteY5" fmla="*/ 323724 h 393780"/>
              <a:gd name="connsiteX6" fmla="*/ 736811 w 1059572"/>
              <a:gd name="connsiteY6" fmla="*/ 270323 h 393780"/>
              <a:gd name="connsiteX7" fmla="*/ 410375 w 1059572"/>
              <a:gd name="connsiteY7" fmla="*/ 199898 h 393780"/>
              <a:gd name="connsiteX8" fmla="*/ 241702 w 1059572"/>
              <a:gd name="connsiteY8" fmla="*/ 335 h 393780"/>
              <a:gd name="connsiteX0" fmla="*/ 107278 w 925148"/>
              <a:gd name="connsiteY0" fmla="*/ 335 h 393824"/>
              <a:gd name="connsiteX1" fmla="*/ 3140 w 925148"/>
              <a:gd name="connsiteY1" fmla="*/ 157181 h 393824"/>
              <a:gd name="connsiteX2" fmla="*/ 226042 w 925148"/>
              <a:gd name="connsiteY2" fmla="*/ 333424 h 393824"/>
              <a:gd name="connsiteX3" fmla="*/ 520854 w 925148"/>
              <a:gd name="connsiteY3" fmla="*/ 393744 h 393824"/>
              <a:gd name="connsiteX4" fmla="*/ 924614 w 925148"/>
              <a:gd name="connsiteY4" fmla="*/ 323724 h 393824"/>
              <a:gd name="connsiteX5" fmla="*/ 602387 w 925148"/>
              <a:gd name="connsiteY5" fmla="*/ 270323 h 393824"/>
              <a:gd name="connsiteX6" fmla="*/ 275951 w 925148"/>
              <a:gd name="connsiteY6" fmla="*/ 199898 h 393824"/>
              <a:gd name="connsiteX7" fmla="*/ 107278 w 925148"/>
              <a:gd name="connsiteY7" fmla="*/ 335 h 393824"/>
              <a:gd name="connsiteX0" fmla="*/ 104431 w 922301"/>
              <a:gd name="connsiteY0" fmla="*/ 328 h 393739"/>
              <a:gd name="connsiteX1" fmla="*/ 293 w 922301"/>
              <a:gd name="connsiteY1" fmla="*/ 157174 h 393739"/>
              <a:gd name="connsiteX2" fmla="*/ 135273 w 922301"/>
              <a:gd name="connsiteY2" fmla="*/ 321719 h 393739"/>
              <a:gd name="connsiteX3" fmla="*/ 518007 w 922301"/>
              <a:gd name="connsiteY3" fmla="*/ 393737 h 393739"/>
              <a:gd name="connsiteX4" fmla="*/ 921767 w 922301"/>
              <a:gd name="connsiteY4" fmla="*/ 323717 h 393739"/>
              <a:gd name="connsiteX5" fmla="*/ 599540 w 922301"/>
              <a:gd name="connsiteY5" fmla="*/ 270316 h 393739"/>
              <a:gd name="connsiteX6" fmla="*/ 273104 w 922301"/>
              <a:gd name="connsiteY6" fmla="*/ 199891 h 393739"/>
              <a:gd name="connsiteX7" fmla="*/ 104431 w 922301"/>
              <a:gd name="connsiteY7" fmla="*/ 328 h 393739"/>
              <a:gd name="connsiteX0" fmla="*/ 104431 w 922301"/>
              <a:gd name="connsiteY0" fmla="*/ 4989 h 398399"/>
              <a:gd name="connsiteX1" fmla="*/ 293 w 922301"/>
              <a:gd name="connsiteY1" fmla="*/ 161835 h 398399"/>
              <a:gd name="connsiteX2" fmla="*/ 135273 w 922301"/>
              <a:gd name="connsiteY2" fmla="*/ 326380 h 398399"/>
              <a:gd name="connsiteX3" fmla="*/ 518007 w 922301"/>
              <a:gd name="connsiteY3" fmla="*/ 398398 h 398399"/>
              <a:gd name="connsiteX4" fmla="*/ 921767 w 922301"/>
              <a:gd name="connsiteY4" fmla="*/ 328378 h 398399"/>
              <a:gd name="connsiteX5" fmla="*/ 599540 w 922301"/>
              <a:gd name="connsiteY5" fmla="*/ 274977 h 398399"/>
              <a:gd name="connsiteX6" fmla="*/ 273104 w 922301"/>
              <a:gd name="connsiteY6" fmla="*/ 204552 h 398399"/>
              <a:gd name="connsiteX7" fmla="*/ 141178 w 922301"/>
              <a:gd name="connsiteY7" fmla="*/ 54093 h 398399"/>
              <a:gd name="connsiteX8" fmla="*/ 104431 w 922301"/>
              <a:gd name="connsiteY8" fmla="*/ 4989 h 398399"/>
              <a:gd name="connsiteX0" fmla="*/ 104384 w 922254"/>
              <a:gd name="connsiteY0" fmla="*/ 7231 h 400641"/>
              <a:gd name="connsiteX1" fmla="*/ 246 w 922254"/>
              <a:gd name="connsiteY1" fmla="*/ 164077 h 400641"/>
              <a:gd name="connsiteX2" fmla="*/ 135226 w 922254"/>
              <a:gd name="connsiteY2" fmla="*/ 328622 h 400641"/>
              <a:gd name="connsiteX3" fmla="*/ 517960 w 922254"/>
              <a:gd name="connsiteY3" fmla="*/ 400640 h 400641"/>
              <a:gd name="connsiteX4" fmla="*/ 921720 w 922254"/>
              <a:gd name="connsiteY4" fmla="*/ 330620 h 400641"/>
              <a:gd name="connsiteX5" fmla="*/ 599493 w 922254"/>
              <a:gd name="connsiteY5" fmla="*/ 277219 h 400641"/>
              <a:gd name="connsiteX6" fmla="*/ 273057 w 922254"/>
              <a:gd name="connsiteY6" fmla="*/ 206794 h 400641"/>
              <a:gd name="connsiteX7" fmla="*/ 197084 w 922254"/>
              <a:gd name="connsiteY7" fmla="*/ 44635 h 400641"/>
              <a:gd name="connsiteX8" fmla="*/ 104384 w 922254"/>
              <a:gd name="connsiteY8" fmla="*/ 7231 h 400641"/>
              <a:gd name="connsiteX0" fmla="*/ 104384 w 924399"/>
              <a:gd name="connsiteY0" fmla="*/ 7231 h 401986"/>
              <a:gd name="connsiteX1" fmla="*/ 246 w 924399"/>
              <a:gd name="connsiteY1" fmla="*/ 164077 h 401986"/>
              <a:gd name="connsiteX2" fmla="*/ 135226 w 924399"/>
              <a:gd name="connsiteY2" fmla="*/ 328622 h 401986"/>
              <a:gd name="connsiteX3" fmla="*/ 517960 w 924399"/>
              <a:gd name="connsiteY3" fmla="*/ 400640 h 401986"/>
              <a:gd name="connsiteX4" fmla="*/ 740624 w 924399"/>
              <a:gd name="connsiteY4" fmla="*/ 372249 h 401986"/>
              <a:gd name="connsiteX5" fmla="*/ 921720 w 924399"/>
              <a:gd name="connsiteY5" fmla="*/ 330620 h 401986"/>
              <a:gd name="connsiteX6" fmla="*/ 599493 w 924399"/>
              <a:gd name="connsiteY6" fmla="*/ 277219 h 401986"/>
              <a:gd name="connsiteX7" fmla="*/ 273057 w 924399"/>
              <a:gd name="connsiteY7" fmla="*/ 206794 h 401986"/>
              <a:gd name="connsiteX8" fmla="*/ 197084 w 924399"/>
              <a:gd name="connsiteY8" fmla="*/ 44635 h 401986"/>
              <a:gd name="connsiteX9" fmla="*/ 104384 w 924399"/>
              <a:gd name="connsiteY9" fmla="*/ 7231 h 401986"/>
              <a:gd name="connsiteX0" fmla="*/ 104384 w 924399"/>
              <a:gd name="connsiteY0" fmla="*/ 7231 h 417059"/>
              <a:gd name="connsiteX1" fmla="*/ 246 w 924399"/>
              <a:gd name="connsiteY1" fmla="*/ 164077 h 417059"/>
              <a:gd name="connsiteX2" fmla="*/ 135226 w 924399"/>
              <a:gd name="connsiteY2" fmla="*/ 328622 h 417059"/>
              <a:gd name="connsiteX3" fmla="*/ 517960 w 924399"/>
              <a:gd name="connsiteY3" fmla="*/ 400640 h 417059"/>
              <a:gd name="connsiteX4" fmla="*/ 740624 w 924399"/>
              <a:gd name="connsiteY4" fmla="*/ 372249 h 417059"/>
              <a:gd name="connsiteX5" fmla="*/ 921720 w 924399"/>
              <a:gd name="connsiteY5" fmla="*/ 330620 h 417059"/>
              <a:gd name="connsiteX6" fmla="*/ 599493 w 924399"/>
              <a:gd name="connsiteY6" fmla="*/ 277219 h 417059"/>
              <a:gd name="connsiteX7" fmla="*/ 273057 w 924399"/>
              <a:gd name="connsiteY7" fmla="*/ 206794 h 417059"/>
              <a:gd name="connsiteX8" fmla="*/ 197084 w 924399"/>
              <a:gd name="connsiteY8" fmla="*/ 44635 h 417059"/>
              <a:gd name="connsiteX9" fmla="*/ 104384 w 924399"/>
              <a:gd name="connsiteY9" fmla="*/ 7231 h 417059"/>
              <a:gd name="connsiteX0" fmla="*/ 104384 w 968903"/>
              <a:gd name="connsiteY0" fmla="*/ 7231 h 450638"/>
              <a:gd name="connsiteX1" fmla="*/ 246 w 968903"/>
              <a:gd name="connsiteY1" fmla="*/ 164077 h 450638"/>
              <a:gd name="connsiteX2" fmla="*/ 135226 w 968903"/>
              <a:gd name="connsiteY2" fmla="*/ 328622 h 450638"/>
              <a:gd name="connsiteX3" fmla="*/ 517960 w 968903"/>
              <a:gd name="connsiteY3" fmla="*/ 400640 h 450638"/>
              <a:gd name="connsiteX4" fmla="*/ 924466 w 968903"/>
              <a:gd name="connsiteY4" fmla="*/ 419051 h 450638"/>
              <a:gd name="connsiteX5" fmla="*/ 921720 w 968903"/>
              <a:gd name="connsiteY5" fmla="*/ 330620 h 450638"/>
              <a:gd name="connsiteX6" fmla="*/ 599493 w 968903"/>
              <a:gd name="connsiteY6" fmla="*/ 277219 h 450638"/>
              <a:gd name="connsiteX7" fmla="*/ 273057 w 968903"/>
              <a:gd name="connsiteY7" fmla="*/ 206794 h 450638"/>
              <a:gd name="connsiteX8" fmla="*/ 197084 w 968903"/>
              <a:gd name="connsiteY8" fmla="*/ 44635 h 450638"/>
              <a:gd name="connsiteX9" fmla="*/ 104384 w 968903"/>
              <a:gd name="connsiteY9" fmla="*/ 7231 h 450638"/>
              <a:gd name="connsiteX0" fmla="*/ 104384 w 968903"/>
              <a:gd name="connsiteY0" fmla="*/ 7231 h 480639"/>
              <a:gd name="connsiteX1" fmla="*/ 246 w 968903"/>
              <a:gd name="connsiteY1" fmla="*/ 164077 h 480639"/>
              <a:gd name="connsiteX2" fmla="*/ 135226 w 968903"/>
              <a:gd name="connsiteY2" fmla="*/ 328622 h 480639"/>
              <a:gd name="connsiteX3" fmla="*/ 525954 w 968903"/>
              <a:gd name="connsiteY3" fmla="*/ 470843 h 480639"/>
              <a:gd name="connsiteX4" fmla="*/ 924466 w 968903"/>
              <a:gd name="connsiteY4" fmla="*/ 419051 h 480639"/>
              <a:gd name="connsiteX5" fmla="*/ 921720 w 968903"/>
              <a:gd name="connsiteY5" fmla="*/ 330620 h 480639"/>
              <a:gd name="connsiteX6" fmla="*/ 599493 w 968903"/>
              <a:gd name="connsiteY6" fmla="*/ 277219 h 480639"/>
              <a:gd name="connsiteX7" fmla="*/ 273057 w 968903"/>
              <a:gd name="connsiteY7" fmla="*/ 206794 h 480639"/>
              <a:gd name="connsiteX8" fmla="*/ 197084 w 968903"/>
              <a:gd name="connsiteY8" fmla="*/ 44635 h 480639"/>
              <a:gd name="connsiteX9" fmla="*/ 104384 w 968903"/>
              <a:gd name="connsiteY9" fmla="*/ 7231 h 480639"/>
              <a:gd name="connsiteX0" fmla="*/ 104152 w 968671"/>
              <a:gd name="connsiteY0" fmla="*/ 7231 h 480637"/>
              <a:gd name="connsiteX1" fmla="*/ 14 w 968671"/>
              <a:gd name="connsiteY1" fmla="*/ 164077 h 480637"/>
              <a:gd name="connsiteX2" fmla="*/ 111014 w 968671"/>
              <a:gd name="connsiteY2" fmla="*/ 328621 h 480637"/>
              <a:gd name="connsiteX3" fmla="*/ 525722 w 968671"/>
              <a:gd name="connsiteY3" fmla="*/ 470843 h 480637"/>
              <a:gd name="connsiteX4" fmla="*/ 924234 w 968671"/>
              <a:gd name="connsiteY4" fmla="*/ 419051 h 480637"/>
              <a:gd name="connsiteX5" fmla="*/ 921488 w 968671"/>
              <a:gd name="connsiteY5" fmla="*/ 330620 h 480637"/>
              <a:gd name="connsiteX6" fmla="*/ 599261 w 968671"/>
              <a:gd name="connsiteY6" fmla="*/ 277219 h 480637"/>
              <a:gd name="connsiteX7" fmla="*/ 272825 w 968671"/>
              <a:gd name="connsiteY7" fmla="*/ 206794 h 480637"/>
              <a:gd name="connsiteX8" fmla="*/ 196852 w 968671"/>
              <a:gd name="connsiteY8" fmla="*/ 44635 h 480637"/>
              <a:gd name="connsiteX9" fmla="*/ 104152 w 968671"/>
              <a:gd name="connsiteY9" fmla="*/ 7231 h 480637"/>
              <a:gd name="connsiteX0" fmla="*/ 104152 w 921928"/>
              <a:gd name="connsiteY0" fmla="*/ 7231 h 470843"/>
              <a:gd name="connsiteX1" fmla="*/ 14 w 921928"/>
              <a:gd name="connsiteY1" fmla="*/ 164077 h 470843"/>
              <a:gd name="connsiteX2" fmla="*/ 111014 w 921928"/>
              <a:gd name="connsiteY2" fmla="*/ 328621 h 470843"/>
              <a:gd name="connsiteX3" fmla="*/ 525722 w 921928"/>
              <a:gd name="connsiteY3" fmla="*/ 470843 h 470843"/>
              <a:gd name="connsiteX4" fmla="*/ 921488 w 921928"/>
              <a:gd name="connsiteY4" fmla="*/ 330620 h 470843"/>
              <a:gd name="connsiteX5" fmla="*/ 599261 w 921928"/>
              <a:gd name="connsiteY5" fmla="*/ 277219 h 470843"/>
              <a:gd name="connsiteX6" fmla="*/ 272825 w 921928"/>
              <a:gd name="connsiteY6" fmla="*/ 206794 h 470843"/>
              <a:gd name="connsiteX7" fmla="*/ 196852 w 921928"/>
              <a:gd name="connsiteY7" fmla="*/ 44635 h 470843"/>
              <a:gd name="connsiteX8" fmla="*/ 104152 w 921928"/>
              <a:gd name="connsiteY8" fmla="*/ 7231 h 470843"/>
              <a:gd name="connsiteX0" fmla="*/ 104152 w 928360"/>
              <a:gd name="connsiteY0" fmla="*/ 7231 h 472894"/>
              <a:gd name="connsiteX1" fmla="*/ 14 w 928360"/>
              <a:gd name="connsiteY1" fmla="*/ 164077 h 472894"/>
              <a:gd name="connsiteX2" fmla="*/ 111014 w 928360"/>
              <a:gd name="connsiteY2" fmla="*/ 328621 h 472894"/>
              <a:gd name="connsiteX3" fmla="*/ 525722 w 928360"/>
              <a:gd name="connsiteY3" fmla="*/ 470843 h 472894"/>
              <a:gd name="connsiteX4" fmla="*/ 796342 w 928360"/>
              <a:gd name="connsiteY4" fmla="*/ 407348 h 472894"/>
              <a:gd name="connsiteX5" fmla="*/ 921488 w 928360"/>
              <a:gd name="connsiteY5" fmla="*/ 330620 h 472894"/>
              <a:gd name="connsiteX6" fmla="*/ 599261 w 928360"/>
              <a:gd name="connsiteY6" fmla="*/ 277219 h 472894"/>
              <a:gd name="connsiteX7" fmla="*/ 272825 w 928360"/>
              <a:gd name="connsiteY7" fmla="*/ 206794 h 472894"/>
              <a:gd name="connsiteX8" fmla="*/ 196852 w 928360"/>
              <a:gd name="connsiteY8" fmla="*/ 44635 h 472894"/>
              <a:gd name="connsiteX9" fmla="*/ 104152 w 928360"/>
              <a:gd name="connsiteY9" fmla="*/ 7231 h 472894"/>
              <a:gd name="connsiteX0" fmla="*/ 104152 w 1015145"/>
              <a:gd name="connsiteY0" fmla="*/ 7231 h 487892"/>
              <a:gd name="connsiteX1" fmla="*/ 14 w 1015145"/>
              <a:gd name="connsiteY1" fmla="*/ 164077 h 487892"/>
              <a:gd name="connsiteX2" fmla="*/ 111014 w 1015145"/>
              <a:gd name="connsiteY2" fmla="*/ 328621 h 487892"/>
              <a:gd name="connsiteX3" fmla="*/ 525722 w 1015145"/>
              <a:gd name="connsiteY3" fmla="*/ 470843 h 487892"/>
              <a:gd name="connsiteX4" fmla="*/ 988180 w 1015145"/>
              <a:gd name="connsiteY4" fmla="*/ 469751 h 487892"/>
              <a:gd name="connsiteX5" fmla="*/ 921488 w 1015145"/>
              <a:gd name="connsiteY5" fmla="*/ 330620 h 487892"/>
              <a:gd name="connsiteX6" fmla="*/ 599261 w 1015145"/>
              <a:gd name="connsiteY6" fmla="*/ 277219 h 487892"/>
              <a:gd name="connsiteX7" fmla="*/ 272825 w 1015145"/>
              <a:gd name="connsiteY7" fmla="*/ 206794 h 487892"/>
              <a:gd name="connsiteX8" fmla="*/ 196852 w 1015145"/>
              <a:gd name="connsiteY8" fmla="*/ 44635 h 487892"/>
              <a:gd name="connsiteX9" fmla="*/ 104152 w 1015145"/>
              <a:gd name="connsiteY9" fmla="*/ 7231 h 48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5145" h="487892">
                <a:moveTo>
                  <a:pt x="104152" y="7231"/>
                </a:moveTo>
                <a:cubicBezTo>
                  <a:pt x="71346" y="27138"/>
                  <a:pt x="-1130" y="110512"/>
                  <a:pt x="14" y="164077"/>
                </a:cubicBezTo>
                <a:cubicBezTo>
                  <a:pt x="1158" y="217642"/>
                  <a:pt x="23396" y="277493"/>
                  <a:pt x="111014" y="328621"/>
                </a:cubicBezTo>
                <a:cubicBezTo>
                  <a:pt x="198632" y="379749"/>
                  <a:pt x="379528" y="447321"/>
                  <a:pt x="525722" y="470843"/>
                </a:cubicBezTo>
                <a:cubicBezTo>
                  <a:pt x="671916" y="494365"/>
                  <a:pt x="922219" y="493121"/>
                  <a:pt x="988180" y="469751"/>
                </a:cubicBezTo>
                <a:cubicBezTo>
                  <a:pt x="1054141" y="446381"/>
                  <a:pt x="986308" y="362709"/>
                  <a:pt x="921488" y="330620"/>
                </a:cubicBezTo>
                <a:cubicBezTo>
                  <a:pt x="856668" y="298531"/>
                  <a:pt x="686056" y="292007"/>
                  <a:pt x="599261" y="277219"/>
                </a:cubicBezTo>
                <a:cubicBezTo>
                  <a:pt x="512466" y="262432"/>
                  <a:pt x="339893" y="245558"/>
                  <a:pt x="272825" y="206794"/>
                </a:cubicBezTo>
                <a:cubicBezTo>
                  <a:pt x="205757" y="168030"/>
                  <a:pt x="224964" y="77896"/>
                  <a:pt x="196852" y="44635"/>
                </a:cubicBezTo>
                <a:cubicBezTo>
                  <a:pt x="168740" y="11375"/>
                  <a:pt x="136958" y="-12676"/>
                  <a:pt x="104152" y="7231"/>
                </a:cubicBezTo>
                <a:close/>
              </a:path>
            </a:pathLst>
          </a:custGeom>
          <a:solidFill>
            <a:schemeClr val="accent6">
              <a:lumMod val="75000"/>
              <a:alpha val="63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1325563" y="1290638"/>
            <a:ext cx="219075" cy="111125"/>
          </a:xfrm>
          <a:custGeom>
            <a:avLst/>
            <a:gdLst>
              <a:gd name="connsiteX0" fmla="*/ 396880 w 670922"/>
              <a:gd name="connsiteY0" fmla="*/ 120416 h 260218"/>
              <a:gd name="connsiteX1" fmla="*/ 504830 w 670922"/>
              <a:gd name="connsiteY1" fmla="*/ 110891 h 260218"/>
              <a:gd name="connsiteX2" fmla="*/ 612780 w 670922"/>
              <a:gd name="connsiteY2" fmla="*/ 85491 h 260218"/>
              <a:gd name="connsiteX3" fmla="*/ 666755 w 670922"/>
              <a:gd name="connsiteY3" fmla="*/ 107716 h 260218"/>
              <a:gd name="connsiteX4" fmla="*/ 654055 w 670922"/>
              <a:gd name="connsiteY4" fmla="*/ 180741 h 260218"/>
              <a:gd name="connsiteX5" fmla="*/ 549280 w 670922"/>
              <a:gd name="connsiteY5" fmla="*/ 250591 h 260218"/>
              <a:gd name="connsiteX6" fmla="*/ 425455 w 670922"/>
              <a:gd name="connsiteY6" fmla="*/ 256941 h 260218"/>
              <a:gd name="connsiteX7" fmla="*/ 304805 w 670922"/>
              <a:gd name="connsiteY7" fmla="*/ 225191 h 260218"/>
              <a:gd name="connsiteX8" fmla="*/ 171455 w 670922"/>
              <a:gd name="connsiteY8" fmla="*/ 228366 h 260218"/>
              <a:gd name="connsiteX9" fmla="*/ 53980 w 670922"/>
              <a:gd name="connsiteY9" fmla="*/ 174391 h 260218"/>
              <a:gd name="connsiteX10" fmla="*/ 5 w 670922"/>
              <a:gd name="connsiteY10" fmla="*/ 95016 h 260218"/>
              <a:gd name="connsiteX11" fmla="*/ 50805 w 670922"/>
              <a:gd name="connsiteY11" fmla="*/ 6116 h 260218"/>
              <a:gd name="connsiteX12" fmla="*/ 95255 w 670922"/>
              <a:gd name="connsiteY12" fmla="*/ 15641 h 260218"/>
              <a:gd name="connsiteX13" fmla="*/ 203205 w 670922"/>
              <a:gd name="connsiteY13" fmla="*/ 79141 h 260218"/>
              <a:gd name="connsiteX14" fmla="*/ 336555 w 670922"/>
              <a:gd name="connsiteY14" fmla="*/ 117241 h 260218"/>
              <a:gd name="connsiteX15" fmla="*/ 396880 w 670922"/>
              <a:gd name="connsiteY15" fmla="*/ 120416 h 260218"/>
              <a:gd name="connsiteX0" fmla="*/ 397812 w 671854"/>
              <a:gd name="connsiteY0" fmla="*/ 104775 h 244577"/>
              <a:gd name="connsiteX1" fmla="*/ 505762 w 671854"/>
              <a:gd name="connsiteY1" fmla="*/ 95250 h 244577"/>
              <a:gd name="connsiteX2" fmla="*/ 613712 w 671854"/>
              <a:gd name="connsiteY2" fmla="*/ 69850 h 244577"/>
              <a:gd name="connsiteX3" fmla="*/ 667687 w 671854"/>
              <a:gd name="connsiteY3" fmla="*/ 92075 h 244577"/>
              <a:gd name="connsiteX4" fmla="*/ 654987 w 671854"/>
              <a:gd name="connsiteY4" fmla="*/ 165100 h 244577"/>
              <a:gd name="connsiteX5" fmla="*/ 550212 w 671854"/>
              <a:gd name="connsiteY5" fmla="*/ 234950 h 244577"/>
              <a:gd name="connsiteX6" fmla="*/ 426387 w 671854"/>
              <a:gd name="connsiteY6" fmla="*/ 241300 h 244577"/>
              <a:gd name="connsiteX7" fmla="*/ 305737 w 671854"/>
              <a:gd name="connsiteY7" fmla="*/ 209550 h 244577"/>
              <a:gd name="connsiteX8" fmla="*/ 172387 w 671854"/>
              <a:gd name="connsiteY8" fmla="*/ 212725 h 244577"/>
              <a:gd name="connsiteX9" fmla="*/ 54912 w 671854"/>
              <a:gd name="connsiteY9" fmla="*/ 158750 h 244577"/>
              <a:gd name="connsiteX10" fmla="*/ 937 w 671854"/>
              <a:gd name="connsiteY10" fmla="*/ 79375 h 244577"/>
              <a:gd name="connsiteX11" fmla="*/ 96187 w 671854"/>
              <a:gd name="connsiteY11" fmla="*/ 0 h 244577"/>
              <a:gd name="connsiteX12" fmla="*/ 204137 w 671854"/>
              <a:gd name="connsiteY12" fmla="*/ 63500 h 244577"/>
              <a:gd name="connsiteX13" fmla="*/ 337487 w 671854"/>
              <a:gd name="connsiteY13" fmla="*/ 101600 h 244577"/>
              <a:gd name="connsiteX14" fmla="*/ 397812 w 671854"/>
              <a:gd name="connsiteY14" fmla="*/ 104775 h 244577"/>
              <a:gd name="connsiteX0" fmla="*/ 410310 w 684352"/>
              <a:gd name="connsiteY0" fmla="*/ 105731 h 245533"/>
              <a:gd name="connsiteX1" fmla="*/ 518260 w 684352"/>
              <a:gd name="connsiteY1" fmla="*/ 96206 h 245533"/>
              <a:gd name="connsiteX2" fmla="*/ 626210 w 684352"/>
              <a:gd name="connsiteY2" fmla="*/ 70806 h 245533"/>
              <a:gd name="connsiteX3" fmla="*/ 680185 w 684352"/>
              <a:gd name="connsiteY3" fmla="*/ 93031 h 245533"/>
              <a:gd name="connsiteX4" fmla="*/ 667485 w 684352"/>
              <a:gd name="connsiteY4" fmla="*/ 166056 h 245533"/>
              <a:gd name="connsiteX5" fmla="*/ 562710 w 684352"/>
              <a:gd name="connsiteY5" fmla="*/ 235906 h 245533"/>
              <a:gd name="connsiteX6" fmla="*/ 438885 w 684352"/>
              <a:gd name="connsiteY6" fmla="*/ 242256 h 245533"/>
              <a:gd name="connsiteX7" fmla="*/ 318235 w 684352"/>
              <a:gd name="connsiteY7" fmla="*/ 210506 h 245533"/>
              <a:gd name="connsiteX8" fmla="*/ 184885 w 684352"/>
              <a:gd name="connsiteY8" fmla="*/ 213681 h 245533"/>
              <a:gd name="connsiteX9" fmla="*/ 67410 w 684352"/>
              <a:gd name="connsiteY9" fmla="*/ 159706 h 245533"/>
              <a:gd name="connsiteX10" fmla="*/ 735 w 684352"/>
              <a:gd name="connsiteY10" fmla="*/ 35881 h 245533"/>
              <a:gd name="connsiteX11" fmla="*/ 108685 w 684352"/>
              <a:gd name="connsiteY11" fmla="*/ 956 h 245533"/>
              <a:gd name="connsiteX12" fmla="*/ 216635 w 684352"/>
              <a:gd name="connsiteY12" fmla="*/ 64456 h 245533"/>
              <a:gd name="connsiteX13" fmla="*/ 349985 w 684352"/>
              <a:gd name="connsiteY13" fmla="*/ 102556 h 245533"/>
              <a:gd name="connsiteX14" fmla="*/ 410310 w 684352"/>
              <a:gd name="connsiteY14" fmla="*/ 105731 h 245533"/>
              <a:gd name="connsiteX0" fmla="*/ 411784 w 685826"/>
              <a:gd name="connsiteY0" fmla="*/ 106435 h 246237"/>
              <a:gd name="connsiteX1" fmla="*/ 519734 w 685826"/>
              <a:gd name="connsiteY1" fmla="*/ 96910 h 246237"/>
              <a:gd name="connsiteX2" fmla="*/ 627684 w 685826"/>
              <a:gd name="connsiteY2" fmla="*/ 71510 h 246237"/>
              <a:gd name="connsiteX3" fmla="*/ 681659 w 685826"/>
              <a:gd name="connsiteY3" fmla="*/ 93735 h 246237"/>
              <a:gd name="connsiteX4" fmla="*/ 668959 w 685826"/>
              <a:gd name="connsiteY4" fmla="*/ 166760 h 246237"/>
              <a:gd name="connsiteX5" fmla="*/ 564184 w 685826"/>
              <a:gd name="connsiteY5" fmla="*/ 236610 h 246237"/>
              <a:gd name="connsiteX6" fmla="*/ 440359 w 685826"/>
              <a:gd name="connsiteY6" fmla="*/ 242960 h 246237"/>
              <a:gd name="connsiteX7" fmla="*/ 319709 w 685826"/>
              <a:gd name="connsiteY7" fmla="*/ 211210 h 246237"/>
              <a:gd name="connsiteX8" fmla="*/ 186359 w 685826"/>
              <a:gd name="connsiteY8" fmla="*/ 214385 h 246237"/>
              <a:gd name="connsiteX9" fmla="*/ 68884 w 685826"/>
              <a:gd name="connsiteY9" fmla="*/ 160410 h 246237"/>
              <a:gd name="connsiteX10" fmla="*/ 2209 w 685826"/>
              <a:gd name="connsiteY10" fmla="*/ 36585 h 246237"/>
              <a:gd name="connsiteX11" fmla="*/ 110159 w 685826"/>
              <a:gd name="connsiteY11" fmla="*/ 1660 h 246237"/>
              <a:gd name="connsiteX12" fmla="*/ 218109 w 685826"/>
              <a:gd name="connsiteY12" fmla="*/ 65160 h 246237"/>
              <a:gd name="connsiteX13" fmla="*/ 351459 w 685826"/>
              <a:gd name="connsiteY13" fmla="*/ 103260 h 246237"/>
              <a:gd name="connsiteX14" fmla="*/ 411784 w 685826"/>
              <a:gd name="connsiteY14" fmla="*/ 106435 h 246237"/>
              <a:gd name="connsiteX0" fmla="*/ 411784 w 685826"/>
              <a:gd name="connsiteY0" fmla="*/ 106435 h 246237"/>
              <a:gd name="connsiteX1" fmla="*/ 519734 w 685826"/>
              <a:gd name="connsiteY1" fmla="*/ 96910 h 246237"/>
              <a:gd name="connsiteX2" fmla="*/ 627684 w 685826"/>
              <a:gd name="connsiteY2" fmla="*/ 71510 h 246237"/>
              <a:gd name="connsiteX3" fmla="*/ 681659 w 685826"/>
              <a:gd name="connsiteY3" fmla="*/ 93735 h 246237"/>
              <a:gd name="connsiteX4" fmla="*/ 668959 w 685826"/>
              <a:gd name="connsiteY4" fmla="*/ 166760 h 246237"/>
              <a:gd name="connsiteX5" fmla="*/ 564184 w 685826"/>
              <a:gd name="connsiteY5" fmla="*/ 236610 h 246237"/>
              <a:gd name="connsiteX6" fmla="*/ 440359 w 685826"/>
              <a:gd name="connsiteY6" fmla="*/ 242960 h 246237"/>
              <a:gd name="connsiteX7" fmla="*/ 319709 w 685826"/>
              <a:gd name="connsiteY7" fmla="*/ 211210 h 246237"/>
              <a:gd name="connsiteX8" fmla="*/ 186359 w 685826"/>
              <a:gd name="connsiteY8" fmla="*/ 214385 h 246237"/>
              <a:gd name="connsiteX9" fmla="*/ 68884 w 685826"/>
              <a:gd name="connsiteY9" fmla="*/ 160410 h 246237"/>
              <a:gd name="connsiteX10" fmla="*/ 2209 w 685826"/>
              <a:gd name="connsiteY10" fmla="*/ 36585 h 246237"/>
              <a:gd name="connsiteX11" fmla="*/ 110159 w 685826"/>
              <a:gd name="connsiteY11" fmla="*/ 1660 h 246237"/>
              <a:gd name="connsiteX12" fmla="*/ 218109 w 685826"/>
              <a:gd name="connsiteY12" fmla="*/ 65160 h 246237"/>
              <a:gd name="connsiteX13" fmla="*/ 351459 w 685826"/>
              <a:gd name="connsiteY13" fmla="*/ 103260 h 246237"/>
              <a:gd name="connsiteX14" fmla="*/ 411784 w 685826"/>
              <a:gd name="connsiteY14" fmla="*/ 106435 h 246237"/>
              <a:gd name="connsiteX0" fmla="*/ 411784 w 685826"/>
              <a:gd name="connsiteY0" fmla="*/ 106435 h 246017"/>
              <a:gd name="connsiteX1" fmla="*/ 519734 w 685826"/>
              <a:gd name="connsiteY1" fmla="*/ 96910 h 246017"/>
              <a:gd name="connsiteX2" fmla="*/ 627684 w 685826"/>
              <a:gd name="connsiteY2" fmla="*/ 71510 h 246017"/>
              <a:gd name="connsiteX3" fmla="*/ 681659 w 685826"/>
              <a:gd name="connsiteY3" fmla="*/ 93735 h 246017"/>
              <a:gd name="connsiteX4" fmla="*/ 668959 w 685826"/>
              <a:gd name="connsiteY4" fmla="*/ 166760 h 246017"/>
              <a:gd name="connsiteX5" fmla="*/ 564184 w 685826"/>
              <a:gd name="connsiteY5" fmla="*/ 236610 h 246017"/>
              <a:gd name="connsiteX6" fmla="*/ 440359 w 685826"/>
              <a:gd name="connsiteY6" fmla="*/ 242960 h 246017"/>
              <a:gd name="connsiteX7" fmla="*/ 186359 w 685826"/>
              <a:gd name="connsiteY7" fmla="*/ 214385 h 246017"/>
              <a:gd name="connsiteX8" fmla="*/ 68884 w 685826"/>
              <a:gd name="connsiteY8" fmla="*/ 160410 h 246017"/>
              <a:gd name="connsiteX9" fmla="*/ 2209 w 685826"/>
              <a:gd name="connsiteY9" fmla="*/ 36585 h 246017"/>
              <a:gd name="connsiteX10" fmla="*/ 110159 w 685826"/>
              <a:gd name="connsiteY10" fmla="*/ 1660 h 246017"/>
              <a:gd name="connsiteX11" fmla="*/ 218109 w 685826"/>
              <a:gd name="connsiteY11" fmla="*/ 65160 h 246017"/>
              <a:gd name="connsiteX12" fmla="*/ 351459 w 685826"/>
              <a:gd name="connsiteY12" fmla="*/ 103260 h 246017"/>
              <a:gd name="connsiteX13" fmla="*/ 411784 w 685826"/>
              <a:gd name="connsiteY13" fmla="*/ 106435 h 246017"/>
              <a:gd name="connsiteX0" fmla="*/ 411784 w 685826"/>
              <a:gd name="connsiteY0" fmla="*/ 106435 h 276663"/>
              <a:gd name="connsiteX1" fmla="*/ 519734 w 685826"/>
              <a:gd name="connsiteY1" fmla="*/ 96910 h 276663"/>
              <a:gd name="connsiteX2" fmla="*/ 627684 w 685826"/>
              <a:gd name="connsiteY2" fmla="*/ 71510 h 276663"/>
              <a:gd name="connsiteX3" fmla="*/ 681659 w 685826"/>
              <a:gd name="connsiteY3" fmla="*/ 93735 h 276663"/>
              <a:gd name="connsiteX4" fmla="*/ 668959 w 685826"/>
              <a:gd name="connsiteY4" fmla="*/ 166760 h 276663"/>
              <a:gd name="connsiteX5" fmla="*/ 564184 w 685826"/>
              <a:gd name="connsiteY5" fmla="*/ 236610 h 276663"/>
              <a:gd name="connsiteX6" fmla="*/ 335584 w 685826"/>
              <a:gd name="connsiteY6" fmla="*/ 276297 h 276663"/>
              <a:gd name="connsiteX7" fmla="*/ 186359 w 685826"/>
              <a:gd name="connsiteY7" fmla="*/ 214385 h 276663"/>
              <a:gd name="connsiteX8" fmla="*/ 68884 w 685826"/>
              <a:gd name="connsiteY8" fmla="*/ 160410 h 276663"/>
              <a:gd name="connsiteX9" fmla="*/ 2209 w 685826"/>
              <a:gd name="connsiteY9" fmla="*/ 36585 h 276663"/>
              <a:gd name="connsiteX10" fmla="*/ 110159 w 685826"/>
              <a:gd name="connsiteY10" fmla="*/ 1660 h 276663"/>
              <a:gd name="connsiteX11" fmla="*/ 218109 w 685826"/>
              <a:gd name="connsiteY11" fmla="*/ 65160 h 276663"/>
              <a:gd name="connsiteX12" fmla="*/ 351459 w 685826"/>
              <a:gd name="connsiteY12" fmla="*/ 103260 h 276663"/>
              <a:gd name="connsiteX13" fmla="*/ 411784 w 685826"/>
              <a:gd name="connsiteY13" fmla="*/ 106435 h 276663"/>
              <a:gd name="connsiteX0" fmla="*/ 413103 w 687145"/>
              <a:gd name="connsiteY0" fmla="*/ 106435 h 279062"/>
              <a:gd name="connsiteX1" fmla="*/ 521053 w 687145"/>
              <a:gd name="connsiteY1" fmla="*/ 96910 h 279062"/>
              <a:gd name="connsiteX2" fmla="*/ 629003 w 687145"/>
              <a:gd name="connsiteY2" fmla="*/ 71510 h 279062"/>
              <a:gd name="connsiteX3" fmla="*/ 682978 w 687145"/>
              <a:gd name="connsiteY3" fmla="*/ 93735 h 279062"/>
              <a:gd name="connsiteX4" fmla="*/ 670278 w 687145"/>
              <a:gd name="connsiteY4" fmla="*/ 166760 h 279062"/>
              <a:gd name="connsiteX5" fmla="*/ 565503 w 687145"/>
              <a:gd name="connsiteY5" fmla="*/ 236610 h 279062"/>
              <a:gd name="connsiteX6" fmla="*/ 336903 w 687145"/>
              <a:gd name="connsiteY6" fmla="*/ 276297 h 279062"/>
              <a:gd name="connsiteX7" fmla="*/ 70203 w 687145"/>
              <a:gd name="connsiteY7" fmla="*/ 160410 h 279062"/>
              <a:gd name="connsiteX8" fmla="*/ 3528 w 687145"/>
              <a:gd name="connsiteY8" fmla="*/ 36585 h 279062"/>
              <a:gd name="connsiteX9" fmla="*/ 111478 w 687145"/>
              <a:gd name="connsiteY9" fmla="*/ 1660 h 279062"/>
              <a:gd name="connsiteX10" fmla="*/ 219428 w 687145"/>
              <a:gd name="connsiteY10" fmla="*/ 65160 h 279062"/>
              <a:gd name="connsiteX11" fmla="*/ 352778 w 687145"/>
              <a:gd name="connsiteY11" fmla="*/ 103260 h 279062"/>
              <a:gd name="connsiteX12" fmla="*/ 413103 w 687145"/>
              <a:gd name="connsiteY12" fmla="*/ 106435 h 279062"/>
              <a:gd name="connsiteX0" fmla="*/ 411628 w 685670"/>
              <a:gd name="connsiteY0" fmla="*/ 106435 h 277419"/>
              <a:gd name="connsiteX1" fmla="*/ 519578 w 685670"/>
              <a:gd name="connsiteY1" fmla="*/ 96910 h 277419"/>
              <a:gd name="connsiteX2" fmla="*/ 627528 w 685670"/>
              <a:gd name="connsiteY2" fmla="*/ 71510 h 277419"/>
              <a:gd name="connsiteX3" fmla="*/ 681503 w 685670"/>
              <a:gd name="connsiteY3" fmla="*/ 93735 h 277419"/>
              <a:gd name="connsiteX4" fmla="*/ 668803 w 685670"/>
              <a:gd name="connsiteY4" fmla="*/ 166760 h 277419"/>
              <a:gd name="connsiteX5" fmla="*/ 564028 w 685670"/>
              <a:gd name="connsiteY5" fmla="*/ 236610 h 277419"/>
              <a:gd name="connsiteX6" fmla="*/ 335428 w 685670"/>
              <a:gd name="connsiteY6" fmla="*/ 276297 h 277419"/>
              <a:gd name="connsiteX7" fmla="*/ 97303 w 685670"/>
              <a:gd name="connsiteY7" fmla="*/ 193748 h 277419"/>
              <a:gd name="connsiteX8" fmla="*/ 2053 w 685670"/>
              <a:gd name="connsiteY8" fmla="*/ 36585 h 277419"/>
              <a:gd name="connsiteX9" fmla="*/ 110003 w 685670"/>
              <a:gd name="connsiteY9" fmla="*/ 1660 h 277419"/>
              <a:gd name="connsiteX10" fmla="*/ 217953 w 685670"/>
              <a:gd name="connsiteY10" fmla="*/ 65160 h 277419"/>
              <a:gd name="connsiteX11" fmla="*/ 351303 w 685670"/>
              <a:gd name="connsiteY11" fmla="*/ 103260 h 277419"/>
              <a:gd name="connsiteX12" fmla="*/ 411628 w 685670"/>
              <a:gd name="connsiteY12" fmla="*/ 106435 h 277419"/>
              <a:gd name="connsiteX0" fmla="*/ 371019 w 645061"/>
              <a:gd name="connsiteY0" fmla="*/ 105011 h 275995"/>
              <a:gd name="connsiteX1" fmla="*/ 478969 w 645061"/>
              <a:gd name="connsiteY1" fmla="*/ 95486 h 275995"/>
              <a:gd name="connsiteX2" fmla="*/ 586919 w 645061"/>
              <a:gd name="connsiteY2" fmla="*/ 70086 h 275995"/>
              <a:gd name="connsiteX3" fmla="*/ 640894 w 645061"/>
              <a:gd name="connsiteY3" fmla="*/ 92311 h 275995"/>
              <a:gd name="connsiteX4" fmla="*/ 628194 w 645061"/>
              <a:gd name="connsiteY4" fmla="*/ 165336 h 275995"/>
              <a:gd name="connsiteX5" fmla="*/ 523419 w 645061"/>
              <a:gd name="connsiteY5" fmla="*/ 235186 h 275995"/>
              <a:gd name="connsiteX6" fmla="*/ 294819 w 645061"/>
              <a:gd name="connsiteY6" fmla="*/ 274873 h 275995"/>
              <a:gd name="connsiteX7" fmla="*/ 56694 w 645061"/>
              <a:gd name="connsiteY7" fmla="*/ 192324 h 275995"/>
              <a:gd name="connsiteX8" fmla="*/ 4306 w 645061"/>
              <a:gd name="connsiteY8" fmla="*/ 49448 h 275995"/>
              <a:gd name="connsiteX9" fmla="*/ 69394 w 645061"/>
              <a:gd name="connsiteY9" fmla="*/ 236 h 275995"/>
              <a:gd name="connsiteX10" fmla="*/ 177344 w 645061"/>
              <a:gd name="connsiteY10" fmla="*/ 63736 h 275995"/>
              <a:gd name="connsiteX11" fmla="*/ 310694 w 645061"/>
              <a:gd name="connsiteY11" fmla="*/ 101836 h 275995"/>
              <a:gd name="connsiteX12" fmla="*/ 371019 w 645061"/>
              <a:gd name="connsiteY12" fmla="*/ 105011 h 275995"/>
              <a:gd name="connsiteX0" fmla="*/ 372631 w 649386"/>
              <a:gd name="connsiteY0" fmla="*/ 107156 h 292109"/>
              <a:gd name="connsiteX1" fmla="*/ 480581 w 649386"/>
              <a:gd name="connsiteY1" fmla="*/ 97631 h 292109"/>
              <a:gd name="connsiteX2" fmla="*/ 588531 w 649386"/>
              <a:gd name="connsiteY2" fmla="*/ 72231 h 292109"/>
              <a:gd name="connsiteX3" fmla="*/ 642506 w 649386"/>
              <a:gd name="connsiteY3" fmla="*/ 94456 h 292109"/>
              <a:gd name="connsiteX4" fmla="*/ 629806 w 649386"/>
              <a:gd name="connsiteY4" fmla="*/ 167481 h 292109"/>
              <a:gd name="connsiteX5" fmla="*/ 525031 w 649386"/>
              <a:gd name="connsiteY5" fmla="*/ 237331 h 292109"/>
              <a:gd name="connsiteX6" fmla="*/ 296431 w 649386"/>
              <a:gd name="connsiteY6" fmla="*/ 277018 h 292109"/>
              <a:gd name="connsiteX7" fmla="*/ 48419 w 649386"/>
              <a:gd name="connsiteY7" fmla="*/ 146780 h 292109"/>
              <a:gd name="connsiteX8" fmla="*/ 5918 w 649386"/>
              <a:gd name="connsiteY8" fmla="*/ 51593 h 292109"/>
              <a:gd name="connsiteX9" fmla="*/ 71006 w 649386"/>
              <a:gd name="connsiteY9" fmla="*/ 2381 h 292109"/>
              <a:gd name="connsiteX10" fmla="*/ 178956 w 649386"/>
              <a:gd name="connsiteY10" fmla="*/ 65881 h 292109"/>
              <a:gd name="connsiteX11" fmla="*/ 312306 w 649386"/>
              <a:gd name="connsiteY11" fmla="*/ 103981 h 292109"/>
              <a:gd name="connsiteX12" fmla="*/ 372631 w 649386"/>
              <a:gd name="connsiteY12" fmla="*/ 107156 h 292109"/>
              <a:gd name="connsiteX0" fmla="*/ 370477 w 647232"/>
              <a:gd name="connsiteY0" fmla="*/ 107156 h 244826"/>
              <a:gd name="connsiteX1" fmla="*/ 478427 w 647232"/>
              <a:gd name="connsiteY1" fmla="*/ 97631 h 244826"/>
              <a:gd name="connsiteX2" fmla="*/ 586377 w 647232"/>
              <a:gd name="connsiteY2" fmla="*/ 72231 h 244826"/>
              <a:gd name="connsiteX3" fmla="*/ 640352 w 647232"/>
              <a:gd name="connsiteY3" fmla="*/ 94456 h 244826"/>
              <a:gd name="connsiteX4" fmla="*/ 627652 w 647232"/>
              <a:gd name="connsiteY4" fmla="*/ 167481 h 244826"/>
              <a:gd name="connsiteX5" fmla="*/ 522877 w 647232"/>
              <a:gd name="connsiteY5" fmla="*/ 237331 h 244826"/>
              <a:gd name="connsiteX6" fmla="*/ 271167 w 647232"/>
              <a:gd name="connsiteY6" fmla="*/ 212447 h 244826"/>
              <a:gd name="connsiteX7" fmla="*/ 46265 w 647232"/>
              <a:gd name="connsiteY7" fmla="*/ 146780 h 244826"/>
              <a:gd name="connsiteX8" fmla="*/ 3764 w 647232"/>
              <a:gd name="connsiteY8" fmla="*/ 51593 h 244826"/>
              <a:gd name="connsiteX9" fmla="*/ 68852 w 647232"/>
              <a:gd name="connsiteY9" fmla="*/ 2381 h 244826"/>
              <a:gd name="connsiteX10" fmla="*/ 176802 w 647232"/>
              <a:gd name="connsiteY10" fmla="*/ 65881 h 244826"/>
              <a:gd name="connsiteX11" fmla="*/ 310152 w 647232"/>
              <a:gd name="connsiteY11" fmla="*/ 103981 h 244826"/>
              <a:gd name="connsiteX12" fmla="*/ 370477 w 647232"/>
              <a:gd name="connsiteY12" fmla="*/ 107156 h 244826"/>
              <a:gd name="connsiteX0" fmla="*/ 370477 w 647232"/>
              <a:gd name="connsiteY0" fmla="*/ 107156 h 222813"/>
              <a:gd name="connsiteX1" fmla="*/ 478427 w 647232"/>
              <a:gd name="connsiteY1" fmla="*/ 97631 h 222813"/>
              <a:gd name="connsiteX2" fmla="*/ 586377 w 647232"/>
              <a:gd name="connsiteY2" fmla="*/ 72231 h 222813"/>
              <a:gd name="connsiteX3" fmla="*/ 640352 w 647232"/>
              <a:gd name="connsiteY3" fmla="*/ 94456 h 222813"/>
              <a:gd name="connsiteX4" fmla="*/ 627652 w 647232"/>
              <a:gd name="connsiteY4" fmla="*/ 167481 h 222813"/>
              <a:gd name="connsiteX5" fmla="*/ 541154 w 647232"/>
              <a:gd name="connsiteY5" fmla="*/ 208973 h 222813"/>
              <a:gd name="connsiteX6" fmla="*/ 271167 w 647232"/>
              <a:gd name="connsiteY6" fmla="*/ 212447 h 222813"/>
              <a:gd name="connsiteX7" fmla="*/ 46265 w 647232"/>
              <a:gd name="connsiteY7" fmla="*/ 146780 h 222813"/>
              <a:gd name="connsiteX8" fmla="*/ 3764 w 647232"/>
              <a:gd name="connsiteY8" fmla="*/ 51593 h 222813"/>
              <a:gd name="connsiteX9" fmla="*/ 68852 w 647232"/>
              <a:gd name="connsiteY9" fmla="*/ 2381 h 222813"/>
              <a:gd name="connsiteX10" fmla="*/ 176802 w 647232"/>
              <a:gd name="connsiteY10" fmla="*/ 65881 h 222813"/>
              <a:gd name="connsiteX11" fmla="*/ 310152 w 647232"/>
              <a:gd name="connsiteY11" fmla="*/ 103981 h 222813"/>
              <a:gd name="connsiteX12" fmla="*/ 370477 w 647232"/>
              <a:gd name="connsiteY12" fmla="*/ 107156 h 222813"/>
              <a:gd name="connsiteX0" fmla="*/ 370477 w 655850"/>
              <a:gd name="connsiteY0" fmla="*/ 107156 h 222813"/>
              <a:gd name="connsiteX1" fmla="*/ 478427 w 655850"/>
              <a:gd name="connsiteY1" fmla="*/ 97631 h 222813"/>
              <a:gd name="connsiteX2" fmla="*/ 586377 w 655850"/>
              <a:gd name="connsiteY2" fmla="*/ 72231 h 222813"/>
              <a:gd name="connsiteX3" fmla="*/ 640352 w 655850"/>
              <a:gd name="connsiteY3" fmla="*/ 94456 h 222813"/>
              <a:gd name="connsiteX4" fmla="*/ 639317 w 655850"/>
              <a:gd name="connsiteY4" fmla="*/ 135901 h 222813"/>
              <a:gd name="connsiteX5" fmla="*/ 541154 w 655850"/>
              <a:gd name="connsiteY5" fmla="*/ 208973 h 222813"/>
              <a:gd name="connsiteX6" fmla="*/ 271167 w 655850"/>
              <a:gd name="connsiteY6" fmla="*/ 212447 h 222813"/>
              <a:gd name="connsiteX7" fmla="*/ 46265 w 655850"/>
              <a:gd name="connsiteY7" fmla="*/ 146780 h 222813"/>
              <a:gd name="connsiteX8" fmla="*/ 3764 w 655850"/>
              <a:gd name="connsiteY8" fmla="*/ 51593 h 222813"/>
              <a:gd name="connsiteX9" fmla="*/ 68852 w 655850"/>
              <a:gd name="connsiteY9" fmla="*/ 2381 h 222813"/>
              <a:gd name="connsiteX10" fmla="*/ 176802 w 655850"/>
              <a:gd name="connsiteY10" fmla="*/ 65881 h 222813"/>
              <a:gd name="connsiteX11" fmla="*/ 310152 w 655850"/>
              <a:gd name="connsiteY11" fmla="*/ 103981 h 222813"/>
              <a:gd name="connsiteX12" fmla="*/ 370477 w 655850"/>
              <a:gd name="connsiteY12" fmla="*/ 107156 h 222813"/>
              <a:gd name="connsiteX0" fmla="*/ 417696 w 703069"/>
              <a:gd name="connsiteY0" fmla="*/ 105719 h 221376"/>
              <a:gd name="connsiteX1" fmla="*/ 525646 w 703069"/>
              <a:gd name="connsiteY1" fmla="*/ 96194 h 221376"/>
              <a:gd name="connsiteX2" fmla="*/ 633596 w 703069"/>
              <a:gd name="connsiteY2" fmla="*/ 70794 h 221376"/>
              <a:gd name="connsiteX3" fmla="*/ 687571 w 703069"/>
              <a:gd name="connsiteY3" fmla="*/ 93019 h 221376"/>
              <a:gd name="connsiteX4" fmla="*/ 686536 w 703069"/>
              <a:gd name="connsiteY4" fmla="*/ 134464 h 221376"/>
              <a:gd name="connsiteX5" fmla="*/ 588373 w 703069"/>
              <a:gd name="connsiteY5" fmla="*/ 207536 h 221376"/>
              <a:gd name="connsiteX6" fmla="*/ 318386 w 703069"/>
              <a:gd name="connsiteY6" fmla="*/ 211010 h 221376"/>
              <a:gd name="connsiteX7" fmla="*/ 93484 w 703069"/>
              <a:gd name="connsiteY7" fmla="*/ 145343 h 221376"/>
              <a:gd name="connsiteX8" fmla="*/ 3765 w 703069"/>
              <a:gd name="connsiteY8" fmla="*/ 58781 h 221376"/>
              <a:gd name="connsiteX9" fmla="*/ 116071 w 703069"/>
              <a:gd name="connsiteY9" fmla="*/ 944 h 221376"/>
              <a:gd name="connsiteX10" fmla="*/ 224021 w 703069"/>
              <a:gd name="connsiteY10" fmla="*/ 64444 h 221376"/>
              <a:gd name="connsiteX11" fmla="*/ 357371 w 703069"/>
              <a:gd name="connsiteY11" fmla="*/ 102544 h 221376"/>
              <a:gd name="connsiteX12" fmla="*/ 417696 w 703069"/>
              <a:gd name="connsiteY12" fmla="*/ 105719 h 221376"/>
              <a:gd name="connsiteX0" fmla="*/ 417696 w 703069"/>
              <a:gd name="connsiteY0" fmla="*/ 105719 h 221376"/>
              <a:gd name="connsiteX1" fmla="*/ 525646 w 703069"/>
              <a:gd name="connsiteY1" fmla="*/ 96194 h 221376"/>
              <a:gd name="connsiteX2" fmla="*/ 633596 w 703069"/>
              <a:gd name="connsiteY2" fmla="*/ 70794 h 221376"/>
              <a:gd name="connsiteX3" fmla="*/ 687571 w 703069"/>
              <a:gd name="connsiteY3" fmla="*/ 93019 h 221376"/>
              <a:gd name="connsiteX4" fmla="*/ 686536 w 703069"/>
              <a:gd name="connsiteY4" fmla="*/ 134464 h 221376"/>
              <a:gd name="connsiteX5" fmla="*/ 588373 w 703069"/>
              <a:gd name="connsiteY5" fmla="*/ 207536 h 221376"/>
              <a:gd name="connsiteX6" fmla="*/ 318386 w 703069"/>
              <a:gd name="connsiteY6" fmla="*/ 211010 h 221376"/>
              <a:gd name="connsiteX7" fmla="*/ 93484 w 703069"/>
              <a:gd name="connsiteY7" fmla="*/ 145343 h 221376"/>
              <a:gd name="connsiteX8" fmla="*/ 3765 w 703069"/>
              <a:gd name="connsiteY8" fmla="*/ 58781 h 221376"/>
              <a:gd name="connsiteX9" fmla="*/ 116071 w 703069"/>
              <a:gd name="connsiteY9" fmla="*/ 944 h 221376"/>
              <a:gd name="connsiteX10" fmla="*/ 224021 w 703069"/>
              <a:gd name="connsiteY10" fmla="*/ 64444 h 221376"/>
              <a:gd name="connsiteX11" fmla="*/ 312930 w 703069"/>
              <a:gd name="connsiteY11" fmla="*/ 71735 h 221376"/>
              <a:gd name="connsiteX12" fmla="*/ 417696 w 703069"/>
              <a:gd name="connsiteY12" fmla="*/ 105719 h 221376"/>
              <a:gd name="connsiteX0" fmla="*/ 417696 w 757398"/>
              <a:gd name="connsiteY0" fmla="*/ 105719 h 221376"/>
              <a:gd name="connsiteX1" fmla="*/ 525646 w 757398"/>
              <a:gd name="connsiteY1" fmla="*/ 96194 h 221376"/>
              <a:gd name="connsiteX2" fmla="*/ 633596 w 757398"/>
              <a:gd name="connsiteY2" fmla="*/ 70794 h 221376"/>
              <a:gd name="connsiteX3" fmla="*/ 687571 w 757398"/>
              <a:gd name="connsiteY3" fmla="*/ 93019 h 221376"/>
              <a:gd name="connsiteX4" fmla="*/ 740866 w 757398"/>
              <a:gd name="connsiteY4" fmla="*/ 168092 h 221376"/>
              <a:gd name="connsiteX5" fmla="*/ 588373 w 757398"/>
              <a:gd name="connsiteY5" fmla="*/ 207536 h 221376"/>
              <a:gd name="connsiteX6" fmla="*/ 318386 w 757398"/>
              <a:gd name="connsiteY6" fmla="*/ 211010 h 221376"/>
              <a:gd name="connsiteX7" fmla="*/ 93484 w 757398"/>
              <a:gd name="connsiteY7" fmla="*/ 145343 h 221376"/>
              <a:gd name="connsiteX8" fmla="*/ 3765 w 757398"/>
              <a:gd name="connsiteY8" fmla="*/ 58781 h 221376"/>
              <a:gd name="connsiteX9" fmla="*/ 116071 w 757398"/>
              <a:gd name="connsiteY9" fmla="*/ 944 h 221376"/>
              <a:gd name="connsiteX10" fmla="*/ 224021 w 757398"/>
              <a:gd name="connsiteY10" fmla="*/ 64444 h 221376"/>
              <a:gd name="connsiteX11" fmla="*/ 312930 w 757398"/>
              <a:gd name="connsiteY11" fmla="*/ 71735 h 221376"/>
              <a:gd name="connsiteX12" fmla="*/ 417696 w 757398"/>
              <a:gd name="connsiteY12" fmla="*/ 105719 h 221376"/>
              <a:gd name="connsiteX0" fmla="*/ 417696 w 750798"/>
              <a:gd name="connsiteY0" fmla="*/ 105719 h 241101"/>
              <a:gd name="connsiteX1" fmla="*/ 525646 w 750798"/>
              <a:gd name="connsiteY1" fmla="*/ 96194 h 241101"/>
              <a:gd name="connsiteX2" fmla="*/ 633596 w 750798"/>
              <a:gd name="connsiteY2" fmla="*/ 70794 h 241101"/>
              <a:gd name="connsiteX3" fmla="*/ 687571 w 750798"/>
              <a:gd name="connsiteY3" fmla="*/ 93019 h 241101"/>
              <a:gd name="connsiteX4" fmla="*/ 740866 w 750798"/>
              <a:gd name="connsiteY4" fmla="*/ 168092 h 241101"/>
              <a:gd name="connsiteX5" fmla="*/ 627981 w 750798"/>
              <a:gd name="connsiteY5" fmla="*/ 233948 h 241101"/>
              <a:gd name="connsiteX6" fmla="*/ 318386 w 750798"/>
              <a:gd name="connsiteY6" fmla="*/ 211010 h 241101"/>
              <a:gd name="connsiteX7" fmla="*/ 93484 w 750798"/>
              <a:gd name="connsiteY7" fmla="*/ 145343 h 241101"/>
              <a:gd name="connsiteX8" fmla="*/ 3765 w 750798"/>
              <a:gd name="connsiteY8" fmla="*/ 58781 h 241101"/>
              <a:gd name="connsiteX9" fmla="*/ 116071 w 750798"/>
              <a:gd name="connsiteY9" fmla="*/ 944 h 241101"/>
              <a:gd name="connsiteX10" fmla="*/ 224021 w 750798"/>
              <a:gd name="connsiteY10" fmla="*/ 64444 h 241101"/>
              <a:gd name="connsiteX11" fmla="*/ 312930 w 750798"/>
              <a:gd name="connsiteY11" fmla="*/ 71735 h 241101"/>
              <a:gd name="connsiteX12" fmla="*/ 417696 w 750798"/>
              <a:gd name="connsiteY12" fmla="*/ 105719 h 241101"/>
              <a:gd name="connsiteX0" fmla="*/ 417696 w 750798"/>
              <a:gd name="connsiteY0" fmla="*/ 105719 h 243892"/>
              <a:gd name="connsiteX1" fmla="*/ 525646 w 750798"/>
              <a:gd name="connsiteY1" fmla="*/ 96194 h 243892"/>
              <a:gd name="connsiteX2" fmla="*/ 633596 w 750798"/>
              <a:gd name="connsiteY2" fmla="*/ 70794 h 243892"/>
              <a:gd name="connsiteX3" fmla="*/ 687571 w 750798"/>
              <a:gd name="connsiteY3" fmla="*/ 93019 h 243892"/>
              <a:gd name="connsiteX4" fmla="*/ 740866 w 750798"/>
              <a:gd name="connsiteY4" fmla="*/ 168092 h 243892"/>
              <a:gd name="connsiteX5" fmla="*/ 627981 w 750798"/>
              <a:gd name="connsiteY5" fmla="*/ 233948 h 243892"/>
              <a:gd name="connsiteX6" fmla="*/ 311275 w 750798"/>
              <a:gd name="connsiteY6" fmla="*/ 227758 h 243892"/>
              <a:gd name="connsiteX7" fmla="*/ 93484 w 750798"/>
              <a:gd name="connsiteY7" fmla="*/ 145343 h 243892"/>
              <a:gd name="connsiteX8" fmla="*/ 3765 w 750798"/>
              <a:gd name="connsiteY8" fmla="*/ 58781 h 243892"/>
              <a:gd name="connsiteX9" fmla="*/ 116071 w 750798"/>
              <a:gd name="connsiteY9" fmla="*/ 944 h 243892"/>
              <a:gd name="connsiteX10" fmla="*/ 224021 w 750798"/>
              <a:gd name="connsiteY10" fmla="*/ 64444 h 243892"/>
              <a:gd name="connsiteX11" fmla="*/ 312930 w 750798"/>
              <a:gd name="connsiteY11" fmla="*/ 71735 h 243892"/>
              <a:gd name="connsiteX12" fmla="*/ 417696 w 750798"/>
              <a:gd name="connsiteY12" fmla="*/ 105719 h 243892"/>
              <a:gd name="connsiteX0" fmla="*/ 414164 w 764990"/>
              <a:gd name="connsiteY0" fmla="*/ 104794 h 240325"/>
              <a:gd name="connsiteX1" fmla="*/ 522114 w 764990"/>
              <a:gd name="connsiteY1" fmla="*/ 95269 h 240325"/>
              <a:gd name="connsiteX2" fmla="*/ 630064 w 764990"/>
              <a:gd name="connsiteY2" fmla="*/ 69869 h 240325"/>
              <a:gd name="connsiteX3" fmla="*/ 684039 w 764990"/>
              <a:gd name="connsiteY3" fmla="*/ 92094 h 240325"/>
              <a:gd name="connsiteX4" fmla="*/ 764000 w 764990"/>
              <a:gd name="connsiteY4" fmla="*/ 154279 h 240325"/>
              <a:gd name="connsiteX5" fmla="*/ 624449 w 764990"/>
              <a:gd name="connsiteY5" fmla="*/ 233023 h 240325"/>
              <a:gd name="connsiteX6" fmla="*/ 307743 w 764990"/>
              <a:gd name="connsiteY6" fmla="*/ 226833 h 240325"/>
              <a:gd name="connsiteX7" fmla="*/ 89952 w 764990"/>
              <a:gd name="connsiteY7" fmla="*/ 144418 h 240325"/>
              <a:gd name="connsiteX8" fmla="*/ 233 w 764990"/>
              <a:gd name="connsiteY8" fmla="*/ 57856 h 240325"/>
              <a:gd name="connsiteX9" fmla="*/ 112539 w 764990"/>
              <a:gd name="connsiteY9" fmla="*/ 19 h 240325"/>
              <a:gd name="connsiteX10" fmla="*/ 220489 w 764990"/>
              <a:gd name="connsiteY10" fmla="*/ 63519 h 240325"/>
              <a:gd name="connsiteX11" fmla="*/ 309398 w 764990"/>
              <a:gd name="connsiteY11" fmla="*/ 70810 h 240325"/>
              <a:gd name="connsiteX12" fmla="*/ 414164 w 764990"/>
              <a:gd name="connsiteY12" fmla="*/ 104794 h 240325"/>
              <a:gd name="connsiteX0" fmla="*/ 414164 w 775977"/>
              <a:gd name="connsiteY0" fmla="*/ 104794 h 240326"/>
              <a:gd name="connsiteX1" fmla="*/ 522114 w 775977"/>
              <a:gd name="connsiteY1" fmla="*/ 95269 h 240326"/>
              <a:gd name="connsiteX2" fmla="*/ 630064 w 775977"/>
              <a:gd name="connsiteY2" fmla="*/ 69869 h 240326"/>
              <a:gd name="connsiteX3" fmla="*/ 753367 w 775977"/>
              <a:gd name="connsiteY3" fmla="*/ 85652 h 240326"/>
              <a:gd name="connsiteX4" fmla="*/ 764000 w 775977"/>
              <a:gd name="connsiteY4" fmla="*/ 154279 h 240326"/>
              <a:gd name="connsiteX5" fmla="*/ 624449 w 775977"/>
              <a:gd name="connsiteY5" fmla="*/ 233023 h 240326"/>
              <a:gd name="connsiteX6" fmla="*/ 307743 w 775977"/>
              <a:gd name="connsiteY6" fmla="*/ 226833 h 240326"/>
              <a:gd name="connsiteX7" fmla="*/ 89952 w 775977"/>
              <a:gd name="connsiteY7" fmla="*/ 144418 h 240326"/>
              <a:gd name="connsiteX8" fmla="*/ 233 w 775977"/>
              <a:gd name="connsiteY8" fmla="*/ 57856 h 240326"/>
              <a:gd name="connsiteX9" fmla="*/ 112539 w 775977"/>
              <a:gd name="connsiteY9" fmla="*/ 19 h 240326"/>
              <a:gd name="connsiteX10" fmla="*/ 220489 w 775977"/>
              <a:gd name="connsiteY10" fmla="*/ 63519 h 240326"/>
              <a:gd name="connsiteX11" fmla="*/ 309398 w 775977"/>
              <a:gd name="connsiteY11" fmla="*/ 70810 h 240326"/>
              <a:gd name="connsiteX12" fmla="*/ 414164 w 775977"/>
              <a:gd name="connsiteY12" fmla="*/ 104794 h 240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5977" h="240326">
                <a:moveTo>
                  <a:pt x="414164" y="104794"/>
                </a:moveTo>
                <a:cubicBezTo>
                  <a:pt x="449617" y="108870"/>
                  <a:pt x="486131" y="101090"/>
                  <a:pt x="522114" y="95269"/>
                </a:cubicBezTo>
                <a:cubicBezTo>
                  <a:pt x="558097" y="89448"/>
                  <a:pt x="591522" y="71472"/>
                  <a:pt x="630064" y="69869"/>
                </a:cubicBezTo>
                <a:cubicBezTo>
                  <a:pt x="668606" y="68266"/>
                  <a:pt x="731044" y="71584"/>
                  <a:pt x="753367" y="85652"/>
                </a:cubicBezTo>
                <a:cubicBezTo>
                  <a:pt x="775690" y="99720"/>
                  <a:pt x="785486" y="129717"/>
                  <a:pt x="764000" y="154279"/>
                </a:cubicBezTo>
                <a:cubicBezTo>
                  <a:pt x="742514" y="178841"/>
                  <a:pt x="700492" y="220931"/>
                  <a:pt x="624449" y="233023"/>
                </a:cubicBezTo>
                <a:cubicBezTo>
                  <a:pt x="548406" y="245115"/>
                  <a:pt x="396826" y="241601"/>
                  <a:pt x="307743" y="226833"/>
                </a:cubicBezTo>
                <a:cubicBezTo>
                  <a:pt x="218660" y="212066"/>
                  <a:pt x="141204" y="172581"/>
                  <a:pt x="89952" y="144418"/>
                </a:cubicBezTo>
                <a:cubicBezTo>
                  <a:pt x="38700" y="116255"/>
                  <a:pt x="-3531" y="81922"/>
                  <a:pt x="233" y="57856"/>
                </a:cubicBezTo>
                <a:cubicBezTo>
                  <a:pt x="3997" y="33790"/>
                  <a:pt x="75830" y="-925"/>
                  <a:pt x="112539" y="19"/>
                </a:cubicBezTo>
                <a:cubicBezTo>
                  <a:pt x="149248" y="963"/>
                  <a:pt x="187679" y="51721"/>
                  <a:pt x="220489" y="63519"/>
                </a:cubicBezTo>
                <a:cubicBezTo>
                  <a:pt x="253299" y="75317"/>
                  <a:pt x="275531" y="63402"/>
                  <a:pt x="309398" y="70810"/>
                </a:cubicBezTo>
                <a:cubicBezTo>
                  <a:pt x="343265" y="78218"/>
                  <a:pt x="378711" y="100718"/>
                  <a:pt x="414164" y="104794"/>
                </a:cubicBezTo>
                <a:close/>
              </a:path>
            </a:pathLst>
          </a:custGeom>
          <a:solidFill>
            <a:schemeClr val="accent6">
              <a:lumMod val="75000"/>
              <a:alpha val="63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1509713" y="1673225"/>
            <a:ext cx="236537" cy="82550"/>
          </a:xfrm>
          <a:custGeom>
            <a:avLst/>
            <a:gdLst>
              <a:gd name="connsiteX0" fmla="*/ 109481 w 498990"/>
              <a:gd name="connsiteY0" fmla="*/ 19445 h 204955"/>
              <a:gd name="connsiteX1" fmla="*/ 39631 w 498990"/>
              <a:gd name="connsiteY1" fmla="*/ 395 h 204955"/>
              <a:gd name="connsiteX2" fmla="*/ 1531 w 498990"/>
              <a:gd name="connsiteY2" fmla="*/ 35320 h 204955"/>
              <a:gd name="connsiteX3" fmla="*/ 90431 w 498990"/>
              <a:gd name="connsiteY3" fmla="*/ 152795 h 204955"/>
              <a:gd name="connsiteX4" fmla="*/ 198381 w 498990"/>
              <a:gd name="connsiteY4" fmla="*/ 203595 h 204955"/>
              <a:gd name="connsiteX5" fmla="*/ 319031 w 498990"/>
              <a:gd name="connsiteY5" fmla="*/ 187720 h 204955"/>
              <a:gd name="connsiteX6" fmla="*/ 411106 w 498990"/>
              <a:gd name="connsiteY6" fmla="*/ 159145 h 204955"/>
              <a:gd name="connsiteX7" fmla="*/ 465081 w 498990"/>
              <a:gd name="connsiteY7" fmla="*/ 121045 h 204955"/>
              <a:gd name="connsiteX8" fmla="*/ 496831 w 498990"/>
              <a:gd name="connsiteY8" fmla="*/ 57545 h 204955"/>
              <a:gd name="connsiteX9" fmla="*/ 404756 w 498990"/>
              <a:gd name="connsiteY9" fmla="*/ 70245 h 204955"/>
              <a:gd name="connsiteX10" fmla="*/ 274581 w 498990"/>
              <a:gd name="connsiteY10" fmla="*/ 63895 h 204955"/>
              <a:gd name="connsiteX11" fmla="*/ 109481 w 498990"/>
              <a:gd name="connsiteY11" fmla="*/ 19445 h 204955"/>
              <a:gd name="connsiteX0" fmla="*/ 109481 w 498961"/>
              <a:gd name="connsiteY0" fmla="*/ 19445 h 204627"/>
              <a:gd name="connsiteX1" fmla="*/ 39631 w 498961"/>
              <a:gd name="connsiteY1" fmla="*/ 395 h 204627"/>
              <a:gd name="connsiteX2" fmla="*/ 1531 w 498961"/>
              <a:gd name="connsiteY2" fmla="*/ 35320 h 204627"/>
              <a:gd name="connsiteX3" fmla="*/ 90431 w 498961"/>
              <a:gd name="connsiteY3" fmla="*/ 152795 h 204627"/>
              <a:gd name="connsiteX4" fmla="*/ 198381 w 498961"/>
              <a:gd name="connsiteY4" fmla="*/ 203595 h 204627"/>
              <a:gd name="connsiteX5" fmla="*/ 319031 w 498961"/>
              <a:gd name="connsiteY5" fmla="*/ 187720 h 204627"/>
              <a:gd name="connsiteX6" fmla="*/ 414281 w 498961"/>
              <a:gd name="connsiteY6" fmla="*/ 197245 h 204627"/>
              <a:gd name="connsiteX7" fmla="*/ 465081 w 498961"/>
              <a:gd name="connsiteY7" fmla="*/ 121045 h 204627"/>
              <a:gd name="connsiteX8" fmla="*/ 496831 w 498961"/>
              <a:gd name="connsiteY8" fmla="*/ 57545 h 204627"/>
              <a:gd name="connsiteX9" fmla="*/ 404756 w 498961"/>
              <a:gd name="connsiteY9" fmla="*/ 70245 h 204627"/>
              <a:gd name="connsiteX10" fmla="*/ 274581 w 498961"/>
              <a:gd name="connsiteY10" fmla="*/ 63895 h 204627"/>
              <a:gd name="connsiteX11" fmla="*/ 109481 w 498961"/>
              <a:gd name="connsiteY11" fmla="*/ 19445 h 204627"/>
              <a:gd name="connsiteX0" fmla="*/ 109481 w 498961"/>
              <a:gd name="connsiteY0" fmla="*/ 19445 h 208538"/>
              <a:gd name="connsiteX1" fmla="*/ 39631 w 498961"/>
              <a:gd name="connsiteY1" fmla="*/ 395 h 208538"/>
              <a:gd name="connsiteX2" fmla="*/ 1531 w 498961"/>
              <a:gd name="connsiteY2" fmla="*/ 35320 h 208538"/>
              <a:gd name="connsiteX3" fmla="*/ 90431 w 498961"/>
              <a:gd name="connsiteY3" fmla="*/ 152795 h 208538"/>
              <a:gd name="connsiteX4" fmla="*/ 198381 w 498961"/>
              <a:gd name="connsiteY4" fmla="*/ 203595 h 208538"/>
              <a:gd name="connsiteX5" fmla="*/ 414281 w 498961"/>
              <a:gd name="connsiteY5" fmla="*/ 197245 h 208538"/>
              <a:gd name="connsiteX6" fmla="*/ 465081 w 498961"/>
              <a:gd name="connsiteY6" fmla="*/ 121045 h 208538"/>
              <a:gd name="connsiteX7" fmla="*/ 496831 w 498961"/>
              <a:gd name="connsiteY7" fmla="*/ 57545 h 208538"/>
              <a:gd name="connsiteX8" fmla="*/ 404756 w 498961"/>
              <a:gd name="connsiteY8" fmla="*/ 70245 h 208538"/>
              <a:gd name="connsiteX9" fmla="*/ 274581 w 498961"/>
              <a:gd name="connsiteY9" fmla="*/ 63895 h 208538"/>
              <a:gd name="connsiteX10" fmla="*/ 109481 w 498961"/>
              <a:gd name="connsiteY10" fmla="*/ 19445 h 208538"/>
              <a:gd name="connsiteX0" fmla="*/ 109481 w 496883"/>
              <a:gd name="connsiteY0" fmla="*/ 19445 h 212377"/>
              <a:gd name="connsiteX1" fmla="*/ 39631 w 496883"/>
              <a:gd name="connsiteY1" fmla="*/ 395 h 212377"/>
              <a:gd name="connsiteX2" fmla="*/ 1531 w 496883"/>
              <a:gd name="connsiteY2" fmla="*/ 35320 h 212377"/>
              <a:gd name="connsiteX3" fmla="*/ 90431 w 496883"/>
              <a:gd name="connsiteY3" fmla="*/ 152795 h 212377"/>
              <a:gd name="connsiteX4" fmla="*/ 198381 w 496883"/>
              <a:gd name="connsiteY4" fmla="*/ 203595 h 212377"/>
              <a:gd name="connsiteX5" fmla="*/ 414281 w 496883"/>
              <a:gd name="connsiteY5" fmla="*/ 197245 h 212377"/>
              <a:gd name="connsiteX6" fmla="*/ 496831 w 496883"/>
              <a:gd name="connsiteY6" fmla="*/ 57545 h 212377"/>
              <a:gd name="connsiteX7" fmla="*/ 404756 w 496883"/>
              <a:gd name="connsiteY7" fmla="*/ 70245 h 212377"/>
              <a:gd name="connsiteX8" fmla="*/ 274581 w 496883"/>
              <a:gd name="connsiteY8" fmla="*/ 63895 h 212377"/>
              <a:gd name="connsiteX9" fmla="*/ 109481 w 496883"/>
              <a:gd name="connsiteY9" fmla="*/ 19445 h 212377"/>
              <a:gd name="connsiteX0" fmla="*/ 109481 w 481038"/>
              <a:gd name="connsiteY0" fmla="*/ 19445 h 211959"/>
              <a:gd name="connsiteX1" fmla="*/ 39631 w 481038"/>
              <a:gd name="connsiteY1" fmla="*/ 395 h 211959"/>
              <a:gd name="connsiteX2" fmla="*/ 1531 w 481038"/>
              <a:gd name="connsiteY2" fmla="*/ 35320 h 211959"/>
              <a:gd name="connsiteX3" fmla="*/ 90431 w 481038"/>
              <a:gd name="connsiteY3" fmla="*/ 152795 h 211959"/>
              <a:gd name="connsiteX4" fmla="*/ 198381 w 481038"/>
              <a:gd name="connsiteY4" fmla="*/ 203595 h 211959"/>
              <a:gd name="connsiteX5" fmla="*/ 414281 w 481038"/>
              <a:gd name="connsiteY5" fmla="*/ 197245 h 211959"/>
              <a:gd name="connsiteX6" fmla="*/ 480956 w 481038"/>
              <a:gd name="connsiteY6" fmla="*/ 63895 h 211959"/>
              <a:gd name="connsiteX7" fmla="*/ 404756 w 481038"/>
              <a:gd name="connsiteY7" fmla="*/ 70245 h 211959"/>
              <a:gd name="connsiteX8" fmla="*/ 274581 w 481038"/>
              <a:gd name="connsiteY8" fmla="*/ 63895 h 211959"/>
              <a:gd name="connsiteX9" fmla="*/ 109481 w 481038"/>
              <a:gd name="connsiteY9" fmla="*/ 19445 h 211959"/>
              <a:gd name="connsiteX0" fmla="*/ 109481 w 491415"/>
              <a:gd name="connsiteY0" fmla="*/ 19445 h 211959"/>
              <a:gd name="connsiteX1" fmla="*/ 39631 w 491415"/>
              <a:gd name="connsiteY1" fmla="*/ 395 h 211959"/>
              <a:gd name="connsiteX2" fmla="*/ 1531 w 491415"/>
              <a:gd name="connsiteY2" fmla="*/ 35320 h 211959"/>
              <a:gd name="connsiteX3" fmla="*/ 90431 w 491415"/>
              <a:gd name="connsiteY3" fmla="*/ 152795 h 211959"/>
              <a:gd name="connsiteX4" fmla="*/ 198381 w 491415"/>
              <a:gd name="connsiteY4" fmla="*/ 203595 h 211959"/>
              <a:gd name="connsiteX5" fmla="*/ 414281 w 491415"/>
              <a:gd name="connsiteY5" fmla="*/ 197245 h 211959"/>
              <a:gd name="connsiteX6" fmla="*/ 480956 w 491415"/>
              <a:gd name="connsiteY6" fmla="*/ 63895 h 211959"/>
              <a:gd name="connsiteX7" fmla="*/ 404756 w 491415"/>
              <a:gd name="connsiteY7" fmla="*/ 70245 h 211959"/>
              <a:gd name="connsiteX8" fmla="*/ 274581 w 491415"/>
              <a:gd name="connsiteY8" fmla="*/ 63895 h 211959"/>
              <a:gd name="connsiteX9" fmla="*/ 109481 w 491415"/>
              <a:gd name="connsiteY9" fmla="*/ 19445 h 211959"/>
              <a:gd name="connsiteX0" fmla="*/ 109481 w 490652"/>
              <a:gd name="connsiteY0" fmla="*/ 19445 h 221548"/>
              <a:gd name="connsiteX1" fmla="*/ 39631 w 490652"/>
              <a:gd name="connsiteY1" fmla="*/ 395 h 221548"/>
              <a:gd name="connsiteX2" fmla="*/ 1531 w 490652"/>
              <a:gd name="connsiteY2" fmla="*/ 35320 h 221548"/>
              <a:gd name="connsiteX3" fmla="*/ 90431 w 490652"/>
              <a:gd name="connsiteY3" fmla="*/ 152795 h 221548"/>
              <a:gd name="connsiteX4" fmla="*/ 241774 w 490652"/>
              <a:gd name="connsiteY4" fmla="*/ 217883 h 221548"/>
              <a:gd name="connsiteX5" fmla="*/ 414281 w 490652"/>
              <a:gd name="connsiteY5" fmla="*/ 197245 h 221548"/>
              <a:gd name="connsiteX6" fmla="*/ 480956 w 490652"/>
              <a:gd name="connsiteY6" fmla="*/ 63895 h 221548"/>
              <a:gd name="connsiteX7" fmla="*/ 404756 w 490652"/>
              <a:gd name="connsiteY7" fmla="*/ 70245 h 221548"/>
              <a:gd name="connsiteX8" fmla="*/ 274581 w 490652"/>
              <a:gd name="connsiteY8" fmla="*/ 63895 h 221548"/>
              <a:gd name="connsiteX9" fmla="*/ 109481 w 490652"/>
              <a:gd name="connsiteY9" fmla="*/ 19445 h 221548"/>
              <a:gd name="connsiteX0" fmla="*/ 94127 w 475298"/>
              <a:gd name="connsiteY0" fmla="*/ 20953 h 223056"/>
              <a:gd name="connsiteX1" fmla="*/ 24277 w 475298"/>
              <a:gd name="connsiteY1" fmla="*/ 1903 h 223056"/>
              <a:gd name="connsiteX2" fmla="*/ 2448 w 475298"/>
              <a:gd name="connsiteY2" fmla="*/ 65403 h 223056"/>
              <a:gd name="connsiteX3" fmla="*/ 75077 w 475298"/>
              <a:gd name="connsiteY3" fmla="*/ 154303 h 223056"/>
              <a:gd name="connsiteX4" fmla="*/ 226420 w 475298"/>
              <a:gd name="connsiteY4" fmla="*/ 219391 h 223056"/>
              <a:gd name="connsiteX5" fmla="*/ 398927 w 475298"/>
              <a:gd name="connsiteY5" fmla="*/ 198753 h 223056"/>
              <a:gd name="connsiteX6" fmla="*/ 465602 w 475298"/>
              <a:gd name="connsiteY6" fmla="*/ 65403 h 223056"/>
              <a:gd name="connsiteX7" fmla="*/ 389402 w 475298"/>
              <a:gd name="connsiteY7" fmla="*/ 71753 h 223056"/>
              <a:gd name="connsiteX8" fmla="*/ 259227 w 475298"/>
              <a:gd name="connsiteY8" fmla="*/ 65403 h 223056"/>
              <a:gd name="connsiteX9" fmla="*/ 94127 w 475298"/>
              <a:gd name="connsiteY9" fmla="*/ 20953 h 223056"/>
              <a:gd name="connsiteX0" fmla="*/ 91863 w 473034"/>
              <a:gd name="connsiteY0" fmla="*/ 0 h 202103"/>
              <a:gd name="connsiteX1" fmla="*/ 184 w 473034"/>
              <a:gd name="connsiteY1" fmla="*/ 44450 h 202103"/>
              <a:gd name="connsiteX2" fmla="*/ 72813 w 473034"/>
              <a:gd name="connsiteY2" fmla="*/ 133350 h 202103"/>
              <a:gd name="connsiteX3" fmla="*/ 224156 w 473034"/>
              <a:gd name="connsiteY3" fmla="*/ 198438 h 202103"/>
              <a:gd name="connsiteX4" fmla="*/ 396663 w 473034"/>
              <a:gd name="connsiteY4" fmla="*/ 177800 h 202103"/>
              <a:gd name="connsiteX5" fmla="*/ 463338 w 473034"/>
              <a:gd name="connsiteY5" fmla="*/ 44450 h 202103"/>
              <a:gd name="connsiteX6" fmla="*/ 387138 w 473034"/>
              <a:gd name="connsiteY6" fmla="*/ 50800 h 202103"/>
              <a:gd name="connsiteX7" fmla="*/ 256963 w 473034"/>
              <a:gd name="connsiteY7" fmla="*/ 44450 h 202103"/>
              <a:gd name="connsiteX8" fmla="*/ 91863 w 473034"/>
              <a:gd name="connsiteY8" fmla="*/ 0 h 202103"/>
              <a:gd name="connsiteX0" fmla="*/ 91863 w 411753"/>
              <a:gd name="connsiteY0" fmla="*/ 0 h 201897"/>
              <a:gd name="connsiteX1" fmla="*/ 184 w 411753"/>
              <a:gd name="connsiteY1" fmla="*/ 44450 h 201897"/>
              <a:gd name="connsiteX2" fmla="*/ 72813 w 411753"/>
              <a:gd name="connsiteY2" fmla="*/ 133350 h 201897"/>
              <a:gd name="connsiteX3" fmla="*/ 224156 w 411753"/>
              <a:gd name="connsiteY3" fmla="*/ 198438 h 201897"/>
              <a:gd name="connsiteX4" fmla="*/ 396663 w 411753"/>
              <a:gd name="connsiteY4" fmla="*/ 177800 h 201897"/>
              <a:gd name="connsiteX5" fmla="*/ 387138 w 411753"/>
              <a:gd name="connsiteY5" fmla="*/ 50800 h 201897"/>
              <a:gd name="connsiteX6" fmla="*/ 256963 w 411753"/>
              <a:gd name="connsiteY6" fmla="*/ 44450 h 201897"/>
              <a:gd name="connsiteX7" fmla="*/ 91863 w 411753"/>
              <a:gd name="connsiteY7" fmla="*/ 0 h 201897"/>
              <a:gd name="connsiteX0" fmla="*/ 91863 w 464002"/>
              <a:gd name="connsiteY0" fmla="*/ 0 h 201897"/>
              <a:gd name="connsiteX1" fmla="*/ 184 w 464002"/>
              <a:gd name="connsiteY1" fmla="*/ 44450 h 201897"/>
              <a:gd name="connsiteX2" fmla="*/ 72813 w 464002"/>
              <a:gd name="connsiteY2" fmla="*/ 133350 h 201897"/>
              <a:gd name="connsiteX3" fmla="*/ 224156 w 464002"/>
              <a:gd name="connsiteY3" fmla="*/ 198438 h 201897"/>
              <a:gd name="connsiteX4" fmla="*/ 396663 w 464002"/>
              <a:gd name="connsiteY4" fmla="*/ 177800 h 201897"/>
              <a:gd name="connsiteX5" fmla="*/ 457650 w 464002"/>
              <a:gd name="connsiteY5" fmla="*/ 50800 h 201897"/>
              <a:gd name="connsiteX6" fmla="*/ 256963 w 464002"/>
              <a:gd name="connsiteY6" fmla="*/ 44450 h 201897"/>
              <a:gd name="connsiteX7" fmla="*/ 91863 w 464002"/>
              <a:gd name="connsiteY7" fmla="*/ 0 h 201897"/>
              <a:gd name="connsiteX0" fmla="*/ 98018 w 487088"/>
              <a:gd name="connsiteY0" fmla="*/ 0 h 203068"/>
              <a:gd name="connsiteX1" fmla="*/ 6339 w 487088"/>
              <a:gd name="connsiteY1" fmla="*/ 44450 h 203068"/>
              <a:gd name="connsiteX2" fmla="*/ 59984 w 487088"/>
              <a:gd name="connsiteY2" fmla="*/ 150019 h 203068"/>
              <a:gd name="connsiteX3" fmla="*/ 230311 w 487088"/>
              <a:gd name="connsiteY3" fmla="*/ 198438 h 203068"/>
              <a:gd name="connsiteX4" fmla="*/ 402818 w 487088"/>
              <a:gd name="connsiteY4" fmla="*/ 177800 h 203068"/>
              <a:gd name="connsiteX5" fmla="*/ 463805 w 487088"/>
              <a:gd name="connsiteY5" fmla="*/ 50800 h 203068"/>
              <a:gd name="connsiteX6" fmla="*/ 263118 w 487088"/>
              <a:gd name="connsiteY6" fmla="*/ 44450 h 203068"/>
              <a:gd name="connsiteX7" fmla="*/ 98018 w 487088"/>
              <a:gd name="connsiteY7" fmla="*/ 0 h 203068"/>
              <a:gd name="connsiteX0" fmla="*/ 227688 w 616758"/>
              <a:gd name="connsiteY0" fmla="*/ 28748 h 231816"/>
              <a:gd name="connsiteX1" fmla="*/ 6339 w 616758"/>
              <a:gd name="connsiteY1" fmla="*/ 25003 h 231816"/>
              <a:gd name="connsiteX2" fmla="*/ 189654 w 616758"/>
              <a:gd name="connsiteY2" fmla="*/ 178767 h 231816"/>
              <a:gd name="connsiteX3" fmla="*/ 359981 w 616758"/>
              <a:gd name="connsiteY3" fmla="*/ 227186 h 231816"/>
              <a:gd name="connsiteX4" fmla="*/ 532488 w 616758"/>
              <a:gd name="connsiteY4" fmla="*/ 206548 h 231816"/>
              <a:gd name="connsiteX5" fmla="*/ 593475 w 616758"/>
              <a:gd name="connsiteY5" fmla="*/ 79548 h 231816"/>
              <a:gd name="connsiteX6" fmla="*/ 392788 w 616758"/>
              <a:gd name="connsiteY6" fmla="*/ 73198 h 231816"/>
              <a:gd name="connsiteX7" fmla="*/ 227688 w 616758"/>
              <a:gd name="connsiteY7" fmla="*/ 28748 h 231816"/>
              <a:gd name="connsiteX0" fmla="*/ 227688 w 629640"/>
              <a:gd name="connsiteY0" fmla="*/ 28748 h 233234"/>
              <a:gd name="connsiteX1" fmla="*/ 6339 w 629640"/>
              <a:gd name="connsiteY1" fmla="*/ 25003 h 233234"/>
              <a:gd name="connsiteX2" fmla="*/ 189654 w 629640"/>
              <a:gd name="connsiteY2" fmla="*/ 178767 h 233234"/>
              <a:gd name="connsiteX3" fmla="*/ 359981 w 629640"/>
              <a:gd name="connsiteY3" fmla="*/ 227186 h 233234"/>
              <a:gd name="connsiteX4" fmla="*/ 532488 w 629640"/>
              <a:gd name="connsiteY4" fmla="*/ 206548 h 233234"/>
              <a:gd name="connsiteX5" fmla="*/ 606357 w 629640"/>
              <a:gd name="connsiteY5" fmla="*/ 67071 h 233234"/>
              <a:gd name="connsiteX6" fmla="*/ 392788 w 629640"/>
              <a:gd name="connsiteY6" fmla="*/ 73198 h 233234"/>
              <a:gd name="connsiteX7" fmla="*/ 227688 w 629640"/>
              <a:gd name="connsiteY7" fmla="*/ 28748 h 233234"/>
              <a:gd name="connsiteX0" fmla="*/ 227688 w 657596"/>
              <a:gd name="connsiteY0" fmla="*/ 28748 h 231134"/>
              <a:gd name="connsiteX1" fmla="*/ 6339 w 657596"/>
              <a:gd name="connsiteY1" fmla="*/ 25003 h 231134"/>
              <a:gd name="connsiteX2" fmla="*/ 189654 w 657596"/>
              <a:gd name="connsiteY2" fmla="*/ 178767 h 231134"/>
              <a:gd name="connsiteX3" fmla="*/ 359981 w 657596"/>
              <a:gd name="connsiteY3" fmla="*/ 227186 h 231134"/>
              <a:gd name="connsiteX4" fmla="*/ 616533 w 657596"/>
              <a:gd name="connsiteY4" fmla="*/ 202455 h 231134"/>
              <a:gd name="connsiteX5" fmla="*/ 606357 w 657596"/>
              <a:gd name="connsiteY5" fmla="*/ 67071 h 231134"/>
              <a:gd name="connsiteX6" fmla="*/ 392788 w 657596"/>
              <a:gd name="connsiteY6" fmla="*/ 73198 h 231134"/>
              <a:gd name="connsiteX7" fmla="*/ 227688 w 657596"/>
              <a:gd name="connsiteY7" fmla="*/ 28748 h 231134"/>
              <a:gd name="connsiteX0" fmla="*/ 124460 w 663028"/>
              <a:gd name="connsiteY0" fmla="*/ 0 h 254628"/>
              <a:gd name="connsiteX1" fmla="*/ 11771 w 663028"/>
              <a:gd name="connsiteY1" fmla="*/ 48497 h 254628"/>
              <a:gd name="connsiteX2" fmla="*/ 195086 w 663028"/>
              <a:gd name="connsiteY2" fmla="*/ 202261 h 254628"/>
              <a:gd name="connsiteX3" fmla="*/ 365413 w 663028"/>
              <a:gd name="connsiteY3" fmla="*/ 250680 h 254628"/>
              <a:gd name="connsiteX4" fmla="*/ 621965 w 663028"/>
              <a:gd name="connsiteY4" fmla="*/ 225949 h 254628"/>
              <a:gd name="connsiteX5" fmla="*/ 611789 w 663028"/>
              <a:gd name="connsiteY5" fmla="*/ 90565 h 254628"/>
              <a:gd name="connsiteX6" fmla="*/ 398220 w 663028"/>
              <a:gd name="connsiteY6" fmla="*/ 96692 h 254628"/>
              <a:gd name="connsiteX7" fmla="*/ 124460 w 663028"/>
              <a:gd name="connsiteY7" fmla="*/ 0 h 254628"/>
              <a:gd name="connsiteX0" fmla="*/ 87880 w 626448"/>
              <a:gd name="connsiteY0" fmla="*/ 0 h 254628"/>
              <a:gd name="connsiteX1" fmla="*/ 11771 w 626448"/>
              <a:gd name="connsiteY1" fmla="*/ 78808 h 254628"/>
              <a:gd name="connsiteX2" fmla="*/ 158506 w 626448"/>
              <a:gd name="connsiteY2" fmla="*/ 202261 h 254628"/>
              <a:gd name="connsiteX3" fmla="*/ 328833 w 626448"/>
              <a:gd name="connsiteY3" fmla="*/ 250680 h 254628"/>
              <a:gd name="connsiteX4" fmla="*/ 585385 w 626448"/>
              <a:gd name="connsiteY4" fmla="*/ 225949 h 254628"/>
              <a:gd name="connsiteX5" fmla="*/ 575209 w 626448"/>
              <a:gd name="connsiteY5" fmla="*/ 90565 h 254628"/>
              <a:gd name="connsiteX6" fmla="*/ 361640 w 626448"/>
              <a:gd name="connsiteY6" fmla="*/ 96692 h 254628"/>
              <a:gd name="connsiteX7" fmla="*/ 87880 w 626448"/>
              <a:gd name="connsiteY7" fmla="*/ 0 h 25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48" h="254628">
                <a:moveTo>
                  <a:pt x="87880" y="0"/>
                </a:moveTo>
                <a:cubicBezTo>
                  <a:pt x="45084" y="0"/>
                  <a:pt x="0" y="45098"/>
                  <a:pt x="11771" y="78808"/>
                </a:cubicBezTo>
                <a:cubicBezTo>
                  <a:pt x="23542" y="112518"/>
                  <a:pt x="105662" y="173616"/>
                  <a:pt x="158506" y="202261"/>
                </a:cubicBezTo>
                <a:cubicBezTo>
                  <a:pt x="211350" y="230906"/>
                  <a:pt x="257687" y="246732"/>
                  <a:pt x="328833" y="250680"/>
                </a:cubicBezTo>
                <a:cubicBezTo>
                  <a:pt x="399979" y="254628"/>
                  <a:pt x="544322" y="252635"/>
                  <a:pt x="585385" y="225949"/>
                </a:cubicBezTo>
                <a:cubicBezTo>
                  <a:pt x="626448" y="199263"/>
                  <a:pt x="612500" y="112108"/>
                  <a:pt x="575209" y="90565"/>
                </a:cubicBezTo>
                <a:cubicBezTo>
                  <a:pt x="537918" y="69022"/>
                  <a:pt x="442861" y="111786"/>
                  <a:pt x="361640" y="96692"/>
                </a:cubicBezTo>
                <a:cubicBezTo>
                  <a:pt x="280419" y="81598"/>
                  <a:pt x="127038" y="10583"/>
                  <a:pt x="87880" y="0"/>
                </a:cubicBezTo>
                <a:close/>
              </a:path>
            </a:pathLst>
          </a:custGeom>
          <a:solidFill>
            <a:schemeClr val="accent6">
              <a:lumMod val="75000"/>
              <a:alpha val="63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1260475" y="2468563"/>
            <a:ext cx="55563" cy="53975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77258 w 85948"/>
              <a:gd name="connsiteY0" fmla="*/ 10066 h 118545"/>
              <a:gd name="connsiteX1" fmla="*/ 31468 w 85948"/>
              <a:gd name="connsiteY1" fmla="*/ 19517 h 118545"/>
              <a:gd name="connsiteX2" fmla="*/ 16933 w 85948"/>
              <a:gd name="connsiteY2" fmla="*/ 54516 h 118545"/>
              <a:gd name="connsiteX3" fmla="*/ 7408 w 85948"/>
              <a:gd name="connsiteY3" fmla="*/ 102141 h 118545"/>
              <a:gd name="connsiteX4" fmla="*/ 61383 w 85948"/>
              <a:gd name="connsiteY4" fmla="*/ 114841 h 118545"/>
              <a:gd name="connsiteX5" fmla="*/ 83608 w 85948"/>
              <a:gd name="connsiteY5" fmla="*/ 79916 h 118545"/>
              <a:gd name="connsiteX6" fmla="*/ 77258 w 85948"/>
              <a:gd name="connsiteY6" fmla="*/ 10066 h 118545"/>
              <a:gd name="connsiteX0" fmla="*/ 79317 w 88007"/>
              <a:gd name="connsiteY0" fmla="*/ 25676 h 100892"/>
              <a:gd name="connsiteX1" fmla="*/ 31468 w 88007"/>
              <a:gd name="connsiteY1" fmla="*/ 1864 h 100892"/>
              <a:gd name="connsiteX2" fmla="*/ 16933 w 88007"/>
              <a:gd name="connsiteY2" fmla="*/ 36863 h 100892"/>
              <a:gd name="connsiteX3" fmla="*/ 7408 w 88007"/>
              <a:gd name="connsiteY3" fmla="*/ 84488 h 100892"/>
              <a:gd name="connsiteX4" fmla="*/ 61383 w 88007"/>
              <a:gd name="connsiteY4" fmla="*/ 97188 h 100892"/>
              <a:gd name="connsiteX5" fmla="*/ 83608 w 88007"/>
              <a:gd name="connsiteY5" fmla="*/ 62263 h 100892"/>
              <a:gd name="connsiteX6" fmla="*/ 79317 w 88007"/>
              <a:gd name="connsiteY6" fmla="*/ 25676 h 10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07" h="100892">
                <a:moveTo>
                  <a:pt x="79317" y="25676"/>
                </a:moveTo>
                <a:cubicBezTo>
                  <a:pt x="70627" y="15610"/>
                  <a:pt x="41865" y="0"/>
                  <a:pt x="31468" y="1864"/>
                </a:cubicBezTo>
                <a:cubicBezTo>
                  <a:pt x="21071" y="3728"/>
                  <a:pt x="20943" y="23093"/>
                  <a:pt x="16933" y="36863"/>
                </a:cubicBezTo>
                <a:cubicBezTo>
                  <a:pt x="12923" y="50633"/>
                  <a:pt x="0" y="74434"/>
                  <a:pt x="7408" y="84488"/>
                </a:cubicBezTo>
                <a:cubicBezTo>
                  <a:pt x="14816" y="94542"/>
                  <a:pt x="48683" y="100892"/>
                  <a:pt x="61383" y="97188"/>
                </a:cubicBezTo>
                <a:cubicBezTo>
                  <a:pt x="74083" y="93484"/>
                  <a:pt x="80619" y="74182"/>
                  <a:pt x="83608" y="62263"/>
                </a:cubicBezTo>
                <a:cubicBezTo>
                  <a:pt x="86597" y="50344"/>
                  <a:pt x="88007" y="35742"/>
                  <a:pt x="79317" y="25676"/>
                </a:cubicBezTo>
                <a:close/>
              </a:path>
            </a:pathLst>
          </a:custGeom>
          <a:solidFill>
            <a:schemeClr val="accent6">
              <a:lumMod val="75000"/>
              <a:alpha val="63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4060825" y="2316163"/>
            <a:ext cx="1587500" cy="8937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508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/>
          <a:lstStyle/>
          <a:p>
            <a:pPr>
              <a:defRPr/>
            </a:pPr>
            <a:r>
              <a:rPr lang="ru-RU" sz="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УСЛОВНЫЕ ОБОЗНАЧЕНИЯ</a:t>
            </a:r>
            <a:endParaRPr lang="en-US" sz="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67" name="TextBox 51"/>
          <p:cNvSpPr txBox="1">
            <a:spLocks noChangeArrowheads="1"/>
          </p:cNvSpPr>
          <p:nvPr/>
        </p:nvSpPr>
        <p:spPr bwMode="auto">
          <a:xfrm>
            <a:off x="4311650" y="2443163"/>
            <a:ext cx="1274763" cy="13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7607" tIns="28804" rIns="57607" bIns="28804">
            <a:spAutoFit/>
          </a:bodyPr>
          <a:lstStyle/>
          <a:p>
            <a:r>
              <a:rPr lang="ru-RU" sz="500">
                <a:latin typeface="Arial" charset="0"/>
                <a:cs typeface="Arial" charset="0"/>
              </a:rPr>
              <a:t>- положение ВС САР  на 30.09.2015 г.</a:t>
            </a:r>
            <a:endParaRPr lang="ru-RU" sz="500"/>
          </a:p>
        </p:txBody>
      </p:sp>
      <p:sp>
        <p:nvSpPr>
          <p:cNvPr id="53" name="Полилиния 52"/>
          <p:cNvSpPr/>
          <p:nvPr/>
        </p:nvSpPr>
        <p:spPr>
          <a:xfrm rot="16975913">
            <a:off x="4178300" y="2436813"/>
            <a:ext cx="109538" cy="144462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77258 w 85948"/>
              <a:gd name="connsiteY0" fmla="*/ 10066 h 118545"/>
              <a:gd name="connsiteX1" fmla="*/ 31468 w 85948"/>
              <a:gd name="connsiteY1" fmla="*/ 19517 h 118545"/>
              <a:gd name="connsiteX2" fmla="*/ 16933 w 85948"/>
              <a:gd name="connsiteY2" fmla="*/ 54516 h 118545"/>
              <a:gd name="connsiteX3" fmla="*/ 7408 w 85948"/>
              <a:gd name="connsiteY3" fmla="*/ 102141 h 118545"/>
              <a:gd name="connsiteX4" fmla="*/ 61383 w 85948"/>
              <a:gd name="connsiteY4" fmla="*/ 114841 h 118545"/>
              <a:gd name="connsiteX5" fmla="*/ 83608 w 85948"/>
              <a:gd name="connsiteY5" fmla="*/ 79916 h 118545"/>
              <a:gd name="connsiteX6" fmla="*/ 77258 w 85948"/>
              <a:gd name="connsiteY6" fmla="*/ 10066 h 118545"/>
              <a:gd name="connsiteX0" fmla="*/ 79317 w 88007"/>
              <a:gd name="connsiteY0" fmla="*/ 25676 h 100892"/>
              <a:gd name="connsiteX1" fmla="*/ 31468 w 88007"/>
              <a:gd name="connsiteY1" fmla="*/ 1864 h 100892"/>
              <a:gd name="connsiteX2" fmla="*/ 16933 w 88007"/>
              <a:gd name="connsiteY2" fmla="*/ 36863 h 100892"/>
              <a:gd name="connsiteX3" fmla="*/ 7408 w 88007"/>
              <a:gd name="connsiteY3" fmla="*/ 84488 h 100892"/>
              <a:gd name="connsiteX4" fmla="*/ 61383 w 88007"/>
              <a:gd name="connsiteY4" fmla="*/ 97188 h 100892"/>
              <a:gd name="connsiteX5" fmla="*/ 83608 w 88007"/>
              <a:gd name="connsiteY5" fmla="*/ 62263 h 100892"/>
              <a:gd name="connsiteX6" fmla="*/ 79317 w 88007"/>
              <a:gd name="connsiteY6" fmla="*/ 25676 h 10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07" h="100892">
                <a:moveTo>
                  <a:pt x="79317" y="25676"/>
                </a:moveTo>
                <a:cubicBezTo>
                  <a:pt x="70627" y="15610"/>
                  <a:pt x="41865" y="0"/>
                  <a:pt x="31468" y="1864"/>
                </a:cubicBezTo>
                <a:cubicBezTo>
                  <a:pt x="21071" y="3728"/>
                  <a:pt x="20943" y="23093"/>
                  <a:pt x="16933" y="36863"/>
                </a:cubicBezTo>
                <a:cubicBezTo>
                  <a:pt x="12923" y="50633"/>
                  <a:pt x="0" y="74434"/>
                  <a:pt x="7408" y="84488"/>
                </a:cubicBezTo>
                <a:cubicBezTo>
                  <a:pt x="14816" y="94542"/>
                  <a:pt x="48683" y="100892"/>
                  <a:pt x="61383" y="97188"/>
                </a:cubicBezTo>
                <a:cubicBezTo>
                  <a:pt x="74083" y="93484"/>
                  <a:pt x="80619" y="74182"/>
                  <a:pt x="83608" y="62263"/>
                </a:cubicBezTo>
                <a:cubicBezTo>
                  <a:pt x="86597" y="50344"/>
                  <a:pt x="88007" y="35742"/>
                  <a:pt x="79317" y="25676"/>
                </a:cubicBezTo>
                <a:close/>
              </a:path>
            </a:pathLst>
          </a:custGeom>
          <a:solidFill>
            <a:schemeClr val="accent6">
              <a:lumMod val="75000"/>
              <a:alpha val="6300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 rot="17896715">
            <a:off x="4156075" y="2565400"/>
            <a:ext cx="144463" cy="169863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77258 w 85948"/>
              <a:gd name="connsiteY0" fmla="*/ 10066 h 118545"/>
              <a:gd name="connsiteX1" fmla="*/ 31468 w 85948"/>
              <a:gd name="connsiteY1" fmla="*/ 19517 h 118545"/>
              <a:gd name="connsiteX2" fmla="*/ 16933 w 85948"/>
              <a:gd name="connsiteY2" fmla="*/ 54516 h 118545"/>
              <a:gd name="connsiteX3" fmla="*/ 7408 w 85948"/>
              <a:gd name="connsiteY3" fmla="*/ 102141 h 118545"/>
              <a:gd name="connsiteX4" fmla="*/ 61383 w 85948"/>
              <a:gd name="connsiteY4" fmla="*/ 114841 h 118545"/>
              <a:gd name="connsiteX5" fmla="*/ 83608 w 85948"/>
              <a:gd name="connsiteY5" fmla="*/ 79916 h 118545"/>
              <a:gd name="connsiteX6" fmla="*/ 77258 w 85948"/>
              <a:gd name="connsiteY6" fmla="*/ 10066 h 118545"/>
              <a:gd name="connsiteX0" fmla="*/ 79317 w 88007"/>
              <a:gd name="connsiteY0" fmla="*/ 25676 h 100892"/>
              <a:gd name="connsiteX1" fmla="*/ 31468 w 88007"/>
              <a:gd name="connsiteY1" fmla="*/ 1864 h 100892"/>
              <a:gd name="connsiteX2" fmla="*/ 16933 w 88007"/>
              <a:gd name="connsiteY2" fmla="*/ 36863 h 100892"/>
              <a:gd name="connsiteX3" fmla="*/ 7408 w 88007"/>
              <a:gd name="connsiteY3" fmla="*/ 84488 h 100892"/>
              <a:gd name="connsiteX4" fmla="*/ 61383 w 88007"/>
              <a:gd name="connsiteY4" fmla="*/ 97188 h 100892"/>
              <a:gd name="connsiteX5" fmla="*/ 83608 w 88007"/>
              <a:gd name="connsiteY5" fmla="*/ 62263 h 100892"/>
              <a:gd name="connsiteX6" fmla="*/ 79317 w 88007"/>
              <a:gd name="connsiteY6" fmla="*/ 25676 h 10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07" h="100892">
                <a:moveTo>
                  <a:pt x="79317" y="25676"/>
                </a:moveTo>
                <a:cubicBezTo>
                  <a:pt x="70627" y="15610"/>
                  <a:pt x="41865" y="0"/>
                  <a:pt x="31468" y="1864"/>
                </a:cubicBezTo>
                <a:cubicBezTo>
                  <a:pt x="21071" y="3728"/>
                  <a:pt x="20943" y="23093"/>
                  <a:pt x="16933" y="36863"/>
                </a:cubicBezTo>
                <a:cubicBezTo>
                  <a:pt x="12923" y="50633"/>
                  <a:pt x="0" y="74434"/>
                  <a:pt x="7408" y="84488"/>
                </a:cubicBezTo>
                <a:cubicBezTo>
                  <a:pt x="14816" y="94542"/>
                  <a:pt x="48683" y="100892"/>
                  <a:pt x="61383" y="97188"/>
                </a:cubicBezTo>
                <a:cubicBezTo>
                  <a:pt x="74083" y="93484"/>
                  <a:pt x="80619" y="74182"/>
                  <a:pt x="83608" y="62263"/>
                </a:cubicBezTo>
                <a:cubicBezTo>
                  <a:pt x="86597" y="50344"/>
                  <a:pt x="88007" y="35742"/>
                  <a:pt x="79317" y="2567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6170" name="TextBox 54"/>
          <p:cNvSpPr txBox="1">
            <a:spLocks noChangeArrowheads="1"/>
          </p:cNvSpPr>
          <p:nvPr/>
        </p:nvSpPr>
        <p:spPr bwMode="auto">
          <a:xfrm>
            <a:off x="4308475" y="2571750"/>
            <a:ext cx="127635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7607" tIns="28804" rIns="57607" bIns="28804">
            <a:spAutoFit/>
          </a:bodyPr>
          <a:lstStyle/>
          <a:p>
            <a:r>
              <a:rPr lang="ru-RU" sz="500">
                <a:latin typeface="Arial" charset="0"/>
                <a:cs typeface="Arial" charset="0"/>
              </a:rPr>
              <a:t>- положение ВС САР  на 30.10.2015 г.</a:t>
            </a:r>
            <a:endParaRPr lang="ru-RU" sz="500"/>
          </a:p>
        </p:txBody>
      </p:sp>
      <p:sp>
        <p:nvSpPr>
          <p:cNvPr id="56" name="Полилиния 55"/>
          <p:cNvSpPr/>
          <p:nvPr/>
        </p:nvSpPr>
        <p:spPr>
          <a:xfrm rot="16975913">
            <a:off x="4171951" y="2738437"/>
            <a:ext cx="107950" cy="142875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77258 w 85948"/>
              <a:gd name="connsiteY0" fmla="*/ 10066 h 118545"/>
              <a:gd name="connsiteX1" fmla="*/ 31468 w 85948"/>
              <a:gd name="connsiteY1" fmla="*/ 19517 h 118545"/>
              <a:gd name="connsiteX2" fmla="*/ 16933 w 85948"/>
              <a:gd name="connsiteY2" fmla="*/ 54516 h 118545"/>
              <a:gd name="connsiteX3" fmla="*/ 7408 w 85948"/>
              <a:gd name="connsiteY3" fmla="*/ 102141 h 118545"/>
              <a:gd name="connsiteX4" fmla="*/ 61383 w 85948"/>
              <a:gd name="connsiteY4" fmla="*/ 114841 h 118545"/>
              <a:gd name="connsiteX5" fmla="*/ 83608 w 85948"/>
              <a:gd name="connsiteY5" fmla="*/ 79916 h 118545"/>
              <a:gd name="connsiteX6" fmla="*/ 77258 w 85948"/>
              <a:gd name="connsiteY6" fmla="*/ 10066 h 118545"/>
              <a:gd name="connsiteX0" fmla="*/ 79317 w 88007"/>
              <a:gd name="connsiteY0" fmla="*/ 25676 h 100892"/>
              <a:gd name="connsiteX1" fmla="*/ 31468 w 88007"/>
              <a:gd name="connsiteY1" fmla="*/ 1864 h 100892"/>
              <a:gd name="connsiteX2" fmla="*/ 16933 w 88007"/>
              <a:gd name="connsiteY2" fmla="*/ 36863 h 100892"/>
              <a:gd name="connsiteX3" fmla="*/ 7408 w 88007"/>
              <a:gd name="connsiteY3" fmla="*/ 84488 h 100892"/>
              <a:gd name="connsiteX4" fmla="*/ 61383 w 88007"/>
              <a:gd name="connsiteY4" fmla="*/ 97188 h 100892"/>
              <a:gd name="connsiteX5" fmla="*/ 83608 w 88007"/>
              <a:gd name="connsiteY5" fmla="*/ 62263 h 100892"/>
              <a:gd name="connsiteX6" fmla="*/ 79317 w 88007"/>
              <a:gd name="connsiteY6" fmla="*/ 25676 h 10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07" h="100892">
                <a:moveTo>
                  <a:pt x="79317" y="25676"/>
                </a:moveTo>
                <a:cubicBezTo>
                  <a:pt x="70627" y="15610"/>
                  <a:pt x="41865" y="0"/>
                  <a:pt x="31468" y="1864"/>
                </a:cubicBezTo>
                <a:cubicBezTo>
                  <a:pt x="21071" y="3728"/>
                  <a:pt x="20943" y="23093"/>
                  <a:pt x="16933" y="36863"/>
                </a:cubicBezTo>
                <a:cubicBezTo>
                  <a:pt x="12923" y="50633"/>
                  <a:pt x="0" y="74434"/>
                  <a:pt x="7408" y="84488"/>
                </a:cubicBezTo>
                <a:cubicBezTo>
                  <a:pt x="14816" y="94542"/>
                  <a:pt x="48683" y="100892"/>
                  <a:pt x="61383" y="97188"/>
                </a:cubicBezTo>
                <a:cubicBezTo>
                  <a:pt x="74083" y="93484"/>
                  <a:pt x="80619" y="74182"/>
                  <a:pt x="83608" y="62263"/>
                </a:cubicBezTo>
                <a:cubicBezTo>
                  <a:pt x="86597" y="50344"/>
                  <a:pt x="88007" y="35742"/>
                  <a:pt x="79317" y="25676"/>
                </a:cubicBezTo>
                <a:close/>
              </a:path>
            </a:pathLst>
          </a:custGeom>
          <a:solidFill>
            <a:schemeClr val="bg1">
              <a:lumMod val="65000"/>
              <a:alpha val="63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6172" name="TextBox 56"/>
          <p:cNvSpPr txBox="1">
            <a:spLocks noChangeArrowheads="1"/>
          </p:cNvSpPr>
          <p:nvPr/>
        </p:nvSpPr>
        <p:spPr bwMode="auto">
          <a:xfrm>
            <a:off x="4265613" y="2720975"/>
            <a:ext cx="1155700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7607" tIns="28804" rIns="57607" bIns="28804">
            <a:spAutoFit/>
          </a:bodyPr>
          <a:lstStyle/>
          <a:p>
            <a:r>
              <a:rPr lang="ru-RU" sz="500">
                <a:latin typeface="Arial" charset="0"/>
                <a:cs typeface="Arial" charset="0"/>
              </a:rPr>
              <a:t>- районы контролируемые ИГИЛ</a:t>
            </a:r>
            <a:endParaRPr lang="ru-RU" sz="500"/>
          </a:p>
        </p:txBody>
      </p:sp>
      <p:sp>
        <p:nvSpPr>
          <p:cNvPr id="58" name="Полилиния 57"/>
          <p:cNvSpPr/>
          <p:nvPr/>
        </p:nvSpPr>
        <p:spPr>
          <a:xfrm rot="16975913">
            <a:off x="4160838" y="2820988"/>
            <a:ext cx="53975" cy="174625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77258 w 85948"/>
              <a:gd name="connsiteY0" fmla="*/ 10066 h 118545"/>
              <a:gd name="connsiteX1" fmla="*/ 31468 w 85948"/>
              <a:gd name="connsiteY1" fmla="*/ 19517 h 118545"/>
              <a:gd name="connsiteX2" fmla="*/ 16933 w 85948"/>
              <a:gd name="connsiteY2" fmla="*/ 54516 h 118545"/>
              <a:gd name="connsiteX3" fmla="*/ 7408 w 85948"/>
              <a:gd name="connsiteY3" fmla="*/ 102141 h 118545"/>
              <a:gd name="connsiteX4" fmla="*/ 61383 w 85948"/>
              <a:gd name="connsiteY4" fmla="*/ 114841 h 118545"/>
              <a:gd name="connsiteX5" fmla="*/ 83608 w 85948"/>
              <a:gd name="connsiteY5" fmla="*/ 79916 h 118545"/>
              <a:gd name="connsiteX6" fmla="*/ 77258 w 85948"/>
              <a:gd name="connsiteY6" fmla="*/ 10066 h 118545"/>
              <a:gd name="connsiteX0" fmla="*/ 79317 w 88007"/>
              <a:gd name="connsiteY0" fmla="*/ 25676 h 100892"/>
              <a:gd name="connsiteX1" fmla="*/ 31468 w 88007"/>
              <a:gd name="connsiteY1" fmla="*/ 1864 h 100892"/>
              <a:gd name="connsiteX2" fmla="*/ 16933 w 88007"/>
              <a:gd name="connsiteY2" fmla="*/ 36863 h 100892"/>
              <a:gd name="connsiteX3" fmla="*/ 7408 w 88007"/>
              <a:gd name="connsiteY3" fmla="*/ 84488 h 100892"/>
              <a:gd name="connsiteX4" fmla="*/ 61383 w 88007"/>
              <a:gd name="connsiteY4" fmla="*/ 97188 h 100892"/>
              <a:gd name="connsiteX5" fmla="*/ 83608 w 88007"/>
              <a:gd name="connsiteY5" fmla="*/ 62263 h 100892"/>
              <a:gd name="connsiteX6" fmla="*/ 79317 w 88007"/>
              <a:gd name="connsiteY6" fmla="*/ 25676 h 10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07" h="100892">
                <a:moveTo>
                  <a:pt x="79317" y="25676"/>
                </a:moveTo>
                <a:cubicBezTo>
                  <a:pt x="70627" y="15610"/>
                  <a:pt x="41865" y="0"/>
                  <a:pt x="31468" y="1864"/>
                </a:cubicBezTo>
                <a:cubicBezTo>
                  <a:pt x="21071" y="3728"/>
                  <a:pt x="20943" y="23093"/>
                  <a:pt x="16933" y="36863"/>
                </a:cubicBezTo>
                <a:cubicBezTo>
                  <a:pt x="12923" y="50633"/>
                  <a:pt x="0" y="74434"/>
                  <a:pt x="7408" y="84488"/>
                </a:cubicBezTo>
                <a:cubicBezTo>
                  <a:pt x="14816" y="94542"/>
                  <a:pt x="48683" y="100892"/>
                  <a:pt x="61383" y="97188"/>
                </a:cubicBezTo>
                <a:cubicBezTo>
                  <a:pt x="74083" y="93484"/>
                  <a:pt x="80619" y="74182"/>
                  <a:pt x="83608" y="62263"/>
                </a:cubicBezTo>
                <a:cubicBezTo>
                  <a:pt x="86597" y="50344"/>
                  <a:pt x="88007" y="35742"/>
                  <a:pt x="79317" y="25676"/>
                </a:cubicBezTo>
                <a:close/>
              </a:path>
            </a:pathLst>
          </a:custGeom>
          <a:solidFill>
            <a:srgbClr val="92D050">
              <a:alpha val="63000"/>
            </a:srgb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60" name="Полилиния 59"/>
          <p:cNvSpPr/>
          <p:nvPr/>
        </p:nvSpPr>
        <p:spPr>
          <a:xfrm rot="16975913">
            <a:off x="4146550" y="2921000"/>
            <a:ext cx="52388" cy="173038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77258 w 85948"/>
              <a:gd name="connsiteY0" fmla="*/ 10066 h 118545"/>
              <a:gd name="connsiteX1" fmla="*/ 31468 w 85948"/>
              <a:gd name="connsiteY1" fmla="*/ 19517 h 118545"/>
              <a:gd name="connsiteX2" fmla="*/ 16933 w 85948"/>
              <a:gd name="connsiteY2" fmla="*/ 54516 h 118545"/>
              <a:gd name="connsiteX3" fmla="*/ 7408 w 85948"/>
              <a:gd name="connsiteY3" fmla="*/ 102141 h 118545"/>
              <a:gd name="connsiteX4" fmla="*/ 61383 w 85948"/>
              <a:gd name="connsiteY4" fmla="*/ 114841 h 118545"/>
              <a:gd name="connsiteX5" fmla="*/ 83608 w 85948"/>
              <a:gd name="connsiteY5" fmla="*/ 79916 h 118545"/>
              <a:gd name="connsiteX6" fmla="*/ 77258 w 85948"/>
              <a:gd name="connsiteY6" fmla="*/ 10066 h 118545"/>
              <a:gd name="connsiteX0" fmla="*/ 79317 w 88007"/>
              <a:gd name="connsiteY0" fmla="*/ 25676 h 100892"/>
              <a:gd name="connsiteX1" fmla="*/ 31468 w 88007"/>
              <a:gd name="connsiteY1" fmla="*/ 1864 h 100892"/>
              <a:gd name="connsiteX2" fmla="*/ 16933 w 88007"/>
              <a:gd name="connsiteY2" fmla="*/ 36863 h 100892"/>
              <a:gd name="connsiteX3" fmla="*/ 7408 w 88007"/>
              <a:gd name="connsiteY3" fmla="*/ 84488 h 100892"/>
              <a:gd name="connsiteX4" fmla="*/ 61383 w 88007"/>
              <a:gd name="connsiteY4" fmla="*/ 97188 h 100892"/>
              <a:gd name="connsiteX5" fmla="*/ 83608 w 88007"/>
              <a:gd name="connsiteY5" fmla="*/ 62263 h 100892"/>
              <a:gd name="connsiteX6" fmla="*/ 79317 w 88007"/>
              <a:gd name="connsiteY6" fmla="*/ 25676 h 10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07" h="100892">
                <a:moveTo>
                  <a:pt x="79317" y="25676"/>
                </a:moveTo>
                <a:cubicBezTo>
                  <a:pt x="70627" y="15610"/>
                  <a:pt x="41865" y="0"/>
                  <a:pt x="31468" y="1864"/>
                </a:cubicBezTo>
                <a:cubicBezTo>
                  <a:pt x="21071" y="3728"/>
                  <a:pt x="20943" y="23093"/>
                  <a:pt x="16933" y="36863"/>
                </a:cubicBezTo>
                <a:cubicBezTo>
                  <a:pt x="12923" y="50633"/>
                  <a:pt x="0" y="74434"/>
                  <a:pt x="7408" y="84488"/>
                </a:cubicBezTo>
                <a:cubicBezTo>
                  <a:pt x="14816" y="94542"/>
                  <a:pt x="48683" y="100892"/>
                  <a:pt x="61383" y="97188"/>
                </a:cubicBezTo>
                <a:cubicBezTo>
                  <a:pt x="74083" y="93484"/>
                  <a:pt x="80619" y="74182"/>
                  <a:pt x="83608" y="62263"/>
                </a:cubicBezTo>
                <a:cubicBezTo>
                  <a:pt x="86597" y="50344"/>
                  <a:pt x="88007" y="35742"/>
                  <a:pt x="79317" y="25676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  <a:alpha val="63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61" name="Полилиния 60"/>
          <p:cNvSpPr/>
          <p:nvPr/>
        </p:nvSpPr>
        <p:spPr>
          <a:xfrm rot="16975913">
            <a:off x="4256088" y="2894013"/>
            <a:ext cx="52387" cy="173037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77258 w 85948"/>
              <a:gd name="connsiteY0" fmla="*/ 10066 h 118545"/>
              <a:gd name="connsiteX1" fmla="*/ 31468 w 85948"/>
              <a:gd name="connsiteY1" fmla="*/ 19517 h 118545"/>
              <a:gd name="connsiteX2" fmla="*/ 16933 w 85948"/>
              <a:gd name="connsiteY2" fmla="*/ 54516 h 118545"/>
              <a:gd name="connsiteX3" fmla="*/ 7408 w 85948"/>
              <a:gd name="connsiteY3" fmla="*/ 102141 h 118545"/>
              <a:gd name="connsiteX4" fmla="*/ 61383 w 85948"/>
              <a:gd name="connsiteY4" fmla="*/ 114841 h 118545"/>
              <a:gd name="connsiteX5" fmla="*/ 83608 w 85948"/>
              <a:gd name="connsiteY5" fmla="*/ 79916 h 118545"/>
              <a:gd name="connsiteX6" fmla="*/ 77258 w 85948"/>
              <a:gd name="connsiteY6" fmla="*/ 10066 h 118545"/>
              <a:gd name="connsiteX0" fmla="*/ 79317 w 88007"/>
              <a:gd name="connsiteY0" fmla="*/ 25676 h 100892"/>
              <a:gd name="connsiteX1" fmla="*/ 31468 w 88007"/>
              <a:gd name="connsiteY1" fmla="*/ 1864 h 100892"/>
              <a:gd name="connsiteX2" fmla="*/ 16933 w 88007"/>
              <a:gd name="connsiteY2" fmla="*/ 36863 h 100892"/>
              <a:gd name="connsiteX3" fmla="*/ 7408 w 88007"/>
              <a:gd name="connsiteY3" fmla="*/ 84488 h 100892"/>
              <a:gd name="connsiteX4" fmla="*/ 61383 w 88007"/>
              <a:gd name="connsiteY4" fmla="*/ 97188 h 100892"/>
              <a:gd name="connsiteX5" fmla="*/ 83608 w 88007"/>
              <a:gd name="connsiteY5" fmla="*/ 62263 h 100892"/>
              <a:gd name="connsiteX6" fmla="*/ 79317 w 88007"/>
              <a:gd name="connsiteY6" fmla="*/ 25676 h 10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07" h="100892">
                <a:moveTo>
                  <a:pt x="79317" y="25676"/>
                </a:moveTo>
                <a:cubicBezTo>
                  <a:pt x="70627" y="15610"/>
                  <a:pt x="41865" y="0"/>
                  <a:pt x="31468" y="1864"/>
                </a:cubicBezTo>
                <a:cubicBezTo>
                  <a:pt x="21071" y="3728"/>
                  <a:pt x="20943" y="23093"/>
                  <a:pt x="16933" y="36863"/>
                </a:cubicBezTo>
                <a:cubicBezTo>
                  <a:pt x="12923" y="50633"/>
                  <a:pt x="0" y="74434"/>
                  <a:pt x="7408" y="84488"/>
                </a:cubicBezTo>
                <a:cubicBezTo>
                  <a:pt x="14816" y="94542"/>
                  <a:pt x="48683" y="100892"/>
                  <a:pt x="61383" y="97188"/>
                </a:cubicBezTo>
                <a:cubicBezTo>
                  <a:pt x="74083" y="93484"/>
                  <a:pt x="80619" y="74182"/>
                  <a:pt x="83608" y="62263"/>
                </a:cubicBezTo>
                <a:cubicBezTo>
                  <a:pt x="86597" y="50344"/>
                  <a:pt x="88007" y="35742"/>
                  <a:pt x="79317" y="25676"/>
                </a:cubicBezTo>
                <a:close/>
              </a:path>
            </a:pathLst>
          </a:custGeom>
          <a:solidFill>
            <a:schemeClr val="accent4">
              <a:lumMod val="75000"/>
              <a:alpha val="63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6176" name="TextBox 61"/>
          <p:cNvSpPr txBox="1">
            <a:spLocks noChangeArrowheads="1"/>
          </p:cNvSpPr>
          <p:nvPr/>
        </p:nvSpPr>
        <p:spPr bwMode="auto">
          <a:xfrm>
            <a:off x="4235450" y="2863850"/>
            <a:ext cx="1414463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7607" tIns="28804" rIns="57607" bIns="28804">
            <a:spAutoFit/>
          </a:bodyPr>
          <a:lstStyle/>
          <a:p>
            <a:r>
              <a:rPr lang="ru-RU" sz="500">
                <a:latin typeface="Arial" charset="0"/>
                <a:cs typeface="Arial" charset="0"/>
              </a:rPr>
              <a:t>- районы контролируемые другими НВФ</a:t>
            </a:r>
            <a:endParaRPr lang="ru-RU" sz="500"/>
          </a:p>
        </p:txBody>
      </p:sp>
      <p:sp>
        <p:nvSpPr>
          <p:cNvPr id="6177" name="TextBox 62"/>
          <p:cNvSpPr txBox="1">
            <a:spLocks noChangeArrowheads="1"/>
          </p:cNvSpPr>
          <p:nvPr/>
        </p:nvSpPr>
        <p:spPr bwMode="auto">
          <a:xfrm>
            <a:off x="4281488" y="3017838"/>
            <a:ext cx="13065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7607" tIns="28804" rIns="57607" bIns="28804">
            <a:spAutoFit/>
          </a:bodyPr>
          <a:lstStyle/>
          <a:p>
            <a:pPr>
              <a:buFontTx/>
              <a:buChar char="-"/>
            </a:pPr>
            <a:r>
              <a:rPr lang="ru-RU" sz="500">
                <a:latin typeface="Arial" charset="0"/>
                <a:cs typeface="Arial" charset="0"/>
              </a:rPr>
              <a:t> районы контролируемые отрядами </a:t>
            </a:r>
          </a:p>
          <a:p>
            <a:r>
              <a:rPr lang="ru-RU" sz="500">
                <a:latin typeface="Arial" charset="0"/>
                <a:cs typeface="Arial" charset="0"/>
              </a:rPr>
              <a:t>  сирийских курдов</a:t>
            </a:r>
            <a:endParaRPr lang="ru-RU" sz="500"/>
          </a:p>
        </p:txBody>
      </p:sp>
      <p:sp>
        <p:nvSpPr>
          <p:cNvPr id="64" name="Полилиния 63"/>
          <p:cNvSpPr/>
          <p:nvPr/>
        </p:nvSpPr>
        <p:spPr>
          <a:xfrm rot="16975913">
            <a:off x="4214019" y="3048794"/>
            <a:ext cx="53975" cy="173037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77258 w 85948"/>
              <a:gd name="connsiteY0" fmla="*/ 10066 h 118545"/>
              <a:gd name="connsiteX1" fmla="*/ 31468 w 85948"/>
              <a:gd name="connsiteY1" fmla="*/ 19517 h 118545"/>
              <a:gd name="connsiteX2" fmla="*/ 16933 w 85948"/>
              <a:gd name="connsiteY2" fmla="*/ 54516 h 118545"/>
              <a:gd name="connsiteX3" fmla="*/ 7408 w 85948"/>
              <a:gd name="connsiteY3" fmla="*/ 102141 h 118545"/>
              <a:gd name="connsiteX4" fmla="*/ 61383 w 85948"/>
              <a:gd name="connsiteY4" fmla="*/ 114841 h 118545"/>
              <a:gd name="connsiteX5" fmla="*/ 83608 w 85948"/>
              <a:gd name="connsiteY5" fmla="*/ 79916 h 118545"/>
              <a:gd name="connsiteX6" fmla="*/ 77258 w 85948"/>
              <a:gd name="connsiteY6" fmla="*/ 10066 h 118545"/>
              <a:gd name="connsiteX0" fmla="*/ 79317 w 88007"/>
              <a:gd name="connsiteY0" fmla="*/ 25676 h 100892"/>
              <a:gd name="connsiteX1" fmla="*/ 31468 w 88007"/>
              <a:gd name="connsiteY1" fmla="*/ 1864 h 100892"/>
              <a:gd name="connsiteX2" fmla="*/ 16933 w 88007"/>
              <a:gd name="connsiteY2" fmla="*/ 36863 h 100892"/>
              <a:gd name="connsiteX3" fmla="*/ 7408 w 88007"/>
              <a:gd name="connsiteY3" fmla="*/ 84488 h 100892"/>
              <a:gd name="connsiteX4" fmla="*/ 61383 w 88007"/>
              <a:gd name="connsiteY4" fmla="*/ 97188 h 100892"/>
              <a:gd name="connsiteX5" fmla="*/ 83608 w 88007"/>
              <a:gd name="connsiteY5" fmla="*/ 62263 h 100892"/>
              <a:gd name="connsiteX6" fmla="*/ 79317 w 88007"/>
              <a:gd name="connsiteY6" fmla="*/ 25676 h 10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07" h="100892">
                <a:moveTo>
                  <a:pt x="79317" y="25676"/>
                </a:moveTo>
                <a:cubicBezTo>
                  <a:pt x="70627" y="15610"/>
                  <a:pt x="41865" y="0"/>
                  <a:pt x="31468" y="1864"/>
                </a:cubicBezTo>
                <a:cubicBezTo>
                  <a:pt x="21071" y="3728"/>
                  <a:pt x="20943" y="23093"/>
                  <a:pt x="16933" y="36863"/>
                </a:cubicBezTo>
                <a:cubicBezTo>
                  <a:pt x="12923" y="50633"/>
                  <a:pt x="0" y="74434"/>
                  <a:pt x="7408" y="84488"/>
                </a:cubicBezTo>
                <a:cubicBezTo>
                  <a:pt x="14816" y="94542"/>
                  <a:pt x="48683" y="100892"/>
                  <a:pt x="61383" y="97188"/>
                </a:cubicBezTo>
                <a:cubicBezTo>
                  <a:pt x="74083" y="93484"/>
                  <a:pt x="80619" y="74182"/>
                  <a:pt x="83608" y="62263"/>
                </a:cubicBezTo>
                <a:cubicBezTo>
                  <a:pt x="86597" y="50344"/>
                  <a:pt x="88007" y="35742"/>
                  <a:pt x="79317" y="2567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63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arnavskiyVA\Desktop\Аллеп.jpg"/>
          <p:cNvPicPr>
            <a:picLocks noChangeAspect="1" noChangeArrowheads="1"/>
          </p:cNvPicPr>
          <p:nvPr/>
        </p:nvPicPr>
        <p:blipFill>
          <a:blip r:embed="rId2" cstate="print"/>
          <a:srcRect l="5077" t="17027" r="24167" b="6097"/>
          <a:stretch>
            <a:fillRect/>
          </a:stretch>
        </p:blipFill>
        <p:spPr bwMode="auto">
          <a:xfrm>
            <a:off x="0" y="319088"/>
            <a:ext cx="5761038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8"/>
          <p:cNvSpPr>
            <a:spLocks noChangeArrowheads="1"/>
          </p:cNvSpPr>
          <p:nvPr/>
        </p:nvSpPr>
        <p:spPr bwMode="auto">
          <a:xfrm>
            <a:off x="0" y="12700"/>
            <a:ext cx="5761038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7959" tIns="68040" rIns="57959" bIns="68040" anchor="ctr">
            <a:spAutoFit/>
          </a:bodyPr>
          <a:lstStyle/>
          <a:p>
            <a:pPr defTabSz="803275" eaLnBrk="0" hangingPunct="0"/>
            <a:r>
              <a:rPr lang="ru-RU" sz="100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Действия ВС САР в районе Алеппо</a:t>
            </a:r>
          </a:p>
        </p:txBody>
      </p:sp>
      <p:grpSp>
        <p:nvGrpSpPr>
          <p:cNvPr id="7172" name="Группа 14"/>
          <p:cNvGrpSpPr>
            <a:grpSpLocks/>
          </p:cNvGrpSpPr>
          <p:nvPr/>
        </p:nvGrpSpPr>
        <p:grpSpPr bwMode="auto">
          <a:xfrm>
            <a:off x="26988" y="-20638"/>
            <a:ext cx="927100" cy="330201"/>
            <a:chOff x="-806" y="-46217"/>
            <a:chExt cx="1470027" cy="524353"/>
          </a:xfrm>
        </p:grpSpPr>
        <p:pic>
          <p:nvPicPr>
            <p:cNvPr id="7682" name="Picture 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806" y="-46217"/>
              <a:ext cx="1470027" cy="52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3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8806" y="9793"/>
              <a:ext cx="841775" cy="45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5" name="Прямая соединительная линия 14"/>
          <p:cNvCxnSpPr/>
          <p:nvPr/>
        </p:nvCxnSpPr>
        <p:spPr>
          <a:xfrm>
            <a:off x="0" y="314325"/>
            <a:ext cx="5764213" cy="4763"/>
          </a:xfrm>
          <a:prstGeom prst="line">
            <a:avLst/>
          </a:prstGeom>
          <a:ln w="444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4" name="Группа 46"/>
          <p:cNvGrpSpPr>
            <a:grpSpLocks/>
          </p:cNvGrpSpPr>
          <p:nvPr/>
        </p:nvGrpSpPr>
        <p:grpSpPr bwMode="auto">
          <a:xfrm rot="-3004534">
            <a:off x="2497138" y="1714500"/>
            <a:ext cx="258762" cy="192088"/>
            <a:chOff x="4108450" y="2376547"/>
            <a:chExt cx="411007" cy="304609"/>
          </a:xfrm>
        </p:grpSpPr>
        <p:grpSp>
          <p:nvGrpSpPr>
            <p:cNvPr id="7667" name="Группа 47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57" name="Полилиния 56"/>
              <p:cNvSpPr/>
              <p:nvPr/>
            </p:nvSpPr>
            <p:spPr>
              <a:xfrm>
                <a:off x="4041617" y="2838632"/>
                <a:ext cx="121033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8" name="Прямая соединительная линия 57"/>
              <p:cNvCxnSpPr/>
              <p:nvPr/>
            </p:nvCxnSpPr>
            <p:spPr>
              <a:xfrm rot="18900000" flipH="1">
                <a:off x="4029776" y="2945834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 rot="18000000" flipH="1">
                <a:off x="4087264" y="2939426"/>
                <a:ext cx="37760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 rot="17100000" flipH="1">
                <a:off x="4134952" y="2910482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 rot="15300000" flipH="1">
                <a:off x="4165220" y="2869542"/>
                <a:ext cx="35244" cy="4538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 rot="13500000" flipH="1">
                <a:off x="4172845" y="2826310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68" name="Группа 48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51" name="Полилиния 50"/>
              <p:cNvSpPr/>
              <p:nvPr/>
            </p:nvSpPr>
            <p:spPr>
              <a:xfrm>
                <a:off x="4035762" y="2840879"/>
                <a:ext cx="123353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2" name="Прямая соединительная линия 51"/>
              <p:cNvCxnSpPr/>
              <p:nvPr/>
            </p:nvCxnSpPr>
            <p:spPr>
              <a:xfrm rot="18900000" flipH="1">
                <a:off x="4027315" y="2948699"/>
                <a:ext cx="32780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>
              <a:xfrm rot="18000000" flipH="1">
                <a:off x="4076598" y="2945562"/>
                <a:ext cx="37822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>
              <a:xfrm rot="17100000" flipH="1">
                <a:off x="4129738" y="2913318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 rot="15300000" flipH="1">
                <a:off x="4159385" y="2876259"/>
                <a:ext cx="35301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rot="13500000" flipH="1">
                <a:off x="4167842" y="2824592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Полилиния 49"/>
            <p:cNvSpPr/>
            <p:nvPr/>
          </p:nvSpPr>
          <p:spPr>
            <a:xfrm>
              <a:off x="4111170" y="2371215"/>
              <a:ext cx="345447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175" name="Группа 62"/>
          <p:cNvGrpSpPr>
            <a:grpSpLocks/>
          </p:cNvGrpSpPr>
          <p:nvPr/>
        </p:nvGrpSpPr>
        <p:grpSpPr bwMode="auto">
          <a:xfrm rot="3242114">
            <a:off x="3000376" y="1806575"/>
            <a:ext cx="114300" cy="66675"/>
            <a:chOff x="4303926" y="2901220"/>
            <a:chExt cx="181731" cy="103571"/>
          </a:xfrm>
        </p:grpSpPr>
        <p:sp>
          <p:nvSpPr>
            <p:cNvPr id="64" name="Полилиния 63"/>
            <p:cNvSpPr/>
            <p:nvPr/>
          </p:nvSpPr>
          <p:spPr>
            <a:xfrm rot="11463848">
              <a:off x="4341024" y="2931242"/>
              <a:ext cx="116106" cy="7397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5" name="Прямая соединительная линия 64"/>
            <p:cNvCxnSpPr/>
            <p:nvPr/>
          </p:nvCxnSpPr>
          <p:spPr>
            <a:xfrm rot="8763848" flipH="1">
              <a:off x="4444364" y="2906591"/>
              <a:ext cx="35337" cy="4192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rot="7863848" flipH="1">
              <a:off x="4388697" y="2903521"/>
              <a:ext cx="36989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/>
            <p:cNvCxnSpPr/>
            <p:nvPr/>
          </p:nvCxnSpPr>
          <p:spPr>
            <a:xfrm rot="6963848" flipH="1">
              <a:off x="4339374" y="2913644"/>
              <a:ext cx="34524" cy="4291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 rot="5163848" flipH="1">
              <a:off x="4301163" y="2954197"/>
              <a:ext cx="36990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6" name="Группа 68"/>
          <p:cNvGrpSpPr>
            <a:grpSpLocks/>
          </p:cNvGrpSpPr>
          <p:nvPr/>
        </p:nvGrpSpPr>
        <p:grpSpPr bwMode="auto">
          <a:xfrm>
            <a:off x="3003550" y="1893888"/>
            <a:ext cx="112713" cy="101600"/>
            <a:chOff x="4033011" y="2829625"/>
            <a:chExt cx="177933" cy="162020"/>
          </a:xfrm>
        </p:grpSpPr>
        <p:sp>
          <p:nvSpPr>
            <p:cNvPr id="70" name="Полилиния 69"/>
            <p:cNvSpPr/>
            <p:nvPr/>
          </p:nvSpPr>
          <p:spPr>
            <a:xfrm>
              <a:off x="4045542" y="2842282"/>
              <a:ext cx="120292" cy="1113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71" name="Прямая соединительная линия 70"/>
            <p:cNvCxnSpPr/>
            <p:nvPr/>
          </p:nvCxnSpPr>
          <p:spPr>
            <a:xfrm rot="18900000" flipH="1">
              <a:off x="4032833" y="2951344"/>
              <a:ext cx="35442" cy="400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 rot="18000000" flipH="1">
              <a:off x="4086702" y="2945014"/>
              <a:ext cx="37973" cy="400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17100000" flipH="1">
              <a:off x="4135581" y="2915902"/>
              <a:ext cx="35442" cy="400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 rot="15300000" flipH="1">
              <a:off x="4164403" y="2876676"/>
              <a:ext cx="35442" cy="4260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 rot="13500000" flipH="1">
              <a:off x="4173352" y="2827093"/>
              <a:ext cx="35085" cy="405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7" name="Группа 75"/>
          <p:cNvGrpSpPr>
            <a:grpSpLocks/>
          </p:cNvGrpSpPr>
          <p:nvPr/>
        </p:nvGrpSpPr>
        <p:grpSpPr bwMode="auto">
          <a:xfrm rot="-3971777">
            <a:off x="2902744" y="1893094"/>
            <a:ext cx="114300" cy="65088"/>
            <a:chOff x="4303926" y="2901220"/>
            <a:chExt cx="181731" cy="103571"/>
          </a:xfrm>
        </p:grpSpPr>
        <p:sp>
          <p:nvSpPr>
            <p:cNvPr id="77" name="Полилиния 76"/>
            <p:cNvSpPr/>
            <p:nvPr/>
          </p:nvSpPr>
          <p:spPr>
            <a:xfrm rot="11463848">
              <a:off x="4350798" y="2929497"/>
              <a:ext cx="116106" cy="7325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78" name="Прямая соединительная линия 77"/>
            <p:cNvCxnSpPr/>
            <p:nvPr/>
          </p:nvCxnSpPr>
          <p:spPr>
            <a:xfrm rot="8763848" flipH="1">
              <a:off x="4450512" y="2899014"/>
              <a:ext cx="35337" cy="404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 rot="7863848" flipH="1">
              <a:off x="4397451" y="2897602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 rot="6963848" flipH="1">
              <a:off x="4346302" y="2911463"/>
              <a:ext cx="37891" cy="4291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 rot="5163848" flipH="1">
              <a:off x="4306844" y="2948648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8" name="Группа 81"/>
          <p:cNvGrpSpPr>
            <a:grpSpLocks/>
          </p:cNvGrpSpPr>
          <p:nvPr/>
        </p:nvGrpSpPr>
        <p:grpSpPr bwMode="auto">
          <a:xfrm rot="5400000">
            <a:off x="2140744" y="1191419"/>
            <a:ext cx="114300" cy="65088"/>
            <a:chOff x="4303926" y="2901220"/>
            <a:chExt cx="181731" cy="103571"/>
          </a:xfrm>
        </p:grpSpPr>
        <p:sp>
          <p:nvSpPr>
            <p:cNvPr id="83" name="Полилиния 82"/>
            <p:cNvSpPr/>
            <p:nvPr/>
          </p:nvSpPr>
          <p:spPr>
            <a:xfrm rot="11463848">
              <a:off x="4346835" y="2931534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84" name="Прямая соединительная линия 83"/>
            <p:cNvCxnSpPr/>
            <p:nvPr/>
          </p:nvCxnSpPr>
          <p:spPr>
            <a:xfrm rot="8763848" flipH="1">
              <a:off x="4450321" y="2898695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/>
            <p:nvPr/>
          </p:nvCxnSpPr>
          <p:spPr>
            <a:xfrm rot="7863848" flipH="1">
              <a:off x="4394776" y="2893658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/>
            <p:cNvCxnSpPr/>
            <p:nvPr/>
          </p:nvCxnSpPr>
          <p:spPr>
            <a:xfrm rot="6963848" flipH="1">
              <a:off x="4341771" y="2916395"/>
              <a:ext cx="37891" cy="429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rot="5163848" flipH="1">
              <a:off x="4306436" y="2944180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9" name="Группа 133"/>
          <p:cNvGrpSpPr>
            <a:grpSpLocks/>
          </p:cNvGrpSpPr>
          <p:nvPr/>
        </p:nvGrpSpPr>
        <p:grpSpPr bwMode="auto">
          <a:xfrm rot="5400000">
            <a:off x="4963319" y="1939131"/>
            <a:ext cx="114300" cy="65088"/>
            <a:chOff x="4303926" y="2901220"/>
            <a:chExt cx="181731" cy="103571"/>
          </a:xfrm>
        </p:grpSpPr>
        <p:sp>
          <p:nvSpPr>
            <p:cNvPr id="135" name="Полилиния 134"/>
            <p:cNvSpPr/>
            <p:nvPr/>
          </p:nvSpPr>
          <p:spPr>
            <a:xfrm rot="11463848">
              <a:off x="4346836" y="2931534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36" name="Прямая соединительная линия 135"/>
            <p:cNvCxnSpPr/>
            <p:nvPr/>
          </p:nvCxnSpPr>
          <p:spPr>
            <a:xfrm rot="8763848" flipH="1">
              <a:off x="4450321" y="2898695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/>
            <p:nvPr/>
          </p:nvCxnSpPr>
          <p:spPr>
            <a:xfrm rot="7863848" flipH="1">
              <a:off x="4394778" y="2893658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единительная линия 137"/>
            <p:cNvCxnSpPr/>
            <p:nvPr/>
          </p:nvCxnSpPr>
          <p:spPr>
            <a:xfrm rot="6963848" flipH="1">
              <a:off x="4341772" y="2916394"/>
              <a:ext cx="37891" cy="4291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я соединительная линия 138"/>
            <p:cNvCxnSpPr/>
            <p:nvPr/>
          </p:nvCxnSpPr>
          <p:spPr>
            <a:xfrm rot="5163848" flipH="1">
              <a:off x="4306436" y="2944180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80" name="Группа 139"/>
          <p:cNvGrpSpPr>
            <a:grpSpLocks/>
          </p:cNvGrpSpPr>
          <p:nvPr/>
        </p:nvGrpSpPr>
        <p:grpSpPr bwMode="auto">
          <a:xfrm rot="3254958">
            <a:off x="4775994" y="1937544"/>
            <a:ext cx="255587" cy="136525"/>
            <a:chOff x="4112321" y="2464101"/>
            <a:chExt cx="407136" cy="217055"/>
          </a:xfrm>
        </p:grpSpPr>
        <p:grpSp>
          <p:nvGrpSpPr>
            <p:cNvPr id="7627" name="Группа 14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149" name="Полилиния 148"/>
              <p:cNvSpPr/>
              <p:nvPr/>
            </p:nvSpPr>
            <p:spPr>
              <a:xfrm>
                <a:off x="4043573" y="2844689"/>
                <a:ext cx="116324" cy="11105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50" name="Прямая соединительная линия 149"/>
              <p:cNvCxnSpPr/>
              <p:nvPr/>
            </p:nvCxnSpPr>
            <p:spPr>
              <a:xfrm rot="18900000" flipH="1">
                <a:off x="4032357" y="2951674"/>
                <a:ext cx="35334" cy="4046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Прямая соединительная линия 150"/>
              <p:cNvCxnSpPr/>
              <p:nvPr/>
            </p:nvCxnSpPr>
            <p:spPr>
              <a:xfrm rot="18000000" flipH="1">
                <a:off x="4081374" y="2947662"/>
                <a:ext cx="37858" cy="4299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Прямая соединительная линия 151"/>
              <p:cNvCxnSpPr/>
              <p:nvPr/>
            </p:nvCxnSpPr>
            <p:spPr>
              <a:xfrm rot="17100000" flipH="1">
                <a:off x="4130368" y="2919471"/>
                <a:ext cx="35334" cy="4046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Прямая соединительная линия 152"/>
              <p:cNvCxnSpPr/>
              <p:nvPr/>
            </p:nvCxnSpPr>
            <p:spPr>
              <a:xfrm rot="15300000" flipH="1">
                <a:off x="4159917" y="2878505"/>
                <a:ext cx="35334" cy="4046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Прямая соединительная линия 153"/>
              <p:cNvCxnSpPr/>
              <p:nvPr/>
            </p:nvCxnSpPr>
            <p:spPr>
              <a:xfrm rot="13500000" flipH="1">
                <a:off x="4168008" y="2828404"/>
                <a:ext cx="35403" cy="4038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28" name="Группа 14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143" name="Полилиния 142"/>
              <p:cNvSpPr/>
              <p:nvPr/>
            </p:nvSpPr>
            <p:spPr>
              <a:xfrm>
                <a:off x="4046725" y="2854181"/>
                <a:ext cx="118624" cy="1112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44" name="Прямая соединительная линия 143"/>
              <p:cNvCxnSpPr/>
              <p:nvPr/>
            </p:nvCxnSpPr>
            <p:spPr>
              <a:xfrm rot="18900000" flipH="1">
                <a:off x="4033794" y="2962224"/>
                <a:ext cx="35403" cy="4038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Прямая соединительная линия 144"/>
              <p:cNvCxnSpPr/>
              <p:nvPr/>
            </p:nvCxnSpPr>
            <p:spPr>
              <a:xfrm rot="18000000" flipH="1">
                <a:off x="4086842" y="2961192"/>
                <a:ext cx="37931" cy="4038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Прямая соединительная линия 145"/>
              <p:cNvCxnSpPr/>
              <p:nvPr/>
            </p:nvCxnSpPr>
            <p:spPr>
              <a:xfrm rot="17100000" flipH="1">
                <a:off x="4132366" y="2924745"/>
                <a:ext cx="35403" cy="4038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Прямая соединительная линия 146"/>
              <p:cNvCxnSpPr/>
              <p:nvPr/>
            </p:nvCxnSpPr>
            <p:spPr>
              <a:xfrm rot="15300000" flipH="1">
                <a:off x="4164313" y="2890000"/>
                <a:ext cx="35403" cy="4038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 rot="13500000" flipH="1">
                <a:off x="4173078" y="2836914"/>
                <a:ext cx="35334" cy="4046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81" name="Группа 154"/>
          <p:cNvGrpSpPr>
            <a:grpSpLocks/>
          </p:cNvGrpSpPr>
          <p:nvPr/>
        </p:nvGrpSpPr>
        <p:grpSpPr bwMode="auto">
          <a:xfrm rot="2143939">
            <a:off x="4857750" y="1843088"/>
            <a:ext cx="114300" cy="65087"/>
            <a:chOff x="4303926" y="2901220"/>
            <a:chExt cx="181731" cy="103571"/>
          </a:xfrm>
        </p:grpSpPr>
        <p:sp>
          <p:nvSpPr>
            <p:cNvPr id="156" name="Полилиния 155"/>
            <p:cNvSpPr/>
            <p:nvPr/>
          </p:nvSpPr>
          <p:spPr>
            <a:xfrm rot="11463848">
              <a:off x="4342672" y="2935444"/>
              <a:ext cx="116106" cy="7325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57" name="Прямая соединительная линия 156"/>
            <p:cNvCxnSpPr/>
            <p:nvPr/>
          </p:nvCxnSpPr>
          <p:spPr>
            <a:xfrm rot="8763848" flipH="1">
              <a:off x="4449646" y="2903918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/>
            <p:cNvCxnSpPr/>
            <p:nvPr/>
          </p:nvCxnSpPr>
          <p:spPr>
            <a:xfrm rot="7863848" flipH="1">
              <a:off x="4392689" y="2898255"/>
              <a:ext cx="35366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Прямая соединительная линия 158"/>
            <p:cNvCxnSpPr/>
            <p:nvPr/>
          </p:nvCxnSpPr>
          <p:spPr>
            <a:xfrm rot="6963848" flipH="1">
              <a:off x="4337793" y="2915383"/>
              <a:ext cx="37893" cy="429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 rot="5163848" flipH="1">
              <a:off x="4301313" y="2948489"/>
              <a:ext cx="35366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82" name="Группа 160"/>
          <p:cNvGrpSpPr>
            <a:grpSpLocks/>
          </p:cNvGrpSpPr>
          <p:nvPr/>
        </p:nvGrpSpPr>
        <p:grpSpPr bwMode="auto">
          <a:xfrm rot="5790474">
            <a:off x="4810919" y="2013744"/>
            <a:ext cx="76200" cy="103188"/>
            <a:chOff x="4091060" y="2821332"/>
            <a:chExt cx="122102" cy="164766"/>
          </a:xfrm>
        </p:grpSpPr>
        <p:sp>
          <p:nvSpPr>
            <p:cNvPr id="162" name="Полилиния 161"/>
            <p:cNvSpPr/>
            <p:nvPr/>
          </p:nvSpPr>
          <p:spPr>
            <a:xfrm>
              <a:off x="4117305" y="2838022"/>
              <a:ext cx="89032" cy="14448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64" name="Прямая соединительная линия 163"/>
            <p:cNvCxnSpPr/>
            <p:nvPr/>
          </p:nvCxnSpPr>
          <p:spPr>
            <a:xfrm rot="17100000" flipH="1">
              <a:off x="4093121" y="2948009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>
            <a:xfrm rot="16200000" flipH="1">
              <a:off x="4118727" y="2913211"/>
              <a:ext cx="35488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>
            <a:xfrm rot="16200000" flipH="1">
              <a:off x="4155129" y="2873355"/>
              <a:ext cx="35488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>
            <a:xfrm rot="14400000" flipH="1">
              <a:off x="4169980" y="2814258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83" name="Группа 167"/>
          <p:cNvGrpSpPr>
            <a:grpSpLocks/>
          </p:cNvGrpSpPr>
          <p:nvPr/>
        </p:nvGrpSpPr>
        <p:grpSpPr bwMode="auto">
          <a:xfrm rot="8726054">
            <a:off x="4745038" y="1868488"/>
            <a:ext cx="77787" cy="104775"/>
            <a:chOff x="4091060" y="2821332"/>
            <a:chExt cx="122102" cy="164766"/>
          </a:xfrm>
        </p:grpSpPr>
        <p:sp>
          <p:nvSpPr>
            <p:cNvPr id="169" name="Полилиния 168"/>
            <p:cNvSpPr/>
            <p:nvPr/>
          </p:nvSpPr>
          <p:spPr>
            <a:xfrm>
              <a:off x="4119957" y="2837053"/>
              <a:ext cx="89708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70" name="Прямая соединительная линия 169"/>
            <p:cNvCxnSpPr/>
            <p:nvPr/>
          </p:nvCxnSpPr>
          <p:spPr>
            <a:xfrm rot="17100000" flipH="1">
              <a:off x="4095552" y="2952567"/>
              <a:ext cx="34950" cy="4236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>
            <a:xfrm rot="16200000" flipH="1">
              <a:off x="4120612" y="2919574"/>
              <a:ext cx="34950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>
            <a:xfrm rot="16200000" flipH="1">
              <a:off x="4152353" y="2877818"/>
              <a:ext cx="34950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>
            <a:xfrm rot="14400000" flipH="1">
              <a:off x="4171851" y="2821820"/>
              <a:ext cx="34950" cy="4236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84" name="Группа 173"/>
          <p:cNvGrpSpPr>
            <a:grpSpLocks/>
          </p:cNvGrpSpPr>
          <p:nvPr/>
        </p:nvGrpSpPr>
        <p:grpSpPr bwMode="auto">
          <a:xfrm rot="-8603489">
            <a:off x="4819650" y="1781175"/>
            <a:ext cx="76200" cy="103188"/>
            <a:chOff x="4091060" y="2821332"/>
            <a:chExt cx="122102" cy="164766"/>
          </a:xfrm>
        </p:grpSpPr>
        <p:sp>
          <p:nvSpPr>
            <p:cNvPr id="175" name="Полилиния 174"/>
            <p:cNvSpPr/>
            <p:nvPr/>
          </p:nvSpPr>
          <p:spPr>
            <a:xfrm>
              <a:off x="4131486" y="2835890"/>
              <a:ext cx="89034" cy="14448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76" name="Прямая соединительная линия 175"/>
            <p:cNvCxnSpPr/>
            <p:nvPr/>
          </p:nvCxnSpPr>
          <p:spPr>
            <a:xfrm rot="17100000" flipH="1">
              <a:off x="4097204" y="2944034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/>
            <p:cNvCxnSpPr/>
            <p:nvPr/>
          </p:nvCxnSpPr>
          <p:spPr>
            <a:xfrm rot="16200000" flipH="1">
              <a:off x="4130429" y="2908692"/>
              <a:ext cx="35488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Прямая соединительная линия 177"/>
            <p:cNvCxnSpPr/>
            <p:nvPr/>
          </p:nvCxnSpPr>
          <p:spPr>
            <a:xfrm rot="16200000" flipH="1">
              <a:off x="4162167" y="2866250"/>
              <a:ext cx="35488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/>
            <p:cNvCxnSpPr/>
            <p:nvPr/>
          </p:nvCxnSpPr>
          <p:spPr>
            <a:xfrm rot="14400000" flipH="1">
              <a:off x="4174622" y="2814092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85" name="Группа 179"/>
          <p:cNvGrpSpPr>
            <a:grpSpLocks/>
          </p:cNvGrpSpPr>
          <p:nvPr/>
        </p:nvGrpSpPr>
        <p:grpSpPr bwMode="auto">
          <a:xfrm rot="2572758">
            <a:off x="4948238" y="2065338"/>
            <a:ext cx="76200" cy="103187"/>
            <a:chOff x="4091060" y="2821332"/>
            <a:chExt cx="122102" cy="164766"/>
          </a:xfrm>
        </p:grpSpPr>
        <p:sp>
          <p:nvSpPr>
            <p:cNvPr id="181" name="Полилиния 180"/>
            <p:cNvSpPr/>
            <p:nvPr/>
          </p:nvSpPr>
          <p:spPr>
            <a:xfrm>
              <a:off x="4120909" y="2836446"/>
              <a:ext cx="89034" cy="1444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82" name="Прямая соединительная линия 181"/>
            <p:cNvCxnSpPr/>
            <p:nvPr/>
          </p:nvCxnSpPr>
          <p:spPr>
            <a:xfrm rot="17100000" flipH="1">
              <a:off x="4093291" y="2947318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/>
            <p:cNvCxnSpPr/>
            <p:nvPr/>
          </p:nvCxnSpPr>
          <p:spPr>
            <a:xfrm rot="16200000" flipH="1">
              <a:off x="4122317" y="2915729"/>
              <a:ext cx="35488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/>
            <p:cNvCxnSpPr/>
            <p:nvPr/>
          </p:nvCxnSpPr>
          <p:spPr>
            <a:xfrm rot="16200000" flipH="1">
              <a:off x="4156269" y="2873933"/>
              <a:ext cx="35488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/>
            <p:nvPr/>
          </p:nvCxnSpPr>
          <p:spPr>
            <a:xfrm rot="14400000" flipH="1">
              <a:off x="4171847" y="2819280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86" name="Группа 185"/>
          <p:cNvGrpSpPr>
            <a:grpSpLocks/>
          </p:cNvGrpSpPr>
          <p:nvPr/>
        </p:nvGrpSpPr>
        <p:grpSpPr bwMode="auto">
          <a:xfrm rot="-1712768">
            <a:off x="5048250" y="1952625"/>
            <a:ext cx="76200" cy="104775"/>
            <a:chOff x="4091060" y="2821332"/>
            <a:chExt cx="122102" cy="164766"/>
          </a:xfrm>
        </p:grpSpPr>
        <p:sp>
          <p:nvSpPr>
            <p:cNvPr id="187" name="Полилиния 186"/>
            <p:cNvSpPr/>
            <p:nvPr/>
          </p:nvSpPr>
          <p:spPr>
            <a:xfrm>
              <a:off x="4120082" y="2832300"/>
              <a:ext cx="89032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88" name="Прямая соединительная линия 187"/>
            <p:cNvCxnSpPr/>
            <p:nvPr/>
          </p:nvCxnSpPr>
          <p:spPr>
            <a:xfrm rot="17100000" flipH="1">
              <a:off x="4092679" y="2943383"/>
              <a:ext cx="34950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я соединительная линия 188"/>
            <p:cNvCxnSpPr/>
            <p:nvPr/>
          </p:nvCxnSpPr>
          <p:spPr>
            <a:xfrm rot="16200000" flipH="1">
              <a:off x="4123401" y="2910198"/>
              <a:ext cx="34950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я соединительная линия 189"/>
            <p:cNvCxnSpPr/>
            <p:nvPr/>
          </p:nvCxnSpPr>
          <p:spPr>
            <a:xfrm rot="16200000" flipH="1">
              <a:off x="4153397" y="2866533"/>
              <a:ext cx="34950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Прямая соединительная линия 190"/>
            <p:cNvCxnSpPr/>
            <p:nvPr/>
          </p:nvCxnSpPr>
          <p:spPr>
            <a:xfrm rot="14400000" flipH="1">
              <a:off x="4175769" y="2814383"/>
              <a:ext cx="34950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87" name="Группа 191"/>
          <p:cNvGrpSpPr>
            <a:grpSpLocks/>
          </p:cNvGrpSpPr>
          <p:nvPr/>
        </p:nvGrpSpPr>
        <p:grpSpPr bwMode="auto">
          <a:xfrm rot="-4500600">
            <a:off x="4989513" y="1816100"/>
            <a:ext cx="76200" cy="104775"/>
            <a:chOff x="4091060" y="2821332"/>
            <a:chExt cx="122102" cy="164766"/>
          </a:xfrm>
        </p:grpSpPr>
        <p:sp>
          <p:nvSpPr>
            <p:cNvPr id="193" name="Полилиния 192"/>
            <p:cNvSpPr/>
            <p:nvPr/>
          </p:nvSpPr>
          <p:spPr>
            <a:xfrm>
              <a:off x="4130456" y="2833064"/>
              <a:ext cx="89032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94" name="Прямая соединительная линия 193"/>
            <p:cNvCxnSpPr/>
            <p:nvPr/>
          </p:nvCxnSpPr>
          <p:spPr>
            <a:xfrm rot="17100000" flipH="1">
              <a:off x="4096193" y="2945154"/>
              <a:ext cx="34950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Прямая соединительная линия 194"/>
            <p:cNvCxnSpPr/>
            <p:nvPr/>
          </p:nvCxnSpPr>
          <p:spPr>
            <a:xfrm rot="16200000" flipH="1">
              <a:off x="4127700" y="2909758"/>
              <a:ext cx="34950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Прямая соединительная линия 195"/>
            <p:cNvCxnSpPr/>
            <p:nvPr/>
          </p:nvCxnSpPr>
          <p:spPr>
            <a:xfrm rot="16200000" flipH="1">
              <a:off x="4160920" y="2867433"/>
              <a:ext cx="34950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/>
            <p:cNvCxnSpPr/>
            <p:nvPr/>
          </p:nvCxnSpPr>
          <p:spPr>
            <a:xfrm rot="14400000" flipH="1">
              <a:off x="4179792" y="2817226"/>
              <a:ext cx="34950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88" name="Группа 213"/>
          <p:cNvGrpSpPr>
            <a:grpSpLocks/>
          </p:cNvGrpSpPr>
          <p:nvPr/>
        </p:nvGrpSpPr>
        <p:grpSpPr bwMode="auto">
          <a:xfrm rot="6233051">
            <a:off x="4471194" y="1966119"/>
            <a:ext cx="241300" cy="179388"/>
            <a:chOff x="4108450" y="2376547"/>
            <a:chExt cx="411007" cy="304609"/>
          </a:xfrm>
        </p:grpSpPr>
        <p:grpSp>
          <p:nvGrpSpPr>
            <p:cNvPr id="7577" name="Группа 214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24" name="Полилиния 223"/>
              <p:cNvSpPr/>
              <p:nvPr/>
            </p:nvSpPr>
            <p:spPr>
              <a:xfrm>
                <a:off x="4042950" y="2848202"/>
                <a:ext cx="121678" cy="11052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25" name="Прямая соединительная линия 224"/>
              <p:cNvCxnSpPr/>
              <p:nvPr/>
            </p:nvCxnSpPr>
            <p:spPr>
              <a:xfrm rot="18900000" flipH="1">
                <a:off x="4032905" y="2959865"/>
                <a:ext cx="37739" cy="4056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Прямая соединительная линия 225"/>
              <p:cNvCxnSpPr/>
              <p:nvPr/>
            </p:nvCxnSpPr>
            <p:spPr>
              <a:xfrm rot="18000000" flipH="1">
                <a:off x="4082455" y="2944915"/>
                <a:ext cx="37739" cy="432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Прямая соединительная линия 226"/>
              <p:cNvCxnSpPr/>
              <p:nvPr/>
            </p:nvCxnSpPr>
            <p:spPr>
              <a:xfrm rot="17100000" flipH="1">
                <a:off x="4133367" y="2927112"/>
                <a:ext cx="35044" cy="4055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Прямая соединительная линия 227"/>
              <p:cNvCxnSpPr/>
              <p:nvPr/>
            </p:nvCxnSpPr>
            <p:spPr>
              <a:xfrm rot="15300000" flipH="1">
                <a:off x="4158987" y="2884037"/>
                <a:ext cx="40435" cy="4055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Прямая соединительная линия 228"/>
              <p:cNvCxnSpPr/>
              <p:nvPr/>
            </p:nvCxnSpPr>
            <p:spPr>
              <a:xfrm rot="13500000" flipH="1">
                <a:off x="4171613" y="2827532"/>
                <a:ext cx="35153" cy="4313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78" name="Группа 215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18" name="Полилиния 217"/>
              <p:cNvSpPr/>
              <p:nvPr/>
            </p:nvSpPr>
            <p:spPr>
              <a:xfrm>
                <a:off x="4044842" y="2854037"/>
                <a:ext cx="118608" cy="110863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19" name="Прямая соединительная линия 218"/>
              <p:cNvCxnSpPr/>
              <p:nvPr/>
            </p:nvCxnSpPr>
            <p:spPr>
              <a:xfrm rot="18900000" flipH="1">
                <a:off x="4035904" y="2963646"/>
                <a:ext cx="35151" cy="4043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Прямая соединительная линия 219"/>
              <p:cNvCxnSpPr/>
              <p:nvPr/>
            </p:nvCxnSpPr>
            <p:spPr>
              <a:xfrm rot="18000000" flipH="1">
                <a:off x="4087221" y="2956360"/>
                <a:ext cx="35153" cy="4313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Прямая соединительная линия 220"/>
              <p:cNvCxnSpPr/>
              <p:nvPr/>
            </p:nvCxnSpPr>
            <p:spPr>
              <a:xfrm rot="17100000" flipH="1">
                <a:off x="4139079" y="2929975"/>
                <a:ext cx="35151" cy="4043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Прямая соединительная линия 221"/>
              <p:cNvCxnSpPr/>
              <p:nvPr/>
            </p:nvCxnSpPr>
            <p:spPr>
              <a:xfrm rot="15300000" flipH="1">
                <a:off x="4169076" y="2893482"/>
                <a:ext cx="35153" cy="4043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Прямая соединительная линия 222"/>
              <p:cNvCxnSpPr/>
              <p:nvPr/>
            </p:nvCxnSpPr>
            <p:spPr>
              <a:xfrm rot="13500000" flipH="1">
                <a:off x="4176739" y="2842612"/>
                <a:ext cx="35044" cy="4056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7" name="Полилиния 216"/>
            <p:cNvSpPr/>
            <p:nvPr/>
          </p:nvSpPr>
          <p:spPr>
            <a:xfrm>
              <a:off x="4108985" y="2381733"/>
              <a:ext cx="346111" cy="126696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189" name="Группа 247"/>
          <p:cNvGrpSpPr>
            <a:grpSpLocks/>
          </p:cNvGrpSpPr>
          <p:nvPr/>
        </p:nvGrpSpPr>
        <p:grpSpPr bwMode="auto">
          <a:xfrm rot="-8540243">
            <a:off x="2079625" y="1250950"/>
            <a:ext cx="114300" cy="65088"/>
            <a:chOff x="4303926" y="2901220"/>
            <a:chExt cx="181731" cy="103571"/>
          </a:xfrm>
        </p:grpSpPr>
        <p:sp>
          <p:nvSpPr>
            <p:cNvPr id="249" name="Полилиния 248"/>
            <p:cNvSpPr/>
            <p:nvPr/>
          </p:nvSpPr>
          <p:spPr>
            <a:xfrm rot="11463848">
              <a:off x="4351302" y="2929059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50" name="Прямая соединительная линия 249"/>
            <p:cNvCxnSpPr/>
            <p:nvPr/>
          </p:nvCxnSpPr>
          <p:spPr>
            <a:xfrm rot="8763848" flipH="1">
              <a:off x="4454170" y="2900404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Прямая соединительная линия 250"/>
            <p:cNvCxnSpPr/>
            <p:nvPr/>
          </p:nvCxnSpPr>
          <p:spPr>
            <a:xfrm rot="7863848" flipH="1">
              <a:off x="4399053" y="2895120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Прямая соединительная линия 251"/>
            <p:cNvCxnSpPr/>
            <p:nvPr/>
          </p:nvCxnSpPr>
          <p:spPr>
            <a:xfrm rot="6963848" flipH="1">
              <a:off x="4349890" y="2916501"/>
              <a:ext cx="37891" cy="429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Прямая соединительная линия 252"/>
            <p:cNvCxnSpPr/>
            <p:nvPr/>
          </p:nvCxnSpPr>
          <p:spPr>
            <a:xfrm rot="5163848" flipH="1">
              <a:off x="4309877" y="2944859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90" name="Группа 253"/>
          <p:cNvGrpSpPr>
            <a:grpSpLocks/>
          </p:cNvGrpSpPr>
          <p:nvPr/>
        </p:nvGrpSpPr>
        <p:grpSpPr bwMode="auto">
          <a:xfrm rot="-1539744">
            <a:off x="2046288" y="1169988"/>
            <a:ext cx="115887" cy="65087"/>
            <a:chOff x="4303926" y="2901220"/>
            <a:chExt cx="181731" cy="103571"/>
          </a:xfrm>
        </p:grpSpPr>
        <p:sp>
          <p:nvSpPr>
            <p:cNvPr id="255" name="Полилиния 254"/>
            <p:cNvSpPr/>
            <p:nvPr/>
          </p:nvSpPr>
          <p:spPr>
            <a:xfrm rot="11463848">
              <a:off x="4345353" y="2926401"/>
              <a:ext cx="117005" cy="7325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56" name="Прямая соединительная линия 255"/>
            <p:cNvCxnSpPr/>
            <p:nvPr/>
          </p:nvCxnSpPr>
          <p:spPr>
            <a:xfrm rot="8763848" flipH="1">
              <a:off x="4446456" y="2900621"/>
              <a:ext cx="34853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Прямая соединительная линия 256"/>
            <p:cNvCxnSpPr/>
            <p:nvPr/>
          </p:nvCxnSpPr>
          <p:spPr>
            <a:xfrm rot="7863848" flipH="1">
              <a:off x="4393819" y="2896553"/>
              <a:ext cx="35366" cy="423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Прямая соединительная линия 257"/>
            <p:cNvCxnSpPr/>
            <p:nvPr/>
          </p:nvCxnSpPr>
          <p:spPr>
            <a:xfrm rot="6963848" flipH="1">
              <a:off x="4341022" y="2912064"/>
              <a:ext cx="37891" cy="423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Прямая соединительная линия 258"/>
            <p:cNvCxnSpPr/>
            <p:nvPr/>
          </p:nvCxnSpPr>
          <p:spPr>
            <a:xfrm rot="5163848" flipH="1">
              <a:off x="4305465" y="2943160"/>
              <a:ext cx="35366" cy="423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91" name="Группа 259"/>
          <p:cNvGrpSpPr>
            <a:grpSpLocks/>
          </p:cNvGrpSpPr>
          <p:nvPr/>
        </p:nvGrpSpPr>
        <p:grpSpPr bwMode="auto">
          <a:xfrm rot="5119830">
            <a:off x="2043907" y="1270794"/>
            <a:ext cx="77787" cy="104775"/>
            <a:chOff x="4091060" y="2821332"/>
            <a:chExt cx="122102" cy="164766"/>
          </a:xfrm>
        </p:grpSpPr>
        <p:sp>
          <p:nvSpPr>
            <p:cNvPr id="261" name="Полилиния 260"/>
            <p:cNvSpPr/>
            <p:nvPr/>
          </p:nvSpPr>
          <p:spPr>
            <a:xfrm>
              <a:off x="4120511" y="2837411"/>
              <a:ext cx="89708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62" name="Прямая соединительная линия 261"/>
            <p:cNvCxnSpPr/>
            <p:nvPr/>
          </p:nvCxnSpPr>
          <p:spPr>
            <a:xfrm rot="17100000" flipH="1">
              <a:off x="4093982" y="2951847"/>
              <a:ext cx="34950" cy="4236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Прямая соединительная линия 262"/>
            <p:cNvCxnSpPr/>
            <p:nvPr/>
          </p:nvCxnSpPr>
          <p:spPr>
            <a:xfrm rot="16200000" flipH="1">
              <a:off x="4122900" y="2920392"/>
              <a:ext cx="34950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Прямая соединительная линия 263"/>
            <p:cNvCxnSpPr/>
            <p:nvPr/>
          </p:nvCxnSpPr>
          <p:spPr>
            <a:xfrm rot="16200000" flipH="1">
              <a:off x="4151387" y="2877637"/>
              <a:ext cx="34950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Прямая соединительная линия 264"/>
            <p:cNvCxnSpPr/>
            <p:nvPr/>
          </p:nvCxnSpPr>
          <p:spPr>
            <a:xfrm rot="14400000" flipH="1">
              <a:off x="4169916" y="2817793"/>
              <a:ext cx="34950" cy="4236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92" name="Группа 265"/>
          <p:cNvGrpSpPr>
            <a:grpSpLocks/>
          </p:cNvGrpSpPr>
          <p:nvPr/>
        </p:nvGrpSpPr>
        <p:grpSpPr bwMode="auto">
          <a:xfrm rot="10279709">
            <a:off x="2012950" y="1150938"/>
            <a:ext cx="76200" cy="103187"/>
            <a:chOff x="4091060" y="2821332"/>
            <a:chExt cx="122102" cy="164766"/>
          </a:xfrm>
        </p:grpSpPr>
        <p:sp>
          <p:nvSpPr>
            <p:cNvPr id="267" name="Полилиния 266"/>
            <p:cNvSpPr/>
            <p:nvPr/>
          </p:nvSpPr>
          <p:spPr>
            <a:xfrm>
              <a:off x="4130717" y="2840114"/>
              <a:ext cx="89032" cy="14448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68" name="Прямая соединительная линия 267"/>
            <p:cNvCxnSpPr/>
            <p:nvPr/>
          </p:nvCxnSpPr>
          <p:spPr>
            <a:xfrm rot="17100000" flipH="1">
              <a:off x="4093644" y="2947690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Прямая соединительная линия 268"/>
            <p:cNvCxnSpPr/>
            <p:nvPr/>
          </p:nvCxnSpPr>
          <p:spPr>
            <a:xfrm rot="16200000" flipH="1">
              <a:off x="4128316" y="2913225"/>
              <a:ext cx="35488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Прямая соединительная линия 269"/>
            <p:cNvCxnSpPr/>
            <p:nvPr/>
          </p:nvCxnSpPr>
          <p:spPr>
            <a:xfrm rot="16200000" flipH="1">
              <a:off x="4165780" y="2870198"/>
              <a:ext cx="35488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Прямая соединительная линия 270"/>
            <p:cNvCxnSpPr/>
            <p:nvPr/>
          </p:nvCxnSpPr>
          <p:spPr>
            <a:xfrm rot="14400000" flipH="1">
              <a:off x="4175858" y="2814027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93" name="Группа 271"/>
          <p:cNvGrpSpPr>
            <a:grpSpLocks/>
          </p:cNvGrpSpPr>
          <p:nvPr/>
        </p:nvGrpSpPr>
        <p:grpSpPr bwMode="auto">
          <a:xfrm rot="-7593418">
            <a:off x="2114551" y="1076325"/>
            <a:ext cx="76200" cy="104775"/>
            <a:chOff x="4091060" y="2821332"/>
            <a:chExt cx="122102" cy="164766"/>
          </a:xfrm>
        </p:grpSpPr>
        <p:sp>
          <p:nvSpPr>
            <p:cNvPr id="273" name="Полилиния 272"/>
            <p:cNvSpPr/>
            <p:nvPr/>
          </p:nvSpPr>
          <p:spPr>
            <a:xfrm>
              <a:off x="4131552" y="2839426"/>
              <a:ext cx="89034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74" name="Прямая соединительная линия 273"/>
            <p:cNvCxnSpPr/>
            <p:nvPr/>
          </p:nvCxnSpPr>
          <p:spPr>
            <a:xfrm rot="17100000" flipH="1">
              <a:off x="4098870" y="2947465"/>
              <a:ext cx="34950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Прямая соединительная линия 274"/>
            <p:cNvCxnSpPr/>
            <p:nvPr/>
          </p:nvCxnSpPr>
          <p:spPr>
            <a:xfrm rot="16200000" flipH="1">
              <a:off x="4133295" y="2915302"/>
              <a:ext cx="34950" cy="4324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Прямая соединительная линия 275"/>
            <p:cNvCxnSpPr/>
            <p:nvPr/>
          </p:nvCxnSpPr>
          <p:spPr>
            <a:xfrm rot="16200000" flipH="1">
              <a:off x="4163069" y="2871703"/>
              <a:ext cx="34950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Прямая соединительная линия 276"/>
            <p:cNvCxnSpPr/>
            <p:nvPr/>
          </p:nvCxnSpPr>
          <p:spPr>
            <a:xfrm rot="14400000" flipH="1">
              <a:off x="4181077" y="2817705"/>
              <a:ext cx="34950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94" name="Группа 277"/>
          <p:cNvGrpSpPr>
            <a:grpSpLocks/>
          </p:cNvGrpSpPr>
          <p:nvPr/>
        </p:nvGrpSpPr>
        <p:grpSpPr bwMode="auto">
          <a:xfrm rot="-3572569">
            <a:off x="2210594" y="1143794"/>
            <a:ext cx="77787" cy="104775"/>
            <a:chOff x="4091060" y="2821332"/>
            <a:chExt cx="122102" cy="164766"/>
          </a:xfrm>
        </p:grpSpPr>
        <p:sp>
          <p:nvSpPr>
            <p:cNvPr id="279" name="Полилиния 278"/>
            <p:cNvSpPr/>
            <p:nvPr/>
          </p:nvSpPr>
          <p:spPr>
            <a:xfrm>
              <a:off x="4119829" y="2835497"/>
              <a:ext cx="89708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80" name="Прямая соединительная линия 279"/>
            <p:cNvCxnSpPr/>
            <p:nvPr/>
          </p:nvCxnSpPr>
          <p:spPr>
            <a:xfrm rot="17100000" flipH="1">
              <a:off x="4093502" y="2942969"/>
              <a:ext cx="34950" cy="4236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Прямая соединительная линия 280"/>
            <p:cNvCxnSpPr/>
            <p:nvPr/>
          </p:nvCxnSpPr>
          <p:spPr>
            <a:xfrm rot="16200000" flipH="1">
              <a:off x="4120924" y="2912131"/>
              <a:ext cx="34950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Прямая соединительная линия 281"/>
            <p:cNvCxnSpPr/>
            <p:nvPr/>
          </p:nvCxnSpPr>
          <p:spPr>
            <a:xfrm rot="16200000" flipH="1">
              <a:off x="4152894" y="2873024"/>
              <a:ext cx="34950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Прямая соединительная линия 282"/>
            <p:cNvCxnSpPr/>
            <p:nvPr/>
          </p:nvCxnSpPr>
          <p:spPr>
            <a:xfrm rot="14400000" flipH="1">
              <a:off x="4174571" y="2812671"/>
              <a:ext cx="34950" cy="4236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95" name="Группа 283"/>
          <p:cNvGrpSpPr>
            <a:grpSpLocks/>
          </p:cNvGrpSpPr>
          <p:nvPr/>
        </p:nvGrpSpPr>
        <p:grpSpPr bwMode="auto">
          <a:xfrm rot="628097">
            <a:off x="2198688" y="1258888"/>
            <a:ext cx="76200" cy="103187"/>
            <a:chOff x="4091060" y="2821332"/>
            <a:chExt cx="122102" cy="164766"/>
          </a:xfrm>
        </p:grpSpPr>
        <p:sp>
          <p:nvSpPr>
            <p:cNvPr id="285" name="Полилиния 284"/>
            <p:cNvSpPr/>
            <p:nvPr/>
          </p:nvSpPr>
          <p:spPr>
            <a:xfrm>
              <a:off x="4117274" y="2834845"/>
              <a:ext cx="89032" cy="14448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86" name="Прямая соединительная линия 285"/>
            <p:cNvCxnSpPr/>
            <p:nvPr/>
          </p:nvCxnSpPr>
          <p:spPr>
            <a:xfrm rot="17100000" flipH="1">
              <a:off x="4088809" y="2944598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Прямая соединительная линия 286"/>
            <p:cNvCxnSpPr/>
            <p:nvPr/>
          </p:nvCxnSpPr>
          <p:spPr>
            <a:xfrm rot="16200000" flipH="1">
              <a:off x="4117957" y="2912182"/>
              <a:ext cx="35488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Прямая соединительная линия 287"/>
            <p:cNvCxnSpPr/>
            <p:nvPr/>
          </p:nvCxnSpPr>
          <p:spPr>
            <a:xfrm rot="16200000" flipH="1">
              <a:off x="4151509" y="2869915"/>
              <a:ext cx="35488" cy="4324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Прямая соединительная линия 288"/>
            <p:cNvCxnSpPr/>
            <p:nvPr/>
          </p:nvCxnSpPr>
          <p:spPr>
            <a:xfrm rot="14400000" flipH="1">
              <a:off x="4173996" y="2818069"/>
              <a:ext cx="35488" cy="4070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96" name="Группа 289"/>
          <p:cNvGrpSpPr>
            <a:grpSpLocks/>
          </p:cNvGrpSpPr>
          <p:nvPr/>
        </p:nvGrpSpPr>
        <p:grpSpPr bwMode="auto">
          <a:xfrm rot="-8411093">
            <a:off x="2443163" y="2740025"/>
            <a:ext cx="258762" cy="192088"/>
            <a:chOff x="4108450" y="2376547"/>
            <a:chExt cx="411007" cy="304609"/>
          </a:xfrm>
        </p:grpSpPr>
        <p:grpSp>
          <p:nvGrpSpPr>
            <p:cNvPr id="7527" name="Группа 29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00" name="Полилиния 299"/>
              <p:cNvSpPr/>
              <p:nvPr/>
            </p:nvSpPr>
            <p:spPr>
              <a:xfrm>
                <a:off x="4044847" y="2842683"/>
                <a:ext cx="121033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01" name="Прямая соединительная линия 300"/>
              <p:cNvCxnSpPr/>
              <p:nvPr/>
            </p:nvCxnSpPr>
            <p:spPr>
              <a:xfrm rot="18900000" flipH="1">
                <a:off x="4032869" y="294978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Прямая соединительная линия 301"/>
              <p:cNvCxnSpPr/>
              <p:nvPr/>
            </p:nvCxnSpPr>
            <p:spPr>
              <a:xfrm rot="18000000" flipH="1">
                <a:off x="4091983" y="2945420"/>
                <a:ext cx="37760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Прямая соединительная линия 302"/>
              <p:cNvCxnSpPr/>
              <p:nvPr/>
            </p:nvCxnSpPr>
            <p:spPr>
              <a:xfrm rot="17100000" flipH="1">
                <a:off x="4136175" y="2916243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Прямая соединительная линия 303"/>
              <p:cNvCxnSpPr/>
              <p:nvPr/>
            </p:nvCxnSpPr>
            <p:spPr>
              <a:xfrm rot="15300000" flipH="1">
                <a:off x="4171036" y="2876136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Прямая соединительная линия 304"/>
              <p:cNvCxnSpPr/>
              <p:nvPr/>
            </p:nvCxnSpPr>
            <p:spPr>
              <a:xfrm rot="13500000" flipH="1">
                <a:off x="4175712" y="2831496"/>
                <a:ext cx="37824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28" name="Группа 29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94" name="Полилиния 293"/>
              <p:cNvSpPr/>
              <p:nvPr/>
            </p:nvSpPr>
            <p:spPr>
              <a:xfrm>
                <a:off x="4040017" y="2839784"/>
                <a:ext cx="120837" cy="10842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95" name="Прямая соединительная линия 294"/>
              <p:cNvCxnSpPr/>
              <p:nvPr/>
            </p:nvCxnSpPr>
            <p:spPr>
              <a:xfrm rot="18900000" flipH="1">
                <a:off x="4031690" y="2946690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Прямая соединительная линия 295"/>
              <p:cNvCxnSpPr/>
              <p:nvPr/>
            </p:nvCxnSpPr>
            <p:spPr>
              <a:xfrm rot="18000000" flipH="1">
                <a:off x="4087492" y="2939361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Прямая соединительная линия 296"/>
              <p:cNvCxnSpPr/>
              <p:nvPr/>
            </p:nvCxnSpPr>
            <p:spPr>
              <a:xfrm rot="17100000" flipH="1">
                <a:off x="4134242" y="291188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Прямая соединительная линия 297"/>
              <p:cNvCxnSpPr/>
              <p:nvPr/>
            </p:nvCxnSpPr>
            <p:spPr>
              <a:xfrm rot="15300000" flipH="1">
                <a:off x="4168009" y="2870969"/>
                <a:ext cx="35301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Прямая соединительная линия 298"/>
              <p:cNvCxnSpPr/>
              <p:nvPr/>
            </p:nvCxnSpPr>
            <p:spPr>
              <a:xfrm rot="13500000" flipH="1">
                <a:off x="4172514" y="2823230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3" name="Полилиния 292"/>
            <p:cNvSpPr/>
            <p:nvPr/>
          </p:nvSpPr>
          <p:spPr>
            <a:xfrm>
              <a:off x="4111351" y="2371158"/>
              <a:ext cx="345447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197" name="Группа 311"/>
          <p:cNvGrpSpPr>
            <a:grpSpLocks/>
          </p:cNvGrpSpPr>
          <p:nvPr/>
        </p:nvGrpSpPr>
        <p:grpSpPr bwMode="auto">
          <a:xfrm rot="8107955">
            <a:off x="2879725" y="1885950"/>
            <a:ext cx="76200" cy="103188"/>
            <a:chOff x="4091060" y="2821332"/>
            <a:chExt cx="122102" cy="164766"/>
          </a:xfrm>
        </p:grpSpPr>
        <p:sp>
          <p:nvSpPr>
            <p:cNvPr id="313" name="Полилиния 312"/>
            <p:cNvSpPr/>
            <p:nvPr/>
          </p:nvSpPr>
          <p:spPr>
            <a:xfrm>
              <a:off x="4126508" y="2843078"/>
              <a:ext cx="89034" cy="14448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14" name="Прямая соединительная линия 313"/>
            <p:cNvCxnSpPr/>
            <p:nvPr/>
          </p:nvCxnSpPr>
          <p:spPr>
            <a:xfrm rot="17100000" flipH="1">
              <a:off x="4094048" y="2948880"/>
              <a:ext cx="35488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Прямая соединительная линия 314"/>
            <p:cNvCxnSpPr/>
            <p:nvPr/>
          </p:nvCxnSpPr>
          <p:spPr>
            <a:xfrm rot="16200000" flipH="1">
              <a:off x="4129047" y="2914368"/>
              <a:ext cx="35488" cy="432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Прямая соединительная линия 315"/>
            <p:cNvCxnSpPr/>
            <p:nvPr/>
          </p:nvCxnSpPr>
          <p:spPr>
            <a:xfrm rot="16200000" flipH="1">
              <a:off x="4161332" y="2874860"/>
              <a:ext cx="35488" cy="432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Прямая соединительная линия 316"/>
            <p:cNvCxnSpPr/>
            <p:nvPr/>
          </p:nvCxnSpPr>
          <p:spPr>
            <a:xfrm rot="14400000" flipH="1">
              <a:off x="4174686" y="2817849"/>
              <a:ext cx="35488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98" name="Группа 317"/>
          <p:cNvGrpSpPr>
            <a:grpSpLocks/>
          </p:cNvGrpSpPr>
          <p:nvPr/>
        </p:nvGrpSpPr>
        <p:grpSpPr bwMode="auto">
          <a:xfrm rot="2773851">
            <a:off x="2810669" y="1799431"/>
            <a:ext cx="114300" cy="65088"/>
            <a:chOff x="4303926" y="2901220"/>
            <a:chExt cx="181731" cy="103571"/>
          </a:xfrm>
        </p:grpSpPr>
        <p:sp>
          <p:nvSpPr>
            <p:cNvPr id="319" name="Полилиния 318"/>
            <p:cNvSpPr/>
            <p:nvPr/>
          </p:nvSpPr>
          <p:spPr>
            <a:xfrm rot="11463848">
              <a:off x="4346005" y="2932258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20" name="Прямая соединительная линия 319"/>
            <p:cNvCxnSpPr/>
            <p:nvPr/>
          </p:nvCxnSpPr>
          <p:spPr>
            <a:xfrm rot="8763848" flipH="1">
              <a:off x="4446935" y="2900030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Прямая соединительная линия 320"/>
            <p:cNvCxnSpPr/>
            <p:nvPr/>
          </p:nvCxnSpPr>
          <p:spPr>
            <a:xfrm rot="7863848" flipH="1">
              <a:off x="4391490" y="2895878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Прямая соединительная линия 321"/>
            <p:cNvCxnSpPr/>
            <p:nvPr/>
          </p:nvCxnSpPr>
          <p:spPr>
            <a:xfrm rot="6963848" flipH="1">
              <a:off x="4340686" y="2915335"/>
              <a:ext cx="37892" cy="429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Прямая соединительная линия 322"/>
            <p:cNvCxnSpPr/>
            <p:nvPr/>
          </p:nvCxnSpPr>
          <p:spPr>
            <a:xfrm rot="5163848" flipH="1">
              <a:off x="4303270" y="2944229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99" name="Группа 329"/>
          <p:cNvGrpSpPr>
            <a:grpSpLocks/>
          </p:cNvGrpSpPr>
          <p:nvPr/>
        </p:nvGrpSpPr>
        <p:grpSpPr bwMode="auto">
          <a:xfrm rot="-5843334">
            <a:off x="2855913" y="1755775"/>
            <a:ext cx="77788" cy="103187"/>
            <a:chOff x="4091060" y="2821332"/>
            <a:chExt cx="122102" cy="164766"/>
          </a:xfrm>
        </p:grpSpPr>
        <p:sp>
          <p:nvSpPr>
            <p:cNvPr id="331" name="Полилиния 330"/>
            <p:cNvSpPr/>
            <p:nvPr/>
          </p:nvSpPr>
          <p:spPr>
            <a:xfrm>
              <a:off x="4120527" y="2835777"/>
              <a:ext cx="89707" cy="1444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32" name="Прямая соединительная линия 331"/>
            <p:cNvCxnSpPr/>
            <p:nvPr/>
          </p:nvCxnSpPr>
          <p:spPr>
            <a:xfrm rot="17100000" flipH="1">
              <a:off x="4099012" y="2943050"/>
              <a:ext cx="35488" cy="4236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Прямая соединительная линия 332"/>
            <p:cNvCxnSpPr/>
            <p:nvPr/>
          </p:nvCxnSpPr>
          <p:spPr>
            <a:xfrm rot="16200000" flipH="1">
              <a:off x="4119560" y="2911221"/>
              <a:ext cx="35488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Прямая соединительная линия 333"/>
            <p:cNvCxnSpPr/>
            <p:nvPr/>
          </p:nvCxnSpPr>
          <p:spPr>
            <a:xfrm rot="16200000" flipH="1">
              <a:off x="4154342" y="2874912"/>
              <a:ext cx="35488" cy="398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Прямая соединительная линия 334"/>
            <p:cNvCxnSpPr/>
            <p:nvPr/>
          </p:nvCxnSpPr>
          <p:spPr>
            <a:xfrm rot="14400000" flipH="1">
              <a:off x="4175304" y="2817642"/>
              <a:ext cx="35488" cy="4236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00" name="Группа 335"/>
          <p:cNvGrpSpPr>
            <a:grpSpLocks/>
          </p:cNvGrpSpPr>
          <p:nvPr/>
        </p:nvGrpSpPr>
        <p:grpSpPr bwMode="auto">
          <a:xfrm rot="3986803">
            <a:off x="2940844" y="2029619"/>
            <a:ext cx="77787" cy="104775"/>
            <a:chOff x="4091060" y="2821332"/>
            <a:chExt cx="122102" cy="164766"/>
          </a:xfrm>
        </p:grpSpPr>
        <p:sp>
          <p:nvSpPr>
            <p:cNvPr id="337" name="Полилиния 336"/>
            <p:cNvSpPr/>
            <p:nvPr/>
          </p:nvSpPr>
          <p:spPr>
            <a:xfrm>
              <a:off x="4119820" y="2836804"/>
              <a:ext cx="89708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38" name="Прямая соединительная линия 337"/>
            <p:cNvCxnSpPr/>
            <p:nvPr/>
          </p:nvCxnSpPr>
          <p:spPr>
            <a:xfrm rot="17100000" flipH="1">
              <a:off x="4090062" y="2947491"/>
              <a:ext cx="34950" cy="423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Прямая соединительная линия 338"/>
            <p:cNvCxnSpPr/>
            <p:nvPr/>
          </p:nvCxnSpPr>
          <p:spPr>
            <a:xfrm rot="16200000" flipH="1">
              <a:off x="4118558" y="2917608"/>
              <a:ext cx="34950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Прямая соединительная линия 339"/>
            <p:cNvCxnSpPr/>
            <p:nvPr/>
          </p:nvCxnSpPr>
          <p:spPr>
            <a:xfrm rot="16200000" flipH="1">
              <a:off x="4152179" y="2877824"/>
              <a:ext cx="34950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Прямая соединительная линия 340"/>
            <p:cNvCxnSpPr/>
            <p:nvPr/>
          </p:nvCxnSpPr>
          <p:spPr>
            <a:xfrm rot="14400000" flipH="1">
              <a:off x="4173295" y="2821802"/>
              <a:ext cx="34950" cy="423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01" name="Группа 341"/>
          <p:cNvGrpSpPr>
            <a:grpSpLocks/>
          </p:cNvGrpSpPr>
          <p:nvPr/>
        </p:nvGrpSpPr>
        <p:grpSpPr bwMode="auto">
          <a:xfrm rot="1133179">
            <a:off x="3086100" y="1998663"/>
            <a:ext cx="76200" cy="103187"/>
            <a:chOff x="4091060" y="2821332"/>
            <a:chExt cx="122102" cy="164766"/>
          </a:xfrm>
        </p:grpSpPr>
        <p:sp>
          <p:nvSpPr>
            <p:cNvPr id="343" name="Полилиния 342"/>
            <p:cNvSpPr/>
            <p:nvPr/>
          </p:nvSpPr>
          <p:spPr>
            <a:xfrm>
              <a:off x="4120073" y="2832576"/>
              <a:ext cx="89032" cy="14448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44" name="Прямая соединительная линия 343"/>
            <p:cNvCxnSpPr/>
            <p:nvPr/>
          </p:nvCxnSpPr>
          <p:spPr>
            <a:xfrm rot="17100000" flipH="1">
              <a:off x="4089429" y="2948249"/>
              <a:ext cx="35488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Прямая соединительная линия 344"/>
            <p:cNvCxnSpPr/>
            <p:nvPr/>
          </p:nvCxnSpPr>
          <p:spPr>
            <a:xfrm rot="16200000" flipH="1">
              <a:off x="4122555" y="2914251"/>
              <a:ext cx="35488" cy="432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Прямая соединительная линия 345"/>
            <p:cNvCxnSpPr/>
            <p:nvPr/>
          </p:nvCxnSpPr>
          <p:spPr>
            <a:xfrm rot="16200000" flipH="1">
              <a:off x="4151184" y="2872342"/>
              <a:ext cx="35488" cy="432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Прямая соединительная линия 346"/>
            <p:cNvCxnSpPr/>
            <p:nvPr/>
          </p:nvCxnSpPr>
          <p:spPr>
            <a:xfrm rot="14400000" flipH="1">
              <a:off x="4171261" y="2818546"/>
              <a:ext cx="35488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02" name="Группа 347"/>
          <p:cNvGrpSpPr>
            <a:grpSpLocks/>
          </p:cNvGrpSpPr>
          <p:nvPr/>
        </p:nvGrpSpPr>
        <p:grpSpPr bwMode="auto">
          <a:xfrm rot="-1848571">
            <a:off x="3152775" y="1874838"/>
            <a:ext cx="77788" cy="103187"/>
            <a:chOff x="4091060" y="2821332"/>
            <a:chExt cx="122102" cy="164766"/>
          </a:xfrm>
        </p:grpSpPr>
        <p:sp>
          <p:nvSpPr>
            <p:cNvPr id="349" name="Полилиния 348"/>
            <p:cNvSpPr/>
            <p:nvPr/>
          </p:nvSpPr>
          <p:spPr>
            <a:xfrm>
              <a:off x="4120305" y="2836434"/>
              <a:ext cx="89707" cy="1444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50" name="Прямая соединительная линия 349"/>
            <p:cNvCxnSpPr/>
            <p:nvPr/>
          </p:nvCxnSpPr>
          <p:spPr>
            <a:xfrm rot="17100000" flipH="1">
              <a:off x="4093711" y="2941986"/>
              <a:ext cx="35488" cy="4236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Прямая соединительная линия 350"/>
            <p:cNvCxnSpPr/>
            <p:nvPr/>
          </p:nvCxnSpPr>
          <p:spPr>
            <a:xfrm rot="16200000" flipH="1">
              <a:off x="4119482" y="2911644"/>
              <a:ext cx="35488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Прямая соединительная линия 351"/>
            <p:cNvCxnSpPr/>
            <p:nvPr/>
          </p:nvCxnSpPr>
          <p:spPr>
            <a:xfrm rot="16200000" flipH="1">
              <a:off x="4151428" y="2871996"/>
              <a:ext cx="35488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Прямая соединительная линия 352"/>
            <p:cNvCxnSpPr/>
            <p:nvPr/>
          </p:nvCxnSpPr>
          <p:spPr>
            <a:xfrm rot="14400000" flipH="1">
              <a:off x="4174139" y="2812217"/>
              <a:ext cx="35488" cy="423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03" name="Группа 365"/>
          <p:cNvGrpSpPr>
            <a:grpSpLocks/>
          </p:cNvGrpSpPr>
          <p:nvPr/>
        </p:nvGrpSpPr>
        <p:grpSpPr bwMode="auto">
          <a:xfrm rot="-5400000">
            <a:off x="3065463" y="1733550"/>
            <a:ext cx="77788" cy="103187"/>
            <a:chOff x="4091060" y="2821332"/>
            <a:chExt cx="122102" cy="164766"/>
          </a:xfrm>
        </p:grpSpPr>
        <p:sp>
          <p:nvSpPr>
            <p:cNvPr id="367" name="Полилиния 366"/>
            <p:cNvSpPr/>
            <p:nvPr/>
          </p:nvSpPr>
          <p:spPr>
            <a:xfrm>
              <a:off x="4115979" y="2836541"/>
              <a:ext cx="89707" cy="14448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68" name="Прямая соединительная линия 367"/>
            <p:cNvCxnSpPr/>
            <p:nvPr/>
          </p:nvCxnSpPr>
          <p:spPr>
            <a:xfrm rot="17100000" flipH="1">
              <a:off x="4094496" y="2947172"/>
              <a:ext cx="35488" cy="4236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Прямая соединительная линия 368"/>
            <p:cNvCxnSpPr/>
            <p:nvPr/>
          </p:nvCxnSpPr>
          <p:spPr>
            <a:xfrm rot="16200000" flipH="1">
              <a:off x="4118169" y="2915466"/>
              <a:ext cx="35488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Прямая соединительная линия 369"/>
            <p:cNvCxnSpPr/>
            <p:nvPr/>
          </p:nvCxnSpPr>
          <p:spPr>
            <a:xfrm rot="16200000" flipH="1">
              <a:off x="4150564" y="2874908"/>
              <a:ext cx="35488" cy="398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Прямая соединительная линия 370"/>
            <p:cNvCxnSpPr/>
            <p:nvPr/>
          </p:nvCxnSpPr>
          <p:spPr>
            <a:xfrm rot="14400000" flipH="1">
              <a:off x="4174236" y="2817894"/>
              <a:ext cx="35488" cy="4236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04" name="Группа 377"/>
          <p:cNvGrpSpPr>
            <a:grpSpLocks/>
          </p:cNvGrpSpPr>
          <p:nvPr/>
        </p:nvGrpSpPr>
        <p:grpSpPr bwMode="auto">
          <a:xfrm rot="7904875">
            <a:off x="3294063" y="2149475"/>
            <a:ext cx="114300" cy="66675"/>
            <a:chOff x="4303926" y="2901220"/>
            <a:chExt cx="181731" cy="103571"/>
          </a:xfrm>
        </p:grpSpPr>
        <p:sp>
          <p:nvSpPr>
            <p:cNvPr id="379" name="Полилиния 378"/>
            <p:cNvSpPr/>
            <p:nvPr/>
          </p:nvSpPr>
          <p:spPr>
            <a:xfrm rot="11463848">
              <a:off x="4346418" y="2934019"/>
              <a:ext cx="116106" cy="7397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80" name="Прямая соединительная линия 379"/>
            <p:cNvCxnSpPr/>
            <p:nvPr/>
          </p:nvCxnSpPr>
          <p:spPr>
            <a:xfrm rot="8763848" flipH="1">
              <a:off x="4450658" y="2912549"/>
              <a:ext cx="35337" cy="4192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Прямая соединительная линия 380"/>
            <p:cNvCxnSpPr/>
            <p:nvPr/>
          </p:nvCxnSpPr>
          <p:spPr>
            <a:xfrm rot="7863848" flipH="1">
              <a:off x="4391231" y="2906571"/>
              <a:ext cx="36989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Прямая соединительная линия 381"/>
            <p:cNvCxnSpPr/>
            <p:nvPr/>
          </p:nvCxnSpPr>
          <p:spPr>
            <a:xfrm rot="6963848" flipH="1">
              <a:off x="4348584" y="2922086"/>
              <a:ext cx="34524" cy="429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Прямая соединительная линия 382"/>
            <p:cNvCxnSpPr/>
            <p:nvPr/>
          </p:nvCxnSpPr>
          <p:spPr>
            <a:xfrm rot="5163848" flipH="1">
              <a:off x="4306125" y="2955989"/>
              <a:ext cx="36989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05" name="Группа 401"/>
          <p:cNvGrpSpPr>
            <a:grpSpLocks/>
          </p:cNvGrpSpPr>
          <p:nvPr/>
        </p:nvGrpSpPr>
        <p:grpSpPr bwMode="auto">
          <a:xfrm rot="-5400000">
            <a:off x="2243138" y="2174875"/>
            <a:ext cx="258762" cy="192088"/>
            <a:chOff x="4108450" y="2376547"/>
            <a:chExt cx="411007" cy="304609"/>
          </a:xfrm>
        </p:grpSpPr>
        <p:grpSp>
          <p:nvGrpSpPr>
            <p:cNvPr id="7472" name="Группа 402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12" name="Полилиния 411"/>
              <p:cNvSpPr/>
              <p:nvPr/>
            </p:nvSpPr>
            <p:spPr>
              <a:xfrm>
                <a:off x="4039480" y="2842768"/>
                <a:ext cx="121033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13" name="Прямая соединительная линия 412"/>
              <p:cNvCxnSpPr/>
              <p:nvPr/>
            </p:nvCxnSpPr>
            <p:spPr>
              <a:xfrm rot="18900000" flipH="1">
                <a:off x="4026902" y="2950984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Прямая соединительная линия 413"/>
              <p:cNvCxnSpPr/>
              <p:nvPr/>
            </p:nvCxnSpPr>
            <p:spPr>
              <a:xfrm rot="18000000" flipH="1">
                <a:off x="4081117" y="2944691"/>
                <a:ext cx="37760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Прямая соединительная линия 414"/>
              <p:cNvCxnSpPr/>
              <p:nvPr/>
            </p:nvCxnSpPr>
            <p:spPr>
              <a:xfrm rot="17100000" flipH="1">
                <a:off x="4130285" y="2915740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Прямая соединительная линия 415"/>
              <p:cNvCxnSpPr/>
              <p:nvPr/>
            </p:nvCxnSpPr>
            <p:spPr>
              <a:xfrm rot="15300000" flipH="1">
                <a:off x="4164325" y="2876718"/>
                <a:ext cx="35244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Прямая соединительная линия 416"/>
              <p:cNvCxnSpPr/>
              <p:nvPr/>
            </p:nvCxnSpPr>
            <p:spPr>
              <a:xfrm rot="13500000" flipH="1">
                <a:off x="4168078" y="282766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73" name="Группа 403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06" name="Полилиния 405"/>
              <p:cNvSpPr/>
              <p:nvPr/>
            </p:nvSpPr>
            <p:spPr>
              <a:xfrm>
                <a:off x="4042212" y="2846139"/>
                <a:ext cx="120837" cy="10842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07" name="Прямая соединительная линия 406"/>
              <p:cNvCxnSpPr/>
              <p:nvPr/>
            </p:nvCxnSpPr>
            <p:spPr>
              <a:xfrm rot="18900000" flipH="1">
                <a:off x="4028574" y="2951005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Прямая соединительная линия 407"/>
              <p:cNvCxnSpPr/>
              <p:nvPr/>
            </p:nvCxnSpPr>
            <p:spPr>
              <a:xfrm rot="18000000" flipH="1">
                <a:off x="4081610" y="2944809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Прямая соединительная линия 408"/>
              <p:cNvCxnSpPr/>
              <p:nvPr/>
            </p:nvCxnSpPr>
            <p:spPr>
              <a:xfrm rot="17100000" flipH="1">
                <a:off x="4129930" y="2916527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Прямая соединительная линия 409"/>
              <p:cNvCxnSpPr/>
              <p:nvPr/>
            </p:nvCxnSpPr>
            <p:spPr>
              <a:xfrm rot="15300000" flipH="1">
                <a:off x="4162141" y="2875495"/>
                <a:ext cx="35301" cy="453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Прямая соединительная линия 410"/>
              <p:cNvCxnSpPr/>
              <p:nvPr/>
            </p:nvCxnSpPr>
            <p:spPr>
              <a:xfrm rot="13500000" flipH="1">
                <a:off x="4169649" y="2827036"/>
                <a:ext cx="37761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5" name="Полилиния 404"/>
            <p:cNvSpPr/>
            <p:nvPr/>
          </p:nvSpPr>
          <p:spPr>
            <a:xfrm>
              <a:off x="4108450" y="2376547"/>
              <a:ext cx="345447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206" name="Группа 429"/>
          <p:cNvGrpSpPr>
            <a:grpSpLocks/>
          </p:cNvGrpSpPr>
          <p:nvPr/>
        </p:nvGrpSpPr>
        <p:grpSpPr bwMode="auto">
          <a:xfrm rot="-7052029">
            <a:off x="361951" y="2892425"/>
            <a:ext cx="258762" cy="192087"/>
            <a:chOff x="4108450" y="2376547"/>
            <a:chExt cx="411007" cy="304609"/>
          </a:xfrm>
        </p:grpSpPr>
        <p:grpSp>
          <p:nvGrpSpPr>
            <p:cNvPr id="7457" name="Группа 43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40" name="Полилиния 439"/>
              <p:cNvSpPr/>
              <p:nvPr/>
            </p:nvSpPr>
            <p:spPr>
              <a:xfrm>
                <a:off x="4045280" y="2841381"/>
                <a:ext cx="121033" cy="10825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41" name="Прямая соединительная линия 440"/>
              <p:cNvCxnSpPr/>
              <p:nvPr/>
            </p:nvCxnSpPr>
            <p:spPr>
              <a:xfrm rot="18900000" flipH="1">
                <a:off x="4031144" y="2946434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Прямая соединительная линия 441"/>
              <p:cNvCxnSpPr/>
              <p:nvPr/>
            </p:nvCxnSpPr>
            <p:spPr>
              <a:xfrm rot="18000000" flipH="1">
                <a:off x="4086938" y="2940641"/>
                <a:ext cx="37761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Прямая соединительная линия 442"/>
              <p:cNvCxnSpPr/>
              <p:nvPr/>
            </p:nvCxnSpPr>
            <p:spPr>
              <a:xfrm rot="17100000" flipH="1">
                <a:off x="4135426" y="2915540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Прямая соединительная линия 443"/>
              <p:cNvCxnSpPr/>
              <p:nvPr/>
            </p:nvCxnSpPr>
            <p:spPr>
              <a:xfrm rot="15300000" flipH="1">
                <a:off x="4165399" y="2875940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Прямая соединительная линия 444"/>
              <p:cNvCxnSpPr/>
              <p:nvPr/>
            </p:nvCxnSpPr>
            <p:spPr>
              <a:xfrm rot="13500000" flipH="1">
                <a:off x="4172983" y="282725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58" name="Группа 43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34" name="Полилиния 433"/>
              <p:cNvSpPr/>
              <p:nvPr/>
            </p:nvSpPr>
            <p:spPr>
              <a:xfrm>
                <a:off x="4041880" y="2842332"/>
                <a:ext cx="120837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35" name="Прямая соединительная линия 434"/>
              <p:cNvCxnSpPr/>
              <p:nvPr/>
            </p:nvCxnSpPr>
            <p:spPr>
              <a:xfrm rot="18900000" flipH="1">
                <a:off x="4028525" y="2947952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Прямая соединительная линия 435"/>
              <p:cNvCxnSpPr/>
              <p:nvPr/>
            </p:nvCxnSpPr>
            <p:spPr>
              <a:xfrm rot="18000000" flipH="1">
                <a:off x="4084786" y="2942747"/>
                <a:ext cx="37822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Прямая соединительная линия 436"/>
              <p:cNvCxnSpPr/>
              <p:nvPr/>
            </p:nvCxnSpPr>
            <p:spPr>
              <a:xfrm rot="17100000" flipH="1">
                <a:off x="4129603" y="2915578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Прямая соединительная линия 437"/>
              <p:cNvCxnSpPr/>
              <p:nvPr/>
            </p:nvCxnSpPr>
            <p:spPr>
              <a:xfrm rot="15300000" flipH="1">
                <a:off x="4164708" y="2874310"/>
                <a:ext cx="32780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Прямая соединительная линия 438"/>
              <p:cNvCxnSpPr/>
              <p:nvPr/>
            </p:nvCxnSpPr>
            <p:spPr>
              <a:xfrm rot="13500000" flipH="1">
                <a:off x="4167633" y="2827575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3" name="Полилиния 432"/>
            <p:cNvSpPr/>
            <p:nvPr/>
          </p:nvSpPr>
          <p:spPr>
            <a:xfrm>
              <a:off x="4108346" y="2376407"/>
              <a:ext cx="345449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207" name="Группа 445"/>
          <p:cNvGrpSpPr>
            <a:grpSpLocks/>
          </p:cNvGrpSpPr>
          <p:nvPr/>
        </p:nvGrpSpPr>
        <p:grpSpPr bwMode="auto">
          <a:xfrm rot="1937512">
            <a:off x="222250" y="3051175"/>
            <a:ext cx="258763" cy="192088"/>
            <a:chOff x="4108450" y="2376547"/>
            <a:chExt cx="411007" cy="304609"/>
          </a:xfrm>
        </p:grpSpPr>
        <p:grpSp>
          <p:nvGrpSpPr>
            <p:cNvPr id="7442" name="Группа 446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56" name="Полилиния 455"/>
              <p:cNvSpPr/>
              <p:nvPr/>
            </p:nvSpPr>
            <p:spPr>
              <a:xfrm>
                <a:off x="4036203" y="2839470"/>
                <a:ext cx="121032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57" name="Прямая соединительная линия 456"/>
              <p:cNvCxnSpPr/>
              <p:nvPr/>
            </p:nvCxnSpPr>
            <p:spPr>
              <a:xfrm rot="18900000" flipH="1">
                <a:off x="4022791" y="2945943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Прямая соединительная линия 457"/>
              <p:cNvCxnSpPr/>
              <p:nvPr/>
            </p:nvCxnSpPr>
            <p:spPr>
              <a:xfrm rot="18000000" flipH="1">
                <a:off x="4075784" y="2944473"/>
                <a:ext cx="37760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Прямая соединительная линия 458"/>
              <p:cNvCxnSpPr/>
              <p:nvPr/>
            </p:nvCxnSpPr>
            <p:spPr>
              <a:xfrm rot="17100000" flipH="1">
                <a:off x="4125786" y="2910739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Прямая соединительная линия 459"/>
              <p:cNvCxnSpPr/>
              <p:nvPr/>
            </p:nvCxnSpPr>
            <p:spPr>
              <a:xfrm rot="15300000" flipH="1">
                <a:off x="4156351" y="2875303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Прямая соединительная линия 460"/>
              <p:cNvCxnSpPr/>
              <p:nvPr/>
            </p:nvCxnSpPr>
            <p:spPr>
              <a:xfrm rot="13500000" flipH="1">
                <a:off x="4165959" y="2827106"/>
                <a:ext cx="35301" cy="3776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43" name="Группа 447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50" name="Полилиния 449"/>
              <p:cNvSpPr/>
              <p:nvPr/>
            </p:nvSpPr>
            <p:spPr>
              <a:xfrm>
                <a:off x="4035959" y="2843291"/>
                <a:ext cx="120837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51" name="Прямая соединительная линия 450"/>
              <p:cNvCxnSpPr/>
              <p:nvPr/>
            </p:nvCxnSpPr>
            <p:spPr>
              <a:xfrm rot="18900000" flipH="1">
                <a:off x="4027504" y="2951530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Прямая соединительная линия 451"/>
              <p:cNvCxnSpPr/>
              <p:nvPr/>
            </p:nvCxnSpPr>
            <p:spPr>
              <a:xfrm rot="18000000" flipH="1">
                <a:off x="4082316" y="2950722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Прямая соединительная линия 452"/>
              <p:cNvCxnSpPr/>
              <p:nvPr/>
            </p:nvCxnSpPr>
            <p:spPr>
              <a:xfrm rot="17100000" flipH="1">
                <a:off x="4131134" y="2915565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Прямая соединительная линия 453"/>
              <p:cNvCxnSpPr/>
              <p:nvPr/>
            </p:nvCxnSpPr>
            <p:spPr>
              <a:xfrm rot="15300000" flipH="1">
                <a:off x="4159441" y="2878663"/>
                <a:ext cx="35301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Прямая соединительная линия 454"/>
              <p:cNvCxnSpPr/>
              <p:nvPr/>
            </p:nvCxnSpPr>
            <p:spPr>
              <a:xfrm rot="13500000" flipH="1">
                <a:off x="4165922" y="2828640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9" name="Полилиния 448"/>
            <p:cNvSpPr/>
            <p:nvPr/>
          </p:nvSpPr>
          <p:spPr>
            <a:xfrm>
              <a:off x="4107767" y="2375354"/>
              <a:ext cx="345446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208" name="Группа 461"/>
          <p:cNvGrpSpPr>
            <a:grpSpLocks/>
          </p:cNvGrpSpPr>
          <p:nvPr/>
        </p:nvGrpSpPr>
        <p:grpSpPr bwMode="auto">
          <a:xfrm rot="823456">
            <a:off x="1733550" y="2757488"/>
            <a:ext cx="258763" cy="190500"/>
            <a:chOff x="4108450" y="2376547"/>
            <a:chExt cx="411007" cy="304609"/>
          </a:xfrm>
        </p:grpSpPr>
        <p:grpSp>
          <p:nvGrpSpPr>
            <p:cNvPr id="7427" name="Группа 462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72" name="Полилиния 471"/>
              <p:cNvSpPr/>
              <p:nvPr/>
            </p:nvSpPr>
            <p:spPr>
              <a:xfrm>
                <a:off x="4038519" y="2833810"/>
                <a:ext cx="121032" cy="11169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73" name="Прямая соединительная линия 472"/>
              <p:cNvCxnSpPr/>
              <p:nvPr/>
            </p:nvCxnSpPr>
            <p:spPr>
              <a:xfrm rot="18900000" flipH="1">
                <a:off x="4024543" y="2945829"/>
                <a:ext cx="38077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Прямая соединительная линия 473"/>
              <p:cNvCxnSpPr/>
              <p:nvPr/>
            </p:nvCxnSpPr>
            <p:spPr>
              <a:xfrm rot="18000000" flipH="1">
                <a:off x="4078105" y="2936581"/>
                <a:ext cx="38077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Прямая соединительная линия 474"/>
              <p:cNvCxnSpPr/>
              <p:nvPr/>
            </p:nvCxnSpPr>
            <p:spPr>
              <a:xfrm rot="17100000" flipH="1">
                <a:off x="4129375" y="2907303"/>
                <a:ext cx="3553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Прямая соединительная линия 475"/>
              <p:cNvCxnSpPr/>
              <p:nvPr/>
            </p:nvCxnSpPr>
            <p:spPr>
              <a:xfrm rot="15300000" flipH="1">
                <a:off x="4160164" y="2867116"/>
                <a:ext cx="35538" cy="4286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Прямая соединительная линия 476"/>
              <p:cNvCxnSpPr/>
              <p:nvPr/>
            </p:nvCxnSpPr>
            <p:spPr>
              <a:xfrm rot="13500000" flipH="1">
                <a:off x="4167885" y="2819338"/>
                <a:ext cx="35301" cy="4061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28" name="Группа 463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66" name="Полилиния 465"/>
              <p:cNvSpPr/>
              <p:nvPr/>
            </p:nvSpPr>
            <p:spPr>
              <a:xfrm>
                <a:off x="4039873" y="2844372"/>
                <a:ext cx="119304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67" name="Прямая соединительная линия 466"/>
              <p:cNvCxnSpPr/>
              <p:nvPr/>
            </p:nvCxnSpPr>
            <p:spPr>
              <a:xfrm rot="18900000" flipH="1">
                <a:off x="4023045" y="2952373"/>
                <a:ext cx="3553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Прямая соединительная линия 467"/>
              <p:cNvCxnSpPr/>
              <p:nvPr/>
            </p:nvCxnSpPr>
            <p:spPr>
              <a:xfrm rot="18000000" flipH="1">
                <a:off x="4080089" y="2948338"/>
                <a:ext cx="37822" cy="4315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Прямая соединительная линия 468"/>
              <p:cNvCxnSpPr/>
              <p:nvPr/>
            </p:nvCxnSpPr>
            <p:spPr>
              <a:xfrm rot="17100000" flipH="1">
                <a:off x="4128320" y="2919762"/>
                <a:ext cx="35301" cy="406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Прямая соединительная линия 469"/>
              <p:cNvCxnSpPr/>
              <p:nvPr/>
            </p:nvCxnSpPr>
            <p:spPr>
              <a:xfrm rot="15300000" flipH="1">
                <a:off x="4155307" y="2877950"/>
                <a:ext cx="35301" cy="406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Прямая соединительная линия 470"/>
              <p:cNvCxnSpPr/>
              <p:nvPr/>
            </p:nvCxnSpPr>
            <p:spPr>
              <a:xfrm rot="13500000" flipH="1">
                <a:off x="4164997" y="2831110"/>
                <a:ext cx="3553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5" name="Полилиния 464"/>
            <p:cNvSpPr/>
            <p:nvPr/>
          </p:nvSpPr>
          <p:spPr>
            <a:xfrm>
              <a:off x="4102903" y="2372870"/>
              <a:ext cx="345446" cy="12438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209" name="Группа 477"/>
          <p:cNvGrpSpPr>
            <a:grpSpLocks/>
          </p:cNvGrpSpPr>
          <p:nvPr/>
        </p:nvGrpSpPr>
        <p:grpSpPr bwMode="auto">
          <a:xfrm rot="823456">
            <a:off x="4225925" y="1409700"/>
            <a:ext cx="258763" cy="192088"/>
            <a:chOff x="4108450" y="2376547"/>
            <a:chExt cx="411007" cy="304609"/>
          </a:xfrm>
        </p:grpSpPr>
        <p:grpSp>
          <p:nvGrpSpPr>
            <p:cNvPr id="7412" name="Группа 478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88" name="Полилиния 487"/>
              <p:cNvSpPr/>
              <p:nvPr/>
            </p:nvSpPr>
            <p:spPr>
              <a:xfrm>
                <a:off x="4039416" y="2837980"/>
                <a:ext cx="121032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89" name="Прямая соединительная линия 488"/>
              <p:cNvCxnSpPr/>
              <p:nvPr/>
            </p:nvCxnSpPr>
            <p:spPr>
              <a:xfrm rot="18900000" flipH="1">
                <a:off x="4027484" y="294616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Прямая соединительная линия 489"/>
              <p:cNvCxnSpPr/>
              <p:nvPr/>
            </p:nvCxnSpPr>
            <p:spPr>
              <a:xfrm rot="18000000" flipH="1">
                <a:off x="4079161" y="2939733"/>
                <a:ext cx="37760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Прямая соединительная линия 490"/>
              <p:cNvCxnSpPr/>
              <p:nvPr/>
            </p:nvCxnSpPr>
            <p:spPr>
              <a:xfrm rot="17100000" flipH="1">
                <a:off x="4130420" y="2910699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Прямая соединительная линия 491"/>
              <p:cNvCxnSpPr/>
              <p:nvPr/>
            </p:nvCxnSpPr>
            <p:spPr>
              <a:xfrm rot="15300000" flipH="1">
                <a:off x="4158759" y="2871431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Прямая соединительная линия 492"/>
              <p:cNvCxnSpPr/>
              <p:nvPr/>
            </p:nvCxnSpPr>
            <p:spPr>
              <a:xfrm rot="13500000" flipH="1">
                <a:off x="4168184" y="2821182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13" name="Группа 479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82" name="Полилиния 481"/>
              <p:cNvSpPr/>
              <p:nvPr/>
            </p:nvSpPr>
            <p:spPr>
              <a:xfrm>
                <a:off x="4035928" y="2846474"/>
                <a:ext cx="123353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83" name="Прямая соединительная линия 482"/>
              <p:cNvCxnSpPr/>
              <p:nvPr/>
            </p:nvCxnSpPr>
            <p:spPr>
              <a:xfrm rot="18900000" flipH="1">
                <a:off x="4024244" y="2954857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Прямая соединительная линия 483"/>
              <p:cNvCxnSpPr/>
              <p:nvPr/>
            </p:nvCxnSpPr>
            <p:spPr>
              <a:xfrm rot="18000000" flipH="1">
                <a:off x="4076926" y="2951686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Прямая соединительная линия 484"/>
              <p:cNvCxnSpPr/>
              <p:nvPr/>
            </p:nvCxnSpPr>
            <p:spPr>
              <a:xfrm rot="17100000" flipH="1">
                <a:off x="4126395" y="2919539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Прямая соединительная линия 485"/>
              <p:cNvCxnSpPr/>
              <p:nvPr/>
            </p:nvCxnSpPr>
            <p:spPr>
              <a:xfrm rot="15300000" flipH="1">
                <a:off x="4154403" y="2876658"/>
                <a:ext cx="35301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Прямая соединительная линия 486"/>
              <p:cNvCxnSpPr/>
              <p:nvPr/>
            </p:nvCxnSpPr>
            <p:spPr>
              <a:xfrm rot="13500000" flipH="1">
                <a:off x="4165403" y="283110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1" name="Полилиния 480"/>
            <p:cNvSpPr/>
            <p:nvPr/>
          </p:nvSpPr>
          <p:spPr>
            <a:xfrm>
              <a:off x="4105352" y="2372303"/>
              <a:ext cx="345448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210" name="Группа 493"/>
          <p:cNvGrpSpPr>
            <a:grpSpLocks/>
          </p:cNvGrpSpPr>
          <p:nvPr/>
        </p:nvGrpSpPr>
        <p:grpSpPr bwMode="auto">
          <a:xfrm rot="9004993">
            <a:off x="3859213" y="2674938"/>
            <a:ext cx="258762" cy="192087"/>
            <a:chOff x="4108450" y="2376547"/>
            <a:chExt cx="411007" cy="304609"/>
          </a:xfrm>
        </p:grpSpPr>
        <p:grpSp>
          <p:nvGrpSpPr>
            <p:cNvPr id="7397" name="Группа 494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504" name="Полилиния 503"/>
              <p:cNvSpPr/>
              <p:nvPr/>
            </p:nvSpPr>
            <p:spPr>
              <a:xfrm>
                <a:off x="4040447" y="2848655"/>
                <a:ext cx="121033" cy="10825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05" name="Прямая соединительная линия 504"/>
              <p:cNvCxnSpPr/>
              <p:nvPr/>
            </p:nvCxnSpPr>
            <p:spPr>
              <a:xfrm rot="18900000" flipH="1">
                <a:off x="4025585" y="2952535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Прямая соединительная линия 505"/>
              <p:cNvCxnSpPr/>
              <p:nvPr/>
            </p:nvCxnSpPr>
            <p:spPr>
              <a:xfrm rot="18000000" flipH="1">
                <a:off x="4078127" y="2950043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Прямая соединительная линия 506"/>
              <p:cNvCxnSpPr/>
              <p:nvPr/>
            </p:nvCxnSpPr>
            <p:spPr>
              <a:xfrm rot="17100000" flipH="1">
                <a:off x="4130465" y="291694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Прямая соединительная линия 507"/>
              <p:cNvCxnSpPr/>
              <p:nvPr/>
            </p:nvCxnSpPr>
            <p:spPr>
              <a:xfrm rot="15300000" flipH="1">
                <a:off x="4165452" y="2877690"/>
                <a:ext cx="35244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Прямая соединительная линия 508"/>
              <p:cNvCxnSpPr/>
              <p:nvPr/>
            </p:nvCxnSpPr>
            <p:spPr>
              <a:xfrm rot="13500000" flipH="1">
                <a:off x="4169482" y="282903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98" name="Группа 495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98" name="Полилиния 497"/>
              <p:cNvSpPr/>
              <p:nvPr/>
            </p:nvSpPr>
            <p:spPr>
              <a:xfrm>
                <a:off x="4043587" y="2842073"/>
                <a:ext cx="123353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99" name="Прямая соединительная линия 498"/>
              <p:cNvCxnSpPr/>
              <p:nvPr/>
            </p:nvCxnSpPr>
            <p:spPr>
              <a:xfrm rot="18900000" flipH="1">
                <a:off x="4032240" y="2952055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Прямая соединительная линия 499"/>
              <p:cNvCxnSpPr/>
              <p:nvPr/>
            </p:nvCxnSpPr>
            <p:spPr>
              <a:xfrm rot="18000000" flipH="1">
                <a:off x="4088298" y="2945972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Прямая соединительная линия 500"/>
              <p:cNvCxnSpPr/>
              <p:nvPr/>
            </p:nvCxnSpPr>
            <p:spPr>
              <a:xfrm rot="17100000" flipH="1">
                <a:off x="4135486" y="2916845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Прямая соединительная линия 501"/>
              <p:cNvCxnSpPr/>
              <p:nvPr/>
            </p:nvCxnSpPr>
            <p:spPr>
              <a:xfrm rot="15300000" flipH="1">
                <a:off x="4168198" y="2877561"/>
                <a:ext cx="35301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Прямая соединительная линия 502"/>
              <p:cNvCxnSpPr/>
              <p:nvPr/>
            </p:nvCxnSpPr>
            <p:spPr>
              <a:xfrm rot="13500000" flipH="1">
                <a:off x="4171574" y="2829047"/>
                <a:ext cx="37761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7" name="Полилиния 496"/>
            <p:cNvSpPr/>
            <p:nvPr/>
          </p:nvSpPr>
          <p:spPr>
            <a:xfrm>
              <a:off x="4108660" y="2376046"/>
              <a:ext cx="345447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211" name="Группа 509"/>
          <p:cNvGrpSpPr>
            <a:grpSpLocks/>
          </p:cNvGrpSpPr>
          <p:nvPr/>
        </p:nvGrpSpPr>
        <p:grpSpPr bwMode="auto">
          <a:xfrm rot="2846074">
            <a:off x="1454151" y="1863725"/>
            <a:ext cx="258762" cy="192087"/>
            <a:chOff x="4108450" y="2376547"/>
            <a:chExt cx="411007" cy="304609"/>
          </a:xfrm>
        </p:grpSpPr>
        <p:grpSp>
          <p:nvGrpSpPr>
            <p:cNvPr id="7382" name="Группа 51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520" name="Полилиния 519"/>
              <p:cNvSpPr/>
              <p:nvPr/>
            </p:nvSpPr>
            <p:spPr>
              <a:xfrm>
                <a:off x="4034221" y="2840547"/>
                <a:ext cx="121033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21" name="Прямая соединительная линия 520"/>
              <p:cNvCxnSpPr/>
              <p:nvPr/>
            </p:nvCxnSpPr>
            <p:spPr>
              <a:xfrm rot="18900000" flipH="1">
                <a:off x="4022061" y="2943649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Прямая соединительная линия 521"/>
              <p:cNvCxnSpPr/>
              <p:nvPr/>
            </p:nvCxnSpPr>
            <p:spPr>
              <a:xfrm rot="18000000" flipH="1">
                <a:off x="4076176" y="2946122"/>
                <a:ext cx="37761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Прямая соединительная линия 522"/>
              <p:cNvCxnSpPr/>
              <p:nvPr/>
            </p:nvCxnSpPr>
            <p:spPr>
              <a:xfrm rot="17100000" flipH="1">
                <a:off x="4127359" y="2915549"/>
                <a:ext cx="3272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Прямая соединительная линия 523"/>
              <p:cNvCxnSpPr/>
              <p:nvPr/>
            </p:nvCxnSpPr>
            <p:spPr>
              <a:xfrm rot="15300000" flipH="1">
                <a:off x="4154794" y="2875656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Прямая соединительная линия 524"/>
              <p:cNvCxnSpPr/>
              <p:nvPr/>
            </p:nvCxnSpPr>
            <p:spPr>
              <a:xfrm rot="13500000" flipH="1">
                <a:off x="4164035" y="2822215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83" name="Группа 51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514" name="Полилиния 513"/>
              <p:cNvSpPr/>
              <p:nvPr/>
            </p:nvSpPr>
            <p:spPr>
              <a:xfrm>
                <a:off x="4037488" y="2847914"/>
                <a:ext cx="123353" cy="10842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15" name="Прямая соединительная линия 514"/>
              <p:cNvCxnSpPr/>
              <p:nvPr/>
            </p:nvCxnSpPr>
            <p:spPr>
              <a:xfrm rot="18900000" flipH="1">
                <a:off x="4027209" y="2953268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Прямая соединительная линия 515"/>
              <p:cNvCxnSpPr/>
              <p:nvPr/>
            </p:nvCxnSpPr>
            <p:spPr>
              <a:xfrm rot="18000000" flipH="1">
                <a:off x="4078949" y="2950764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Прямая соединительная линия 516"/>
              <p:cNvCxnSpPr/>
              <p:nvPr/>
            </p:nvCxnSpPr>
            <p:spPr>
              <a:xfrm rot="17100000" flipH="1">
                <a:off x="4130631" y="2918859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Прямая соединительная линия 517"/>
              <p:cNvCxnSpPr/>
              <p:nvPr/>
            </p:nvCxnSpPr>
            <p:spPr>
              <a:xfrm rot="15300000" flipH="1">
                <a:off x="4159760" y="2881732"/>
                <a:ext cx="35301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Прямая соединительная линия 518"/>
              <p:cNvCxnSpPr/>
              <p:nvPr/>
            </p:nvCxnSpPr>
            <p:spPr>
              <a:xfrm rot="13500000" flipH="1">
                <a:off x="4169151" y="282850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3" name="Полилиния 512"/>
            <p:cNvSpPr/>
            <p:nvPr/>
          </p:nvSpPr>
          <p:spPr>
            <a:xfrm>
              <a:off x="4107935" y="2375571"/>
              <a:ext cx="345449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212" name="Группа 525"/>
          <p:cNvGrpSpPr>
            <a:grpSpLocks/>
          </p:cNvGrpSpPr>
          <p:nvPr/>
        </p:nvGrpSpPr>
        <p:grpSpPr bwMode="auto">
          <a:xfrm rot="823456">
            <a:off x="993775" y="2503488"/>
            <a:ext cx="258763" cy="192087"/>
            <a:chOff x="4108450" y="2376547"/>
            <a:chExt cx="411007" cy="304609"/>
          </a:xfrm>
        </p:grpSpPr>
        <p:grpSp>
          <p:nvGrpSpPr>
            <p:cNvPr id="7367" name="Группа 526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536" name="Полилиния 535"/>
              <p:cNvSpPr/>
              <p:nvPr/>
            </p:nvSpPr>
            <p:spPr>
              <a:xfrm>
                <a:off x="4039416" y="2837979"/>
                <a:ext cx="121032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37" name="Прямая соединительная линия 536"/>
              <p:cNvCxnSpPr/>
              <p:nvPr/>
            </p:nvCxnSpPr>
            <p:spPr>
              <a:xfrm rot="18900000" flipH="1">
                <a:off x="4027484" y="2946162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Прямая соединительная линия 537"/>
              <p:cNvCxnSpPr/>
              <p:nvPr/>
            </p:nvCxnSpPr>
            <p:spPr>
              <a:xfrm rot="18000000" flipH="1">
                <a:off x="4079159" y="2939734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Прямая соединительная линия 538"/>
              <p:cNvCxnSpPr/>
              <p:nvPr/>
            </p:nvCxnSpPr>
            <p:spPr>
              <a:xfrm rot="17100000" flipH="1">
                <a:off x="4130419" y="2910698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Прямая соединительная линия 539"/>
              <p:cNvCxnSpPr/>
              <p:nvPr/>
            </p:nvCxnSpPr>
            <p:spPr>
              <a:xfrm rot="15300000" flipH="1">
                <a:off x="4158759" y="2871430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Прямая соединительная линия 540"/>
              <p:cNvCxnSpPr/>
              <p:nvPr/>
            </p:nvCxnSpPr>
            <p:spPr>
              <a:xfrm rot="13500000" flipH="1">
                <a:off x="4168184" y="2821182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68" name="Группа 527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530" name="Полилиния 529"/>
              <p:cNvSpPr/>
              <p:nvPr/>
            </p:nvSpPr>
            <p:spPr>
              <a:xfrm>
                <a:off x="4035925" y="2846473"/>
                <a:ext cx="123355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31" name="Прямая соединительная линия 530"/>
              <p:cNvCxnSpPr/>
              <p:nvPr/>
            </p:nvCxnSpPr>
            <p:spPr>
              <a:xfrm rot="18900000" flipH="1">
                <a:off x="4024244" y="2954857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Прямая соединительная линия 531"/>
              <p:cNvCxnSpPr/>
              <p:nvPr/>
            </p:nvCxnSpPr>
            <p:spPr>
              <a:xfrm rot="18000000" flipH="1">
                <a:off x="4076925" y="2951686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Прямая соединительная линия 532"/>
              <p:cNvCxnSpPr/>
              <p:nvPr/>
            </p:nvCxnSpPr>
            <p:spPr>
              <a:xfrm rot="17100000" flipH="1">
                <a:off x="4126395" y="2919539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Прямая соединительная линия 533"/>
              <p:cNvCxnSpPr/>
              <p:nvPr/>
            </p:nvCxnSpPr>
            <p:spPr>
              <a:xfrm rot="15300000" flipH="1">
                <a:off x="4154403" y="2876659"/>
                <a:ext cx="35301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Прямая соединительная линия 534"/>
              <p:cNvCxnSpPr/>
              <p:nvPr/>
            </p:nvCxnSpPr>
            <p:spPr>
              <a:xfrm rot="13500000" flipH="1">
                <a:off x="4165402" y="283110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9" name="Полилиния 528"/>
            <p:cNvSpPr/>
            <p:nvPr/>
          </p:nvSpPr>
          <p:spPr>
            <a:xfrm>
              <a:off x="4105352" y="2372303"/>
              <a:ext cx="345448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213" name="Группа 541"/>
          <p:cNvGrpSpPr>
            <a:grpSpLocks/>
          </p:cNvGrpSpPr>
          <p:nvPr/>
        </p:nvGrpSpPr>
        <p:grpSpPr bwMode="auto">
          <a:xfrm rot="-9124790">
            <a:off x="812800" y="1482725"/>
            <a:ext cx="77788" cy="103188"/>
            <a:chOff x="4091060" y="2821332"/>
            <a:chExt cx="122102" cy="164766"/>
          </a:xfrm>
        </p:grpSpPr>
        <p:sp>
          <p:nvSpPr>
            <p:cNvPr id="543" name="Полилиния 542"/>
            <p:cNvSpPr/>
            <p:nvPr/>
          </p:nvSpPr>
          <p:spPr>
            <a:xfrm>
              <a:off x="4120797" y="2838517"/>
              <a:ext cx="89707" cy="14448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44" name="Прямая соединительная линия 543"/>
            <p:cNvCxnSpPr/>
            <p:nvPr/>
          </p:nvCxnSpPr>
          <p:spPr>
            <a:xfrm rot="17100000" flipH="1">
              <a:off x="4098442" y="2943495"/>
              <a:ext cx="35488" cy="42362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Прямая соединительная линия 544"/>
            <p:cNvCxnSpPr/>
            <p:nvPr/>
          </p:nvCxnSpPr>
          <p:spPr>
            <a:xfrm rot="16200000" flipH="1">
              <a:off x="4119999" y="2913041"/>
              <a:ext cx="35488" cy="3987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Прямая соединительная линия 545"/>
            <p:cNvCxnSpPr/>
            <p:nvPr/>
          </p:nvCxnSpPr>
          <p:spPr>
            <a:xfrm rot="16200000" flipH="1">
              <a:off x="4152500" y="2872570"/>
              <a:ext cx="35488" cy="3987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Прямая соединительная линия 546"/>
            <p:cNvCxnSpPr/>
            <p:nvPr/>
          </p:nvCxnSpPr>
          <p:spPr>
            <a:xfrm rot="14400000" flipH="1">
              <a:off x="4177933" y="2814582"/>
              <a:ext cx="35488" cy="42362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14" name="Группа 547"/>
          <p:cNvGrpSpPr>
            <a:grpSpLocks/>
          </p:cNvGrpSpPr>
          <p:nvPr/>
        </p:nvGrpSpPr>
        <p:grpSpPr bwMode="auto">
          <a:xfrm rot="-9124790">
            <a:off x="1109663" y="1212850"/>
            <a:ext cx="76200" cy="103188"/>
            <a:chOff x="4091060" y="2821332"/>
            <a:chExt cx="122102" cy="164766"/>
          </a:xfrm>
        </p:grpSpPr>
        <p:sp>
          <p:nvSpPr>
            <p:cNvPr id="549" name="Полилиния 548"/>
            <p:cNvSpPr/>
            <p:nvPr/>
          </p:nvSpPr>
          <p:spPr>
            <a:xfrm>
              <a:off x="4131599" y="2836008"/>
              <a:ext cx="89034" cy="14448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50" name="Прямая соединительная линия 549"/>
            <p:cNvCxnSpPr/>
            <p:nvPr/>
          </p:nvCxnSpPr>
          <p:spPr>
            <a:xfrm rot="17100000" flipH="1">
              <a:off x="4097694" y="2944326"/>
              <a:ext cx="35488" cy="40701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Прямая соединительная линия 550"/>
            <p:cNvCxnSpPr/>
            <p:nvPr/>
          </p:nvCxnSpPr>
          <p:spPr>
            <a:xfrm rot="16200000" flipH="1">
              <a:off x="4129882" y="2908846"/>
              <a:ext cx="35488" cy="43244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Прямая соединительная линия 551"/>
            <p:cNvCxnSpPr/>
            <p:nvPr/>
          </p:nvCxnSpPr>
          <p:spPr>
            <a:xfrm rot="16200000" flipH="1">
              <a:off x="4163059" y="2868374"/>
              <a:ext cx="35488" cy="4324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Прямая соединительная линия 552"/>
            <p:cNvCxnSpPr/>
            <p:nvPr/>
          </p:nvCxnSpPr>
          <p:spPr>
            <a:xfrm rot="14400000" flipH="1">
              <a:off x="4178841" y="2815413"/>
              <a:ext cx="35488" cy="40701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15" name="Группа 553"/>
          <p:cNvGrpSpPr>
            <a:grpSpLocks/>
          </p:cNvGrpSpPr>
          <p:nvPr/>
        </p:nvGrpSpPr>
        <p:grpSpPr bwMode="auto">
          <a:xfrm rot="8986581">
            <a:off x="981075" y="1349375"/>
            <a:ext cx="114300" cy="65088"/>
            <a:chOff x="4303926" y="2901220"/>
            <a:chExt cx="181731" cy="103571"/>
          </a:xfrm>
        </p:grpSpPr>
        <p:sp>
          <p:nvSpPr>
            <p:cNvPr id="555" name="Полилиния 554"/>
            <p:cNvSpPr/>
            <p:nvPr/>
          </p:nvSpPr>
          <p:spPr>
            <a:xfrm rot="11463848">
              <a:off x="4345652" y="2936192"/>
              <a:ext cx="116106" cy="7325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56" name="Прямая соединительная линия 555"/>
            <p:cNvCxnSpPr/>
            <p:nvPr/>
          </p:nvCxnSpPr>
          <p:spPr>
            <a:xfrm rot="8763848" flipH="1">
              <a:off x="4453142" y="2902568"/>
              <a:ext cx="35337" cy="40418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7" name="Прямая соединительная линия 556"/>
            <p:cNvCxnSpPr/>
            <p:nvPr/>
          </p:nvCxnSpPr>
          <p:spPr>
            <a:xfrm rot="7863848" flipH="1">
              <a:off x="4398074" y="2896798"/>
              <a:ext cx="35365" cy="4038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Прямая соединительная линия 557"/>
            <p:cNvCxnSpPr/>
            <p:nvPr/>
          </p:nvCxnSpPr>
          <p:spPr>
            <a:xfrm rot="6963848" flipH="1">
              <a:off x="4348223" y="2921294"/>
              <a:ext cx="37891" cy="42908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Прямая соединительная линия 558"/>
            <p:cNvCxnSpPr/>
            <p:nvPr/>
          </p:nvCxnSpPr>
          <p:spPr>
            <a:xfrm rot="5163848" flipH="1">
              <a:off x="4306534" y="2948673"/>
              <a:ext cx="35365" cy="4038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16" name="Группа 559"/>
          <p:cNvGrpSpPr>
            <a:grpSpLocks/>
          </p:cNvGrpSpPr>
          <p:nvPr/>
        </p:nvGrpSpPr>
        <p:grpSpPr bwMode="auto">
          <a:xfrm rot="7461479">
            <a:off x="1269207" y="1042194"/>
            <a:ext cx="114300" cy="65087"/>
            <a:chOff x="4303926" y="2901220"/>
            <a:chExt cx="181731" cy="103571"/>
          </a:xfrm>
        </p:grpSpPr>
        <p:sp>
          <p:nvSpPr>
            <p:cNvPr id="561" name="Полилиния 560"/>
            <p:cNvSpPr/>
            <p:nvPr/>
          </p:nvSpPr>
          <p:spPr>
            <a:xfrm rot="11463848">
              <a:off x="4342213" y="2935581"/>
              <a:ext cx="116106" cy="7325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62" name="Прямая соединительная линия 561"/>
            <p:cNvCxnSpPr/>
            <p:nvPr/>
          </p:nvCxnSpPr>
          <p:spPr>
            <a:xfrm rot="8763848" flipH="1">
              <a:off x="4445387" y="2902923"/>
              <a:ext cx="35337" cy="40418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Прямая соединительная линия 562"/>
            <p:cNvCxnSpPr/>
            <p:nvPr/>
          </p:nvCxnSpPr>
          <p:spPr>
            <a:xfrm rot="7863848" flipH="1">
              <a:off x="4390006" y="2897981"/>
              <a:ext cx="35366" cy="4038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Прямая соединительная линия 563"/>
            <p:cNvCxnSpPr/>
            <p:nvPr/>
          </p:nvCxnSpPr>
          <p:spPr>
            <a:xfrm rot="6963848" flipH="1">
              <a:off x="4342466" y="2920730"/>
              <a:ext cx="37891" cy="4291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Прямая соединительная линия 564"/>
            <p:cNvCxnSpPr/>
            <p:nvPr/>
          </p:nvCxnSpPr>
          <p:spPr>
            <a:xfrm rot="5163848" flipH="1">
              <a:off x="4305893" y="2949410"/>
              <a:ext cx="35366" cy="4038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17" name="Группа 565"/>
          <p:cNvGrpSpPr>
            <a:grpSpLocks/>
          </p:cNvGrpSpPr>
          <p:nvPr/>
        </p:nvGrpSpPr>
        <p:grpSpPr bwMode="auto">
          <a:xfrm rot="7461479">
            <a:off x="1300163" y="836613"/>
            <a:ext cx="115887" cy="65087"/>
            <a:chOff x="4303926" y="2901220"/>
            <a:chExt cx="181731" cy="103571"/>
          </a:xfrm>
        </p:grpSpPr>
        <p:sp>
          <p:nvSpPr>
            <p:cNvPr id="567" name="Полилиния 566"/>
            <p:cNvSpPr/>
            <p:nvPr/>
          </p:nvSpPr>
          <p:spPr>
            <a:xfrm rot="11463848">
              <a:off x="4346879" y="2936570"/>
              <a:ext cx="117005" cy="7325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68" name="Прямая соединительная линия 567"/>
            <p:cNvCxnSpPr/>
            <p:nvPr/>
          </p:nvCxnSpPr>
          <p:spPr>
            <a:xfrm rot="8763848" flipH="1">
              <a:off x="4445720" y="2902210"/>
              <a:ext cx="34853" cy="40418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Прямая соединительная линия 568"/>
            <p:cNvCxnSpPr/>
            <p:nvPr/>
          </p:nvCxnSpPr>
          <p:spPr>
            <a:xfrm rot="7863848" flipH="1">
              <a:off x="4395019" y="2898001"/>
              <a:ext cx="35366" cy="42322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Прямая соединительная линия 569"/>
            <p:cNvCxnSpPr/>
            <p:nvPr/>
          </p:nvCxnSpPr>
          <p:spPr>
            <a:xfrm rot="6963848" flipH="1">
              <a:off x="4340489" y="2919651"/>
              <a:ext cx="37891" cy="4232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Прямая соединительная линия 570"/>
            <p:cNvCxnSpPr/>
            <p:nvPr/>
          </p:nvCxnSpPr>
          <p:spPr>
            <a:xfrm rot="5163848" flipH="1">
              <a:off x="4306868" y="2948440"/>
              <a:ext cx="35366" cy="42322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18" name="Группа 571"/>
          <p:cNvGrpSpPr>
            <a:grpSpLocks/>
          </p:cNvGrpSpPr>
          <p:nvPr/>
        </p:nvGrpSpPr>
        <p:grpSpPr bwMode="auto">
          <a:xfrm rot="-9124790">
            <a:off x="1382713" y="693738"/>
            <a:ext cx="77787" cy="104775"/>
            <a:chOff x="4091060" y="2821332"/>
            <a:chExt cx="122102" cy="164766"/>
          </a:xfrm>
        </p:grpSpPr>
        <p:sp>
          <p:nvSpPr>
            <p:cNvPr id="573" name="Полилиния 572"/>
            <p:cNvSpPr/>
            <p:nvPr/>
          </p:nvSpPr>
          <p:spPr>
            <a:xfrm>
              <a:off x="4120798" y="2838256"/>
              <a:ext cx="89708" cy="14479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74" name="Прямая соединительная линия 573"/>
            <p:cNvCxnSpPr/>
            <p:nvPr/>
          </p:nvCxnSpPr>
          <p:spPr>
            <a:xfrm rot="17100000" flipH="1">
              <a:off x="4098259" y="2947050"/>
              <a:ext cx="34950" cy="42363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Прямая соединительная линия 574"/>
            <p:cNvCxnSpPr/>
            <p:nvPr/>
          </p:nvCxnSpPr>
          <p:spPr>
            <a:xfrm rot="16200000" flipH="1">
              <a:off x="4124352" y="2920318"/>
              <a:ext cx="34950" cy="3987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Прямая соединительная линия 575"/>
            <p:cNvCxnSpPr/>
            <p:nvPr/>
          </p:nvCxnSpPr>
          <p:spPr>
            <a:xfrm rot="16200000" flipH="1">
              <a:off x="4152317" y="2877218"/>
              <a:ext cx="34950" cy="3987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Прямая соединительная линия 576"/>
            <p:cNvCxnSpPr/>
            <p:nvPr/>
          </p:nvCxnSpPr>
          <p:spPr>
            <a:xfrm rot="14400000" flipH="1">
              <a:off x="4178786" y="2816717"/>
              <a:ext cx="34950" cy="42361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19" name="Группа 577"/>
          <p:cNvGrpSpPr>
            <a:grpSpLocks/>
          </p:cNvGrpSpPr>
          <p:nvPr/>
        </p:nvGrpSpPr>
        <p:grpSpPr bwMode="auto">
          <a:xfrm rot="7461479">
            <a:off x="1550194" y="564356"/>
            <a:ext cx="114300" cy="65088"/>
            <a:chOff x="4303926" y="2901220"/>
            <a:chExt cx="181731" cy="103571"/>
          </a:xfrm>
        </p:grpSpPr>
        <p:sp>
          <p:nvSpPr>
            <p:cNvPr id="579" name="Полилиния 578"/>
            <p:cNvSpPr/>
            <p:nvPr/>
          </p:nvSpPr>
          <p:spPr>
            <a:xfrm rot="11463848">
              <a:off x="4342213" y="2935582"/>
              <a:ext cx="116106" cy="7325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80" name="Прямая соединительная линия 579"/>
            <p:cNvCxnSpPr/>
            <p:nvPr/>
          </p:nvCxnSpPr>
          <p:spPr>
            <a:xfrm rot="8763848" flipH="1">
              <a:off x="4445385" y="2902923"/>
              <a:ext cx="35337" cy="40418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Прямая соединительная линия 580"/>
            <p:cNvCxnSpPr/>
            <p:nvPr/>
          </p:nvCxnSpPr>
          <p:spPr>
            <a:xfrm rot="7863848" flipH="1">
              <a:off x="4390006" y="2897979"/>
              <a:ext cx="35365" cy="4038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Прямая соединительная линия 581"/>
            <p:cNvCxnSpPr/>
            <p:nvPr/>
          </p:nvCxnSpPr>
          <p:spPr>
            <a:xfrm rot="6963848" flipH="1">
              <a:off x="4342465" y="2920730"/>
              <a:ext cx="37892" cy="42908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Прямая соединительная линия 582"/>
            <p:cNvCxnSpPr/>
            <p:nvPr/>
          </p:nvCxnSpPr>
          <p:spPr>
            <a:xfrm rot="5163848" flipH="1">
              <a:off x="4305894" y="2949409"/>
              <a:ext cx="35365" cy="40385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20" name="Группа 583"/>
          <p:cNvGrpSpPr>
            <a:grpSpLocks/>
          </p:cNvGrpSpPr>
          <p:nvPr/>
        </p:nvGrpSpPr>
        <p:grpSpPr bwMode="auto">
          <a:xfrm rot="-9124790">
            <a:off x="1649413" y="422275"/>
            <a:ext cx="77787" cy="103188"/>
            <a:chOff x="4091060" y="2821332"/>
            <a:chExt cx="122102" cy="164766"/>
          </a:xfrm>
        </p:grpSpPr>
        <p:sp>
          <p:nvSpPr>
            <p:cNvPr id="585" name="Полилиния 584"/>
            <p:cNvSpPr/>
            <p:nvPr/>
          </p:nvSpPr>
          <p:spPr>
            <a:xfrm>
              <a:off x="4120798" y="2838517"/>
              <a:ext cx="89708" cy="14448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86" name="Прямая соединительная линия 585"/>
            <p:cNvCxnSpPr/>
            <p:nvPr/>
          </p:nvCxnSpPr>
          <p:spPr>
            <a:xfrm rot="17100000" flipH="1">
              <a:off x="4098441" y="2943497"/>
              <a:ext cx="35488" cy="42361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Прямая соединительная линия 586"/>
            <p:cNvCxnSpPr/>
            <p:nvPr/>
          </p:nvCxnSpPr>
          <p:spPr>
            <a:xfrm rot="16200000" flipH="1">
              <a:off x="4120000" y="2913040"/>
              <a:ext cx="35488" cy="3987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Прямая соединительная линия 587"/>
            <p:cNvCxnSpPr/>
            <p:nvPr/>
          </p:nvCxnSpPr>
          <p:spPr>
            <a:xfrm rot="16200000" flipH="1">
              <a:off x="4152499" y="2872571"/>
              <a:ext cx="35488" cy="39870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Прямая соединительная линия 588"/>
            <p:cNvCxnSpPr/>
            <p:nvPr/>
          </p:nvCxnSpPr>
          <p:spPr>
            <a:xfrm rot="14400000" flipH="1">
              <a:off x="4177933" y="2814583"/>
              <a:ext cx="35488" cy="42361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0" name="Прямоугольник 229"/>
          <p:cNvSpPr/>
          <p:nvPr/>
        </p:nvSpPr>
        <p:spPr>
          <a:xfrm>
            <a:off x="3254375" y="1457325"/>
            <a:ext cx="392113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Муслимия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62225" y="1665288"/>
            <a:ext cx="409575" cy="1047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Алеппо</a:t>
            </a:r>
          </a:p>
        </p:txBody>
      </p:sp>
      <p:sp>
        <p:nvSpPr>
          <p:cNvPr id="603" name="Прямоугольник 602"/>
          <p:cNvSpPr/>
          <p:nvPr/>
        </p:nvSpPr>
        <p:spPr>
          <a:xfrm>
            <a:off x="3811588" y="2714625"/>
            <a:ext cx="1360487" cy="26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30.09</a:t>
            </a:r>
          </a:p>
        </p:txBody>
      </p:sp>
      <p:sp>
        <p:nvSpPr>
          <p:cNvPr id="590" name="Прямоугольник 589"/>
          <p:cNvSpPr/>
          <p:nvPr/>
        </p:nvSpPr>
        <p:spPr>
          <a:xfrm>
            <a:off x="1927225" y="2163763"/>
            <a:ext cx="393700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Хан-Туман</a:t>
            </a:r>
          </a:p>
        </p:txBody>
      </p:sp>
      <p:sp>
        <p:nvSpPr>
          <p:cNvPr id="591" name="Прямоугольник 590"/>
          <p:cNvSpPr/>
          <p:nvPr/>
        </p:nvSpPr>
        <p:spPr>
          <a:xfrm>
            <a:off x="2062163" y="2581275"/>
            <a:ext cx="490537" cy="984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Шукайдила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7226" name="Группа 20"/>
          <p:cNvGrpSpPr>
            <a:grpSpLocks/>
          </p:cNvGrpSpPr>
          <p:nvPr/>
        </p:nvGrpSpPr>
        <p:grpSpPr bwMode="auto">
          <a:xfrm>
            <a:off x="2881313" y="2255838"/>
            <a:ext cx="341312" cy="103187"/>
            <a:chOff x="4151983" y="4116204"/>
            <a:chExt cx="544021" cy="164766"/>
          </a:xfrm>
        </p:grpSpPr>
        <p:grpSp>
          <p:nvGrpSpPr>
            <p:cNvPr id="7315" name="Группа 604"/>
            <p:cNvGrpSpPr>
              <a:grpSpLocks/>
            </p:cNvGrpSpPr>
            <p:nvPr/>
          </p:nvGrpSpPr>
          <p:grpSpPr bwMode="auto">
            <a:xfrm rot="-9124790">
              <a:off x="4573902" y="4116204"/>
              <a:ext cx="122102" cy="164766"/>
              <a:chOff x="4178747" y="2681408"/>
              <a:chExt cx="122102" cy="164766"/>
            </a:xfrm>
          </p:grpSpPr>
          <p:sp>
            <p:nvSpPr>
              <p:cNvPr id="606" name="Полилиния 605"/>
              <p:cNvSpPr/>
              <p:nvPr/>
            </p:nvSpPr>
            <p:spPr>
              <a:xfrm>
                <a:off x="4217020" y="2698017"/>
                <a:ext cx="86032" cy="14448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46683"/>
                  <a:gd name="connsiteY0" fmla="*/ 113433 h 113433"/>
                  <a:gd name="connsiteX1" fmla="*/ 104917 w 146683"/>
                  <a:gd name="connsiteY1" fmla="*/ 90487 h 113433"/>
                  <a:gd name="connsiteX2" fmla="*/ 143017 w 146683"/>
                  <a:gd name="connsiteY2" fmla="*/ 35718 h 113433"/>
                  <a:gd name="connsiteX3" fmla="*/ 143017 w 146683"/>
                  <a:gd name="connsiteY3" fmla="*/ 0 h 113433"/>
                  <a:gd name="connsiteX0" fmla="*/ 0 w 153566"/>
                  <a:gd name="connsiteY0" fmla="*/ 159416 h 159416"/>
                  <a:gd name="connsiteX1" fmla="*/ 104917 w 153566"/>
                  <a:gd name="connsiteY1" fmla="*/ 136470 h 159416"/>
                  <a:gd name="connsiteX2" fmla="*/ 143017 w 153566"/>
                  <a:gd name="connsiteY2" fmla="*/ 81701 h 159416"/>
                  <a:gd name="connsiteX3" fmla="*/ 152575 w 153566"/>
                  <a:gd name="connsiteY3" fmla="*/ 0 h 159416"/>
                  <a:gd name="connsiteX0" fmla="*/ 0 w 153843"/>
                  <a:gd name="connsiteY0" fmla="*/ 159416 h 159416"/>
                  <a:gd name="connsiteX1" fmla="*/ 92036 w 153843"/>
                  <a:gd name="connsiteY1" fmla="*/ 120722 h 159416"/>
                  <a:gd name="connsiteX2" fmla="*/ 143017 w 153843"/>
                  <a:gd name="connsiteY2" fmla="*/ 81701 h 159416"/>
                  <a:gd name="connsiteX3" fmla="*/ 152575 w 153843"/>
                  <a:gd name="connsiteY3" fmla="*/ 0 h 159416"/>
                  <a:gd name="connsiteX0" fmla="*/ 0 w 153077"/>
                  <a:gd name="connsiteY0" fmla="*/ 159416 h 159416"/>
                  <a:gd name="connsiteX1" fmla="*/ 92036 w 153077"/>
                  <a:gd name="connsiteY1" fmla="*/ 120722 h 159416"/>
                  <a:gd name="connsiteX2" fmla="*/ 133155 w 153077"/>
                  <a:gd name="connsiteY2" fmla="*/ 67443 h 159416"/>
                  <a:gd name="connsiteX3" fmla="*/ 152575 w 153077"/>
                  <a:gd name="connsiteY3" fmla="*/ 0 h 159416"/>
                  <a:gd name="connsiteX0" fmla="*/ 0 w 153293"/>
                  <a:gd name="connsiteY0" fmla="*/ 159416 h 159416"/>
                  <a:gd name="connsiteX1" fmla="*/ 62029 w 153293"/>
                  <a:gd name="connsiteY1" fmla="*/ 143463 h 159416"/>
                  <a:gd name="connsiteX2" fmla="*/ 133155 w 153293"/>
                  <a:gd name="connsiteY2" fmla="*/ 67443 h 159416"/>
                  <a:gd name="connsiteX3" fmla="*/ 152575 w 153293"/>
                  <a:gd name="connsiteY3" fmla="*/ 0 h 159416"/>
                  <a:gd name="connsiteX0" fmla="*/ 0 w 91264"/>
                  <a:gd name="connsiteY0" fmla="*/ 143463 h 143463"/>
                  <a:gd name="connsiteX1" fmla="*/ 71126 w 91264"/>
                  <a:gd name="connsiteY1" fmla="*/ 67443 h 143463"/>
                  <a:gd name="connsiteX2" fmla="*/ 90546 w 91264"/>
                  <a:gd name="connsiteY2" fmla="*/ 0 h 14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264" h="143463">
                    <a:moveTo>
                      <a:pt x="0" y="143463"/>
                    </a:moveTo>
                    <a:cubicBezTo>
                      <a:pt x="22193" y="128134"/>
                      <a:pt x="56035" y="91354"/>
                      <a:pt x="71126" y="67443"/>
                    </a:cubicBezTo>
                    <a:cubicBezTo>
                      <a:pt x="86217" y="43532"/>
                      <a:pt x="93721" y="22224"/>
                      <a:pt x="90546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07" name="Прямая соединительная линия 606"/>
              <p:cNvCxnSpPr/>
              <p:nvPr/>
            </p:nvCxnSpPr>
            <p:spPr>
              <a:xfrm rot="17100000" flipH="1">
                <a:off x="4185289" y="2804663"/>
                <a:ext cx="35488" cy="4048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Прямая соединительная линия 607"/>
              <p:cNvCxnSpPr/>
              <p:nvPr/>
            </p:nvCxnSpPr>
            <p:spPr>
              <a:xfrm rot="16200000" flipH="1">
                <a:off x="4217307" y="2769187"/>
                <a:ext cx="35488" cy="4301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Прямая соединительная линия 608"/>
              <p:cNvCxnSpPr/>
              <p:nvPr/>
            </p:nvCxnSpPr>
            <p:spPr>
              <a:xfrm rot="16200000" flipH="1">
                <a:off x="4250309" y="2728719"/>
                <a:ext cx="35488" cy="4301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Прямая соединительная линия 609"/>
              <p:cNvCxnSpPr/>
              <p:nvPr/>
            </p:nvCxnSpPr>
            <p:spPr>
              <a:xfrm rot="14400000" flipH="1">
                <a:off x="4262586" y="2674694"/>
                <a:ext cx="35488" cy="4048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16" name="Группа 610"/>
            <p:cNvGrpSpPr>
              <a:grpSpLocks/>
            </p:cNvGrpSpPr>
            <p:nvPr/>
          </p:nvGrpSpPr>
          <p:grpSpPr bwMode="auto">
            <a:xfrm rot="-8342892">
              <a:off x="4151983" y="4129900"/>
              <a:ext cx="181732" cy="103571"/>
              <a:chOff x="4455758" y="2722712"/>
              <a:chExt cx="181732" cy="103571"/>
            </a:xfrm>
          </p:grpSpPr>
          <p:sp>
            <p:nvSpPr>
              <p:cNvPr id="612" name="Полилиния 611"/>
              <p:cNvSpPr/>
              <p:nvPr/>
            </p:nvSpPr>
            <p:spPr>
              <a:xfrm rot="11463848">
                <a:off x="4505334" y="2753265"/>
                <a:ext cx="118927" cy="7351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16681"/>
                  <a:gd name="connsiteY0" fmla="*/ 73819 h 73819"/>
                  <a:gd name="connsiteX1" fmla="*/ 78581 w 116681"/>
                  <a:gd name="connsiteY1" fmla="*/ 54769 h 73819"/>
                  <a:gd name="connsiteX2" fmla="*/ 116681 w 116681"/>
                  <a:gd name="connsiteY2" fmla="*/ 0 h 7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681" h="73819">
                    <a:moveTo>
                      <a:pt x="0" y="73819"/>
                    </a:moveTo>
                    <a:cubicBezTo>
                      <a:pt x="29567" y="70445"/>
                      <a:pt x="59134" y="67072"/>
                      <a:pt x="78581" y="54769"/>
                    </a:cubicBezTo>
                    <a:cubicBezTo>
                      <a:pt x="98028" y="42466"/>
                      <a:pt x="110331" y="15081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13" name="Прямая соединительная линия 612"/>
              <p:cNvCxnSpPr/>
              <p:nvPr/>
            </p:nvCxnSpPr>
            <p:spPr>
              <a:xfrm rot="8763848" flipH="1">
                <a:off x="4604290" y="2721687"/>
                <a:ext cx="35425" cy="4055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Прямая соединительная линия 613"/>
              <p:cNvCxnSpPr/>
              <p:nvPr/>
            </p:nvCxnSpPr>
            <p:spPr>
              <a:xfrm rot="7863848" flipH="1">
                <a:off x="4550717" y="2717927"/>
                <a:ext cx="35488" cy="4048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Прямая соединительная линия 614"/>
              <p:cNvCxnSpPr/>
              <p:nvPr/>
            </p:nvCxnSpPr>
            <p:spPr>
              <a:xfrm rot="6963848" flipH="1">
                <a:off x="4503314" y="2734953"/>
                <a:ext cx="38024" cy="4301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Прямая соединительная линия 615"/>
              <p:cNvCxnSpPr/>
              <p:nvPr/>
            </p:nvCxnSpPr>
            <p:spPr>
              <a:xfrm rot="5163848" flipH="1">
                <a:off x="4459095" y="2770727"/>
                <a:ext cx="35488" cy="4048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27" name="Группа 616"/>
          <p:cNvGrpSpPr>
            <a:grpSpLocks/>
          </p:cNvGrpSpPr>
          <p:nvPr/>
        </p:nvGrpSpPr>
        <p:grpSpPr bwMode="auto">
          <a:xfrm rot="-7179867">
            <a:off x="2743994" y="2151856"/>
            <a:ext cx="114300" cy="65088"/>
            <a:chOff x="4303926" y="2901220"/>
            <a:chExt cx="181731" cy="103571"/>
          </a:xfrm>
        </p:grpSpPr>
        <p:sp>
          <p:nvSpPr>
            <p:cNvPr id="618" name="Полилиния 617"/>
            <p:cNvSpPr/>
            <p:nvPr/>
          </p:nvSpPr>
          <p:spPr>
            <a:xfrm rot="11463848">
              <a:off x="4351785" y="2930767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19" name="Прямая соединительная линия 618"/>
            <p:cNvCxnSpPr/>
            <p:nvPr/>
          </p:nvCxnSpPr>
          <p:spPr>
            <a:xfrm rot="8763848" flipH="1">
              <a:off x="4455035" y="2903077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0" name="Прямая соединительная линия 619"/>
            <p:cNvCxnSpPr/>
            <p:nvPr/>
          </p:nvCxnSpPr>
          <p:spPr>
            <a:xfrm rot="7863848" flipH="1">
              <a:off x="4399913" y="2897845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Прямая соединительная линия 620"/>
            <p:cNvCxnSpPr/>
            <p:nvPr/>
          </p:nvCxnSpPr>
          <p:spPr>
            <a:xfrm rot="6963848" flipH="1">
              <a:off x="4348430" y="2915923"/>
              <a:ext cx="37891" cy="4291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Прямая соединительная линия 621"/>
            <p:cNvCxnSpPr/>
            <p:nvPr/>
          </p:nvCxnSpPr>
          <p:spPr>
            <a:xfrm rot="5163848" flipH="1">
              <a:off x="4306691" y="2949362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28" name="Группа 622"/>
          <p:cNvGrpSpPr>
            <a:grpSpLocks/>
          </p:cNvGrpSpPr>
          <p:nvPr/>
        </p:nvGrpSpPr>
        <p:grpSpPr bwMode="auto">
          <a:xfrm rot="-2729912">
            <a:off x="2686844" y="1923256"/>
            <a:ext cx="114300" cy="65088"/>
            <a:chOff x="4303926" y="2901220"/>
            <a:chExt cx="181731" cy="103571"/>
          </a:xfrm>
        </p:grpSpPr>
        <p:sp>
          <p:nvSpPr>
            <p:cNvPr id="624" name="Полилиния 623"/>
            <p:cNvSpPr/>
            <p:nvPr/>
          </p:nvSpPr>
          <p:spPr>
            <a:xfrm rot="11463848">
              <a:off x="4350907" y="2929005"/>
              <a:ext cx="116106" cy="7325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25" name="Прямая соединительная линия 624"/>
            <p:cNvCxnSpPr/>
            <p:nvPr/>
          </p:nvCxnSpPr>
          <p:spPr>
            <a:xfrm rot="8763848" flipH="1">
              <a:off x="4451474" y="2900398"/>
              <a:ext cx="35337" cy="404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Прямая соединительная линия 625"/>
            <p:cNvCxnSpPr/>
            <p:nvPr/>
          </p:nvCxnSpPr>
          <p:spPr>
            <a:xfrm rot="7863848" flipH="1">
              <a:off x="4396181" y="2894575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Прямая соединительная линия 626"/>
            <p:cNvCxnSpPr/>
            <p:nvPr/>
          </p:nvCxnSpPr>
          <p:spPr>
            <a:xfrm rot="6963848" flipH="1">
              <a:off x="4343007" y="2910723"/>
              <a:ext cx="37892" cy="4290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Прямая соединительная линия 627"/>
            <p:cNvCxnSpPr/>
            <p:nvPr/>
          </p:nvCxnSpPr>
          <p:spPr>
            <a:xfrm rot="5163848" flipH="1">
              <a:off x="4306512" y="2943810"/>
              <a:ext cx="35365" cy="4038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9" name="Прямоугольник 658"/>
          <p:cNvSpPr/>
          <p:nvPr/>
        </p:nvSpPr>
        <p:spPr>
          <a:xfrm>
            <a:off x="5032375" y="1874838"/>
            <a:ext cx="479425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аэр</a:t>
            </a: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. </a:t>
            </a: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Квайрес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7230" name="Группа 660"/>
          <p:cNvGrpSpPr>
            <a:grpSpLocks/>
          </p:cNvGrpSpPr>
          <p:nvPr/>
        </p:nvGrpSpPr>
        <p:grpSpPr bwMode="auto">
          <a:xfrm rot="10057432">
            <a:off x="4589463" y="2317750"/>
            <a:ext cx="168275" cy="98425"/>
            <a:chOff x="4112321" y="2464101"/>
            <a:chExt cx="407136" cy="217055"/>
          </a:xfrm>
        </p:grpSpPr>
        <p:grpSp>
          <p:nvGrpSpPr>
            <p:cNvPr id="7291" name="Группа 661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671" name="Полилиния 670"/>
              <p:cNvSpPr/>
              <p:nvPr/>
            </p:nvSpPr>
            <p:spPr>
              <a:xfrm>
                <a:off x="4059608" y="2854229"/>
                <a:ext cx="119070" cy="10502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72" name="Прямая соединительная линия 671"/>
              <p:cNvCxnSpPr/>
              <p:nvPr/>
            </p:nvCxnSpPr>
            <p:spPr>
              <a:xfrm rot="18900000" flipH="1">
                <a:off x="4048941" y="2957514"/>
                <a:ext cx="35009" cy="4224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Прямая соединительная линия 672"/>
              <p:cNvCxnSpPr/>
              <p:nvPr/>
            </p:nvCxnSpPr>
            <p:spPr>
              <a:xfrm rot="18000000" flipH="1">
                <a:off x="4098018" y="2958719"/>
                <a:ext cx="38511" cy="4225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Прямая соединительная линия 673"/>
              <p:cNvCxnSpPr/>
              <p:nvPr/>
            </p:nvCxnSpPr>
            <p:spPr>
              <a:xfrm rot="17100000" flipH="1">
                <a:off x="4142772" y="2920855"/>
                <a:ext cx="35009" cy="3840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5" name="Прямая соединительная линия 674"/>
              <p:cNvCxnSpPr/>
              <p:nvPr/>
            </p:nvCxnSpPr>
            <p:spPr>
              <a:xfrm rot="15300000" flipH="1">
                <a:off x="4176215" y="2886196"/>
                <a:ext cx="35009" cy="4224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Прямая соединительная линия 675"/>
              <p:cNvCxnSpPr/>
              <p:nvPr/>
            </p:nvCxnSpPr>
            <p:spPr>
              <a:xfrm rot="13500000" flipH="1">
                <a:off x="4185031" y="2834272"/>
                <a:ext cx="34567" cy="4201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92" name="Группа 662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665" name="Полилиния 664"/>
              <p:cNvSpPr/>
              <p:nvPr/>
            </p:nvSpPr>
            <p:spPr>
              <a:xfrm>
                <a:off x="4056608" y="2844516"/>
                <a:ext cx="122532" cy="1075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66" name="Прямая соединительная линия 665"/>
              <p:cNvCxnSpPr/>
              <p:nvPr/>
            </p:nvCxnSpPr>
            <p:spPr>
              <a:xfrm rot="18900000" flipH="1">
                <a:off x="4041572" y="2946881"/>
                <a:ext cx="34569" cy="4201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Прямая соединительная линия 666"/>
              <p:cNvCxnSpPr/>
              <p:nvPr/>
            </p:nvCxnSpPr>
            <p:spPr>
              <a:xfrm rot="18000000" flipH="1">
                <a:off x="4097127" y="2936919"/>
                <a:ext cx="38409" cy="4201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Прямая соединительная линия 667"/>
              <p:cNvCxnSpPr/>
              <p:nvPr/>
            </p:nvCxnSpPr>
            <p:spPr>
              <a:xfrm rot="17100000" flipH="1">
                <a:off x="4155330" y="2913765"/>
                <a:ext cx="34569" cy="3851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Прямая соединительная линия 668"/>
              <p:cNvCxnSpPr/>
              <p:nvPr/>
            </p:nvCxnSpPr>
            <p:spPr>
              <a:xfrm rot="15300000" flipH="1">
                <a:off x="4176949" y="2871494"/>
                <a:ext cx="38409" cy="4201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Прямая соединительная линия 669"/>
              <p:cNvCxnSpPr/>
              <p:nvPr/>
            </p:nvCxnSpPr>
            <p:spPr>
              <a:xfrm rot="13500000" flipH="1">
                <a:off x="4182383" y="2825107"/>
                <a:ext cx="35009" cy="4225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0" name="Прямоугольник 659"/>
          <p:cNvSpPr/>
          <p:nvPr/>
        </p:nvSpPr>
        <p:spPr>
          <a:xfrm>
            <a:off x="4714875" y="2276475"/>
            <a:ext cx="358775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Дждайда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77" name="Прямоугольник 676"/>
          <p:cNvSpPr/>
          <p:nvPr/>
        </p:nvSpPr>
        <p:spPr>
          <a:xfrm>
            <a:off x="4733925" y="2163763"/>
            <a:ext cx="595313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Телль-</a:t>
            </a: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Саббай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7233" name="Группа 678"/>
          <p:cNvGrpSpPr>
            <a:grpSpLocks/>
          </p:cNvGrpSpPr>
          <p:nvPr/>
        </p:nvGrpSpPr>
        <p:grpSpPr bwMode="auto">
          <a:xfrm rot="-8156137">
            <a:off x="2382838" y="2406650"/>
            <a:ext cx="258762" cy="190500"/>
            <a:chOff x="4108450" y="2376547"/>
            <a:chExt cx="411007" cy="304609"/>
          </a:xfrm>
        </p:grpSpPr>
        <p:grpSp>
          <p:nvGrpSpPr>
            <p:cNvPr id="7276" name="Группа 679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689" name="Полилиния 688"/>
              <p:cNvSpPr/>
              <p:nvPr/>
            </p:nvSpPr>
            <p:spPr>
              <a:xfrm>
                <a:off x="4045604" y="2842878"/>
                <a:ext cx="121033" cy="11169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90" name="Прямая соединительная линия 689"/>
              <p:cNvCxnSpPr/>
              <p:nvPr/>
            </p:nvCxnSpPr>
            <p:spPr>
              <a:xfrm rot="18900000" flipH="1">
                <a:off x="4031835" y="2954814"/>
                <a:ext cx="3553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Прямая соединительная линия 690"/>
              <p:cNvCxnSpPr/>
              <p:nvPr/>
            </p:nvCxnSpPr>
            <p:spPr>
              <a:xfrm rot="18000000" flipH="1">
                <a:off x="4086883" y="2945866"/>
                <a:ext cx="38077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Прямая соединительная линия 691"/>
              <p:cNvCxnSpPr/>
              <p:nvPr/>
            </p:nvCxnSpPr>
            <p:spPr>
              <a:xfrm rot="17100000" flipH="1">
                <a:off x="4135454" y="2919738"/>
                <a:ext cx="38075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Прямая соединительная линия 692"/>
              <p:cNvCxnSpPr/>
              <p:nvPr/>
            </p:nvCxnSpPr>
            <p:spPr>
              <a:xfrm rot="15300000" flipH="1">
                <a:off x="4169511" y="2875932"/>
                <a:ext cx="35538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Прямая соединительная линия 693"/>
              <p:cNvCxnSpPr/>
              <p:nvPr/>
            </p:nvCxnSpPr>
            <p:spPr>
              <a:xfrm rot="13500000" flipH="1">
                <a:off x="4172985" y="2827881"/>
                <a:ext cx="3553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77" name="Группа 680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683" name="Полилиния 682"/>
              <p:cNvSpPr/>
              <p:nvPr/>
            </p:nvSpPr>
            <p:spPr>
              <a:xfrm>
                <a:off x="4054245" y="2836026"/>
                <a:ext cx="119306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84" name="Прямая соединительная линия 683"/>
              <p:cNvCxnSpPr/>
              <p:nvPr/>
            </p:nvCxnSpPr>
            <p:spPr>
              <a:xfrm rot="18900000" flipH="1">
                <a:off x="4036410" y="2943598"/>
                <a:ext cx="35301" cy="406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5" name="Прямая соединительная линия 684"/>
              <p:cNvCxnSpPr/>
              <p:nvPr/>
            </p:nvCxnSpPr>
            <p:spPr>
              <a:xfrm rot="18000000" flipH="1">
                <a:off x="4095260" y="2938990"/>
                <a:ext cx="37823" cy="4315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Прямая соединительная линия 685"/>
              <p:cNvCxnSpPr/>
              <p:nvPr/>
            </p:nvCxnSpPr>
            <p:spPr>
              <a:xfrm rot="17100000" flipH="1">
                <a:off x="4135024" y="2910168"/>
                <a:ext cx="35301" cy="406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Прямая соединительная линия 686"/>
              <p:cNvCxnSpPr/>
              <p:nvPr/>
            </p:nvCxnSpPr>
            <p:spPr>
              <a:xfrm rot="15300000" flipH="1">
                <a:off x="4169072" y="2872337"/>
                <a:ext cx="35301" cy="406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Прямая соединительная линия 687"/>
              <p:cNvCxnSpPr/>
              <p:nvPr/>
            </p:nvCxnSpPr>
            <p:spPr>
              <a:xfrm rot="13500000" flipH="1">
                <a:off x="4176638" y="2823330"/>
                <a:ext cx="3553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2" name="Полилиния 681"/>
            <p:cNvSpPr/>
            <p:nvPr/>
          </p:nvSpPr>
          <p:spPr>
            <a:xfrm>
              <a:off x="4113225" y="2379134"/>
              <a:ext cx="345449" cy="124383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234" name="Группа 694"/>
          <p:cNvGrpSpPr>
            <a:grpSpLocks/>
          </p:cNvGrpSpPr>
          <p:nvPr/>
        </p:nvGrpSpPr>
        <p:grpSpPr bwMode="auto">
          <a:xfrm rot="-10533828">
            <a:off x="2955925" y="2817813"/>
            <a:ext cx="152400" cy="112712"/>
            <a:chOff x="4108450" y="2376547"/>
            <a:chExt cx="411007" cy="304609"/>
          </a:xfrm>
        </p:grpSpPr>
        <p:grpSp>
          <p:nvGrpSpPr>
            <p:cNvPr id="7261" name="Группа 695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705" name="Полилиния 704"/>
              <p:cNvSpPr/>
              <p:nvPr/>
            </p:nvSpPr>
            <p:spPr>
              <a:xfrm>
                <a:off x="4053042" y="2840999"/>
                <a:ext cx="119877" cy="11154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706" name="Прямая соединительная линия 705"/>
              <p:cNvCxnSpPr/>
              <p:nvPr/>
            </p:nvCxnSpPr>
            <p:spPr>
              <a:xfrm rot="18900000" flipH="1">
                <a:off x="4032821" y="2949115"/>
                <a:ext cx="34322" cy="4281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Прямая соединительная линия 706"/>
              <p:cNvCxnSpPr/>
              <p:nvPr/>
            </p:nvCxnSpPr>
            <p:spPr>
              <a:xfrm rot="18000000" flipH="1">
                <a:off x="4096848" y="2944140"/>
                <a:ext cx="34322" cy="4281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Прямая соединительная линия 707"/>
              <p:cNvCxnSpPr/>
              <p:nvPr/>
            </p:nvCxnSpPr>
            <p:spPr>
              <a:xfrm rot="17100000" flipH="1">
                <a:off x="4152487" y="2916134"/>
                <a:ext cx="34322" cy="3853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Прямая соединительная линия 708"/>
              <p:cNvCxnSpPr/>
              <p:nvPr/>
            </p:nvCxnSpPr>
            <p:spPr>
              <a:xfrm rot="15300000" flipH="1">
                <a:off x="4173314" y="2877951"/>
                <a:ext cx="34322" cy="4281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Прямая соединительная линия 709"/>
              <p:cNvCxnSpPr/>
              <p:nvPr/>
            </p:nvCxnSpPr>
            <p:spPr>
              <a:xfrm rot="13500000" flipH="1">
                <a:off x="4182145" y="2825626"/>
                <a:ext cx="34322" cy="4281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62" name="Группа 696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699" name="Полилиния 698"/>
              <p:cNvSpPr/>
              <p:nvPr/>
            </p:nvSpPr>
            <p:spPr>
              <a:xfrm>
                <a:off x="4056654" y="2842532"/>
                <a:ext cx="115837" cy="11131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700" name="Прямая соединительная линия 699"/>
              <p:cNvCxnSpPr/>
              <p:nvPr/>
            </p:nvCxnSpPr>
            <p:spPr>
              <a:xfrm rot="18900000" flipH="1">
                <a:off x="4040338" y="2948260"/>
                <a:ext cx="34251" cy="429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Прямая соединительная линия 700"/>
              <p:cNvCxnSpPr/>
              <p:nvPr/>
            </p:nvCxnSpPr>
            <p:spPr>
              <a:xfrm rot="18000000" flipH="1">
                <a:off x="4095931" y="2948058"/>
                <a:ext cx="34251" cy="3432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Прямая соединительная линия 701"/>
              <p:cNvCxnSpPr/>
              <p:nvPr/>
            </p:nvCxnSpPr>
            <p:spPr>
              <a:xfrm rot="17100000" flipH="1">
                <a:off x="4139071" y="2908234"/>
                <a:ext cx="34251" cy="429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Прямая соединительная линия 702"/>
              <p:cNvCxnSpPr/>
              <p:nvPr/>
            </p:nvCxnSpPr>
            <p:spPr>
              <a:xfrm rot="15300000" flipH="1">
                <a:off x="4176090" y="2872859"/>
                <a:ext cx="34251" cy="3861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Прямая соединительная линия 703"/>
              <p:cNvCxnSpPr/>
              <p:nvPr/>
            </p:nvCxnSpPr>
            <p:spPr>
              <a:xfrm rot="13500000" flipH="1">
                <a:off x="4170945" y="2824090"/>
                <a:ext cx="34322" cy="428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8" name="Полилиния 697"/>
            <p:cNvSpPr/>
            <p:nvPr/>
          </p:nvSpPr>
          <p:spPr>
            <a:xfrm>
              <a:off x="4118666" y="2377978"/>
              <a:ext cx="346786" cy="124417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11" name="Прямоугольник 710"/>
          <p:cNvSpPr/>
          <p:nvPr/>
        </p:nvSpPr>
        <p:spPr>
          <a:xfrm>
            <a:off x="3016250" y="2663825"/>
            <a:ext cx="293688" cy="841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Балас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92" name="Прямоугольник 591"/>
          <p:cNvSpPr/>
          <p:nvPr/>
        </p:nvSpPr>
        <p:spPr>
          <a:xfrm>
            <a:off x="2654300" y="2436813"/>
            <a:ext cx="292100" cy="8413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Караси</a:t>
            </a:r>
          </a:p>
        </p:txBody>
      </p:sp>
      <p:sp>
        <p:nvSpPr>
          <p:cNvPr id="714" name="Прямоугольник 713"/>
          <p:cNvSpPr/>
          <p:nvPr/>
        </p:nvSpPr>
        <p:spPr>
          <a:xfrm>
            <a:off x="1982788" y="1924050"/>
            <a:ext cx="663575" cy="1016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Хан-эль-</a:t>
            </a: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Ассаль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15" name="Прямоугольник 714"/>
          <p:cNvSpPr/>
          <p:nvPr/>
        </p:nvSpPr>
        <p:spPr>
          <a:xfrm>
            <a:off x="2589213" y="1358900"/>
            <a:ext cx="336550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Баш-Кей</a:t>
            </a:r>
          </a:p>
        </p:txBody>
      </p:sp>
      <p:sp>
        <p:nvSpPr>
          <p:cNvPr id="716" name="Прямоугольник 715"/>
          <p:cNvSpPr/>
          <p:nvPr/>
        </p:nvSpPr>
        <p:spPr>
          <a:xfrm>
            <a:off x="3427413" y="1565275"/>
            <a:ext cx="373062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Бабеннес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02" name="Полилиния 601"/>
          <p:cNvSpPr/>
          <p:nvPr/>
        </p:nvSpPr>
        <p:spPr>
          <a:xfrm>
            <a:off x="2487613" y="1417638"/>
            <a:ext cx="2274887" cy="1425575"/>
          </a:xfrm>
          <a:custGeom>
            <a:avLst/>
            <a:gdLst>
              <a:gd name="connsiteX0" fmla="*/ 221587 w 242283"/>
              <a:gd name="connsiteY0" fmla="*/ 77996 h 163985"/>
              <a:gd name="connsiteX1" fmla="*/ 167612 w 242283"/>
              <a:gd name="connsiteY1" fmla="*/ 8146 h 163985"/>
              <a:gd name="connsiteX2" fmla="*/ 116812 w 242283"/>
              <a:gd name="connsiteY2" fmla="*/ 8146 h 163985"/>
              <a:gd name="connsiteX3" fmla="*/ 104112 w 242283"/>
              <a:gd name="connsiteY3" fmla="*/ 68471 h 163985"/>
              <a:gd name="connsiteX4" fmla="*/ 97762 w 242283"/>
              <a:gd name="connsiteY4" fmla="*/ 77996 h 163985"/>
              <a:gd name="connsiteX5" fmla="*/ 62837 w 242283"/>
              <a:gd name="connsiteY5" fmla="*/ 74821 h 163985"/>
              <a:gd name="connsiteX6" fmla="*/ 2512 w 242283"/>
              <a:gd name="connsiteY6" fmla="*/ 87521 h 163985"/>
              <a:gd name="connsiteX7" fmla="*/ 15212 w 242283"/>
              <a:gd name="connsiteY7" fmla="*/ 131971 h 163985"/>
              <a:gd name="connsiteX8" fmla="*/ 50137 w 242283"/>
              <a:gd name="connsiteY8" fmla="*/ 157371 h 163985"/>
              <a:gd name="connsiteX9" fmla="*/ 119987 w 242283"/>
              <a:gd name="connsiteY9" fmla="*/ 163721 h 163985"/>
              <a:gd name="connsiteX10" fmla="*/ 196187 w 242283"/>
              <a:gd name="connsiteY10" fmla="*/ 151021 h 163985"/>
              <a:gd name="connsiteX11" fmla="*/ 240637 w 242283"/>
              <a:gd name="connsiteY11" fmla="*/ 138321 h 163985"/>
              <a:gd name="connsiteX12" fmla="*/ 221587 w 242283"/>
              <a:gd name="connsiteY12" fmla="*/ 77996 h 163985"/>
              <a:gd name="connsiteX0" fmla="*/ 221587 w 242283"/>
              <a:gd name="connsiteY0" fmla="*/ 77996 h 163985"/>
              <a:gd name="connsiteX1" fmla="*/ 167612 w 242283"/>
              <a:gd name="connsiteY1" fmla="*/ 8146 h 163985"/>
              <a:gd name="connsiteX2" fmla="*/ 116812 w 242283"/>
              <a:gd name="connsiteY2" fmla="*/ 8146 h 163985"/>
              <a:gd name="connsiteX3" fmla="*/ 104112 w 242283"/>
              <a:gd name="connsiteY3" fmla="*/ 68471 h 163985"/>
              <a:gd name="connsiteX4" fmla="*/ 62837 w 242283"/>
              <a:gd name="connsiteY4" fmla="*/ 74821 h 163985"/>
              <a:gd name="connsiteX5" fmla="*/ 2512 w 242283"/>
              <a:gd name="connsiteY5" fmla="*/ 87521 h 163985"/>
              <a:gd name="connsiteX6" fmla="*/ 15212 w 242283"/>
              <a:gd name="connsiteY6" fmla="*/ 131971 h 163985"/>
              <a:gd name="connsiteX7" fmla="*/ 50137 w 242283"/>
              <a:gd name="connsiteY7" fmla="*/ 157371 h 163985"/>
              <a:gd name="connsiteX8" fmla="*/ 119987 w 242283"/>
              <a:gd name="connsiteY8" fmla="*/ 163721 h 163985"/>
              <a:gd name="connsiteX9" fmla="*/ 196187 w 242283"/>
              <a:gd name="connsiteY9" fmla="*/ 151021 h 163985"/>
              <a:gd name="connsiteX10" fmla="*/ 240637 w 242283"/>
              <a:gd name="connsiteY10" fmla="*/ 138321 h 163985"/>
              <a:gd name="connsiteX11" fmla="*/ 221587 w 242283"/>
              <a:gd name="connsiteY11" fmla="*/ 77996 h 163985"/>
              <a:gd name="connsiteX0" fmla="*/ 221587 w 242283"/>
              <a:gd name="connsiteY0" fmla="*/ 78383 h 164372"/>
              <a:gd name="connsiteX1" fmla="*/ 167612 w 242283"/>
              <a:gd name="connsiteY1" fmla="*/ 8533 h 164372"/>
              <a:gd name="connsiteX2" fmla="*/ 116812 w 242283"/>
              <a:gd name="connsiteY2" fmla="*/ 8533 h 164372"/>
              <a:gd name="connsiteX3" fmla="*/ 62837 w 242283"/>
              <a:gd name="connsiteY3" fmla="*/ 75208 h 164372"/>
              <a:gd name="connsiteX4" fmla="*/ 2512 w 242283"/>
              <a:gd name="connsiteY4" fmla="*/ 87908 h 164372"/>
              <a:gd name="connsiteX5" fmla="*/ 15212 w 242283"/>
              <a:gd name="connsiteY5" fmla="*/ 132358 h 164372"/>
              <a:gd name="connsiteX6" fmla="*/ 50137 w 242283"/>
              <a:gd name="connsiteY6" fmla="*/ 157758 h 164372"/>
              <a:gd name="connsiteX7" fmla="*/ 119987 w 242283"/>
              <a:gd name="connsiteY7" fmla="*/ 164108 h 164372"/>
              <a:gd name="connsiteX8" fmla="*/ 196187 w 242283"/>
              <a:gd name="connsiteY8" fmla="*/ 151408 h 164372"/>
              <a:gd name="connsiteX9" fmla="*/ 240637 w 242283"/>
              <a:gd name="connsiteY9" fmla="*/ 138708 h 164372"/>
              <a:gd name="connsiteX10" fmla="*/ 221587 w 242283"/>
              <a:gd name="connsiteY10" fmla="*/ 78383 h 164372"/>
              <a:gd name="connsiteX0" fmla="*/ 221748 w 242444"/>
              <a:gd name="connsiteY0" fmla="*/ 77529 h 163518"/>
              <a:gd name="connsiteX1" fmla="*/ 167773 w 242444"/>
              <a:gd name="connsiteY1" fmla="*/ 7679 h 163518"/>
              <a:gd name="connsiteX2" fmla="*/ 116973 w 242444"/>
              <a:gd name="connsiteY2" fmla="*/ 7679 h 163518"/>
              <a:gd name="connsiteX3" fmla="*/ 65379 w 242444"/>
              <a:gd name="connsiteY3" fmla="*/ 60067 h 163518"/>
              <a:gd name="connsiteX4" fmla="*/ 2673 w 242444"/>
              <a:gd name="connsiteY4" fmla="*/ 87054 h 163518"/>
              <a:gd name="connsiteX5" fmla="*/ 15373 w 242444"/>
              <a:gd name="connsiteY5" fmla="*/ 131504 h 163518"/>
              <a:gd name="connsiteX6" fmla="*/ 50298 w 242444"/>
              <a:gd name="connsiteY6" fmla="*/ 156904 h 163518"/>
              <a:gd name="connsiteX7" fmla="*/ 120148 w 242444"/>
              <a:gd name="connsiteY7" fmla="*/ 163254 h 163518"/>
              <a:gd name="connsiteX8" fmla="*/ 196348 w 242444"/>
              <a:gd name="connsiteY8" fmla="*/ 150554 h 163518"/>
              <a:gd name="connsiteX9" fmla="*/ 240798 w 242444"/>
              <a:gd name="connsiteY9" fmla="*/ 137854 h 163518"/>
              <a:gd name="connsiteX10" fmla="*/ 221748 w 242444"/>
              <a:gd name="connsiteY10" fmla="*/ 77529 h 163518"/>
              <a:gd name="connsiteX0" fmla="*/ 217633 w 238329"/>
              <a:gd name="connsiteY0" fmla="*/ 77529 h 163518"/>
              <a:gd name="connsiteX1" fmla="*/ 163658 w 238329"/>
              <a:gd name="connsiteY1" fmla="*/ 7679 h 163518"/>
              <a:gd name="connsiteX2" fmla="*/ 112858 w 238329"/>
              <a:gd name="connsiteY2" fmla="*/ 7679 h 163518"/>
              <a:gd name="connsiteX3" fmla="*/ 61264 w 238329"/>
              <a:gd name="connsiteY3" fmla="*/ 60067 h 163518"/>
              <a:gd name="connsiteX4" fmla="*/ 3321 w 238329"/>
              <a:gd name="connsiteY4" fmla="*/ 77529 h 163518"/>
              <a:gd name="connsiteX5" fmla="*/ 11258 w 238329"/>
              <a:gd name="connsiteY5" fmla="*/ 131504 h 163518"/>
              <a:gd name="connsiteX6" fmla="*/ 46183 w 238329"/>
              <a:gd name="connsiteY6" fmla="*/ 156904 h 163518"/>
              <a:gd name="connsiteX7" fmla="*/ 116033 w 238329"/>
              <a:gd name="connsiteY7" fmla="*/ 163254 h 163518"/>
              <a:gd name="connsiteX8" fmla="*/ 192233 w 238329"/>
              <a:gd name="connsiteY8" fmla="*/ 150554 h 163518"/>
              <a:gd name="connsiteX9" fmla="*/ 236683 w 238329"/>
              <a:gd name="connsiteY9" fmla="*/ 137854 h 163518"/>
              <a:gd name="connsiteX10" fmla="*/ 217633 w 238329"/>
              <a:gd name="connsiteY10" fmla="*/ 77529 h 163518"/>
              <a:gd name="connsiteX0" fmla="*/ 217633 w 218614"/>
              <a:gd name="connsiteY0" fmla="*/ 77529 h 163518"/>
              <a:gd name="connsiteX1" fmla="*/ 163658 w 218614"/>
              <a:gd name="connsiteY1" fmla="*/ 7679 h 163518"/>
              <a:gd name="connsiteX2" fmla="*/ 112858 w 218614"/>
              <a:gd name="connsiteY2" fmla="*/ 7679 h 163518"/>
              <a:gd name="connsiteX3" fmla="*/ 61264 w 218614"/>
              <a:gd name="connsiteY3" fmla="*/ 60067 h 163518"/>
              <a:gd name="connsiteX4" fmla="*/ 3321 w 218614"/>
              <a:gd name="connsiteY4" fmla="*/ 77529 h 163518"/>
              <a:gd name="connsiteX5" fmla="*/ 11258 w 218614"/>
              <a:gd name="connsiteY5" fmla="*/ 131504 h 163518"/>
              <a:gd name="connsiteX6" fmla="*/ 46183 w 218614"/>
              <a:gd name="connsiteY6" fmla="*/ 156904 h 163518"/>
              <a:gd name="connsiteX7" fmla="*/ 116033 w 218614"/>
              <a:gd name="connsiteY7" fmla="*/ 163254 h 163518"/>
              <a:gd name="connsiteX8" fmla="*/ 192233 w 218614"/>
              <a:gd name="connsiteY8" fmla="*/ 150554 h 163518"/>
              <a:gd name="connsiteX9" fmla="*/ 217633 w 218614"/>
              <a:gd name="connsiteY9" fmla="*/ 77529 h 163518"/>
              <a:gd name="connsiteX0" fmla="*/ 217633 w 220904"/>
              <a:gd name="connsiteY0" fmla="*/ 77529 h 163518"/>
              <a:gd name="connsiteX1" fmla="*/ 163658 w 220904"/>
              <a:gd name="connsiteY1" fmla="*/ 7679 h 163518"/>
              <a:gd name="connsiteX2" fmla="*/ 112858 w 220904"/>
              <a:gd name="connsiteY2" fmla="*/ 7679 h 163518"/>
              <a:gd name="connsiteX3" fmla="*/ 61264 w 220904"/>
              <a:gd name="connsiteY3" fmla="*/ 60067 h 163518"/>
              <a:gd name="connsiteX4" fmla="*/ 3321 w 220904"/>
              <a:gd name="connsiteY4" fmla="*/ 77529 h 163518"/>
              <a:gd name="connsiteX5" fmla="*/ 11258 w 220904"/>
              <a:gd name="connsiteY5" fmla="*/ 131504 h 163518"/>
              <a:gd name="connsiteX6" fmla="*/ 46183 w 220904"/>
              <a:gd name="connsiteY6" fmla="*/ 156904 h 163518"/>
              <a:gd name="connsiteX7" fmla="*/ 116033 w 220904"/>
              <a:gd name="connsiteY7" fmla="*/ 163254 h 163518"/>
              <a:gd name="connsiteX8" fmla="*/ 204139 w 220904"/>
              <a:gd name="connsiteY8" fmla="*/ 150554 h 163518"/>
              <a:gd name="connsiteX9" fmla="*/ 217633 w 220904"/>
              <a:gd name="connsiteY9" fmla="*/ 77529 h 163518"/>
              <a:gd name="connsiteX0" fmla="*/ 234301 w 235645"/>
              <a:gd name="connsiteY0" fmla="*/ 72451 h 163203"/>
              <a:gd name="connsiteX1" fmla="*/ 163658 w 235645"/>
              <a:gd name="connsiteY1" fmla="*/ 7364 h 163203"/>
              <a:gd name="connsiteX2" fmla="*/ 112858 w 235645"/>
              <a:gd name="connsiteY2" fmla="*/ 7364 h 163203"/>
              <a:gd name="connsiteX3" fmla="*/ 61264 w 235645"/>
              <a:gd name="connsiteY3" fmla="*/ 59752 h 163203"/>
              <a:gd name="connsiteX4" fmla="*/ 3321 w 235645"/>
              <a:gd name="connsiteY4" fmla="*/ 77214 h 163203"/>
              <a:gd name="connsiteX5" fmla="*/ 11258 w 235645"/>
              <a:gd name="connsiteY5" fmla="*/ 131189 h 163203"/>
              <a:gd name="connsiteX6" fmla="*/ 46183 w 235645"/>
              <a:gd name="connsiteY6" fmla="*/ 156589 h 163203"/>
              <a:gd name="connsiteX7" fmla="*/ 116033 w 235645"/>
              <a:gd name="connsiteY7" fmla="*/ 162939 h 163203"/>
              <a:gd name="connsiteX8" fmla="*/ 204139 w 235645"/>
              <a:gd name="connsiteY8" fmla="*/ 150239 h 163203"/>
              <a:gd name="connsiteX9" fmla="*/ 234301 w 235645"/>
              <a:gd name="connsiteY9" fmla="*/ 72451 h 163203"/>
              <a:gd name="connsiteX0" fmla="*/ 234301 w 235768"/>
              <a:gd name="connsiteY0" fmla="*/ 79290 h 170042"/>
              <a:gd name="connsiteX1" fmla="*/ 161276 w 235768"/>
              <a:gd name="connsiteY1" fmla="*/ 4678 h 170042"/>
              <a:gd name="connsiteX2" fmla="*/ 112858 w 235768"/>
              <a:gd name="connsiteY2" fmla="*/ 14203 h 170042"/>
              <a:gd name="connsiteX3" fmla="*/ 61264 w 235768"/>
              <a:gd name="connsiteY3" fmla="*/ 66591 h 170042"/>
              <a:gd name="connsiteX4" fmla="*/ 3321 w 235768"/>
              <a:gd name="connsiteY4" fmla="*/ 84053 h 170042"/>
              <a:gd name="connsiteX5" fmla="*/ 11258 w 235768"/>
              <a:gd name="connsiteY5" fmla="*/ 138028 h 170042"/>
              <a:gd name="connsiteX6" fmla="*/ 46183 w 235768"/>
              <a:gd name="connsiteY6" fmla="*/ 163428 h 170042"/>
              <a:gd name="connsiteX7" fmla="*/ 116033 w 235768"/>
              <a:gd name="connsiteY7" fmla="*/ 169778 h 170042"/>
              <a:gd name="connsiteX8" fmla="*/ 204139 w 235768"/>
              <a:gd name="connsiteY8" fmla="*/ 157078 h 170042"/>
              <a:gd name="connsiteX9" fmla="*/ 234301 w 235768"/>
              <a:gd name="connsiteY9" fmla="*/ 79290 h 170042"/>
              <a:gd name="connsiteX0" fmla="*/ 234301 w 235768"/>
              <a:gd name="connsiteY0" fmla="*/ 78636 h 169388"/>
              <a:gd name="connsiteX1" fmla="*/ 161276 w 235768"/>
              <a:gd name="connsiteY1" fmla="*/ 4024 h 169388"/>
              <a:gd name="connsiteX2" fmla="*/ 98571 w 235768"/>
              <a:gd name="connsiteY2" fmla="*/ 15931 h 169388"/>
              <a:gd name="connsiteX3" fmla="*/ 61264 w 235768"/>
              <a:gd name="connsiteY3" fmla="*/ 65937 h 169388"/>
              <a:gd name="connsiteX4" fmla="*/ 3321 w 235768"/>
              <a:gd name="connsiteY4" fmla="*/ 83399 h 169388"/>
              <a:gd name="connsiteX5" fmla="*/ 11258 w 235768"/>
              <a:gd name="connsiteY5" fmla="*/ 137374 h 169388"/>
              <a:gd name="connsiteX6" fmla="*/ 46183 w 235768"/>
              <a:gd name="connsiteY6" fmla="*/ 162774 h 169388"/>
              <a:gd name="connsiteX7" fmla="*/ 116033 w 235768"/>
              <a:gd name="connsiteY7" fmla="*/ 169124 h 169388"/>
              <a:gd name="connsiteX8" fmla="*/ 204139 w 235768"/>
              <a:gd name="connsiteY8" fmla="*/ 156424 h 169388"/>
              <a:gd name="connsiteX9" fmla="*/ 234301 w 235768"/>
              <a:gd name="connsiteY9" fmla="*/ 78636 h 169388"/>
              <a:gd name="connsiteX0" fmla="*/ 307626 w 314770"/>
              <a:gd name="connsiteY0" fmla="*/ 102051 h 179036"/>
              <a:gd name="connsiteX1" fmla="*/ 166289 w 314770"/>
              <a:gd name="connsiteY1" fmla="*/ 12878 h 179036"/>
              <a:gd name="connsiteX2" fmla="*/ 103584 w 314770"/>
              <a:gd name="connsiteY2" fmla="*/ 24785 h 179036"/>
              <a:gd name="connsiteX3" fmla="*/ 66277 w 314770"/>
              <a:gd name="connsiteY3" fmla="*/ 74791 h 179036"/>
              <a:gd name="connsiteX4" fmla="*/ 8334 w 314770"/>
              <a:gd name="connsiteY4" fmla="*/ 92253 h 179036"/>
              <a:gd name="connsiteX5" fmla="*/ 16271 w 314770"/>
              <a:gd name="connsiteY5" fmla="*/ 146228 h 179036"/>
              <a:gd name="connsiteX6" fmla="*/ 51196 w 314770"/>
              <a:gd name="connsiteY6" fmla="*/ 171628 h 179036"/>
              <a:gd name="connsiteX7" fmla="*/ 121046 w 314770"/>
              <a:gd name="connsiteY7" fmla="*/ 177978 h 179036"/>
              <a:gd name="connsiteX8" fmla="*/ 209152 w 314770"/>
              <a:gd name="connsiteY8" fmla="*/ 165278 h 179036"/>
              <a:gd name="connsiteX9" fmla="*/ 307626 w 314770"/>
              <a:gd name="connsiteY9" fmla="*/ 102051 h 179036"/>
              <a:gd name="connsiteX0" fmla="*/ 307626 w 314770"/>
              <a:gd name="connsiteY0" fmla="*/ 92745 h 169730"/>
              <a:gd name="connsiteX1" fmla="*/ 234551 w 314770"/>
              <a:gd name="connsiteY1" fmla="*/ 36910 h 169730"/>
              <a:gd name="connsiteX2" fmla="*/ 166289 w 314770"/>
              <a:gd name="connsiteY2" fmla="*/ 3572 h 169730"/>
              <a:gd name="connsiteX3" fmla="*/ 103584 w 314770"/>
              <a:gd name="connsiteY3" fmla="*/ 15479 h 169730"/>
              <a:gd name="connsiteX4" fmla="*/ 66277 w 314770"/>
              <a:gd name="connsiteY4" fmla="*/ 65485 h 169730"/>
              <a:gd name="connsiteX5" fmla="*/ 8334 w 314770"/>
              <a:gd name="connsiteY5" fmla="*/ 82947 h 169730"/>
              <a:gd name="connsiteX6" fmla="*/ 16271 w 314770"/>
              <a:gd name="connsiteY6" fmla="*/ 136922 h 169730"/>
              <a:gd name="connsiteX7" fmla="*/ 51196 w 314770"/>
              <a:gd name="connsiteY7" fmla="*/ 162322 h 169730"/>
              <a:gd name="connsiteX8" fmla="*/ 121046 w 314770"/>
              <a:gd name="connsiteY8" fmla="*/ 168672 h 169730"/>
              <a:gd name="connsiteX9" fmla="*/ 209152 w 314770"/>
              <a:gd name="connsiteY9" fmla="*/ 155972 h 169730"/>
              <a:gd name="connsiteX10" fmla="*/ 307626 w 314770"/>
              <a:gd name="connsiteY10" fmla="*/ 92745 h 169730"/>
              <a:gd name="connsiteX0" fmla="*/ 307626 w 314770"/>
              <a:gd name="connsiteY0" fmla="*/ 98615 h 175600"/>
              <a:gd name="connsiteX1" fmla="*/ 214434 w 314770"/>
              <a:gd name="connsiteY1" fmla="*/ 78003 h 175600"/>
              <a:gd name="connsiteX2" fmla="*/ 166289 w 314770"/>
              <a:gd name="connsiteY2" fmla="*/ 9442 h 175600"/>
              <a:gd name="connsiteX3" fmla="*/ 103584 w 314770"/>
              <a:gd name="connsiteY3" fmla="*/ 21349 h 175600"/>
              <a:gd name="connsiteX4" fmla="*/ 66277 w 314770"/>
              <a:gd name="connsiteY4" fmla="*/ 71355 h 175600"/>
              <a:gd name="connsiteX5" fmla="*/ 8334 w 314770"/>
              <a:gd name="connsiteY5" fmla="*/ 88817 h 175600"/>
              <a:gd name="connsiteX6" fmla="*/ 16271 w 314770"/>
              <a:gd name="connsiteY6" fmla="*/ 142792 h 175600"/>
              <a:gd name="connsiteX7" fmla="*/ 51196 w 314770"/>
              <a:gd name="connsiteY7" fmla="*/ 168192 h 175600"/>
              <a:gd name="connsiteX8" fmla="*/ 121046 w 314770"/>
              <a:gd name="connsiteY8" fmla="*/ 174542 h 175600"/>
              <a:gd name="connsiteX9" fmla="*/ 209152 w 314770"/>
              <a:gd name="connsiteY9" fmla="*/ 161842 h 175600"/>
              <a:gd name="connsiteX10" fmla="*/ 307626 w 314770"/>
              <a:gd name="connsiteY10" fmla="*/ 98615 h 175600"/>
              <a:gd name="connsiteX0" fmla="*/ 307626 w 313757"/>
              <a:gd name="connsiteY0" fmla="*/ 98615 h 175600"/>
              <a:gd name="connsiteX1" fmla="*/ 214434 w 313757"/>
              <a:gd name="connsiteY1" fmla="*/ 78003 h 175600"/>
              <a:gd name="connsiteX2" fmla="*/ 166289 w 313757"/>
              <a:gd name="connsiteY2" fmla="*/ 9442 h 175600"/>
              <a:gd name="connsiteX3" fmla="*/ 103584 w 313757"/>
              <a:gd name="connsiteY3" fmla="*/ 21349 h 175600"/>
              <a:gd name="connsiteX4" fmla="*/ 66277 w 313757"/>
              <a:gd name="connsiteY4" fmla="*/ 71355 h 175600"/>
              <a:gd name="connsiteX5" fmla="*/ 8334 w 313757"/>
              <a:gd name="connsiteY5" fmla="*/ 88817 h 175600"/>
              <a:gd name="connsiteX6" fmla="*/ 16271 w 313757"/>
              <a:gd name="connsiteY6" fmla="*/ 142792 h 175600"/>
              <a:gd name="connsiteX7" fmla="*/ 51196 w 313757"/>
              <a:gd name="connsiteY7" fmla="*/ 168192 h 175600"/>
              <a:gd name="connsiteX8" fmla="*/ 121046 w 313757"/>
              <a:gd name="connsiteY8" fmla="*/ 174542 h 175600"/>
              <a:gd name="connsiteX9" fmla="*/ 209152 w 313757"/>
              <a:gd name="connsiteY9" fmla="*/ 161842 h 175600"/>
              <a:gd name="connsiteX10" fmla="*/ 251220 w 313757"/>
              <a:gd name="connsiteY10" fmla="*/ 138030 h 175600"/>
              <a:gd name="connsiteX11" fmla="*/ 307626 w 313757"/>
              <a:gd name="connsiteY11" fmla="*/ 98615 h 175600"/>
              <a:gd name="connsiteX0" fmla="*/ 360758 w 366889"/>
              <a:gd name="connsiteY0" fmla="*/ 126123 h 175600"/>
              <a:gd name="connsiteX1" fmla="*/ 214434 w 366889"/>
              <a:gd name="connsiteY1" fmla="*/ 78003 h 175600"/>
              <a:gd name="connsiteX2" fmla="*/ 166289 w 366889"/>
              <a:gd name="connsiteY2" fmla="*/ 9442 h 175600"/>
              <a:gd name="connsiteX3" fmla="*/ 103584 w 366889"/>
              <a:gd name="connsiteY3" fmla="*/ 21349 h 175600"/>
              <a:gd name="connsiteX4" fmla="*/ 66277 w 366889"/>
              <a:gd name="connsiteY4" fmla="*/ 71355 h 175600"/>
              <a:gd name="connsiteX5" fmla="*/ 8334 w 366889"/>
              <a:gd name="connsiteY5" fmla="*/ 88817 h 175600"/>
              <a:gd name="connsiteX6" fmla="*/ 16271 w 366889"/>
              <a:gd name="connsiteY6" fmla="*/ 142792 h 175600"/>
              <a:gd name="connsiteX7" fmla="*/ 51196 w 366889"/>
              <a:gd name="connsiteY7" fmla="*/ 168192 h 175600"/>
              <a:gd name="connsiteX8" fmla="*/ 121046 w 366889"/>
              <a:gd name="connsiteY8" fmla="*/ 174542 h 175600"/>
              <a:gd name="connsiteX9" fmla="*/ 209152 w 366889"/>
              <a:gd name="connsiteY9" fmla="*/ 161842 h 175600"/>
              <a:gd name="connsiteX10" fmla="*/ 251220 w 366889"/>
              <a:gd name="connsiteY10" fmla="*/ 138030 h 175600"/>
              <a:gd name="connsiteX11" fmla="*/ 360758 w 366889"/>
              <a:gd name="connsiteY11" fmla="*/ 126123 h 175600"/>
              <a:gd name="connsiteX0" fmla="*/ 360758 w 366889"/>
              <a:gd name="connsiteY0" fmla="*/ 126123 h 175600"/>
              <a:gd name="connsiteX1" fmla="*/ 214434 w 366889"/>
              <a:gd name="connsiteY1" fmla="*/ 78003 h 175600"/>
              <a:gd name="connsiteX2" fmla="*/ 166289 w 366889"/>
              <a:gd name="connsiteY2" fmla="*/ 9442 h 175600"/>
              <a:gd name="connsiteX3" fmla="*/ 103584 w 366889"/>
              <a:gd name="connsiteY3" fmla="*/ 21349 h 175600"/>
              <a:gd name="connsiteX4" fmla="*/ 66277 w 366889"/>
              <a:gd name="connsiteY4" fmla="*/ 71355 h 175600"/>
              <a:gd name="connsiteX5" fmla="*/ 8334 w 366889"/>
              <a:gd name="connsiteY5" fmla="*/ 88817 h 175600"/>
              <a:gd name="connsiteX6" fmla="*/ 16271 w 366889"/>
              <a:gd name="connsiteY6" fmla="*/ 142792 h 175600"/>
              <a:gd name="connsiteX7" fmla="*/ 51196 w 366889"/>
              <a:gd name="connsiteY7" fmla="*/ 168192 h 175600"/>
              <a:gd name="connsiteX8" fmla="*/ 121046 w 366889"/>
              <a:gd name="connsiteY8" fmla="*/ 174542 h 175600"/>
              <a:gd name="connsiteX9" fmla="*/ 209152 w 366889"/>
              <a:gd name="connsiteY9" fmla="*/ 161842 h 175600"/>
              <a:gd name="connsiteX10" fmla="*/ 275032 w 366889"/>
              <a:gd name="connsiteY10" fmla="*/ 145174 h 175600"/>
              <a:gd name="connsiteX11" fmla="*/ 360758 w 366889"/>
              <a:gd name="connsiteY11" fmla="*/ 126123 h 175600"/>
              <a:gd name="connsiteX0" fmla="*/ 360758 w 366314"/>
              <a:gd name="connsiteY0" fmla="*/ 126123 h 175600"/>
              <a:gd name="connsiteX1" fmla="*/ 308371 w 366314"/>
              <a:gd name="connsiteY1" fmla="*/ 104692 h 175600"/>
              <a:gd name="connsiteX2" fmla="*/ 214434 w 366314"/>
              <a:gd name="connsiteY2" fmla="*/ 78003 h 175600"/>
              <a:gd name="connsiteX3" fmla="*/ 166289 w 366314"/>
              <a:gd name="connsiteY3" fmla="*/ 9442 h 175600"/>
              <a:gd name="connsiteX4" fmla="*/ 103584 w 366314"/>
              <a:gd name="connsiteY4" fmla="*/ 21349 h 175600"/>
              <a:gd name="connsiteX5" fmla="*/ 66277 w 366314"/>
              <a:gd name="connsiteY5" fmla="*/ 71355 h 175600"/>
              <a:gd name="connsiteX6" fmla="*/ 8334 w 366314"/>
              <a:gd name="connsiteY6" fmla="*/ 88817 h 175600"/>
              <a:gd name="connsiteX7" fmla="*/ 16271 w 366314"/>
              <a:gd name="connsiteY7" fmla="*/ 142792 h 175600"/>
              <a:gd name="connsiteX8" fmla="*/ 51196 w 366314"/>
              <a:gd name="connsiteY8" fmla="*/ 168192 h 175600"/>
              <a:gd name="connsiteX9" fmla="*/ 121046 w 366314"/>
              <a:gd name="connsiteY9" fmla="*/ 174542 h 175600"/>
              <a:gd name="connsiteX10" fmla="*/ 209152 w 366314"/>
              <a:gd name="connsiteY10" fmla="*/ 161842 h 175600"/>
              <a:gd name="connsiteX11" fmla="*/ 275032 w 366314"/>
              <a:gd name="connsiteY11" fmla="*/ 145174 h 175600"/>
              <a:gd name="connsiteX12" fmla="*/ 360758 w 366314"/>
              <a:gd name="connsiteY12" fmla="*/ 126123 h 175600"/>
              <a:gd name="connsiteX0" fmla="*/ 360758 w 370804"/>
              <a:gd name="connsiteY0" fmla="*/ 126123 h 175600"/>
              <a:gd name="connsiteX1" fmla="*/ 335309 w 370804"/>
              <a:gd name="connsiteY1" fmla="*/ 106007 h 175600"/>
              <a:gd name="connsiteX2" fmla="*/ 214434 w 370804"/>
              <a:gd name="connsiteY2" fmla="*/ 78003 h 175600"/>
              <a:gd name="connsiteX3" fmla="*/ 166289 w 370804"/>
              <a:gd name="connsiteY3" fmla="*/ 9442 h 175600"/>
              <a:gd name="connsiteX4" fmla="*/ 103584 w 370804"/>
              <a:gd name="connsiteY4" fmla="*/ 21349 h 175600"/>
              <a:gd name="connsiteX5" fmla="*/ 66277 w 370804"/>
              <a:gd name="connsiteY5" fmla="*/ 71355 h 175600"/>
              <a:gd name="connsiteX6" fmla="*/ 8334 w 370804"/>
              <a:gd name="connsiteY6" fmla="*/ 88817 h 175600"/>
              <a:gd name="connsiteX7" fmla="*/ 16271 w 370804"/>
              <a:gd name="connsiteY7" fmla="*/ 142792 h 175600"/>
              <a:gd name="connsiteX8" fmla="*/ 51196 w 370804"/>
              <a:gd name="connsiteY8" fmla="*/ 168192 h 175600"/>
              <a:gd name="connsiteX9" fmla="*/ 121046 w 370804"/>
              <a:gd name="connsiteY9" fmla="*/ 174542 h 175600"/>
              <a:gd name="connsiteX10" fmla="*/ 209152 w 370804"/>
              <a:gd name="connsiteY10" fmla="*/ 161842 h 175600"/>
              <a:gd name="connsiteX11" fmla="*/ 275032 w 370804"/>
              <a:gd name="connsiteY11" fmla="*/ 145174 h 175600"/>
              <a:gd name="connsiteX12" fmla="*/ 360758 w 370804"/>
              <a:gd name="connsiteY12" fmla="*/ 126123 h 175600"/>
              <a:gd name="connsiteX0" fmla="*/ 360758 w 370804"/>
              <a:gd name="connsiteY0" fmla="*/ 129381 h 178858"/>
              <a:gd name="connsiteX1" fmla="*/ 335309 w 370804"/>
              <a:gd name="connsiteY1" fmla="*/ 109265 h 178858"/>
              <a:gd name="connsiteX2" fmla="*/ 214434 w 370804"/>
              <a:gd name="connsiteY2" fmla="*/ 81261 h 178858"/>
              <a:gd name="connsiteX3" fmla="*/ 166289 w 370804"/>
              <a:gd name="connsiteY3" fmla="*/ 12700 h 178858"/>
              <a:gd name="connsiteX4" fmla="*/ 108346 w 370804"/>
              <a:gd name="connsiteY4" fmla="*/ 10319 h 178858"/>
              <a:gd name="connsiteX5" fmla="*/ 66277 w 370804"/>
              <a:gd name="connsiteY5" fmla="*/ 74613 h 178858"/>
              <a:gd name="connsiteX6" fmla="*/ 8334 w 370804"/>
              <a:gd name="connsiteY6" fmla="*/ 92075 h 178858"/>
              <a:gd name="connsiteX7" fmla="*/ 16271 w 370804"/>
              <a:gd name="connsiteY7" fmla="*/ 146050 h 178858"/>
              <a:gd name="connsiteX8" fmla="*/ 51196 w 370804"/>
              <a:gd name="connsiteY8" fmla="*/ 171450 h 178858"/>
              <a:gd name="connsiteX9" fmla="*/ 121046 w 370804"/>
              <a:gd name="connsiteY9" fmla="*/ 177800 h 178858"/>
              <a:gd name="connsiteX10" fmla="*/ 209152 w 370804"/>
              <a:gd name="connsiteY10" fmla="*/ 165100 h 178858"/>
              <a:gd name="connsiteX11" fmla="*/ 275032 w 370804"/>
              <a:gd name="connsiteY11" fmla="*/ 148432 h 178858"/>
              <a:gd name="connsiteX12" fmla="*/ 360758 w 370804"/>
              <a:gd name="connsiteY12" fmla="*/ 129381 h 178858"/>
              <a:gd name="connsiteX0" fmla="*/ 363946 w 373992"/>
              <a:gd name="connsiteY0" fmla="*/ 128505 h 177982"/>
              <a:gd name="connsiteX1" fmla="*/ 338497 w 373992"/>
              <a:gd name="connsiteY1" fmla="*/ 108389 h 177982"/>
              <a:gd name="connsiteX2" fmla="*/ 217622 w 373992"/>
              <a:gd name="connsiteY2" fmla="*/ 80385 h 177982"/>
              <a:gd name="connsiteX3" fmla="*/ 169477 w 373992"/>
              <a:gd name="connsiteY3" fmla="*/ 11824 h 177982"/>
              <a:gd name="connsiteX4" fmla="*/ 111534 w 373992"/>
              <a:gd name="connsiteY4" fmla="*/ 9443 h 177982"/>
              <a:gd name="connsiteX5" fmla="*/ 88589 w 373992"/>
              <a:gd name="connsiteY5" fmla="*/ 60764 h 177982"/>
              <a:gd name="connsiteX6" fmla="*/ 11522 w 373992"/>
              <a:gd name="connsiteY6" fmla="*/ 91199 h 177982"/>
              <a:gd name="connsiteX7" fmla="*/ 19459 w 373992"/>
              <a:gd name="connsiteY7" fmla="*/ 145174 h 177982"/>
              <a:gd name="connsiteX8" fmla="*/ 54384 w 373992"/>
              <a:gd name="connsiteY8" fmla="*/ 170574 h 177982"/>
              <a:gd name="connsiteX9" fmla="*/ 124234 w 373992"/>
              <a:gd name="connsiteY9" fmla="*/ 176924 h 177982"/>
              <a:gd name="connsiteX10" fmla="*/ 212340 w 373992"/>
              <a:gd name="connsiteY10" fmla="*/ 164224 h 177982"/>
              <a:gd name="connsiteX11" fmla="*/ 278220 w 373992"/>
              <a:gd name="connsiteY11" fmla="*/ 147556 h 177982"/>
              <a:gd name="connsiteX12" fmla="*/ 363946 w 373992"/>
              <a:gd name="connsiteY12" fmla="*/ 128505 h 177982"/>
              <a:gd name="connsiteX0" fmla="*/ 351395 w 361441"/>
              <a:gd name="connsiteY0" fmla="*/ 128505 h 177982"/>
              <a:gd name="connsiteX1" fmla="*/ 325946 w 361441"/>
              <a:gd name="connsiteY1" fmla="*/ 108389 h 177982"/>
              <a:gd name="connsiteX2" fmla="*/ 205071 w 361441"/>
              <a:gd name="connsiteY2" fmla="*/ 80385 h 177982"/>
              <a:gd name="connsiteX3" fmla="*/ 156926 w 361441"/>
              <a:gd name="connsiteY3" fmla="*/ 11824 h 177982"/>
              <a:gd name="connsiteX4" fmla="*/ 98983 w 361441"/>
              <a:gd name="connsiteY4" fmla="*/ 9443 h 177982"/>
              <a:gd name="connsiteX5" fmla="*/ 76038 w 361441"/>
              <a:gd name="connsiteY5" fmla="*/ 60764 h 177982"/>
              <a:gd name="connsiteX6" fmla="*/ 11522 w 361441"/>
              <a:gd name="connsiteY6" fmla="*/ 73464 h 177982"/>
              <a:gd name="connsiteX7" fmla="*/ 6908 w 361441"/>
              <a:gd name="connsiteY7" fmla="*/ 145174 h 177982"/>
              <a:gd name="connsiteX8" fmla="*/ 41833 w 361441"/>
              <a:gd name="connsiteY8" fmla="*/ 170574 h 177982"/>
              <a:gd name="connsiteX9" fmla="*/ 111683 w 361441"/>
              <a:gd name="connsiteY9" fmla="*/ 176924 h 177982"/>
              <a:gd name="connsiteX10" fmla="*/ 199789 w 361441"/>
              <a:gd name="connsiteY10" fmla="*/ 164224 h 177982"/>
              <a:gd name="connsiteX11" fmla="*/ 265669 w 361441"/>
              <a:gd name="connsiteY11" fmla="*/ 147556 h 177982"/>
              <a:gd name="connsiteX12" fmla="*/ 351395 w 361441"/>
              <a:gd name="connsiteY12" fmla="*/ 128505 h 177982"/>
              <a:gd name="connsiteX0" fmla="*/ 384613 w 394659"/>
              <a:gd name="connsiteY0" fmla="*/ 128505 h 177982"/>
              <a:gd name="connsiteX1" fmla="*/ 359164 w 394659"/>
              <a:gd name="connsiteY1" fmla="*/ 108389 h 177982"/>
              <a:gd name="connsiteX2" fmla="*/ 238289 w 394659"/>
              <a:gd name="connsiteY2" fmla="*/ 80385 h 177982"/>
              <a:gd name="connsiteX3" fmla="*/ 190144 w 394659"/>
              <a:gd name="connsiteY3" fmla="*/ 11824 h 177982"/>
              <a:gd name="connsiteX4" fmla="*/ 132201 w 394659"/>
              <a:gd name="connsiteY4" fmla="*/ 9443 h 177982"/>
              <a:gd name="connsiteX5" fmla="*/ 109256 w 394659"/>
              <a:gd name="connsiteY5" fmla="*/ 60764 h 177982"/>
              <a:gd name="connsiteX6" fmla="*/ 44740 w 394659"/>
              <a:gd name="connsiteY6" fmla="*/ 73464 h 177982"/>
              <a:gd name="connsiteX7" fmla="*/ 5052 w 394659"/>
              <a:gd name="connsiteY7" fmla="*/ 144107 h 177982"/>
              <a:gd name="connsiteX8" fmla="*/ 75051 w 394659"/>
              <a:gd name="connsiteY8" fmla="*/ 170574 h 177982"/>
              <a:gd name="connsiteX9" fmla="*/ 144901 w 394659"/>
              <a:gd name="connsiteY9" fmla="*/ 176924 h 177982"/>
              <a:gd name="connsiteX10" fmla="*/ 233007 w 394659"/>
              <a:gd name="connsiteY10" fmla="*/ 164224 h 177982"/>
              <a:gd name="connsiteX11" fmla="*/ 298887 w 394659"/>
              <a:gd name="connsiteY11" fmla="*/ 147556 h 177982"/>
              <a:gd name="connsiteX12" fmla="*/ 384613 w 394659"/>
              <a:gd name="connsiteY12" fmla="*/ 128505 h 177982"/>
              <a:gd name="connsiteX0" fmla="*/ 384613 w 394659"/>
              <a:gd name="connsiteY0" fmla="*/ 129401 h 178878"/>
              <a:gd name="connsiteX1" fmla="*/ 359164 w 394659"/>
              <a:gd name="connsiteY1" fmla="*/ 109285 h 178878"/>
              <a:gd name="connsiteX2" fmla="*/ 238289 w 394659"/>
              <a:gd name="connsiteY2" fmla="*/ 81281 h 178878"/>
              <a:gd name="connsiteX3" fmla="*/ 190144 w 394659"/>
              <a:gd name="connsiteY3" fmla="*/ 12720 h 178878"/>
              <a:gd name="connsiteX4" fmla="*/ 165633 w 394659"/>
              <a:gd name="connsiteY4" fmla="*/ 4963 h 178878"/>
              <a:gd name="connsiteX5" fmla="*/ 132201 w 394659"/>
              <a:gd name="connsiteY5" fmla="*/ 10339 h 178878"/>
              <a:gd name="connsiteX6" fmla="*/ 109256 w 394659"/>
              <a:gd name="connsiteY6" fmla="*/ 61660 h 178878"/>
              <a:gd name="connsiteX7" fmla="*/ 44740 w 394659"/>
              <a:gd name="connsiteY7" fmla="*/ 74360 h 178878"/>
              <a:gd name="connsiteX8" fmla="*/ 5052 w 394659"/>
              <a:gd name="connsiteY8" fmla="*/ 145003 h 178878"/>
              <a:gd name="connsiteX9" fmla="*/ 75051 w 394659"/>
              <a:gd name="connsiteY9" fmla="*/ 171470 h 178878"/>
              <a:gd name="connsiteX10" fmla="*/ 144901 w 394659"/>
              <a:gd name="connsiteY10" fmla="*/ 177820 h 178878"/>
              <a:gd name="connsiteX11" fmla="*/ 233007 w 394659"/>
              <a:gd name="connsiteY11" fmla="*/ 165120 h 178878"/>
              <a:gd name="connsiteX12" fmla="*/ 298887 w 394659"/>
              <a:gd name="connsiteY12" fmla="*/ 148452 h 178878"/>
              <a:gd name="connsiteX13" fmla="*/ 384613 w 394659"/>
              <a:gd name="connsiteY13" fmla="*/ 129401 h 178878"/>
              <a:gd name="connsiteX0" fmla="*/ 384613 w 394659"/>
              <a:gd name="connsiteY0" fmla="*/ 214299 h 263776"/>
              <a:gd name="connsiteX1" fmla="*/ 359164 w 394659"/>
              <a:gd name="connsiteY1" fmla="*/ 194183 h 263776"/>
              <a:gd name="connsiteX2" fmla="*/ 238289 w 394659"/>
              <a:gd name="connsiteY2" fmla="*/ 166179 h 263776"/>
              <a:gd name="connsiteX3" fmla="*/ 190144 w 394659"/>
              <a:gd name="connsiteY3" fmla="*/ 97618 h 263776"/>
              <a:gd name="connsiteX4" fmla="*/ 148850 w 394659"/>
              <a:gd name="connsiteY4" fmla="*/ 397 h 263776"/>
              <a:gd name="connsiteX5" fmla="*/ 132201 w 394659"/>
              <a:gd name="connsiteY5" fmla="*/ 95237 h 263776"/>
              <a:gd name="connsiteX6" fmla="*/ 109256 w 394659"/>
              <a:gd name="connsiteY6" fmla="*/ 146558 h 263776"/>
              <a:gd name="connsiteX7" fmla="*/ 44740 w 394659"/>
              <a:gd name="connsiteY7" fmla="*/ 159258 h 263776"/>
              <a:gd name="connsiteX8" fmla="*/ 5052 w 394659"/>
              <a:gd name="connsiteY8" fmla="*/ 229901 h 263776"/>
              <a:gd name="connsiteX9" fmla="*/ 75051 w 394659"/>
              <a:gd name="connsiteY9" fmla="*/ 256368 h 263776"/>
              <a:gd name="connsiteX10" fmla="*/ 144901 w 394659"/>
              <a:gd name="connsiteY10" fmla="*/ 262718 h 263776"/>
              <a:gd name="connsiteX11" fmla="*/ 233007 w 394659"/>
              <a:gd name="connsiteY11" fmla="*/ 250018 h 263776"/>
              <a:gd name="connsiteX12" fmla="*/ 298887 w 394659"/>
              <a:gd name="connsiteY12" fmla="*/ 233350 h 263776"/>
              <a:gd name="connsiteX13" fmla="*/ 384613 w 394659"/>
              <a:gd name="connsiteY13" fmla="*/ 214299 h 263776"/>
              <a:gd name="connsiteX0" fmla="*/ 384613 w 394659"/>
              <a:gd name="connsiteY0" fmla="*/ 219939 h 269416"/>
              <a:gd name="connsiteX1" fmla="*/ 359164 w 394659"/>
              <a:gd name="connsiteY1" fmla="*/ 199823 h 269416"/>
              <a:gd name="connsiteX2" fmla="*/ 238289 w 394659"/>
              <a:gd name="connsiteY2" fmla="*/ 171819 h 269416"/>
              <a:gd name="connsiteX3" fmla="*/ 190144 w 394659"/>
              <a:gd name="connsiteY3" fmla="*/ 103258 h 269416"/>
              <a:gd name="connsiteX4" fmla="*/ 148850 w 394659"/>
              <a:gd name="connsiteY4" fmla="*/ 6037 h 269416"/>
              <a:gd name="connsiteX5" fmla="*/ 114500 w 394659"/>
              <a:gd name="connsiteY5" fmla="*/ 67035 h 269416"/>
              <a:gd name="connsiteX6" fmla="*/ 109256 w 394659"/>
              <a:gd name="connsiteY6" fmla="*/ 152198 h 269416"/>
              <a:gd name="connsiteX7" fmla="*/ 44740 w 394659"/>
              <a:gd name="connsiteY7" fmla="*/ 164898 h 269416"/>
              <a:gd name="connsiteX8" fmla="*/ 5052 w 394659"/>
              <a:gd name="connsiteY8" fmla="*/ 235541 h 269416"/>
              <a:gd name="connsiteX9" fmla="*/ 75051 w 394659"/>
              <a:gd name="connsiteY9" fmla="*/ 262008 h 269416"/>
              <a:gd name="connsiteX10" fmla="*/ 144901 w 394659"/>
              <a:gd name="connsiteY10" fmla="*/ 268358 h 269416"/>
              <a:gd name="connsiteX11" fmla="*/ 233007 w 394659"/>
              <a:gd name="connsiteY11" fmla="*/ 255658 h 269416"/>
              <a:gd name="connsiteX12" fmla="*/ 298887 w 394659"/>
              <a:gd name="connsiteY12" fmla="*/ 238990 h 269416"/>
              <a:gd name="connsiteX13" fmla="*/ 384613 w 394659"/>
              <a:gd name="connsiteY13" fmla="*/ 219939 h 269416"/>
              <a:gd name="connsiteX0" fmla="*/ 384613 w 394659"/>
              <a:gd name="connsiteY0" fmla="*/ 219939 h 269416"/>
              <a:gd name="connsiteX1" fmla="*/ 359164 w 394659"/>
              <a:gd name="connsiteY1" fmla="*/ 199823 h 269416"/>
              <a:gd name="connsiteX2" fmla="*/ 238289 w 394659"/>
              <a:gd name="connsiteY2" fmla="*/ 171819 h 269416"/>
              <a:gd name="connsiteX3" fmla="*/ 190144 w 394659"/>
              <a:gd name="connsiteY3" fmla="*/ 103258 h 269416"/>
              <a:gd name="connsiteX4" fmla="*/ 148850 w 394659"/>
              <a:gd name="connsiteY4" fmla="*/ 6037 h 269416"/>
              <a:gd name="connsiteX5" fmla="*/ 114500 w 394659"/>
              <a:gd name="connsiteY5" fmla="*/ 67035 h 269416"/>
              <a:gd name="connsiteX6" fmla="*/ 112320 w 394659"/>
              <a:gd name="connsiteY6" fmla="*/ 108411 h 269416"/>
              <a:gd name="connsiteX7" fmla="*/ 109256 w 394659"/>
              <a:gd name="connsiteY7" fmla="*/ 152198 h 269416"/>
              <a:gd name="connsiteX8" fmla="*/ 44740 w 394659"/>
              <a:gd name="connsiteY8" fmla="*/ 164898 h 269416"/>
              <a:gd name="connsiteX9" fmla="*/ 5052 w 394659"/>
              <a:gd name="connsiteY9" fmla="*/ 235541 h 269416"/>
              <a:gd name="connsiteX10" fmla="*/ 75051 w 394659"/>
              <a:gd name="connsiteY10" fmla="*/ 262008 h 269416"/>
              <a:gd name="connsiteX11" fmla="*/ 144901 w 394659"/>
              <a:gd name="connsiteY11" fmla="*/ 268358 h 269416"/>
              <a:gd name="connsiteX12" fmla="*/ 233007 w 394659"/>
              <a:gd name="connsiteY12" fmla="*/ 255658 h 269416"/>
              <a:gd name="connsiteX13" fmla="*/ 298887 w 394659"/>
              <a:gd name="connsiteY13" fmla="*/ 238990 h 269416"/>
              <a:gd name="connsiteX14" fmla="*/ 384613 w 394659"/>
              <a:gd name="connsiteY14" fmla="*/ 219939 h 269416"/>
              <a:gd name="connsiteX0" fmla="*/ 384613 w 394659"/>
              <a:gd name="connsiteY0" fmla="*/ 219939 h 269416"/>
              <a:gd name="connsiteX1" fmla="*/ 359164 w 394659"/>
              <a:gd name="connsiteY1" fmla="*/ 199823 h 269416"/>
              <a:gd name="connsiteX2" fmla="*/ 238289 w 394659"/>
              <a:gd name="connsiteY2" fmla="*/ 171819 h 269416"/>
              <a:gd name="connsiteX3" fmla="*/ 190144 w 394659"/>
              <a:gd name="connsiteY3" fmla="*/ 103258 h 269416"/>
              <a:gd name="connsiteX4" fmla="*/ 148850 w 394659"/>
              <a:gd name="connsiteY4" fmla="*/ 6037 h 269416"/>
              <a:gd name="connsiteX5" fmla="*/ 114500 w 394659"/>
              <a:gd name="connsiteY5" fmla="*/ 67035 h 269416"/>
              <a:gd name="connsiteX6" fmla="*/ 125950 w 394659"/>
              <a:gd name="connsiteY6" fmla="*/ 103634 h 269416"/>
              <a:gd name="connsiteX7" fmla="*/ 109256 w 394659"/>
              <a:gd name="connsiteY7" fmla="*/ 152198 h 269416"/>
              <a:gd name="connsiteX8" fmla="*/ 44740 w 394659"/>
              <a:gd name="connsiteY8" fmla="*/ 164898 h 269416"/>
              <a:gd name="connsiteX9" fmla="*/ 5052 w 394659"/>
              <a:gd name="connsiteY9" fmla="*/ 235541 h 269416"/>
              <a:gd name="connsiteX10" fmla="*/ 75051 w 394659"/>
              <a:gd name="connsiteY10" fmla="*/ 262008 h 269416"/>
              <a:gd name="connsiteX11" fmla="*/ 144901 w 394659"/>
              <a:gd name="connsiteY11" fmla="*/ 268358 h 269416"/>
              <a:gd name="connsiteX12" fmla="*/ 233007 w 394659"/>
              <a:gd name="connsiteY12" fmla="*/ 255658 h 269416"/>
              <a:gd name="connsiteX13" fmla="*/ 298887 w 394659"/>
              <a:gd name="connsiteY13" fmla="*/ 238990 h 269416"/>
              <a:gd name="connsiteX14" fmla="*/ 384613 w 394659"/>
              <a:gd name="connsiteY14" fmla="*/ 219939 h 269416"/>
              <a:gd name="connsiteX0" fmla="*/ 386345 w 396391"/>
              <a:gd name="connsiteY0" fmla="*/ 219939 h 269416"/>
              <a:gd name="connsiteX1" fmla="*/ 360896 w 396391"/>
              <a:gd name="connsiteY1" fmla="*/ 199823 h 269416"/>
              <a:gd name="connsiteX2" fmla="*/ 240021 w 396391"/>
              <a:gd name="connsiteY2" fmla="*/ 171819 h 269416"/>
              <a:gd name="connsiteX3" fmla="*/ 191876 w 396391"/>
              <a:gd name="connsiteY3" fmla="*/ 103258 h 269416"/>
              <a:gd name="connsiteX4" fmla="*/ 150582 w 396391"/>
              <a:gd name="connsiteY4" fmla="*/ 6037 h 269416"/>
              <a:gd name="connsiteX5" fmla="*/ 116232 w 396391"/>
              <a:gd name="connsiteY5" fmla="*/ 67035 h 269416"/>
              <a:gd name="connsiteX6" fmla="*/ 127682 w 396391"/>
              <a:gd name="connsiteY6" fmla="*/ 103634 h 269416"/>
              <a:gd name="connsiteX7" fmla="*/ 110988 w 396391"/>
              <a:gd name="connsiteY7" fmla="*/ 152198 h 269416"/>
              <a:gd name="connsiteX8" fmla="*/ 36082 w 396391"/>
              <a:gd name="connsiteY8" fmla="*/ 158595 h 269416"/>
              <a:gd name="connsiteX9" fmla="*/ 6784 w 396391"/>
              <a:gd name="connsiteY9" fmla="*/ 235541 h 269416"/>
              <a:gd name="connsiteX10" fmla="*/ 76783 w 396391"/>
              <a:gd name="connsiteY10" fmla="*/ 262008 h 269416"/>
              <a:gd name="connsiteX11" fmla="*/ 146633 w 396391"/>
              <a:gd name="connsiteY11" fmla="*/ 268358 h 269416"/>
              <a:gd name="connsiteX12" fmla="*/ 234739 w 396391"/>
              <a:gd name="connsiteY12" fmla="*/ 255658 h 269416"/>
              <a:gd name="connsiteX13" fmla="*/ 300619 w 396391"/>
              <a:gd name="connsiteY13" fmla="*/ 238990 h 269416"/>
              <a:gd name="connsiteX14" fmla="*/ 386345 w 396391"/>
              <a:gd name="connsiteY14" fmla="*/ 219939 h 269416"/>
              <a:gd name="connsiteX0" fmla="*/ 390530 w 400576"/>
              <a:gd name="connsiteY0" fmla="*/ 219939 h 269416"/>
              <a:gd name="connsiteX1" fmla="*/ 365081 w 400576"/>
              <a:gd name="connsiteY1" fmla="*/ 199823 h 269416"/>
              <a:gd name="connsiteX2" fmla="*/ 244206 w 400576"/>
              <a:gd name="connsiteY2" fmla="*/ 171819 h 269416"/>
              <a:gd name="connsiteX3" fmla="*/ 196061 w 400576"/>
              <a:gd name="connsiteY3" fmla="*/ 103258 h 269416"/>
              <a:gd name="connsiteX4" fmla="*/ 154767 w 400576"/>
              <a:gd name="connsiteY4" fmla="*/ 6037 h 269416"/>
              <a:gd name="connsiteX5" fmla="*/ 120417 w 400576"/>
              <a:gd name="connsiteY5" fmla="*/ 67035 h 269416"/>
              <a:gd name="connsiteX6" fmla="*/ 131867 w 400576"/>
              <a:gd name="connsiteY6" fmla="*/ 103634 h 269416"/>
              <a:gd name="connsiteX7" fmla="*/ 115173 w 400576"/>
              <a:gd name="connsiteY7" fmla="*/ 152198 h 269416"/>
              <a:gd name="connsiteX8" fmla="*/ 17367 w 400576"/>
              <a:gd name="connsiteY8" fmla="*/ 134196 h 269416"/>
              <a:gd name="connsiteX9" fmla="*/ 10969 w 400576"/>
              <a:gd name="connsiteY9" fmla="*/ 235541 h 269416"/>
              <a:gd name="connsiteX10" fmla="*/ 80968 w 400576"/>
              <a:gd name="connsiteY10" fmla="*/ 262008 h 269416"/>
              <a:gd name="connsiteX11" fmla="*/ 150818 w 400576"/>
              <a:gd name="connsiteY11" fmla="*/ 268358 h 269416"/>
              <a:gd name="connsiteX12" fmla="*/ 238924 w 400576"/>
              <a:gd name="connsiteY12" fmla="*/ 255658 h 269416"/>
              <a:gd name="connsiteX13" fmla="*/ 304804 w 400576"/>
              <a:gd name="connsiteY13" fmla="*/ 238990 h 269416"/>
              <a:gd name="connsiteX14" fmla="*/ 390530 w 400576"/>
              <a:gd name="connsiteY14" fmla="*/ 219939 h 269416"/>
              <a:gd name="connsiteX0" fmla="*/ 390161 w 400207"/>
              <a:gd name="connsiteY0" fmla="*/ 219939 h 269416"/>
              <a:gd name="connsiteX1" fmla="*/ 364712 w 400207"/>
              <a:gd name="connsiteY1" fmla="*/ 199823 h 269416"/>
              <a:gd name="connsiteX2" fmla="*/ 243837 w 400207"/>
              <a:gd name="connsiteY2" fmla="*/ 171819 h 269416"/>
              <a:gd name="connsiteX3" fmla="*/ 195692 w 400207"/>
              <a:gd name="connsiteY3" fmla="*/ 103258 h 269416"/>
              <a:gd name="connsiteX4" fmla="*/ 154398 w 400207"/>
              <a:gd name="connsiteY4" fmla="*/ 6037 h 269416"/>
              <a:gd name="connsiteX5" fmla="*/ 120048 w 400207"/>
              <a:gd name="connsiteY5" fmla="*/ 67035 h 269416"/>
              <a:gd name="connsiteX6" fmla="*/ 131498 w 400207"/>
              <a:gd name="connsiteY6" fmla="*/ 103634 h 269416"/>
              <a:gd name="connsiteX7" fmla="*/ 114804 w 400207"/>
              <a:gd name="connsiteY7" fmla="*/ 152198 h 269416"/>
              <a:gd name="connsiteX8" fmla="*/ 65221 w 400207"/>
              <a:gd name="connsiteY8" fmla="*/ 139813 h 269416"/>
              <a:gd name="connsiteX9" fmla="*/ 16998 w 400207"/>
              <a:gd name="connsiteY9" fmla="*/ 134196 h 269416"/>
              <a:gd name="connsiteX10" fmla="*/ 10600 w 400207"/>
              <a:gd name="connsiteY10" fmla="*/ 235541 h 269416"/>
              <a:gd name="connsiteX11" fmla="*/ 80599 w 400207"/>
              <a:gd name="connsiteY11" fmla="*/ 262008 h 269416"/>
              <a:gd name="connsiteX12" fmla="*/ 150449 w 400207"/>
              <a:gd name="connsiteY12" fmla="*/ 268358 h 269416"/>
              <a:gd name="connsiteX13" fmla="*/ 238555 w 400207"/>
              <a:gd name="connsiteY13" fmla="*/ 255658 h 269416"/>
              <a:gd name="connsiteX14" fmla="*/ 304435 w 400207"/>
              <a:gd name="connsiteY14" fmla="*/ 238990 h 269416"/>
              <a:gd name="connsiteX15" fmla="*/ 390161 w 400207"/>
              <a:gd name="connsiteY15" fmla="*/ 219939 h 269416"/>
              <a:gd name="connsiteX0" fmla="*/ 386163 w 396209"/>
              <a:gd name="connsiteY0" fmla="*/ 219939 h 269416"/>
              <a:gd name="connsiteX1" fmla="*/ 360714 w 396209"/>
              <a:gd name="connsiteY1" fmla="*/ 199823 h 269416"/>
              <a:gd name="connsiteX2" fmla="*/ 239839 w 396209"/>
              <a:gd name="connsiteY2" fmla="*/ 171819 h 269416"/>
              <a:gd name="connsiteX3" fmla="*/ 191694 w 396209"/>
              <a:gd name="connsiteY3" fmla="*/ 103258 h 269416"/>
              <a:gd name="connsiteX4" fmla="*/ 150400 w 396209"/>
              <a:gd name="connsiteY4" fmla="*/ 6037 h 269416"/>
              <a:gd name="connsiteX5" fmla="*/ 116050 w 396209"/>
              <a:gd name="connsiteY5" fmla="*/ 67035 h 269416"/>
              <a:gd name="connsiteX6" fmla="*/ 127500 w 396209"/>
              <a:gd name="connsiteY6" fmla="*/ 103634 h 269416"/>
              <a:gd name="connsiteX7" fmla="*/ 110806 w 396209"/>
              <a:gd name="connsiteY7" fmla="*/ 152198 h 269416"/>
              <a:gd name="connsiteX8" fmla="*/ 61223 w 396209"/>
              <a:gd name="connsiteY8" fmla="*/ 139813 h 269416"/>
              <a:gd name="connsiteX9" fmla="*/ 13000 w 396209"/>
              <a:gd name="connsiteY9" fmla="*/ 134196 h 269416"/>
              <a:gd name="connsiteX10" fmla="*/ 36990 w 396209"/>
              <a:gd name="connsiteY10" fmla="*/ 130776 h 269416"/>
              <a:gd name="connsiteX11" fmla="*/ 6602 w 396209"/>
              <a:gd name="connsiteY11" fmla="*/ 235541 h 269416"/>
              <a:gd name="connsiteX12" fmla="*/ 76601 w 396209"/>
              <a:gd name="connsiteY12" fmla="*/ 262008 h 269416"/>
              <a:gd name="connsiteX13" fmla="*/ 146451 w 396209"/>
              <a:gd name="connsiteY13" fmla="*/ 268358 h 269416"/>
              <a:gd name="connsiteX14" fmla="*/ 234557 w 396209"/>
              <a:gd name="connsiteY14" fmla="*/ 255658 h 269416"/>
              <a:gd name="connsiteX15" fmla="*/ 300437 w 396209"/>
              <a:gd name="connsiteY15" fmla="*/ 238990 h 269416"/>
              <a:gd name="connsiteX16" fmla="*/ 386163 w 396209"/>
              <a:gd name="connsiteY16" fmla="*/ 219939 h 269416"/>
              <a:gd name="connsiteX0" fmla="*/ 386163 w 396209"/>
              <a:gd name="connsiteY0" fmla="*/ 219939 h 269416"/>
              <a:gd name="connsiteX1" fmla="*/ 360714 w 396209"/>
              <a:gd name="connsiteY1" fmla="*/ 199823 h 269416"/>
              <a:gd name="connsiteX2" fmla="*/ 239839 w 396209"/>
              <a:gd name="connsiteY2" fmla="*/ 171819 h 269416"/>
              <a:gd name="connsiteX3" fmla="*/ 191694 w 396209"/>
              <a:gd name="connsiteY3" fmla="*/ 103258 h 269416"/>
              <a:gd name="connsiteX4" fmla="*/ 150400 w 396209"/>
              <a:gd name="connsiteY4" fmla="*/ 6037 h 269416"/>
              <a:gd name="connsiteX5" fmla="*/ 116050 w 396209"/>
              <a:gd name="connsiteY5" fmla="*/ 67035 h 269416"/>
              <a:gd name="connsiteX6" fmla="*/ 127500 w 396209"/>
              <a:gd name="connsiteY6" fmla="*/ 103634 h 269416"/>
              <a:gd name="connsiteX7" fmla="*/ 110806 w 396209"/>
              <a:gd name="connsiteY7" fmla="*/ 152198 h 269416"/>
              <a:gd name="connsiteX8" fmla="*/ 61223 w 396209"/>
              <a:gd name="connsiteY8" fmla="*/ 139813 h 269416"/>
              <a:gd name="connsiteX9" fmla="*/ 58800 w 396209"/>
              <a:gd name="connsiteY9" fmla="*/ 97597 h 269416"/>
              <a:gd name="connsiteX10" fmla="*/ 36990 w 396209"/>
              <a:gd name="connsiteY10" fmla="*/ 130776 h 269416"/>
              <a:gd name="connsiteX11" fmla="*/ 6602 w 396209"/>
              <a:gd name="connsiteY11" fmla="*/ 235541 h 269416"/>
              <a:gd name="connsiteX12" fmla="*/ 76601 w 396209"/>
              <a:gd name="connsiteY12" fmla="*/ 262008 h 269416"/>
              <a:gd name="connsiteX13" fmla="*/ 146451 w 396209"/>
              <a:gd name="connsiteY13" fmla="*/ 268358 h 269416"/>
              <a:gd name="connsiteX14" fmla="*/ 234557 w 396209"/>
              <a:gd name="connsiteY14" fmla="*/ 255658 h 269416"/>
              <a:gd name="connsiteX15" fmla="*/ 300437 w 396209"/>
              <a:gd name="connsiteY15" fmla="*/ 238990 h 269416"/>
              <a:gd name="connsiteX16" fmla="*/ 386163 w 396209"/>
              <a:gd name="connsiteY16" fmla="*/ 219939 h 269416"/>
              <a:gd name="connsiteX0" fmla="*/ 393313 w 403359"/>
              <a:gd name="connsiteY0" fmla="*/ 219939 h 269416"/>
              <a:gd name="connsiteX1" fmla="*/ 367864 w 403359"/>
              <a:gd name="connsiteY1" fmla="*/ 199823 h 269416"/>
              <a:gd name="connsiteX2" fmla="*/ 246989 w 403359"/>
              <a:gd name="connsiteY2" fmla="*/ 171819 h 269416"/>
              <a:gd name="connsiteX3" fmla="*/ 198844 w 403359"/>
              <a:gd name="connsiteY3" fmla="*/ 103258 h 269416"/>
              <a:gd name="connsiteX4" fmla="*/ 157550 w 403359"/>
              <a:gd name="connsiteY4" fmla="*/ 6037 h 269416"/>
              <a:gd name="connsiteX5" fmla="*/ 123200 w 403359"/>
              <a:gd name="connsiteY5" fmla="*/ 67035 h 269416"/>
              <a:gd name="connsiteX6" fmla="*/ 134650 w 403359"/>
              <a:gd name="connsiteY6" fmla="*/ 103634 h 269416"/>
              <a:gd name="connsiteX7" fmla="*/ 117956 w 403359"/>
              <a:gd name="connsiteY7" fmla="*/ 152198 h 269416"/>
              <a:gd name="connsiteX8" fmla="*/ 68373 w 403359"/>
              <a:gd name="connsiteY8" fmla="*/ 139813 h 269416"/>
              <a:gd name="connsiteX9" fmla="*/ 65950 w 403359"/>
              <a:gd name="connsiteY9" fmla="*/ 97597 h 269416"/>
              <a:gd name="connsiteX10" fmla="*/ 8700 w 403359"/>
              <a:gd name="connsiteY10" fmla="*/ 146396 h 269416"/>
              <a:gd name="connsiteX11" fmla="*/ 13752 w 403359"/>
              <a:gd name="connsiteY11" fmla="*/ 235541 h 269416"/>
              <a:gd name="connsiteX12" fmla="*/ 83751 w 403359"/>
              <a:gd name="connsiteY12" fmla="*/ 262008 h 269416"/>
              <a:gd name="connsiteX13" fmla="*/ 153601 w 403359"/>
              <a:gd name="connsiteY13" fmla="*/ 268358 h 269416"/>
              <a:gd name="connsiteX14" fmla="*/ 241707 w 403359"/>
              <a:gd name="connsiteY14" fmla="*/ 255658 h 269416"/>
              <a:gd name="connsiteX15" fmla="*/ 307587 w 403359"/>
              <a:gd name="connsiteY15" fmla="*/ 238990 h 269416"/>
              <a:gd name="connsiteX16" fmla="*/ 393313 w 403359"/>
              <a:gd name="connsiteY16" fmla="*/ 219939 h 269416"/>
              <a:gd name="connsiteX0" fmla="*/ 392069 w 402115"/>
              <a:gd name="connsiteY0" fmla="*/ 219939 h 269416"/>
              <a:gd name="connsiteX1" fmla="*/ 366620 w 402115"/>
              <a:gd name="connsiteY1" fmla="*/ 199823 h 269416"/>
              <a:gd name="connsiteX2" fmla="*/ 245745 w 402115"/>
              <a:gd name="connsiteY2" fmla="*/ 171819 h 269416"/>
              <a:gd name="connsiteX3" fmla="*/ 197600 w 402115"/>
              <a:gd name="connsiteY3" fmla="*/ 103258 h 269416"/>
              <a:gd name="connsiteX4" fmla="*/ 156306 w 402115"/>
              <a:gd name="connsiteY4" fmla="*/ 6037 h 269416"/>
              <a:gd name="connsiteX5" fmla="*/ 121956 w 402115"/>
              <a:gd name="connsiteY5" fmla="*/ 67035 h 269416"/>
              <a:gd name="connsiteX6" fmla="*/ 133406 w 402115"/>
              <a:gd name="connsiteY6" fmla="*/ 103634 h 269416"/>
              <a:gd name="connsiteX7" fmla="*/ 116712 w 402115"/>
              <a:gd name="connsiteY7" fmla="*/ 152198 h 269416"/>
              <a:gd name="connsiteX8" fmla="*/ 67129 w 402115"/>
              <a:gd name="connsiteY8" fmla="*/ 139813 h 269416"/>
              <a:gd name="connsiteX9" fmla="*/ 53256 w 402115"/>
              <a:gd name="connsiteY9" fmla="*/ 109797 h 269416"/>
              <a:gd name="connsiteX10" fmla="*/ 7456 w 402115"/>
              <a:gd name="connsiteY10" fmla="*/ 146396 h 269416"/>
              <a:gd name="connsiteX11" fmla="*/ 12508 w 402115"/>
              <a:gd name="connsiteY11" fmla="*/ 235541 h 269416"/>
              <a:gd name="connsiteX12" fmla="*/ 82507 w 402115"/>
              <a:gd name="connsiteY12" fmla="*/ 262008 h 269416"/>
              <a:gd name="connsiteX13" fmla="*/ 152357 w 402115"/>
              <a:gd name="connsiteY13" fmla="*/ 268358 h 269416"/>
              <a:gd name="connsiteX14" fmla="*/ 240463 w 402115"/>
              <a:gd name="connsiteY14" fmla="*/ 255658 h 269416"/>
              <a:gd name="connsiteX15" fmla="*/ 306343 w 402115"/>
              <a:gd name="connsiteY15" fmla="*/ 238990 h 269416"/>
              <a:gd name="connsiteX16" fmla="*/ 392069 w 402115"/>
              <a:gd name="connsiteY16" fmla="*/ 219939 h 269416"/>
              <a:gd name="connsiteX0" fmla="*/ 392069 w 402115"/>
              <a:gd name="connsiteY0" fmla="*/ 219939 h 269416"/>
              <a:gd name="connsiteX1" fmla="*/ 366620 w 402115"/>
              <a:gd name="connsiteY1" fmla="*/ 199823 h 269416"/>
              <a:gd name="connsiteX2" fmla="*/ 245745 w 402115"/>
              <a:gd name="connsiteY2" fmla="*/ 171819 h 269416"/>
              <a:gd name="connsiteX3" fmla="*/ 197600 w 402115"/>
              <a:gd name="connsiteY3" fmla="*/ 103258 h 269416"/>
              <a:gd name="connsiteX4" fmla="*/ 156306 w 402115"/>
              <a:gd name="connsiteY4" fmla="*/ 6037 h 269416"/>
              <a:gd name="connsiteX5" fmla="*/ 121956 w 402115"/>
              <a:gd name="connsiteY5" fmla="*/ 67035 h 269416"/>
              <a:gd name="connsiteX6" fmla="*/ 133406 w 402115"/>
              <a:gd name="connsiteY6" fmla="*/ 103634 h 269416"/>
              <a:gd name="connsiteX7" fmla="*/ 116712 w 402115"/>
              <a:gd name="connsiteY7" fmla="*/ 152198 h 269416"/>
              <a:gd name="connsiteX8" fmla="*/ 67129 w 402115"/>
              <a:gd name="connsiteY8" fmla="*/ 139813 h 269416"/>
              <a:gd name="connsiteX9" fmla="*/ 41806 w 402115"/>
              <a:gd name="connsiteY9" fmla="*/ 109797 h 269416"/>
              <a:gd name="connsiteX10" fmla="*/ 7456 w 402115"/>
              <a:gd name="connsiteY10" fmla="*/ 146396 h 269416"/>
              <a:gd name="connsiteX11" fmla="*/ 12508 w 402115"/>
              <a:gd name="connsiteY11" fmla="*/ 235541 h 269416"/>
              <a:gd name="connsiteX12" fmla="*/ 82507 w 402115"/>
              <a:gd name="connsiteY12" fmla="*/ 262008 h 269416"/>
              <a:gd name="connsiteX13" fmla="*/ 152357 w 402115"/>
              <a:gd name="connsiteY13" fmla="*/ 268358 h 269416"/>
              <a:gd name="connsiteX14" fmla="*/ 240463 w 402115"/>
              <a:gd name="connsiteY14" fmla="*/ 255658 h 269416"/>
              <a:gd name="connsiteX15" fmla="*/ 306343 w 402115"/>
              <a:gd name="connsiteY15" fmla="*/ 238990 h 269416"/>
              <a:gd name="connsiteX16" fmla="*/ 392069 w 402115"/>
              <a:gd name="connsiteY16" fmla="*/ 219939 h 269416"/>
              <a:gd name="connsiteX0" fmla="*/ 392069 w 402115"/>
              <a:gd name="connsiteY0" fmla="*/ 219939 h 269416"/>
              <a:gd name="connsiteX1" fmla="*/ 366620 w 402115"/>
              <a:gd name="connsiteY1" fmla="*/ 199823 h 269416"/>
              <a:gd name="connsiteX2" fmla="*/ 245745 w 402115"/>
              <a:gd name="connsiteY2" fmla="*/ 171819 h 269416"/>
              <a:gd name="connsiteX3" fmla="*/ 197600 w 402115"/>
              <a:gd name="connsiteY3" fmla="*/ 103258 h 269416"/>
              <a:gd name="connsiteX4" fmla="*/ 156306 w 402115"/>
              <a:gd name="connsiteY4" fmla="*/ 6037 h 269416"/>
              <a:gd name="connsiteX5" fmla="*/ 121956 w 402115"/>
              <a:gd name="connsiteY5" fmla="*/ 67035 h 269416"/>
              <a:gd name="connsiteX6" fmla="*/ 133406 w 402115"/>
              <a:gd name="connsiteY6" fmla="*/ 103634 h 269416"/>
              <a:gd name="connsiteX7" fmla="*/ 116712 w 402115"/>
              <a:gd name="connsiteY7" fmla="*/ 152198 h 269416"/>
              <a:gd name="connsiteX8" fmla="*/ 67129 w 402115"/>
              <a:gd name="connsiteY8" fmla="*/ 139813 h 269416"/>
              <a:gd name="connsiteX9" fmla="*/ 55013 w 402115"/>
              <a:gd name="connsiteY9" fmla="*/ 123030 h 269416"/>
              <a:gd name="connsiteX10" fmla="*/ 41806 w 402115"/>
              <a:gd name="connsiteY10" fmla="*/ 109797 h 269416"/>
              <a:gd name="connsiteX11" fmla="*/ 7456 w 402115"/>
              <a:gd name="connsiteY11" fmla="*/ 146396 h 269416"/>
              <a:gd name="connsiteX12" fmla="*/ 12508 w 402115"/>
              <a:gd name="connsiteY12" fmla="*/ 235541 h 269416"/>
              <a:gd name="connsiteX13" fmla="*/ 82507 w 402115"/>
              <a:gd name="connsiteY13" fmla="*/ 262008 h 269416"/>
              <a:gd name="connsiteX14" fmla="*/ 152357 w 402115"/>
              <a:gd name="connsiteY14" fmla="*/ 268358 h 269416"/>
              <a:gd name="connsiteX15" fmla="*/ 240463 w 402115"/>
              <a:gd name="connsiteY15" fmla="*/ 255658 h 269416"/>
              <a:gd name="connsiteX16" fmla="*/ 306343 w 402115"/>
              <a:gd name="connsiteY16" fmla="*/ 238990 h 269416"/>
              <a:gd name="connsiteX17" fmla="*/ 392069 w 402115"/>
              <a:gd name="connsiteY17" fmla="*/ 219939 h 269416"/>
              <a:gd name="connsiteX0" fmla="*/ 392069 w 402115"/>
              <a:gd name="connsiteY0" fmla="*/ 219939 h 269416"/>
              <a:gd name="connsiteX1" fmla="*/ 366620 w 402115"/>
              <a:gd name="connsiteY1" fmla="*/ 199823 h 269416"/>
              <a:gd name="connsiteX2" fmla="*/ 245745 w 402115"/>
              <a:gd name="connsiteY2" fmla="*/ 171819 h 269416"/>
              <a:gd name="connsiteX3" fmla="*/ 197600 w 402115"/>
              <a:gd name="connsiteY3" fmla="*/ 103258 h 269416"/>
              <a:gd name="connsiteX4" fmla="*/ 156306 w 402115"/>
              <a:gd name="connsiteY4" fmla="*/ 6037 h 269416"/>
              <a:gd name="connsiteX5" fmla="*/ 121956 w 402115"/>
              <a:gd name="connsiteY5" fmla="*/ 67035 h 269416"/>
              <a:gd name="connsiteX6" fmla="*/ 133406 w 402115"/>
              <a:gd name="connsiteY6" fmla="*/ 103634 h 269416"/>
              <a:gd name="connsiteX7" fmla="*/ 116712 w 402115"/>
              <a:gd name="connsiteY7" fmla="*/ 152198 h 269416"/>
              <a:gd name="connsiteX8" fmla="*/ 67129 w 402115"/>
              <a:gd name="connsiteY8" fmla="*/ 139813 h 269416"/>
              <a:gd name="connsiteX9" fmla="*/ 64706 w 402115"/>
              <a:gd name="connsiteY9" fmla="*/ 109797 h 269416"/>
              <a:gd name="connsiteX10" fmla="*/ 41806 w 402115"/>
              <a:gd name="connsiteY10" fmla="*/ 109797 h 269416"/>
              <a:gd name="connsiteX11" fmla="*/ 7456 w 402115"/>
              <a:gd name="connsiteY11" fmla="*/ 146396 h 269416"/>
              <a:gd name="connsiteX12" fmla="*/ 12508 w 402115"/>
              <a:gd name="connsiteY12" fmla="*/ 235541 h 269416"/>
              <a:gd name="connsiteX13" fmla="*/ 82507 w 402115"/>
              <a:gd name="connsiteY13" fmla="*/ 262008 h 269416"/>
              <a:gd name="connsiteX14" fmla="*/ 152357 w 402115"/>
              <a:gd name="connsiteY14" fmla="*/ 268358 h 269416"/>
              <a:gd name="connsiteX15" fmla="*/ 240463 w 402115"/>
              <a:gd name="connsiteY15" fmla="*/ 255658 h 269416"/>
              <a:gd name="connsiteX16" fmla="*/ 306343 w 402115"/>
              <a:gd name="connsiteY16" fmla="*/ 238990 h 269416"/>
              <a:gd name="connsiteX17" fmla="*/ 392069 w 402115"/>
              <a:gd name="connsiteY17" fmla="*/ 219939 h 269416"/>
              <a:gd name="connsiteX0" fmla="*/ 420021 w 430067"/>
              <a:gd name="connsiteY0" fmla="*/ 219939 h 275461"/>
              <a:gd name="connsiteX1" fmla="*/ 394572 w 430067"/>
              <a:gd name="connsiteY1" fmla="*/ 199823 h 275461"/>
              <a:gd name="connsiteX2" fmla="*/ 273697 w 430067"/>
              <a:gd name="connsiteY2" fmla="*/ 171819 h 275461"/>
              <a:gd name="connsiteX3" fmla="*/ 225552 w 430067"/>
              <a:gd name="connsiteY3" fmla="*/ 103258 h 275461"/>
              <a:gd name="connsiteX4" fmla="*/ 184258 w 430067"/>
              <a:gd name="connsiteY4" fmla="*/ 6037 h 275461"/>
              <a:gd name="connsiteX5" fmla="*/ 149908 w 430067"/>
              <a:gd name="connsiteY5" fmla="*/ 67035 h 275461"/>
              <a:gd name="connsiteX6" fmla="*/ 161358 w 430067"/>
              <a:gd name="connsiteY6" fmla="*/ 103634 h 275461"/>
              <a:gd name="connsiteX7" fmla="*/ 144664 w 430067"/>
              <a:gd name="connsiteY7" fmla="*/ 152198 h 275461"/>
              <a:gd name="connsiteX8" fmla="*/ 95081 w 430067"/>
              <a:gd name="connsiteY8" fmla="*/ 139813 h 275461"/>
              <a:gd name="connsiteX9" fmla="*/ 92658 w 430067"/>
              <a:gd name="connsiteY9" fmla="*/ 109797 h 275461"/>
              <a:gd name="connsiteX10" fmla="*/ 69758 w 430067"/>
              <a:gd name="connsiteY10" fmla="*/ 109797 h 275461"/>
              <a:gd name="connsiteX11" fmla="*/ 35408 w 430067"/>
              <a:gd name="connsiteY11" fmla="*/ 146396 h 275461"/>
              <a:gd name="connsiteX12" fmla="*/ 12508 w 430067"/>
              <a:gd name="connsiteY12" fmla="*/ 256192 h 275461"/>
              <a:gd name="connsiteX13" fmla="*/ 110459 w 430067"/>
              <a:gd name="connsiteY13" fmla="*/ 262008 h 275461"/>
              <a:gd name="connsiteX14" fmla="*/ 180309 w 430067"/>
              <a:gd name="connsiteY14" fmla="*/ 268358 h 275461"/>
              <a:gd name="connsiteX15" fmla="*/ 268415 w 430067"/>
              <a:gd name="connsiteY15" fmla="*/ 255658 h 275461"/>
              <a:gd name="connsiteX16" fmla="*/ 334295 w 430067"/>
              <a:gd name="connsiteY16" fmla="*/ 238990 h 275461"/>
              <a:gd name="connsiteX17" fmla="*/ 420021 w 430067"/>
              <a:gd name="connsiteY17" fmla="*/ 219939 h 275461"/>
              <a:gd name="connsiteX0" fmla="*/ 423606 w 433652"/>
              <a:gd name="connsiteY0" fmla="*/ 219939 h 269416"/>
              <a:gd name="connsiteX1" fmla="*/ 398157 w 433652"/>
              <a:gd name="connsiteY1" fmla="*/ 199823 h 269416"/>
              <a:gd name="connsiteX2" fmla="*/ 277282 w 433652"/>
              <a:gd name="connsiteY2" fmla="*/ 171819 h 269416"/>
              <a:gd name="connsiteX3" fmla="*/ 229137 w 433652"/>
              <a:gd name="connsiteY3" fmla="*/ 103258 h 269416"/>
              <a:gd name="connsiteX4" fmla="*/ 187843 w 433652"/>
              <a:gd name="connsiteY4" fmla="*/ 6037 h 269416"/>
              <a:gd name="connsiteX5" fmla="*/ 153493 w 433652"/>
              <a:gd name="connsiteY5" fmla="*/ 67035 h 269416"/>
              <a:gd name="connsiteX6" fmla="*/ 164943 w 433652"/>
              <a:gd name="connsiteY6" fmla="*/ 103634 h 269416"/>
              <a:gd name="connsiteX7" fmla="*/ 148249 w 433652"/>
              <a:gd name="connsiteY7" fmla="*/ 152198 h 269416"/>
              <a:gd name="connsiteX8" fmla="*/ 98666 w 433652"/>
              <a:gd name="connsiteY8" fmla="*/ 139813 h 269416"/>
              <a:gd name="connsiteX9" fmla="*/ 96243 w 433652"/>
              <a:gd name="connsiteY9" fmla="*/ 109797 h 269416"/>
              <a:gd name="connsiteX10" fmla="*/ 73343 w 433652"/>
              <a:gd name="connsiteY10" fmla="*/ 109797 h 269416"/>
              <a:gd name="connsiteX11" fmla="*/ 38993 w 433652"/>
              <a:gd name="connsiteY11" fmla="*/ 146396 h 269416"/>
              <a:gd name="connsiteX12" fmla="*/ 17485 w 433652"/>
              <a:gd name="connsiteY12" fmla="*/ 208558 h 269416"/>
              <a:gd name="connsiteX13" fmla="*/ 16093 w 433652"/>
              <a:gd name="connsiteY13" fmla="*/ 256192 h 269416"/>
              <a:gd name="connsiteX14" fmla="*/ 114044 w 433652"/>
              <a:gd name="connsiteY14" fmla="*/ 262008 h 269416"/>
              <a:gd name="connsiteX15" fmla="*/ 183894 w 433652"/>
              <a:gd name="connsiteY15" fmla="*/ 268358 h 269416"/>
              <a:gd name="connsiteX16" fmla="*/ 272000 w 433652"/>
              <a:gd name="connsiteY16" fmla="*/ 255658 h 269416"/>
              <a:gd name="connsiteX17" fmla="*/ 337880 w 433652"/>
              <a:gd name="connsiteY17" fmla="*/ 238990 h 269416"/>
              <a:gd name="connsiteX18" fmla="*/ 423606 w 433652"/>
              <a:gd name="connsiteY18" fmla="*/ 219939 h 269416"/>
              <a:gd name="connsiteX0" fmla="*/ 445680 w 455726"/>
              <a:gd name="connsiteY0" fmla="*/ 219939 h 269416"/>
              <a:gd name="connsiteX1" fmla="*/ 420231 w 455726"/>
              <a:gd name="connsiteY1" fmla="*/ 199823 h 269416"/>
              <a:gd name="connsiteX2" fmla="*/ 299356 w 455726"/>
              <a:gd name="connsiteY2" fmla="*/ 171819 h 269416"/>
              <a:gd name="connsiteX3" fmla="*/ 251211 w 455726"/>
              <a:gd name="connsiteY3" fmla="*/ 103258 h 269416"/>
              <a:gd name="connsiteX4" fmla="*/ 209917 w 455726"/>
              <a:gd name="connsiteY4" fmla="*/ 6037 h 269416"/>
              <a:gd name="connsiteX5" fmla="*/ 175567 w 455726"/>
              <a:gd name="connsiteY5" fmla="*/ 67035 h 269416"/>
              <a:gd name="connsiteX6" fmla="*/ 187017 w 455726"/>
              <a:gd name="connsiteY6" fmla="*/ 103634 h 269416"/>
              <a:gd name="connsiteX7" fmla="*/ 170323 w 455726"/>
              <a:gd name="connsiteY7" fmla="*/ 152198 h 269416"/>
              <a:gd name="connsiteX8" fmla="*/ 120740 w 455726"/>
              <a:gd name="connsiteY8" fmla="*/ 139813 h 269416"/>
              <a:gd name="connsiteX9" fmla="*/ 118317 w 455726"/>
              <a:gd name="connsiteY9" fmla="*/ 109797 h 269416"/>
              <a:gd name="connsiteX10" fmla="*/ 95417 w 455726"/>
              <a:gd name="connsiteY10" fmla="*/ 109797 h 269416"/>
              <a:gd name="connsiteX11" fmla="*/ 61067 w 455726"/>
              <a:gd name="connsiteY11" fmla="*/ 146396 h 269416"/>
              <a:gd name="connsiteX12" fmla="*/ 3817 w 455726"/>
              <a:gd name="connsiteY12" fmla="*/ 219593 h 269416"/>
              <a:gd name="connsiteX13" fmla="*/ 38167 w 455726"/>
              <a:gd name="connsiteY13" fmla="*/ 256192 h 269416"/>
              <a:gd name="connsiteX14" fmla="*/ 136118 w 455726"/>
              <a:gd name="connsiteY14" fmla="*/ 262008 h 269416"/>
              <a:gd name="connsiteX15" fmla="*/ 205968 w 455726"/>
              <a:gd name="connsiteY15" fmla="*/ 268358 h 269416"/>
              <a:gd name="connsiteX16" fmla="*/ 294074 w 455726"/>
              <a:gd name="connsiteY16" fmla="*/ 255658 h 269416"/>
              <a:gd name="connsiteX17" fmla="*/ 359954 w 455726"/>
              <a:gd name="connsiteY17" fmla="*/ 238990 h 269416"/>
              <a:gd name="connsiteX18" fmla="*/ 445680 w 455726"/>
              <a:gd name="connsiteY18" fmla="*/ 219939 h 269416"/>
              <a:gd name="connsiteX0" fmla="*/ 443231 w 453277"/>
              <a:gd name="connsiteY0" fmla="*/ 219939 h 269416"/>
              <a:gd name="connsiteX1" fmla="*/ 417782 w 453277"/>
              <a:gd name="connsiteY1" fmla="*/ 199823 h 269416"/>
              <a:gd name="connsiteX2" fmla="*/ 296907 w 453277"/>
              <a:gd name="connsiteY2" fmla="*/ 171819 h 269416"/>
              <a:gd name="connsiteX3" fmla="*/ 248762 w 453277"/>
              <a:gd name="connsiteY3" fmla="*/ 103258 h 269416"/>
              <a:gd name="connsiteX4" fmla="*/ 207468 w 453277"/>
              <a:gd name="connsiteY4" fmla="*/ 6037 h 269416"/>
              <a:gd name="connsiteX5" fmla="*/ 173118 w 453277"/>
              <a:gd name="connsiteY5" fmla="*/ 67035 h 269416"/>
              <a:gd name="connsiteX6" fmla="*/ 184568 w 453277"/>
              <a:gd name="connsiteY6" fmla="*/ 103634 h 269416"/>
              <a:gd name="connsiteX7" fmla="*/ 167874 w 453277"/>
              <a:gd name="connsiteY7" fmla="*/ 152198 h 269416"/>
              <a:gd name="connsiteX8" fmla="*/ 118291 w 453277"/>
              <a:gd name="connsiteY8" fmla="*/ 139813 h 269416"/>
              <a:gd name="connsiteX9" fmla="*/ 115868 w 453277"/>
              <a:gd name="connsiteY9" fmla="*/ 109797 h 269416"/>
              <a:gd name="connsiteX10" fmla="*/ 92968 w 453277"/>
              <a:gd name="connsiteY10" fmla="*/ 109797 h 269416"/>
              <a:gd name="connsiteX11" fmla="*/ 58618 w 453277"/>
              <a:gd name="connsiteY11" fmla="*/ 146396 h 269416"/>
              <a:gd name="connsiteX12" fmla="*/ 43926 w 453277"/>
              <a:gd name="connsiteY12" fmla="*/ 162567 h 269416"/>
              <a:gd name="connsiteX13" fmla="*/ 1368 w 453277"/>
              <a:gd name="connsiteY13" fmla="*/ 219593 h 269416"/>
              <a:gd name="connsiteX14" fmla="*/ 35718 w 453277"/>
              <a:gd name="connsiteY14" fmla="*/ 256192 h 269416"/>
              <a:gd name="connsiteX15" fmla="*/ 133669 w 453277"/>
              <a:gd name="connsiteY15" fmla="*/ 262008 h 269416"/>
              <a:gd name="connsiteX16" fmla="*/ 203519 w 453277"/>
              <a:gd name="connsiteY16" fmla="*/ 268358 h 269416"/>
              <a:gd name="connsiteX17" fmla="*/ 291625 w 453277"/>
              <a:gd name="connsiteY17" fmla="*/ 255658 h 269416"/>
              <a:gd name="connsiteX18" fmla="*/ 357505 w 453277"/>
              <a:gd name="connsiteY18" fmla="*/ 238990 h 269416"/>
              <a:gd name="connsiteX19" fmla="*/ 443231 w 453277"/>
              <a:gd name="connsiteY19" fmla="*/ 219939 h 269416"/>
              <a:gd name="connsiteX0" fmla="*/ 443771 w 453817"/>
              <a:gd name="connsiteY0" fmla="*/ 219939 h 269416"/>
              <a:gd name="connsiteX1" fmla="*/ 418322 w 453817"/>
              <a:gd name="connsiteY1" fmla="*/ 199823 h 269416"/>
              <a:gd name="connsiteX2" fmla="*/ 297447 w 453817"/>
              <a:gd name="connsiteY2" fmla="*/ 171819 h 269416"/>
              <a:gd name="connsiteX3" fmla="*/ 249302 w 453817"/>
              <a:gd name="connsiteY3" fmla="*/ 103258 h 269416"/>
              <a:gd name="connsiteX4" fmla="*/ 208008 w 453817"/>
              <a:gd name="connsiteY4" fmla="*/ 6037 h 269416"/>
              <a:gd name="connsiteX5" fmla="*/ 173658 w 453817"/>
              <a:gd name="connsiteY5" fmla="*/ 67035 h 269416"/>
              <a:gd name="connsiteX6" fmla="*/ 185108 w 453817"/>
              <a:gd name="connsiteY6" fmla="*/ 103634 h 269416"/>
              <a:gd name="connsiteX7" fmla="*/ 168414 w 453817"/>
              <a:gd name="connsiteY7" fmla="*/ 152198 h 269416"/>
              <a:gd name="connsiteX8" fmla="*/ 118831 w 453817"/>
              <a:gd name="connsiteY8" fmla="*/ 139813 h 269416"/>
              <a:gd name="connsiteX9" fmla="*/ 116408 w 453817"/>
              <a:gd name="connsiteY9" fmla="*/ 109797 h 269416"/>
              <a:gd name="connsiteX10" fmla="*/ 93508 w 453817"/>
              <a:gd name="connsiteY10" fmla="*/ 109797 h 269416"/>
              <a:gd name="connsiteX11" fmla="*/ 59158 w 453817"/>
              <a:gd name="connsiteY11" fmla="*/ 146396 h 269416"/>
              <a:gd name="connsiteX12" fmla="*/ 47708 w 453817"/>
              <a:gd name="connsiteY12" fmla="*/ 170795 h 269416"/>
              <a:gd name="connsiteX13" fmla="*/ 1908 w 453817"/>
              <a:gd name="connsiteY13" fmla="*/ 219593 h 269416"/>
              <a:gd name="connsiteX14" fmla="*/ 36258 w 453817"/>
              <a:gd name="connsiteY14" fmla="*/ 256192 h 269416"/>
              <a:gd name="connsiteX15" fmla="*/ 134209 w 453817"/>
              <a:gd name="connsiteY15" fmla="*/ 262008 h 269416"/>
              <a:gd name="connsiteX16" fmla="*/ 204059 w 453817"/>
              <a:gd name="connsiteY16" fmla="*/ 268358 h 269416"/>
              <a:gd name="connsiteX17" fmla="*/ 292165 w 453817"/>
              <a:gd name="connsiteY17" fmla="*/ 255658 h 269416"/>
              <a:gd name="connsiteX18" fmla="*/ 358045 w 453817"/>
              <a:gd name="connsiteY18" fmla="*/ 238990 h 269416"/>
              <a:gd name="connsiteX19" fmla="*/ 443771 w 453817"/>
              <a:gd name="connsiteY19" fmla="*/ 219939 h 269416"/>
              <a:gd name="connsiteX0" fmla="*/ 443771 w 453817"/>
              <a:gd name="connsiteY0" fmla="*/ 219939 h 269416"/>
              <a:gd name="connsiteX1" fmla="*/ 418322 w 453817"/>
              <a:gd name="connsiteY1" fmla="*/ 199823 h 269416"/>
              <a:gd name="connsiteX2" fmla="*/ 297447 w 453817"/>
              <a:gd name="connsiteY2" fmla="*/ 171819 h 269416"/>
              <a:gd name="connsiteX3" fmla="*/ 249302 w 453817"/>
              <a:gd name="connsiteY3" fmla="*/ 103258 h 269416"/>
              <a:gd name="connsiteX4" fmla="*/ 208008 w 453817"/>
              <a:gd name="connsiteY4" fmla="*/ 6037 h 269416"/>
              <a:gd name="connsiteX5" fmla="*/ 173658 w 453817"/>
              <a:gd name="connsiteY5" fmla="*/ 67035 h 269416"/>
              <a:gd name="connsiteX6" fmla="*/ 185108 w 453817"/>
              <a:gd name="connsiteY6" fmla="*/ 103634 h 269416"/>
              <a:gd name="connsiteX7" fmla="*/ 168414 w 453817"/>
              <a:gd name="connsiteY7" fmla="*/ 152198 h 269416"/>
              <a:gd name="connsiteX8" fmla="*/ 118831 w 453817"/>
              <a:gd name="connsiteY8" fmla="*/ 139813 h 269416"/>
              <a:gd name="connsiteX9" fmla="*/ 116408 w 453817"/>
              <a:gd name="connsiteY9" fmla="*/ 109797 h 269416"/>
              <a:gd name="connsiteX10" fmla="*/ 93508 w 453817"/>
              <a:gd name="connsiteY10" fmla="*/ 109797 h 269416"/>
              <a:gd name="connsiteX11" fmla="*/ 59158 w 453817"/>
              <a:gd name="connsiteY11" fmla="*/ 146396 h 269416"/>
              <a:gd name="connsiteX12" fmla="*/ 47708 w 453817"/>
              <a:gd name="connsiteY12" fmla="*/ 170795 h 269416"/>
              <a:gd name="connsiteX13" fmla="*/ 1908 w 453817"/>
              <a:gd name="connsiteY13" fmla="*/ 207394 h 269416"/>
              <a:gd name="connsiteX14" fmla="*/ 36258 w 453817"/>
              <a:gd name="connsiteY14" fmla="*/ 256192 h 269416"/>
              <a:gd name="connsiteX15" fmla="*/ 134209 w 453817"/>
              <a:gd name="connsiteY15" fmla="*/ 262008 h 269416"/>
              <a:gd name="connsiteX16" fmla="*/ 204059 w 453817"/>
              <a:gd name="connsiteY16" fmla="*/ 268358 h 269416"/>
              <a:gd name="connsiteX17" fmla="*/ 292165 w 453817"/>
              <a:gd name="connsiteY17" fmla="*/ 255658 h 269416"/>
              <a:gd name="connsiteX18" fmla="*/ 358045 w 453817"/>
              <a:gd name="connsiteY18" fmla="*/ 238990 h 269416"/>
              <a:gd name="connsiteX19" fmla="*/ 443771 w 453817"/>
              <a:gd name="connsiteY19" fmla="*/ 219939 h 269416"/>
              <a:gd name="connsiteX0" fmla="*/ 443771 w 453817"/>
              <a:gd name="connsiteY0" fmla="*/ 219939 h 355817"/>
              <a:gd name="connsiteX1" fmla="*/ 418322 w 453817"/>
              <a:gd name="connsiteY1" fmla="*/ 199823 h 355817"/>
              <a:gd name="connsiteX2" fmla="*/ 297447 w 453817"/>
              <a:gd name="connsiteY2" fmla="*/ 171819 h 355817"/>
              <a:gd name="connsiteX3" fmla="*/ 249302 w 453817"/>
              <a:gd name="connsiteY3" fmla="*/ 103258 h 355817"/>
              <a:gd name="connsiteX4" fmla="*/ 208008 w 453817"/>
              <a:gd name="connsiteY4" fmla="*/ 6037 h 355817"/>
              <a:gd name="connsiteX5" fmla="*/ 173658 w 453817"/>
              <a:gd name="connsiteY5" fmla="*/ 67035 h 355817"/>
              <a:gd name="connsiteX6" fmla="*/ 185108 w 453817"/>
              <a:gd name="connsiteY6" fmla="*/ 103634 h 355817"/>
              <a:gd name="connsiteX7" fmla="*/ 168414 w 453817"/>
              <a:gd name="connsiteY7" fmla="*/ 152198 h 355817"/>
              <a:gd name="connsiteX8" fmla="*/ 118831 w 453817"/>
              <a:gd name="connsiteY8" fmla="*/ 139813 h 355817"/>
              <a:gd name="connsiteX9" fmla="*/ 116408 w 453817"/>
              <a:gd name="connsiteY9" fmla="*/ 109797 h 355817"/>
              <a:gd name="connsiteX10" fmla="*/ 93508 w 453817"/>
              <a:gd name="connsiteY10" fmla="*/ 109797 h 355817"/>
              <a:gd name="connsiteX11" fmla="*/ 59158 w 453817"/>
              <a:gd name="connsiteY11" fmla="*/ 146396 h 355817"/>
              <a:gd name="connsiteX12" fmla="*/ 47708 w 453817"/>
              <a:gd name="connsiteY12" fmla="*/ 170795 h 355817"/>
              <a:gd name="connsiteX13" fmla="*/ 1908 w 453817"/>
              <a:gd name="connsiteY13" fmla="*/ 207394 h 355817"/>
              <a:gd name="connsiteX14" fmla="*/ 36258 w 453817"/>
              <a:gd name="connsiteY14" fmla="*/ 256192 h 355817"/>
              <a:gd name="connsiteX15" fmla="*/ 93508 w 453817"/>
              <a:gd name="connsiteY15" fmla="*/ 353789 h 355817"/>
              <a:gd name="connsiteX16" fmla="*/ 204059 w 453817"/>
              <a:gd name="connsiteY16" fmla="*/ 268358 h 355817"/>
              <a:gd name="connsiteX17" fmla="*/ 292165 w 453817"/>
              <a:gd name="connsiteY17" fmla="*/ 255658 h 355817"/>
              <a:gd name="connsiteX18" fmla="*/ 358045 w 453817"/>
              <a:gd name="connsiteY18" fmla="*/ 238990 h 355817"/>
              <a:gd name="connsiteX19" fmla="*/ 443771 w 453817"/>
              <a:gd name="connsiteY19" fmla="*/ 219939 h 355817"/>
              <a:gd name="connsiteX0" fmla="*/ 443771 w 453817"/>
              <a:gd name="connsiteY0" fmla="*/ 219939 h 357539"/>
              <a:gd name="connsiteX1" fmla="*/ 418322 w 453817"/>
              <a:gd name="connsiteY1" fmla="*/ 199823 h 357539"/>
              <a:gd name="connsiteX2" fmla="*/ 297447 w 453817"/>
              <a:gd name="connsiteY2" fmla="*/ 171819 h 357539"/>
              <a:gd name="connsiteX3" fmla="*/ 249302 w 453817"/>
              <a:gd name="connsiteY3" fmla="*/ 103258 h 357539"/>
              <a:gd name="connsiteX4" fmla="*/ 208008 w 453817"/>
              <a:gd name="connsiteY4" fmla="*/ 6037 h 357539"/>
              <a:gd name="connsiteX5" fmla="*/ 173658 w 453817"/>
              <a:gd name="connsiteY5" fmla="*/ 67035 h 357539"/>
              <a:gd name="connsiteX6" fmla="*/ 185108 w 453817"/>
              <a:gd name="connsiteY6" fmla="*/ 103634 h 357539"/>
              <a:gd name="connsiteX7" fmla="*/ 168414 w 453817"/>
              <a:gd name="connsiteY7" fmla="*/ 152198 h 357539"/>
              <a:gd name="connsiteX8" fmla="*/ 118831 w 453817"/>
              <a:gd name="connsiteY8" fmla="*/ 139813 h 357539"/>
              <a:gd name="connsiteX9" fmla="*/ 116408 w 453817"/>
              <a:gd name="connsiteY9" fmla="*/ 109797 h 357539"/>
              <a:gd name="connsiteX10" fmla="*/ 93508 w 453817"/>
              <a:gd name="connsiteY10" fmla="*/ 109797 h 357539"/>
              <a:gd name="connsiteX11" fmla="*/ 59158 w 453817"/>
              <a:gd name="connsiteY11" fmla="*/ 146396 h 357539"/>
              <a:gd name="connsiteX12" fmla="*/ 47708 w 453817"/>
              <a:gd name="connsiteY12" fmla="*/ 170795 h 357539"/>
              <a:gd name="connsiteX13" fmla="*/ 1908 w 453817"/>
              <a:gd name="connsiteY13" fmla="*/ 207394 h 357539"/>
              <a:gd name="connsiteX14" fmla="*/ 36258 w 453817"/>
              <a:gd name="connsiteY14" fmla="*/ 256192 h 357539"/>
              <a:gd name="connsiteX15" fmla="*/ 50524 w 453817"/>
              <a:gd name="connsiteY15" fmla="*/ 290858 h 357539"/>
              <a:gd name="connsiteX16" fmla="*/ 93508 w 453817"/>
              <a:gd name="connsiteY16" fmla="*/ 353789 h 357539"/>
              <a:gd name="connsiteX17" fmla="*/ 204059 w 453817"/>
              <a:gd name="connsiteY17" fmla="*/ 268358 h 357539"/>
              <a:gd name="connsiteX18" fmla="*/ 292165 w 453817"/>
              <a:gd name="connsiteY18" fmla="*/ 255658 h 357539"/>
              <a:gd name="connsiteX19" fmla="*/ 358045 w 453817"/>
              <a:gd name="connsiteY19" fmla="*/ 238990 h 357539"/>
              <a:gd name="connsiteX20" fmla="*/ 443771 w 453817"/>
              <a:gd name="connsiteY20" fmla="*/ 219939 h 357539"/>
              <a:gd name="connsiteX0" fmla="*/ 443771 w 453817"/>
              <a:gd name="connsiteY0" fmla="*/ 219939 h 355828"/>
              <a:gd name="connsiteX1" fmla="*/ 418322 w 453817"/>
              <a:gd name="connsiteY1" fmla="*/ 199823 h 355828"/>
              <a:gd name="connsiteX2" fmla="*/ 297447 w 453817"/>
              <a:gd name="connsiteY2" fmla="*/ 171819 h 355828"/>
              <a:gd name="connsiteX3" fmla="*/ 249302 w 453817"/>
              <a:gd name="connsiteY3" fmla="*/ 103258 h 355828"/>
              <a:gd name="connsiteX4" fmla="*/ 208008 w 453817"/>
              <a:gd name="connsiteY4" fmla="*/ 6037 h 355828"/>
              <a:gd name="connsiteX5" fmla="*/ 173658 w 453817"/>
              <a:gd name="connsiteY5" fmla="*/ 67035 h 355828"/>
              <a:gd name="connsiteX6" fmla="*/ 185108 w 453817"/>
              <a:gd name="connsiteY6" fmla="*/ 103634 h 355828"/>
              <a:gd name="connsiteX7" fmla="*/ 168414 w 453817"/>
              <a:gd name="connsiteY7" fmla="*/ 152198 h 355828"/>
              <a:gd name="connsiteX8" fmla="*/ 118831 w 453817"/>
              <a:gd name="connsiteY8" fmla="*/ 139813 h 355828"/>
              <a:gd name="connsiteX9" fmla="*/ 116408 w 453817"/>
              <a:gd name="connsiteY9" fmla="*/ 109797 h 355828"/>
              <a:gd name="connsiteX10" fmla="*/ 93508 w 453817"/>
              <a:gd name="connsiteY10" fmla="*/ 109797 h 355828"/>
              <a:gd name="connsiteX11" fmla="*/ 59158 w 453817"/>
              <a:gd name="connsiteY11" fmla="*/ 146396 h 355828"/>
              <a:gd name="connsiteX12" fmla="*/ 47708 w 453817"/>
              <a:gd name="connsiteY12" fmla="*/ 170795 h 355828"/>
              <a:gd name="connsiteX13" fmla="*/ 1908 w 453817"/>
              <a:gd name="connsiteY13" fmla="*/ 207394 h 355828"/>
              <a:gd name="connsiteX14" fmla="*/ 36258 w 453817"/>
              <a:gd name="connsiteY14" fmla="*/ 256192 h 355828"/>
              <a:gd name="connsiteX15" fmla="*/ 59158 w 453817"/>
              <a:gd name="connsiteY15" fmla="*/ 280592 h 355828"/>
              <a:gd name="connsiteX16" fmla="*/ 93508 w 453817"/>
              <a:gd name="connsiteY16" fmla="*/ 353789 h 355828"/>
              <a:gd name="connsiteX17" fmla="*/ 204059 w 453817"/>
              <a:gd name="connsiteY17" fmla="*/ 268358 h 355828"/>
              <a:gd name="connsiteX18" fmla="*/ 292165 w 453817"/>
              <a:gd name="connsiteY18" fmla="*/ 255658 h 355828"/>
              <a:gd name="connsiteX19" fmla="*/ 358045 w 453817"/>
              <a:gd name="connsiteY19" fmla="*/ 238990 h 355828"/>
              <a:gd name="connsiteX20" fmla="*/ 443771 w 453817"/>
              <a:gd name="connsiteY20" fmla="*/ 219939 h 355828"/>
              <a:gd name="connsiteX0" fmla="*/ 443771 w 453817"/>
              <a:gd name="connsiteY0" fmla="*/ 219939 h 361170"/>
              <a:gd name="connsiteX1" fmla="*/ 418322 w 453817"/>
              <a:gd name="connsiteY1" fmla="*/ 199823 h 361170"/>
              <a:gd name="connsiteX2" fmla="*/ 297447 w 453817"/>
              <a:gd name="connsiteY2" fmla="*/ 171819 h 361170"/>
              <a:gd name="connsiteX3" fmla="*/ 249302 w 453817"/>
              <a:gd name="connsiteY3" fmla="*/ 103258 h 361170"/>
              <a:gd name="connsiteX4" fmla="*/ 208008 w 453817"/>
              <a:gd name="connsiteY4" fmla="*/ 6037 h 361170"/>
              <a:gd name="connsiteX5" fmla="*/ 173658 w 453817"/>
              <a:gd name="connsiteY5" fmla="*/ 67035 h 361170"/>
              <a:gd name="connsiteX6" fmla="*/ 185108 w 453817"/>
              <a:gd name="connsiteY6" fmla="*/ 103634 h 361170"/>
              <a:gd name="connsiteX7" fmla="*/ 168414 w 453817"/>
              <a:gd name="connsiteY7" fmla="*/ 152198 h 361170"/>
              <a:gd name="connsiteX8" fmla="*/ 118831 w 453817"/>
              <a:gd name="connsiteY8" fmla="*/ 139813 h 361170"/>
              <a:gd name="connsiteX9" fmla="*/ 116408 w 453817"/>
              <a:gd name="connsiteY9" fmla="*/ 109797 h 361170"/>
              <a:gd name="connsiteX10" fmla="*/ 93508 w 453817"/>
              <a:gd name="connsiteY10" fmla="*/ 109797 h 361170"/>
              <a:gd name="connsiteX11" fmla="*/ 59158 w 453817"/>
              <a:gd name="connsiteY11" fmla="*/ 146396 h 361170"/>
              <a:gd name="connsiteX12" fmla="*/ 47708 w 453817"/>
              <a:gd name="connsiteY12" fmla="*/ 170795 h 361170"/>
              <a:gd name="connsiteX13" fmla="*/ 1908 w 453817"/>
              <a:gd name="connsiteY13" fmla="*/ 207394 h 361170"/>
              <a:gd name="connsiteX14" fmla="*/ 36258 w 453817"/>
              <a:gd name="connsiteY14" fmla="*/ 256192 h 361170"/>
              <a:gd name="connsiteX15" fmla="*/ 59158 w 453817"/>
              <a:gd name="connsiteY15" fmla="*/ 280592 h 361170"/>
              <a:gd name="connsiteX16" fmla="*/ 66427 w 453817"/>
              <a:gd name="connsiteY16" fmla="*/ 312644 h 361170"/>
              <a:gd name="connsiteX17" fmla="*/ 93508 w 453817"/>
              <a:gd name="connsiteY17" fmla="*/ 353789 h 361170"/>
              <a:gd name="connsiteX18" fmla="*/ 204059 w 453817"/>
              <a:gd name="connsiteY18" fmla="*/ 268358 h 361170"/>
              <a:gd name="connsiteX19" fmla="*/ 292165 w 453817"/>
              <a:gd name="connsiteY19" fmla="*/ 255658 h 361170"/>
              <a:gd name="connsiteX20" fmla="*/ 358045 w 453817"/>
              <a:gd name="connsiteY20" fmla="*/ 238990 h 361170"/>
              <a:gd name="connsiteX21" fmla="*/ 443771 w 453817"/>
              <a:gd name="connsiteY21" fmla="*/ 219939 h 361170"/>
              <a:gd name="connsiteX0" fmla="*/ 443771 w 453817"/>
              <a:gd name="connsiteY0" fmla="*/ 219939 h 363961"/>
              <a:gd name="connsiteX1" fmla="*/ 418322 w 453817"/>
              <a:gd name="connsiteY1" fmla="*/ 199823 h 363961"/>
              <a:gd name="connsiteX2" fmla="*/ 297447 w 453817"/>
              <a:gd name="connsiteY2" fmla="*/ 171819 h 363961"/>
              <a:gd name="connsiteX3" fmla="*/ 249302 w 453817"/>
              <a:gd name="connsiteY3" fmla="*/ 103258 h 363961"/>
              <a:gd name="connsiteX4" fmla="*/ 208008 w 453817"/>
              <a:gd name="connsiteY4" fmla="*/ 6037 h 363961"/>
              <a:gd name="connsiteX5" fmla="*/ 173658 w 453817"/>
              <a:gd name="connsiteY5" fmla="*/ 67035 h 363961"/>
              <a:gd name="connsiteX6" fmla="*/ 185108 w 453817"/>
              <a:gd name="connsiteY6" fmla="*/ 103634 h 363961"/>
              <a:gd name="connsiteX7" fmla="*/ 168414 w 453817"/>
              <a:gd name="connsiteY7" fmla="*/ 152198 h 363961"/>
              <a:gd name="connsiteX8" fmla="*/ 118831 w 453817"/>
              <a:gd name="connsiteY8" fmla="*/ 139813 h 363961"/>
              <a:gd name="connsiteX9" fmla="*/ 116408 w 453817"/>
              <a:gd name="connsiteY9" fmla="*/ 109797 h 363961"/>
              <a:gd name="connsiteX10" fmla="*/ 93508 w 453817"/>
              <a:gd name="connsiteY10" fmla="*/ 109797 h 363961"/>
              <a:gd name="connsiteX11" fmla="*/ 59158 w 453817"/>
              <a:gd name="connsiteY11" fmla="*/ 146396 h 363961"/>
              <a:gd name="connsiteX12" fmla="*/ 47708 w 453817"/>
              <a:gd name="connsiteY12" fmla="*/ 170795 h 363961"/>
              <a:gd name="connsiteX13" fmla="*/ 1908 w 453817"/>
              <a:gd name="connsiteY13" fmla="*/ 207394 h 363961"/>
              <a:gd name="connsiteX14" fmla="*/ 36258 w 453817"/>
              <a:gd name="connsiteY14" fmla="*/ 256192 h 363961"/>
              <a:gd name="connsiteX15" fmla="*/ 59158 w 453817"/>
              <a:gd name="connsiteY15" fmla="*/ 280592 h 363961"/>
              <a:gd name="connsiteX16" fmla="*/ 36258 w 453817"/>
              <a:gd name="connsiteY16" fmla="*/ 329390 h 363961"/>
              <a:gd name="connsiteX17" fmla="*/ 93508 w 453817"/>
              <a:gd name="connsiteY17" fmla="*/ 353789 h 363961"/>
              <a:gd name="connsiteX18" fmla="*/ 204059 w 453817"/>
              <a:gd name="connsiteY18" fmla="*/ 268358 h 363961"/>
              <a:gd name="connsiteX19" fmla="*/ 292165 w 453817"/>
              <a:gd name="connsiteY19" fmla="*/ 255658 h 363961"/>
              <a:gd name="connsiteX20" fmla="*/ 358045 w 453817"/>
              <a:gd name="connsiteY20" fmla="*/ 238990 h 363961"/>
              <a:gd name="connsiteX21" fmla="*/ 443771 w 453817"/>
              <a:gd name="connsiteY21" fmla="*/ 219939 h 363961"/>
              <a:gd name="connsiteX0" fmla="*/ 443771 w 453817"/>
              <a:gd name="connsiteY0" fmla="*/ 219939 h 363955"/>
              <a:gd name="connsiteX1" fmla="*/ 418322 w 453817"/>
              <a:gd name="connsiteY1" fmla="*/ 199823 h 363955"/>
              <a:gd name="connsiteX2" fmla="*/ 297447 w 453817"/>
              <a:gd name="connsiteY2" fmla="*/ 171819 h 363955"/>
              <a:gd name="connsiteX3" fmla="*/ 249302 w 453817"/>
              <a:gd name="connsiteY3" fmla="*/ 103258 h 363955"/>
              <a:gd name="connsiteX4" fmla="*/ 208008 w 453817"/>
              <a:gd name="connsiteY4" fmla="*/ 6037 h 363955"/>
              <a:gd name="connsiteX5" fmla="*/ 173658 w 453817"/>
              <a:gd name="connsiteY5" fmla="*/ 67035 h 363955"/>
              <a:gd name="connsiteX6" fmla="*/ 185108 w 453817"/>
              <a:gd name="connsiteY6" fmla="*/ 103634 h 363955"/>
              <a:gd name="connsiteX7" fmla="*/ 168414 w 453817"/>
              <a:gd name="connsiteY7" fmla="*/ 152198 h 363955"/>
              <a:gd name="connsiteX8" fmla="*/ 118831 w 453817"/>
              <a:gd name="connsiteY8" fmla="*/ 139813 h 363955"/>
              <a:gd name="connsiteX9" fmla="*/ 116408 w 453817"/>
              <a:gd name="connsiteY9" fmla="*/ 109797 h 363955"/>
              <a:gd name="connsiteX10" fmla="*/ 93508 w 453817"/>
              <a:gd name="connsiteY10" fmla="*/ 109797 h 363955"/>
              <a:gd name="connsiteX11" fmla="*/ 59158 w 453817"/>
              <a:gd name="connsiteY11" fmla="*/ 146396 h 363955"/>
              <a:gd name="connsiteX12" fmla="*/ 47708 w 453817"/>
              <a:gd name="connsiteY12" fmla="*/ 170795 h 363955"/>
              <a:gd name="connsiteX13" fmla="*/ 1908 w 453817"/>
              <a:gd name="connsiteY13" fmla="*/ 207394 h 363955"/>
              <a:gd name="connsiteX14" fmla="*/ 36258 w 453817"/>
              <a:gd name="connsiteY14" fmla="*/ 256192 h 363955"/>
              <a:gd name="connsiteX15" fmla="*/ 59158 w 453817"/>
              <a:gd name="connsiteY15" fmla="*/ 280592 h 363955"/>
              <a:gd name="connsiteX16" fmla="*/ 36258 w 453817"/>
              <a:gd name="connsiteY16" fmla="*/ 329390 h 363955"/>
              <a:gd name="connsiteX17" fmla="*/ 93508 w 453817"/>
              <a:gd name="connsiteY17" fmla="*/ 353789 h 363955"/>
              <a:gd name="connsiteX18" fmla="*/ 219458 w 453817"/>
              <a:gd name="connsiteY18" fmla="*/ 268392 h 363955"/>
              <a:gd name="connsiteX19" fmla="*/ 292165 w 453817"/>
              <a:gd name="connsiteY19" fmla="*/ 255658 h 363955"/>
              <a:gd name="connsiteX20" fmla="*/ 358045 w 453817"/>
              <a:gd name="connsiteY20" fmla="*/ 238990 h 363955"/>
              <a:gd name="connsiteX21" fmla="*/ 443771 w 453817"/>
              <a:gd name="connsiteY21" fmla="*/ 219939 h 363955"/>
              <a:gd name="connsiteX0" fmla="*/ 443771 w 453817"/>
              <a:gd name="connsiteY0" fmla="*/ 219939 h 358597"/>
              <a:gd name="connsiteX1" fmla="*/ 418322 w 453817"/>
              <a:gd name="connsiteY1" fmla="*/ 199823 h 358597"/>
              <a:gd name="connsiteX2" fmla="*/ 297447 w 453817"/>
              <a:gd name="connsiteY2" fmla="*/ 171819 h 358597"/>
              <a:gd name="connsiteX3" fmla="*/ 249302 w 453817"/>
              <a:gd name="connsiteY3" fmla="*/ 103258 h 358597"/>
              <a:gd name="connsiteX4" fmla="*/ 208008 w 453817"/>
              <a:gd name="connsiteY4" fmla="*/ 6037 h 358597"/>
              <a:gd name="connsiteX5" fmla="*/ 173658 w 453817"/>
              <a:gd name="connsiteY5" fmla="*/ 67035 h 358597"/>
              <a:gd name="connsiteX6" fmla="*/ 185108 w 453817"/>
              <a:gd name="connsiteY6" fmla="*/ 103634 h 358597"/>
              <a:gd name="connsiteX7" fmla="*/ 168414 w 453817"/>
              <a:gd name="connsiteY7" fmla="*/ 152198 h 358597"/>
              <a:gd name="connsiteX8" fmla="*/ 118831 w 453817"/>
              <a:gd name="connsiteY8" fmla="*/ 139813 h 358597"/>
              <a:gd name="connsiteX9" fmla="*/ 116408 w 453817"/>
              <a:gd name="connsiteY9" fmla="*/ 109797 h 358597"/>
              <a:gd name="connsiteX10" fmla="*/ 93508 w 453817"/>
              <a:gd name="connsiteY10" fmla="*/ 109797 h 358597"/>
              <a:gd name="connsiteX11" fmla="*/ 59158 w 453817"/>
              <a:gd name="connsiteY11" fmla="*/ 146396 h 358597"/>
              <a:gd name="connsiteX12" fmla="*/ 47708 w 453817"/>
              <a:gd name="connsiteY12" fmla="*/ 170795 h 358597"/>
              <a:gd name="connsiteX13" fmla="*/ 1908 w 453817"/>
              <a:gd name="connsiteY13" fmla="*/ 207394 h 358597"/>
              <a:gd name="connsiteX14" fmla="*/ 36258 w 453817"/>
              <a:gd name="connsiteY14" fmla="*/ 256192 h 358597"/>
              <a:gd name="connsiteX15" fmla="*/ 59158 w 453817"/>
              <a:gd name="connsiteY15" fmla="*/ 280592 h 358597"/>
              <a:gd name="connsiteX16" fmla="*/ 36258 w 453817"/>
              <a:gd name="connsiteY16" fmla="*/ 329390 h 358597"/>
              <a:gd name="connsiteX17" fmla="*/ 93508 w 453817"/>
              <a:gd name="connsiteY17" fmla="*/ 353789 h 358597"/>
              <a:gd name="connsiteX18" fmla="*/ 170933 w 453817"/>
              <a:gd name="connsiteY18" fmla="*/ 300541 h 358597"/>
              <a:gd name="connsiteX19" fmla="*/ 219458 w 453817"/>
              <a:gd name="connsiteY19" fmla="*/ 268392 h 358597"/>
              <a:gd name="connsiteX20" fmla="*/ 292165 w 453817"/>
              <a:gd name="connsiteY20" fmla="*/ 255658 h 358597"/>
              <a:gd name="connsiteX21" fmla="*/ 358045 w 453817"/>
              <a:gd name="connsiteY21" fmla="*/ 238990 h 358597"/>
              <a:gd name="connsiteX22" fmla="*/ 443771 w 453817"/>
              <a:gd name="connsiteY22" fmla="*/ 219939 h 358597"/>
              <a:gd name="connsiteX0" fmla="*/ 443771 w 453817"/>
              <a:gd name="connsiteY0" fmla="*/ 219939 h 353789"/>
              <a:gd name="connsiteX1" fmla="*/ 418322 w 453817"/>
              <a:gd name="connsiteY1" fmla="*/ 199823 h 353789"/>
              <a:gd name="connsiteX2" fmla="*/ 297447 w 453817"/>
              <a:gd name="connsiteY2" fmla="*/ 171819 h 353789"/>
              <a:gd name="connsiteX3" fmla="*/ 249302 w 453817"/>
              <a:gd name="connsiteY3" fmla="*/ 103258 h 353789"/>
              <a:gd name="connsiteX4" fmla="*/ 208008 w 453817"/>
              <a:gd name="connsiteY4" fmla="*/ 6037 h 353789"/>
              <a:gd name="connsiteX5" fmla="*/ 173658 w 453817"/>
              <a:gd name="connsiteY5" fmla="*/ 67035 h 353789"/>
              <a:gd name="connsiteX6" fmla="*/ 185108 w 453817"/>
              <a:gd name="connsiteY6" fmla="*/ 103634 h 353789"/>
              <a:gd name="connsiteX7" fmla="*/ 168414 w 453817"/>
              <a:gd name="connsiteY7" fmla="*/ 152198 h 353789"/>
              <a:gd name="connsiteX8" fmla="*/ 118831 w 453817"/>
              <a:gd name="connsiteY8" fmla="*/ 139813 h 353789"/>
              <a:gd name="connsiteX9" fmla="*/ 116408 w 453817"/>
              <a:gd name="connsiteY9" fmla="*/ 109797 h 353789"/>
              <a:gd name="connsiteX10" fmla="*/ 93508 w 453817"/>
              <a:gd name="connsiteY10" fmla="*/ 109797 h 353789"/>
              <a:gd name="connsiteX11" fmla="*/ 59158 w 453817"/>
              <a:gd name="connsiteY11" fmla="*/ 146396 h 353789"/>
              <a:gd name="connsiteX12" fmla="*/ 47708 w 453817"/>
              <a:gd name="connsiteY12" fmla="*/ 170795 h 353789"/>
              <a:gd name="connsiteX13" fmla="*/ 1908 w 453817"/>
              <a:gd name="connsiteY13" fmla="*/ 207394 h 353789"/>
              <a:gd name="connsiteX14" fmla="*/ 36258 w 453817"/>
              <a:gd name="connsiteY14" fmla="*/ 256192 h 353789"/>
              <a:gd name="connsiteX15" fmla="*/ 59158 w 453817"/>
              <a:gd name="connsiteY15" fmla="*/ 280592 h 353789"/>
              <a:gd name="connsiteX16" fmla="*/ 36258 w 453817"/>
              <a:gd name="connsiteY16" fmla="*/ 329390 h 353789"/>
              <a:gd name="connsiteX17" fmla="*/ 93508 w 453817"/>
              <a:gd name="connsiteY17" fmla="*/ 353789 h 353789"/>
              <a:gd name="connsiteX18" fmla="*/ 185108 w 453817"/>
              <a:gd name="connsiteY18" fmla="*/ 329390 h 353789"/>
              <a:gd name="connsiteX19" fmla="*/ 219458 w 453817"/>
              <a:gd name="connsiteY19" fmla="*/ 268392 h 353789"/>
              <a:gd name="connsiteX20" fmla="*/ 292165 w 453817"/>
              <a:gd name="connsiteY20" fmla="*/ 255658 h 353789"/>
              <a:gd name="connsiteX21" fmla="*/ 358045 w 453817"/>
              <a:gd name="connsiteY21" fmla="*/ 238990 h 353789"/>
              <a:gd name="connsiteX22" fmla="*/ 443771 w 453817"/>
              <a:gd name="connsiteY22" fmla="*/ 219939 h 353789"/>
              <a:gd name="connsiteX0" fmla="*/ 443771 w 453817"/>
              <a:gd name="connsiteY0" fmla="*/ 219939 h 353789"/>
              <a:gd name="connsiteX1" fmla="*/ 418322 w 453817"/>
              <a:gd name="connsiteY1" fmla="*/ 199823 h 353789"/>
              <a:gd name="connsiteX2" fmla="*/ 297447 w 453817"/>
              <a:gd name="connsiteY2" fmla="*/ 171819 h 353789"/>
              <a:gd name="connsiteX3" fmla="*/ 249302 w 453817"/>
              <a:gd name="connsiteY3" fmla="*/ 103258 h 353789"/>
              <a:gd name="connsiteX4" fmla="*/ 208008 w 453817"/>
              <a:gd name="connsiteY4" fmla="*/ 6037 h 353789"/>
              <a:gd name="connsiteX5" fmla="*/ 173658 w 453817"/>
              <a:gd name="connsiteY5" fmla="*/ 67035 h 353789"/>
              <a:gd name="connsiteX6" fmla="*/ 185108 w 453817"/>
              <a:gd name="connsiteY6" fmla="*/ 103634 h 353789"/>
              <a:gd name="connsiteX7" fmla="*/ 168414 w 453817"/>
              <a:gd name="connsiteY7" fmla="*/ 152198 h 353789"/>
              <a:gd name="connsiteX8" fmla="*/ 118831 w 453817"/>
              <a:gd name="connsiteY8" fmla="*/ 139813 h 353789"/>
              <a:gd name="connsiteX9" fmla="*/ 116408 w 453817"/>
              <a:gd name="connsiteY9" fmla="*/ 109797 h 353789"/>
              <a:gd name="connsiteX10" fmla="*/ 93508 w 453817"/>
              <a:gd name="connsiteY10" fmla="*/ 109797 h 353789"/>
              <a:gd name="connsiteX11" fmla="*/ 59158 w 453817"/>
              <a:gd name="connsiteY11" fmla="*/ 146396 h 353789"/>
              <a:gd name="connsiteX12" fmla="*/ 47708 w 453817"/>
              <a:gd name="connsiteY12" fmla="*/ 170795 h 353789"/>
              <a:gd name="connsiteX13" fmla="*/ 1908 w 453817"/>
              <a:gd name="connsiteY13" fmla="*/ 207394 h 353789"/>
              <a:gd name="connsiteX14" fmla="*/ 36258 w 453817"/>
              <a:gd name="connsiteY14" fmla="*/ 256192 h 353789"/>
              <a:gd name="connsiteX15" fmla="*/ 59158 w 453817"/>
              <a:gd name="connsiteY15" fmla="*/ 280592 h 353789"/>
              <a:gd name="connsiteX16" fmla="*/ 36258 w 453817"/>
              <a:gd name="connsiteY16" fmla="*/ 329390 h 353789"/>
              <a:gd name="connsiteX17" fmla="*/ 93508 w 453817"/>
              <a:gd name="connsiteY17" fmla="*/ 353789 h 353789"/>
              <a:gd name="connsiteX18" fmla="*/ 185108 w 453817"/>
              <a:gd name="connsiteY18" fmla="*/ 329390 h 353789"/>
              <a:gd name="connsiteX19" fmla="*/ 219458 w 453817"/>
              <a:gd name="connsiteY19" fmla="*/ 268392 h 353789"/>
              <a:gd name="connsiteX20" fmla="*/ 299608 w 453817"/>
              <a:gd name="connsiteY20" fmla="*/ 243993 h 353789"/>
              <a:gd name="connsiteX21" fmla="*/ 358045 w 453817"/>
              <a:gd name="connsiteY21" fmla="*/ 238990 h 353789"/>
              <a:gd name="connsiteX22" fmla="*/ 443771 w 453817"/>
              <a:gd name="connsiteY22" fmla="*/ 219939 h 353789"/>
              <a:gd name="connsiteX0" fmla="*/ 443771 w 453817"/>
              <a:gd name="connsiteY0" fmla="*/ 219939 h 353789"/>
              <a:gd name="connsiteX1" fmla="*/ 418322 w 453817"/>
              <a:gd name="connsiteY1" fmla="*/ 199823 h 353789"/>
              <a:gd name="connsiteX2" fmla="*/ 297447 w 453817"/>
              <a:gd name="connsiteY2" fmla="*/ 171819 h 353789"/>
              <a:gd name="connsiteX3" fmla="*/ 249302 w 453817"/>
              <a:gd name="connsiteY3" fmla="*/ 103258 h 353789"/>
              <a:gd name="connsiteX4" fmla="*/ 208008 w 453817"/>
              <a:gd name="connsiteY4" fmla="*/ 6037 h 353789"/>
              <a:gd name="connsiteX5" fmla="*/ 173658 w 453817"/>
              <a:gd name="connsiteY5" fmla="*/ 67035 h 353789"/>
              <a:gd name="connsiteX6" fmla="*/ 185108 w 453817"/>
              <a:gd name="connsiteY6" fmla="*/ 103634 h 353789"/>
              <a:gd name="connsiteX7" fmla="*/ 168414 w 453817"/>
              <a:gd name="connsiteY7" fmla="*/ 152198 h 353789"/>
              <a:gd name="connsiteX8" fmla="*/ 118831 w 453817"/>
              <a:gd name="connsiteY8" fmla="*/ 139813 h 353789"/>
              <a:gd name="connsiteX9" fmla="*/ 116408 w 453817"/>
              <a:gd name="connsiteY9" fmla="*/ 109797 h 353789"/>
              <a:gd name="connsiteX10" fmla="*/ 93508 w 453817"/>
              <a:gd name="connsiteY10" fmla="*/ 109797 h 353789"/>
              <a:gd name="connsiteX11" fmla="*/ 59158 w 453817"/>
              <a:gd name="connsiteY11" fmla="*/ 146396 h 353789"/>
              <a:gd name="connsiteX12" fmla="*/ 47708 w 453817"/>
              <a:gd name="connsiteY12" fmla="*/ 170795 h 353789"/>
              <a:gd name="connsiteX13" fmla="*/ 1908 w 453817"/>
              <a:gd name="connsiteY13" fmla="*/ 207394 h 353789"/>
              <a:gd name="connsiteX14" fmla="*/ 36258 w 453817"/>
              <a:gd name="connsiteY14" fmla="*/ 256192 h 353789"/>
              <a:gd name="connsiteX15" fmla="*/ 59158 w 453817"/>
              <a:gd name="connsiteY15" fmla="*/ 280592 h 353789"/>
              <a:gd name="connsiteX16" fmla="*/ 36258 w 453817"/>
              <a:gd name="connsiteY16" fmla="*/ 329390 h 353789"/>
              <a:gd name="connsiteX17" fmla="*/ 93508 w 453817"/>
              <a:gd name="connsiteY17" fmla="*/ 353789 h 353789"/>
              <a:gd name="connsiteX18" fmla="*/ 185108 w 453817"/>
              <a:gd name="connsiteY18" fmla="*/ 329390 h 353789"/>
              <a:gd name="connsiteX19" fmla="*/ 219458 w 453817"/>
              <a:gd name="connsiteY19" fmla="*/ 268392 h 353789"/>
              <a:gd name="connsiteX20" fmla="*/ 299608 w 453817"/>
              <a:gd name="connsiteY20" fmla="*/ 231793 h 353789"/>
              <a:gd name="connsiteX21" fmla="*/ 358045 w 453817"/>
              <a:gd name="connsiteY21" fmla="*/ 238990 h 353789"/>
              <a:gd name="connsiteX22" fmla="*/ 443771 w 453817"/>
              <a:gd name="connsiteY22" fmla="*/ 219939 h 353789"/>
              <a:gd name="connsiteX0" fmla="*/ 443771 w 454015"/>
              <a:gd name="connsiteY0" fmla="*/ 219939 h 353789"/>
              <a:gd name="connsiteX1" fmla="*/ 418322 w 454015"/>
              <a:gd name="connsiteY1" fmla="*/ 199823 h 353789"/>
              <a:gd name="connsiteX2" fmla="*/ 297447 w 454015"/>
              <a:gd name="connsiteY2" fmla="*/ 171819 h 353789"/>
              <a:gd name="connsiteX3" fmla="*/ 249302 w 454015"/>
              <a:gd name="connsiteY3" fmla="*/ 103258 h 353789"/>
              <a:gd name="connsiteX4" fmla="*/ 208008 w 454015"/>
              <a:gd name="connsiteY4" fmla="*/ 6037 h 353789"/>
              <a:gd name="connsiteX5" fmla="*/ 173658 w 454015"/>
              <a:gd name="connsiteY5" fmla="*/ 67035 h 353789"/>
              <a:gd name="connsiteX6" fmla="*/ 185108 w 454015"/>
              <a:gd name="connsiteY6" fmla="*/ 103634 h 353789"/>
              <a:gd name="connsiteX7" fmla="*/ 168414 w 454015"/>
              <a:gd name="connsiteY7" fmla="*/ 152198 h 353789"/>
              <a:gd name="connsiteX8" fmla="*/ 118831 w 454015"/>
              <a:gd name="connsiteY8" fmla="*/ 139813 h 353789"/>
              <a:gd name="connsiteX9" fmla="*/ 116408 w 454015"/>
              <a:gd name="connsiteY9" fmla="*/ 109797 h 353789"/>
              <a:gd name="connsiteX10" fmla="*/ 93508 w 454015"/>
              <a:gd name="connsiteY10" fmla="*/ 109797 h 353789"/>
              <a:gd name="connsiteX11" fmla="*/ 59158 w 454015"/>
              <a:gd name="connsiteY11" fmla="*/ 146396 h 353789"/>
              <a:gd name="connsiteX12" fmla="*/ 47708 w 454015"/>
              <a:gd name="connsiteY12" fmla="*/ 170795 h 353789"/>
              <a:gd name="connsiteX13" fmla="*/ 1908 w 454015"/>
              <a:gd name="connsiteY13" fmla="*/ 207394 h 353789"/>
              <a:gd name="connsiteX14" fmla="*/ 36258 w 454015"/>
              <a:gd name="connsiteY14" fmla="*/ 256192 h 353789"/>
              <a:gd name="connsiteX15" fmla="*/ 59158 w 454015"/>
              <a:gd name="connsiteY15" fmla="*/ 280592 h 353789"/>
              <a:gd name="connsiteX16" fmla="*/ 36258 w 454015"/>
              <a:gd name="connsiteY16" fmla="*/ 329390 h 353789"/>
              <a:gd name="connsiteX17" fmla="*/ 93508 w 454015"/>
              <a:gd name="connsiteY17" fmla="*/ 353789 h 353789"/>
              <a:gd name="connsiteX18" fmla="*/ 185108 w 454015"/>
              <a:gd name="connsiteY18" fmla="*/ 329390 h 353789"/>
              <a:gd name="connsiteX19" fmla="*/ 219458 w 454015"/>
              <a:gd name="connsiteY19" fmla="*/ 268392 h 353789"/>
              <a:gd name="connsiteX20" fmla="*/ 299608 w 454015"/>
              <a:gd name="connsiteY20" fmla="*/ 231793 h 353789"/>
              <a:gd name="connsiteX21" fmla="*/ 356858 w 454015"/>
              <a:gd name="connsiteY21" fmla="*/ 207394 h 353789"/>
              <a:gd name="connsiteX22" fmla="*/ 443771 w 454015"/>
              <a:gd name="connsiteY22" fmla="*/ 219939 h 353789"/>
              <a:gd name="connsiteX0" fmla="*/ 443771 w 454015"/>
              <a:gd name="connsiteY0" fmla="*/ 219939 h 353789"/>
              <a:gd name="connsiteX1" fmla="*/ 418322 w 454015"/>
              <a:gd name="connsiteY1" fmla="*/ 199823 h 353789"/>
              <a:gd name="connsiteX2" fmla="*/ 356858 w 454015"/>
              <a:gd name="connsiteY2" fmla="*/ 109797 h 353789"/>
              <a:gd name="connsiteX3" fmla="*/ 249302 w 454015"/>
              <a:gd name="connsiteY3" fmla="*/ 103258 h 353789"/>
              <a:gd name="connsiteX4" fmla="*/ 208008 w 454015"/>
              <a:gd name="connsiteY4" fmla="*/ 6037 h 353789"/>
              <a:gd name="connsiteX5" fmla="*/ 173658 w 454015"/>
              <a:gd name="connsiteY5" fmla="*/ 67035 h 353789"/>
              <a:gd name="connsiteX6" fmla="*/ 185108 w 454015"/>
              <a:gd name="connsiteY6" fmla="*/ 103634 h 353789"/>
              <a:gd name="connsiteX7" fmla="*/ 168414 w 454015"/>
              <a:gd name="connsiteY7" fmla="*/ 152198 h 353789"/>
              <a:gd name="connsiteX8" fmla="*/ 118831 w 454015"/>
              <a:gd name="connsiteY8" fmla="*/ 139813 h 353789"/>
              <a:gd name="connsiteX9" fmla="*/ 116408 w 454015"/>
              <a:gd name="connsiteY9" fmla="*/ 109797 h 353789"/>
              <a:gd name="connsiteX10" fmla="*/ 93508 w 454015"/>
              <a:gd name="connsiteY10" fmla="*/ 109797 h 353789"/>
              <a:gd name="connsiteX11" fmla="*/ 59158 w 454015"/>
              <a:gd name="connsiteY11" fmla="*/ 146396 h 353789"/>
              <a:gd name="connsiteX12" fmla="*/ 47708 w 454015"/>
              <a:gd name="connsiteY12" fmla="*/ 170795 h 353789"/>
              <a:gd name="connsiteX13" fmla="*/ 1908 w 454015"/>
              <a:gd name="connsiteY13" fmla="*/ 207394 h 353789"/>
              <a:gd name="connsiteX14" fmla="*/ 36258 w 454015"/>
              <a:gd name="connsiteY14" fmla="*/ 256192 h 353789"/>
              <a:gd name="connsiteX15" fmla="*/ 59158 w 454015"/>
              <a:gd name="connsiteY15" fmla="*/ 280592 h 353789"/>
              <a:gd name="connsiteX16" fmla="*/ 36258 w 454015"/>
              <a:gd name="connsiteY16" fmla="*/ 329390 h 353789"/>
              <a:gd name="connsiteX17" fmla="*/ 93508 w 454015"/>
              <a:gd name="connsiteY17" fmla="*/ 353789 h 353789"/>
              <a:gd name="connsiteX18" fmla="*/ 185108 w 454015"/>
              <a:gd name="connsiteY18" fmla="*/ 329390 h 353789"/>
              <a:gd name="connsiteX19" fmla="*/ 219458 w 454015"/>
              <a:gd name="connsiteY19" fmla="*/ 268392 h 353789"/>
              <a:gd name="connsiteX20" fmla="*/ 299608 w 454015"/>
              <a:gd name="connsiteY20" fmla="*/ 231793 h 353789"/>
              <a:gd name="connsiteX21" fmla="*/ 356858 w 454015"/>
              <a:gd name="connsiteY21" fmla="*/ 207394 h 353789"/>
              <a:gd name="connsiteX22" fmla="*/ 443771 w 454015"/>
              <a:gd name="connsiteY22" fmla="*/ 219939 h 353789"/>
              <a:gd name="connsiteX0" fmla="*/ 443771 w 497293"/>
              <a:gd name="connsiteY0" fmla="*/ 219939 h 353789"/>
              <a:gd name="connsiteX1" fmla="*/ 482808 w 497293"/>
              <a:gd name="connsiteY1" fmla="*/ 109797 h 353789"/>
              <a:gd name="connsiteX2" fmla="*/ 356858 w 497293"/>
              <a:gd name="connsiteY2" fmla="*/ 109797 h 353789"/>
              <a:gd name="connsiteX3" fmla="*/ 249302 w 497293"/>
              <a:gd name="connsiteY3" fmla="*/ 103258 h 353789"/>
              <a:gd name="connsiteX4" fmla="*/ 208008 w 497293"/>
              <a:gd name="connsiteY4" fmla="*/ 6037 h 353789"/>
              <a:gd name="connsiteX5" fmla="*/ 173658 w 497293"/>
              <a:gd name="connsiteY5" fmla="*/ 67035 h 353789"/>
              <a:gd name="connsiteX6" fmla="*/ 185108 w 497293"/>
              <a:gd name="connsiteY6" fmla="*/ 103634 h 353789"/>
              <a:gd name="connsiteX7" fmla="*/ 168414 w 497293"/>
              <a:gd name="connsiteY7" fmla="*/ 152198 h 353789"/>
              <a:gd name="connsiteX8" fmla="*/ 118831 w 497293"/>
              <a:gd name="connsiteY8" fmla="*/ 139813 h 353789"/>
              <a:gd name="connsiteX9" fmla="*/ 116408 w 497293"/>
              <a:gd name="connsiteY9" fmla="*/ 109797 h 353789"/>
              <a:gd name="connsiteX10" fmla="*/ 93508 w 497293"/>
              <a:gd name="connsiteY10" fmla="*/ 109797 h 353789"/>
              <a:gd name="connsiteX11" fmla="*/ 59158 w 497293"/>
              <a:gd name="connsiteY11" fmla="*/ 146396 h 353789"/>
              <a:gd name="connsiteX12" fmla="*/ 47708 w 497293"/>
              <a:gd name="connsiteY12" fmla="*/ 170795 h 353789"/>
              <a:gd name="connsiteX13" fmla="*/ 1908 w 497293"/>
              <a:gd name="connsiteY13" fmla="*/ 207394 h 353789"/>
              <a:gd name="connsiteX14" fmla="*/ 36258 w 497293"/>
              <a:gd name="connsiteY14" fmla="*/ 256192 h 353789"/>
              <a:gd name="connsiteX15" fmla="*/ 59158 w 497293"/>
              <a:gd name="connsiteY15" fmla="*/ 280592 h 353789"/>
              <a:gd name="connsiteX16" fmla="*/ 36258 w 497293"/>
              <a:gd name="connsiteY16" fmla="*/ 329390 h 353789"/>
              <a:gd name="connsiteX17" fmla="*/ 93508 w 497293"/>
              <a:gd name="connsiteY17" fmla="*/ 353789 h 353789"/>
              <a:gd name="connsiteX18" fmla="*/ 185108 w 497293"/>
              <a:gd name="connsiteY18" fmla="*/ 329390 h 353789"/>
              <a:gd name="connsiteX19" fmla="*/ 219458 w 497293"/>
              <a:gd name="connsiteY19" fmla="*/ 268392 h 353789"/>
              <a:gd name="connsiteX20" fmla="*/ 299608 w 497293"/>
              <a:gd name="connsiteY20" fmla="*/ 231793 h 353789"/>
              <a:gd name="connsiteX21" fmla="*/ 356858 w 497293"/>
              <a:gd name="connsiteY21" fmla="*/ 207394 h 353789"/>
              <a:gd name="connsiteX22" fmla="*/ 443771 w 497293"/>
              <a:gd name="connsiteY22" fmla="*/ 219939 h 353789"/>
              <a:gd name="connsiteX0" fmla="*/ 517158 w 538150"/>
              <a:gd name="connsiteY0" fmla="*/ 207394 h 353789"/>
              <a:gd name="connsiteX1" fmla="*/ 482808 w 538150"/>
              <a:gd name="connsiteY1" fmla="*/ 109797 h 353789"/>
              <a:gd name="connsiteX2" fmla="*/ 356858 w 538150"/>
              <a:gd name="connsiteY2" fmla="*/ 109797 h 353789"/>
              <a:gd name="connsiteX3" fmla="*/ 249302 w 538150"/>
              <a:gd name="connsiteY3" fmla="*/ 103258 h 353789"/>
              <a:gd name="connsiteX4" fmla="*/ 208008 w 538150"/>
              <a:gd name="connsiteY4" fmla="*/ 6037 h 353789"/>
              <a:gd name="connsiteX5" fmla="*/ 173658 w 538150"/>
              <a:gd name="connsiteY5" fmla="*/ 67035 h 353789"/>
              <a:gd name="connsiteX6" fmla="*/ 185108 w 538150"/>
              <a:gd name="connsiteY6" fmla="*/ 103634 h 353789"/>
              <a:gd name="connsiteX7" fmla="*/ 168414 w 538150"/>
              <a:gd name="connsiteY7" fmla="*/ 152198 h 353789"/>
              <a:gd name="connsiteX8" fmla="*/ 118831 w 538150"/>
              <a:gd name="connsiteY8" fmla="*/ 139813 h 353789"/>
              <a:gd name="connsiteX9" fmla="*/ 116408 w 538150"/>
              <a:gd name="connsiteY9" fmla="*/ 109797 h 353789"/>
              <a:gd name="connsiteX10" fmla="*/ 93508 w 538150"/>
              <a:gd name="connsiteY10" fmla="*/ 109797 h 353789"/>
              <a:gd name="connsiteX11" fmla="*/ 59158 w 538150"/>
              <a:gd name="connsiteY11" fmla="*/ 146396 h 353789"/>
              <a:gd name="connsiteX12" fmla="*/ 47708 w 538150"/>
              <a:gd name="connsiteY12" fmla="*/ 170795 h 353789"/>
              <a:gd name="connsiteX13" fmla="*/ 1908 w 538150"/>
              <a:gd name="connsiteY13" fmla="*/ 207394 h 353789"/>
              <a:gd name="connsiteX14" fmla="*/ 36258 w 538150"/>
              <a:gd name="connsiteY14" fmla="*/ 256192 h 353789"/>
              <a:gd name="connsiteX15" fmla="*/ 59158 w 538150"/>
              <a:gd name="connsiteY15" fmla="*/ 280592 h 353789"/>
              <a:gd name="connsiteX16" fmla="*/ 36258 w 538150"/>
              <a:gd name="connsiteY16" fmla="*/ 329390 h 353789"/>
              <a:gd name="connsiteX17" fmla="*/ 93508 w 538150"/>
              <a:gd name="connsiteY17" fmla="*/ 353789 h 353789"/>
              <a:gd name="connsiteX18" fmla="*/ 185108 w 538150"/>
              <a:gd name="connsiteY18" fmla="*/ 329390 h 353789"/>
              <a:gd name="connsiteX19" fmla="*/ 219458 w 538150"/>
              <a:gd name="connsiteY19" fmla="*/ 268392 h 353789"/>
              <a:gd name="connsiteX20" fmla="*/ 299608 w 538150"/>
              <a:gd name="connsiteY20" fmla="*/ 231793 h 353789"/>
              <a:gd name="connsiteX21" fmla="*/ 356858 w 538150"/>
              <a:gd name="connsiteY21" fmla="*/ 207394 h 353789"/>
              <a:gd name="connsiteX22" fmla="*/ 517158 w 538150"/>
              <a:gd name="connsiteY22" fmla="*/ 207394 h 353789"/>
              <a:gd name="connsiteX0" fmla="*/ 517158 w 538150"/>
              <a:gd name="connsiteY0" fmla="*/ 207394 h 353789"/>
              <a:gd name="connsiteX1" fmla="*/ 482808 w 538150"/>
              <a:gd name="connsiteY1" fmla="*/ 109797 h 353789"/>
              <a:gd name="connsiteX2" fmla="*/ 356858 w 538150"/>
              <a:gd name="connsiteY2" fmla="*/ 109797 h 353789"/>
              <a:gd name="connsiteX3" fmla="*/ 249302 w 538150"/>
              <a:gd name="connsiteY3" fmla="*/ 103258 h 353789"/>
              <a:gd name="connsiteX4" fmla="*/ 208008 w 538150"/>
              <a:gd name="connsiteY4" fmla="*/ 6037 h 353789"/>
              <a:gd name="connsiteX5" fmla="*/ 173658 w 538150"/>
              <a:gd name="connsiteY5" fmla="*/ 67035 h 353789"/>
              <a:gd name="connsiteX6" fmla="*/ 185108 w 538150"/>
              <a:gd name="connsiteY6" fmla="*/ 103634 h 353789"/>
              <a:gd name="connsiteX7" fmla="*/ 168414 w 538150"/>
              <a:gd name="connsiteY7" fmla="*/ 152198 h 353789"/>
              <a:gd name="connsiteX8" fmla="*/ 118831 w 538150"/>
              <a:gd name="connsiteY8" fmla="*/ 139813 h 353789"/>
              <a:gd name="connsiteX9" fmla="*/ 116408 w 538150"/>
              <a:gd name="connsiteY9" fmla="*/ 109797 h 353789"/>
              <a:gd name="connsiteX10" fmla="*/ 93508 w 538150"/>
              <a:gd name="connsiteY10" fmla="*/ 109797 h 353789"/>
              <a:gd name="connsiteX11" fmla="*/ 59158 w 538150"/>
              <a:gd name="connsiteY11" fmla="*/ 146396 h 353789"/>
              <a:gd name="connsiteX12" fmla="*/ 47708 w 538150"/>
              <a:gd name="connsiteY12" fmla="*/ 170795 h 353789"/>
              <a:gd name="connsiteX13" fmla="*/ 1908 w 538150"/>
              <a:gd name="connsiteY13" fmla="*/ 207394 h 353789"/>
              <a:gd name="connsiteX14" fmla="*/ 36258 w 538150"/>
              <a:gd name="connsiteY14" fmla="*/ 256192 h 353789"/>
              <a:gd name="connsiteX15" fmla="*/ 59158 w 538150"/>
              <a:gd name="connsiteY15" fmla="*/ 280592 h 353789"/>
              <a:gd name="connsiteX16" fmla="*/ 36258 w 538150"/>
              <a:gd name="connsiteY16" fmla="*/ 329390 h 353789"/>
              <a:gd name="connsiteX17" fmla="*/ 93508 w 538150"/>
              <a:gd name="connsiteY17" fmla="*/ 353789 h 353789"/>
              <a:gd name="connsiteX18" fmla="*/ 185108 w 538150"/>
              <a:gd name="connsiteY18" fmla="*/ 329390 h 353789"/>
              <a:gd name="connsiteX19" fmla="*/ 219458 w 538150"/>
              <a:gd name="connsiteY19" fmla="*/ 268392 h 353789"/>
              <a:gd name="connsiteX20" fmla="*/ 299608 w 538150"/>
              <a:gd name="connsiteY20" fmla="*/ 231793 h 353789"/>
              <a:gd name="connsiteX21" fmla="*/ 356858 w 538150"/>
              <a:gd name="connsiteY21" fmla="*/ 207394 h 353789"/>
              <a:gd name="connsiteX22" fmla="*/ 459458 w 538150"/>
              <a:gd name="connsiteY22" fmla="*/ 213399 h 353789"/>
              <a:gd name="connsiteX23" fmla="*/ 517158 w 538150"/>
              <a:gd name="connsiteY23" fmla="*/ 207394 h 353789"/>
              <a:gd name="connsiteX0" fmla="*/ 551508 w 572500"/>
              <a:gd name="connsiteY0" fmla="*/ 243993 h 353789"/>
              <a:gd name="connsiteX1" fmla="*/ 482808 w 572500"/>
              <a:gd name="connsiteY1" fmla="*/ 109797 h 353789"/>
              <a:gd name="connsiteX2" fmla="*/ 356858 w 572500"/>
              <a:gd name="connsiteY2" fmla="*/ 109797 h 353789"/>
              <a:gd name="connsiteX3" fmla="*/ 249302 w 572500"/>
              <a:gd name="connsiteY3" fmla="*/ 103258 h 353789"/>
              <a:gd name="connsiteX4" fmla="*/ 208008 w 572500"/>
              <a:gd name="connsiteY4" fmla="*/ 6037 h 353789"/>
              <a:gd name="connsiteX5" fmla="*/ 173658 w 572500"/>
              <a:gd name="connsiteY5" fmla="*/ 67035 h 353789"/>
              <a:gd name="connsiteX6" fmla="*/ 185108 w 572500"/>
              <a:gd name="connsiteY6" fmla="*/ 103634 h 353789"/>
              <a:gd name="connsiteX7" fmla="*/ 168414 w 572500"/>
              <a:gd name="connsiteY7" fmla="*/ 152198 h 353789"/>
              <a:gd name="connsiteX8" fmla="*/ 118831 w 572500"/>
              <a:gd name="connsiteY8" fmla="*/ 139813 h 353789"/>
              <a:gd name="connsiteX9" fmla="*/ 116408 w 572500"/>
              <a:gd name="connsiteY9" fmla="*/ 109797 h 353789"/>
              <a:gd name="connsiteX10" fmla="*/ 93508 w 572500"/>
              <a:gd name="connsiteY10" fmla="*/ 109797 h 353789"/>
              <a:gd name="connsiteX11" fmla="*/ 59158 w 572500"/>
              <a:gd name="connsiteY11" fmla="*/ 146396 h 353789"/>
              <a:gd name="connsiteX12" fmla="*/ 47708 w 572500"/>
              <a:gd name="connsiteY12" fmla="*/ 170795 h 353789"/>
              <a:gd name="connsiteX13" fmla="*/ 1908 w 572500"/>
              <a:gd name="connsiteY13" fmla="*/ 207394 h 353789"/>
              <a:gd name="connsiteX14" fmla="*/ 36258 w 572500"/>
              <a:gd name="connsiteY14" fmla="*/ 256192 h 353789"/>
              <a:gd name="connsiteX15" fmla="*/ 59158 w 572500"/>
              <a:gd name="connsiteY15" fmla="*/ 280592 h 353789"/>
              <a:gd name="connsiteX16" fmla="*/ 36258 w 572500"/>
              <a:gd name="connsiteY16" fmla="*/ 329390 h 353789"/>
              <a:gd name="connsiteX17" fmla="*/ 93508 w 572500"/>
              <a:gd name="connsiteY17" fmla="*/ 353789 h 353789"/>
              <a:gd name="connsiteX18" fmla="*/ 185108 w 572500"/>
              <a:gd name="connsiteY18" fmla="*/ 329390 h 353789"/>
              <a:gd name="connsiteX19" fmla="*/ 219458 w 572500"/>
              <a:gd name="connsiteY19" fmla="*/ 268392 h 353789"/>
              <a:gd name="connsiteX20" fmla="*/ 299608 w 572500"/>
              <a:gd name="connsiteY20" fmla="*/ 231793 h 353789"/>
              <a:gd name="connsiteX21" fmla="*/ 356858 w 572500"/>
              <a:gd name="connsiteY21" fmla="*/ 207394 h 353789"/>
              <a:gd name="connsiteX22" fmla="*/ 459458 w 572500"/>
              <a:gd name="connsiteY22" fmla="*/ 213399 h 353789"/>
              <a:gd name="connsiteX23" fmla="*/ 551508 w 572500"/>
              <a:gd name="connsiteY23" fmla="*/ 243993 h 353789"/>
              <a:gd name="connsiteX0" fmla="*/ 551508 w 572500"/>
              <a:gd name="connsiteY0" fmla="*/ 243993 h 353789"/>
              <a:gd name="connsiteX1" fmla="*/ 482808 w 572500"/>
              <a:gd name="connsiteY1" fmla="*/ 109797 h 353789"/>
              <a:gd name="connsiteX2" fmla="*/ 356858 w 572500"/>
              <a:gd name="connsiteY2" fmla="*/ 109797 h 353789"/>
              <a:gd name="connsiteX3" fmla="*/ 249302 w 572500"/>
              <a:gd name="connsiteY3" fmla="*/ 103258 h 353789"/>
              <a:gd name="connsiteX4" fmla="*/ 208008 w 572500"/>
              <a:gd name="connsiteY4" fmla="*/ 6037 h 353789"/>
              <a:gd name="connsiteX5" fmla="*/ 173658 w 572500"/>
              <a:gd name="connsiteY5" fmla="*/ 67035 h 353789"/>
              <a:gd name="connsiteX6" fmla="*/ 185108 w 572500"/>
              <a:gd name="connsiteY6" fmla="*/ 103634 h 353789"/>
              <a:gd name="connsiteX7" fmla="*/ 168414 w 572500"/>
              <a:gd name="connsiteY7" fmla="*/ 152198 h 353789"/>
              <a:gd name="connsiteX8" fmla="*/ 118831 w 572500"/>
              <a:gd name="connsiteY8" fmla="*/ 139813 h 353789"/>
              <a:gd name="connsiteX9" fmla="*/ 116408 w 572500"/>
              <a:gd name="connsiteY9" fmla="*/ 109797 h 353789"/>
              <a:gd name="connsiteX10" fmla="*/ 93508 w 572500"/>
              <a:gd name="connsiteY10" fmla="*/ 109797 h 353789"/>
              <a:gd name="connsiteX11" fmla="*/ 59158 w 572500"/>
              <a:gd name="connsiteY11" fmla="*/ 146396 h 353789"/>
              <a:gd name="connsiteX12" fmla="*/ 47708 w 572500"/>
              <a:gd name="connsiteY12" fmla="*/ 170795 h 353789"/>
              <a:gd name="connsiteX13" fmla="*/ 1908 w 572500"/>
              <a:gd name="connsiteY13" fmla="*/ 207394 h 353789"/>
              <a:gd name="connsiteX14" fmla="*/ 36258 w 572500"/>
              <a:gd name="connsiteY14" fmla="*/ 256192 h 353789"/>
              <a:gd name="connsiteX15" fmla="*/ 59158 w 572500"/>
              <a:gd name="connsiteY15" fmla="*/ 280592 h 353789"/>
              <a:gd name="connsiteX16" fmla="*/ 36258 w 572500"/>
              <a:gd name="connsiteY16" fmla="*/ 329390 h 353789"/>
              <a:gd name="connsiteX17" fmla="*/ 93508 w 572500"/>
              <a:gd name="connsiteY17" fmla="*/ 353789 h 353789"/>
              <a:gd name="connsiteX18" fmla="*/ 185108 w 572500"/>
              <a:gd name="connsiteY18" fmla="*/ 329390 h 353789"/>
              <a:gd name="connsiteX19" fmla="*/ 219458 w 572500"/>
              <a:gd name="connsiteY19" fmla="*/ 268392 h 353789"/>
              <a:gd name="connsiteX20" fmla="*/ 299608 w 572500"/>
              <a:gd name="connsiteY20" fmla="*/ 231793 h 353789"/>
              <a:gd name="connsiteX21" fmla="*/ 356858 w 572500"/>
              <a:gd name="connsiteY21" fmla="*/ 207394 h 353789"/>
              <a:gd name="connsiteX22" fmla="*/ 459458 w 572500"/>
              <a:gd name="connsiteY22" fmla="*/ 213399 h 353789"/>
              <a:gd name="connsiteX23" fmla="*/ 509439 w 572500"/>
              <a:gd name="connsiteY23" fmla="*/ 235991 h 353789"/>
              <a:gd name="connsiteX24" fmla="*/ 551508 w 572500"/>
              <a:gd name="connsiteY24" fmla="*/ 243993 h 353789"/>
              <a:gd name="connsiteX0" fmla="*/ 551508 w 572500"/>
              <a:gd name="connsiteY0" fmla="*/ 243993 h 353789"/>
              <a:gd name="connsiteX1" fmla="*/ 482808 w 572500"/>
              <a:gd name="connsiteY1" fmla="*/ 109797 h 353789"/>
              <a:gd name="connsiteX2" fmla="*/ 356858 w 572500"/>
              <a:gd name="connsiteY2" fmla="*/ 109797 h 353789"/>
              <a:gd name="connsiteX3" fmla="*/ 249302 w 572500"/>
              <a:gd name="connsiteY3" fmla="*/ 103258 h 353789"/>
              <a:gd name="connsiteX4" fmla="*/ 208008 w 572500"/>
              <a:gd name="connsiteY4" fmla="*/ 6037 h 353789"/>
              <a:gd name="connsiteX5" fmla="*/ 173658 w 572500"/>
              <a:gd name="connsiteY5" fmla="*/ 67035 h 353789"/>
              <a:gd name="connsiteX6" fmla="*/ 185108 w 572500"/>
              <a:gd name="connsiteY6" fmla="*/ 103634 h 353789"/>
              <a:gd name="connsiteX7" fmla="*/ 168414 w 572500"/>
              <a:gd name="connsiteY7" fmla="*/ 152198 h 353789"/>
              <a:gd name="connsiteX8" fmla="*/ 118831 w 572500"/>
              <a:gd name="connsiteY8" fmla="*/ 139813 h 353789"/>
              <a:gd name="connsiteX9" fmla="*/ 116408 w 572500"/>
              <a:gd name="connsiteY9" fmla="*/ 109797 h 353789"/>
              <a:gd name="connsiteX10" fmla="*/ 93508 w 572500"/>
              <a:gd name="connsiteY10" fmla="*/ 109797 h 353789"/>
              <a:gd name="connsiteX11" fmla="*/ 59158 w 572500"/>
              <a:gd name="connsiteY11" fmla="*/ 146396 h 353789"/>
              <a:gd name="connsiteX12" fmla="*/ 47708 w 572500"/>
              <a:gd name="connsiteY12" fmla="*/ 170795 h 353789"/>
              <a:gd name="connsiteX13" fmla="*/ 1908 w 572500"/>
              <a:gd name="connsiteY13" fmla="*/ 207394 h 353789"/>
              <a:gd name="connsiteX14" fmla="*/ 36258 w 572500"/>
              <a:gd name="connsiteY14" fmla="*/ 256192 h 353789"/>
              <a:gd name="connsiteX15" fmla="*/ 59158 w 572500"/>
              <a:gd name="connsiteY15" fmla="*/ 280592 h 353789"/>
              <a:gd name="connsiteX16" fmla="*/ 36258 w 572500"/>
              <a:gd name="connsiteY16" fmla="*/ 329390 h 353789"/>
              <a:gd name="connsiteX17" fmla="*/ 93508 w 572500"/>
              <a:gd name="connsiteY17" fmla="*/ 353789 h 353789"/>
              <a:gd name="connsiteX18" fmla="*/ 185108 w 572500"/>
              <a:gd name="connsiteY18" fmla="*/ 329390 h 353789"/>
              <a:gd name="connsiteX19" fmla="*/ 219458 w 572500"/>
              <a:gd name="connsiteY19" fmla="*/ 268392 h 353789"/>
              <a:gd name="connsiteX20" fmla="*/ 299608 w 572500"/>
              <a:gd name="connsiteY20" fmla="*/ 231793 h 353789"/>
              <a:gd name="connsiteX21" fmla="*/ 356858 w 572500"/>
              <a:gd name="connsiteY21" fmla="*/ 207394 h 353789"/>
              <a:gd name="connsiteX22" fmla="*/ 459458 w 572500"/>
              <a:gd name="connsiteY22" fmla="*/ 213399 h 353789"/>
              <a:gd name="connsiteX23" fmla="*/ 494258 w 572500"/>
              <a:gd name="connsiteY23" fmla="*/ 243993 h 353789"/>
              <a:gd name="connsiteX24" fmla="*/ 551508 w 572500"/>
              <a:gd name="connsiteY24" fmla="*/ 243993 h 353789"/>
              <a:gd name="connsiteX0" fmla="*/ 551508 w 559213"/>
              <a:gd name="connsiteY0" fmla="*/ 243993 h 353789"/>
              <a:gd name="connsiteX1" fmla="*/ 540488 w 559213"/>
              <a:gd name="connsiteY1" fmla="*/ 186773 h 353789"/>
              <a:gd name="connsiteX2" fmla="*/ 482808 w 559213"/>
              <a:gd name="connsiteY2" fmla="*/ 109797 h 353789"/>
              <a:gd name="connsiteX3" fmla="*/ 356858 w 559213"/>
              <a:gd name="connsiteY3" fmla="*/ 109797 h 353789"/>
              <a:gd name="connsiteX4" fmla="*/ 249302 w 559213"/>
              <a:gd name="connsiteY4" fmla="*/ 103258 h 353789"/>
              <a:gd name="connsiteX5" fmla="*/ 208008 w 559213"/>
              <a:gd name="connsiteY5" fmla="*/ 6037 h 353789"/>
              <a:gd name="connsiteX6" fmla="*/ 173658 w 559213"/>
              <a:gd name="connsiteY6" fmla="*/ 67035 h 353789"/>
              <a:gd name="connsiteX7" fmla="*/ 185108 w 559213"/>
              <a:gd name="connsiteY7" fmla="*/ 103634 h 353789"/>
              <a:gd name="connsiteX8" fmla="*/ 168414 w 559213"/>
              <a:gd name="connsiteY8" fmla="*/ 152198 h 353789"/>
              <a:gd name="connsiteX9" fmla="*/ 118831 w 559213"/>
              <a:gd name="connsiteY9" fmla="*/ 139813 h 353789"/>
              <a:gd name="connsiteX10" fmla="*/ 116408 w 559213"/>
              <a:gd name="connsiteY10" fmla="*/ 109797 h 353789"/>
              <a:gd name="connsiteX11" fmla="*/ 93508 w 559213"/>
              <a:gd name="connsiteY11" fmla="*/ 109797 h 353789"/>
              <a:gd name="connsiteX12" fmla="*/ 59158 w 559213"/>
              <a:gd name="connsiteY12" fmla="*/ 146396 h 353789"/>
              <a:gd name="connsiteX13" fmla="*/ 47708 w 559213"/>
              <a:gd name="connsiteY13" fmla="*/ 170795 h 353789"/>
              <a:gd name="connsiteX14" fmla="*/ 1908 w 559213"/>
              <a:gd name="connsiteY14" fmla="*/ 207394 h 353789"/>
              <a:gd name="connsiteX15" fmla="*/ 36258 w 559213"/>
              <a:gd name="connsiteY15" fmla="*/ 256192 h 353789"/>
              <a:gd name="connsiteX16" fmla="*/ 59158 w 559213"/>
              <a:gd name="connsiteY16" fmla="*/ 280592 h 353789"/>
              <a:gd name="connsiteX17" fmla="*/ 36258 w 559213"/>
              <a:gd name="connsiteY17" fmla="*/ 329390 h 353789"/>
              <a:gd name="connsiteX18" fmla="*/ 93508 w 559213"/>
              <a:gd name="connsiteY18" fmla="*/ 353789 h 353789"/>
              <a:gd name="connsiteX19" fmla="*/ 185108 w 559213"/>
              <a:gd name="connsiteY19" fmla="*/ 329390 h 353789"/>
              <a:gd name="connsiteX20" fmla="*/ 219458 w 559213"/>
              <a:gd name="connsiteY20" fmla="*/ 268392 h 353789"/>
              <a:gd name="connsiteX21" fmla="*/ 299608 w 559213"/>
              <a:gd name="connsiteY21" fmla="*/ 231793 h 353789"/>
              <a:gd name="connsiteX22" fmla="*/ 356858 w 559213"/>
              <a:gd name="connsiteY22" fmla="*/ 207394 h 353789"/>
              <a:gd name="connsiteX23" fmla="*/ 459458 w 559213"/>
              <a:gd name="connsiteY23" fmla="*/ 213399 h 353789"/>
              <a:gd name="connsiteX24" fmla="*/ 494258 w 559213"/>
              <a:gd name="connsiteY24" fmla="*/ 243993 h 353789"/>
              <a:gd name="connsiteX25" fmla="*/ 551508 w 559213"/>
              <a:gd name="connsiteY25" fmla="*/ 243993 h 353789"/>
              <a:gd name="connsiteX0" fmla="*/ 551508 w 557233"/>
              <a:gd name="connsiteY0" fmla="*/ 243993 h 353789"/>
              <a:gd name="connsiteX1" fmla="*/ 528608 w 557233"/>
              <a:gd name="connsiteY1" fmla="*/ 195194 h 353789"/>
              <a:gd name="connsiteX2" fmla="*/ 482808 w 557233"/>
              <a:gd name="connsiteY2" fmla="*/ 109797 h 353789"/>
              <a:gd name="connsiteX3" fmla="*/ 356858 w 557233"/>
              <a:gd name="connsiteY3" fmla="*/ 109797 h 353789"/>
              <a:gd name="connsiteX4" fmla="*/ 249302 w 557233"/>
              <a:gd name="connsiteY4" fmla="*/ 103258 h 353789"/>
              <a:gd name="connsiteX5" fmla="*/ 208008 w 557233"/>
              <a:gd name="connsiteY5" fmla="*/ 6037 h 353789"/>
              <a:gd name="connsiteX6" fmla="*/ 173658 w 557233"/>
              <a:gd name="connsiteY6" fmla="*/ 67035 h 353789"/>
              <a:gd name="connsiteX7" fmla="*/ 185108 w 557233"/>
              <a:gd name="connsiteY7" fmla="*/ 103634 h 353789"/>
              <a:gd name="connsiteX8" fmla="*/ 168414 w 557233"/>
              <a:gd name="connsiteY8" fmla="*/ 152198 h 353789"/>
              <a:gd name="connsiteX9" fmla="*/ 118831 w 557233"/>
              <a:gd name="connsiteY9" fmla="*/ 139813 h 353789"/>
              <a:gd name="connsiteX10" fmla="*/ 116408 w 557233"/>
              <a:gd name="connsiteY10" fmla="*/ 109797 h 353789"/>
              <a:gd name="connsiteX11" fmla="*/ 93508 w 557233"/>
              <a:gd name="connsiteY11" fmla="*/ 109797 h 353789"/>
              <a:gd name="connsiteX12" fmla="*/ 59158 w 557233"/>
              <a:gd name="connsiteY12" fmla="*/ 146396 h 353789"/>
              <a:gd name="connsiteX13" fmla="*/ 47708 w 557233"/>
              <a:gd name="connsiteY13" fmla="*/ 170795 h 353789"/>
              <a:gd name="connsiteX14" fmla="*/ 1908 w 557233"/>
              <a:gd name="connsiteY14" fmla="*/ 207394 h 353789"/>
              <a:gd name="connsiteX15" fmla="*/ 36258 w 557233"/>
              <a:gd name="connsiteY15" fmla="*/ 256192 h 353789"/>
              <a:gd name="connsiteX16" fmla="*/ 59158 w 557233"/>
              <a:gd name="connsiteY16" fmla="*/ 280592 h 353789"/>
              <a:gd name="connsiteX17" fmla="*/ 36258 w 557233"/>
              <a:gd name="connsiteY17" fmla="*/ 329390 h 353789"/>
              <a:gd name="connsiteX18" fmla="*/ 93508 w 557233"/>
              <a:gd name="connsiteY18" fmla="*/ 353789 h 353789"/>
              <a:gd name="connsiteX19" fmla="*/ 185108 w 557233"/>
              <a:gd name="connsiteY19" fmla="*/ 329390 h 353789"/>
              <a:gd name="connsiteX20" fmla="*/ 219458 w 557233"/>
              <a:gd name="connsiteY20" fmla="*/ 268392 h 353789"/>
              <a:gd name="connsiteX21" fmla="*/ 299608 w 557233"/>
              <a:gd name="connsiteY21" fmla="*/ 231793 h 353789"/>
              <a:gd name="connsiteX22" fmla="*/ 356858 w 557233"/>
              <a:gd name="connsiteY22" fmla="*/ 207394 h 353789"/>
              <a:gd name="connsiteX23" fmla="*/ 459458 w 557233"/>
              <a:gd name="connsiteY23" fmla="*/ 213399 h 353789"/>
              <a:gd name="connsiteX24" fmla="*/ 494258 w 557233"/>
              <a:gd name="connsiteY24" fmla="*/ 243993 h 353789"/>
              <a:gd name="connsiteX25" fmla="*/ 551508 w 557233"/>
              <a:gd name="connsiteY25" fmla="*/ 243993 h 353789"/>
              <a:gd name="connsiteX0" fmla="*/ 551508 w 557233"/>
              <a:gd name="connsiteY0" fmla="*/ 231793 h 353789"/>
              <a:gd name="connsiteX1" fmla="*/ 528608 w 557233"/>
              <a:gd name="connsiteY1" fmla="*/ 195194 h 353789"/>
              <a:gd name="connsiteX2" fmla="*/ 482808 w 557233"/>
              <a:gd name="connsiteY2" fmla="*/ 109797 h 353789"/>
              <a:gd name="connsiteX3" fmla="*/ 356858 w 557233"/>
              <a:gd name="connsiteY3" fmla="*/ 109797 h 353789"/>
              <a:gd name="connsiteX4" fmla="*/ 249302 w 557233"/>
              <a:gd name="connsiteY4" fmla="*/ 103258 h 353789"/>
              <a:gd name="connsiteX5" fmla="*/ 208008 w 557233"/>
              <a:gd name="connsiteY5" fmla="*/ 6037 h 353789"/>
              <a:gd name="connsiteX6" fmla="*/ 173658 w 557233"/>
              <a:gd name="connsiteY6" fmla="*/ 67035 h 353789"/>
              <a:gd name="connsiteX7" fmla="*/ 185108 w 557233"/>
              <a:gd name="connsiteY7" fmla="*/ 103634 h 353789"/>
              <a:gd name="connsiteX8" fmla="*/ 168414 w 557233"/>
              <a:gd name="connsiteY8" fmla="*/ 152198 h 353789"/>
              <a:gd name="connsiteX9" fmla="*/ 118831 w 557233"/>
              <a:gd name="connsiteY9" fmla="*/ 139813 h 353789"/>
              <a:gd name="connsiteX10" fmla="*/ 116408 w 557233"/>
              <a:gd name="connsiteY10" fmla="*/ 109797 h 353789"/>
              <a:gd name="connsiteX11" fmla="*/ 93508 w 557233"/>
              <a:gd name="connsiteY11" fmla="*/ 109797 h 353789"/>
              <a:gd name="connsiteX12" fmla="*/ 59158 w 557233"/>
              <a:gd name="connsiteY12" fmla="*/ 146396 h 353789"/>
              <a:gd name="connsiteX13" fmla="*/ 47708 w 557233"/>
              <a:gd name="connsiteY13" fmla="*/ 170795 h 353789"/>
              <a:gd name="connsiteX14" fmla="*/ 1908 w 557233"/>
              <a:gd name="connsiteY14" fmla="*/ 207394 h 353789"/>
              <a:gd name="connsiteX15" fmla="*/ 36258 w 557233"/>
              <a:gd name="connsiteY15" fmla="*/ 256192 h 353789"/>
              <a:gd name="connsiteX16" fmla="*/ 59158 w 557233"/>
              <a:gd name="connsiteY16" fmla="*/ 280592 h 353789"/>
              <a:gd name="connsiteX17" fmla="*/ 36258 w 557233"/>
              <a:gd name="connsiteY17" fmla="*/ 329390 h 353789"/>
              <a:gd name="connsiteX18" fmla="*/ 93508 w 557233"/>
              <a:gd name="connsiteY18" fmla="*/ 353789 h 353789"/>
              <a:gd name="connsiteX19" fmla="*/ 185108 w 557233"/>
              <a:gd name="connsiteY19" fmla="*/ 329390 h 353789"/>
              <a:gd name="connsiteX20" fmla="*/ 219458 w 557233"/>
              <a:gd name="connsiteY20" fmla="*/ 268392 h 353789"/>
              <a:gd name="connsiteX21" fmla="*/ 299608 w 557233"/>
              <a:gd name="connsiteY21" fmla="*/ 231793 h 353789"/>
              <a:gd name="connsiteX22" fmla="*/ 356858 w 557233"/>
              <a:gd name="connsiteY22" fmla="*/ 207394 h 353789"/>
              <a:gd name="connsiteX23" fmla="*/ 459458 w 557233"/>
              <a:gd name="connsiteY23" fmla="*/ 213399 h 353789"/>
              <a:gd name="connsiteX24" fmla="*/ 494258 w 557233"/>
              <a:gd name="connsiteY24" fmla="*/ 243993 h 353789"/>
              <a:gd name="connsiteX25" fmla="*/ 551508 w 557233"/>
              <a:gd name="connsiteY25" fmla="*/ 231793 h 353789"/>
              <a:gd name="connsiteX0" fmla="*/ 540058 w 545783"/>
              <a:gd name="connsiteY0" fmla="*/ 231793 h 353789"/>
              <a:gd name="connsiteX1" fmla="*/ 528608 w 545783"/>
              <a:gd name="connsiteY1" fmla="*/ 195194 h 353789"/>
              <a:gd name="connsiteX2" fmla="*/ 482808 w 545783"/>
              <a:gd name="connsiteY2" fmla="*/ 109797 h 353789"/>
              <a:gd name="connsiteX3" fmla="*/ 356858 w 545783"/>
              <a:gd name="connsiteY3" fmla="*/ 109797 h 353789"/>
              <a:gd name="connsiteX4" fmla="*/ 249302 w 545783"/>
              <a:gd name="connsiteY4" fmla="*/ 103258 h 353789"/>
              <a:gd name="connsiteX5" fmla="*/ 208008 w 545783"/>
              <a:gd name="connsiteY5" fmla="*/ 6037 h 353789"/>
              <a:gd name="connsiteX6" fmla="*/ 173658 w 545783"/>
              <a:gd name="connsiteY6" fmla="*/ 67035 h 353789"/>
              <a:gd name="connsiteX7" fmla="*/ 185108 w 545783"/>
              <a:gd name="connsiteY7" fmla="*/ 103634 h 353789"/>
              <a:gd name="connsiteX8" fmla="*/ 168414 w 545783"/>
              <a:gd name="connsiteY8" fmla="*/ 152198 h 353789"/>
              <a:gd name="connsiteX9" fmla="*/ 118831 w 545783"/>
              <a:gd name="connsiteY9" fmla="*/ 139813 h 353789"/>
              <a:gd name="connsiteX10" fmla="*/ 116408 w 545783"/>
              <a:gd name="connsiteY10" fmla="*/ 109797 h 353789"/>
              <a:gd name="connsiteX11" fmla="*/ 93508 w 545783"/>
              <a:gd name="connsiteY11" fmla="*/ 109797 h 353789"/>
              <a:gd name="connsiteX12" fmla="*/ 59158 w 545783"/>
              <a:gd name="connsiteY12" fmla="*/ 146396 h 353789"/>
              <a:gd name="connsiteX13" fmla="*/ 47708 w 545783"/>
              <a:gd name="connsiteY13" fmla="*/ 170795 h 353789"/>
              <a:gd name="connsiteX14" fmla="*/ 1908 w 545783"/>
              <a:gd name="connsiteY14" fmla="*/ 207394 h 353789"/>
              <a:gd name="connsiteX15" fmla="*/ 36258 w 545783"/>
              <a:gd name="connsiteY15" fmla="*/ 256192 h 353789"/>
              <a:gd name="connsiteX16" fmla="*/ 59158 w 545783"/>
              <a:gd name="connsiteY16" fmla="*/ 280592 h 353789"/>
              <a:gd name="connsiteX17" fmla="*/ 36258 w 545783"/>
              <a:gd name="connsiteY17" fmla="*/ 329390 h 353789"/>
              <a:gd name="connsiteX18" fmla="*/ 93508 w 545783"/>
              <a:gd name="connsiteY18" fmla="*/ 353789 h 353789"/>
              <a:gd name="connsiteX19" fmla="*/ 185108 w 545783"/>
              <a:gd name="connsiteY19" fmla="*/ 329390 h 353789"/>
              <a:gd name="connsiteX20" fmla="*/ 219458 w 545783"/>
              <a:gd name="connsiteY20" fmla="*/ 268392 h 353789"/>
              <a:gd name="connsiteX21" fmla="*/ 299608 w 545783"/>
              <a:gd name="connsiteY21" fmla="*/ 231793 h 353789"/>
              <a:gd name="connsiteX22" fmla="*/ 356858 w 545783"/>
              <a:gd name="connsiteY22" fmla="*/ 207394 h 353789"/>
              <a:gd name="connsiteX23" fmla="*/ 459458 w 545783"/>
              <a:gd name="connsiteY23" fmla="*/ 213399 h 353789"/>
              <a:gd name="connsiteX24" fmla="*/ 494258 w 545783"/>
              <a:gd name="connsiteY24" fmla="*/ 243993 h 353789"/>
              <a:gd name="connsiteX25" fmla="*/ 540058 w 545783"/>
              <a:gd name="connsiteY25" fmla="*/ 231793 h 353789"/>
              <a:gd name="connsiteX0" fmla="*/ 540058 w 540058"/>
              <a:gd name="connsiteY0" fmla="*/ 231793 h 353789"/>
              <a:gd name="connsiteX1" fmla="*/ 494258 w 540058"/>
              <a:gd name="connsiteY1" fmla="*/ 219594 h 353789"/>
              <a:gd name="connsiteX2" fmla="*/ 482808 w 540058"/>
              <a:gd name="connsiteY2" fmla="*/ 109797 h 353789"/>
              <a:gd name="connsiteX3" fmla="*/ 356858 w 540058"/>
              <a:gd name="connsiteY3" fmla="*/ 109797 h 353789"/>
              <a:gd name="connsiteX4" fmla="*/ 249302 w 540058"/>
              <a:gd name="connsiteY4" fmla="*/ 103258 h 353789"/>
              <a:gd name="connsiteX5" fmla="*/ 208008 w 540058"/>
              <a:gd name="connsiteY5" fmla="*/ 6037 h 353789"/>
              <a:gd name="connsiteX6" fmla="*/ 173658 w 540058"/>
              <a:gd name="connsiteY6" fmla="*/ 67035 h 353789"/>
              <a:gd name="connsiteX7" fmla="*/ 185108 w 540058"/>
              <a:gd name="connsiteY7" fmla="*/ 103634 h 353789"/>
              <a:gd name="connsiteX8" fmla="*/ 168414 w 540058"/>
              <a:gd name="connsiteY8" fmla="*/ 152198 h 353789"/>
              <a:gd name="connsiteX9" fmla="*/ 118831 w 540058"/>
              <a:gd name="connsiteY9" fmla="*/ 139813 h 353789"/>
              <a:gd name="connsiteX10" fmla="*/ 116408 w 540058"/>
              <a:gd name="connsiteY10" fmla="*/ 109797 h 353789"/>
              <a:gd name="connsiteX11" fmla="*/ 93508 w 540058"/>
              <a:gd name="connsiteY11" fmla="*/ 109797 h 353789"/>
              <a:gd name="connsiteX12" fmla="*/ 59158 w 540058"/>
              <a:gd name="connsiteY12" fmla="*/ 146396 h 353789"/>
              <a:gd name="connsiteX13" fmla="*/ 47708 w 540058"/>
              <a:gd name="connsiteY13" fmla="*/ 170795 h 353789"/>
              <a:gd name="connsiteX14" fmla="*/ 1908 w 540058"/>
              <a:gd name="connsiteY14" fmla="*/ 207394 h 353789"/>
              <a:gd name="connsiteX15" fmla="*/ 36258 w 540058"/>
              <a:gd name="connsiteY15" fmla="*/ 256192 h 353789"/>
              <a:gd name="connsiteX16" fmla="*/ 59158 w 540058"/>
              <a:gd name="connsiteY16" fmla="*/ 280592 h 353789"/>
              <a:gd name="connsiteX17" fmla="*/ 36258 w 540058"/>
              <a:gd name="connsiteY17" fmla="*/ 329390 h 353789"/>
              <a:gd name="connsiteX18" fmla="*/ 93508 w 540058"/>
              <a:gd name="connsiteY18" fmla="*/ 353789 h 353789"/>
              <a:gd name="connsiteX19" fmla="*/ 185108 w 540058"/>
              <a:gd name="connsiteY19" fmla="*/ 329390 h 353789"/>
              <a:gd name="connsiteX20" fmla="*/ 219458 w 540058"/>
              <a:gd name="connsiteY20" fmla="*/ 268392 h 353789"/>
              <a:gd name="connsiteX21" fmla="*/ 299608 w 540058"/>
              <a:gd name="connsiteY21" fmla="*/ 231793 h 353789"/>
              <a:gd name="connsiteX22" fmla="*/ 356858 w 540058"/>
              <a:gd name="connsiteY22" fmla="*/ 207394 h 353789"/>
              <a:gd name="connsiteX23" fmla="*/ 459458 w 540058"/>
              <a:gd name="connsiteY23" fmla="*/ 213399 h 353789"/>
              <a:gd name="connsiteX24" fmla="*/ 494258 w 540058"/>
              <a:gd name="connsiteY24" fmla="*/ 243993 h 353789"/>
              <a:gd name="connsiteX25" fmla="*/ 540058 w 540058"/>
              <a:gd name="connsiteY25" fmla="*/ 231793 h 353789"/>
              <a:gd name="connsiteX0" fmla="*/ 540058 w 545783"/>
              <a:gd name="connsiteY0" fmla="*/ 231793 h 353789"/>
              <a:gd name="connsiteX1" fmla="*/ 528608 w 545783"/>
              <a:gd name="connsiteY1" fmla="*/ 182995 h 353789"/>
              <a:gd name="connsiteX2" fmla="*/ 482808 w 545783"/>
              <a:gd name="connsiteY2" fmla="*/ 109797 h 353789"/>
              <a:gd name="connsiteX3" fmla="*/ 356858 w 545783"/>
              <a:gd name="connsiteY3" fmla="*/ 109797 h 353789"/>
              <a:gd name="connsiteX4" fmla="*/ 249302 w 545783"/>
              <a:gd name="connsiteY4" fmla="*/ 103258 h 353789"/>
              <a:gd name="connsiteX5" fmla="*/ 208008 w 545783"/>
              <a:gd name="connsiteY5" fmla="*/ 6037 h 353789"/>
              <a:gd name="connsiteX6" fmla="*/ 173658 w 545783"/>
              <a:gd name="connsiteY6" fmla="*/ 67035 h 353789"/>
              <a:gd name="connsiteX7" fmla="*/ 185108 w 545783"/>
              <a:gd name="connsiteY7" fmla="*/ 103634 h 353789"/>
              <a:gd name="connsiteX8" fmla="*/ 168414 w 545783"/>
              <a:gd name="connsiteY8" fmla="*/ 152198 h 353789"/>
              <a:gd name="connsiteX9" fmla="*/ 118831 w 545783"/>
              <a:gd name="connsiteY9" fmla="*/ 139813 h 353789"/>
              <a:gd name="connsiteX10" fmla="*/ 116408 w 545783"/>
              <a:gd name="connsiteY10" fmla="*/ 109797 h 353789"/>
              <a:gd name="connsiteX11" fmla="*/ 93508 w 545783"/>
              <a:gd name="connsiteY11" fmla="*/ 109797 h 353789"/>
              <a:gd name="connsiteX12" fmla="*/ 59158 w 545783"/>
              <a:gd name="connsiteY12" fmla="*/ 146396 h 353789"/>
              <a:gd name="connsiteX13" fmla="*/ 47708 w 545783"/>
              <a:gd name="connsiteY13" fmla="*/ 170795 h 353789"/>
              <a:gd name="connsiteX14" fmla="*/ 1908 w 545783"/>
              <a:gd name="connsiteY14" fmla="*/ 207394 h 353789"/>
              <a:gd name="connsiteX15" fmla="*/ 36258 w 545783"/>
              <a:gd name="connsiteY15" fmla="*/ 256192 h 353789"/>
              <a:gd name="connsiteX16" fmla="*/ 59158 w 545783"/>
              <a:gd name="connsiteY16" fmla="*/ 280592 h 353789"/>
              <a:gd name="connsiteX17" fmla="*/ 36258 w 545783"/>
              <a:gd name="connsiteY17" fmla="*/ 329390 h 353789"/>
              <a:gd name="connsiteX18" fmla="*/ 93508 w 545783"/>
              <a:gd name="connsiteY18" fmla="*/ 353789 h 353789"/>
              <a:gd name="connsiteX19" fmla="*/ 185108 w 545783"/>
              <a:gd name="connsiteY19" fmla="*/ 329390 h 353789"/>
              <a:gd name="connsiteX20" fmla="*/ 219458 w 545783"/>
              <a:gd name="connsiteY20" fmla="*/ 268392 h 353789"/>
              <a:gd name="connsiteX21" fmla="*/ 299608 w 545783"/>
              <a:gd name="connsiteY21" fmla="*/ 231793 h 353789"/>
              <a:gd name="connsiteX22" fmla="*/ 356858 w 545783"/>
              <a:gd name="connsiteY22" fmla="*/ 207394 h 353789"/>
              <a:gd name="connsiteX23" fmla="*/ 459458 w 545783"/>
              <a:gd name="connsiteY23" fmla="*/ 213399 h 353789"/>
              <a:gd name="connsiteX24" fmla="*/ 494258 w 545783"/>
              <a:gd name="connsiteY24" fmla="*/ 243993 h 353789"/>
              <a:gd name="connsiteX25" fmla="*/ 540058 w 545783"/>
              <a:gd name="connsiteY25" fmla="*/ 231793 h 353789"/>
              <a:gd name="connsiteX0" fmla="*/ 540058 w 545783"/>
              <a:gd name="connsiteY0" fmla="*/ 231793 h 353789"/>
              <a:gd name="connsiteX1" fmla="*/ 528608 w 545783"/>
              <a:gd name="connsiteY1" fmla="*/ 182995 h 353789"/>
              <a:gd name="connsiteX2" fmla="*/ 482808 w 545783"/>
              <a:gd name="connsiteY2" fmla="*/ 109797 h 353789"/>
              <a:gd name="connsiteX3" fmla="*/ 356858 w 545783"/>
              <a:gd name="connsiteY3" fmla="*/ 109797 h 353789"/>
              <a:gd name="connsiteX4" fmla="*/ 249302 w 545783"/>
              <a:gd name="connsiteY4" fmla="*/ 103258 h 353789"/>
              <a:gd name="connsiteX5" fmla="*/ 208008 w 545783"/>
              <a:gd name="connsiteY5" fmla="*/ 6037 h 353789"/>
              <a:gd name="connsiteX6" fmla="*/ 173658 w 545783"/>
              <a:gd name="connsiteY6" fmla="*/ 67035 h 353789"/>
              <a:gd name="connsiteX7" fmla="*/ 185108 w 545783"/>
              <a:gd name="connsiteY7" fmla="*/ 103634 h 353789"/>
              <a:gd name="connsiteX8" fmla="*/ 168414 w 545783"/>
              <a:gd name="connsiteY8" fmla="*/ 152198 h 353789"/>
              <a:gd name="connsiteX9" fmla="*/ 118831 w 545783"/>
              <a:gd name="connsiteY9" fmla="*/ 139813 h 353789"/>
              <a:gd name="connsiteX10" fmla="*/ 116408 w 545783"/>
              <a:gd name="connsiteY10" fmla="*/ 109797 h 353789"/>
              <a:gd name="connsiteX11" fmla="*/ 93508 w 545783"/>
              <a:gd name="connsiteY11" fmla="*/ 109797 h 353789"/>
              <a:gd name="connsiteX12" fmla="*/ 59158 w 545783"/>
              <a:gd name="connsiteY12" fmla="*/ 146396 h 353789"/>
              <a:gd name="connsiteX13" fmla="*/ 47708 w 545783"/>
              <a:gd name="connsiteY13" fmla="*/ 170795 h 353789"/>
              <a:gd name="connsiteX14" fmla="*/ 1908 w 545783"/>
              <a:gd name="connsiteY14" fmla="*/ 207394 h 353789"/>
              <a:gd name="connsiteX15" fmla="*/ 36258 w 545783"/>
              <a:gd name="connsiteY15" fmla="*/ 256192 h 353789"/>
              <a:gd name="connsiteX16" fmla="*/ 59158 w 545783"/>
              <a:gd name="connsiteY16" fmla="*/ 280592 h 353789"/>
              <a:gd name="connsiteX17" fmla="*/ 36258 w 545783"/>
              <a:gd name="connsiteY17" fmla="*/ 329390 h 353789"/>
              <a:gd name="connsiteX18" fmla="*/ 93508 w 545783"/>
              <a:gd name="connsiteY18" fmla="*/ 353789 h 353789"/>
              <a:gd name="connsiteX19" fmla="*/ 185108 w 545783"/>
              <a:gd name="connsiteY19" fmla="*/ 329390 h 353789"/>
              <a:gd name="connsiteX20" fmla="*/ 219458 w 545783"/>
              <a:gd name="connsiteY20" fmla="*/ 268392 h 353789"/>
              <a:gd name="connsiteX21" fmla="*/ 299608 w 545783"/>
              <a:gd name="connsiteY21" fmla="*/ 231793 h 353789"/>
              <a:gd name="connsiteX22" fmla="*/ 356858 w 545783"/>
              <a:gd name="connsiteY22" fmla="*/ 207394 h 353789"/>
              <a:gd name="connsiteX23" fmla="*/ 416672 w 545783"/>
              <a:gd name="connsiteY23" fmla="*/ 206944 h 353789"/>
              <a:gd name="connsiteX24" fmla="*/ 459458 w 545783"/>
              <a:gd name="connsiteY24" fmla="*/ 213399 h 353789"/>
              <a:gd name="connsiteX25" fmla="*/ 494258 w 545783"/>
              <a:gd name="connsiteY25" fmla="*/ 243993 h 353789"/>
              <a:gd name="connsiteX26" fmla="*/ 540058 w 545783"/>
              <a:gd name="connsiteY26" fmla="*/ 231793 h 353789"/>
              <a:gd name="connsiteX0" fmla="*/ 540058 w 545783"/>
              <a:gd name="connsiteY0" fmla="*/ 231793 h 353789"/>
              <a:gd name="connsiteX1" fmla="*/ 528608 w 545783"/>
              <a:gd name="connsiteY1" fmla="*/ 182995 h 353789"/>
              <a:gd name="connsiteX2" fmla="*/ 482808 w 545783"/>
              <a:gd name="connsiteY2" fmla="*/ 109797 h 353789"/>
              <a:gd name="connsiteX3" fmla="*/ 356858 w 545783"/>
              <a:gd name="connsiteY3" fmla="*/ 109797 h 353789"/>
              <a:gd name="connsiteX4" fmla="*/ 249302 w 545783"/>
              <a:gd name="connsiteY4" fmla="*/ 103258 h 353789"/>
              <a:gd name="connsiteX5" fmla="*/ 208008 w 545783"/>
              <a:gd name="connsiteY5" fmla="*/ 6037 h 353789"/>
              <a:gd name="connsiteX6" fmla="*/ 173658 w 545783"/>
              <a:gd name="connsiteY6" fmla="*/ 67035 h 353789"/>
              <a:gd name="connsiteX7" fmla="*/ 185108 w 545783"/>
              <a:gd name="connsiteY7" fmla="*/ 103634 h 353789"/>
              <a:gd name="connsiteX8" fmla="*/ 168414 w 545783"/>
              <a:gd name="connsiteY8" fmla="*/ 152198 h 353789"/>
              <a:gd name="connsiteX9" fmla="*/ 118831 w 545783"/>
              <a:gd name="connsiteY9" fmla="*/ 139813 h 353789"/>
              <a:gd name="connsiteX10" fmla="*/ 116408 w 545783"/>
              <a:gd name="connsiteY10" fmla="*/ 109797 h 353789"/>
              <a:gd name="connsiteX11" fmla="*/ 93508 w 545783"/>
              <a:gd name="connsiteY11" fmla="*/ 109797 h 353789"/>
              <a:gd name="connsiteX12" fmla="*/ 59158 w 545783"/>
              <a:gd name="connsiteY12" fmla="*/ 146396 h 353789"/>
              <a:gd name="connsiteX13" fmla="*/ 47708 w 545783"/>
              <a:gd name="connsiteY13" fmla="*/ 170795 h 353789"/>
              <a:gd name="connsiteX14" fmla="*/ 1908 w 545783"/>
              <a:gd name="connsiteY14" fmla="*/ 207394 h 353789"/>
              <a:gd name="connsiteX15" fmla="*/ 36258 w 545783"/>
              <a:gd name="connsiteY15" fmla="*/ 256192 h 353789"/>
              <a:gd name="connsiteX16" fmla="*/ 59158 w 545783"/>
              <a:gd name="connsiteY16" fmla="*/ 280592 h 353789"/>
              <a:gd name="connsiteX17" fmla="*/ 36258 w 545783"/>
              <a:gd name="connsiteY17" fmla="*/ 329390 h 353789"/>
              <a:gd name="connsiteX18" fmla="*/ 93508 w 545783"/>
              <a:gd name="connsiteY18" fmla="*/ 353789 h 353789"/>
              <a:gd name="connsiteX19" fmla="*/ 185108 w 545783"/>
              <a:gd name="connsiteY19" fmla="*/ 329390 h 353789"/>
              <a:gd name="connsiteX20" fmla="*/ 219458 w 545783"/>
              <a:gd name="connsiteY20" fmla="*/ 268392 h 353789"/>
              <a:gd name="connsiteX21" fmla="*/ 299608 w 545783"/>
              <a:gd name="connsiteY21" fmla="*/ 231793 h 353789"/>
              <a:gd name="connsiteX22" fmla="*/ 356858 w 545783"/>
              <a:gd name="connsiteY22" fmla="*/ 207394 h 353789"/>
              <a:gd name="connsiteX23" fmla="*/ 425558 w 545783"/>
              <a:gd name="connsiteY23" fmla="*/ 182995 h 353789"/>
              <a:gd name="connsiteX24" fmla="*/ 459458 w 545783"/>
              <a:gd name="connsiteY24" fmla="*/ 213399 h 353789"/>
              <a:gd name="connsiteX25" fmla="*/ 494258 w 545783"/>
              <a:gd name="connsiteY25" fmla="*/ 243993 h 353789"/>
              <a:gd name="connsiteX26" fmla="*/ 540058 w 545783"/>
              <a:gd name="connsiteY26" fmla="*/ 231793 h 353789"/>
              <a:gd name="connsiteX0" fmla="*/ 540058 w 545783"/>
              <a:gd name="connsiteY0" fmla="*/ 231793 h 353789"/>
              <a:gd name="connsiteX1" fmla="*/ 528608 w 545783"/>
              <a:gd name="connsiteY1" fmla="*/ 182995 h 353789"/>
              <a:gd name="connsiteX2" fmla="*/ 482808 w 545783"/>
              <a:gd name="connsiteY2" fmla="*/ 109797 h 353789"/>
              <a:gd name="connsiteX3" fmla="*/ 356858 w 545783"/>
              <a:gd name="connsiteY3" fmla="*/ 109797 h 353789"/>
              <a:gd name="connsiteX4" fmla="*/ 249302 w 545783"/>
              <a:gd name="connsiteY4" fmla="*/ 103258 h 353789"/>
              <a:gd name="connsiteX5" fmla="*/ 208008 w 545783"/>
              <a:gd name="connsiteY5" fmla="*/ 6037 h 353789"/>
              <a:gd name="connsiteX6" fmla="*/ 173658 w 545783"/>
              <a:gd name="connsiteY6" fmla="*/ 67035 h 353789"/>
              <a:gd name="connsiteX7" fmla="*/ 185108 w 545783"/>
              <a:gd name="connsiteY7" fmla="*/ 103634 h 353789"/>
              <a:gd name="connsiteX8" fmla="*/ 168414 w 545783"/>
              <a:gd name="connsiteY8" fmla="*/ 152198 h 353789"/>
              <a:gd name="connsiteX9" fmla="*/ 118831 w 545783"/>
              <a:gd name="connsiteY9" fmla="*/ 139813 h 353789"/>
              <a:gd name="connsiteX10" fmla="*/ 116408 w 545783"/>
              <a:gd name="connsiteY10" fmla="*/ 109797 h 353789"/>
              <a:gd name="connsiteX11" fmla="*/ 93508 w 545783"/>
              <a:gd name="connsiteY11" fmla="*/ 109797 h 353789"/>
              <a:gd name="connsiteX12" fmla="*/ 59158 w 545783"/>
              <a:gd name="connsiteY12" fmla="*/ 146396 h 353789"/>
              <a:gd name="connsiteX13" fmla="*/ 47708 w 545783"/>
              <a:gd name="connsiteY13" fmla="*/ 170795 h 353789"/>
              <a:gd name="connsiteX14" fmla="*/ 1908 w 545783"/>
              <a:gd name="connsiteY14" fmla="*/ 207394 h 353789"/>
              <a:gd name="connsiteX15" fmla="*/ 36258 w 545783"/>
              <a:gd name="connsiteY15" fmla="*/ 256192 h 353789"/>
              <a:gd name="connsiteX16" fmla="*/ 59158 w 545783"/>
              <a:gd name="connsiteY16" fmla="*/ 280592 h 353789"/>
              <a:gd name="connsiteX17" fmla="*/ 36258 w 545783"/>
              <a:gd name="connsiteY17" fmla="*/ 329390 h 353789"/>
              <a:gd name="connsiteX18" fmla="*/ 93508 w 545783"/>
              <a:gd name="connsiteY18" fmla="*/ 353789 h 353789"/>
              <a:gd name="connsiteX19" fmla="*/ 185108 w 545783"/>
              <a:gd name="connsiteY19" fmla="*/ 329390 h 353789"/>
              <a:gd name="connsiteX20" fmla="*/ 219458 w 545783"/>
              <a:gd name="connsiteY20" fmla="*/ 268392 h 353789"/>
              <a:gd name="connsiteX21" fmla="*/ 299608 w 545783"/>
              <a:gd name="connsiteY21" fmla="*/ 231793 h 353789"/>
              <a:gd name="connsiteX22" fmla="*/ 356858 w 545783"/>
              <a:gd name="connsiteY22" fmla="*/ 207394 h 353789"/>
              <a:gd name="connsiteX23" fmla="*/ 414108 w 545783"/>
              <a:gd name="connsiteY23" fmla="*/ 219594 h 353789"/>
              <a:gd name="connsiteX24" fmla="*/ 459458 w 545783"/>
              <a:gd name="connsiteY24" fmla="*/ 213399 h 353789"/>
              <a:gd name="connsiteX25" fmla="*/ 494258 w 545783"/>
              <a:gd name="connsiteY25" fmla="*/ 243993 h 353789"/>
              <a:gd name="connsiteX26" fmla="*/ 540058 w 545783"/>
              <a:gd name="connsiteY26" fmla="*/ 231793 h 353789"/>
              <a:gd name="connsiteX0" fmla="*/ 540058 w 545783"/>
              <a:gd name="connsiteY0" fmla="*/ 231793 h 353789"/>
              <a:gd name="connsiteX1" fmla="*/ 528608 w 545783"/>
              <a:gd name="connsiteY1" fmla="*/ 182995 h 353789"/>
              <a:gd name="connsiteX2" fmla="*/ 514740 w 545783"/>
              <a:gd name="connsiteY2" fmla="*/ 149926 h 353789"/>
              <a:gd name="connsiteX3" fmla="*/ 482808 w 545783"/>
              <a:gd name="connsiteY3" fmla="*/ 109797 h 353789"/>
              <a:gd name="connsiteX4" fmla="*/ 356858 w 545783"/>
              <a:gd name="connsiteY4" fmla="*/ 109797 h 353789"/>
              <a:gd name="connsiteX5" fmla="*/ 249302 w 545783"/>
              <a:gd name="connsiteY5" fmla="*/ 103258 h 353789"/>
              <a:gd name="connsiteX6" fmla="*/ 208008 w 545783"/>
              <a:gd name="connsiteY6" fmla="*/ 6037 h 353789"/>
              <a:gd name="connsiteX7" fmla="*/ 173658 w 545783"/>
              <a:gd name="connsiteY7" fmla="*/ 67035 h 353789"/>
              <a:gd name="connsiteX8" fmla="*/ 185108 w 545783"/>
              <a:gd name="connsiteY8" fmla="*/ 103634 h 353789"/>
              <a:gd name="connsiteX9" fmla="*/ 168414 w 545783"/>
              <a:gd name="connsiteY9" fmla="*/ 152198 h 353789"/>
              <a:gd name="connsiteX10" fmla="*/ 118831 w 545783"/>
              <a:gd name="connsiteY10" fmla="*/ 139813 h 353789"/>
              <a:gd name="connsiteX11" fmla="*/ 116408 w 545783"/>
              <a:gd name="connsiteY11" fmla="*/ 109797 h 353789"/>
              <a:gd name="connsiteX12" fmla="*/ 93508 w 545783"/>
              <a:gd name="connsiteY12" fmla="*/ 109797 h 353789"/>
              <a:gd name="connsiteX13" fmla="*/ 59158 w 545783"/>
              <a:gd name="connsiteY13" fmla="*/ 146396 h 353789"/>
              <a:gd name="connsiteX14" fmla="*/ 47708 w 545783"/>
              <a:gd name="connsiteY14" fmla="*/ 170795 h 353789"/>
              <a:gd name="connsiteX15" fmla="*/ 1908 w 545783"/>
              <a:gd name="connsiteY15" fmla="*/ 207394 h 353789"/>
              <a:gd name="connsiteX16" fmla="*/ 36258 w 545783"/>
              <a:gd name="connsiteY16" fmla="*/ 256192 h 353789"/>
              <a:gd name="connsiteX17" fmla="*/ 59158 w 545783"/>
              <a:gd name="connsiteY17" fmla="*/ 280592 h 353789"/>
              <a:gd name="connsiteX18" fmla="*/ 36258 w 545783"/>
              <a:gd name="connsiteY18" fmla="*/ 329390 h 353789"/>
              <a:gd name="connsiteX19" fmla="*/ 93508 w 545783"/>
              <a:gd name="connsiteY19" fmla="*/ 353789 h 353789"/>
              <a:gd name="connsiteX20" fmla="*/ 185108 w 545783"/>
              <a:gd name="connsiteY20" fmla="*/ 329390 h 353789"/>
              <a:gd name="connsiteX21" fmla="*/ 219458 w 545783"/>
              <a:gd name="connsiteY21" fmla="*/ 268392 h 353789"/>
              <a:gd name="connsiteX22" fmla="*/ 299608 w 545783"/>
              <a:gd name="connsiteY22" fmla="*/ 231793 h 353789"/>
              <a:gd name="connsiteX23" fmla="*/ 356858 w 545783"/>
              <a:gd name="connsiteY23" fmla="*/ 207394 h 353789"/>
              <a:gd name="connsiteX24" fmla="*/ 414108 w 545783"/>
              <a:gd name="connsiteY24" fmla="*/ 219594 h 353789"/>
              <a:gd name="connsiteX25" fmla="*/ 459458 w 545783"/>
              <a:gd name="connsiteY25" fmla="*/ 213399 h 353789"/>
              <a:gd name="connsiteX26" fmla="*/ 494258 w 545783"/>
              <a:gd name="connsiteY26" fmla="*/ 243993 h 353789"/>
              <a:gd name="connsiteX27" fmla="*/ 540058 w 545783"/>
              <a:gd name="connsiteY27" fmla="*/ 231793 h 353789"/>
              <a:gd name="connsiteX0" fmla="*/ 540058 w 545783"/>
              <a:gd name="connsiteY0" fmla="*/ 231793 h 353789"/>
              <a:gd name="connsiteX1" fmla="*/ 528608 w 545783"/>
              <a:gd name="connsiteY1" fmla="*/ 182995 h 353789"/>
              <a:gd name="connsiteX2" fmla="*/ 505708 w 545783"/>
              <a:gd name="connsiteY2" fmla="*/ 158595 h 353789"/>
              <a:gd name="connsiteX3" fmla="*/ 482808 w 545783"/>
              <a:gd name="connsiteY3" fmla="*/ 109797 h 353789"/>
              <a:gd name="connsiteX4" fmla="*/ 356858 w 545783"/>
              <a:gd name="connsiteY4" fmla="*/ 109797 h 353789"/>
              <a:gd name="connsiteX5" fmla="*/ 249302 w 545783"/>
              <a:gd name="connsiteY5" fmla="*/ 103258 h 353789"/>
              <a:gd name="connsiteX6" fmla="*/ 208008 w 545783"/>
              <a:gd name="connsiteY6" fmla="*/ 6037 h 353789"/>
              <a:gd name="connsiteX7" fmla="*/ 173658 w 545783"/>
              <a:gd name="connsiteY7" fmla="*/ 67035 h 353789"/>
              <a:gd name="connsiteX8" fmla="*/ 185108 w 545783"/>
              <a:gd name="connsiteY8" fmla="*/ 103634 h 353789"/>
              <a:gd name="connsiteX9" fmla="*/ 168414 w 545783"/>
              <a:gd name="connsiteY9" fmla="*/ 152198 h 353789"/>
              <a:gd name="connsiteX10" fmla="*/ 118831 w 545783"/>
              <a:gd name="connsiteY10" fmla="*/ 139813 h 353789"/>
              <a:gd name="connsiteX11" fmla="*/ 116408 w 545783"/>
              <a:gd name="connsiteY11" fmla="*/ 109797 h 353789"/>
              <a:gd name="connsiteX12" fmla="*/ 93508 w 545783"/>
              <a:gd name="connsiteY12" fmla="*/ 109797 h 353789"/>
              <a:gd name="connsiteX13" fmla="*/ 59158 w 545783"/>
              <a:gd name="connsiteY13" fmla="*/ 146396 h 353789"/>
              <a:gd name="connsiteX14" fmla="*/ 47708 w 545783"/>
              <a:gd name="connsiteY14" fmla="*/ 170795 h 353789"/>
              <a:gd name="connsiteX15" fmla="*/ 1908 w 545783"/>
              <a:gd name="connsiteY15" fmla="*/ 207394 h 353789"/>
              <a:gd name="connsiteX16" fmla="*/ 36258 w 545783"/>
              <a:gd name="connsiteY16" fmla="*/ 256192 h 353789"/>
              <a:gd name="connsiteX17" fmla="*/ 59158 w 545783"/>
              <a:gd name="connsiteY17" fmla="*/ 280592 h 353789"/>
              <a:gd name="connsiteX18" fmla="*/ 36258 w 545783"/>
              <a:gd name="connsiteY18" fmla="*/ 329390 h 353789"/>
              <a:gd name="connsiteX19" fmla="*/ 93508 w 545783"/>
              <a:gd name="connsiteY19" fmla="*/ 353789 h 353789"/>
              <a:gd name="connsiteX20" fmla="*/ 185108 w 545783"/>
              <a:gd name="connsiteY20" fmla="*/ 329390 h 353789"/>
              <a:gd name="connsiteX21" fmla="*/ 219458 w 545783"/>
              <a:gd name="connsiteY21" fmla="*/ 268392 h 353789"/>
              <a:gd name="connsiteX22" fmla="*/ 299608 w 545783"/>
              <a:gd name="connsiteY22" fmla="*/ 231793 h 353789"/>
              <a:gd name="connsiteX23" fmla="*/ 356858 w 545783"/>
              <a:gd name="connsiteY23" fmla="*/ 207394 h 353789"/>
              <a:gd name="connsiteX24" fmla="*/ 414108 w 545783"/>
              <a:gd name="connsiteY24" fmla="*/ 219594 h 353789"/>
              <a:gd name="connsiteX25" fmla="*/ 459458 w 545783"/>
              <a:gd name="connsiteY25" fmla="*/ 213399 h 353789"/>
              <a:gd name="connsiteX26" fmla="*/ 494258 w 545783"/>
              <a:gd name="connsiteY26" fmla="*/ 243993 h 353789"/>
              <a:gd name="connsiteX27" fmla="*/ 540058 w 545783"/>
              <a:gd name="connsiteY27" fmla="*/ 231793 h 353789"/>
              <a:gd name="connsiteX0" fmla="*/ 540058 w 543875"/>
              <a:gd name="connsiteY0" fmla="*/ 231793 h 353789"/>
              <a:gd name="connsiteX1" fmla="*/ 517158 w 543875"/>
              <a:gd name="connsiteY1" fmla="*/ 182995 h 353789"/>
              <a:gd name="connsiteX2" fmla="*/ 505708 w 543875"/>
              <a:gd name="connsiteY2" fmla="*/ 158595 h 353789"/>
              <a:gd name="connsiteX3" fmla="*/ 482808 w 543875"/>
              <a:gd name="connsiteY3" fmla="*/ 109797 h 353789"/>
              <a:gd name="connsiteX4" fmla="*/ 356858 w 543875"/>
              <a:gd name="connsiteY4" fmla="*/ 109797 h 353789"/>
              <a:gd name="connsiteX5" fmla="*/ 249302 w 543875"/>
              <a:gd name="connsiteY5" fmla="*/ 103258 h 353789"/>
              <a:gd name="connsiteX6" fmla="*/ 208008 w 543875"/>
              <a:gd name="connsiteY6" fmla="*/ 6037 h 353789"/>
              <a:gd name="connsiteX7" fmla="*/ 173658 w 543875"/>
              <a:gd name="connsiteY7" fmla="*/ 67035 h 353789"/>
              <a:gd name="connsiteX8" fmla="*/ 185108 w 543875"/>
              <a:gd name="connsiteY8" fmla="*/ 103634 h 353789"/>
              <a:gd name="connsiteX9" fmla="*/ 168414 w 543875"/>
              <a:gd name="connsiteY9" fmla="*/ 152198 h 353789"/>
              <a:gd name="connsiteX10" fmla="*/ 118831 w 543875"/>
              <a:gd name="connsiteY10" fmla="*/ 139813 h 353789"/>
              <a:gd name="connsiteX11" fmla="*/ 116408 w 543875"/>
              <a:gd name="connsiteY11" fmla="*/ 109797 h 353789"/>
              <a:gd name="connsiteX12" fmla="*/ 93508 w 543875"/>
              <a:gd name="connsiteY12" fmla="*/ 109797 h 353789"/>
              <a:gd name="connsiteX13" fmla="*/ 59158 w 543875"/>
              <a:gd name="connsiteY13" fmla="*/ 146396 h 353789"/>
              <a:gd name="connsiteX14" fmla="*/ 47708 w 543875"/>
              <a:gd name="connsiteY14" fmla="*/ 170795 h 353789"/>
              <a:gd name="connsiteX15" fmla="*/ 1908 w 543875"/>
              <a:gd name="connsiteY15" fmla="*/ 207394 h 353789"/>
              <a:gd name="connsiteX16" fmla="*/ 36258 w 543875"/>
              <a:gd name="connsiteY16" fmla="*/ 256192 h 353789"/>
              <a:gd name="connsiteX17" fmla="*/ 59158 w 543875"/>
              <a:gd name="connsiteY17" fmla="*/ 280592 h 353789"/>
              <a:gd name="connsiteX18" fmla="*/ 36258 w 543875"/>
              <a:gd name="connsiteY18" fmla="*/ 329390 h 353789"/>
              <a:gd name="connsiteX19" fmla="*/ 93508 w 543875"/>
              <a:gd name="connsiteY19" fmla="*/ 353789 h 353789"/>
              <a:gd name="connsiteX20" fmla="*/ 185108 w 543875"/>
              <a:gd name="connsiteY20" fmla="*/ 329390 h 353789"/>
              <a:gd name="connsiteX21" fmla="*/ 219458 w 543875"/>
              <a:gd name="connsiteY21" fmla="*/ 268392 h 353789"/>
              <a:gd name="connsiteX22" fmla="*/ 299608 w 543875"/>
              <a:gd name="connsiteY22" fmla="*/ 231793 h 353789"/>
              <a:gd name="connsiteX23" fmla="*/ 356858 w 543875"/>
              <a:gd name="connsiteY23" fmla="*/ 207394 h 353789"/>
              <a:gd name="connsiteX24" fmla="*/ 414108 w 543875"/>
              <a:gd name="connsiteY24" fmla="*/ 219594 h 353789"/>
              <a:gd name="connsiteX25" fmla="*/ 459458 w 543875"/>
              <a:gd name="connsiteY25" fmla="*/ 213399 h 353789"/>
              <a:gd name="connsiteX26" fmla="*/ 494258 w 543875"/>
              <a:gd name="connsiteY26" fmla="*/ 243993 h 353789"/>
              <a:gd name="connsiteX27" fmla="*/ 540058 w 543875"/>
              <a:gd name="connsiteY27" fmla="*/ 231793 h 353789"/>
              <a:gd name="connsiteX0" fmla="*/ 505708 w 526700"/>
              <a:gd name="connsiteY0" fmla="*/ 219594 h 353789"/>
              <a:gd name="connsiteX1" fmla="*/ 517158 w 526700"/>
              <a:gd name="connsiteY1" fmla="*/ 182995 h 353789"/>
              <a:gd name="connsiteX2" fmla="*/ 505708 w 526700"/>
              <a:gd name="connsiteY2" fmla="*/ 158595 h 353789"/>
              <a:gd name="connsiteX3" fmla="*/ 482808 w 526700"/>
              <a:gd name="connsiteY3" fmla="*/ 109797 h 353789"/>
              <a:gd name="connsiteX4" fmla="*/ 356858 w 526700"/>
              <a:gd name="connsiteY4" fmla="*/ 109797 h 353789"/>
              <a:gd name="connsiteX5" fmla="*/ 249302 w 526700"/>
              <a:gd name="connsiteY5" fmla="*/ 103258 h 353789"/>
              <a:gd name="connsiteX6" fmla="*/ 208008 w 526700"/>
              <a:gd name="connsiteY6" fmla="*/ 6037 h 353789"/>
              <a:gd name="connsiteX7" fmla="*/ 173658 w 526700"/>
              <a:gd name="connsiteY7" fmla="*/ 67035 h 353789"/>
              <a:gd name="connsiteX8" fmla="*/ 185108 w 526700"/>
              <a:gd name="connsiteY8" fmla="*/ 103634 h 353789"/>
              <a:gd name="connsiteX9" fmla="*/ 168414 w 526700"/>
              <a:gd name="connsiteY9" fmla="*/ 152198 h 353789"/>
              <a:gd name="connsiteX10" fmla="*/ 118831 w 526700"/>
              <a:gd name="connsiteY10" fmla="*/ 139813 h 353789"/>
              <a:gd name="connsiteX11" fmla="*/ 116408 w 526700"/>
              <a:gd name="connsiteY11" fmla="*/ 109797 h 353789"/>
              <a:gd name="connsiteX12" fmla="*/ 93508 w 526700"/>
              <a:gd name="connsiteY12" fmla="*/ 109797 h 353789"/>
              <a:gd name="connsiteX13" fmla="*/ 59158 w 526700"/>
              <a:gd name="connsiteY13" fmla="*/ 146396 h 353789"/>
              <a:gd name="connsiteX14" fmla="*/ 47708 w 526700"/>
              <a:gd name="connsiteY14" fmla="*/ 170795 h 353789"/>
              <a:gd name="connsiteX15" fmla="*/ 1908 w 526700"/>
              <a:gd name="connsiteY15" fmla="*/ 207394 h 353789"/>
              <a:gd name="connsiteX16" fmla="*/ 36258 w 526700"/>
              <a:gd name="connsiteY16" fmla="*/ 256192 h 353789"/>
              <a:gd name="connsiteX17" fmla="*/ 59158 w 526700"/>
              <a:gd name="connsiteY17" fmla="*/ 280592 h 353789"/>
              <a:gd name="connsiteX18" fmla="*/ 36258 w 526700"/>
              <a:gd name="connsiteY18" fmla="*/ 329390 h 353789"/>
              <a:gd name="connsiteX19" fmla="*/ 93508 w 526700"/>
              <a:gd name="connsiteY19" fmla="*/ 353789 h 353789"/>
              <a:gd name="connsiteX20" fmla="*/ 185108 w 526700"/>
              <a:gd name="connsiteY20" fmla="*/ 329390 h 353789"/>
              <a:gd name="connsiteX21" fmla="*/ 219458 w 526700"/>
              <a:gd name="connsiteY21" fmla="*/ 268392 h 353789"/>
              <a:gd name="connsiteX22" fmla="*/ 299608 w 526700"/>
              <a:gd name="connsiteY22" fmla="*/ 231793 h 353789"/>
              <a:gd name="connsiteX23" fmla="*/ 356858 w 526700"/>
              <a:gd name="connsiteY23" fmla="*/ 207394 h 353789"/>
              <a:gd name="connsiteX24" fmla="*/ 414108 w 526700"/>
              <a:gd name="connsiteY24" fmla="*/ 219594 h 353789"/>
              <a:gd name="connsiteX25" fmla="*/ 459458 w 526700"/>
              <a:gd name="connsiteY25" fmla="*/ 213399 h 353789"/>
              <a:gd name="connsiteX26" fmla="*/ 494258 w 526700"/>
              <a:gd name="connsiteY26" fmla="*/ 243993 h 353789"/>
              <a:gd name="connsiteX27" fmla="*/ 505708 w 526700"/>
              <a:gd name="connsiteY27" fmla="*/ 219594 h 353789"/>
              <a:gd name="connsiteX0" fmla="*/ 505708 w 526700"/>
              <a:gd name="connsiteY0" fmla="*/ 219594 h 353789"/>
              <a:gd name="connsiteX1" fmla="*/ 517158 w 526700"/>
              <a:gd name="connsiteY1" fmla="*/ 182995 h 353789"/>
              <a:gd name="connsiteX2" fmla="*/ 505708 w 526700"/>
              <a:gd name="connsiteY2" fmla="*/ 158595 h 353789"/>
              <a:gd name="connsiteX3" fmla="*/ 482808 w 526700"/>
              <a:gd name="connsiteY3" fmla="*/ 109797 h 353789"/>
              <a:gd name="connsiteX4" fmla="*/ 356858 w 526700"/>
              <a:gd name="connsiteY4" fmla="*/ 109797 h 353789"/>
              <a:gd name="connsiteX5" fmla="*/ 249302 w 526700"/>
              <a:gd name="connsiteY5" fmla="*/ 103258 h 353789"/>
              <a:gd name="connsiteX6" fmla="*/ 208008 w 526700"/>
              <a:gd name="connsiteY6" fmla="*/ 6037 h 353789"/>
              <a:gd name="connsiteX7" fmla="*/ 173658 w 526700"/>
              <a:gd name="connsiteY7" fmla="*/ 67035 h 353789"/>
              <a:gd name="connsiteX8" fmla="*/ 185108 w 526700"/>
              <a:gd name="connsiteY8" fmla="*/ 103634 h 353789"/>
              <a:gd name="connsiteX9" fmla="*/ 168414 w 526700"/>
              <a:gd name="connsiteY9" fmla="*/ 152198 h 353789"/>
              <a:gd name="connsiteX10" fmla="*/ 118831 w 526700"/>
              <a:gd name="connsiteY10" fmla="*/ 139813 h 353789"/>
              <a:gd name="connsiteX11" fmla="*/ 116408 w 526700"/>
              <a:gd name="connsiteY11" fmla="*/ 109797 h 353789"/>
              <a:gd name="connsiteX12" fmla="*/ 93508 w 526700"/>
              <a:gd name="connsiteY12" fmla="*/ 109797 h 353789"/>
              <a:gd name="connsiteX13" fmla="*/ 59158 w 526700"/>
              <a:gd name="connsiteY13" fmla="*/ 146396 h 353789"/>
              <a:gd name="connsiteX14" fmla="*/ 47708 w 526700"/>
              <a:gd name="connsiteY14" fmla="*/ 170795 h 353789"/>
              <a:gd name="connsiteX15" fmla="*/ 1908 w 526700"/>
              <a:gd name="connsiteY15" fmla="*/ 207394 h 353789"/>
              <a:gd name="connsiteX16" fmla="*/ 36258 w 526700"/>
              <a:gd name="connsiteY16" fmla="*/ 256192 h 353789"/>
              <a:gd name="connsiteX17" fmla="*/ 59158 w 526700"/>
              <a:gd name="connsiteY17" fmla="*/ 280592 h 353789"/>
              <a:gd name="connsiteX18" fmla="*/ 36258 w 526700"/>
              <a:gd name="connsiteY18" fmla="*/ 329390 h 353789"/>
              <a:gd name="connsiteX19" fmla="*/ 93508 w 526700"/>
              <a:gd name="connsiteY19" fmla="*/ 353789 h 353789"/>
              <a:gd name="connsiteX20" fmla="*/ 185108 w 526700"/>
              <a:gd name="connsiteY20" fmla="*/ 329390 h 353789"/>
              <a:gd name="connsiteX21" fmla="*/ 219458 w 526700"/>
              <a:gd name="connsiteY21" fmla="*/ 268392 h 353789"/>
              <a:gd name="connsiteX22" fmla="*/ 299608 w 526700"/>
              <a:gd name="connsiteY22" fmla="*/ 231793 h 353789"/>
              <a:gd name="connsiteX23" fmla="*/ 356858 w 526700"/>
              <a:gd name="connsiteY23" fmla="*/ 207394 h 353789"/>
              <a:gd name="connsiteX24" fmla="*/ 414108 w 526700"/>
              <a:gd name="connsiteY24" fmla="*/ 219594 h 353789"/>
              <a:gd name="connsiteX25" fmla="*/ 459458 w 526700"/>
              <a:gd name="connsiteY25" fmla="*/ 213399 h 353789"/>
              <a:gd name="connsiteX26" fmla="*/ 505708 w 526700"/>
              <a:gd name="connsiteY26" fmla="*/ 219594 h 353789"/>
              <a:gd name="connsiteX0" fmla="*/ 505708 w 526700"/>
              <a:gd name="connsiteY0" fmla="*/ 219594 h 353789"/>
              <a:gd name="connsiteX1" fmla="*/ 517158 w 526700"/>
              <a:gd name="connsiteY1" fmla="*/ 182995 h 353789"/>
              <a:gd name="connsiteX2" fmla="*/ 505708 w 526700"/>
              <a:gd name="connsiteY2" fmla="*/ 158595 h 353789"/>
              <a:gd name="connsiteX3" fmla="*/ 482808 w 526700"/>
              <a:gd name="connsiteY3" fmla="*/ 109797 h 353789"/>
              <a:gd name="connsiteX4" fmla="*/ 356858 w 526700"/>
              <a:gd name="connsiteY4" fmla="*/ 109797 h 353789"/>
              <a:gd name="connsiteX5" fmla="*/ 249302 w 526700"/>
              <a:gd name="connsiteY5" fmla="*/ 103258 h 353789"/>
              <a:gd name="connsiteX6" fmla="*/ 208008 w 526700"/>
              <a:gd name="connsiteY6" fmla="*/ 6037 h 353789"/>
              <a:gd name="connsiteX7" fmla="*/ 173658 w 526700"/>
              <a:gd name="connsiteY7" fmla="*/ 67035 h 353789"/>
              <a:gd name="connsiteX8" fmla="*/ 185108 w 526700"/>
              <a:gd name="connsiteY8" fmla="*/ 103634 h 353789"/>
              <a:gd name="connsiteX9" fmla="*/ 168414 w 526700"/>
              <a:gd name="connsiteY9" fmla="*/ 152198 h 353789"/>
              <a:gd name="connsiteX10" fmla="*/ 118831 w 526700"/>
              <a:gd name="connsiteY10" fmla="*/ 139813 h 353789"/>
              <a:gd name="connsiteX11" fmla="*/ 116408 w 526700"/>
              <a:gd name="connsiteY11" fmla="*/ 109797 h 353789"/>
              <a:gd name="connsiteX12" fmla="*/ 93508 w 526700"/>
              <a:gd name="connsiteY12" fmla="*/ 109797 h 353789"/>
              <a:gd name="connsiteX13" fmla="*/ 59158 w 526700"/>
              <a:gd name="connsiteY13" fmla="*/ 146396 h 353789"/>
              <a:gd name="connsiteX14" fmla="*/ 47708 w 526700"/>
              <a:gd name="connsiteY14" fmla="*/ 170795 h 353789"/>
              <a:gd name="connsiteX15" fmla="*/ 1908 w 526700"/>
              <a:gd name="connsiteY15" fmla="*/ 207394 h 353789"/>
              <a:gd name="connsiteX16" fmla="*/ 36258 w 526700"/>
              <a:gd name="connsiteY16" fmla="*/ 256192 h 353789"/>
              <a:gd name="connsiteX17" fmla="*/ 59158 w 526700"/>
              <a:gd name="connsiteY17" fmla="*/ 280592 h 353789"/>
              <a:gd name="connsiteX18" fmla="*/ 36258 w 526700"/>
              <a:gd name="connsiteY18" fmla="*/ 329390 h 353789"/>
              <a:gd name="connsiteX19" fmla="*/ 93508 w 526700"/>
              <a:gd name="connsiteY19" fmla="*/ 353789 h 353789"/>
              <a:gd name="connsiteX20" fmla="*/ 185108 w 526700"/>
              <a:gd name="connsiteY20" fmla="*/ 329390 h 353789"/>
              <a:gd name="connsiteX21" fmla="*/ 219458 w 526700"/>
              <a:gd name="connsiteY21" fmla="*/ 268392 h 353789"/>
              <a:gd name="connsiteX22" fmla="*/ 299608 w 526700"/>
              <a:gd name="connsiteY22" fmla="*/ 231793 h 353789"/>
              <a:gd name="connsiteX23" fmla="*/ 356858 w 526700"/>
              <a:gd name="connsiteY23" fmla="*/ 207394 h 353789"/>
              <a:gd name="connsiteX24" fmla="*/ 414108 w 526700"/>
              <a:gd name="connsiteY24" fmla="*/ 219594 h 353789"/>
              <a:gd name="connsiteX25" fmla="*/ 459458 w 526700"/>
              <a:gd name="connsiteY25" fmla="*/ 213399 h 353789"/>
              <a:gd name="connsiteX26" fmla="*/ 505708 w 526700"/>
              <a:gd name="connsiteY26" fmla="*/ 219594 h 353789"/>
              <a:gd name="connsiteX0" fmla="*/ 505708 w 526700"/>
              <a:gd name="connsiteY0" fmla="*/ 219594 h 353789"/>
              <a:gd name="connsiteX1" fmla="*/ 517158 w 526700"/>
              <a:gd name="connsiteY1" fmla="*/ 182995 h 353789"/>
              <a:gd name="connsiteX2" fmla="*/ 505708 w 526700"/>
              <a:gd name="connsiteY2" fmla="*/ 158595 h 353789"/>
              <a:gd name="connsiteX3" fmla="*/ 482808 w 526700"/>
              <a:gd name="connsiteY3" fmla="*/ 109797 h 353789"/>
              <a:gd name="connsiteX4" fmla="*/ 356858 w 526700"/>
              <a:gd name="connsiteY4" fmla="*/ 109797 h 353789"/>
              <a:gd name="connsiteX5" fmla="*/ 249302 w 526700"/>
              <a:gd name="connsiteY5" fmla="*/ 103258 h 353789"/>
              <a:gd name="connsiteX6" fmla="*/ 208008 w 526700"/>
              <a:gd name="connsiteY6" fmla="*/ 6037 h 353789"/>
              <a:gd name="connsiteX7" fmla="*/ 173658 w 526700"/>
              <a:gd name="connsiteY7" fmla="*/ 67035 h 353789"/>
              <a:gd name="connsiteX8" fmla="*/ 185108 w 526700"/>
              <a:gd name="connsiteY8" fmla="*/ 103634 h 353789"/>
              <a:gd name="connsiteX9" fmla="*/ 168414 w 526700"/>
              <a:gd name="connsiteY9" fmla="*/ 152198 h 353789"/>
              <a:gd name="connsiteX10" fmla="*/ 118831 w 526700"/>
              <a:gd name="connsiteY10" fmla="*/ 139813 h 353789"/>
              <a:gd name="connsiteX11" fmla="*/ 116408 w 526700"/>
              <a:gd name="connsiteY11" fmla="*/ 109797 h 353789"/>
              <a:gd name="connsiteX12" fmla="*/ 93508 w 526700"/>
              <a:gd name="connsiteY12" fmla="*/ 109797 h 353789"/>
              <a:gd name="connsiteX13" fmla="*/ 59158 w 526700"/>
              <a:gd name="connsiteY13" fmla="*/ 146396 h 353789"/>
              <a:gd name="connsiteX14" fmla="*/ 47708 w 526700"/>
              <a:gd name="connsiteY14" fmla="*/ 170795 h 353789"/>
              <a:gd name="connsiteX15" fmla="*/ 1908 w 526700"/>
              <a:gd name="connsiteY15" fmla="*/ 207394 h 353789"/>
              <a:gd name="connsiteX16" fmla="*/ 36258 w 526700"/>
              <a:gd name="connsiteY16" fmla="*/ 256192 h 353789"/>
              <a:gd name="connsiteX17" fmla="*/ 59158 w 526700"/>
              <a:gd name="connsiteY17" fmla="*/ 280592 h 353789"/>
              <a:gd name="connsiteX18" fmla="*/ 36258 w 526700"/>
              <a:gd name="connsiteY18" fmla="*/ 329390 h 353789"/>
              <a:gd name="connsiteX19" fmla="*/ 93508 w 526700"/>
              <a:gd name="connsiteY19" fmla="*/ 353789 h 353789"/>
              <a:gd name="connsiteX20" fmla="*/ 185108 w 526700"/>
              <a:gd name="connsiteY20" fmla="*/ 329390 h 353789"/>
              <a:gd name="connsiteX21" fmla="*/ 219458 w 526700"/>
              <a:gd name="connsiteY21" fmla="*/ 268392 h 353789"/>
              <a:gd name="connsiteX22" fmla="*/ 299608 w 526700"/>
              <a:gd name="connsiteY22" fmla="*/ 231793 h 353789"/>
              <a:gd name="connsiteX23" fmla="*/ 356858 w 526700"/>
              <a:gd name="connsiteY23" fmla="*/ 207394 h 353789"/>
              <a:gd name="connsiteX24" fmla="*/ 414108 w 526700"/>
              <a:gd name="connsiteY24" fmla="*/ 219594 h 353789"/>
              <a:gd name="connsiteX25" fmla="*/ 459458 w 526700"/>
              <a:gd name="connsiteY25" fmla="*/ 213399 h 353789"/>
              <a:gd name="connsiteX26" fmla="*/ 505708 w 526700"/>
              <a:gd name="connsiteY26" fmla="*/ 219594 h 353789"/>
              <a:gd name="connsiteX0" fmla="*/ 505708 w 526700"/>
              <a:gd name="connsiteY0" fmla="*/ 219594 h 353789"/>
              <a:gd name="connsiteX1" fmla="*/ 517158 w 526700"/>
              <a:gd name="connsiteY1" fmla="*/ 182995 h 353789"/>
              <a:gd name="connsiteX2" fmla="*/ 505708 w 526700"/>
              <a:gd name="connsiteY2" fmla="*/ 158595 h 353789"/>
              <a:gd name="connsiteX3" fmla="*/ 482808 w 526700"/>
              <a:gd name="connsiteY3" fmla="*/ 109797 h 353789"/>
              <a:gd name="connsiteX4" fmla="*/ 356858 w 526700"/>
              <a:gd name="connsiteY4" fmla="*/ 109797 h 353789"/>
              <a:gd name="connsiteX5" fmla="*/ 249302 w 526700"/>
              <a:gd name="connsiteY5" fmla="*/ 103258 h 353789"/>
              <a:gd name="connsiteX6" fmla="*/ 208008 w 526700"/>
              <a:gd name="connsiteY6" fmla="*/ 6037 h 353789"/>
              <a:gd name="connsiteX7" fmla="*/ 173658 w 526700"/>
              <a:gd name="connsiteY7" fmla="*/ 67035 h 353789"/>
              <a:gd name="connsiteX8" fmla="*/ 185108 w 526700"/>
              <a:gd name="connsiteY8" fmla="*/ 103634 h 353789"/>
              <a:gd name="connsiteX9" fmla="*/ 168414 w 526700"/>
              <a:gd name="connsiteY9" fmla="*/ 152198 h 353789"/>
              <a:gd name="connsiteX10" fmla="*/ 118831 w 526700"/>
              <a:gd name="connsiteY10" fmla="*/ 139813 h 353789"/>
              <a:gd name="connsiteX11" fmla="*/ 116408 w 526700"/>
              <a:gd name="connsiteY11" fmla="*/ 109797 h 353789"/>
              <a:gd name="connsiteX12" fmla="*/ 93508 w 526700"/>
              <a:gd name="connsiteY12" fmla="*/ 109797 h 353789"/>
              <a:gd name="connsiteX13" fmla="*/ 59158 w 526700"/>
              <a:gd name="connsiteY13" fmla="*/ 146396 h 353789"/>
              <a:gd name="connsiteX14" fmla="*/ 47708 w 526700"/>
              <a:gd name="connsiteY14" fmla="*/ 170795 h 353789"/>
              <a:gd name="connsiteX15" fmla="*/ 1908 w 526700"/>
              <a:gd name="connsiteY15" fmla="*/ 207394 h 353789"/>
              <a:gd name="connsiteX16" fmla="*/ 36258 w 526700"/>
              <a:gd name="connsiteY16" fmla="*/ 256192 h 353789"/>
              <a:gd name="connsiteX17" fmla="*/ 59158 w 526700"/>
              <a:gd name="connsiteY17" fmla="*/ 280592 h 353789"/>
              <a:gd name="connsiteX18" fmla="*/ 36258 w 526700"/>
              <a:gd name="connsiteY18" fmla="*/ 329390 h 353789"/>
              <a:gd name="connsiteX19" fmla="*/ 93508 w 526700"/>
              <a:gd name="connsiteY19" fmla="*/ 353789 h 353789"/>
              <a:gd name="connsiteX20" fmla="*/ 185108 w 526700"/>
              <a:gd name="connsiteY20" fmla="*/ 329390 h 353789"/>
              <a:gd name="connsiteX21" fmla="*/ 219458 w 526700"/>
              <a:gd name="connsiteY21" fmla="*/ 268392 h 353789"/>
              <a:gd name="connsiteX22" fmla="*/ 299608 w 526700"/>
              <a:gd name="connsiteY22" fmla="*/ 231793 h 353789"/>
              <a:gd name="connsiteX23" fmla="*/ 356858 w 526700"/>
              <a:gd name="connsiteY23" fmla="*/ 207394 h 353789"/>
              <a:gd name="connsiteX24" fmla="*/ 414108 w 526700"/>
              <a:gd name="connsiteY24" fmla="*/ 219594 h 353789"/>
              <a:gd name="connsiteX25" fmla="*/ 459458 w 526700"/>
              <a:gd name="connsiteY25" fmla="*/ 213399 h 353789"/>
              <a:gd name="connsiteX26" fmla="*/ 505708 w 526700"/>
              <a:gd name="connsiteY26" fmla="*/ 219594 h 353789"/>
              <a:gd name="connsiteX0" fmla="*/ 505708 w 526700"/>
              <a:gd name="connsiteY0" fmla="*/ 219594 h 335490"/>
              <a:gd name="connsiteX1" fmla="*/ 517158 w 526700"/>
              <a:gd name="connsiteY1" fmla="*/ 182995 h 335490"/>
              <a:gd name="connsiteX2" fmla="*/ 505708 w 526700"/>
              <a:gd name="connsiteY2" fmla="*/ 158595 h 335490"/>
              <a:gd name="connsiteX3" fmla="*/ 482808 w 526700"/>
              <a:gd name="connsiteY3" fmla="*/ 109797 h 335490"/>
              <a:gd name="connsiteX4" fmla="*/ 356858 w 526700"/>
              <a:gd name="connsiteY4" fmla="*/ 109797 h 335490"/>
              <a:gd name="connsiteX5" fmla="*/ 249302 w 526700"/>
              <a:gd name="connsiteY5" fmla="*/ 103258 h 335490"/>
              <a:gd name="connsiteX6" fmla="*/ 208008 w 526700"/>
              <a:gd name="connsiteY6" fmla="*/ 6037 h 335490"/>
              <a:gd name="connsiteX7" fmla="*/ 173658 w 526700"/>
              <a:gd name="connsiteY7" fmla="*/ 67035 h 335490"/>
              <a:gd name="connsiteX8" fmla="*/ 185108 w 526700"/>
              <a:gd name="connsiteY8" fmla="*/ 103634 h 335490"/>
              <a:gd name="connsiteX9" fmla="*/ 168414 w 526700"/>
              <a:gd name="connsiteY9" fmla="*/ 152198 h 335490"/>
              <a:gd name="connsiteX10" fmla="*/ 118831 w 526700"/>
              <a:gd name="connsiteY10" fmla="*/ 139813 h 335490"/>
              <a:gd name="connsiteX11" fmla="*/ 116408 w 526700"/>
              <a:gd name="connsiteY11" fmla="*/ 109797 h 335490"/>
              <a:gd name="connsiteX12" fmla="*/ 93508 w 526700"/>
              <a:gd name="connsiteY12" fmla="*/ 109797 h 335490"/>
              <a:gd name="connsiteX13" fmla="*/ 59158 w 526700"/>
              <a:gd name="connsiteY13" fmla="*/ 146396 h 335490"/>
              <a:gd name="connsiteX14" fmla="*/ 47708 w 526700"/>
              <a:gd name="connsiteY14" fmla="*/ 170795 h 335490"/>
              <a:gd name="connsiteX15" fmla="*/ 1908 w 526700"/>
              <a:gd name="connsiteY15" fmla="*/ 207394 h 335490"/>
              <a:gd name="connsiteX16" fmla="*/ 36258 w 526700"/>
              <a:gd name="connsiteY16" fmla="*/ 256192 h 335490"/>
              <a:gd name="connsiteX17" fmla="*/ 59158 w 526700"/>
              <a:gd name="connsiteY17" fmla="*/ 280592 h 335490"/>
              <a:gd name="connsiteX18" fmla="*/ 36258 w 526700"/>
              <a:gd name="connsiteY18" fmla="*/ 329390 h 335490"/>
              <a:gd name="connsiteX19" fmla="*/ 93508 w 526700"/>
              <a:gd name="connsiteY19" fmla="*/ 304991 h 335490"/>
              <a:gd name="connsiteX20" fmla="*/ 185108 w 526700"/>
              <a:gd name="connsiteY20" fmla="*/ 329390 h 335490"/>
              <a:gd name="connsiteX21" fmla="*/ 219458 w 526700"/>
              <a:gd name="connsiteY21" fmla="*/ 268392 h 335490"/>
              <a:gd name="connsiteX22" fmla="*/ 299608 w 526700"/>
              <a:gd name="connsiteY22" fmla="*/ 231793 h 335490"/>
              <a:gd name="connsiteX23" fmla="*/ 356858 w 526700"/>
              <a:gd name="connsiteY23" fmla="*/ 207394 h 335490"/>
              <a:gd name="connsiteX24" fmla="*/ 414108 w 526700"/>
              <a:gd name="connsiteY24" fmla="*/ 219594 h 335490"/>
              <a:gd name="connsiteX25" fmla="*/ 459458 w 526700"/>
              <a:gd name="connsiteY25" fmla="*/ 213399 h 335490"/>
              <a:gd name="connsiteX26" fmla="*/ 505708 w 526700"/>
              <a:gd name="connsiteY26" fmla="*/ 219594 h 335490"/>
              <a:gd name="connsiteX0" fmla="*/ 505708 w 526700"/>
              <a:gd name="connsiteY0" fmla="*/ 219594 h 341590"/>
              <a:gd name="connsiteX1" fmla="*/ 517158 w 526700"/>
              <a:gd name="connsiteY1" fmla="*/ 182995 h 341590"/>
              <a:gd name="connsiteX2" fmla="*/ 505708 w 526700"/>
              <a:gd name="connsiteY2" fmla="*/ 158595 h 341590"/>
              <a:gd name="connsiteX3" fmla="*/ 482808 w 526700"/>
              <a:gd name="connsiteY3" fmla="*/ 109797 h 341590"/>
              <a:gd name="connsiteX4" fmla="*/ 356858 w 526700"/>
              <a:gd name="connsiteY4" fmla="*/ 109797 h 341590"/>
              <a:gd name="connsiteX5" fmla="*/ 249302 w 526700"/>
              <a:gd name="connsiteY5" fmla="*/ 103258 h 341590"/>
              <a:gd name="connsiteX6" fmla="*/ 208008 w 526700"/>
              <a:gd name="connsiteY6" fmla="*/ 6037 h 341590"/>
              <a:gd name="connsiteX7" fmla="*/ 173658 w 526700"/>
              <a:gd name="connsiteY7" fmla="*/ 67035 h 341590"/>
              <a:gd name="connsiteX8" fmla="*/ 185108 w 526700"/>
              <a:gd name="connsiteY8" fmla="*/ 103634 h 341590"/>
              <a:gd name="connsiteX9" fmla="*/ 168414 w 526700"/>
              <a:gd name="connsiteY9" fmla="*/ 152198 h 341590"/>
              <a:gd name="connsiteX10" fmla="*/ 118831 w 526700"/>
              <a:gd name="connsiteY10" fmla="*/ 139813 h 341590"/>
              <a:gd name="connsiteX11" fmla="*/ 116408 w 526700"/>
              <a:gd name="connsiteY11" fmla="*/ 109797 h 341590"/>
              <a:gd name="connsiteX12" fmla="*/ 93508 w 526700"/>
              <a:gd name="connsiteY12" fmla="*/ 109797 h 341590"/>
              <a:gd name="connsiteX13" fmla="*/ 59158 w 526700"/>
              <a:gd name="connsiteY13" fmla="*/ 146396 h 341590"/>
              <a:gd name="connsiteX14" fmla="*/ 47708 w 526700"/>
              <a:gd name="connsiteY14" fmla="*/ 170795 h 341590"/>
              <a:gd name="connsiteX15" fmla="*/ 1908 w 526700"/>
              <a:gd name="connsiteY15" fmla="*/ 207394 h 341590"/>
              <a:gd name="connsiteX16" fmla="*/ 36258 w 526700"/>
              <a:gd name="connsiteY16" fmla="*/ 256192 h 341590"/>
              <a:gd name="connsiteX17" fmla="*/ 59158 w 526700"/>
              <a:gd name="connsiteY17" fmla="*/ 280592 h 341590"/>
              <a:gd name="connsiteX18" fmla="*/ 36258 w 526700"/>
              <a:gd name="connsiteY18" fmla="*/ 329390 h 341590"/>
              <a:gd name="connsiteX19" fmla="*/ 82058 w 526700"/>
              <a:gd name="connsiteY19" fmla="*/ 341590 h 341590"/>
              <a:gd name="connsiteX20" fmla="*/ 185108 w 526700"/>
              <a:gd name="connsiteY20" fmla="*/ 329390 h 341590"/>
              <a:gd name="connsiteX21" fmla="*/ 219458 w 526700"/>
              <a:gd name="connsiteY21" fmla="*/ 268392 h 341590"/>
              <a:gd name="connsiteX22" fmla="*/ 299608 w 526700"/>
              <a:gd name="connsiteY22" fmla="*/ 231793 h 341590"/>
              <a:gd name="connsiteX23" fmla="*/ 356858 w 526700"/>
              <a:gd name="connsiteY23" fmla="*/ 207394 h 341590"/>
              <a:gd name="connsiteX24" fmla="*/ 414108 w 526700"/>
              <a:gd name="connsiteY24" fmla="*/ 219594 h 341590"/>
              <a:gd name="connsiteX25" fmla="*/ 459458 w 526700"/>
              <a:gd name="connsiteY25" fmla="*/ 213399 h 341590"/>
              <a:gd name="connsiteX26" fmla="*/ 505708 w 526700"/>
              <a:gd name="connsiteY26" fmla="*/ 219594 h 341590"/>
              <a:gd name="connsiteX0" fmla="*/ 505708 w 526700"/>
              <a:gd name="connsiteY0" fmla="*/ 219594 h 339556"/>
              <a:gd name="connsiteX1" fmla="*/ 517158 w 526700"/>
              <a:gd name="connsiteY1" fmla="*/ 182995 h 339556"/>
              <a:gd name="connsiteX2" fmla="*/ 505708 w 526700"/>
              <a:gd name="connsiteY2" fmla="*/ 158595 h 339556"/>
              <a:gd name="connsiteX3" fmla="*/ 482808 w 526700"/>
              <a:gd name="connsiteY3" fmla="*/ 109797 h 339556"/>
              <a:gd name="connsiteX4" fmla="*/ 356858 w 526700"/>
              <a:gd name="connsiteY4" fmla="*/ 109797 h 339556"/>
              <a:gd name="connsiteX5" fmla="*/ 249302 w 526700"/>
              <a:gd name="connsiteY5" fmla="*/ 103258 h 339556"/>
              <a:gd name="connsiteX6" fmla="*/ 208008 w 526700"/>
              <a:gd name="connsiteY6" fmla="*/ 6037 h 339556"/>
              <a:gd name="connsiteX7" fmla="*/ 173658 w 526700"/>
              <a:gd name="connsiteY7" fmla="*/ 67035 h 339556"/>
              <a:gd name="connsiteX8" fmla="*/ 185108 w 526700"/>
              <a:gd name="connsiteY8" fmla="*/ 103634 h 339556"/>
              <a:gd name="connsiteX9" fmla="*/ 168414 w 526700"/>
              <a:gd name="connsiteY9" fmla="*/ 152198 h 339556"/>
              <a:gd name="connsiteX10" fmla="*/ 118831 w 526700"/>
              <a:gd name="connsiteY10" fmla="*/ 139813 h 339556"/>
              <a:gd name="connsiteX11" fmla="*/ 116408 w 526700"/>
              <a:gd name="connsiteY11" fmla="*/ 109797 h 339556"/>
              <a:gd name="connsiteX12" fmla="*/ 93508 w 526700"/>
              <a:gd name="connsiteY12" fmla="*/ 109797 h 339556"/>
              <a:gd name="connsiteX13" fmla="*/ 59158 w 526700"/>
              <a:gd name="connsiteY13" fmla="*/ 146396 h 339556"/>
              <a:gd name="connsiteX14" fmla="*/ 47708 w 526700"/>
              <a:gd name="connsiteY14" fmla="*/ 170795 h 339556"/>
              <a:gd name="connsiteX15" fmla="*/ 1908 w 526700"/>
              <a:gd name="connsiteY15" fmla="*/ 207394 h 339556"/>
              <a:gd name="connsiteX16" fmla="*/ 36258 w 526700"/>
              <a:gd name="connsiteY16" fmla="*/ 256192 h 339556"/>
              <a:gd name="connsiteX17" fmla="*/ 59158 w 526700"/>
              <a:gd name="connsiteY17" fmla="*/ 280592 h 339556"/>
              <a:gd name="connsiteX18" fmla="*/ 36258 w 526700"/>
              <a:gd name="connsiteY18" fmla="*/ 329390 h 339556"/>
              <a:gd name="connsiteX19" fmla="*/ 93508 w 526700"/>
              <a:gd name="connsiteY19" fmla="*/ 329390 h 339556"/>
              <a:gd name="connsiteX20" fmla="*/ 185108 w 526700"/>
              <a:gd name="connsiteY20" fmla="*/ 329390 h 339556"/>
              <a:gd name="connsiteX21" fmla="*/ 219458 w 526700"/>
              <a:gd name="connsiteY21" fmla="*/ 268392 h 339556"/>
              <a:gd name="connsiteX22" fmla="*/ 299608 w 526700"/>
              <a:gd name="connsiteY22" fmla="*/ 231793 h 339556"/>
              <a:gd name="connsiteX23" fmla="*/ 356858 w 526700"/>
              <a:gd name="connsiteY23" fmla="*/ 207394 h 339556"/>
              <a:gd name="connsiteX24" fmla="*/ 414108 w 526700"/>
              <a:gd name="connsiteY24" fmla="*/ 219594 h 339556"/>
              <a:gd name="connsiteX25" fmla="*/ 459458 w 526700"/>
              <a:gd name="connsiteY25" fmla="*/ 213399 h 339556"/>
              <a:gd name="connsiteX26" fmla="*/ 505708 w 526700"/>
              <a:gd name="connsiteY26" fmla="*/ 219594 h 339556"/>
              <a:gd name="connsiteX0" fmla="*/ 505708 w 526700"/>
              <a:gd name="connsiteY0" fmla="*/ 219594 h 339556"/>
              <a:gd name="connsiteX1" fmla="*/ 517158 w 526700"/>
              <a:gd name="connsiteY1" fmla="*/ 182995 h 339556"/>
              <a:gd name="connsiteX2" fmla="*/ 505708 w 526700"/>
              <a:gd name="connsiteY2" fmla="*/ 158595 h 339556"/>
              <a:gd name="connsiteX3" fmla="*/ 482808 w 526700"/>
              <a:gd name="connsiteY3" fmla="*/ 109797 h 339556"/>
              <a:gd name="connsiteX4" fmla="*/ 356858 w 526700"/>
              <a:gd name="connsiteY4" fmla="*/ 109797 h 339556"/>
              <a:gd name="connsiteX5" fmla="*/ 249302 w 526700"/>
              <a:gd name="connsiteY5" fmla="*/ 103258 h 339556"/>
              <a:gd name="connsiteX6" fmla="*/ 208008 w 526700"/>
              <a:gd name="connsiteY6" fmla="*/ 6037 h 339556"/>
              <a:gd name="connsiteX7" fmla="*/ 173658 w 526700"/>
              <a:gd name="connsiteY7" fmla="*/ 67035 h 339556"/>
              <a:gd name="connsiteX8" fmla="*/ 185108 w 526700"/>
              <a:gd name="connsiteY8" fmla="*/ 103634 h 339556"/>
              <a:gd name="connsiteX9" fmla="*/ 168414 w 526700"/>
              <a:gd name="connsiteY9" fmla="*/ 152198 h 339556"/>
              <a:gd name="connsiteX10" fmla="*/ 118831 w 526700"/>
              <a:gd name="connsiteY10" fmla="*/ 139813 h 339556"/>
              <a:gd name="connsiteX11" fmla="*/ 116408 w 526700"/>
              <a:gd name="connsiteY11" fmla="*/ 109797 h 339556"/>
              <a:gd name="connsiteX12" fmla="*/ 93508 w 526700"/>
              <a:gd name="connsiteY12" fmla="*/ 109797 h 339556"/>
              <a:gd name="connsiteX13" fmla="*/ 59158 w 526700"/>
              <a:gd name="connsiteY13" fmla="*/ 146396 h 339556"/>
              <a:gd name="connsiteX14" fmla="*/ 47708 w 526700"/>
              <a:gd name="connsiteY14" fmla="*/ 170795 h 339556"/>
              <a:gd name="connsiteX15" fmla="*/ 1908 w 526700"/>
              <a:gd name="connsiteY15" fmla="*/ 207394 h 339556"/>
              <a:gd name="connsiteX16" fmla="*/ 36258 w 526700"/>
              <a:gd name="connsiteY16" fmla="*/ 256192 h 339556"/>
              <a:gd name="connsiteX17" fmla="*/ 59158 w 526700"/>
              <a:gd name="connsiteY17" fmla="*/ 280592 h 339556"/>
              <a:gd name="connsiteX18" fmla="*/ 47708 w 526700"/>
              <a:gd name="connsiteY18" fmla="*/ 317191 h 339556"/>
              <a:gd name="connsiteX19" fmla="*/ 93508 w 526700"/>
              <a:gd name="connsiteY19" fmla="*/ 329390 h 339556"/>
              <a:gd name="connsiteX20" fmla="*/ 185108 w 526700"/>
              <a:gd name="connsiteY20" fmla="*/ 329390 h 339556"/>
              <a:gd name="connsiteX21" fmla="*/ 219458 w 526700"/>
              <a:gd name="connsiteY21" fmla="*/ 268392 h 339556"/>
              <a:gd name="connsiteX22" fmla="*/ 299608 w 526700"/>
              <a:gd name="connsiteY22" fmla="*/ 231793 h 339556"/>
              <a:gd name="connsiteX23" fmla="*/ 356858 w 526700"/>
              <a:gd name="connsiteY23" fmla="*/ 207394 h 339556"/>
              <a:gd name="connsiteX24" fmla="*/ 414108 w 526700"/>
              <a:gd name="connsiteY24" fmla="*/ 219594 h 339556"/>
              <a:gd name="connsiteX25" fmla="*/ 459458 w 526700"/>
              <a:gd name="connsiteY25" fmla="*/ 213399 h 339556"/>
              <a:gd name="connsiteX26" fmla="*/ 505708 w 526700"/>
              <a:gd name="connsiteY26" fmla="*/ 219594 h 339556"/>
              <a:gd name="connsiteX0" fmla="*/ 505708 w 526700"/>
              <a:gd name="connsiteY0" fmla="*/ 219594 h 329390"/>
              <a:gd name="connsiteX1" fmla="*/ 517158 w 526700"/>
              <a:gd name="connsiteY1" fmla="*/ 182995 h 329390"/>
              <a:gd name="connsiteX2" fmla="*/ 505708 w 526700"/>
              <a:gd name="connsiteY2" fmla="*/ 158595 h 329390"/>
              <a:gd name="connsiteX3" fmla="*/ 482808 w 526700"/>
              <a:gd name="connsiteY3" fmla="*/ 109797 h 329390"/>
              <a:gd name="connsiteX4" fmla="*/ 356858 w 526700"/>
              <a:gd name="connsiteY4" fmla="*/ 109797 h 329390"/>
              <a:gd name="connsiteX5" fmla="*/ 249302 w 526700"/>
              <a:gd name="connsiteY5" fmla="*/ 103258 h 329390"/>
              <a:gd name="connsiteX6" fmla="*/ 208008 w 526700"/>
              <a:gd name="connsiteY6" fmla="*/ 6037 h 329390"/>
              <a:gd name="connsiteX7" fmla="*/ 173658 w 526700"/>
              <a:gd name="connsiteY7" fmla="*/ 67035 h 329390"/>
              <a:gd name="connsiteX8" fmla="*/ 185108 w 526700"/>
              <a:gd name="connsiteY8" fmla="*/ 103634 h 329390"/>
              <a:gd name="connsiteX9" fmla="*/ 168414 w 526700"/>
              <a:gd name="connsiteY9" fmla="*/ 152198 h 329390"/>
              <a:gd name="connsiteX10" fmla="*/ 118831 w 526700"/>
              <a:gd name="connsiteY10" fmla="*/ 139813 h 329390"/>
              <a:gd name="connsiteX11" fmla="*/ 116408 w 526700"/>
              <a:gd name="connsiteY11" fmla="*/ 109797 h 329390"/>
              <a:gd name="connsiteX12" fmla="*/ 93508 w 526700"/>
              <a:gd name="connsiteY12" fmla="*/ 109797 h 329390"/>
              <a:gd name="connsiteX13" fmla="*/ 59158 w 526700"/>
              <a:gd name="connsiteY13" fmla="*/ 146396 h 329390"/>
              <a:gd name="connsiteX14" fmla="*/ 47708 w 526700"/>
              <a:gd name="connsiteY14" fmla="*/ 170795 h 329390"/>
              <a:gd name="connsiteX15" fmla="*/ 1908 w 526700"/>
              <a:gd name="connsiteY15" fmla="*/ 207394 h 329390"/>
              <a:gd name="connsiteX16" fmla="*/ 36258 w 526700"/>
              <a:gd name="connsiteY16" fmla="*/ 256192 h 329390"/>
              <a:gd name="connsiteX17" fmla="*/ 59158 w 526700"/>
              <a:gd name="connsiteY17" fmla="*/ 280592 h 329390"/>
              <a:gd name="connsiteX18" fmla="*/ 47708 w 526700"/>
              <a:gd name="connsiteY18" fmla="*/ 317191 h 329390"/>
              <a:gd name="connsiteX19" fmla="*/ 93508 w 526700"/>
              <a:gd name="connsiteY19" fmla="*/ 329390 h 329390"/>
              <a:gd name="connsiteX20" fmla="*/ 185108 w 526700"/>
              <a:gd name="connsiteY20" fmla="*/ 317191 h 329390"/>
              <a:gd name="connsiteX21" fmla="*/ 219458 w 526700"/>
              <a:gd name="connsiteY21" fmla="*/ 268392 h 329390"/>
              <a:gd name="connsiteX22" fmla="*/ 299608 w 526700"/>
              <a:gd name="connsiteY22" fmla="*/ 231793 h 329390"/>
              <a:gd name="connsiteX23" fmla="*/ 356858 w 526700"/>
              <a:gd name="connsiteY23" fmla="*/ 207394 h 329390"/>
              <a:gd name="connsiteX24" fmla="*/ 414108 w 526700"/>
              <a:gd name="connsiteY24" fmla="*/ 219594 h 329390"/>
              <a:gd name="connsiteX25" fmla="*/ 459458 w 526700"/>
              <a:gd name="connsiteY25" fmla="*/ 213399 h 329390"/>
              <a:gd name="connsiteX26" fmla="*/ 505708 w 526700"/>
              <a:gd name="connsiteY26" fmla="*/ 219594 h 329390"/>
              <a:gd name="connsiteX0" fmla="*/ 505708 w 526700"/>
              <a:gd name="connsiteY0" fmla="*/ 219594 h 329390"/>
              <a:gd name="connsiteX1" fmla="*/ 517158 w 526700"/>
              <a:gd name="connsiteY1" fmla="*/ 182995 h 329390"/>
              <a:gd name="connsiteX2" fmla="*/ 505708 w 526700"/>
              <a:gd name="connsiteY2" fmla="*/ 158595 h 329390"/>
              <a:gd name="connsiteX3" fmla="*/ 482808 w 526700"/>
              <a:gd name="connsiteY3" fmla="*/ 109797 h 329390"/>
              <a:gd name="connsiteX4" fmla="*/ 356858 w 526700"/>
              <a:gd name="connsiteY4" fmla="*/ 109797 h 329390"/>
              <a:gd name="connsiteX5" fmla="*/ 249302 w 526700"/>
              <a:gd name="connsiteY5" fmla="*/ 103258 h 329390"/>
              <a:gd name="connsiteX6" fmla="*/ 208008 w 526700"/>
              <a:gd name="connsiteY6" fmla="*/ 6037 h 329390"/>
              <a:gd name="connsiteX7" fmla="*/ 173658 w 526700"/>
              <a:gd name="connsiteY7" fmla="*/ 67035 h 329390"/>
              <a:gd name="connsiteX8" fmla="*/ 185108 w 526700"/>
              <a:gd name="connsiteY8" fmla="*/ 103634 h 329390"/>
              <a:gd name="connsiteX9" fmla="*/ 168414 w 526700"/>
              <a:gd name="connsiteY9" fmla="*/ 152198 h 329390"/>
              <a:gd name="connsiteX10" fmla="*/ 118831 w 526700"/>
              <a:gd name="connsiteY10" fmla="*/ 139813 h 329390"/>
              <a:gd name="connsiteX11" fmla="*/ 116408 w 526700"/>
              <a:gd name="connsiteY11" fmla="*/ 109797 h 329390"/>
              <a:gd name="connsiteX12" fmla="*/ 93508 w 526700"/>
              <a:gd name="connsiteY12" fmla="*/ 109797 h 329390"/>
              <a:gd name="connsiteX13" fmla="*/ 59158 w 526700"/>
              <a:gd name="connsiteY13" fmla="*/ 146396 h 329390"/>
              <a:gd name="connsiteX14" fmla="*/ 47708 w 526700"/>
              <a:gd name="connsiteY14" fmla="*/ 170795 h 329390"/>
              <a:gd name="connsiteX15" fmla="*/ 1908 w 526700"/>
              <a:gd name="connsiteY15" fmla="*/ 207394 h 329390"/>
              <a:gd name="connsiteX16" fmla="*/ 36258 w 526700"/>
              <a:gd name="connsiteY16" fmla="*/ 256192 h 329390"/>
              <a:gd name="connsiteX17" fmla="*/ 59158 w 526700"/>
              <a:gd name="connsiteY17" fmla="*/ 280592 h 329390"/>
              <a:gd name="connsiteX18" fmla="*/ 47708 w 526700"/>
              <a:gd name="connsiteY18" fmla="*/ 317191 h 329390"/>
              <a:gd name="connsiteX19" fmla="*/ 93508 w 526700"/>
              <a:gd name="connsiteY19" fmla="*/ 329390 h 329390"/>
              <a:gd name="connsiteX20" fmla="*/ 185108 w 526700"/>
              <a:gd name="connsiteY20" fmla="*/ 317191 h 329390"/>
              <a:gd name="connsiteX21" fmla="*/ 219458 w 526700"/>
              <a:gd name="connsiteY21" fmla="*/ 280592 h 329390"/>
              <a:gd name="connsiteX22" fmla="*/ 299608 w 526700"/>
              <a:gd name="connsiteY22" fmla="*/ 231793 h 329390"/>
              <a:gd name="connsiteX23" fmla="*/ 356858 w 526700"/>
              <a:gd name="connsiteY23" fmla="*/ 207394 h 329390"/>
              <a:gd name="connsiteX24" fmla="*/ 414108 w 526700"/>
              <a:gd name="connsiteY24" fmla="*/ 219594 h 329390"/>
              <a:gd name="connsiteX25" fmla="*/ 459458 w 526700"/>
              <a:gd name="connsiteY25" fmla="*/ 213399 h 329390"/>
              <a:gd name="connsiteX26" fmla="*/ 505708 w 526700"/>
              <a:gd name="connsiteY26" fmla="*/ 219594 h 329390"/>
              <a:gd name="connsiteX0" fmla="*/ 505708 w 526700"/>
              <a:gd name="connsiteY0" fmla="*/ 219594 h 329390"/>
              <a:gd name="connsiteX1" fmla="*/ 517158 w 526700"/>
              <a:gd name="connsiteY1" fmla="*/ 182995 h 329390"/>
              <a:gd name="connsiteX2" fmla="*/ 505708 w 526700"/>
              <a:gd name="connsiteY2" fmla="*/ 158595 h 329390"/>
              <a:gd name="connsiteX3" fmla="*/ 482808 w 526700"/>
              <a:gd name="connsiteY3" fmla="*/ 109797 h 329390"/>
              <a:gd name="connsiteX4" fmla="*/ 356858 w 526700"/>
              <a:gd name="connsiteY4" fmla="*/ 109797 h 329390"/>
              <a:gd name="connsiteX5" fmla="*/ 249302 w 526700"/>
              <a:gd name="connsiteY5" fmla="*/ 103258 h 329390"/>
              <a:gd name="connsiteX6" fmla="*/ 208008 w 526700"/>
              <a:gd name="connsiteY6" fmla="*/ 6037 h 329390"/>
              <a:gd name="connsiteX7" fmla="*/ 173658 w 526700"/>
              <a:gd name="connsiteY7" fmla="*/ 67035 h 329390"/>
              <a:gd name="connsiteX8" fmla="*/ 185108 w 526700"/>
              <a:gd name="connsiteY8" fmla="*/ 103634 h 329390"/>
              <a:gd name="connsiteX9" fmla="*/ 168414 w 526700"/>
              <a:gd name="connsiteY9" fmla="*/ 152198 h 329390"/>
              <a:gd name="connsiteX10" fmla="*/ 118831 w 526700"/>
              <a:gd name="connsiteY10" fmla="*/ 139813 h 329390"/>
              <a:gd name="connsiteX11" fmla="*/ 116408 w 526700"/>
              <a:gd name="connsiteY11" fmla="*/ 109797 h 329390"/>
              <a:gd name="connsiteX12" fmla="*/ 93508 w 526700"/>
              <a:gd name="connsiteY12" fmla="*/ 109797 h 329390"/>
              <a:gd name="connsiteX13" fmla="*/ 59158 w 526700"/>
              <a:gd name="connsiteY13" fmla="*/ 146396 h 329390"/>
              <a:gd name="connsiteX14" fmla="*/ 47708 w 526700"/>
              <a:gd name="connsiteY14" fmla="*/ 170795 h 329390"/>
              <a:gd name="connsiteX15" fmla="*/ 1908 w 526700"/>
              <a:gd name="connsiteY15" fmla="*/ 207394 h 329390"/>
              <a:gd name="connsiteX16" fmla="*/ 36258 w 526700"/>
              <a:gd name="connsiteY16" fmla="*/ 256192 h 329390"/>
              <a:gd name="connsiteX17" fmla="*/ 59158 w 526700"/>
              <a:gd name="connsiteY17" fmla="*/ 280592 h 329390"/>
              <a:gd name="connsiteX18" fmla="*/ 47708 w 526700"/>
              <a:gd name="connsiteY18" fmla="*/ 317191 h 329390"/>
              <a:gd name="connsiteX19" fmla="*/ 93508 w 526700"/>
              <a:gd name="connsiteY19" fmla="*/ 329390 h 329390"/>
              <a:gd name="connsiteX20" fmla="*/ 185108 w 526700"/>
              <a:gd name="connsiteY20" fmla="*/ 317191 h 329390"/>
              <a:gd name="connsiteX21" fmla="*/ 219458 w 526700"/>
              <a:gd name="connsiteY21" fmla="*/ 280592 h 329390"/>
              <a:gd name="connsiteX22" fmla="*/ 299608 w 526700"/>
              <a:gd name="connsiteY22" fmla="*/ 231793 h 329390"/>
              <a:gd name="connsiteX23" fmla="*/ 356858 w 526700"/>
              <a:gd name="connsiteY23" fmla="*/ 207394 h 329390"/>
              <a:gd name="connsiteX24" fmla="*/ 414108 w 526700"/>
              <a:gd name="connsiteY24" fmla="*/ 219594 h 329390"/>
              <a:gd name="connsiteX25" fmla="*/ 459458 w 526700"/>
              <a:gd name="connsiteY25" fmla="*/ 213399 h 329390"/>
              <a:gd name="connsiteX26" fmla="*/ 505708 w 526700"/>
              <a:gd name="connsiteY26" fmla="*/ 219594 h 329390"/>
              <a:gd name="connsiteX0" fmla="*/ 505708 w 526700"/>
              <a:gd name="connsiteY0" fmla="*/ 219594 h 329390"/>
              <a:gd name="connsiteX1" fmla="*/ 517158 w 526700"/>
              <a:gd name="connsiteY1" fmla="*/ 182995 h 329390"/>
              <a:gd name="connsiteX2" fmla="*/ 505708 w 526700"/>
              <a:gd name="connsiteY2" fmla="*/ 158595 h 329390"/>
              <a:gd name="connsiteX3" fmla="*/ 482808 w 526700"/>
              <a:gd name="connsiteY3" fmla="*/ 109797 h 329390"/>
              <a:gd name="connsiteX4" fmla="*/ 356858 w 526700"/>
              <a:gd name="connsiteY4" fmla="*/ 109797 h 329390"/>
              <a:gd name="connsiteX5" fmla="*/ 249302 w 526700"/>
              <a:gd name="connsiteY5" fmla="*/ 103258 h 329390"/>
              <a:gd name="connsiteX6" fmla="*/ 208008 w 526700"/>
              <a:gd name="connsiteY6" fmla="*/ 6037 h 329390"/>
              <a:gd name="connsiteX7" fmla="*/ 173658 w 526700"/>
              <a:gd name="connsiteY7" fmla="*/ 67035 h 329390"/>
              <a:gd name="connsiteX8" fmla="*/ 185108 w 526700"/>
              <a:gd name="connsiteY8" fmla="*/ 103634 h 329390"/>
              <a:gd name="connsiteX9" fmla="*/ 168414 w 526700"/>
              <a:gd name="connsiteY9" fmla="*/ 152198 h 329390"/>
              <a:gd name="connsiteX10" fmla="*/ 118831 w 526700"/>
              <a:gd name="connsiteY10" fmla="*/ 139813 h 329390"/>
              <a:gd name="connsiteX11" fmla="*/ 116408 w 526700"/>
              <a:gd name="connsiteY11" fmla="*/ 109797 h 329390"/>
              <a:gd name="connsiteX12" fmla="*/ 93508 w 526700"/>
              <a:gd name="connsiteY12" fmla="*/ 109797 h 329390"/>
              <a:gd name="connsiteX13" fmla="*/ 59158 w 526700"/>
              <a:gd name="connsiteY13" fmla="*/ 146396 h 329390"/>
              <a:gd name="connsiteX14" fmla="*/ 47708 w 526700"/>
              <a:gd name="connsiteY14" fmla="*/ 170795 h 329390"/>
              <a:gd name="connsiteX15" fmla="*/ 1908 w 526700"/>
              <a:gd name="connsiteY15" fmla="*/ 207394 h 329390"/>
              <a:gd name="connsiteX16" fmla="*/ 36258 w 526700"/>
              <a:gd name="connsiteY16" fmla="*/ 256192 h 329390"/>
              <a:gd name="connsiteX17" fmla="*/ 59158 w 526700"/>
              <a:gd name="connsiteY17" fmla="*/ 280592 h 329390"/>
              <a:gd name="connsiteX18" fmla="*/ 47708 w 526700"/>
              <a:gd name="connsiteY18" fmla="*/ 317191 h 329390"/>
              <a:gd name="connsiteX19" fmla="*/ 93508 w 526700"/>
              <a:gd name="connsiteY19" fmla="*/ 329390 h 329390"/>
              <a:gd name="connsiteX20" fmla="*/ 185108 w 526700"/>
              <a:gd name="connsiteY20" fmla="*/ 317191 h 329390"/>
              <a:gd name="connsiteX21" fmla="*/ 219458 w 526700"/>
              <a:gd name="connsiteY21" fmla="*/ 280592 h 329390"/>
              <a:gd name="connsiteX22" fmla="*/ 299608 w 526700"/>
              <a:gd name="connsiteY22" fmla="*/ 231793 h 329390"/>
              <a:gd name="connsiteX23" fmla="*/ 356858 w 526700"/>
              <a:gd name="connsiteY23" fmla="*/ 207394 h 329390"/>
              <a:gd name="connsiteX24" fmla="*/ 414108 w 526700"/>
              <a:gd name="connsiteY24" fmla="*/ 219594 h 329390"/>
              <a:gd name="connsiteX25" fmla="*/ 459458 w 526700"/>
              <a:gd name="connsiteY25" fmla="*/ 213399 h 329390"/>
              <a:gd name="connsiteX26" fmla="*/ 505708 w 526700"/>
              <a:gd name="connsiteY26" fmla="*/ 219594 h 329390"/>
              <a:gd name="connsiteX0" fmla="*/ 505708 w 526700"/>
              <a:gd name="connsiteY0" fmla="*/ 219594 h 330985"/>
              <a:gd name="connsiteX1" fmla="*/ 517158 w 526700"/>
              <a:gd name="connsiteY1" fmla="*/ 182995 h 330985"/>
              <a:gd name="connsiteX2" fmla="*/ 505708 w 526700"/>
              <a:gd name="connsiteY2" fmla="*/ 158595 h 330985"/>
              <a:gd name="connsiteX3" fmla="*/ 482808 w 526700"/>
              <a:gd name="connsiteY3" fmla="*/ 109797 h 330985"/>
              <a:gd name="connsiteX4" fmla="*/ 356858 w 526700"/>
              <a:gd name="connsiteY4" fmla="*/ 109797 h 330985"/>
              <a:gd name="connsiteX5" fmla="*/ 249302 w 526700"/>
              <a:gd name="connsiteY5" fmla="*/ 103258 h 330985"/>
              <a:gd name="connsiteX6" fmla="*/ 208008 w 526700"/>
              <a:gd name="connsiteY6" fmla="*/ 6037 h 330985"/>
              <a:gd name="connsiteX7" fmla="*/ 173658 w 526700"/>
              <a:gd name="connsiteY7" fmla="*/ 67035 h 330985"/>
              <a:gd name="connsiteX8" fmla="*/ 185108 w 526700"/>
              <a:gd name="connsiteY8" fmla="*/ 103634 h 330985"/>
              <a:gd name="connsiteX9" fmla="*/ 168414 w 526700"/>
              <a:gd name="connsiteY9" fmla="*/ 152198 h 330985"/>
              <a:gd name="connsiteX10" fmla="*/ 118831 w 526700"/>
              <a:gd name="connsiteY10" fmla="*/ 139813 h 330985"/>
              <a:gd name="connsiteX11" fmla="*/ 116408 w 526700"/>
              <a:gd name="connsiteY11" fmla="*/ 109797 h 330985"/>
              <a:gd name="connsiteX12" fmla="*/ 93508 w 526700"/>
              <a:gd name="connsiteY12" fmla="*/ 109797 h 330985"/>
              <a:gd name="connsiteX13" fmla="*/ 59158 w 526700"/>
              <a:gd name="connsiteY13" fmla="*/ 146396 h 330985"/>
              <a:gd name="connsiteX14" fmla="*/ 47708 w 526700"/>
              <a:gd name="connsiteY14" fmla="*/ 170795 h 330985"/>
              <a:gd name="connsiteX15" fmla="*/ 1908 w 526700"/>
              <a:gd name="connsiteY15" fmla="*/ 207394 h 330985"/>
              <a:gd name="connsiteX16" fmla="*/ 36258 w 526700"/>
              <a:gd name="connsiteY16" fmla="*/ 256192 h 330985"/>
              <a:gd name="connsiteX17" fmla="*/ 59158 w 526700"/>
              <a:gd name="connsiteY17" fmla="*/ 280592 h 330985"/>
              <a:gd name="connsiteX18" fmla="*/ 47708 w 526700"/>
              <a:gd name="connsiteY18" fmla="*/ 317191 h 330985"/>
              <a:gd name="connsiteX19" fmla="*/ 93508 w 526700"/>
              <a:gd name="connsiteY19" fmla="*/ 329390 h 330985"/>
              <a:gd name="connsiteX20" fmla="*/ 141399 w 526700"/>
              <a:gd name="connsiteY20" fmla="*/ 326764 h 330985"/>
              <a:gd name="connsiteX21" fmla="*/ 185108 w 526700"/>
              <a:gd name="connsiteY21" fmla="*/ 317191 h 330985"/>
              <a:gd name="connsiteX22" fmla="*/ 219458 w 526700"/>
              <a:gd name="connsiteY22" fmla="*/ 280592 h 330985"/>
              <a:gd name="connsiteX23" fmla="*/ 299608 w 526700"/>
              <a:gd name="connsiteY23" fmla="*/ 231793 h 330985"/>
              <a:gd name="connsiteX24" fmla="*/ 356858 w 526700"/>
              <a:gd name="connsiteY24" fmla="*/ 207394 h 330985"/>
              <a:gd name="connsiteX25" fmla="*/ 414108 w 526700"/>
              <a:gd name="connsiteY25" fmla="*/ 219594 h 330985"/>
              <a:gd name="connsiteX26" fmla="*/ 459458 w 526700"/>
              <a:gd name="connsiteY26" fmla="*/ 213399 h 330985"/>
              <a:gd name="connsiteX27" fmla="*/ 505708 w 526700"/>
              <a:gd name="connsiteY27" fmla="*/ 219594 h 330985"/>
              <a:gd name="connsiteX0" fmla="*/ 505708 w 526700"/>
              <a:gd name="connsiteY0" fmla="*/ 219594 h 330211"/>
              <a:gd name="connsiteX1" fmla="*/ 517158 w 526700"/>
              <a:gd name="connsiteY1" fmla="*/ 182995 h 330211"/>
              <a:gd name="connsiteX2" fmla="*/ 505708 w 526700"/>
              <a:gd name="connsiteY2" fmla="*/ 158595 h 330211"/>
              <a:gd name="connsiteX3" fmla="*/ 482808 w 526700"/>
              <a:gd name="connsiteY3" fmla="*/ 109797 h 330211"/>
              <a:gd name="connsiteX4" fmla="*/ 356858 w 526700"/>
              <a:gd name="connsiteY4" fmla="*/ 109797 h 330211"/>
              <a:gd name="connsiteX5" fmla="*/ 249302 w 526700"/>
              <a:gd name="connsiteY5" fmla="*/ 103258 h 330211"/>
              <a:gd name="connsiteX6" fmla="*/ 208008 w 526700"/>
              <a:gd name="connsiteY6" fmla="*/ 6037 h 330211"/>
              <a:gd name="connsiteX7" fmla="*/ 173658 w 526700"/>
              <a:gd name="connsiteY7" fmla="*/ 67035 h 330211"/>
              <a:gd name="connsiteX8" fmla="*/ 185108 w 526700"/>
              <a:gd name="connsiteY8" fmla="*/ 103634 h 330211"/>
              <a:gd name="connsiteX9" fmla="*/ 168414 w 526700"/>
              <a:gd name="connsiteY9" fmla="*/ 152198 h 330211"/>
              <a:gd name="connsiteX10" fmla="*/ 118831 w 526700"/>
              <a:gd name="connsiteY10" fmla="*/ 139813 h 330211"/>
              <a:gd name="connsiteX11" fmla="*/ 116408 w 526700"/>
              <a:gd name="connsiteY11" fmla="*/ 109797 h 330211"/>
              <a:gd name="connsiteX12" fmla="*/ 93508 w 526700"/>
              <a:gd name="connsiteY12" fmla="*/ 109797 h 330211"/>
              <a:gd name="connsiteX13" fmla="*/ 59158 w 526700"/>
              <a:gd name="connsiteY13" fmla="*/ 146396 h 330211"/>
              <a:gd name="connsiteX14" fmla="*/ 47708 w 526700"/>
              <a:gd name="connsiteY14" fmla="*/ 170795 h 330211"/>
              <a:gd name="connsiteX15" fmla="*/ 1908 w 526700"/>
              <a:gd name="connsiteY15" fmla="*/ 207394 h 330211"/>
              <a:gd name="connsiteX16" fmla="*/ 36258 w 526700"/>
              <a:gd name="connsiteY16" fmla="*/ 256192 h 330211"/>
              <a:gd name="connsiteX17" fmla="*/ 59158 w 526700"/>
              <a:gd name="connsiteY17" fmla="*/ 280592 h 330211"/>
              <a:gd name="connsiteX18" fmla="*/ 47708 w 526700"/>
              <a:gd name="connsiteY18" fmla="*/ 317191 h 330211"/>
              <a:gd name="connsiteX19" fmla="*/ 93508 w 526700"/>
              <a:gd name="connsiteY19" fmla="*/ 329390 h 330211"/>
              <a:gd name="connsiteX20" fmla="*/ 140839 w 526700"/>
              <a:gd name="connsiteY20" fmla="*/ 322120 h 330211"/>
              <a:gd name="connsiteX21" fmla="*/ 185108 w 526700"/>
              <a:gd name="connsiteY21" fmla="*/ 317191 h 330211"/>
              <a:gd name="connsiteX22" fmla="*/ 219458 w 526700"/>
              <a:gd name="connsiteY22" fmla="*/ 280592 h 330211"/>
              <a:gd name="connsiteX23" fmla="*/ 299608 w 526700"/>
              <a:gd name="connsiteY23" fmla="*/ 231793 h 330211"/>
              <a:gd name="connsiteX24" fmla="*/ 356858 w 526700"/>
              <a:gd name="connsiteY24" fmla="*/ 207394 h 330211"/>
              <a:gd name="connsiteX25" fmla="*/ 414108 w 526700"/>
              <a:gd name="connsiteY25" fmla="*/ 219594 h 330211"/>
              <a:gd name="connsiteX26" fmla="*/ 459458 w 526700"/>
              <a:gd name="connsiteY26" fmla="*/ 213399 h 330211"/>
              <a:gd name="connsiteX27" fmla="*/ 505708 w 526700"/>
              <a:gd name="connsiteY27" fmla="*/ 219594 h 330211"/>
              <a:gd name="connsiteX0" fmla="*/ 505708 w 526700"/>
              <a:gd name="connsiteY0" fmla="*/ 219594 h 330211"/>
              <a:gd name="connsiteX1" fmla="*/ 517158 w 526700"/>
              <a:gd name="connsiteY1" fmla="*/ 182995 h 330211"/>
              <a:gd name="connsiteX2" fmla="*/ 505708 w 526700"/>
              <a:gd name="connsiteY2" fmla="*/ 158595 h 330211"/>
              <a:gd name="connsiteX3" fmla="*/ 482808 w 526700"/>
              <a:gd name="connsiteY3" fmla="*/ 109797 h 330211"/>
              <a:gd name="connsiteX4" fmla="*/ 356858 w 526700"/>
              <a:gd name="connsiteY4" fmla="*/ 109797 h 330211"/>
              <a:gd name="connsiteX5" fmla="*/ 249302 w 526700"/>
              <a:gd name="connsiteY5" fmla="*/ 103258 h 330211"/>
              <a:gd name="connsiteX6" fmla="*/ 208008 w 526700"/>
              <a:gd name="connsiteY6" fmla="*/ 6037 h 330211"/>
              <a:gd name="connsiteX7" fmla="*/ 173658 w 526700"/>
              <a:gd name="connsiteY7" fmla="*/ 67035 h 330211"/>
              <a:gd name="connsiteX8" fmla="*/ 185108 w 526700"/>
              <a:gd name="connsiteY8" fmla="*/ 103634 h 330211"/>
              <a:gd name="connsiteX9" fmla="*/ 168414 w 526700"/>
              <a:gd name="connsiteY9" fmla="*/ 152198 h 330211"/>
              <a:gd name="connsiteX10" fmla="*/ 118831 w 526700"/>
              <a:gd name="connsiteY10" fmla="*/ 139813 h 330211"/>
              <a:gd name="connsiteX11" fmla="*/ 116408 w 526700"/>
              <a:gd name="connsiteY11" fmla="*/ 109797 h 330211"/>
              <a:gd name="connsiteX12" fmla="*/ 93508 w 526700"/>
              <a:gd name="connsiteY12" fmla="*/ 109797 h 330211"/>
              <a:gd name="connsiteX13" fmla="*/ 59158 w 526700"/>
              <a:gd name="connsiteY13" fmla="*/ 146396 h 330211"/>
              <a:gd name="connsiteX14" fmla="*/ 47708 w 526700"/>
              <a:gd name="connsiteY14" fmla="*/ 170795 h 330211"/>
              <a:gd name="connsiteX15" fmla="*/ 1908 w 526700"/>
              <a:gd name="connsiteY15" fmla="*/ 207394 h 330211"/>
              <a:gd name="connsiteX16" fmla="*/ 36258 w 526700"/>
              <a:gd name="connsiteY16" fmla="*/ 256192 h 330211"/>
              <a:gd name="connsiteX17" fmla="*/ 59158 w 526700"/>
              <a:gd name="connsiteY17" fmla="*/ 280592 h 330211"/>
              <a:gd name="connsiteX18" fmla="*/ 47708 w 526700"/>
              <a:gd name="connsiteY18" fmla="*/ 317191 h 330211"/>
              <a:gd name="connsiteX19" fmla="*/ 93508 w 526700"/>
              <a:gd name="connsiteY19" fmla="*/ 329390 h 330211"/>
              <a:gd name="connsiteX20" fmla="*/ 140839 w 526700"/>
              <a:gd name="connsiteY20" fmla="*/ 322120 h 330211"/>
              <a:gd name="connsiteX21" fmla="*/ 185108 w 526700"/>
              <a:gd name="connsiteY21" fmla="*/ 317191 h 330211"/>
              <a:gd name="connsiteX22" fmla="*/ 219458 w 526700"/>
              <a:gd name="connsiteY22" fmla="*/ 280592 h 330211"/>
              <a:gd name="connsiteX23" fmla="*/ 299608 w 526700"/>
              <a:gd name="connsiteY23" fmla="*/ 231793 h 330211"/>
              <a:gd name="connsiteX24" fmla="*/ 356858 w 526700"/>
              <a:gd name="connsiteY24" fmla="*/ 207394 h 330211"/>
              <a:gd name="connsiteX25" fmla="*/ 414108 w 526700"/>
              <a:gd name="connsiteY25" fmla="*/ 219594 h 330211"/>
              <a:gd name="connsiteX26" fmla="*/ 459458 w 526700"/>
              <a:gd name="connsiteY26" fmla="*/ 213399 h 330211"/>
              <a:gd name="connsiteX27" fmla="*/ 505708 w 526700"/>
              <a:gd name="connsiteY27" fmla="*/ 219594 h 330211"/>
              <a:gd name="connsiteX0" fmla="*/ 505708 w 526700"/>
              <a:gd name="connsiteY0" fmla="*/ 219594 h 338074"/>
              <a:gd name="connsiteX1" fmla="*/ 517158 w 526700"/>
              <a:gd name="connsiteY1" fmla="*/ 182995 h 338074"/>
              <a:gd name="connsiteX2" fmla="*/ 505708 w 526700"/>
              <a:gd name="connsiteY2" fmla="*/ 158595 h 338074"/>
              <a:gd name="connsiteX3" fmla="*/ 482808 w 526700"/>
              <a:gd name="connsiteY3" fmla="*/ 109797 h 338074"/>
              <a:gd name="connsiteX4" fmla="*/ 356858 w 526700"/>
              <a:gd name="connsiteY4" fmla="*/ 109797 h 338074"/>
              <a:gd name="connsiteX5" fmla="*/ 249302 w 526700"/>
              <a:gd name="connsiteY5" fmla="*/ 103258 h 338074"/>
              <a:gd name="connsiteX6" fmla="*/ 208008 w 526700"/>
              <a:gd name="connsiteY6" fmla="*/ 6037 h 338074"/>
              <a:gd name="connsiteX7" fmla="*/ 173658 w 526700"/>
              <a:gd name="connsiteY7" fmla="*/ 67035 h 338074"/>
              <a:gd name="connsiteX8" fmla="*/ 185108 w 526700"/>
              <a:gd name="connsiteY8" fmla="*/ 103634 h 338074"/>
              <a:gd name="connsiteX9" fmla="*/ 168414 w 526700"/>
              <a:gd name="connsiteY9" fmla="*/ 152198 h 338074"/>
              <a:gd name="connsiteX10" fmla="*/ 118831 w 526700"/>
              <a:gd name="connsiteY10" fmla="*/ 139813 h 338074"/>
              <a:gd name="connsiteX11" fmla="*/ 116408 w 526700"/>
              <a:gd name="connsiteY11" fmla="*/ 109797 h 338074"/>
              <a:gd name="connsiteX12" fmla="*/ 93508 w 526700"/>
              <a:gd name="connsiteY12" fmla="*/ 109797 h 338074"/>
              <a:gd name="connsiteX13" fmla="*/ 59158 w 526700"/>
              <a:gd name="connsiteY13" fmla="*/ 146396 h 338074"/>
              <a:gd name="connsiteX14" fmla="*/ 47708 w 526700"/>
              <a:gd name="connsiteY14" fmla="*/ 170795 h 338074"/>
              <a:gd name="connsiteX15" fmla="*/ 1908 w 526700"/>
              <a:gd name="connsiteY15" fmla="*/ 207394 h 338074"/>
              <a:gd name="connsiteX16" fmla="*/ 36258 w 526700"/>
              <a:gd name="connsiteY16" fmla="*/ 256192 h 338074"/>
              <a:gd name="connsiteX17" fmla="*/ 59158 w 526700"/>
              <a:gd name="connsiteY17" fmla="*/ 280592 h 338074"/>
              <a:gd name="connsiteX18" fmla="*/ 47708 w 526700"/>
              <a:gd name="connsiteY18" fmla="*/ 317191 h 338074"/>
              <a:gd name="connsiteX19" fmla="*/ 93508 w 526700"/>
              <a:gd name="connsiteY19" fmla="*/ 329390 h 338074"/>
              <a:gd name="connsiteX20" fmla="*/ 140839 w 526700"/>
              <a:gd name="connsiteY20" fmla="*/ 322120 h 338074"/>
              <a:gd name="connsiteX21" fmla="*/ 185108 w 526700"/>
              <a:gd name="connsiteY21" fmla="*/ 317191 h 338074"/>
              <a:gd name="connsiteX22" fmla="*/ 219458 w 526700"/>
              <a:gd name="connsiteY22" fmla="*/ 280592 h 338074"/>
              <a:gd name="connsiteX23" fmla="*/ 299608 w 526700"/>
              <a:gd name="connsiteY23" fmla="*/ 231793 h 338074"/>
              <a:gd name="connsiteX24" fmla="*/ 356858 w 526700"/>
              <a:gd name="connsiteY24" fmla="*/ 207394 h 338074"/>
              <a:gd name="connsiteX25" fmla="*/ 414108 w 526700"/>
              <a:gd name="connsiteY25" fmla="*/ 219594 h 338074"/>
              <a:gd name="connsiteX26" fmla="*/ 459458 w 526700"/>
              <a:gd name="connsiteY26" fmla="*/ 213399 h 338074"/>
              <a:gd name="connsiteX27" fmla="*/ 505708 w 526700"/>
              <a:gd name="connsiteY27" fmla="*/ 219594 h 338074"/>
              <a:gd name="connsiteX0" fmla="*/ 505708 w 526700"/>
              <a:gd name="connsiteY0" fmla="*/ 219594 h 338074"/>
              <a:gd name="connsiteX1" fmla="*/ 517158 w 526700"/>
              <a:gd name="connsiteY1" fmla="*/ 182995 h 338074"/>
              <a:gd name="connsiteX2" fmla="*/ 505708 w 526700"/>
              <a:gd name="connsiteY2" fmla="*/ 158595 h 338074"/>
              <a:gd name="connsiteX3" fmla="*/ 482808 w 526700"/>
              <a:gd name="connsiteY3" fmla="*/ 109797 h 338074"/>
              <a:gd name="connsiteX4" fmla="*/ 356858 w 526700"/>
              <a:gd name="connsiteY4" fmla="*/ 109797 h 338074"/>
              <a:gd name="connsiteX5" fmla="*/ 249302 w 526700"/>
              <a:gd name="connsiteY5" fmla="*/ 103258 h 338074"/>
              <a:gd name="connsiteX6" fmla="*/ 208008 w 526700"/>
              <a:gd name="connsiteY6" fmla="*/ 6037 h 338074"/>
              <a:gd name="connsiteX7" fmla="*/ 173658 w 526700"/>
              <a:gd name="connsiteY7" fmla="*/ 67035 h 338074"/>
              <a:gd name="connsiteX8" fmla="*/ 185108 w 526700"/>
              <a:gd name="connsiteY8" fmla="*/ 103634 h 338074"/>
              <a:gd name="connsiteX9" fmla="*/ 168414 w 526700"/>
              <a:gd name="connsiteY9" fmla="*/ 152198 h 338074"/>
              <a:gd name="connsiteX10" fmla="*/ 118831 w 526700"/>
              <a:gd name="connsiteY10" fmla="*/ 139813 h 338074"/>
              <a:gd name="connsiteX11" fmla="*/ 116408 w 526700"/>
              <a:gd name="connsiteY11" fmla="*/ 109797 h 338074"/>
              <a:gd name="connsiteX12" fmla="*/ 93508 w 526700"/>
              <a:gd name="connsiteY12" fmla="*/ 109797 h 338074"/>
              <a:gd name="connsiteX13" fmla="*/ 59158 w 526700"/>
              <a:gd name="connsiteY13" fmla="*/ 146396 h 338074"/>
              <a:gd name="connsiteX14" fmla="*/ 47708 w 526700"/>
              <a:gd name="connsiteY14" fmla="*/ 170795 h 338074"/>
              <a:gd name="connsiteX15" fmla="*/ 1908 w 526700"/>
              <a:gd name="connsiteY15" fmla="*/ 207394 h 338074"/>
              <a:gd name="connsiteX16" fmla="*/ 36258 w 526700"/>
              <a:gd name="connsiteY16" fmla="*/ 256192 h 338074"/>
              <a:gd name="connsiteX17" fmla="*/ 59158 w 526700"/>
              <a:gd name="connsiteY17" fmla="*/ 280592 h 338074"/>
              <a:gd name="connsiteX18" fmla="*/ 47708 w 526700"/>
              <a:gd name="connsiteY18" fmla="*/ 317191 h 338074"/>
              <a:gd name="connsiteX19" fmla="*/ 93508 w 526700"/>
              <a:gd name="connsiteY19" fmla="*/ 329390 h 338074"/>
              <a:gd name="connsiteX20" fmla="*/ 140839 w 526700"/>
              <a:gd name="connsiteY20" fmla="*/ 322120 h 338074"/>
              <a:gd name="connsiteX21" fmla="*/ 185108 w 526700"/>
              <a:gd name="connsiteY21" fmla="*/ 317191 h 338074"/>
              <a:gd name="connsiteX22" fmla="*/ 219458 w 526700"/>
              <a:gd name="connsiteY22" fmla="*/ 280592 h 338074"/>
              <a:gd name="connsiteX23" fmla="*/ 299608 w 526700"/>
              <a:gd name="connsiteY23" fmla="*/ 231793 h 338074"/>
              <a:gd name="connsiteX24" fmla="*/ 356858 w 526700"/>
              <a:gd name="connsiteY24" fmla="*/ 207394 h 338074"/>
              <a:gd name="connsiteX25" fmla="*/ 414108 w 526700"/>
              <a:gd name="connsiteY25" fmla="*/ 219594 h 338074"/>
              <a:gd name="connsiteX26" fmla="*/ 459458 w 526700"/>
              <a:gd name="connsiteY26" fmla="*/ 213399 h 338074"/>
              <a:gd name="connsiteX27" fmla="*/ 505708 w 526700"/>
              <a:gd name="connsiteY27" fmla="*/ 219594 h 338074"/>
              <a:gd name="connsiteX0" fmla="*/ 505708 w 526700"/>
              <a:gd name="connsiteY0" fmla="*/ 219594 h 328385"/>
              <a:gd name="connsiteX1" fmla="*/ 517158 w 526700"/>
              <a:gd name="connsiteY1" fmla="*/ 182995 h 328385"/>
              <a:gd name="connsiteX2" fmla="*/ 505708 w 526700"/>
              <a:gd name="connsiteY2" fmla="*/ 158595 h 328385"/>
              <a:gd name="connsiteX3" fmla="*/ 482808 w 526700"/>
              <a:gd name="connsiteY3" fmla="*/ 109797 h 328385"/>
              <a:gd name="connsiteX4" fmla="*/ 356858 w 526700"/>
              <a:gd name="connsiteY4" fmla="*/ 109797 h 328385"/>
              <a:gd name="connsiteX5" fmla="*/ 249302 w 526700"/>
              <a:gd name="connsiteY5" fmla="*/ 103258 h 328385"/>
              <a:gd name="connsiteX6" fmla="*/ 208008 w 526700"/>
              <a:gd name="connsiteY6" fmla="*/ 6037 h 328385"/>
              <a:gd name="connsiteX7" fmla="*/ 173658 w 526700"/>
              <a:gd name="connsiteY7" fmla="*/ 67035 h 328385"/>
              <a:gd name="connsiteX8" fmla="*/ 185108 w 526700"/>
              <a:gd name="connsiteY8" fmla="*/ 103634 h 328385"/>
              <a:gd name="connsiteX9" fmla="*/ 168414 w 526700"/>
              <a:gd name="connsiteY9" fmla="*/ 152198 h 328385"/>
              <a:gd name="connsiteX10" fmla="*/ 118831 w 526700"/>
              <a:gd name="connsiteY10" fmla="*/ 139813 h 328385"/>
              <a:gd name="connsiteX11" fmla="*/ 116408 w 526700"/>
              <a:gd name="connsiteY11" fmla="*/ 109797 h 328385"/>
              <a:gd name="connsiteX12" fmla="*/ 93508 w 526700"/>
              <a:gd name="connsiteY12" fmla="*/ 109797 h 328385"/>
              <a:gd name="connsiteX13" fmla="*/ 59158 w 526700"/>
              <a:gd name="connsiteY13" fmla="*/ 146396 h 328385"/>
              <a:gd name="connsiteX14" fmla="*/ 47708 w 526700"/>
              <a:gd name="connsiteY14" fmla="*/ 170795 h 328385"/>
              <a:gd name="connsiteX15" fmla="*/ 1908 w 526700"/>
              <a:gd name="connsiteY15" fmla="*/ 207394 h 328385"/>
              <a:gd name="connsiteX16" fmla="*/ 36258 w 526700"/>
              <a:gd name="connsiteY16" fmla="*/ 256192 h 328385"/>
              <a:gd name="connsiteX17" fmla="*/ 59158 w 526700"/>
              <a:gd name="connsiteY17" fmla="*/ 280592 h 328385"/>
              <a:gd name="connsiteX18" fmla="*/ 47708 w 526700"/>
              <a:gd name="connsiteY18" fmla="*/ 317191 h 328385"/>
              <a:gd name="connsiteX19" fmla="*/ 104958 w 526700"/>
              <a:gd name="connsiteY19" fmla="*/ 317191 h 328385"/>
              <a:gd name="connsiteX20" fmla="*/ 140839 w 526700"/>
              <a:gd name="connsiteY20" fmla="*/ 322120 h 328385"/>
              <a:gd name="connsiteX21" fmla="*/ 185108 w 526700"/>
              <a:gd name="connsiteY21" fmla="*/ 317191 h 328385"/>
              <a:gd name="connsiteX22" fmla="*/ 219458 w 526700"/>
              <a:gd name="connsiteY22" fmla="*/ 280592 h 328385"/>
              <a:gd name="connsiteX23" fmla="*/ 299608 w 526700"/>
              <a:gd name="connsiteY23" fmla="*/ 231793 h 328385"/>
              <a:gd name="connsiteX24" fmla="*/ 356858 w 526700"/>
              <a:gd name="connsiteY24" fmla="*/ 207394 h 328385"/>
              <a:gd name="connsiteX25" fmla="*/ 414108 w 526700"/>
              <a:gd name="connsiteY25" fmla="*/ 219594 h 328385"/>
              <a:gd name="connsiteX26" fmla="*/ 459458 w 526700"/>
              <a:gd name="connsiteY26" fmla="*/ 213399 h 328385"/>
              <a:gd name="connsiteX27" fmla="*/ 505708 w 526700"/>
              <a:gd name="connsiteY27" fmla="*/ 219594 h 328385"/>
              <a:gd name="connsiteX0" fmla="*/ 505708 w 526700"/>
              <a:gd name="connsiteY0" fmla="*/ 219594 h 336604"/>
              <a:gd name="connsiteX1" fmla="*/ 517158 w 526700"/>
              <a:gd name="connsiteY1" fmla="*/ 182995 h 336604"/>
              <a:gd name="connsiteX2" fmla="*/ 505708 w 526700"/>
              <a:gd name="connsiteY2" fmla="*/ 158595 h 336604"/>
              <a:gd name="connsiteX3" fmla="*/ 482808 w 526700"/>
              <a:gd name="connsiteY3" fmla="*/ 109797 h 336604"/>
              <a:gd name="connsiteX4" fmla="*/ 356858 w 526700"/>
              <a:gd name="connsiteY4" fmla="*/ 109797 h 336604"/>
              <a:gd name="connsiteX5" fmla="*/ 249302 w 526700"/>
              <a:gd name="connsiteY5" fmla="*/ 103258 h 336604"/>
              <a:gd name="connsiteX6" fmla="*/ 208008 w 526700"/>
              <a:gd name="connsiteY6" fmla="*/ 6037 h 336604"/>
              <a:gd name="connsiteX7" fmla="*/ 173658 w 526700"/>
              <a:gd name="connsiteY7" fmla="*/ 67035 h 336604"/>
              <a:gd name="connsiteX8" fmla="*/ 185108 w 526700"/>
              <a:gd name="connsiteY8" fmla="*/ 103634 h 336604"/>
              <a:gd name="connsiteX9" fmla="*/ 168414 w 526700"/>
              <a:gd name="connsiteY9" fmla="*/ 152198 h 336604"/>
              <a:gd name="connsiteX10" fmla="*/ 118831 w 526700"/>
              <a:gd name="connsiteY10" fmla="*/ 139813 h 336604"/>
              <a:gd name="connsiteX11" fmla="*/ 116408 w 526700"/>
              <a:gd name="connsiteY11" fmla="*/ 109797 h 336604"/>
              <a:gd name="connsiteX12" fmla="*/ 93508 w 526700"/>
              <a:gd name="connsiteY12" fmla="*/ 109797 h 336604"/>
              <a:gd name="connsiteX13" fmla="*/ 59158 w 526700"/>
              <a:gd name="connsiteY13" fmla="*/ 146396 h 336604"/>
              <a:gd name="connsiteX14" fmla="*/ 47708 w 526700"/>
              <a:gd name="connsiteY14" fmla="*/ 170795 h 336604"/>
              <a:gd name="connsiteX15" fmla="*/ 1908 w 526700"/>
              <a:gd name="connsiteY15" fmla="*/ 207394 h 336604"/>
              <a:gd name="connsiteX16" fmla="*/ 36258 w 526700"/>
              <a:gd name="connsiteY16" fmla="*/ 256192 h 336604"/>
              <a:gd name="connsiteX17" fmla="*/ 59158 w 526700"/>
              <a:gd name="connsiteY17" fmla="*/ 280592 h 336604"/>
              <a:gd name="connsiteX18" fmla="*/ 37485 w 526700"/>
              <a:gd name="connsiteY18" fmla="*/ 330504 h 336604"/>
              <a:gd name="connsiteX19" fmla="*/ 104958 w 526700"/>
              <a:gd name="connsiteY19" fmla="*/ 317191 h 336604"/>
              <a:gd name="connsiteX20" fmla="*/ 140839 w 526700"/>
              <a:gd name="connsiteY20" fmla="*/ 322120 h 336604"/>
              <a:gd name="connsiteX21" fmla="*/ 185108 w 526700"/>
              <a:gd name="connsiteY21" fmla="*/ 317191 h 336604"/>
              <a:gd name="connsiteX22" fmla="*/ 219458 w 526700"/>
              <a:gd name="connsiteY22" fmla="*/ 280592 h 336604"/>
              <a:gd name="connsiteX23" fmla="*/ 299608 w 526700"/>
              <a:gd name="connsiteY23" fmla="*/ 231793 h 336604"/>
              <a:gd name="connsiteX24" fmla="*/ 356858 w 526700"/>
              <a:gd name="connsiteY24" fmla="*/ 207394 h 336604"/>
              <a:gd name="connsiteX25" fmla="*/ 414108 w 526700"/>
              <a:gd name="connsiteY25" fmla="*/ 219594 h 336604"/>
              <a:gd name="connsiteX26" fmla="*/ 459458 w 526700"/>
              <a:gd name="connsiteY26" fmla="*/ 213399 h 336604"/>
              <a:gd name="connsiteX27" fmla="*/ 505708 w 526700"/>
              <a:gd name="connsiteY27" fmla="*/ 219594 h 336604"/>
              <a:gd name="connsiteX0" fmla="*/ 505708 w 526700"/>
              <a:gd name="connsiteY0" fmla="*/ 219594 h 363285"/>
              <a:gd name="connsiteX1" fmla="*/ 517158 w 526700"/>
              <a:gd name="connsiteY1" fmla="*/ 182995 h 363285"/>
              <a:gd name="connsiteX2" fmla="*/ 505708 w 526700"/>
              <a:gd name="connsiteY2" fmla="*/ 158595 h 363285"/>
              <a:gd name="connsiteX3" fmla="*/ 482808 w 526700"/>
              <a:gd name="connsiteY3" fmla="*/ 109797 h 363285"/>
              <a:gd name="connsiteX4" fmla="*/ 356858 w 526700"/>
              <a:gd name="connsiteY4" fmla="*/ 109797 h 363285"/>
              <a:gd name="connsiteX5" fmla="*/ 249302 w 526700"/>
              <a:gd name="connsiteY5" fmla="*/ 103258 h 363285"/>
              <a:gd name="connsiteX6" fmla="*/ 208008 w 526700"/>
              <a:gd name="connsiteY6" fmla="*/ 6037 h 363285"/>
              <a:gd name="connsiteX7" fmla="*/ 173658 w 526700"/>
              <a:gd name="connsiteY7" fmla="*/ 67035 h 363285"/>
              <a:gd name="connsiteX8" fmla="*/ 185108 w 526700"/>
              <a:gd name="connsiteY8" fmla="*/ 103634 h 363285"/>
              <a:gd name="connsiteX9" fmla="*/ 168414 w 526700"/>
              <a:gd name="connsiteY9" fmla="*/ 152198 h 363285"/>
              <a:gd name="connsiteX10" fmla="*/ 118831 w 526700"/>
              <a:gd name="connsiteY10" fmla="*/ 139813 h 363285"/>
              <a:gd name="connsiteX11" fmla="*/ 116408 w 526700"/>
              <a:gd name="connsiteY11" fmla="*/ 109797 h 363285"/>
              <a:gd name="connsiteX12" fmla="*/ 93508 w 526700"/>
              <a:gd name="connsiteY12" fmla="*/ 109797 h 363285"/>
              <a:gd name="connsiteX13" fmla="*/ 59158 w 526700"/>
              <a:gd name="connsiteY13" fmla="*/ 146396 h 363285"/>
              <a:gd name="connsiteX14" fmla="*/ 47708 w 526700"/>
              <a:gd name="connsiteY14" fmla="*/ 170795 h 363285"/>
              <a:gd name="connsiteX15" fmla="*/ 1908 w 526700"/>
              <a:gd name="connsiteY15" fmla="*/ 207394 h 363285"/>
              <a:gd name="connsiteX16" fmla="*/ 36258 w 526700"/>
              <a:gd name="connsiteY16" fmla="*/ 256192 h 363285"/>
              <a:gd name="connsiteX17" fmla="*/ 59158 w 526700"/>
              <a:gd name="connsiteY17" fmla="*/ 280592 h 363285"/>
              <a:gd name="connsiteX18" fmla="*/ 37485 w 526700"/>
              <a:gd name="connsiteY18" fmla="*/ 330504 h 363285"/>
              <a:gd name="connsiteX19" fmla="*/ 100505 w 526700"/>
              <a:gd name="connsiteY19" fmla="*/ 354601 h 363285"/>
              <a:gd name="connsiteX20" fmla="*/ 140839 w 526700"/>
              <a:gd name="connsiteY20" fmla="*/ 322120 h 363285"/>
              <a:gd name="connsiteX21" fmla="*/ 185108 w 526700"/>
              <a:gd name="connsiteY21" fmla="*/ 317191 h 363285"/>
              <a:gd name="connsiteX22" fmla="*/ 219458 w 526700"/>
              <a:gd name="connsiteY22" fmla="*/ 280592 h 363285"/>
              <a:gd name="connsiteX23" fmla="*/ 299608 w 526700"/>
              <a:gd name="connsiteY23" fmla="*/ 231793 h 363285"/>
              <a:gd name="connsiteX24" fmla="*/ 356858 w 526700"/>
              <a:gd name="connsiteY24" fmla="*/ 207394 h 363285"/>
              <a:gd name="connsiteX25" fmla="*/ 414108 w 526700"/>
              <a:gd name="connsiteY25" fmla="*/ 219594 h 363285"/>
              <a:gd name="connsiteX26" fmla="*/ 459458 w 526700"/>
              <a:gd name="connsiteY26" fmla="*/ 213399 h 363285"/>
              <a:gd name="connsiteX27" fmla="*/ 505708 w 526700"/>
              <a:gd name="connsiteY27" fmla="*/ 219594 h 363285"/>
              <a:gd name="connsiteX0" fmla="*/ 505708 w 526700"/>
              <a:gd name="connsiteY0" fmla="*/ 219594 h 364806"/>
              <a:gd name="connsiteX1" fmla="*/ 517158 w 526700"/>
              <a:gd name="connsiteY1" fmla="*/ 182995 h 364806"/>
              <a:gd name="connsiteX2" fmla="*/ 505708 w 526700"/>
              <a:gd name="connsiteY2" fmla="*/ 158595 h 364806"/>
              <a:gd name="connsiteX3" fmla="*/ 482808 w 526700"/>
              <a:gd name="connsiteY3" fmla="*/ 109797 h 364806"/>
              <a:gd name="connsiteX4" fmla="*/ 356858 w 526700"/>
              <a:gd name="connsiteY4" fmla="*/ 109797 h 364806"/>
              <a:gd name="connsiteX5" fmla="*/ 249302 w 526700"/>
              <a:gd name="connsiteY5" fmla="*/ 103258 h 364806"/>
              <a:gd name="connsiteX6" fmla="*/ 208008 w 526700"/>
              <a:gd name="connsiteY6" fmla="*/ 6037 h 364806"/>
              <a:gd name="connsiteX7" fmla="*/ 173658 w 526700"/>
              <a:gd name="connsiteY7" fmla="*/ 67035 h 364806"/>
              <a:gd name="connsiteX8" fmla="*/ 185108 w 526700"/>
              <a:gd name="connsiteY8" fmla="*/ 103634 h 364806"/>
              <a:gd name="connsiteX9" fmla="*/ 168414 w 526700"/>
              <a:gd name="connsiteY9" fmla="*/ 152198 h 364806"/>
              <a:gd name="connsiteX10" fmla="*/ 118831 w 526700"/>
              <a:gd name="connsiteY10" fmla="*/ 139813 h 364806"/>
              <a:gd name="connsiteX11" fmla="*/ 116408 w 526700"/>
              <a:gd name="connsiteY11" fmla="*/ 109797 h 364806"/>
              <a:gd name="connsiteX12" fmla="*/ 93508 w 526700"/>
              <a:gd name="connsiteY12" fmla="*/ 109797 h 364806"/>
              <a:gd name="connsiteX13" fmla="*/ 59158 w 526700"/>
              <a:gd name="connsiteY13" fmla="*/ 146396 h 364806"/>
              <a:gd name="connsiteX14" fmla="*/ 47708 w 526700"/>
              <a:gd name="connsiteY14" fmla="*/ 170795 h 364806"/>
              <a:gd name="connsiteX15" fmla="*/ 1908 w 526700"/>
              <a:gd name="connsiteY15" fmla="*/ 207394 h 364806"/>
              <a:gd name="connsiteX16" fmla="*/ 36258 w 526700"/>
              <a:gd name="connsiteY16" fmla="*/ 256192 h 364806"/>
              <a:gd name="connsiteX17" fmla="*/ 59158 w 526700"/>
              <a:gd name="connsiteY17" fmla="*/ 280592 h 364806"/>
              <a:gd name="connsiteX18" fmla="*/ 37485 w 526700"/>
              <a:gd name="connsiteY18" fmla="*/ 330504 h 364806"/>
              <a:gd name="connsiteX19" fmla="*/ 100505 w 526700"/>
              <a:gd name="connsiteY19" fmla="*/ 354601 h 364806"/>
              <a:gd name="connsiteX20" fmla="*/ 140839 w 526700"/>
              <a:gd name="connsiteY20" fmla="*/ 322120 h 364806"/>
              <a:gd name="connsiteX21" fmla="*/ 185108 w 526700"/>
              <a:gd name="connsiteY21" fmla="*/ 317191 h 364806"/>
              <a:gd name="connsiteX22" fmla="*/ 219458 w 526700"/>
              <a:gd name="connsiteY22" fmla="*/ 280592 h 364806"/>
              <a:gd name="connsiteX23" fmla="*/ 299608 w 526700"/>
              <a:gd name="connsiteY23" fmla="*/ 231793 h 364806"/>
              <a:gd name="connsiteX24" fmla="*/ 356858 w 526700"/>
              <a:gd name="connsiteY24" fmla="*/ 207394 h 364806"/>
              <a:gd name="connsiteX25" fmla="*/ 414108 w 526700"/>
              <a:gd name="connsiteY25" fmla="*/ 219594 h 364806"/>
              <a:gd name="connsiteX26" fmla="*/ 459458 w 526700"/>
              <a:gd name="connsiteY26" fmla="*/ 213399 h 364806"/>
              <a:gd name="connsiteX27" fmla="*/ 505708 w 526700"/>
              <a:gd name="connsiteY27" fmla="*/ 219594 h 364806"/>
              <a:gd name="connsiteX0" fmla="*/ 505708 w 526700"/>
              <a:gd name="connsiteY0" fmla="*/ 219594 h 366016"/>
              <a:gd name="connsiteX1" fmla="*/ 517158 w 526700"/>
              <a:gd name="connsiteY1" fmla="*/ 182995 h 366016"/>
              <a:gd name="connsiteX2" fmla="*/ 505708 w 526700"/>
              <a:gd name="connsiteY2" fmla="*/ 158595 h 366016"/>
              <a:gd name="connsiteX3" fmla="*/ 482808 w 526700"/>
              <a:gd name="connsiteY3" fmla="*/ 109797 h 366016"/>
              <a:gd name="connsiteX4" fmla="*/ 356858 w 526700"/>
              <a:gd name="connsiteY4" fmla="*/ 109797 h 366016"/>
              <a:gd name="connsiteX5" fmla="*/ 249302 w 526700"/>
              <a:gd name="connsiteY5" fmla="*/ 103258 h 366016"/>
              <a:gd name="connsiteX6" fmla="*/ 208008 w 526700"/>
              <a:gd name="connsiteY6" fmla="*/ 6037 h 366016"/>
              <a:gd name="connsiteX7" fmla="*/ 173658 w 526700"/>
              <a:gd name="connsiteY7" fmla="*/ 67035 h 366016"/>
              <a:gd name="connsiteX8" fmla="*/ 185108 w 526700"/>
              <a:gd name="connsiteY8" fmla="*/ 103634 h 366016"/>
              <a:gd name="connsiteX9" fmla="*/ 168414 w 526700"/>
              <a:gd name="connsiteY9" fmla="*/ 152198 h 366016"/>
              <a:gd name="connsiteX10" fmla="*/ 118831 w 526700"/>
              <a:gd name="connsiteY10" fmla="*/ 139813 h 366016"/>
              <a:gd name="connsiteX11" fmla="*/ 116408 w 526700"/>
              <a:gd name="connsiteY11" fmla="*/ 109797 h 366016"/>
              <a:gd name="connsiteX12" fmla="*/ 93508 w 526700"/>
              <a:gd name="connsiteY12" fmla="*/ 109797 h 366016"/>
              <a:gd name="connsiteX13" fmla="*/ 59158 w 526700"/>
              <a:gd name="connsiteY13" fmla="*/ 146396 h 366016"/>
              <a:gd name="connsiteX14" fmla="*/ 47708 w 526700"/>
              <a:gd name="connsiteY14" fmla="*/ 170795 h 366016"/>
              <a:gd name="connsiteX15" fmla="*/ 1908 w 526700"/>
              <a:gd name="connsiteY15" fmla="*/ 207394 h 366016"/>
              <a:gd name="connsiteX16" fmla="*/ 36258 w 526700"/>
              <a:gd name="connsiteY16" fmla="*/ 256192 h 366016"/>
              <a:gd name="connsiteX17" fmla="*/ 59158 w 526700"/>
              <a:gd name="connsiteY17" fmla="*/ 280592 h 366016"/>
              <a:gd name="connsiteX18" fmla="*/ 37485 w 526700"/>
              <a:gd name="connsiteY18" fmla="*/ 330504 h 366016"/>
              <a:gd name="connsiteX19" fmla="*/ 105049 w 526700"/>
              <a:gd name="connsiteY19" fmla="*/ 355811 h 366016"/>
              <a:gd name="connsiteX20" fmla="*/ 140839 w 526700"/>
              <a:gd name="connsiteY20" fmla="*/ 322120 h 366016"/>
              <a:gd name="connsiteX21" fmla="*/ 185108 w 526700"/>
              <a:gd name="connsiteY21" fmla="*/ 317191 h 366016"/>
              <a:gd name="connsiteX22" fmla="*/ 219458 w 526700"/>
              <a:gd name="connsiteY22" fmla="*/ 280592 h 366016"/>
              <a:gd name="connsiteX23" fmla="*/ 299608 w 526700"/>
              <a:gd name="connsiteY23" fmla="*/ 231793 h 366016"/>
              <a:gd name="connsiteX24" fmla="*/ 356858 w 526700"/>
              <a:gd name="connsiteY24" fmla="*/ 207394 h 366016"/>
              <a:gd name="connsiteX25" fmla="*/ 414108 w 526700"/>
              <a:gd name="connsiteY25" fmla="*/ 219594 h 366016"/>
              <a:gd name="connsiteX26" fmla="*/ 459458 w 526700"/>
              <a:gd name="connsiteY26" fmla="*/ 213399 h 366016"/>
              <a:gd name="connsiteX27" fmla="*/ 505708 w 526700"/>
              <a:gd name="connsiteY27" fmla="*/ 219594 h 366016"/>
              <a:gd name="connsiteX0" fmla="*/ 505708 w 526700"/>
              <a:gd name="connsiteY0" fmla="*/ 219594 h 358012"/>
              <a:gd name="connsiteX1" fmla="*/ 517158 w 526700"/>
              <a:gd name="connsiteY1" fmla="*/ 182995 h 358012"/>
              <a:gd name="connsiteX2" fmla="*/ 505708 w 526700"/>
              <a:gd name="connsiteY2" fmla="*/ 158595 h 358012"/>
              <a:gd name="connsiteX3" fmla="*/ 482808 w 526700"/>
              <a:gd name="connsiteY3" fmla="*/ 109797 h 358012"/>
              <a:gd name="connsiteX4" fmla="*/ 356858 w 526700"/>
              <a:gd name="connsiteY4" fmla="*/ 109797 h 358012"/>
              <a:gd name="connsiteX5" fmla="*/ 249302 w 526700"/>
              <a:gd name="connsiteY5" fmla="*/ 103258 h 358012"/>
              <a:gd name="connsiteX6" fmla="*/ 208008 w 526700"/>
              <a:gd name="connsiteY6" fmla="*/ 6037 h 358012"/>
              <a:gd name="connsiteX7" fmla="*/ 173658 w 526700"/>
              <a:gd name="connsiteY7" fmla="*/ 67035 h 358012"/>
              <a:gd name="connsiteX8" fmla="*/ 185108 w 526700"/>
              <a:gd name="connsiteY8" fmla="*/ 103634 h 358012"/>
              <a:gd name="connsiteX9" fmla="*/ 168414 w 526700"/>
              <a:gd name="connsiteY9" fmla="*/ 152198 h 358012"/>
              <a:gd name="connsiteX10" fmla="*/ 118831 w 526700"/>
              <a:gd name="connsiteY10" fmla="*/ 139813 h 358012"/>
              <a:gd name="connsiteX11" fmla="*/ 116408 w 526700"/>
              <a:gd name="connsiteY11" fmla="*/ 109797 h 358012"/>
              <a:gd name="connsiteX12" fmla="*/ 93508 w 526700"/>
              <a:gd name="connsiteY12" fmla="*/ 109797 h 358012"/>
              <a:gd name="connsiteX13" fmla="*/ 59158 w 526700"/>
              <a:gd name="connsiteY13" fmla="*/ 146396 h 358012"/>
              <a:gd name="connsiteX14" fmla="*/ 47708 w 526700"/>
              <a:gd name="connsiteY14" fmla="*/ 170795 h 358012"/>
              <a:gd name="connsiteX15" fmla="*/ 1908 w 526700"/>
              <a:gd name="connsiteY15" fmla="*/ 207394 h 358012"/>
              <a:gd name="connsiteX16" fmla="*/ 36258 w 526700"/>
              <a:gd name="connsiteY16" fmla="*/ 256192 h 358012"/>
              <a:gd name="connsiteX17" fmla="*/ 59158 w 526700"/>
              <a:gd name="connsiteY17" fmla="*/ 280592 h 358012"/>
              <a:gd name="connsiteX18" fmla="*/ 37485 w 526700"/>
              <a:gd name="connsiteY18" fmla="*/ 330504 h 358012"/>
              <a:gd name="connsiteX19" fmla="*/ 105049 w 526700"/>
              <a:gd name="connsiteY19" fmla="*/ 355811 h 358012"/>
              <a:gd name="connsiteX20" fmla="*/ 140839 w 526700"/>
              <a:gd name="connsiteY20" fmla="*/ 322120 h 358012"/>
              <a:gd name="connsiteX21" fmla="*/ 185108 w 526700"/>
              <a:gd name="connsiteY21" fmla="*/ 317191 h 358012"/>
              <a:gd name="connsiteX22" fmla="*/ 219458 w 526700"/>
              <a:gd name="connsiteY22" fmla="*/ 280592 h 358012"/>
              <a:gd name="connsiteX23" fmla="*/ 299608 w 526700"/>
              <a:gd name="connsiteY23" fmla="*/ 231793 h 358012"/>
              <a:gd name="connsiteX24" fmla="*/ 356858 w 526700"/>
              <a:gd name="connsiteY24" fmla="*/ 207394 h 358012"/>
              <a:gd name="connsiteX25" fmla="*/ 414108 w 526700"/>
              <a:gd name="connsiteY25" fmla="*/ 219594 h 358012"/>
              <a:gd name="connsiteX26" fmla="*/ 459458 w 526700"/>
              <a:gd name="connsiteY26" fmla="*/ 213399 h 358012"/>
              <a:gd name="connsiteX27" fmla="*/ 505708 w 526700"/>
              <a:gd name="connsiteY27" fmla="*/ 219594 h 358012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40839 w 526700"/>
              <a:gd name="connsiteY20" fmla="*/ 322120 h 361244"/>
              <a:gd name="connsiteX21" fmla="*/ 185108 w 526700"/>
              <a:gd name="connsiteY21" fmla="*/ 317191 h 361244"/>
              <a:gd name="connsiteX22" fmla="*/ 219458 w 526700"/>
              <a:gd name="connsiteY22" fmla="*/ 280592 h 361244"/>
              <a:gd name="connsiteX23" fmla="*/ 299608 w 526700"/>
              <a:gd name="connsiteY23" fmla="*/ 231793 h 361244"/>
              <a:gd name="connsiteX24" fmla="*/ 356858 w 526700"/>
              <a:gd name="connsiteY24" fmla="*/ 207394 h 361244"/>
              <a:gd name="connsiteX25" fmla="*/ 414108 w 526700"/>
              <a:gd name="connsiteY25" fmla="*/ 219594 h 361244"/>
              <a:gd name="connsiteX26" fmla="*/ 459458 w 526700"/>
              <a:gd name="connsiteY26" fmla="*/ 213399 h 361244"/>
              <a:gd name="connsiteX27" fmla="*/ 505708 w 526700"/>
              <a:gd name="connsiteY27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5108 w 526700"/>
              <a:gd name="connsiteY21" fmla="*/ 317191 h 361244"/>
              <a:gd name="connsiteX22" fmla="*/ 219458 w 526700"/>
              <a:gd name="connsiteY22" fmla="*/ 280592 h 361244"/>
              <a:gd name="connsiteX23" fmla="*/ 299608 w 526700"/>
              <a:gd name="connsiteY23" fmla="*/ 231793 h 361244"/>
              <a:gd name="connsiteX24" fmla="*/ 356858 w 526700"/>
              <a:gd name="connsiteY24" fmla="*/ 207394 h 361244"/>
              <a:gd name="connsiteX25" fmla="*/ 414108 w 526700"/>
              <a:gd name="connsiteY25" fmla="*/ 219594 h 361244"/>
              <a:gd name="connsiteX26" fmla="*/ 459458 w 526700"/>
              <a:gd name="connsiteY26" fmla="*/ 213399 h 361244"/>
              <a:gd name="connsiteX27" fmla="*/ 505708 w 526700"/>
              <a:gd name="connsiteY27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19458 w 526700"/>
              <a:gd name="connsiteY22" fmla="*/ 280592 h 361244"/>
              <a:gd name="connsiteX23" fmla="*/ 299608 w 526700"/>
              <a:gd name="connsiteY23" fmla="*/ 231793 h 361244"/>
              <a:gd name="connsiteX24" fmla="*/ 356858 w 526700"/>
              <a:gd name="connsiteY24" fmla="*/ 207394 h 361244"/>
              <a:gd name="connsiteX25" fmla="*/ 414108 w 526700"/>
              <a:gd name="connsiteY25" fmla="*/ 219594 h 361244"/>
              <a:gd name="connsiteX26" fmla="*/ 459458 w 526700"/>
              <a:gd name="connsiteY26" fmla="*/ 213399 h 361244"/>
              <a:gd name="connsiteX27" fmla="*/ 505708 w 526700"/>
              <a:gd name="connsiteY27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07282 w 526700"/>
              <a:gd name="connsiteY22" fmla="*/ 303365 h 361244"/>
              <a:gd name="connsiteX23" fmla="*/ 219458 w 526700"/>
              <a:gd name="connsiteY23" fmla="*/ 280592 h 361244"/>
              <a:gd name="connsiteX24" fmla="*/ 299608 w 526700"/>
              <a:gd name="connsiteY24" fmla="*/ 231793 h 361244"/>
              <a:gd name="connsiteX25" fmla="*/ 356858 w 526700"/>
              <a:gd name="connsiteY25" fmla="*/ 207394 h 361244"/>
              <a:gd name="connsiteX26" fmla="*/ 414108 w 526700"/>
              <a:gd name="connsiteY26" fmla="*/ 219594 h 361244"/>
              <a:gd name="connsiteX27" fmla="*/ 459458 w 526700"/>
              <a:gd name="connsiteY27" fmla="*/ 213399 h 361244"/>
              <a:gd name="connsiteX28" fmla="*/ 505708 w 526700"/>
              <a:gd name="connsiteY28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03527 w 526700"/>
              <a:gd name="connsiteY22" fmla="*/ 302142 h 361244"/>
              <a:gd name="connsiteX23" fmla="*/ 219458 w 526700"/>
              <a:gd name="connsiteY23" fmla="*/ 280592 h 361244"/>
              <a:gd name="connsiteX24" fmla="*/ 299608 w 526700"/>
              <a:gd name="connsiteY24" fmla="*/ 231793 h 361244"/>
              <a:gd name="connsiteX25" fmla="*/ 356858 w 526700"/>
              <a:gd name="connsiteY25" fmla="*/ 207394 h 361244"/>
              <a:gd name="connsiteX26" fmla="*/ 414108 w 526700"/>
              <a:gd name="connsiteY26" fmla="*/ 219594 h 361244"/>
              <a:gd name="connsiteX27" fmla="*/ 459458 w 526700"/>
              <a:gd name="connsiteY27" fmla="*/ 213399 h 361244"/>
              <a:gd name="connsiteX28" fmla="*/ 505708 w 526700"/>
              <a:gd name="connsiteY28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03527 w 526700"/>
              <a:gd name="connsiteY22" fmla="*/ 302142 h 361244"/>
              <a:gd name="connsiteX23" fmla="*/ 223564 w 526700"/>
              <a:gd name="connsiteY23" fmla="*/ 277545 h 361244"/>
              <a:gd name="connsiteX24" fmla="*/ 299608 w 526700"/>
              <a:gd name="connsiteY24" fmla="*/ 231793 h 361244"/>
              <a:gd name="connsiteX25" fmla="*/ 356858 w 526700"/>
              <a:gd name="connsiteY25" fmla="*/ 207394 h 361244"/>
              <a:gd name="connsiteX26" fmla="*/ 414108 w 526700"/>
              <a:gd name="connsiteY26" fmla="*/ 219594 h 361244"/>
              <a:gd name="connsiteX27" fmla="*/ 459458 w 526700"/>
              <a:gd name="connsiteY27" fmla="*/ 213399 h 361244"/>
              <a:gd name="connsiteX28" fmla="*/ 505708 w 526700"/>
              <a:gd name="connsiteY28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03527 w 526700"/>
              <a:gd name="connsiteY22" fmla="*/ 302142 h 361244"/>
              <a:gd name="connsiteX23" fmla="*/ 231835 w 526700"/>
              <a:gd name="connsiteY23" fmla="*/ 269657 h 361244"/>
              <a:gd name="connsiteX24" fmla="*/ 299608 w 526700"/>
              <a:gd name="connsiteY24" fmla="*/ 231793 h 361244"/>
              <a:gd name="connsiteX25" fmla="*/ 356858 w 526700"/>
              <a:gd name="connsiteY25" fmla="*/ 207394 h 361244"/>
              <a:gd name="connsiteX26" fmla="*/ 414108 w 526700"/>
              <a:gd name="connsiteY26" fmla="*/ 219594 h 361244"/>
              <a:gd name="connsiteX27" fmla="*/ 459458 w 526700"/>
              <a:gd name="connsiteY27" fmla="*/ 213399 h 361244"/>
              <a:gd name="connsiteX28" fmla="*/ 505708 w 526700"/>
              <a:gd name="connsiteY28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03527 w 526700"/>
              <a:gd name="connsiteY22" fmla="*/ 302142 h 361244"/>
              <a:gd name="connsiteX23" fmla="*/ 231835 w 526700"/>
              <a:gd name="connsiteY23" fmla="*/ 269657 h 361244"/>
              <a:gd name="connsiteX24" fmla="*/ 280739 w 526700"/>
              <a:gd name="connsiteY24" fmla="*/ 240430 h 361244"/>
              <a:gd name="connsiteX25" fmla="*/ 299608 w 526700"/>
              <a:gd name="connsiteY25" fmla="*/ 231793 h 361244"/>
              <a:gd name="connsiteX26" fmla="*/ 356858 w 526700"/>
              <a:gd name="connsiteY26" fmla="*/ 207394 h 361244"/>
              <a:gd name="connsiteX27" fmla="*/ 414108 w 526700"/>
              <a:gd name="connsiteY27" fmla="*/ 219594 h 361244"/>
              <a:gd name="connsiteX28" fmla="*/ 459458 w 526700"/>
              <a:gd name="connsiteY28" fmla="*/ 213399 h 361244"/>
              <a:gd name="connsiteX29" fmla="*/ 505708 w 526700"/>
              <a:gd name="connsiteY29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03527 w 526700"/>
              <a:gd name="connsiteY22" fmla="*/ 302142 h 361244"/>
              <a:gd name="connsiteX23" fmla="*/ 231835 w 526700"/>
              <a:gd name="connsiteY23" fmla="*/ 269657 h 361244"/>
              <a:gd name="connsiteX24" fmla="*/ 280739 w 526700"/>
              <a:gd name="connsiteY24" fmla="*/ 240430 h 361244"/>
              <a:gd name="connsiteX25" fmla="*/ 302322 w 526700"/>
              <a:gd name="connsiteY25" fmla="*/ 220661 h 361244"/>
              <a:gd name="connsiteX26" fmla="*/ 356858 w 526700"/>
              <a:gd name="connsiteY26" fmla="*/ 207394 h 361244"/>
              <a:gd name="connsiteX27" fmla="*/ 414108 w 526700"/>
              <a:gd name="connsiteY27" fmla="*/ 219594 h 361244"/>
              <a:gd name="connsiteX28" fmla="*/ 459458 w 526700"/>
              <a:gd name="connsiteY28" fmla="*/ 213399 h 361244"/>
              <a:gd name="connsiteX29" fmla="*/ 505708 w 526700"/>
              <a:gd name="connsiteY29" fmla="*/ 219594 h 361244"/>
              <a:gd name="connsiteX0" fmla="*/ 505708 w 526700"/>
              <a:gd name="connsiteY0" fmla="*/ 218567 h 360217"/>
              <a:gd name="connsiteX1" fmla="*/ 517158 w 526700"/>
              <a:gd name="connsiteY1" fmla="*/ 181968 h 360217"/>
              <a:gd name="connsiteX2" fmla="*/ 505708 w 526700"/>
              <a:gd name="connsiteY2" fmla="*/ 157568 h 360217"/>
              <a:gd name="connsiteX3" fmla="*/ 482808 w 526700"/>
              <a:gd name="connsiteY3" fmla="*/ 108770 h 360217"/>
              <a:gd name="connsiteX4" fmla="*/ 356858 w 526700"/>
              <a:gd name="connsiteY4" fmla="*/ 108770 h 360217"/>
              <a:gd name="connsiteX5" fmla="*/ 249302 w 526700"/>
              <a:gd name="connsiteY5" fmla="*/ 102231 h 360217"/>
              <a:gd name="connsiteX6" fmla="*/ 208008 w 526700"/>
              <a:gd name="connsiteY6" fmla="*/ 5010 h 360217"/>
              <a:gd name="connsiteX7" fmla="*/ 162208 w 526700"/>
              <a:gd name="connsiteY7" fmla="*/ 72171 h 360217"/>
              <a:gd name="connsiteX8" fmla="*/ 185108 w 526700"/>
              <a:gd name="connsiteY8" fmla="*/ 102607 h 360217"/>
              <a:gd name="connsiteX9" fmla="*/ 168414 w 526700"/>
              <a:gd name="connsiteY9" fmla="*/ 151171 h 360217"/>
              <a:gd name="connsiteX10" fmla="*/ 118831 w 526700"/>
              <a:gd name="connsiteY10" fmla="*/ 138786 h 360217"/>
              <a:gd name="connsiteX11" fmla="*/ 116408 w 526700"/>
              <a:gd name="connsiteY11" fmla="*/ 108770 h 360217"/>
              <a:gd name="connsiteX12" fmla="*/ 93508 w 526700"/>
              <a:gd name="connsiteY12" fmla="*/ 108770 h 360217"/>
              <a:gd name="connsiteX13" fmla="*/ 59158 w 526700"/>
              <a:gd name="connsiteY13" fmla="*/ 145369 h 360217"/>
              <a:gd name="connsiteX14" fmla="*/ 47708 w 526700"/>
              <a:gd name="connsiteY14" fmla="*/ 169768 h 360217"/>
              <a:gd name="connsiteX15" fmla="*/ 1908 w 526700"/>
              <a:gd name="connsiteY15" fmla="*/ 206367 h 360217"/>
              <a:gd name="connsiteX16" fmla="*/ 36258 w 526700"/>
              <a:gd name="connsiteY16" fmla="*/ 255165 h 360217"/>
              <a:gd name="connsiteX17" fmla="*/ 59158 w 526700"/>
              <a:gd name="connsiteY17" fmla="*/ 279565 h 360217"/>
              <a:gd name="connsiteX18" fmla="*/ 37485 w 526700"/>
              <a:gd name="connsiteY18" fmla="*/ 329477 h 360217"/>
              <a:gd name="connsiteX19" fmla="*/ 116121 w 526700"/>
              <a:gd name="connsiteY19" fmla="*/ 358016 h 360217"/>
              <a:gd name="connsiteX20" fmla="*/ 150758 w 526700"/>
              <a:gd name="connsiteY20" fmla="*/ 340563 h 360217"/>
              <a:gd name="connsiteX21" fmla="*/ 189107 w 526700"/>
              <a:gd name="connsiteY21" fmla="*/ 327754 h 360217"/>
              <a:gd name="connsiteX22" fmla="*/ 203527 w 526700"/>
              <a:gd name="connsiteY22" fmla="*/ 301115 h 360217"/>
              <a:gd name="connsiteX23" fmla="*/ 231835 w 526700"/>
              <a:gd name="connsiteY23" fmla="*/ 268630 h 360217"/>
              <a:gd name="connsiteX24" fmla="*/ 280739 w 526700"/>
              <a:gd name="connsiteY24" fmla="*/ 239403 h 360217"/>
              <a:gd name="connsiteX25" fmla="*/ 302322 w 526700"/>
              <a:gd name="connsiteY25" fmla="*/ 219634 h 360217"/>
              <a:gd name="connsiteX26" fmla="*/ 356858 w 526700"/>
              <a:gd name="connsiteY26" fmla="*/ 206367 h 360217"/>
              <a:gd name="connsiteX27" fmla="*/ 414108 w 526700"/>
              <a:gd name="connsiteY27" fmla="*/ 218567 h 360217"/>
              <a:gd name="connsiteX28" fmla="*/ 459458 w 526700"/>
              <a:gd name="connsiteY28" fmla="*/ 212372 h 360217"/>
              <a:gd name="connsiteX29" fmla="*/ 505708 w 526700"/>
              <a:gd name="connsiteY29" fmla="*/ 218567 h 360217"/>
              <a:gd name="connsiteX0" fmla="*/ 505708 w 526700"/>
              <a:gd name="connsiteY0" fmla="*/ 218567 h 360217"/>
              <a:gd name="connsiteX1" fmla="*/ 517158 w 526700"/>
              <a:gd name="connsiteY1" fmla="*/ 181968 h 360217"/>
              <a:gd name="connsiteX2" fmla="*/ 505708 w 526700"/>
              <a:gd name="connsiteY2" fmla="*/ 157568 h 360217"/>
              <a:gd name="connsiteX3" fmla="*/ 482808 w 526700"/>
              <a:gd name="connsiteY3" fmla="*/ 108770 h 360217"/>
              <a:gd name="connsiteX4" fmla="*/ 356858 w 526700"/>
              <a:gd name="connsiteY4" fmla="*/ 108770 h 360217"/>
              <a:gd name="connsiteX5" fmla="*/ 249302 w 526700"/>
              <a:gd name="connsiteY5" fmla="*/ 102231 h 360217"/>
              <a:gd name="connsiteX6" fmla="*/ 208008 w 526700"/>
              <a:gd name="connsiteY6" fmla="*/ 5010 h 360217"/>
              <a:gd name="connsiteX7" fmla="*/ 162208 w 526700"/>
              <a:gd name="connsiteY7" fmla="*/ 72171 h 360217"/>
              <a:gd name="connsiteX8" fmla="*/ 185108 w 526700"/>
              <a:gd name="connsiteY8" fmla="*/ 102607 h 360217"/>
              <a:gd name="connsiteX9" fmla="*/ 182671 w 526700"/>
              <a:gd name="connsiteY9" fmla="*/ 125634 h 360217"/>
              <a:gd name="connsiteX10" fmla="*/ 168414 w 526700"/>
              <a:gd name="connsiteY10" fmla="*/ 151171 h 360217"/>
              <a:gd name="connsiteX11" fmla="*/ 118831 w 526700"/>
              <a:gd name="connsiteY11" fmla="*/ 138786 h 360217"/>
              <a:gd name="connsiteX12" fmla="*/ 116408 w 526700"/>
              <a:gd name="connsiteY12" fmla="*/ 108770 h 360217"/>
              <a:gd name="connsiteX13" fmla="*/ 93508 w 526700"/>
              <a:gd name="connsiteY13" fmla="*/ 108770 h 360217"/>
              <a:gd name="connsiteX14" fmla="*/ 59158 w 526700"/>
              <a:gd name="connsiteY14" fmla="*/ 145369 h 360217"/>
              <a:gd name="connsiteX15" fmla="*/ 47708 w 526700"/>
              <a:gd name="connsiteY15" fmla="*/ 169768 h 360217"/>
              <a:gd name="connsiteX16" fmla="*/ 1908 w 526700"/>
              <a:gd name="connsiteY16" fmla="*/ 206367 h 360217"/>
              <a:gd name="connsiteX17" fmla="*/ 36258 w 526700"/>
              <a:gd name="connsiteY17" fmla="*/ 255165 h 360217"/>
              <a:gd name="connsiteX18" fmla="*/ 59158 w 526700"/>
              <a:gd name="connsiteY18" fmla="*/ 279565 h 360217"/>
              <a:gd name="connsiteX19" fmla="*/ 37485 w 526700"/>
              <a:gd name="connsiteY19" fmla="*/ 329477 h 360217"/>
              <a:gd name="connsiteX20" fmla="*/ 116121 w 526700"/>
              <a:gd name="connsiteY20" fmla="*/ 358016 h 360217"/>
              <a:gd name="connsiteX21" fmla="*/ 150758 w 526700"/>
              <a:gd name="connsiteY21" fmla="*/ 340563 h 360217"/>
              <a:gd name="connsiteX22" fmla="*/ 189107 w 526700"/>
              <a:gd name="connsiteY22" fmla="*/ 327754 h 360217"/>
              <a:gd name="connsiteX23" fmla="*/ 203527 w 526700"/>
              <a:gd name="connsiteY23" fmla="*/ 301115 h 360217"/>
              <a:gd name="connsiteX24" fmla="*/ 231835 w 526700"/>
              <a:gd name="connsiteY24" fmla="*/ 268630 h 360217"/>
              <a:gd name="connsiteX25" fmla="*/ 280739 w 526700"/>
              <a:gd name="connsiteY25" fmla="*/ 239403 h 360217"/>
              <a:gd name="connsiteX26" fmla="*/ 302322 w 526700"/>
              <a:gd name="connsiteY26" fmla="*/ 219634 h 360217"/>
              <a:gd name="connsiteX27" fmla="*/ 356858 w 526700"/>
              <a:gd name="connsiteY27" fmla="*/ 206367 h 360217"/>
              <a:gd name="connsiteX28" fmla="*/ 414108 w 526700"/>
              <a:gd name="connsiteY28" fmla="*/ 218567 h 360217"/>
              <a:gd name="connsiteX29" fmla="*/ 459458 w 526700"/>
              <a:gd name="connsiteY29" fmla="*/ 212372 h 360217"/>
              <a:gd name="connsiteX30" fmla="*/ 505708 w 526700"/>
              <a:gd name="connsiteY30" fmla="*/ 218567 h 360217"/>
              <a:gd name="connsiteX0" fmla="*/ 505708 w 526700"/>
              <a:gd name="connsiteY0" fmla="*/ 218567 h 360217"/>
              <a:gd name="connsiteX1" fmla="*/ 517158 w 526700"/>
              <a:gd name="connsiteY1" fmla="*/ 181968 h 360217"/>
              <a:gd name="connsiteX2" fmla="*/ 505708 w 526700"/>
              <a:gd name="connsiteY2" fmla="*/ 157568 h 360217"/>
              <a:gd name="connsiteX3" fmla="*/ 482808 w 526700"/>
              <a:gd name="connsiteY3" fmla="*/ 108770 h 360217"/>
              <a:gd name="connsiteX4" fmla="*/ 356858 w 526700"/>
              <a:gd name="connsiteY4" fmla="*/ 108770 h 360217"/>
              <a:gd name="connsiteX5" fmla="*/ 249302 w 526700"/>
              <a:gd name="connsiteY5" fmla="*/ 102231 h 360217"/>
              <a:gd name="connsiteX6" fmla="*/ 208008 w 526700"/>
              <a:gd name="connsiteY6" fmla="*/ 5010 h 360217"/>
              <a:gd name="connsiteX7" fmla="*/ 162208 w 526700"/>
              <a:gd name="connsiteY7" fmla="*/ 72171 h 360217"/>
              <a:gd name="connsiteX8" fmla="*/ 185108 w 526700"/>
              <a:gd name="connsiteY8" fmla="*/ 102607 h 360217"/>
              <a:gd name="connsiteX9" fmla="*/ 185108 w 526700"/>
              <a:gd name="connsiteY9" fmla="*/ 133169 h 360217"/>
              <a:gd name="connsiteX10" fmla="*/ 168414 w 526700"/>
              <a:gd name="connsiteY10" fmla="*/ 151171 h 360217"/>
              <a:gd name="connsiteX11" fmla="*/ 118831 w 526700"/>
              <a:gd name="connsiteY11" fmla="*/ 138786 h 360217"/>
              <a:gd name="connsiteX12" fmla="*/ 116408 w 526700"/>
              <a:gd name="connsiteY12" fmla="*/ 108770 h 360217"/>
              <a:gd name="connsiteX13" fmla="*/ 93508 w 526700"/>
              <a:gd name="connsiteY13" fmla="*/ 108770 h 360217"/>
              <a:gd name="connsiteX14" fmla="*/ 59158 w 526700"/>
              <a:gd name="connsiteY14" fmla="*/ 145369 h 360217"/>
              <a:gd name="connsiteX15" fmla="*/ 47708 w 526700"/>
              <a:gd name="connsiteY15" fmla="*/ 169768 h 360217"/>
              <a:gd name="connsiteX16" fmla="*/ 1908 w 526700"/>
              <a:gd name="connsiteY16" fmla="*/ 206367 h 360217"/>
              <a:gd name="connsiteX17" fmla="*/ 36258 w 526700"/>
              <a:gd name="connsiteY17" fmla="*/ 255165 h 360217"/>
              <a:gd name="connsiteX18" fmla="*/ 59158 w 526700"/>
              <a:gd name="connsiteY18" fmla="*/ 279565 h 360217"/>
              <a:gd name="connsiteX19" fmla="*/ 37485 w 526700"/>
              <a:gd name="connsiteY19" fmla="*/ 329477 h 360217"/>
              <a:gd name="connsiteX20" fmla="*/ 116121 w 526700"/>
              <a:gd name="connsiteY20" fmla="*/ 358016 h 360217"/>
              <a:gd name="connsiteX21" fmla="*/ 150758 w 526700"/>
              <a:gd name="connsiteY21" fmla="*/ 340563 h 360217"/>
              <a:gd name="connsiteX22" fmla="*/ 189107 w 526700"/>
              <a:gd name="connsiteY22" fmla="*/ 327754 h 360217"/>
              <a:gd name="connsiteX23" fmla="*/ 203527 w 526700"/>
              <a:gd name="connsiteY23" fmla="*/ 301115 h 360217"/>
              <a:gd name="connsiteX24" fmla="*/ 231835 w 526700"/>
              <a:gd name="connsiteY24" fmla="*/ 268630 h 360217"/>
              <a:gd name="connsiteX25" fmla="*/ 280739 w 526700"/>
              <a:gd name="connsiteY25" fmla="*/ 239403 h 360217"/>
              <a:gd name="connsiteX26" fmla="*/ 302322 w 526700"/>
              <a:gd name="connsiteY26" fmla="*/ 219634 h 360217"/>
              <a:gd name="connsiteX27" fmla="*/ 356858 w 526700"/>
              <a:gd name="connsiteY27" fmla="*/ 206367 h 360217"/>
              <a:gd name="connsiteX28" fmla="*/ 414108 w 526700"/>
              <a:gd name="connsiteY28" fmla="*/ 218567 h 360217"/>
              <a:gd name="connsiteX29" fmla="*/ 459458 w 526700"/>
              <a:gd name="connsiteY29" fmla="*/ 212372 h 360217"/>
              <a:gd name="connsiteX30" fmla="*/ 505708 w 526700"/>
              <a:gd name="connsiteY30" fmla="*/ 218567 h 360217"/>
              <a:gd name="connsiteX0" fmla="*/ 505708 w 526700"/>
              <a:gd name="connsiteY0" fmla="*/ 223306 h 364956"/>
              <a:gd name="connsiteX1" fmla="*/ 517158 w 526700"/>
              <a:gd name="connsiteY1" fmla="*/ 186707 h 364956"/>
              <a:gd name="connsiteX2" fmla="*/ 505708 w 526700"/>
              <a:gd name="connsiteY2" fmla="*/ 162307 h 364956"/>
              <a:gd name="connsiteX3" fmla="*/ 482808 w 526700"/>
              <a:gd name="connsiteY3" fmla="*/ 113509 h 364956"/>
              <a:gd name="connsiteX4" fmla="*/ 356858 w 526700"/>
              <a:gd name="connsiteY4" fmla="*/ 113509 h 364956"/>
              <a:gd name="connsiteX5" fmla="*/ 249302 w 526700"/>
              <a:gd name="connsiteY5" fmla="*/ 106970 h 364956"/>
              <a:gd name="connsiteX6" fmla="*/ 208008 w 526700"/>
              <a:gd name="connsiteY6" fmla="*/ 9749 h 364956"/>
              <a:gd name="connsiteX7" fmla="*/ 173962 w 526700"/>
              <a:gd name="connsiteY7" fmla="*/ 48477 h 364956"/>
              <a:gd name="connsiteX8" fmla="*/ 162208 w 526700"/>
              <a:gd name="connsiteY8" fmla="*/ 76910 h 364956"/>
              <a:gd name="connsiteX9" fmla="*/ 185108 w 526700"/>
              <a:gd name="connsiteY9" fmla="*/ 107346 h 364956"/>
              <a:gd name="connsiteX10" fmla="*/ 185108 w 526700"/>
              <a:gd name="connsiteY10" fmla="*/ 137908 h 364956"/>
              <a:gd name="connsiteX11" fmla="*/ 168414 w 526700"/>
              <a:gd name="connsiteY11" fmla="*/ 155910 h 364956"/>
              <a:gd name="connsiteX12" fmla="*/ 118831 w 526700"/>
              <a:gd name="connsiteY12" fmla="*/ 143525 h 364956"/>
              <a:gd name="connsiteX13" fmla="*/ 116408 w 526700"/>
              <a:gd name="connsiteY13" fmla="*/ 113509 h 364956"/>
              <a:gd name="connsiteX14" fmla="*/ 93508 w 526700"/>
              <a:gd name="connsiteY14" fmla="*/ 113509 h 364956"/>
              <a:gd name="connsiteX15" fmla="*/ 59158 w 526700"/>
              <a:gd name="connsiteY15" fmla="*/ 150108 h 364956"/>
              <a:gd name="connsiteX16" fmla="*/ 47708 w 526700"/>
              <a:gd name="connsiteY16" fmla="*/ 174507 h 364956"/>
              <a:gd name="connsiteX17" fmla="*/ 1908 w 526700"/>
              <a:gd name="connsiteY17" fmla="*/ 211106 h 364956"/>
              <a:gd name="connsiteX18" fmla="*/ 36258 w 526700"/>
              <a:gd name="connsiteY18" fmla="*/ 259904 h 364956"/>
              <a:gd name="connsiteX19" fmla="*/ 59158 w 526700"/>
              <a:gd name="connsiteY19" fmla="*/ 284304 h 364956"/>
              <a:gd name="connsiteX20" fmla="*/ 37485 w 526700"/>
              <a:gd name="connsiteY20" fmla="*/ 334216 h 364956"/>
              <a:gd name="connsiteX21" fmla="*/ 116121 w 526700"/>
              <a:gd name="connsiteY21" fmla="*/ 362755 h 364956"/>
              <a:gd name="connsiteX22" fmla="*/ 150758 w 526700"/>
              <a:gd name="connsiteY22" fmla="*/ 345302 h 364956"/>
              <a:gd name="connsiteX23" fmla="*/ 189107 w 526700"/>
              <a:gd name="connsiteY23" fmla="*/ 332493 h 364956"/>
              <a:gd name="connsiteX24" fmla="*/ 203527 w 526700"/>
              <a:gd name="connsiteY24" fmla="*/ 305854 h 364956"/>
              <a:gd name="connsiteX25" fmla="*/ 231835 w 526700"/>
              <a:gd name="connsiteY25" fmla="*/ 273369 h 364956"/>
              <a:gd name="connsiteX26" fmla="*/ 280739 w 526700"/>
              <a:gd name="connsiteY26" fmla="*/ 244142 h 364956"/>
              <a:gd name="connsiteX27" fmla="*/ 302322 w 526700"/>
              <a:gd name="connsiteY27" fmla="*/ 224373 h 364956"/>
              <a:gd name="connsiteX28" fmla="*/ 356858 w 526700"/>
              <a:gd name="connsiteY28" fmla="*/ 211106 h 364956"/>
              <a:gd name="connsiteX29" fmla="*/ 414108 w 526700"/>
              <a:gd name="connsiteY29" fmla="*/ 223306 h 364956"/>
              <a:gd name="connsiteX30" fmla="*/ 459458 w 526700"/>
              <a:gd name="connsiteY30" fmla="*/ 217111 h 364956"/>
              <a:gd name="connsiteX31" fmla="*/ 505708 w 526700"/>
              <a:gd name="connsiteY31" fmla="*/ 223306 h 364956"/>
              <a:gd name="connsiteX0" fmla="*/ 505708 w 526700"/>
              <a:gd name="connsiteY0" fmla="*/ 226700 h 368350"/>
              <a:gd name="connsiteX1" fmla="*/ 517158 w 526700"/>
              <a:gd name="connsiteY1" fmla="*/ 190101 h 368350"/>
              <a:gd name="connsiteX2" fmla="*/ 505708 w 526700"/>
              <a:gd name="connsiteY2" fmla="*/ 165701 h 368350"/>
              <a:gd name="connsiteX3" fmla="*/ 482808 w 526700"/>
              <a:gd name="connsiteY3" fmla="*/ 116903 h 368350"/>
              <a:gd name="connsiteX4" fmla="*/ 356858 w 526700"/>
              <a:gd name="connsiteY4" fmla="*/ 116903 h 368350"/>
              <a:gd name="connsiteX5" fmla="*/ 249302 w 526700"/>
              <a:gd name="connsiteY5" fmla="*/ 110364 h 368350"/>
              <a:gd name="connsiteX6" fmla="*/ 208008 w 526700"/>
              <a:gd name="connsiteY6" fmla="*/ 13143 h 368350"/>
              <a:gd name="connsiteX7" fmla="*/ 185108 w 526700"/>
              <a:gd name="connsiteY7" fmla="*/ 31506 h 368350"/>
              <a:gd name="connsiteX8" fmla="*/ 162208 w 526700"/>
              <a:gd name="connsiteY8" fmla="*/ 80304 h 368350"/>
              <a:gd name="connsiteX9" fmla="*/ 185108 w 526700"/>
              <a:gd name="connsiteY9" fmla="*/ 110740 h 368350"/>
              <a:gd name="connsiteX10" fmla="*/ 185108 w 526700"/>
              <a:gd name="connsiteY10" fmla="*/ 141302 h 368350"/>
              <a:gd name="connsiteX11" fmla="*/ 168414 w 526700"/>
              <a:gd name="connsiteY11" fmla="*/ 159304 h 368350"/>
              <a:gd name="connsiteX12" fmla="*/ 118831 w 526700"/>
              <a:gd name="connsiteY12" fmla="*/ 146919 h 368350"/>
              <a:gd name="connsiteX13" fmla="*/ 116408 w 526700"/>
              <a:gd name="connsiteY13" fmla="*/ 116903 h 368350"/>
              <a:gd name="connsiteX14" fmla="*/ 93508 w 526700"/>
              <a:gd name="connsiteY14" fmla="*/ 116903 h 368350"/>
              <a:gd name="connsiteX15" fmla="*/ 59158 w 526700"/>
              <a:gd name="connsiteY15" fmla="*/ 153502 h 368350"/>
              <a:gd name="connsiteX16" fmla="*/ 47708 w 526700"/>
              <a:gd name="connsiteY16" fmla="*/ 177901 h 368350"/>
              <a:gd name="connsiteX17" fmla="*/ 1908 w 526700"/>
              <a:gd name="connsiteY17" fmla="*/ 214500 h 368350"/>
              <a:gd name="connsiteX18" fmla="*/ 36258 w 526700"/>
              <a:gd name="connsiteY18" fmla="*/ 263298 h 368350"/>
              <a:gd name="connsiteX19" fmla="*/ 59158 w 526700"/>
              <a:gd name="connsiteY19" fmla="*/ 287698 h 368350"/>
              <a:gd name="connsiteX20" fmla="*/ 37485 w 526700"/>
              <a:gd name="connsiteY20" fmla="*/ 337610 h 368350"/>
              <a:gd name="connsiteX21" fmla="*/ 116121 w 526700"/>
              <a:gd name="connsiteY21" fmla="*/ 366149 h 368350"/>
              <a:gd name="connsiteX22" fmla="*/ 150758 w 526700"/>
              <a:gd name="connsiteY22" fmla="*/ 348696 h 368350"/>
              <a:gd name="connsiteX23" fmla="*/ 189107 w 526700"/>
              <a:gd name="connsiteY23" fmla="*/ 335887 h 368350"/>
              <a:gd name="connsiteX24" fmla="*/ 203527 w 526700"/>
              <a:gd name="connsiteY24" fmla="*/ 309248 h 368350"/>
              <a:gd name="connsiteX25" fmla="*/ 231835 w 526700"/>
              <a:gd name="connsiteY25" fmla="*/ 276763 h 368350"/>
              <a:gd name="connsiteX26" fmla="*/ 280739 w 526700"/>
              <a:gd name="connsiteY26" fmla="*/ 247536 h 368350"/>
              <a:gd name="connsiteX27" fmla="*/ 302322 w 526700"/>
              <a:gd name="connsiteY27" fmla="*/ 227767 h 368350"/>
              <a:gd name="connsiteX28" fmla="*/ 356858 w 526700"/>
              <a:gd name="connsiteY28" fmla="*/ 214500 h 368350"/>
              <a:gd name="connsiteX29" fmla="*/ 414108 w 526700"/>
              <a:gd name="connsiteY29" fmla="*/ 226700 h 368350"/>
              <a:gd name="connsiteX30" fmla="*/ 459458 w 526700"/>
              <a:gd name="connsiteY30" fmla="*/ 220505 h 368350"/>
              <a:gd name="connsiteX31" fmla="*/ 505708 w 526700"/>
              <a:gd name="connsiteY31" fmla="*/ 226700 h 368350"/>
              <a:gd name="connsiteX0" fmla="*/ 505708 w 526700"/>
              <a:gd name="connsiteY0" fmla="*/ 224667 h 366317"/>
              <a:gd name="connsiteX1" fmla="*/ 517158 w 526700"/>
              <a:gd name="connsiteY1" fmla="*/ 188068 h 366317"/>
              <a:gd name="connsiteX2" fmla="*/ 505708 w 526700"/>
              <a:gd name="connsiteY2" fmla="*/ 163668 h 366317"/>
              <a:gd name="connsiteX3" fmla="*/ 482808 w 526700"/>
              <a:gd name="connsiteY3" fmla="*/ 114870 h 366317"/>
              <a:gd name="connsiteX4" fmla="*/ 356858 w 526700"/>
              <a:gd name="connsiteY4" fmla="*/ 114870 h 366317"/>
              <a:gd name="connsiteX5" fmla="*/ 249302 w 526700"/>
              <a:gd name="connsiteY5" fmla="*/ 108331 h 366317"/>
              <a:gd name="connsiteX6" fmla="*/ 208008 w 526700"/>
              <a:gd name="connsiteY6" fmla="*/ 11110 h 366317"/>
              <a:gd name="connsiteX7" fmla="*/ 173658 w 526700"/>
              <a:gd name="connsiteY7" fmla="*/ 41672 h 366317"/>
              <a:gd name="connsiteX8" fmla="*/ 162208 w 526700"/>
              <a:gd name="connsiteY8" fmla="*/ 78271 h 366317"/>
              <a:gd name="connsiteX9" fmla="*/ 185108 w 526700"/>
              <a:gd name="connsiteY9" fmla="*/ 108707 h 366317"/>
              <a:gd name="connsiteX10" fmla="*/ 185108 w 526700"/>
              <a:gd name="connsiteY10" fmla="*/ 139269 h 366317"/>
              <a:gd name="connsiteX11" fmla="*/ 168414 w 526700"/>
              <a:gd name="connsiteY11" fmla="*/ 157271 h 366317"/>
              <a:gd name="connsiteX12" fmla="*/ 118831 w 526700"/>
              <a:gd name="connsiteY12" fmla="*/ 144886 h 366317"/>
              <a:gd name="connsiteX13" fmla="*/ 116408 w 526700"/>
              <a:gd name="connsiteY13" fmla="*/ 114870 h 366317"/>
              <a:gd name="connsiteX14" fmla="*/ 93508 w 526700"/>
              <a:gd name="connsiteY14" fmla="*/ 114870 h 366317"/>
              <a:gd name="connsiteX15" fmla="*/ 59158 w 526700"/>
              <a:gd name="connsiteY15" fmla="*/ 151469 h 366317"/>
              <a:gd name="connsiteX16" fmla="*/ 47708 w 526700"/>
              <a:gd name="connsiteY16" fmla="*/ 175868 h 366317"/>
              <a:gd name="connsiteX17" fmla="*/ 1908 w 526700"/>
              <a:gd name="connsiteY17" fmla="*/ 212467 h 366317"/>
              <a:gd name="connsiteX18" fmla="*/ 36258 w 526700"/>
              <a:gd name="connsiteY18" fmla="*/ 261265 h 366317"/>
              <a:gd name="connsiteX19" fmla="*/ 59158 w 526700"/>
              <a:gd name="connsiteY19" fmla="*/ 285665 h 366317"/>
              <a:gd name="connsiteX20" fmla="*/ 37485 w 526700"/>
              <a:gd name="connsiteY20" fmla="*/ 335577 h 366317"/>
              <a:gd name="connsiteX21" fmla="*/ 116121 w 526700"/>
              <a:gd name="connsiteY21" fmla="*/ 364116 h 366317"/>
              <a:gd name="connsiteX22" fmla="*/ 150758 w 526700"/>
              <a:gd name="connsiteY22" fmla="*/ 346663 h 366317"/>
              <a:gd name="connsiteX23" fmla="*/ 189107 w 526700"/>
              <a:gd name="connsiteY23" fmla="*/ 333854 h 366317"/>
              <a:gd name="connsiteX24" fmla="*/ 203527 w 526700"/>
              <a:gd name="connsiteY24" fmla="*/ 307215 h 366317"/>
              <a:gd name="connsiteX25" fmla="*/ 231835 w 526700"/>
              <a:gd name="connsiteY25" fmla="*/ 274730 h 366317"/>
              <a:gd name="connsiteX26" fmla="*/ 280739 w 526700"/>
              <a:gd name="connsiteY26" fmla="*/ 245503 h 366317"/>
              <a:gd name="connsiteX27" fmla="*/ 302322 w 526700"/>
              <a:gd name="connsiteY27" fmla="*/ 225734 h 366317"/>
              <a:gd name="connsiteX28" fmla="*/ 356858 w 526700"/>
              <a:gd name="connsiteY28" fmla="*/ 212467 h 366317"/>
              <a:gd name="connsiteX29" fmla="*/ 414108 w 526700"/>
              <a:gd name="connsiteY29" fmla="*/ 224667 h 366317"/>
              <a:gd name="connsiteX30" fmla="*/ 459458 w 526700"/>
              <a:gd name="connsiteY30" fmla="*/ 218472 h 366317"/>
              <a:gd name="connsiteX31" fmla="*/ 505708 w 526700"/>
              <a:gd name="connsiteY31" fmla="*/ 224667 h 366317"/>
              <a:gd name="connsiteX0" fmla="*/ 505708 w 526700"/>
              <a:gd name="connsiteY0" fmla="*/ 228416 h 370066"/>
              <a:gd name="connsiteX1" fmla="*/ 517158 w 526700"/>
              <a:gd name="connsiteY1" fmla="*/ 191817 h 370066"/>
              <a:gd name="connsiteX2" fmla="*/ 505708 w 526700"/>
              <a:gd name="connsiteY2" fmla="*/ 167417 h 370066"/>
              <a:gd name="connsiteX3" fmla="*/ 482808 w 526700"/>
              <a:gd name="connsiteY3" fmla="*/ 118619 h 370066"/>
              <a:gd name="connsiteX4" fmla="*/ 356858 w 526700"/>
              <a:gd name="connsiteY4" fmla="*/ 118619 h 370066"/>
              <a:gd name="connsiteX5" fmla="*/ 249302 w 526700"/>
              <a:gd name="connsiteY5" fmla="*/ 112080 h 370066"/>
              <a:gd name="connsiteX6" fmla="*/ 208008 w 526700"/>
              <a:gd name="connsiteY6" fmla="*/ 14859 h 370066"/>
              <a:gd name="connsiteX7" fmla="*/ 189107 w 526700"/>
              <a:gd name="connsiteY7" fmla="*/ 22926 h 370066"/>
              <a:gd name="connsiteX8" fmla="*/ 173658 w 526700"/>
              <a:gd name="connsiteY8" fmla="*/ 45421 h 370066"/>
              <a:gd name="connsiteX9" fmla="*/ 162208 w 526700"/>
              <a:gd name="connsiteY9" fmla="*/ 82020 h 370066"/>
              <a:gd name="connsiteX10" fmla="*/ 185108 w 526700"/>
              <a:gd name="connsiteY10" fmla="*/ 112456 h 370066"/>
              <a:gd name="connsiteX11" fmla="*/ 185108 w 526700"/>
              <a:gd name="connsiteY11" fmla="*/ 143018 h 370066"/>
              <a:gd name="connsiteX12" fmla="*/ 168414 w 526700"/>
              <a:gd name="connsiteY12" fmla="*/ 161020 h 370066"/>
              <a:gd name="connsiteX13" fmla="*/ 118831 w 526700"/>
              <a:gd name="connsiteY13" fmla="*/ 148635 h 370066"/>
              <a:gd name="connsiteX14" fmla="*/ 116408 w 526700"/>
              <a:gd name="connsiteY14" fmla="*/ 118619 h 370066"/>
              <a:gd name="connsiteX15" fmla="*/ 93508 w 526700"/>
              <a:gd name="connsiteY15" fmla="*/ 118619 h 370066"/>
              <a:gd name="connsiteX16" fmla="*/ 59158 w 526700"/>
              <a:gd name="connsiteY16" fmla="*/ 155218 h 370066"/>
              <a:gd name="connsiteX17" fmla="*/ 47708 w 526700"/>
              <a:gd name="connsiteY17" fmla="*/ 179617 h 370066"/>
              <a:gd name="connsiteX18" fmla="*/ 1908 w 526700"/>
              <a:gd name="connsiteY18" fmla="*/ 216216 h 370066"/>
              <a:gd name="connsiteX19" fmla="*/ 36258 w 526700"/>
              <a:gd name="connsiteY19" fmla="*/ 265014 h 370066"/>
              <a:gd name="connsiteX20" fmla="*/ 59158 w 526700"/>
              <a:gd name="connsiteY20" fmla="*/ 289414 h 370066"/>
              <a:gd name="connsiteX21" fmla="*/ 37485 w 526700"/>
              <a:gd name="connsiteY21" fmla="*/ 339326 h 370066"/>
              <a:gd name="connsiteX22" fmla="*/ 116121 w 526700"/>
              <a:gd name="connsiteY22" fmla="*/ 367865 h 370066"/>
              <a:gd name="connsiteX23" fmla="*/ 150758 w 526700"/>
              <a:gd name="connsiteY23" fmla="*/ 350412 h 370066"/>
              <a:gd name="connsiteX24" fmla="*/ 189107 w 526700"/>
              <a:gd name="connsiteY24" fmla="*/ 337603 h 370066"/>
              <a:gd name="connsiteX25" fmla="*/ 203527 w 526700"/>
              <a:gd name="connsiteY25" fmla="*/ 310964 h 370066"/>
              <a:gd name="connsiteX26" fmla="*/ 231835 w 526700"/>
              <a:gd name="connsiteY26" fmla="*/ 278479 h 370066"/>
              <a:gd name="connsiteX27" fmla="*/ 280739 w 526700"/>
              <a:gd name="connsiteY27" fmla="*/ 249252 h 370066"/>
              <a:gd name="connsiteX28" fmla="*/ 302322 w 526700"/>
              <a:gd name="connsiteY28" fmla="*/ 229483 h 370066"/>
              <a:gd name="connsiteX29" fmla="*/ 356858 w 526700"/>
              <a:gd name="connsiteY29" fmla="*/ 216216 h 370066"/>
              <a:gd name="connsiteX30" fmla="*/ 414108 w 526700"/>
              <a:gd name="connsiteY30" fmla="*/ 228416 h 370066"/>
              <a:gd name="connsiteX31" fmla="*/ 459458 w 526700"/>
              <a:gd name="connsiteY31" fmla="*/ 222221 h 370066"/>
              <a:gd name="connsiteX32" fmla="*/ 505708 w 526700"/>
              <a:gd name="connsiteY32" fmla="*/ 228416 h 370066"/>
              <a:gd name="connsiteX0" fmla="*/ 505708 w 526700"/>
              <a:gd name="connsiteY0" fmla="*/ 230767 h 372417"/>
              <a:gd name="connsiteX1" fmla="*/ 517158 w 526700"/>
              <a:gd name="connsiteY1" fmla="*/ 194168 h 372417"/>
              <a:gd name="connsiteX2" fmla="*/ 505708 w 526700"/>
              <a:gd name="connsiteY2" fmla="*/ 169768 h 372417"/>
              <a:gd name="connsiteX3" fmla="*/ 482808 w 526700"/>
              <a:gd name="connsiteY3" fmla="*/ 120970 h 372417"/>
              <a:gd name="connsiteX4" fmla="*/ 356858 w 526700"/>
              <a:gd name="connsiteY4" fmla="*/ 120970 h 372417"/>
              <a:gd name="connsiteX5" fmla="*/ 249302 w 526700"/>
              <a:gd name="connsiteY5" fmla="*/ 114431 h 372417"/>
              <a:gd name="connsiteX6" fmla="*/ 208008 w 526700"/>
              <a:gd name="connsiteY6" fmla="*/ 17210 h 372417"/>
              <a:gd name="connsiteX7" fmla="*/ 173658 w 526700"/>
              <a:gd name="connsiteY7" fmla="*/ 11173 h 372417"/>
              <a:gd name="connsiteX8" fmla="*/ 173658 w 526700"/>
              <a:gd name="connsiteY8" fmla="*/ 47772 h 372417"/>
              <a:gd name="connsiteX9" fmla="*/ 162208 w 526700"/>
              <a:gd name="connsiteY9" fmla="*/ 84371 h 372417"/>
              <a:gd name="connsiteX10" fmla="*/ 185108 w 526700"/>
              <a:gd name="connsiteY10" fmla="*/ 114807 h 372417"/>
              <a:gd name="connsiteX11" fmla="*/ 185108 w 526700"/>
              <a:gd name="connsiteY11" fmla="*/ 145369 h 372417"/>
              <a:gd name="connsiteX12" fmla="*/ 168414 w 526700"/>
              <a:gd name="connsiteY12" fmla="*/ 163371 h 372417"/>
              <a:gd name="connsiteX13" fmla="*/ 118831 w 526700"/>
              <a:gd name="connsiteY13" fmla="*/ 150986 h 372417"/>
              <a:gd name="connsiteX14" fmla="*/ 116408 w 526700"/>
              <a:gd name="connsiteY14" fmla="*/ 120970 h 372417"/>
              <a:gd name="connsiteX15" fmla="*/ 93508 w 526700"/>
              <a:gd name="connsiteY15" fmla="*/ 120970 h 372417"/>
              <a:gd name="connsiteX16" fmla="*/ 59158 w 526700"/>
              <a:gd name="connsiteY16" fmla="*/ 157569 h 372417"/>
              <a:gd name="connsiteX17" fmla="*/ 47708 w 526700"/>
              <a:gd name="connsiteY17" fmla="*/ 181968 h 372417"/>
              <a:gd name="connsiteX18" fmla="*/ 1908 w 526700"/>
              <a:gd name="connsiteY18" fmla="*/ 218567 h 372417"/>
              <a:gd name="connsiteX19" fmla="*/ 36258 w 526700"/>
              <a:gd name="connsiteY19" fmla="*/ 267365 h 372417"/>
              <a:gd name="connsiteX20" fmla="*/ 59158 w 526700"/>
              <a:gd name="connsiteY20" fmla="*/ 291765 h 372417"/>
              <a:gd name="connsiteX21" fmla="*/ 37485 w 526700"/>
              <a:gd name="connsiteY21" fmla="*/ 341677 h 372417"/>
              <a:gd name="connsiteX22" fmla="*/ 116121 w 526700"/>
              <a:gd name="connsiteY22" fmla="*/ 370216 h 372417"/>
              <a:gd name="connsiteX23" fmla="*/ 150758 w 526700"/>
              <a:gd name="connsiteY23" fmla="*/ 352763 h 372417"/>
              <a:gd name="connsiteX24" fmla="*/ 189107 w 526700"/>
              <a:gd name="connsiteY24" fmla="*/ 339954 h 372417"/>
              <a:gd name="connsiteX25" fmla="*/ 203527 w 526700"/>
              <a:gd name="connsiteY25" fmla="*/ 313315 h 372417"/>
              <a:gd name="connsiteX26" fmla="*/ 231835 w 526700"/>
              <a:gd name="connsiteY26" fmla="*/ 280830 h 372417"/>
              <a:gd name="connsiteX27" fmla="*/ 280739 w 526700"/>
              <a:gd name="connsiteY27" fmla="*/ 251603 h 372417"/>
              <a:gd name="connsiteX28" fmla="*/ 302322 w 526700"/>
              <a:gd name="connsiteY28" fmla="*/ 231834 h 372417"/>
              <a:gd name="connsiteX29" fmla="*/ 356858 w 526700"/>
              <a:gd name="connsiteY29" fmla="*/ 218567 h 372417"/>
              <a:gd name="connsiteX30" fmla="*/ 414108 w 526700"/>
              <a:gd name="connsiteY30" fmla="*/ 230767 h 372417"/>
              <a:gd name="connsiteX31" fmla="*/ 459458 w 526700"/>
              <a:gd name="connsiteY31" fmla="*/ 224572 h 372417"/>
              <a:gd name="connsiteX32" fmla="*/ 505708 w 526700"/>
              <a:gd name="connsiteY32" fmla="*/ 230767 h 372417"/>
              <a:gd name="connsiteX0" fmla="*/ 505708 w 526700"/>
              <a:gd name="connsiteY0" fmla="*/ 249003 h 390653"/>
              <a:gd name="connsiteX1" fmla="*/ 517158 w 526700"/>
              <a:gd name="connsiteY1" fmla="*/ 212404 h 390653"/>
              <a:gd name="connsiteX2" fmla="*/ 505708 w 526700"/>
              <a:gd name="connsiteY2" fmla="*/ 188004 h 390653"/>
              <a:gd name="connsiteX3" fmla="*/ 482808 w 526700"/>
              <a:gd name="connsiteY3" fmla="*/ 139206 h 390653"/>
              <a:gd name="connsiteX4" fmla="*/ 356858 w 526700"/>
              <a:gd name="connsiteY4" fmla="*/ 139206 h 390653"/>
              <a:gd name="connsiteX5" fmla="*/ 249302 w 526700"/>
              <a:gd name="connsiteY5" fmla="*/ 132667 h 390653"/>
              <a:gd name="connsiteX6" fmla="*/ 219458 w 526700"/>
              <a:gd name="connsiteY6" fmla="*/ 17210 h 390653"/>
              <a:gd name="connsiteX7" fmla="*/ 173658 w 526700"/>
              <a:gd name="connsiteY7" fmla="*/ 29409 h 390653"/>
              <a:gd name="connsiteX8" fmla="*/ 173658 w 526700"/>
              <a:gd name="connsiteY8" fmla="*/ 66008 h 390653"/>
              <a:gd name="connsiteX9" fmla="*/ 162208 w 526700"/>
              <a:gd name="connsiteY9" fmla="*/ 102607 h 390653"/>
              <a:gd name="connsiteX10" fmla="*/ 185108 w 526700"/>
              <a:gd name="connsiteY10" fmla="*/ 133043 h 390653"/>
              <a:gd name="connsiteX11" fmla="*/ 185108 w 526700"/>
              <a:gd name="connsiteY11" fmla="*/ 163605 h 390653"/>
              <a:gd name="connsiteX12" fmla="*/ 168414 w 526700"/>
              <a:gd name="connsiteY12" fmla="*/ 181607 h 390653"/>
              <a:gd name="connsiteX13" fmla="*/ 118831 w 526700"/>
              <a:gd name="connsiteY13" fmla="*/ 169222 h 390653"/>
              <a:gd name="connsiteX14" fmla="*/ 116408 w 526700"/>
              <a:gd name="connsiteY14" fmla="*/ 139206 h 390653"/>
              <a:gd name="connsiteX15" fmla="*/ 93508 w 526700"/>
              <a:gd name="connsiteY15" fmla="*/ 139206 h 390653"/>
              <a:gd name="connsiteX16" fmla="*/ 59158 w 526700"/>
              <a:gd name="connsiteY16" fmla="*/ 175805 h 390653"/>
              <a:gd name="connsiteX17" fmla="*/ 47708 w 526700"/>
              <a:gd name="connsiteY17" fmla="*/ 200204 h 390653"/>
              <a:gd name="connsiteX18" fmla="*/ 1908 w 526700"/>
              <a:gd name="connsiteY18" fmla="*/ 236803 h 390653"/>
              <a:gd name="connsiteX19" fmla="*/ 36258 w 526700"/>
              <a:gd name="connsiteY19" fmla="*/ 285601 h 390653"/>
              <a:gd name="connsiteX20" fmla="*/ 59158 w 526700"/>
              <a:gd name="connsiteY20" fmla="*/ 310001 h 390653"/>
              <a:gd name="connsiteX21" fmla="*/ 37485 w 526700"/>
              <a:gd name="connsiteY21" fmla="*/ 359913 h 390653"/>
              <a:gd name="connsiteX22" fmla="*/ 116121 w 526700"/>
              <a:gd name="connsiteY22" fmla="*/ 388452 h 390653"/>
              <a:gd name="connsiteX23" fmla="*/ 150758 w 526700"/>
              <a:gd name="connsiteY23" fmla="*/ 370999 h 390653"/>
              <a:gd name="connsiteX24" fmla="*/ 189107 w 526700"/>
              <a:gd name="connsiteY24" fmla="*/ 358190 h 390653"/>
              <a:gd name="connsiteX25" fmla="*/ 203527 w 526700"/>
              <a:gd name="connsiteY25" fmla="*/ 331551 h 390653"/>
              <a:gd name="connsiteX26" fmla="*/ 231835 w 526700"/>
              <a:gd name="connsiteY26" fmla="*/ 299066 h 390653"/>
              <a:gd name="connsiteX27" fmla="*/ 280739 w 526700"/>
              <a:gd name="connsiteY27" fmla="*/ 269839 h 390653"/>
              <a:gd name="connsiteX28" fmla="*/ 302322 w 526700"/>
              <a:gd name="connsiteY28" fmla="*/ 250070 h 390653"/>
              <a:gd name="connsiteX29" fmla="*/ 356858 w 526700"/>
              <a:gd name="connsiteY29" fmla="*/ 236803 h 390653"/>
              <a:gd name="connsiteX30" fmla="*/ 414108 w 526700"/>
              <a:gd name="connsiteY30" fmla="*/ 249003 h 390653"/>
              <a:gd name="connsiteX31" fmla="*/ 459458 w 526700"/>
              <a:gd name="connsiteY31" fmla="*/ 242808 h 390653"/>
              <a:gd name="connsiteX32" fmla="*/ 505708 w 526700"/>
              <a:gd name="connsiteY32" fmla="*/ 249003 h 390653"/>
              <a:gd name="connsiteX0" fmla="*/ 505708 w 526700"/>
              <a:gd name="connsiteY0" fmla="*/ 235690 h 377340"/>
              <a:gd name="connsiteX1" fmla="*/ 517158 w 526700"/>
              <a:gd name="connsiteY1" fmla="*/ 199091 h 377340"/>
              <a:gd name="connsiteX2" fmla="*/ 505708 w 526700"/>
              <a:gd name="connsiteY2" fmla="*/ 174691 h 377340"/>
              <a:gd name="connsiteX3" fmla="*/ 482808 w 526700"/>
              <a:gd name="connsiteY3" fmla="*/ 125893 h 377340"/>
              <a:gd name="connsiteX4" fmla="*/ 356858 w 526700"/>
              <a:gd name="connsiteY4" fmla="*/ 125893 h 377340"/>
              <a:gd name="connsiteX5" fmla="*/ 249302 w 526700"/>
              <a:gd name="connsiteY5" fmla="*/ 119354 h 377340"/>
              <a:gd name="connsiteX6" fmla="*/ 228108 w 526700"/>
              <a:gd name="connsiteY6" fmla="*/ 39479 h 377340"/>
              <a:gd name="connsiteX7" fmla="*/ 219458 w 526700"/>
              <a:gd name="connsiteY7" fmla="*/ 3897 h 377340"/>
              <a:gd name="connsiteX8" fmla="*/ 173658 w 526700"/>
              <a:gd name="connsiteY8" fmla="*/ 16096 h 377340"/>
              <a:gd name="connsiteX9" fmla="*/ 173658 w 526700"/>
              <a:gd name="connsiteY9" fmla="*/ 52695 h 377340"/>
              <a:gd name="connsiteX10" fmla="*/ 162208 w 526700"/>
              <a:gd name="connsiteY10" fmla="*/ 89294 h 377340"/>
              <a:gd name="connsiteX11" fmla="*/ 185108 w 526700"/>
              <a:gd name="connsiteY11" fmla="*/ 119730 h 377340"/>
              <a:gd name="connsiteX12" fmla="*/ 185108 w 526700"/>
              <a:gd name="connsiteY12" fmla="*/ 150292 h 377340"/>
              <a:gd name="connsiteX13" fmla="*/ 168414 w 526700"/>
              <a:gd name="connsiteY13" fmla="*/ 168294 h 377340"/>
              <a:gd name="connsiteX14" fmla="*/ 118831 w 526700"/>
              <a:gd name="connsiteY14" fmla="*/ 155909 h 377340"/>
              <a:gd name="connsiteX15" fmla="*/ 116408 w 526700"/>
              <a:gd name="connsiteY15" fmla="*/ 125893 h 377340"/>
              <a:gd name="connsiteX16" fmla="*/ 93508 w 526700"/>
              <a:gd name="connsiteY16" fmla="*/ 125893 h 377340"/>
              <a:gd name="connsiteX17" fmla="*/ 59158 w 526700"/>
              <a:gd name="connsiteY17" fmla="*/ 162492 h 377340"/>
              <a:gd name="connsiteX18" fmla="*/ 47708 w 526700"/>
              <a:gd name="connsiteY18" fmla="*/ 186891 h 377340"/>
              <a:gd name="connsiteX19" fmla="*/ 1908 w 526700"/>
              <a:gd name="connsiteY19" fmla="*/ 223490 h 377340"/>
              <a:gd name="connsiteX20" fmla="*/ 36258 w 526700"/>
              <a:gd name="connsiteY20" fmla="*/ 272288 h 377340"/>
              <a:gd name="connsiteX21" fmla="*/ 59158 w 526700"/>
              <a:gd name="connsiteY21" fmla="*/ 296688 h 377340"/>
              <a:gd name="connsiteX22" fmla="*/ 37485 w 526700"/>
              <a:gd name="connsiteY22" fmla="*/ 346600 h 377340"/>
              <a:gd name="connsiteX23" fmla="*/ 116121 w 526700"/>
              <a:gd name="connsiteY23" fmla="*/ 375139 h 377340"/>
              <a:gd name="connsiteX24" fmla="*/ 150758 w 526700"/>
              <a:gd name="connsiteY24" fmla="*/ 357686 h 377340"/>
              <a:gd name="connsiteX25" fmla="*/ 189107 w 526700"/>
              <a:gd name="connsiteY25" fmla="*/ 344877 h 377340"/>
              <a:gd name="connsiteX26" fmla="*/ 203527 w 526700"/>
              <a:gd name="connsiteY26" fmla="*/ 318238 h 377340"/>
              <a:gd name="connsiteX27" fmla="*/ 231835 w 526700"/>
              <a:gd name="connsiteY27" fmla="*/ 285753 h 377340"/>
              <a:gd name="connsiteX28" fmla="*/ 280739 w 526700"/>
              <a:gd name="connsiteY28" fmla="*/ 256526 h 377340"/>
              <a:gd name="connsiteX29" fmla="*/ 302322 w 526700"/>
              <a:gd name="connsiteY29" fmla="*/ 236757 h 377340"/>
              <a:gd name="connsiteX30" fmla="*/ 356858 w 526700"/>
              <a:gd name="connsiteY30" fmla="*/ 223490 h 377340"/>
              <a:gd name="connsiteX31" fmla="*/ 414108 w 526700"/>
              <a:gd name="connsiteY31" fmla="*/ 235690 h 377340"/>
              <a:gd name="connsiteX32" fmla="*/ 459458 w 526700"/>
              <a:gd name="connsiteY32" fmla="*/ 229495 h 377340"/>
              <a:gd name="connsiteX33" fmla="*/ 505708 w 526700"/>
              <a:gd name="connsiteY33" fmla="*/ 235690 h 377340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49302 w 526700"/>
              <a:gd name="connsiteY5" fmla="*/ 118647 h 376633"/>
              <a:gd name="connsiteX6" fmla="*/ 237424 w 526700"/>
              <a:gd name="connsiteY6" fmla="*/ 34528 h 376633"/>
              <a:gd name="connsiteX7" fmla="*/ 219458 w 526700"/>
              <a:gd name="connsiteY7" fmla="*/ 3190 h 376633"/>
              <a:gd name="connsiteX8" fmla="*/ 173658 w 526700"/>
              <a:gd name="connsiteY8" fmla="*/ 15389 h 376633"/>
              <a:gd name="connsiteX9" fmla="*/ 173658 w 526700"/>
              <a:gd name="connsiteY9" fmla="*/ 51988 h 376633"/>
              <a:gd name="connsiteX10" fmla="*/ 162208 w 526700"/>
              <a:gd name="connsiteY10" fmla="*/ 88587 h 376633"/>
              <a:gd name="connsiteX11" fmla="*/ 185108 w 526700"/>
              <a:gd name="connsiteY11" fmla="*/ 119023 h 376633"/>
              <a:gd name="connsiteX12" fmla="*/ 185108 w 526700"/>
              <a:gd name="connsiteY12" fmla="*/ 149585 h 376633"/>
              <a:gd name="connsiteX13" fmla="*/ 168414 w 526700"/>
              <a:gd name="connsiteY13" fmla="*/ 167587 h 376633"/>
              <a:gd name="connsiteX14" fmla="*/ 118831 w 526700"/>
              <a:gd name="connsiteY14" fmla="*/ 155202 h 376633"/>
              <a:gd name="connsiteX15" fmla="*/ 116408 w 526700"/>
              <a:gd name="connsiteY15" fmla="*/ 125186 h 376633"/>
              <a:gd name="connsiteX16" fmla="*/ 93508 w 526700"/>
              <a:gd name="connsiteY16" fmla="*/ 125186 h 376633"/>
              <a:gd name="connsiteX17" fmla="*/ 59158 w 526700"/>
              <a:gd name="connsiteY17" fmla="*/ 161785 h 376633"/>
              <a:gd name="connsiteX18" fmla="*/ 47708 w 526700"/>
              <a:gd name="connsiteY18" fmla="*/ 186184 h 376633"/>
              <a:gd name="connsiteX19" fmla="*/ 1908 w 526700"/>
              <a:gd name="connsiteY19" fmla="*/ 222783 h 376633"/>
              <a:gd name="connsiteX20" fmla="*/ 36258 w 526700"/>
              <a:gd name="connsiteY20" fmla="*/ 271581 h 376633"/>
              <a:gd name="connsiteX21" fmla="*/ 59158 w 526700"/>
              <a:gd name="connsiteY21" fmla="*/ 295981 h 376633"/>
              <a:gd name="connsiteX22" fmla="*/ 37485 w 526700"/>
              <a:gd name="connsiteY22" fmla="*/ 345893 h 376633"/>
              <a:gd name="connsiteX23" fmla="*/ 116121 w 526700"/>
              <a:gd name="connsiteY23" fmla="*/ 374432 h 376633"/>
              <a:gd name="connsiteX24" fmla="*/ 150758 w 526700"/>
              <a:gd name="connsiteY24" fmla="*/ 356979 h 376633"/>
              <a:gd name="connsiteX25" fmla="*/ 189107 w 526700"/>
              <a:gd name="connsiteY25" fmla="*/ 344170 h 376633"/>
              <a:gd name="connsiteX26" fmla="*/ 203527 w 526700"/>
              <a:gd name="connsiteY26" fmla="*/ 317531 h 376633"/>
              <a:gd name="connsiteX27" fmla="*/ 231835 w 526700"/>
              <a:gd name="connsiteY27" fmla="*/ 285046 h 376633"/>
              <a:gd name="connsiteX28" fmla="*/ 280739 w 526700"/>
              <a:gd name="connsiteY28" fmla="*/ 255819 h 376633"/>
              <a:gd name="connsiteX29" fmla="*/ 302322 w 526700"/>
              <a:gd name="connsiteY29" fmla="*/ 236050 h 376633"/>
              <a:gd name="connsiteX30" fmla="*/ 356858 w 526700"/>
              <a:gd name="connsiteY30" fmla="*/ 222783 h 376633"/>
              <a:gd name="connsiteX31" fmla="*/ 414108 w 526700"/>
              <a:gd name="connsiteY31" fmla="*/ 234983 h 376633"/>
              <a:gd name="connsiteX32" fmla="*/ 459458 w 526700"/>
              <a:gd name="connsiteY32" fmla="*/ 228788 h 376633"/>
              <a:gd name="connsiteX33" fmla="*/ 505708 w 526700"/>
              <a:gd name="connsiteY33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49302 w 526700"/>
              <a:gd name="connsiteY5" fmla="*/ 118647 h 376633"/>
              <a:gd name="connsiteX6" fmla="*/ 238331 w 526700"/>
              <a:gd name="connsiteY6" fmla="*/ 58943 h 376633"/>
              <a:gd name="connsiteX7" fmla="*/ 237424 w 526700"/>
              <a:gd name="connsiteY7" fmla="*/ 34528 h 376633"/>
              <a:gd name="connsiteX8" fmla="*/ 219458 w 526700"/>
              <a:gd name="connsiteY8" fmla="*/ 3190 h 376633"/>
              <a:gd name="connsiteX9" fmla="*/ 173658 w 526700"/>
              <a:gd name="connsiteY9" fmla="*/ 15389 h 376633"/>
              <a:gd name="connsiteX10" fmla="*/ 173658 w 526700"/>
              <a:gd name="connsiteY10" fmla="*/ 51988 h 376633"/>
              <a:gd name="connsiteX11" fmla="*/ 162208 w 526700"/>
              <a:gd name="connsiteY11" fmla="*/ 88587 h 376633"/>
              <a:gd name="connsiteX12" fmla="*/ 185108 w 526700"/>
              <a:gd name="connsiteY12" fmla="*/ 119023 h 376633"/>
              <a:gd name="connsiteX13" fmla="*/ 185108 w 526700"/>
              <a:gd name="connsiteY13" fmla="*/ 149585 h 376633"/>
              <a:gd name="connsiteX14" fmla="*/ 168414 w 526700"/>
              <a:gd name="connsiteY14" fmla="*/ 167587 h 376633"/>
              <a:gd name="connsiteX15" fmla="*/ 118831 w 526700"/>
              <a:gd name="connsiteY15" fmla="*/ 155202 h 376633"/>
              <a:gd name="connsiteX16" fmla="*/ 116408 w 526700"/>
              <a:gd name="connsiteY16" fmla="*/ 125186 h 376633"/>
              <a:gd name="connsiteX17" fmla="*/ 93508 w 526700"/>
              <a:gd name="connsiteY17" fmla="*/ 125186 h 376633"/>
              <a:gd name="connsiteX18" fmla="*/ 59158 w 526700"/>
              <a:gd name="connsiteY18" fmla="*/ 161785 h 376633"/>
              <a:gd name="connsiteX19" fmla="*/ 47708 w 526700"/>
              <a:gd name="connsiteY19" fmla="*/ 186184 h 376633"/>
              <a:gd name="connsiteX20" fmla="*/ 1908 w 526700"/>
              <a:gd name="connsiteY20" fmla="*/ 222783 h 376633"/>
              <a:gd name="connsiteX21" fmla="*/ 36258 w 526700"/>
              <a:gd name="connsiteY21" fmla="*/ 271581 h 376633"/>
              <a:gd name="connsiteX22" fmla="*/ 59158 w 526700"/>
              <a:gd name="connsiteY22" fmla="*/ 295981 h 376633"/>
              <a:gd name="connsiteX23" fmla="*/ 37485 w 526700"/>
              <a:gd name="connsiteY23" fmla="*/ 345893 h 376633"/>
              <a:gd name="connsiteX24" fmla="*/ 116121 w 526700"/>
              <a:gd name="connsiteY24" fmla="*/ 374432 h 376633"/>
              <a:gd name="connsiteX25" fmla="*/ 150758 w 526700"/>
              <a:gd name="connsiteY25" fmla="*/ 356979 h 376633"/>
              <a:gd name="connsiteX26" fmla="*/ 189107 w 526700"/>
              <a:gd name="connsiteY26" fmla="*/ 344170 h 376633"/>
              <a:gd name="connsiteX27" fmla="*/ 203527 w 526700"/>
              <a:gd name="connsiteY27" fmla="*/ 317531 h 376633"/>
              <a:gd name="connsiteX28" fmla="*/ 231835 w 526700"/>
              <a:gd name="connsiteY28" fmla="*/ 285046 h 376633"/>
              <a:gd name="connsiteX29" fmla="*/ 280739 w 526700"/>
              <a:gd name="connsiteY29" fmla="*/ 255819 h 376633"/>
              <a:gd name="connsiteX30" fmla="*/ 302322 w 526700"/>
              <a:gd name="connsiteY30" fmla="*/ 236050 h 376633"/>
              <a:gd name="connsiteX31" fmla="*/ 356858 w 526700"/>
              <a:gd name="connsiteY31" fmla="*/ 222783 h 376633"/>
              <a:gd name="connsiteX32" fmla="*/ 414108 w 526700"/>
              <a:gd name="connsiteY32" fmla="*/ 234983 h 376633"/>
              <a:gd name="connsiteX33" fmla="*/ 459458 w 526700"/>
              <a:gd name="connsiteY33" fmla="*/ 228788 h 376633"/>
              <a:gd name="connsiteX34" fmla="*/ 505708 w 526700"/>
              <a:gd name="connsiteY34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49302 w 526700"/>
              <a:gd name="connsiteY5" fmla="*/ 118647 h 376633"/>
              <a:gd name="connsiteX6" fmla="*/ 244149 w 526700"/>
              <a:gd name="connsiteY6" fmla="*/ 54102 h 376633"/>
              <a:gd name="connsiteX7" fmla="*/ 237424 w 526700"/>
              <a:gd name="connsiteY7" fmla="*/ 34528 h 376633"/>
              <a:gd name="connsiteX8" fmla="*/ 219458 w 526700"/>
              <a:gd name="connsiteY8" fmla="*/ 3190 h 376633"/>
              <a:gd name="connsiteX9" fmla="*/ 173658 w 526700"/>
              <a:gd name="connsiteY9" fmla="*/ 15389 h 376633"/>
              <a:gd name="connsiteX10" fmla="*/ 173658 w 526700"/>
              <a:gd name="connsiteY10" fmla="*/ 51988 h 376633"/>
              <a:gd name="connsiteX11" fmla="*/ 162208 w 526700"/>
              <a:gd name="connsiteY11" fmla="*/ 88587 h 376633"/>
              <a:gd name="connsiteX12" fmla="*/ 185108 w 526700"/>
              <a:gd name="connsiteY12" fmla="*/ 119023 h 376633"/>
              <a:gd name="connsiteX13" fmla="*/ 185108 w 526700"/>
              <a:gd name="connsiteY13" fmla="*/ 149585 h 376633"/>
              <a:gd name="connsiteX14" fmla="*/ 168414 w 526700"/>
              <a:gd name="connsiteY14" fmla="*/ 167587 h 376633"/>
              <a:gd name="connsiteX15" fmla="*/ 118831 w 526700"/>
              <a:gd name="connsiteY15" fmla="*/ 155202 h 376633"/>
              <a:gd name="connsiteX16" fmla="*/ 116408 w 526700"/>
              <a:gd name="connsiteY16" fmla="*/ 125186 h 376633"/>
              <a:gd name="connsiteX17" fmla="*/ 93508 w 526700"/>
              <a:gd name="connsiteY17" fmla="*/ 125186 h 376633"/>
              <a:gd name="connsiteX18" fmla="*/ 59158 w 526700"/>
              <a:gd name="connsiteY18" fmla="*/ 161785 h 376633"/>
              <a:gd name="connsiteX19" fmla="*/ 47708 w 526700"/>
              <a:gd name="connsiteY19" fmla="*/ 186184 h 376633"/>
              <a:gd name="connsiteX20" fmla="*/ 1908 w 526700"/>
              <a:gd name="connsiteY20" fmla="*/ 222783 h 376633"/>
              <a:gd name="connsiteX21" fmla="*/ 36258 w 526700"/>
              <a:gd name="connsiteY21" fmla="*/ 271581 h 376633"/>
              <a:gd name="connsiteX22" fmla="*/ 59158 w 526700"/>
              <a:gd name="connsiteY22" fmla="*/ 295981 h 376633"/>
              <a:gd name="connsiteX23" fmla="*/ 37485 w 526700"/>
              <a:gd name="connsiteY23" fmla="*/ 345893 h 376633"/>
              <a:gd name="connsiteX24" fmla="*/ 116121 w 526700"/>
              <a:gd name="connsiteY24" fmla="*/ 374432 h 376633"/>
              <a:gd name="connsiteX25" fmla="*/ 150758 w 526700"/>
              <a:gd name="connsiteY25" fmla="*/ 356979 h 376633"/>
              <a:gd name="connsiteX26" fmla="*/ 189107 w 526700"/>
              <a:gd name="connsiteY26" fmla="*/ 344170 h 376633"/>
              <a:gd name="connsiteX27" fmla="*/ 203527 w 526700"/>
              <a:gd name="connsiteY27" fmla="*/ 317531 h 376633"/>
              <a:gd name="connsiteX28" fmla="*/ 231835 w 526700"/>
              <a:gd name="connsiteY28" fmla="*/ 285046 h 376633"/>
              <a:gd name="connsiteX29" fmla="*/ 280739 w 526700"/>
              <a:gd name="connsiteY29" fmla="*/ 255819 h 376633"/>
              <a:gd name="connsiteX30" fmla="*/ 302322 w 526700"/>
              <a:gd name="connsiteY30" fmla="*/ 236050 h 376633"/>
              <a:gd name="connsiteX31" fmla="*/ 356858 w 526700"/>
              <a:gd name="connsiteY31" fmla="*/ 222783 h 376633"/>
              <a:gd name="connsiteX32" fmla="*/ 414108 w 526700"/>
              <a:gd name="connsiteY32" fmla="*/ 234983 h 376633"/>
              <a:gd name="connsiteX33" fmla="*/ 459458 w 526700"/>
              <a:gd name="connsiteY33" fmla="*/ 228788 h 376633"/>
              <a:gd name="connsiteX34" fmla="*/ 505708 w 526700"/>
              <a:gd name="connsiteY34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49302 w 526700"/>
              <a:gd name="connsiteY5" fmla="*/ 118647 h 376633"/>
              <a:gd name="connsiteX6" fmla="*/ 239846 w 526700"/>
              <a:gd name="connsiteY6" fmla="*/ 92832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73658 w 526700"/>
              <a:gd name="connsiteY11" fmla="*/ 51988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49585 h 376633"/>
              <a:gd name="connsiteX15" fmla="*/ 168414 w 526700"/>
              <a:gd name="connsiteY15" fmla="*/ 167587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49302 w 526700"/>
              <a:gd name="connsiteY5" fmla="*/ 118647 h 376633"/>
              <a:gd name="connsiteX6" fmla="*/ 254751 w 526700"/>
              <a:gd name="connsiteY6" fmla="*/ 99901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73658 w 526700"/>
              <a:gd name="connsiteY11" fmla="*/ 51988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49585 h 376633"/>
              <a:gd name="connsiteX15" fmla="*/ 168414 w 526700"/>
              <a:gd name="connsiteY15" fmla="*/ 167587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4751 w 526700"/>
              <a:gd name="connsiteY6" fmla="*/ 99901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73658 w 526700"/>
              <a:gd name="connsiteY11" fmla="*/ 51988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49585 h 376633"/>
              <a:gd name="connsiteX15" fmla="*/ 168414 w 526700"/>
              <a:gd name="connsiteY15" fmla="*/ 167587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73658 w 526700"/>
              <a:gd name="connsiteY11" fmla="*/ 51988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49585 h 376633"/>
              <a:gd name="connsiteX15" fmla="*/ 168414 w 526700"/>
              <a:gd name="connsiteY15" fmla="*/ 167587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67903 w 526700"/>
              <a:gd name="connsiteY11" fmla="*/ 49664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49585 h 376633"/>
              <a:gd name="connsiteX15" fmla="*/ 168414 w 526700"/>
              <a:gd name="connsiteY15" fmla="*/ 167587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67903 w 526700"/>
              <a:gd name="connsiteY11" fmla="*/ 49664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49585 h 376633"/>
              <a:gd name="connsiteX15" fmla="*/ 164628 w 526700"/>
              <a:gd name="connsiteY15" fmla="*/ 162746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67903 w 526700"/>
              <a:gd name="connsiteY11" fmla="*/ 49664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39903 h 376633"/>
              <a:gd name="connsiteX15" fmla="*/ 164628 w 526700"/>
              <a:gd name="connsiteY15" fmla="*/ 162746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67903 w 526700"/>
              <a:gd name="connsiteY11" fmla="*/ 49664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39903 h 376633"/>
              <a:gd name="connsiteX15" fmla="*/ 162660 w 526700"/>
              <a:gd name="connsiteY15" fmla="*/ 155325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67903 w 526700"/>
              <a:gd name="connsiteY11" fmla="*/ 49664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78415 w 526700"/>
              <a:gd name="connsiteY14" fmla="*/ 135902 h 376633"/>
              <a:gd name="connsiteX15" fmla="*/ 162660 w 526700"/>
              <a:gd name="connsiteY15" fmla="*/ 155325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67903 w 526700"/>
              <a:gd name="connsiteY11" fmla="*/ 49664 h 376633"/>
              <a:gd name="connsiteX12" fmla="*/ 162208 w 526700"/>
              <a:gd name="connsiteY12" fmla="*/ 88587 h 376633"/>
              <a:gd name="connsiteX13" fmla="*/ 179929 w 526700"/>
              <a:gd name="connsiteY13" fmla="*/ 118443 h 376633"/>
              <a:gd name="connsiteX14" fmla="*/ 178415 w 526700"/>
              <a:gd name="connsiteY14" fmla="*/ 135902 h 376633"/>
              <a:gd name="connsiteX15" fmla="*/ 162660 w 526700"/>
              <a:gd name="connsiteY15" fmla="*/ 155325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45893 h 387543"/>
              <a:gd name="connsiteX1" fmla="*/ 517158 w 526700"/>
              <a:gd name="connsiteY1" fmla="*/ 209294 h 387543"/>
              <a:gd name="connsiteX2" fmla="*/ 505708 w 526700"/>
              <a:gd name="connsiteY2" fmla="*/ 184894 h 387543"/>
              <a:gd name="connsiteX3" fmla="*/ 482808 w 526700"/>
              <a:gd name="connsiteY3" fmla="*/ 136096 h 387543"/>
              <a:gd name="connsiteX4" fmla="*/ 356858 w 526700"/>
              <a:gd name="connsiteY4" fmla="*/ 136096 h 387543"/>
              <a:gd name="connsiteX5" fmla="*/ 291000 w 526700"/>
              <a:gd name="connsiteY5" fmla="*/ 129170 h 387543"/>
              <a:gd name="connsiteX6" fmla="*/ 258585 w 526700"/>
              <a:gd name="connsiteY6" fmla="*/ 106890 h 387543"/>
              <a:gd name="connsiteX7" fmla="*/ 244149 w 526700"/>
              <a:gd name="connsiteY7" fmla="*/ 65012 h 387543"/>
              <a:gd name="connsiteX8" fmla="*/ 237424 w 526700"/>
              <a:gd name="connsiteY8" fmla="*/ 45438 h 387543"/>
              <a:gd name="connsiteX9" fmla="*/ 219458 w 526700"/>
              <a:gd name="connsiteY9" fmla="*/ 14100 h 387543"/>
              <a:gd name="connsiteX10" fmla="*/ 120558 w 526700"/>
              <a:gd name="connsiteY10" fmla="*/ 7746 h 387543"/>
              <a:gd name="connsiteX11" fmla="*/ 167903 w 526700"/>
              <a:gd name="connsiteY11" fmla="*/ 60574 h 387543"/>
              <a:gd name="connsiteX12" fmla="*/ 162208 w 526700"/>
              <a:gd name="connsiteY12" fmla="*/ 99497 h 387543"/>
              <a:gd name="connsiteX13" fmla="*/ 179929 w 526700"/>
              <a:gd name="connsiteY13" fmla="*/ 129353 h 387543"/>
              <a:gd name="connsiteX14" fmla="*/ 178415 w 526700"/>
              <a:gd name="connsiteY14" fmla="*/ 146812 h 387543"/>
              <a:gd name="connsiteX15" fmla="*/ 162660 w 526700"/>
              <a:gd name="connsiteY15" fmla="*/ 166235 h 387543"/>
              <a:gd name="connsiteX16" fmla="*/ 118831 w 526700"/>
              <a:gd name="connsiteY16" fmla="*/ 166112 h 387543"/>
              <a:gd name="connsiteX17" fmla="*/ 116408 w 526700"/>
              <a:gd name="connsiteY17" fmla="*/ 136096 h 387543"/>
              <a:gd name="connsiteX18" fmla="*/ 93508 w 526700"/>
              <a:gd name="connsiteY18" fmla="*/ 136096 h 387543"/>
              <a:gd name="connsiteX19" fmla="*/ 59158 w 526700"/>
              <a:gd name="connsiteY19" fmla="*/ 172695 h 387543"/>
              <a:gd name="connsiteX20" fmla="*/ 47708 w 526700"/>
              <a:gd name="connsiteY20" fmla="*/ 197094 h 387543"/>
              <a:gd name="connsiteX21" fmla="*/ 1908 w 526700"/>
              <a:gd name="connsiteY21" fmla="*/ 233693 h 387543"/>
              <a:gd name="connsiteX22" fmla="*/ 36258 w 526700"/>
              <a:gd name="connsiteY22" fmla="*/ 282491 h 387543"/>
              <a:gd name="connsiteX23" fmla="*/ 59158 w 526700"/>
              <a:gd name="connsiteY23" fmla="*/ 306891 h 387543"/>
              <a:gd name="connsiteX24" fmla="*/ 37485 w 526700"/>
              <a:gd name="connsiteY24" fmla="*/ 356803 h 387543"/>
              <a:gd name="connsiteX25" fmla="*/ 116121 w 526700"/>
              <a:gd name="connsiteY25" fmla="*/ 385342 h 387543"/>
              <a:gd name="connsiteX26" fmla="*/ 150758 w 526700"/>
              <a:gd name="connsiteY26" fmla="*/ 367889 h 387543"/>
              <a:gd name="connsiteX27" fmla="*/ 189107 w 526700"/>
              <a:gd name="connsiteY27" fmla="*/ 355080 h 387543"/>
              <a:gd name="connsiteX28" fmla="*/ 203527 w 526700"/>
              <a:gd name="connsiteY28" fmla="*/ 328441 h 387543"/>
              <a:gd name="connsiteX29" fmla="*/ 231835 w 526700"/>
              <a:gd name="connsiteY29" fmla="*/ 295956 h 387543"/>
              <a:gd name="connsiteX30" fmla="*/ 280739 w 526700"/>
              <a:gd name="connsiteY30" fmla="*/ 266729 h 387543"/>
              <a:gd name="connsiteX31" fmla="*/ 302322 w 526700"/>
              <a:gd name="connsiteY31" fmla="*/ 246960 h 387543"/>
              <a:gd name="connsiteX32" fmla="*/ 356858 w 526700"/>
              <a:gd name="connsiteY32" fmla="*/ 233693 h 387543"/>
              <a:gd name="connsiteX33" fmla="*/ 414108 w 526700"/>
              <a:gd name="connsiteY33" fmla="*/ 245893 h 387543"/>
              <a:gd name="connsiteX34" fmla="*/ 459458 w 526700"/>
              <a:gd name="connsiteY34" fmla="*/ 239698 h 387543"/>
              <a:gd name="connsiteX35" fmla="*/ 505708 w 526700"/>
              <a:gd name="connsiteY35" fmla="*/ 245893 h 387543"/>
              <a:gd name="connsiteX0" fmla="*/ 505708 w 526700"/>
              <a:gd name="connsiteY0" fmla="*/ 245221 h 386871"/>
              <a:gd name="connsiteX1" fmla="*/ 517158 w 526700"/>
              <a:gd name="connsiteY1" fmla="*/ 208622 h 386871"/>
              <a:gd name="connsiteX2" fmla="*/ 505708 w 526700"/>
              <a:gd name="connsiteY2" fmla="*/ 184222 h 386871"/>
              <a:gd name="connsiteX3" fmla="*/ 482808 w 526700"/>
              <a:gd name="connsiteY3" fmla="*/ 135424 h 386871"/>
              <a:gd name="connsiteX4" fmla="*/ 356858 w 526700"/>
              <a:gd name="connsiteY4" fmla="*/ 135424 h 386871"/>
              <a:gd name="connsiteX5" fmla="*/ 291000 w 526700"/>
              <a:gd name="connsiteY5" fmla="*/ 128498 h 386871"/>
              <a:gd name="connsiteX6" fmla="*/ 258585 w 526700"/>
              <a:gd name="connsiteY6" fmla="*/ 106218 h 386871"/>
              <a:gd name="connsiteX7" fmla="*/ 244149 w 526700"/>
              <a:gd name="connsiteY7" fmla="*/ 64340 h 386871"/>
              <a:gd name="connsiteX8" fmla="*/ 237424 w 526700"/>
              <a:gd name="connsiteY8" fmla="*/ 44766 h 386871"/>
              <a:gd name="connsiteX9" fmla="*/ 219458 w 526700"/>
              <a:gd name="connsiteY9" fmla="*/ 13428 h 386871"/>
              <a:gd name="connsiteX10" fmla="*/ 120558 w 526700"/>
              <a:gd name="connsiteY10" fmla="*/ 7074 h 386871"/>
              <a:gd name="connsiteX11" fmla="*/ 143458 w 526700"/>
              <a:gd name="connsiteY11" fmla="*/ 55872 h 386871"/>
              <a:gd name="connsiteX12" fmla="*/ 162208 w 526700"/>
              <a:gd name="connsiteY12" fmla="*/ 98825 h 386871"/>
              <a:gd name="connsiteX13" fmla="*/ 179929 w 526700"/>
              <a:gd name="connsiteY13" fmla="*/ 128681 h 386871"/>
              <a:gd name="connsiteX14" fmla="*/ 178415 w 526700"/>
              <a:gd name="connsiteY14" fmla="*/ 146140 h 386871"/>
              <a:gd name="connsiteX15" fmla="*/ 162660 w 526700"/>
              <a:gd name="connsiteY15" fmla="*/ 165563 h 386871"/>
              <a:gd name="connsiteX16" fmla="*/ 118831 w 526700"/>
              <a:gd name="connsiteY16" fmla="*/ 165440 h 386871"/>
              <a:gd name="connsiteX17" fmla="*/ 116408 w 526700"/>
              <a:gd name="connsiteY17" fmla="*/ 135424 h 386871"/>
              <a:gd name="connsiteX18" fmla="*/ 93508 w 526700"/>
              <a:gd name="connsiteY18" fmla="*/ 135424 h 386871"/>
              <a:gd name="connsiteX19" fmla="*/ 59158 w 526700"/>
              <a:gd name="connsiteY19" fmla="*/ 172023 h 386871"/>
              <a:gd name="connsiteX20" fmla="*/ 47708 w 526700"/>
              <a:gd name="connsiteY20" fmla="*/ 196422 h 386871"/>
              <a:gd name="connsiteX21" fmla="*/ 1908 w 526700"/>
              <a:gd name="connsiteY21" fmla="*/ 233021 h 386871"/>
              <a:gd name="connsiteX22" fmla="*/ 36258 w 526700"/>
              <a:gd name="connsiteY22" fmla="*/ 281819 h 386871"/>
              <a:gd name="connsiteX23" fmla="*/ 59158 w 526700"/>
              <a:gd name="connsiteY23" fmla="*/ 306219 h 386871"/>
              <a:gd name="connsiteX24" fmla="*/ 37485 w 526700"/>
              <a:gd name="connsiteY24" fmla="*/ 356131 h 386871"/>
              <a:gd name="connsiteX25" fmla="*/ 116121 w 526700"/>
              <a:gd name="connsiteY25" fmla="*/ 384670 h 386871"/>
              <a:gd name="connsiteX26" fmla="*/ 150758 w 526700"/>
              <a:gd name="connsiteY26" fmla="*/ 367217 h 386871"/>
              <a:gd name="connsiteX27" fmla="*/ 189107 w 526700"/>
              <a:gd name="connsiteY27" fmla="*/ 354408 h 386871"/>
              <a:gd name="connsiteX28" fmla="*/ 203527 w 526700"/>
              <a:gd name="connsiteY28" fmla="*/ 327769 h 386871"/>
              <a:gd name="connsiteX29" fmla="*/ 231835 w 526700"/>
              <a:gd name="connsiteY29" fmla="*/ 295284 h 386871"/>
              <a:gd name="connsiteX30" fmla="*/ 280739 w 526700"/>
              <a:gd name="connsiteY30" fmla="*/ 266057 h 386871"/>
              <a:gd name="connsiteX31" fmla="*/ 302322 w 526700"/>
              <a:gd name="connsiteY31" fmla="*/ 246288 h 386871"/>
              <a:gd name="connsiteX32" fmla="*/ 356858 w 526700"/>
              <a:gd name="connsiteY32" fmla="*/ 233021 h 386871"/>
              <a:gd name="connsiteX33" fmla="*/ 414108 w 526700"/>
              <a:gd name="connsiteY33" fmla="*/ 245221 h 386871"/>
              <a:gd name="connsiteX34" fmla="*/ 459458 w 526700"/>
              <a:gd name="connsiteY34" fmla="*/ 239026 h 386871"/>
              <a:gd name="connsiteX35" fmla="*/ 505708 w 526700"/>
              <a:gd name="connsiteY35" fmla="*/ 245221 h 386871"/>
              <a:gd name="connsiteX0" fmla="*/ 505708 w 526700"/>
              <a:gd name="connsiteY0" fmla="*/ 244247 h 385897"/>
              <a:gd name="connsiteX1" fmla="*/ 517158 w 526700"/>
              <a:gd name="connsiteY1" fmla="*/ 207648 h 385897"/>
              <a:gd name="connsiteX2" fmla="*/ 505708 w 526700"/>
              <a:gd name="connsiteY2" fmla="*/ 183248 h 385897"/>
              <a:gd name="connsiteX3" fmla="*/ 482808 w 526700"/>
              <a:gd name="connsiteY3" fmla="*/ 134450 h 385897"/>
              <a:gd name="connsiteX4" fmla="*/ 356858 w 526700"/>
              <a:gd name="connsiteY4" fmla="*/ 134450 h 385897"/>
              <a:gd name="connsiteX5" fmla="*/ 291000 w 526700"/>
              <a:gd name="connsiteY5" fmla="*/ 127524 h 385897"/>
              <a:gd name="connsiteX6" fmla="*/ 258585 w 526700"/>
              <a:gd name="connsiteY6" fmla="*/ 105244 h 385897"/>
              <a:gd name="connsiteX7" fmla="*/ 244149 w 526700"/>
              <a:gd name="connsiteY7" fmla="*/ 63366 h 385897"/>
              <a:gd name="connsiteX8" fmla="*/ 237424 w 526700"/>
              <a:gd name="connsiteY8" fmla="*/ 43792 h 385897"/>
              <a:gd name="connsiteX9" fmla="*/ 200708 w 526700"/>
              <a:gd name="connsiteY9" fmla="*/ 18299 h 385897"/>
              <a:gd name="connsiteX10" fmla="*/ 120558 w 526700"/>
              <a:gd name="connsiteY10" fmla="*/ 6100 h 385897"/>
              <a:gd name="connsiteX11" fmla="*/ 143458 w 526700"/>
              <a:gd name="connsiteY11" fmla="*/ 54898 h 385897"/>
              <a:gd name="connsiteX12" fmla="*/ 162208 w 526700"/>
              <a:gd name="connsiteY12" fmla="*/ 97851 h 385897"/>
              <a:gd name="connsiteX13" fmla="*/ 179929 w 526700"/>
              <a:gd name="connsiteY13" fmla="*/ 127707 h 385897"/>
              <a:gd name="connsiteX14" fmla="*/ 178415 w 526700"/>
              <a:gd name="connsiteY14" fmla="*/ 145166 h 385897"/>
              <a:gd name="connsiteX15" fmla="*/ 162660 w 526700"/>
              <a:gd name="connsiteY15" fmla="*/ 164589 h 385897"/>
              <a:gd name="connsiteX16" fmla="*/ 118831 w 526700"/>
              <a:gd name="connsiteY16" fmla="*/ 164466 h 385897"/>
              <a:gd name="connsiteX17" fmla="*/ 116408 w 526700"/>
              <a:gd name="connsiteY17" fmla="*/ 134450 h 385897"/>
              <a:gd name="connsiteX18" fmla="*/ 93508 w 526700"/>
              <a:gd name="connsiteY18" fmla="*/ 134450 h 385897"/>
              <a:gd name="connsiteX19" fmla="*/ 59158 w 526700"/>
              <a:gd name="connsiteY19" fmla="*/ 171049 h 385897"/>
              <a:gd name="connsiteX20" fmla="*/ 47708 w 526700"/>
              <a:gd name="connsiteY20" fmla="*/ 195448 h 385897"/>
              <a:gd name="connsiteX21" fmla="*/ 1908 w 526700"/>
              <a:gd name="connsiteY21" fmla="*/ 232047 h 385897"/>
              <a:gd name="connsiteX22" fmla="*/ 36258 w 526700"/>
              <a:gd name="connsiteY22" fmla="*/ 280845 h 385897"/>
              <a:gd name="connsiteX23" fmla="*/ 59158 w 526700"/>
              <a:gd name="connsiteY23" fmla="*/ 305245 h 385897"/>
              <a:gd name="connsiteX24" fmla="*/ 37485 w 526700"/>
              <a:gd name="connsiteY24" fmla="*/ 355157 h 385897"/>
              <a:gd name="connsiteX25" fmla="*/ 116121 w 526700"/>
              <a:gd name="connsiteY25" fmla="*/ 383696 h 385897"/>
              <a:gd name="connsiteX26" fmla="*/ 150758 w 526700"/>
              <a:gd name="connsiteY26" fmla="*/ 366243 h 385897"/>
              <a:gd name="connsiteX27" fmla="*/ 189107 w 526700"/>
              <a:gd name="connsiteY27" fmla="*/ 353434 h 385897"/>
              <a:gd name="connsiteX28" fmla="*/ 203527 w 526700"/>
              <a:gd name="connsiteY28" fmla="*/ 326795 h 385897"/>
              <a:gd name="connsiteX29" fmla="*/ 231835 w 526700"/>
              <a:gd name="connsiteY29" fmla="*/ 294310 h 385897"/>
              <a:gd name="connsiteX30" fmla="*/ 280739 w 526700"/>
              <a:gd name="connsiteY30" fmla="*/ 265083 h 385897"/>
              <a:gd name="connsiteX31" fmla="*/ 302322 w 526700"/>
              <a:gd name="connsiteY31" fmla="*/ 245314 h 385897"/>
              <a:gd name="connsiteX32" fmla="*/ 356858 w 526700"/>
              <a:gd name="connsiteY32" fmla="*/ 232047 h 385897"/>
              <a:gd name="connsiteX33" fmla="*/ 414108 w 526700"/>
              <a:gd name="connsiteY33" fmla="*/ 244247 h 385897"/>
              <a:gd name="connsiteX34" fmla="*/ 459458 w 526700"/>
              <a:gd name="connsiteY34" fmla="*/ 238052 h 385897"/>
              <a:gd name="connsiteX35" fmla="*/ 505708 w 526700"/>
              <a:gd name="connsiteY35" fmla="*/ 244247 h 385897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291000 w 526700"/>
              <a:gd name="connsiteY5" fmla="*/ 129557 h 387930"/>
              <a:gd name="connsiteX6" fmla="*/ 258585 w 526700"/>
              <a:gd name="connsiteY6" fmla="*/ 107277 h 387930"/>
              <a:gd name="connsiteX7" fmla="*/ 244149 w 526700"/>
              <a:gd name="connsiteY7" fmla="*/ 65399 h 387930"/>
              <a:gd name="connsiteX8" fmla="*/ 237424 w 526700"/>
              <a:gd name="connsiteY8" fmla="*/ 45825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291000 w 526700"/>
              <a:gd name="connsiteY5" fmla="*/ 129557 h 387930"/>
              <a:gd name="connsiteX6" fmla="*/ 258585 w 526700"/>
              <a:gd name="connsiteY6" fmla="*/ 107277 h 387930"/>
              <a:gd name="connsiteX7" fmla="*/ 244149 w 526700"/>
              <a:gd name="connsiteY7" fmla="*/ 65399 h 387930"/>
              <a:gd name="connsiteX8" fmla="*/ 21215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291000 w 526700"/>
              <a:gd name="connsiteY5" fmla="*/ 129557 h 387930"/>
              <a:gd name="connsiteX6" fmla="*/ 258585 w 526700"/>
              <a:gd name="connsiteY6" fmla="*/ 107277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291000 w 526700"/>
              <a:gd name="connsiteY5" fmla="*/ 129557 h 387930"/>
              <a:gd name="connsiteX6" fmla="*/ 258585 w 526700"/>
              <a:gd name="connsiteY6" fmla="*/ 107277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291000 w 526700"/>
              <a:gd name="connsiteY5" fmla="*/ 129557 h 387930"/>
              <a:gd name="connsiteX6" fmla="*/ 258585 w 526700"/>
              <a:gd name="connsiteY6" fmla="*/ 107277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291000 w 526700"/>
              <a:gd name="connsiteY5" fmla="*/ 129557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61008 w 526700"/>
              <a:gd name="connsiteY4" fmla="*/ 130129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18258 w 526700"/>
              <a:gd name="connsiteY3" fmla="*/ 154528 h 387930"/>
              <a:gd name="connsiteX4" fmla="*/ 361008 w 526700"/>
              <a:gd name="connsiteY4" fmla="*/ 130129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395358 w 526700"/>
              <a:gd name="connsiteY2" fmla="*/ 203327 h 387930"/>
              <a:gd name="connsiteX3" fmla="*/ 418258 w 526700"/>
              <a:gd name="connsiteY3" fmla="*/ 154528 h 387930"/>
              <a:gd name="connsiteX4" fmla="*/ 361008 w 526700"/>
              <a:gd name="connsiteY4" fmla="*/ 130129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395358 w 526700"/>
              <a:gd name="connsiteY2" fmla="*/ 203327 h 387930"/>
              <a:gd name="connsiteX3" fmla="*/ 395358 w 526700"/>
              <a:gd name="connsiteY3" fmla="*/ 154528 h 387930"/>
              <a:gd name="connsiteX4" fmla="*/ 361008 w 526700"/>
              <a:gd name="connsiteY4" fmla="*/ 130129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406808 w 526700"/>
              <a:gd name="connsiteY2" fmla="*/ 203327 h 387930"/>
              <a:gd name="connsiteX3" fmla="*/ 395358 w 526700"/>
              <a:gd name="connsiteY3" fmla="*/ 154528 h 387930"/>
              <a:gd name="connsiteX4" fmla="*/ 361008 w 526700"/>
              <a:gd name="connsiteY4" fmla="*/ 130129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406808 w 526700"/>
              <a:gd name="connsiteY2" fmla="*/ 203327 h 387930"/>
              <a:gd name="connsiteX3" fmla="*/ 395358 w 526700"/>
              <a:gd name="connsiteY3" fmla="*/ 154528 h 387930"/>
              <a:gd name="connsiteX4" fmla="*/ 361008 w 526700"/>
              <a:gd name="connsiteY4" fmla="*/ 130129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383908 w 526700"/>
              <a:gd name="connsiteY33" fmla="*/ 313124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05708"/>
              <a:gd name="connsiteY0" fmla="*/ 246280 h 387930"/>
              <a:gd name="connsiteX1" fmla="*/ 406808 w 505708"/>
              <a:gd name="connsiteY1" fmla="*/ 203327 h 387930"/>
              <a:gd name="connsiteX2" fmla="*/ 395358 w 505708"/>
              <a:gd name="connsiteY2" fmla="*/ 154528 h 387930"/>
              <a:gd name="connsiteX3" fmla="*/ 361008 w 505708"/>
              <a:gd name="connsiteY3" fmla="*/ 130129 h 387930"/>
              <a:gd name="connsiteX4" fmla="*/ 338108 w 505708"/>
              <a:gd name="connsiteY4" fmla="*/ 105730 h 387930"/>
              <a:gd name="connsiteX5" fmla="*/ 303758 w 505708"/>
              <a:gd name="connsiteY5" fmla="*/ 69131 h 387930"/>
              <a:gd name="connsiteX6" fmla="*/ 244149 w 505708"/>
              <a:gd name="connsiteY6" fmla="*/ 65399 h 387930"/>
              <a:gd name="connsiteX7" fmla="*/ 200708 w 505708"/>
              <a:gd name="connsiteY7" fmla="*/ 44732 h 387930"/>
              <a:gd name="connsiteX8" fmla="*/ 177808 w 505708"/>
              <a:gd name="connsiteY8" fmla="*/ 8133 h 387930"/>
              <a:gd name="connsiteX9" fmla="*/ 120558 w 505708"/>
              <a:gd name="connsiteY9" fmla="*/ 8133 h 387930"/>
              <a:gd name="connsiteX10" fmla="*/ 143458 w 505708"/>
              <a:gd name="connsiteY10" fmla="*/ 56931 h 387930"/>
              <a:gd name="connsiteX11" fmla="*/ 162208 w 505708"/>
              <a:gd name="connsiteY11" fmla="*/ 99884 h 387930"/>
              <a:gd name="connsiteX12" fmla="*/ 179929 w 505708"/>
              <a:gd name="connsiteY12" fmla="*/ 129740 h 387930"/>
              <a:gd name="connsiteX13" fmla="*/ 178415 w 505708"/>
              <a:gd name="connsiteY13" fmla="*/ 147199 h 387930"/>
              <a:gd name="connsiteX14" fmla="*/ 162660 w 505708"/>
              <a:gd name="connsiteY14" fmla="*/ 166622 h 387930"/>
              <a:gd name="connsiteX15" fmla="*/ 118831 w 505708"/>
              <a:gd name="connsiteY15" fmla="*/ 166499 h 387930"/>
              <a:gd name="connsiteX16" fmla="*/ 116408 w 505708"/>
              <a:gd name="connsiteY16" fmla="*/ 136483 h 387930"/>
              <a:gd name="connsiteX17" fmla="*/ 93508 w 505708"/>
              <a:gd name="connsiteY17" fmla="*/ 136483 h 387930"/>
              <a:gd name="connsiteX18" fmla="*/ 59158 w 505708"/>
              <a:gd name="connsiteY18" fmla="*/ 173082 h 387930"/>
              <a:gd name="connsiteX19" fmla="*/ 47708 w 505708"/>
              <a:gd name="connsiteY19" fmla="*/ 197481 h 387930"/>
              <a:gd name="connsiteX20" fmla="*/ 1908 w 505708"/>
              <a:gd name="connsiteY20" fmla="*/ 234080 h 387930"/>
              <a:gd name="connsiteX21" fmla="*/ 36258 w 505708"/>
              <a:gd name="connsiteY21" fmla="*/ 282878 h 387930"/>
              <a:gd name="connsiteX22" fmla="*/ 59158 w 505708"/>
              <a:gd name="connsiteY22" fmla="*/ 307278 h 387930"/>
              <a:gd name="connsiteX23" fmla="*/ 37485 w 505708"/>
              <a:gd name="connsiteY23" fmla="*/ 357190 h 387930"/>
              <a:gd name="connsiteX24" fmla="*/ 116121 w 505708"/>
              <a:gd name="connsiteY24" fmla="*/ 385729 h 387930"/>
              <a:gd name="connsiteX25" fmla="*/ 150758 w 505708"/>
              <a:gd name="connsiteY25" fmla="*/ 368276 h 387930"/>
              <a:gd name="connsiteX26" fmla="*/ 189107 w 505708"/>
              <a:gd name="connsiteY26" fmla="*/ 355467 h 387930"/>
              <a:gd name="connsiteX27" fmla="*/ 203527 w 505708"/>
              <a:gd name="connsiteY27" fmla="*/ 328828 h 387930"/>
              <a:gd name="connsiteX28" fmla="*/ 231835 w 505708"/>
              <a:gd name="connsiteY28" fmla="*/ 296343 h 387930"/>
              <a:gd name="connsiteX29" fmla="*/ 280739 w 505708"/>
              <a:gd name="connsiteY29" fmla="*/ 267116 h 387930"/>
              <a:gd name="connsiteX30" fmla="*/ 302322 w 505708"/>
              <a:gd name="connsiteY30" fmla="*/ 247347 h 387930"/>
              <a:gd name="connsiteX31" fmla="*/ 356858 w 505708"/>
              <a:gd name="connsiteY31" fmla="*/ 234080 h 387930"/>
              <a:gd name="connsiteX32" fmla="*/ 383908 w 505708"/>
              <a:gd name="connsiteY32" fmla="*/ 313124 h 387930"/>
              <a:gd name="connsiteX33" fmla="*/ 459458 w 505708"/>
              <a:gd name="connsiteY33" fmla="*/ 240085 h 387930"/>
              <a:gd name="connsiteX34" fmla="*/ 505708 w 505708"/>
              <a:gd name="connsiteY34" fmla="*/ 246280 h 387930"/>
              <a:gd name="connsiteX0" fmla="*/ 459458 w 463275"/>
              <a:gd name="connsiteY0" fmla="*/ 240085 h 387930"/>
              <a:gd name="connsiteX1" fmla="*/ 406808 w 463275"/>
              <a:gd name="connsiteY1" fmla="*/ 203327 h 387930"/>
              <a:gd name="connsiteX2" fmla="*/ 395358 w 463275"/>
              <a:gd name="connsiteY2" fmla="*/ 154528 h 387930"/>
              <a:gd name="connsiteX3" fmla="*/ 361008 w 463275"/>
              <a:gd name="connsiteY3" fmla="*/ 130129 h 387930"/>
              <a:gd name="connsiteX4" fmla="*/ 338108 w 463275"/>
              <a:gd name="connsiteY4" fmla="*/ 105730 h 387930"/>
              <a:gd name="connsiteX5" fmla="*/ 303758 w 463275"/>
              <a:gd name="connsiteY5" fmla="*/ 69131 h 387930"/>
              <a:gd name="connsiteX6" fmla="*/ 244149 w 463275"/>
              <a:gd name="connsiteY6" fmla="*/ 65399 h 387930"/>
              <a:gd name="connsiteX7" fmla="*/ 200708 w 463275"/>
              <a:gd name="connsiteY7" fmla="*/ 44732 h 387930"/>
              <a:gd name="connsiteX8" fmla="*/ 177808 w 463275"/>
              <a:gd name="connsiteY8" fmla="*/ 8133 h 387930"/>
              <a:gd name="connsiteX9" fmla="*/ 120558 w 463275"/>
              <a:gd name="connsiteY9" fmla="*/ 8133 h 387930"/>
              <a:gd name="connsiteX10" fmla="*/ 143458 w 463275"/>
              <a:gd name="connsiteY10" fmla="*/ 56931 h 387930"/>
              <a:gd name="connsiteX11" fmla="*/ 162208 w 463275"/>
              <a:gd name="connsiteY11" fmla="*/ 99884 h 387930"/>
              <a:gd name="connsiteX12" fmla="*/ 179929 w 463275"/>
              <a:gd name="connsiteY12" fmla="*/ 129740 h 387930"/>
              <a:gd name="connsiteX13" fmla="*/ 178415 w 463275"/>
              <a:gd name="connsiteY13" fmla="*/ 147199 h 387930"/>
              <a:gd name="connsiteX14" fmla="*/ 162660 w 463275"/>
              <a:gd name="connsiteY14" fmla="*/ 166622 h 387930"/>
              <a:gd name="connsiteX15" fmla="*/ 118831 w 463275"/>
              <a:gd name="connsiteY15" fmla="*/ 166499 h 387930"/>
              <a:gd name="connsiteX16" fmla="*/ 116408 w 463275"/>
              <a:gd name="connsiteY16" fmla="*/ 136483 h 387930"/>
              <a:gd name="connsiteX17" fmla="*/ 93508 w 463275"/>
              <a:gd name="connsiteY17" fmla="*/ 136483 h 387930"/>
              <a:gd name="connsiteX18" fmla="*/ 59158 w 463275"/>
              <a:gd name="connsiteY18" fmla="*/ 173082 h 387930"/>
              <a:gd name="connsiteX19" fmla="*/ 47708 w 463275"/>
              <a:gd name="connsiteY19" fmla="*/ 197481 h 387930"/>
              <a:gd name="connsiteX20" fmla="*/ 1908 w 463275"/>
              <a:gd name="connsiteY20" fmla="*/ 234080 h 387930"/>
              <a:gd name="connsiteX21" fmla="*/ 36258 w 463275"/>
              <a:gd name="connsiteY21" fmla="*/ 282878 h 387930"/>
              <a:gd name="connsiteX22" fmla="*/ 59158 w 463275"/>
              <a:gd name="connsiteY22" fmla="*/ 307278 h 387930"/>
              <a:gd name="connsiteX23" fmla="*/ 37485 w 463275"/>
              <a:gd name="connsiteY23" fmla="*/ 357190 h 387930"/>
              <a:gd name="connsiteX24" fmla="*/ 116121 w 463275"/>
              <a:gd name="connsiteY24" fmla="*/ 385729 h 387930"/>
              <a:gd name="connsiteX25" fmla="*/ 150758 w 463275"/>
              <a:gd name="connsiteY25" fmla="*/ 368276 h 387930"/>
              <a:gd name="connsiteX26" fmla="*/ 189107 w 463275"/>
              <a:gd name="connsiteY26" fmla="*/ 355467 h 387930"/>
              <a:gd name="connsiteX27" fmla="*/ 203527 w 463275"/>
              <a:gd name="connsiteY27" fmla="*/ 328828 h 387930"/>
              <a:gd name="connsiteX28" fmla="*/ 231835 w 463275"/>
              <a:gd name="connsiteY28" fmla="*/ 296343 h 387930"/>
              <a:gd name="connsiteX29" fmla="*/ 280739 w 463275"/>
              <a:gd name="connsiteY29" fmla="*/ 267116 h 387930"/>
              <a:gd name="connsiteX30" fmla="*/ 302322 w 463275"/>
              <a:gd name="connsiteY30" fmla="*/ 247347 h 387930"/>
              <a:gd name="connsiteX31" fmla="*/ 356858 w 463275"/>
              <a:gd name="connsiteY31" fmla="*/ 234080 h 387930"/>
              <a:gd name="connsiteX32" fmla="*/ 383908 w 463275"/>
              <a:gd name="connsiteY32" fmla="*/ 313124 h 387930"/>
              <a:gd name="connsiteX33" fmla="*/ 459458 w 463275"/>
              <a:gd name="connsiteY33" fmla="*/ 240085 h 387930"/>
              <a:gd name="connsiteX0" fmla="*/ 429709 w 433526"/>
              <a:gd name="connsiteY0" fmla="*/ 252125 h 387930"/>
              <a:gd name="connsiteX1" fmla="*/ 406808 w 433526"/>
              <a:gd name="connsiteY1" fmla="*/ 203327 h 387930"/>
              <a:gd name="connsiteX2" fmla="*/ 395358 w 433526"/>
              <a:gd name="connsiteY2" fmla="*/ 154528 h 387930"/>
              <a:gd name="connsiteX3" fmla="*/ 361008 w 433526"/>
              <a:gd name="connsiteY3" fmla="*/ 130129 h 387930"/>
              <a:gd name="connsiteX4" fmla="*/ 338108 w 433526"/>
              <a:gd name="connsiteY4" fmla="*/ 105730 h 387930"/>
              <a:gd name="connsiteX5" fmla="*/ 303758 w 433526"/>
              <a:gd name="connsiteY5" fmla="*/ 69131 h 387930"/>
              <a:gd name="connsiteX6" fmla="*/ 244149 w 433526"/>
              <a:gd name="connsiteY6" fmla="*/ 65399 h 387930"/>
              <a:gd name="connsiteX7" fmla="*/ 200708 w 433526"/>
              <a:gd name="connsiteY7" fmla="*/ 44732 h 387930"/>
              <a:gd name="connsiteX8" fmla="*/ 177808 w 433526"/>
              <a:gd name="connsiteY8" fmla="*/ 8133 h 387930"/>
              <a:gd name="connsiteX9" fmla="*/ 120558 w 433526"/>
              <a:gd name="connsiteY9" fmla="*/ 8133 h 387930"/>
              <a:gd name="connsiteX10" fmla="*/ 143458 w 433526"/>
              <a:gd name="connsiteY10" fmla="*/ 56931 h 387930"/>
              <a:gd name="connsiteX11" fmla="*/ 162208 w 433526"/>
              <a:gd name="connsiteY11" fmla="*/ 99884 h 387930"/>
              <a:gd name="connsiteX12" fmla="*/ 179929 w 433526"/>
              <a:gd name="connsiteY12" fmla="*/ 129740 h 387930"/>
              <a:gd name="connsiteX13" fmla="*/ 178415 w 433526"/>
              <a:gd name="connsiteY13" fmla="*/ 147199 h 387930"/>
              <a:gd name="connsiteX14" fmla="*/ 162660 w 433526"/>
              <a:gd name="connsiteY14" fmla="*/ 166622 h 387930"/>
              <a:gd name="connsiteX15" fmla="*/ 118831 w 433526"/>
              <a:gd name="connsiteY15" fmla="*/ 166499 h 387930"/>
              <a:gd name="connsiteX16" fmla="*/ 116408 w 433526"/>
              <a:gd name="connsiteY16" fmla="*/ 136483 h 387930"/>
              <a:gd name="connsiteX17" fmla="*/ 93508 w 433526"/>
              <a:gd name="connsiteY17" fmla="*/ 136483 h 387930"/>
              <a:gd name="connsiteX18" fmla="*/ 59158 w 433526"/>
              <a:gd name="connsiteY18" fmla="*/ 173082 h 387930"/>
              <a:gd name="connsiteX19" fmla="*/ 47708 w 433526"/>
              <a:gd name="connsiteY19" fmla="*/ 197481 h 387930"/>
              <a:gd name="connsiteX20" fmla="*/ 1908 w 433526"/>
              <a:gd name="connsiteY20" fmla="*/ 234080 h 387930"/>
              <a:gd name="connsiteX21" fmla="*/ 36258 w 433526"/>
              <a:gd name="connsiteY21" fmla="*/ 282878 h 387930"/>
              <a:gd name="connsiteX22" fmla="*/ 59158 w 433526"/>
              <a:gd name="connsiteY22" fmla="*/ 307278 h 387930"/>
              <a:gd name="connsiteX23" fmla="*/ 37485 w 433526"/>
              <a:gd name="connsiteY23" fmla="*/ 357190 h 387930"/>
              <a:gd name="connsiteX24" fmla="*/ 116121 w 433526"/>
              <a:gd name="connsiteY24" fmla="*/ 385729 h 387930"/>
              <a:gd name="connsiteX25" fmla="*/ 150758 w 433526"/>
              <a:gd name="connsiteY25" fmla="*/ 368276 h 387930"/>
              <a:gd name="connsiteX26" fmla="*/ 189107 w 433526"/>
              <a:gd name="connsiteY26" fmla="*/ 355467 h 387930"/>
              <a:gd name="connsiteX27" fmla="*/ 203527 w 433526"/>
              <a:gd name="connsiteY27" fmla="*/ 328828 h 387930"/>
              <a:gd name="connsiteX28" fmla="*/ 231835 w 433526"/>
              <a:gd name="connsiteY28" fmla="*/ 296343 h 387930"/>
              <a:gd name="connsiteX29" fmla="*/ 280739 w 433526"/>
              <a:gd name="connsiteY29" fmla="*/ 267116 h 387930"/>
              <a:gd name="connsiteX30" fmla="*/ 302322 w 433526"/>
              <a:gd name="connsiteY30" fmla="*/ 247347 h 387930"/>
              <a:gd name="connsiteX31" fmla="*/ 356858 w 433526"/>
              <a:gd name="connsiteY31" fmla="*/ 234080 h 387930"/>
              <a:gd name="connsiteX32" fmla="*/ 383908 w 433526"/>
              <a:gd name="connsiteY32" fmla="*/ 313124 h 387930"/>
              <a:gd name="connsiteX33" fmla="*/ 429709 w 433526"/>
              <a:gd name="connsiteY33" fmla="*/ 252125 h 387930"/>
              <a:gd name="connsiteX0" fmla="*/ 429709 w 452947"/>
              <a:gd name="connsiteY0" fmla="*/ 2521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31835 w 452947"/>
              <a:gd name="connsiteY28" fmla="*/ 296343 h 387930"/>
              <a:gd name="connsiteX29" fmla="*/ 280739 w 452947"/>
              <a:gd name="connsiteY29" fmla="*/ 267116 h 387930"/>
              <a:gd name="connsiteX30" fmla="*/ 302322 w 452947"/>
              <a:gd name="connsiteY30" fmla="*/ 247347 h 387930"/>
              <a:gd name="connsiteX31" fmla="*/ 356858 w 452947"/>
              <a:gd name="connsiteY31" fmla="*/ 234080 h 387930"/>
              <a:gd name="connsiteX32" fmla="*/ 383908 w 452947"/>
              <a:gd name="connsiteY32" fmla="*/ 313124 h 387930"/>
              <a:gd name="connsiteX33" fmla="*/ 429709 w 452947"/>
              <a:gd name="connsiteY33" fmla="*/ 252125 h 387930"/>
              <a:gd name="connsiteX0" fmla="*/ 429709 w 452947"/>
              <a:gd name="connsiteY0" fmla="*/ 2521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31835 w 452947"/>
              <a:gd name="connsiteY28" fmla="*/ 296343 h 387930"/>
              <a:gd name="connsiteX29" fmla="*/ 280739 w 452947"/>
              <a:gd name="connsiteY29" fmla="*/ 267116 h 387930"/>
              <a:gd name="connsiteX30" fmla="*/ 302322 w 452947"/>
              <a:gd name="connsiteY30" fmla="*/ 247347 h 387930"/>
              <a:gd name="connsiteX31" fmla="*/ 356858 w 452947"/>
              <a:gd name="connsiteY31" fmla="*/ 234080 h 387930"/>
              <a:gd name="connsiteX32" fmla="*/ 383908 w 452947"/>
              <a:gd name="connsiteY32" fmla="*/ 313124 h 387930"/>
              <a:gd name="connsiteX33" fmla="*/ 429709 w 452947"/>
              <a:gd name="connsiteY33" fmla="*/ 2521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31835 w 452947"/>
              <a:gd name="connsiteY28" fmla="*/ 296343 h 387930"/>
              <a:gd name="connsiteX29" fmla="*/ 280739 w 452947"/>
              <a:gd name="connsiteY29" fmla="*/ 267116 h 387930"/>
              <a:gd name="connsiteX30" fmla="*/ 302322 w 452947"/>
              <a:gd name="connsiteY30" fmla="*/ 247347 h 387930"/>
              <a:gd name="connsiteX31" fmla="*/ 356858 w 452947"/>
              <a:gd name="connsiteY31" fmla="*/ 234080 h 387930"/>
              <a:gd name="connsiteX32" fmla="*/ 383908 w 452947"/>
              <a:gd name="connsiteY32" fmla="*/ 313124 h 387930"/>
              <a:gd name="connsiteX33" fmla="*/ 429709 w 452947"/>
              <a:gd name="connsiteY33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31835 w 452947"/>
              <a:gd name="connsiteY28" fmla="*/ 296343 h 387930"/>
              <a:gd name="connsiteX29" fmla="*/ 280739 w 452947"/>
              <a:gd name="connsiteY29" fmla="*/ 267116 h 387930"/>
              <a:gd name="connsiteX30" fmla="*/ 302322 w 452947"/>
              <a:gd name="connsiteY30" fmla="*/ 247347 h 387930"/>
              <a:gd name="connsiteX31" fmla="*/ 349559 w 452947"/>
              <a:gd name="connsiteY31" fmla="*/ 349723 h 387930"/>
              <a:gd name="connsiteX32" fmla="*/ 383908 w 452947"/>
              <a:gd name="connsiteY32" fmla="*/ 313124 h 387930"/>
              <a:gd name="connsiteX33" fmla="*/ 429709 w 452947"/>
              <a:gd name="connsiteY33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31835 w 452947"/>
              <a:gd name="connsiteY28" fmla="*/ 296343 h 387930"/>
              <a:gd name="connsiteX29" fmla="*/ 280739 w 452947"/>
              <a:gd name="connsiteY29" fmla="*/ 267116 h 387930"/>
              <a:gd name="connsiteX30" fmla="*/ 349559 w 452947"/>
              <a:gd name="connsiteY30" fmla="*/ 349723 h 387930"/>
              <a:gd name="connsiteX31" fmla="*/ 383908 w 452947"/>
              <a:gd name="connsiteY31" fmla="*/ 313124 h 387930"/>
              <a:gd name="connsiteX32" fmla="*/ 429709 w 452947"/>
              <a:gd name="connsiteY32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31835 w 452947"/>
              <a:gd name="connsiteY28" fmla="*/ 296343 h 387930"/>
              <a:gd name="connsiteX29" fmla="*/ 280859 w 452947"/>
              <a:gd name="connsiteY29" fmla="*/ 374122 h 387930"/>
              <a:gd name="connsiteX30" fmla="*/ 349559 w 452947"/>
              <a:gd name="connsiteY30" fmla="*/ 349723 h 387930"/>
              <a:gd name="connsiteX31" fmla="*/ 383908 w 452947"/>
              <a:gd name="connsiteY31" fmla="*/ 313124 h 387930"/>
              <a:gd name="connsiteX32" fmla="*/ 429709 w 452947"/>
              <a:gd name="connsiteY32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80859 w 452947"/>
              <a:gd name="connsiteY28" fmla="*/ 374122 h 387930"/>
              <a:gd name="connsiteX29" fmla="*/ 349559 w 452947"/>
              <a:gd name="connsiteY29" fmla="*/ 349723 h 387930"/>
              <a:gd name="connsiteX30" fmla="*/ 383908 w 452947"/>
              <a:gd name="connsiteY30" fmla="*/ 313124 h 387930"/>
              <a:gd name="connsiteX31" fmla="*/ 429709 w 452947"/>
              <a:gd name="connsiteY31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43459 w 452947"/>
              <a:gd name="connsiteY25" fmla="*/ 374122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002 w 452947"/>
              <a:gd name="connsiteY25" fmla="*/ 371609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46610 w 452947"/>
              <a:gd name="connsiteY25" fmla="*/ 373130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46610 w 452947"/>
              <a:gd name="connsiteY25" fmla="*/ 373130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2396 w 452947"/>
              <a:gd name="connsiteY25" fmla="*/ 375458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2396 w 452947"/>
              <a:gd name="connsiteY25" fmla="*/ 375458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2396 w 452947"/>
              <a:gd name="connsiteY25" fmla="*/ 375458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2396 w 452947"/>
              <a:gd name="connsiteY25" fmla="*/ 375458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1320 w 444558"/>
              <a:gd name="connsiteY0" fmla="*/ 276525 h 387930"/>
              <a:gd name="connsiteX1" fmla="*/ 398419 w 444558"/>
              <a:gd name="connsiteY1" fmla="*/ 203327 h 387930"/>
              <a:gd name="connsiteX2" fmla="*/ 386969 w 444558"/>
              <a:gd name="connsiteY2" fmla="*/ 154528 h 387930"/>
              <a:gd name="connsiteX3" fmla="*/ 352619 w 444558"/>
              <a:gd name="connsiteY3" fmla="*/ 130129 h 387930"/>
              <a:gd name="connsiteX4" fmla="*/ 329719 w 444558"/>
              <a:gd name="connsiteY4" fmla="*/ 105730 h 387930"/>
              <a:gd name="connsiteX5" fmla="*/ 295369 w 444558"/>
              <a:gd name="connsiteY5" fmla="*/ 69131 h 387930"/>
              <a:gd name="connsiteX6" fmla="*/ 235760 w 444558"/>
              <a:gd name="connsiteY6" fmla="*/ 65399 h 387930"/>
              <a:gd name="connsiteX7" fmla="*/ 192319 w 444558"/>
              <a:gd name="connsiteY7" fmla="*/ 44732 h 387930"/>
              <a:gd name="connsiteX8" fmla="*/ 169419 w 444558"/>
              <a:gd name="connsiteY8" fmla="*/ 8133 h 387930"/>
              <a:gd name="connsiteX9" fmla="*/ 112169 w 444558"/>
              <a:gd name="connsiteY9" fmla="*/ 8133 h 387930"/>
              <a:gd name="connsiteX10" fmla="*/ 135069 w 444558"/>
              <a:gd name="connsiteY10" fmla="*/ 56931 h 387930"/>
              <a:gd name="connsiteX11" fmla="*/ 153819 w 444558"/>
              <a:gd name="connsiteY11" fmla="*/ 99884 h 387930"/>
              <a:gd name="connsiteX12" fmla="*/ 171540 w 444558"/>
              <a:gd name="connsiteY12" fmla="*/ 129740 h 387930"/>
              <a:gd name="connsiteX13" fmla="*/ 170026 w 444558"/>
              <a:gd name="connsiteY13" fmla="*/ 147199 h 387930"/>
              <a:gd name="connsiteX14" fmla="*/ 154271 w 444558"/>
              <a:gd name="connsiteY14" fmla="*/ 166622 h 387930"/>
              <a:gd name="connsiteX15" fmla="*/ 110442 w 444558"/>
              <a:gd name="connsiteY15" fmla="*/ 166499 h 387930"/>
              <a:gd name="connsiteX16" fmla="*/ 108019 w 444558"/>
              <a:gd name="connsiteY16" fmla="*/ 136483 h 387930"/>
              <a:gd name="connsiteX17" fmla="*/ 85119 w 444558"/>
              <a:gd name="connsiteY17" fmla="*/ 136483 h 387930"/>
              <a:gd name="connsiteX18" fmla="*/ 50769 w 444558"/>
              <a:gd name="connsiteY18" fmla="*/ 173082 h 387930"/>
              <a:gd name="connsiteX19" fmla="*/ 39319 w 444558"/>
              <a:gd name="connsiteY19" fmla="*/ 197481 h 387930"/>
              <a:gd name="connsiteX20" fmla="*/ 1908 w 444558"/>
              <a:gd name="connsiteY20" fmla="*/ 237568 h 387930"/>
              <a:gd name="connsiteX21" fmla="*/ 27869 w 444558"/>
              <a:gd name="connsiteY21" fmla="*/ 282878 h 387930"/>
              <a:gd name="connsiteX22" fmla="*/ 50769 w 444558"/>
              <a:gd name="connsiteY22" fmla="*/ 307278 h 387930"/>
              <a:gd name="connsiteX23" fmla="*/ 29096 w 444558"/>
              <a:gd name="connsiteY23" fmla="*/ 357190 h 387930"/>
              <a:gd name="connsiteX24" fmla="*/ 107732 w 444558"/>
              <a:gd name="connsiteY24" fmla="*/ 385729 h 387930"/>
              <a:gd name="connsiteX25" fmla="*/ 144007 w 444558"/>
              <a:gd name="connsiteY25" fmla="*/ 375458 h 387930"/>
              <a:gd name="connsiteX26" fmla="*/ 203770 w 444558"/>
              <a:gd name="connsiteY26" fmla="*/ 361922 h 387930"/>
              <a:gd name="connsiteX27" fmla="*/ 272470 w 444558"/>
              <a:gd name="connsiteY27" fmla="*/ 374122 h 387930"/>
              <a:gd name="connsiteX28" fmla="*/ 341170 w 444558"/>
              <a:gd name="connsiteY28" fmla="*/ 349723 h 387930"/>
              <a:gd name="connsiteX29" fmla="*/ 375519 w 444558"/>
              <a:gd name="connsiteY29" fmla="*/ 313124 h 387930"/>
              <a:gd name="connsiteX30" fmla="*/ 421320 w 444558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54165 w 444452"/>
              <a:gd name="connsiteY14" fmla="*/ 166622 h 387930"/>
              <a:gd name="connsiteX15" fmla="*/ 110336 w 444452"/>
              <a:gd name="connsiteY15" fmla="*/ 166499 h 387930"/>
              <a:gd name="connsiteX16" fmla="*/ 107913 w 444452"/>
              <a:gd name="connsiteY16" fmla="*/ 136483 h 387930"/>
              <a:gd name="connsiteX17" fmla="*/ 85013 w 444452"/>
              <a:gd name="connsiteY17" fmla="*/ 136483 h 387930"/>
              <a:gd name="connsiteX18" fmla="*/ 50663 w 444452"/>
              <a:gd name="connsiteY18" fmla="*/ 173082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54165 w 444452"/>
              <a:gd name="connsiteY14" fmla="*/ 166622 h 387930"/>
              <a:gd name="connsiteX15" fmla="*/ 110336 w 444452"/>
              <a:gd name="connsiteY15" fmla="*/ 166499 h 387930"/>
              <a:gd name="connsiteX16" fmla="*/ 107913 w 444452"/>
              <a:gd name="connsiteY16" fmla="*/ 136483 h 387930"/>
              <a:gd name="connsiteX17" fmla="*/ 85013 w 444452"/>
              <a:gd name="connsiteY17" fmla="*/ 136483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54165 w 444452"/>
              <a:gd name="connsiteY14" fmla="*/ 166622 h 387930"/>
              <a:gd name="connsiteX15" fmla="*/ 110336 w 444452"/>
              <a:gd name="connsiteY15" fmla="*/ 166499 h 387930"/>
              <a:gd name="connsiteX16" fmla="*/ 107913 w 444452"/>
              <a:gd name="connsiteY16" fmla="*/ 136483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54165 w 444452"/>
              <a:gd name="connsiteY14" fmla="*/ 166622 h 387930"/>
              <a:gd name="connsiteX15" fmla="*/ 110336 w 444452"/>
              <a:gd name="connsiteY15" fmla="*/ 166499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54165 w 444452"/>
              <a:gd name="connsiteY14" fmla="*/ 166622 h 387930"/>
              <a:gd name="connsiteX15" fmla="*/ 108983 w 444452"/>
              <a:gd name="connsiteY15" fmla="*/ 130934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54165 w 444452"/>
              <a:gd name="connsiteY14" fmla="*/ 166622 h 387930"/>
              <a:gd name="connsiteX15" fmla="*/ 108640 w 444452"/>
              <a:gd name="connsiteY15" fmla="*/ 133582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8640 w 444452"/>
              <a:gd name="connsiteY15" fmla="*/ 133582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2743 w 444452"/>
              <a:gd name="connsiteY15" fmla="*/ 13730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66263 w 444452"/>
              <a:gd name="connsiteY18" fmla="*/ 178928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62749 w 444452"/>
              <a:gd name="connsiteY18" fmla="*/ 162900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71332 w 444452"/>
              <a:gd name="connsiteY18" fmla="*/ 148914 h 387930"/>
              <a:gd name="connsiteX19" fmla="*/ 62749 w 444452"/>
              <a:gd name="connsiteY19" fmla="*/ 162900 h 387930"/>
              <a:gd name="connsiteX20" fmla="*/ 16948 w 444452"/>
              <a:gd name="connsiteY20" fmla="*/ 195611 h 387930"/>
              <a:gd name="connsiteX21" fmla="*/ 1802 w 444452"/>
              <a:gd name="connsiteY21" fmla="*/ 237568 h 387930"/>
              <a:gd name="connsiteX22" fmla="*/ 27763 w 444452"/>
              <a:gd name="connsiteY22" fmla="*/ 282878 h 387930"/>
              <a:gd name="connsiteX23" fmla="*/ 50663 w 444452"/>
              <a:gd name="connsiteY23" fmla="*/ 307278 h 387930"/>
              <a:gd name="connsiteX24" fmla="*/ 28990 w 444452"/>
              <a:gd name="connsiteY24" fmla="*/ 357190 h 387930"/>
              <a:gd name="connsiteX25" fmla="*/ 107626 w 444452"/>
              <a:gd name="connsiteY25" fmla="*/ 385729 h 387930"/>
              <a:gd name="connsiteX26" fmla="*/ 143901 w 444452"/>
              <a:gd name="connsiteY26" fmla="*/ 375458 h 387930"/>
              <a:gd name="connsiteX27" fmla="*/ 203664 w 444452"/>
              <a:gd name="connsiteY27" fmla="*/ 361922 h 387930"/>
              <a:gd name="connsiteX28" fmla="*/ 272364 w 444452"/>
              <a:gd name="connsiteY28" fmla="*/ 374122 h 387930"/>
              <a:gd name="connsiteX29" fmla="*/ 341064 w 444452"/>
              <a:gd name="connsiteY29" fmla="*/ 349723 h 387930"/>
              <a:gd name="connsiteX30" fmla="*/ 375413 w 444452"/>
              <a:gd name="connsiteY30" fmla="*/ 313124 h 387930"/>
              <a:gd name="connsiteX31" fmla="*/ 421214 w 444452"/>
              <a:gd name="connsiteY31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68323 w 444452"/>
              <a:gd name="connsiteY18" fmla="*/ 144913 h 387930"/>
              <a:gd name="connsiteX19" fmla="*/ 62749 w 444452"/>
              <a:gd name="connsiteY19" fmla="*/ 162900 h 387930"/>
              <a:gd name="connsiteX20" fmla="*/ 16948 w 444452"/>
              <a:gd name="connsiteY20" fmla="*/ 195611 h 387930"/>
              <a:gd name="connsiteX21" fmla="*/ 1802 w 444452"/>
              <a:gd name="connsiteY21" fmla="*/ 237568 h 387930"/>
              <a:gd name="connsiteX22" fmla="*/ 27763 w 444452"/>
              <a:gd name="connsiteY22" fmla="*/ 282878 h 387930"/>
              <a:gd name="connsiteX23" fmla="*/ 50663 w 444452"/>
              <a:gd name="connsiteY23" fmla="*/ 307278 h 387930"/>
              <a:gd name="connsiteX24" fmla="*/ 28990 w 444452"/>
              <a:gd name="connsiteY24" fmla="*/ 357190 h 387930"/>
              <a:gd name="connsiteX25" fmla="*/ 107626 w 444452"/>
              <a:gd name="connsiteY25" fmla="*/ 385729 h 387930"/>
              <a:gd name="connsiteX26" fmla="*/ 143901 w 444452"/>
              <a:gd name="connsiteY26" fmla="*/ 375458 h 387930"/>
              <a:gd name="connsiteX27" fmla="*/ 203664 w 444452"/>
              <a:gd name="connsiteY27" fmla="*/ 361922 h 387930"/>
              <a:gd name="connsiteX28" fmla="*/ 272364 w 444452"/>
              <a:gd name="connsiteY28" fmla="*/ 374122 h 387930"/>
              <a:gd name="connsiteX29" fmla="*/ 341064 w 444452"/>
              <a:gd name="connsiteY29" fmla="*/ 349723 h 387930"/>
              <a:gd name="connsiteX30" fmla="*/ 375413 w 444452"/>
              <a:gd name="connsiteY30" fmla="*/ 313124 h 387930"/>
              <a:gd name="connsiteX31" fmla="*/ 421214 w 444452"/>
              <a:gd name="connsiteY31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68323 w 444452"/>
              <a:gd name="connsiteY18" fmla="*/ 144913 h 387930"/>
              <a:gd name="connsiteX19" fmla="*/ 62749 w 444452"/>
              <a:gd name="connsiteY19" fmla="*/ 162900 h 387930"/>
              <a:gd name="connsiteX20" fmla="*/ 16948 w 444452"/>
              <a:gd name="connsiteY20" fmla="*/ 195611 h 387930"/>
              <a:gd name="connsiteX21" fmla="*/ 1802 w 444452"/>
              <a:gd name="connsiteY21" fmla="*/ 237568 h 387930"/>
              <a:gd name="connsiteX22" fmla="*/ 27763 w 444452"/>
              <a:gd name="connsiteY22" fmla="*/ 282878 h 387930"/>
              <a:gd name="connsiteX23" fmla="*/ 50663 w 444452"/>
              <a:gd name="connsiteY23" fmla="*/ 307278 h 387930"/>
              <a:gd name="connsiteX24" fmla="*/ 28990 w 444452"/>
              <a:gd name="connsiteY24" fmla="*/ 357190 h 387930"/>
              <a:gd name="connsiteX25" fmla="*/ 107626 w 444452"/>
              <a:gd name="connsiteY25" fmla="*/ 385729 h 387930"/>
              <a:gd name="connsiteX26" fmla="*/ 143901 w 444452"/>
              <a:gd name="connsiteY26" fmla="*/ 375458 h 387930"/>
              <a:gd name="connsiteX27" fmla="*/ 203664 w 444452"/>
              <a:gd name="connsiteY27" fmla="*/ 361922 h 387930"/>
              <a:gd name="connsiteX28" fmla="*/ 272364 w 444452"/>
              <a:gd name="connsiteY28" fmla="*/ 374122 h 387930"/>
              <a:gd name="connsiteX29" fmla="*/ 341064 w 444452"/>
              <a:gd name="connsiteY29" fmla="*/ 349723 h 387930"/>
              <a:gd name="connsiteX30" fmla="*/ 375413 w 444452"/>
              <a:gd name="connsiteY30" fmla="*/ 313124 h 387930"/>
              <a:gd name="connsiteX31" fmla="*/ 421214 w 444452"/>
              <a:gd name="connsiteY31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68323 w 444452"/>
              <a:gd name="connsiteY18" fmla="*/ 144913 h 387930"/>
              <a:gd name="connsiteX19" fmla="*/ 62749 w 444452"/>
              <a:gd name="connsiteY19" fmla="*/ 162900 h 387930"/>
              <a:gd name="connsiteX20" fmla="*/ 16948 w 444452"/>
              <a:gd name="connsiteY20" fmla="*/ 195611 h 387930"/>
              <a:gd name="connsiteX21" fmla="*/ 1802 w 444452"/>
              <a:gd name="connsiteY21" fmla="*/ 237568 h 387930"/>
              <a:gd name="connsiteX22" fmla="*/ 27763 w 444452"/>
              <a:gd name="connsiteY22" fmla="*/ 282878 h 387930"/>
              <a:gd name="connsiteX23" fmla="*/ 50663 w 444452"/>
              <a:gd name="connsiteY23" fmla="*/ 307278 h 387930"/>
              <a:gd name="connsiteX24" fmla="*/ 28990 w 444452"/>
              <a:gd name="connsiteY24" fmla="*/ 357190 h 387930"/>
              <a:gd name="connsiteX25" fmla="*/ 107626 w 444452"/>
              <a:gd name="connsiteY25" fmla="*/ 385729 h 387930"/>
              <a:gd name="connsiteX26" fmla="*/ 143901 w 444452"/>
              <a:gd name="connsiteY26" fmla="*/ 375458 h 387930"/>
              <a:gd name="connsiteX27" fmla="*/ 203664 w 444452"/>
              <a:gd name="connsiteY27" fmla="*/ 361922 h 387930"/>
              <a:gd name="connsiteX28" fmla="*/ 272364 w 444452"/>
              <a:gd name="connsiteY28" fmla="*/ 374122 h 387930"/>
              <a:gd name="connsiteX29" fmla="*/ 341064 w 444452"/>
              <a:gd name="connsiteY29" fmla="*/ 349723 h 387930"/>
              <a:gd name="connsiteX30" fmla="*/ 375413 w 444452"/>
              <a:gd name="connsiteY30" fmla="*/ 313124 h 387930"/>
              <a:gd name="connsiteX31" fmla="*/ 421214 w 444452"/>
              <a:gd name="connsiteY31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83953 w 444452"/>
              <a:gd name="connsiteY17" fmla="*/ 124708 h 387930"/>
              <a:gd name="connsiteX18" fmla="*/ 76269 w 444452"/>
              <a:gd name="connsiteY18" fmla="*/ 135538 h 387930"/>
              <a:gd name="connsiteX19" fmla="*/ 68323 w 444452"/>
              <a:gd name="connsiteY19" fmla="*/ 144913 h 387930"/>
              <a:gd name="connsiteX20" fmla="*/ 62749 w 444452"/>
              <a:gd name="connsiteY20" fmla="*/ 162900 h 387930"/>
              <a:gd name="connsiteX21" fmla="*/ 16948 w 444452"/>
              <a:gd name="connsiteY21" fmla="*/ 195611 h 387930"/>
              <a:gd name="connsiteX22" fmla="*/ 1802 w 444452"/>
              <a:gd name="connsiteY22" fmla="*/ 237568 h 387930"/>
              <a:gd name="connsiteX23" fmla="*/ 27763 w 444452"/>
              <a:gd name="connsiteY23" fmla="*/ 282878 h 387930"/>
              <a:gd name="connsiteX24" fmla="*/ 50663 w 444452"/>
              <a:gd name="connsiteY24" fmla="*/ 307278 h 387930"/>
              <a:gd name="connsiteX25" fmla="*/ 28990 w 444452"/>
              <a:gd name="connsiteY25" fmla="*/ 357190 h 387930"/>
              <a:gd name="connsiteX26" fmla="*/ 107626 w 444452"/>
              <a:gd name="connsiteY26" fmla="*/ 385729 h 387930"/>
              <a:gd name="connsiteX27" fmla="*/ 143901 w 444452"/>
              <a:gd name="connsiteY27" fmla="*/ 375458 h 387930"/>
              <a:gd name="connsiteX28" fmla="*/ 203664 w 444452"/>
              <a:gd name="connsiteY28" fmla="*/ 361922 h 387930"/>
              <a:gd name="connsiteX29" fmla="*/ 272364 w 444452"/>
              <a:gd name="connsiteY29" fmla="*/ 374122 h 387930"/>
              <a:gd name="connsiteX30" fmla="*/ 341064 w 444452"/>
              <a:gd name="connsiteY30" fmla="*/ 349723 h 387930"/>
              <a:gd name="connsiteX31" fmla="*/ 375413 w 444452"/>
              <a:gd name="connsiteY31" fmla="*/ 313124 h 387930"/>
              <a:gd name="connsiteX32" fmla="*/ 421214 w 444452"/>
              <a:gd name="connsiteY32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19 w 444452"/>
              <a:gd name="connsiteY17" fmla="*/ 118211 h 387930"/>
              <a:gd name="connsiteX18" fmla="*/ 76269 w 444452"/>
              <a:gd name="connsiteY18" fmla="*/ 135538 h 387930"/>
              <a:gd name="connsiteX19" fmla="*/ 68323 w 444452"/>
              <a:gd name="connsiteY19" fmla="*/ 144913 h 387930"/>
              <a:gd name="connsiteX20" fmla="*/ 62749 w 444452"/>
              <a:gd name="connsiteY20" fmla="*/ 162900 h 387930"/>
              <a:gd name="connsiteX21" fmla="*/ 16948 w 444452"/>
              <a:gd name="connsiteY21" fmla="*/ 195611 h 387930"/>
              <a:gd name="connsiteX22" fmla="*/ 1802 w 444452"/>
              <a:gd name="connsiteY22" fmla="*/ 237568 h 387930"/>
              <a:gd name="connsiteX23" fmla="*/ 27763 w 444452"/>
              <a:gd name="connsiteY23" fmla="*/ 282878 h 387930"/>
              <a:gd name="connsiteX24" fmla="*/ 50663 w 444452"/>
              <a:gd name="connsiteY24" fmla="*/ 307278 h 387930"/>
              <a:gd name="connsiteX25" fmla="*/ 28990 w 444452"/>
              <a:gd name="connsiteY25" fmla="*/ 357190 h 387930"/>
              <a:gd name="connsiteX26" fmla="*/ 107626 w 444452"/>
              <a:gd name="connsiteY26" fmla="*/ 385729 h 387930"/>
              <a:gd name="connsiteX27" fmla="*/ 143901 w 444452"/>
              <a:gd name="connsiteY27" fmla="*/ 375458 h 387930"/>
              <a:gd name="connsiteX28" fmla="*/ 203664 w 444452"/>
              <a:gd name="connsiteY28" fmla="*/ 361922 h 387930"/>
              <a:gd name="connsiteX29" fmla="*/ 272364 w 444452"/>
              <a:gd name="connsiteY29" fmla="*/ 374122 h 387930"/>
              <a:gd name="connsiteX30" fmla="*/ 341064 w 444452"/>
              <a:gd name="connsiteY30" fmla="*/ 349723 h 387930"/>
              <a:gd name="connsiteX31" fmla="*/ 375413 w 444452"/>
              <a:gd name="connsiteY31" fmla="*/ 313124 h 387930"/>
              <a:gd name="connsiteX32" fmla="*/ 421214 w 444452"/>
              <a:gd name="connsiteY32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9698 w 444452"/>
              <a:gd name="connsiteY14" fmla="*/ 157352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19 w 444452"/>
              <a:gd name="connsiteY17" fmla="*/ 118211 h 387930"/>
              <a:gd name="connsiteX18" fmla="*/ 76269 w 444452"/>
              <a:gd name="connsiteY18" fmla="*/ 135538 h 387930"/>
              <a:gd name="connsiteX19" fmla="*/ 68323 w 444452"/>
              <a:gd name="connsiteY19" fmla="*/ 144913 h 387930"/>
              <a:gd name="connsiteX20" fmla="*/ 62749 w 444452"/>
              <a:gd name="connsiteY20" fmla="*/ 162900 h 387930"/>
              <a:gd name="connsiteX21" fmla="*/ 16948 w 444452"/>
              <a:gd name="connsiteY21" fmla="*/ 195611 h 387930"/>
              <a:gd name="connsiteX22" fmla="*/ 1802 w 444452"/>
              <a:gd name="connsiteY22" fmla="*/ 237568 h 387930"/>
              <a:gd name="connsiteX23" fmla="*/ 27763 w 444452"/>
              <a:gd name="connsiteY23" fmla="*/ 282878 h 387930"/>
              <a:gd name="connsiteX24" fmla="*/ 50663 w 444452"/>
              <a:gd name="connsiteY24" fmla="*/ 307278 h 387930"/>
              <a:gd name="connsiteX25" fmla="*/ 28990 w 444452"/>
              <a:gd name="connsiteY25" fmla="*/ 357190 h 387930"/>
              <a:gd name="connsiteX26" fmla="*/ 107626 w 444452"/>
              <a:gd name="connsiteY26" fmla="*/ 385729 h 387930"/>
              <a:gd name="connsiteX27" fmla="*/ 143901 w 444452"/>
              <a:gd name="connsiteY27" fmla="*/ 375458 h 387930"/>
              <a:gd name="connsiteX28" fmla="*/ 203664 w 444452"/>
              <a:gd name="connsiteY28" fmla="*/ 361922 h 387930"/>
              <a:gd name="connsiteX29" fmla="*/ 272364 w 444452"/>
              <a:gd name="connsiteY29" fmla="*/ 374122 h 387930"/>
              <a:gd name="connsiteX30" fmla="*/ 341064 w 444452"/>
              <a:gd name="connsiteY30" fmla="*/ 349723 h 387930"/>
              <a:gd name="connsiteX31" fmla="*/ 375413 w 444452"/>
              <a:gd name="connsiteY31" fmla="*/ 313124 h 387930"/>
              <a:gd name="connsiteX32" fmla="*/ 421214 w 444452"/>
              <a:gd name="connsiteY32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9698 w 444452"/>
              <a:gd name="connsiteY14" fmla="*/ 157352 h 387930"/>
              <a:gd name="connsiteX15" fmla="*/ 105662 w 444452"/>
              <a:gd name="connsiteY15" fmla="*/ 141383 h 387930"/>
              <a:gd name="connsiteX16" fmla="*/ 105772 w 444452"/>
              <a:gd name="connsiteY16" fmla="*/ 127215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9698 w 444452"/>
              <a:gd name="connsiteY14" fmla="*/ 157352 h 387930"/>
              <a:gd name="connsiteX15" fmla="*/ 102795 w 444452"/>
              <a:gd name="connsiteY15" fmla="*/ 140975 h 387930"/>
              <a:gd name="connsiteX16" fmla="*/ 105772 w 444452"/>
              <a:gd name="connsiteY16" fmla="*/ 127215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14908 w 444452"/>
              <a:gd name="connsiteY14" fmla="*/ 159806 h 387930"/>
              <a:gd name="connsiteX15" fmla="*/ 102795 w 444452"/>
              <a:gd name="connsiteY15" fmla="*/ 140975 h 387930"/>
              <a:gd name="connsiteX16" fmla="*/ 105772 w 444452"/>
              <a:gd name="connsiteY16" fmla="*/ 127215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14908 w 444452"/>
              <a:gd name="connsiteY14" fmla="*/ 159806 h 387930"/>
              <a:gd name="connsiteX15" fmla="*/ 102795 w 444452"/>
              <a:gd name="connsiteY15" fmla="*/ 140975 h 387930"/>
              <a:gd name="connsiteX16" fmla="*/ 104762 w 444452"/>
              <a:gd name="connsiteY16" fmla="*/ 127173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14908 w 444452"/>
              <a:gd name="connsiteY14" fmla="*/ 159806 h 387930"/>
              <a:gd name="connsiteX15" fmla="*/ 102795 w 444452"/>
              <a:gd name="connsiteY15" fmla="*/ 138954 h 387930"/>
              <a:gd name="connsiteX16" fmla="*/ 104762 w 444452"/>
              <a:gd name="connsiteY16" fmla="*/ 127173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14908 w 444452"/>
              <a:gd name="connsiteY14" fmla="*/ 159806 h 387930"/>
              <a:gd name="connsiteX15" fmla="*/ 102795 w 444452"/>
              <a:gd name="connsiteY15" fmla="*/ 138954 h 387930"/>
              <a:gd name="connsiteX16" fmla="*/ 103247 w 444452"/>
              <a:gd name="connsiteY16" fmla="*/ 124441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14908 w 444452"/>
              <a:gd name="connsiteY14" fmla="*/ 159806 h 387930"/>
              <a:gd name="connsiteX15" fmla="*/ 102795 w 444452"/>
              <a:gd name="connsiteY15" fmla="*/ 136933 h 387930"/>
              <a:gd name="connsiteX16" fmla="*/ 103247 w 444452"/>
              <a:gd name="connsiteY16" fmla="*/ 124441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14908 w 444452"/>
              <a:gd name="connsiteY14" fmla="*/ 159806 h 387930"/>
              <a:gd name="connsiteX15" fmla="*/ 102795 w 444452"/>
              <a:gd name="connsiteY15" fmla="*/ 136933 h 387930"/>
              <a:gd name="connsiteX16" fmla="*/ 103247 w 444452"/>
              <a:gd name="connsiteY16" fmla="*/ 124441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0288 w 444452"/>
              <a:gd name="connsiteY13" fmla="*/ 159701 h 387930"/>
              <a:gd name="connsiteX14" fmla="*/ 114908 w 444452"/>
              <a:gd name="connsiteY14" fmla="*/ 159806 h 387930"/>
              <a:gd name="connsiteX15" fmla="*/ 102795 w 444452"/>
              <a:gd name="connsiteY15" fmla="*/ 136933 h 387930"/>
              <a:gd name="connsiteX16" fmla="*/ 103247 w 444452"/>
              <a:gd name="connsiteY16" fmla="*/ 124441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0288 w 444452"/>
              <a:gd name="connsiteY13" fmla="*/ 159701 h 387930"/>
              <a:gd name="connsiteX14" fmla="*/ 133934 w 444452"/>
              <a:gd name="connsiteY14" fmla="*/ 162900 h 387930"/>
              <a:gd name="connsiteX15" fmla="*/ 114908 w 444452"/>
              <a:gd name="connsiteY15" fmla="*/ 159806 h 387930"/>
              <a:gd name="connsiteX16" fmla="*/ 102795 w 444452"/>
              <a:gd name="connsiteY16" fmla="*/ 136933 h 387930"/>
              <a:gd name="connsiteX17" fmla="*/ 103247 w 444452"/>
              <a:gd name="connsiteY17" fmla="*/ 124441 h 387930"/>
              <a:gd name="connsiteX18" fmla="*/ 95453 w 444452"/>
              <a:gd name="connsiteY18" fmla="*/ 115097 h 387930"/>
              <a:gd name="connsiteX19" fmla="*/ 76219 w 444452"/>
              <a:gd name="connsiteY19" fmla="*/ 118211 h 387930"/>
              <a:gd name="connsiteX20" fmla="*/ 76269 w 444452"/>
              <a:gd name="connsiteY20" fmla="*/ 135538 h 387930"/>
              <a:gd name="connsiteX21" fmla="*/ 68323 w 444452"/>
              <a:gd name="connsiteY21" fmla="*/ 144913 h 387930"/>
              <a:gd name="connsiteX22" fmla="*/ 62749 w 444452"/>
              <a:gd name="connsiteY22" fmla="*/ 162900 h 387930"/>
              <a:gd name="connsiteX23" fmla="*/ 16948 w 444452"/>
              <a:gd name="connsiteY23" fmla="*/ 195611 h 387930"/>
              <a:gd name="connsiteX24" fmla="*/ 1802 w 444452"/>
              <a:gd name="connsiteY24" fmla="*/ 237568 h 387930"/>
              <a:gd name="connsiteX25" fmla="*/ 27763 w 444452"/>
              <a:gd name="connsiteY25" fmla="*/ 282878 h 387930"/>
              <a:gd name="connsiteX26" fmla="*/ 50663 w 444452"/>
              <a:gd name="connsiteY26" fmla="*/ 307278 h 387930"/>
              <a:gd name="connsiteX27" fmla="*/ 28990 w 444452"/>
              <a:gd name="connsiteY27" fmla="*/ 357190 h 387930"/>
              <a:gd name="connsiteX28" fmla="*/ 107626 w 444452"/>
              <a:gd name="connsiteY28" fmla="*/ 385729 h 387930"/>
              <a:gd name="connsiteX29" fmla="*/ 143901 w 444452"/>
              <a:gd name="connsiteY29" fmla="*/ 375458 h 387930"/>
              <a:gd name="connsiteX30" fmla="*/ 203664 w 444452"/>
              <a:gd name="connsiteY30" fmla="*/ 361922 h 387930"/>
              <a:gd name="connsiteX31" fmla="*/ 272364 w 444452"/>
              <a:gd name="connsiteY31" fmla="*/ 374122 h 387930"/>
              <a:gd name="connsiteX32" fmla="*/ 341064 w 444452"/>
              <a:gd name="connsiteY32" fmla="*/ 349723 h 387930"/>
              <a:gd name="connsiteX33" fmla="*/ 375413 w 444452"/>
              <a:gd name="connsiteY33" fmla="*/ 313124 h 387930"/>
              <a:gd name="connsiteX34" fmla="*/ 421214 w 444452"/>
              <a:gd name="connsiteY34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0288 w 444452"/>
              <a:gd name="connsiteY13" fmla="*/ 159701 h 387930"/>
              <a:gd name="connsiteX14" fmla="*/ 135934 w 444452"/>
              <a:gd name="connsiteY14" fmla="*/ 165526 h 387930"/>
              <a:gd name="connsiteX15" fmla="*/ 114908 w 444452"/>
              <a:gd name="connsiteY15" fmla="*/ 159806 h 387930"/>
              <a:gd name="connsiteX16" fmla="*/ 102795 w 444452"/>
              <a:gd name="connsiteY16" fmla="*/ 136933 h 387930"/>
              <a:gd name="connsiteX17" fmla="*/ 103247 w 444452"/>
              <a:gd name="connsiteY17" fmla="*/ 124441 h 387930"/>
              <a:gd name="connsiteX18" fmla="*/ 95453 w 444452"/>
              <a:gd name="connsiteY18" fmla="*/ 115097 h 387930"/>
              <a:gd name="connsiteX19" fmla="*/ 76219 w 444452"/>
              <a:gd name="connsiteY19" fmla="*/ 118211 h 387930"/>
              <a:gd name="connsiteX20" fmla="*/ 76269 w 444452"/>
              <a:gd name="connsiteY20" fmla="*/ 135538 h 387930"/>
              <a:gd name="connsiteX21" fmla="*/ 68323 w 444452"/>
              <a:gd name="connsiteY21" fmla="*/ 144913 h 387930"/>
              <a:gd name="connsiteX22" fmla="*/ 62749 w 444452"/>
              <a:gd name="connsiteY22" fmla="*/ 162900 h 387930"/>
              <a:gd name="connsiteX23" fmla="*/ 16948 w 444452"/>
              <a:gd name="connsiteY23" fmla="*/ 195611 h 387930"/>
              <a:gd name="connsiteX24" fmla="*/ 1802 w 444452"/>
              <a:gd name="connsiteY24" fmla="*/ 237568 h 387930"/>
              <a:gd name="connsiteX25" fmla="*/ 27763 w 444452"/>
              <a:gd name="connsiteY25" fmla="*/ 282878 h 387930"/>
              <a:gd name="connsiteX26" fmla="*/ 50663 w 444452"/>
              <a:gd name="connsiteY26" fmla="*/ 307278 h 387930"/>
              <a:gd name="connsiteX27" fmla="*/ 28990 w 444452"/>
              <a:gd name="connsiteY27" fmla="*/ 357190 h 387930"/>
              <a:gd name="connsiteX28" fmla="*/ 107626 w 444452"/>
              <a:gd name="connsiteY28" fmla="*/ 385729 h 387930"/>
              <a:gd name="connsiteX29" fmla="*/ 143901 w 444452"/>
              <a:gd name="connsiteY29" fmla="*/ 375458 h 387930"/>
              <a:gd name="connsiteX30" fmla="*/ 203664 w 444452"/>
              <a:gd name="connsiteY30" fmla="*/ 361922 h 387930"/>
              <a:gd name="connsiteX31" fmla="*/ 272364 w 444452"/>
              <a:gd name="connsiteY31" fmla="*/ 374122 h 387930"/>
              <a:gd name="connsiteX32" fmla="*/ 341064 w 444452"/>
              <a:gd name="connsiteY32" fmla="*/ 349723 h 387930"/>
              <a:gd name="connsiteX33" fmla="*/ 375413 w 444452"/>
              <a:gd name="connsiteY33" fmla="*/ 313124 h 387930"/>
              <a:gd name="connsiteX34" fmla="*/ 421214 w 444452"/>
              <a:gd name="connsiteY34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64327 w 444452"/>
              <a:gd name="connsiteY12" fmla="*/ 133463 h 387930"/>
              <a:gd name="connsiteX13" fmla="*/ 160288 w 444452"/>
              <a:gd name="connsiteY13" fmla="*/ 159701 h 387930"/>
              <a:gd name="connsiteX14" fmla="*/ 135934 w 444452"/>
              <a:gd name="connsiteY14" fmla="*/ 165526 h 387930"/>
              <a:gd name="connsiteX15" fmla="*/ 114908 w 444452"/>
              <a:gd name="connsiteY15" fmla="*/ 159806 h 387930"/>
              <a:gd name="connsiteX16" fmla="*/ 102795 w 444452"/>
              <a:gd name="connsiteY16" fmla="*/ 136933 h 387930"/>
              <a:gd name="connsiteX17" fmla="*/ 103247 w 444452"/>
              <a:gd name="connsiteY17" fmla="*/ 124441 h 387930"/>
              <a:gd name="connsiteX18" fmla="*/ 95453 w 444452"/>
              <a:gd name="connsiteY18" fmla="*/ 115097 h 387930"/>
              <a:gd name="connsiteX19" fmla="*/ 76219 w 444452"/>
              <a:gd name="connsiteY19" fmla="*/ 118211 h 387930"/>
              <a:gd name="connsiteX20" fmla="*/ 76269 w 444452"/>
              <a:gd name="connsiteY20" fmla="*/ 135538 h 387930"/>
              <a:gd name="connsiteX21" fmla="*/ 68323 w 444452"/>
              <a:gd name="connsiteY21" fmla="*/ 144913 h 387930"/>
              <a:gd name="connsiteX22" fmla="*/ 62749 w 444452"/>
              <a:gd name="connsiteY22" fmla="*/ 162900 h 387930"/>
              <a:gd name="connsiteX23" fmla="*/ 16948 w 444452"/>
              <a:gd name="connsiteY23" fmla="*/ 195611 h 387930"/>
              <a:gd name="connsiteX24" fmla="*/ 1802 w 444452"/>
              <a:gd name="connsiteY24" fmla="*/ 237568 h 387930"/>
              <a:gd name="connsiteX25" fmla="*/ 27763 w 444452"/>
              <a:gd name="connsiteY25" fmla="*/ 282878 h 387930"/>
              <a:gd name="connsiteX26" fmla="*/ 50663 w 444452"/>
              <a:gd name="connsiteY26" fmla="*/ 307278 h 387930"/>
              <a:gd name="connsiteX27" fmla="*/ 28990 w 444452"/>
              <a:gd name="connsiteY27" fmla="*/ 357190 h 387930"/>
              <a:gd name="connsiteX28" fmla="*/ 107626 w 444452"/>
              <a:gd name="connsiteY28" fmla="*/ 385729 h 387930"/>
              <a:gd name="connsiteX29" fmla="*/ 143901 w 444452"/>
              <a:gd name="connsiteY29" fmla="*/ 375458 h 387930"/>
              <a:gd name="connsiteX30" fmla="*/ 203664 w 444452"/>
              <a:gd name="connsiteY30" fmla="*/ 361922 h 387930"/>
              <a:gd name="connsiteX31" fmla="*/ 272364 w 444452"/>
              <a:gd name="connsiteY31" fmla="*/ 374122 h 387930"/>
              <a:gd name="connsiteX32" fmla="*/ 341064 w 444452"/>
              <a:gd name="connsiteY32" fmla="*/ 349723 h 387930"/>
              <a:gd name="connsiteX33" fmla="*/ 375413 w 444452"/>
              <a:gd name="connsiteY33" fmla="*/ 313124 h 387930"/>
              <a:gd name="connsiteX34" fmla="*/ 421214 w 444452"/>
              <a:gd name="connsiteY34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64327 w 444452"/>
              <a:gd name="connsiteY12" fmla="*/ 133463 h 387930"/>
              <a:gd name="connsiteX13" fmla="*/ 156249 w 444452"/>
              <a:gd name="connsiteY13" fmla="*/ 156473 h 387930"/>
              <a:gd name="connsiteX14" fmla="*/ 135934 w 444452"/>
              <a:gd name="connsiteY14" fmla="*/ 165526 h 387930"/>
              <a:gd name="connsiteX15" fmla="*/ 114908 w 444452"/>
              <a:gd name="connsiteY15" fmla="*/ 159806 h 387930"/>
              <a:gd name="connsiteX16" fmla="*/ 102795 w 444452"/>
              <a:gd name="connsiteY16" fmla="*/ 136933 h 387930"/>
              <a:gd name="connsiteX17" fmla="*/ 103247 w 444452"/>
              <a:gd name="connsiteY17" fmla="*/ 124441 h 387930"/>
              <a:gd name="connsiteX18" fmla="*/ 95453 w 444452"/>
              <a:gd name="connsiteY18" fmla="*/ 115097 h 387930"/>
              <a:gd name="connsiteX19" fmla="*/ 76219 w 444452"/>
              <a:gd name="connsiteY19" fmla="*/ 118211 h 387930"/>
              <a:gd name="connsiteX20" fmla="*/ 76269 w 444452"/>
              <a:gd name="connsiteY20" fmla="*/ 135538 h 387930"/>
              <a:gd name="connsiteX21" fmla="*/ 68323 w 444452"/>
              <a:gd name="connsiteY21" fmla="*/ 144913 h 387930"/>
              <a:gd name="connsiteX22" fmla="*/ 62749 w 444452"/>
              <a:gd name="connsiteY22" fmla="*/ 162900 h 387930"/>
              <a:gd name="connsiteX23" fmla="*/ 16948 w 444452"/>
              <a:gd name="connsiteY23" fmla="*/ 195611 h 387930"/>
              <a:gd name="connsiteX24" fmla="*/ 1802 w 444452"/>
              <a:gd name="connsiteY24" fmla="*/ 237568 h 387930"/>
              <a:gd name="connsiteX25" fmla="*/ 27763 w 444452"/>
              <a:gd name="connsiteY25" fmla="*/ 282878 h 387930"/>
              <a:gd name="connsiteX26" fmla="*/ 50663 w 444452"/>
              <a:gd name="connsiteY26" fmla="*/ 307278 h 387930"/>
              <a:gd name="connsiteX27" fmla="*/ 28990 w 444452"/>
              <a:gd name="connsiteY27" fmla="*/ 357190 h 387930"/>
              <a:gd name="connsiteX28" fmla="*/ 107626 w 444452"/>
              <a:gd name="connsiteY28" fmla="*/ 385729 h 387930"/>
              <a:gd name="connsiteX29" fmla="*/ 143901 w 444452"/>
              <a:gd name="connsiteY29" fmla="*/ 375458 h 387930"/>
              <a:gd name="connsiteX30" fmla="*/ 203664 w 444452"/>
              <a:gd name="connsiteY30" fmla="*/ 361922 h 387930"/>
              <a:gd name="connsiteX31" fmla="*/ 272364 w 444452"/>
              <a:gd name="connsiteY31" fmla="*/ 374122 h 387930"/>
              <a:gd name="connsiteX32" fmla="*/ 341064 w 444452"/>
              <a:gd name="connsiteY32" fmla="*/ 349723 h 387930"/>
              <a:gd name="connsiteX33" fmla="*/ 375413 w 444452"/>
              <a:gd name="connsiteY33" fmla="*/ 313124 h 387930"/>
              <a:gd name="connsiteX34" fmla="*/ 421214 w 444452"/>
              <a:gd name="connsiteY34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80763 w 444452"/>
              <a:gd name="connsiteY12" fmla="*/ 117929 h 387930"/>
              <a:gd name="connsiteX13" fmla="*/ 156249 w 444452"/>
              <a:gd name="connsiteY13" fmla="*/ 156473 h 387930"/>
              <a:gd name="connsiteX14" fmla="*/ 135934 w 444452"/>
              <a:gd name="connsiteY14" fmla="*/ 165526 h 387930"/>
              <a:gd name="connsiteX15" fmla="*/ 114908 w 444452"/>
              <a:gd name="connsiteY15" fmla="*/ 159806 h 387930"/>
              <a:gd name="connsiteX16" fmla="*/ 102795 w 444452"/>
              <a:gd name="connsiteY16" fmla="*/ 136933 h 387930"/>
              <a:gd name="connsiteX17" fmla="*/ 103247 w 444452"/>
              <a:gd name="connsiteY17" fmla="*/ 124441 h 387930"/>
              <a:gd name="connsiteX18" fmla="*/ 95453 w 444452"/>
              <a:gd name="connsiteY18" fmla="*/ 115097 h 387930"/>
              <a:gd name="connsiteX19" fmla="*/ 76219 w 444452"/>
              <a:gd name="connsiteY19" fmla="*/ 118211 h 387930"/>
              <a:gd name="connsiteX20" fmla="*/ 76269 w 444452"/>
              <a:gd name="connsiteY20" fmla="*/ 135538 h 387930"/>
              <a:gd name="connsiteX21" fmla="*/ 68323 w 444452"/>
              <a:gd name="connsiteY21" fmla="*/ 144913 h 387930"/>
              <a:gd name="connsiteX22" fmla="*/ 62749 w 444452"/>
              <a:gd name="connsiteY22" fmla="*/ 162900 h 387930"/>
              <a:gd name="connsiteX23" fmla="*/ 16948 w 444452"/>
              <a:gd name="connsiteY23" fmla="*/ 195611 h 387930"/>
              <a:gd name="connsiteX24" fmla="*/ 1802 w 444452"/>
              <a:gd name="connsiteY24" fmla="*/ 237568 h 387930"/>
              <a:gd name="connsiteX25" fmla="*/ 27763 w 444452"/>
              <a:gd name="connsiteY25" fmla="*/ 282878 h 387930"/>
              <a:gd name="connsiteX26" fmla="*/ 50663 w 444452"/>
              <a:gd name="connsiteY26" fmla="*/ 307278 h 387930"/>
              <a:gd name="connsiteX27" fmla="*/ 28990 w 444452"/>
              <a:gd name="connsiteY27" fmla="*/ 357190 h 387930"/>
              <a:gd name="connsiteX28" fmla="*/ 107626 w 444452"/>
              <a:gd name="connsiteY28" fmla="*/ 385729 h 387930"/>
              <a:gd name="connsiteX29" fmla="*/ 143901 w 444452"/>
              <a:gd name="connsiteY29" fmla="*/ 375458 h 387930"/>
              <a:gd name="connsiteX30" fmla="*/ 203664 w 444452"/>
              <a:gd name="connsiteY30" fmla="*/ 361922 h 387930"/>
              <a:gd name="connsiteX31" fmla="*/ 272364 w 444452"/>
              <a:gd name="connsiteY31" fmla="*/ 374122 h 387930"/>
              <a:gd name="connsiteX32" fmla="*/ 341064 w 444452"/>
              <a:gd name="connsiteY32" fmla="*/ 349723 h 387930"/>
              <a:gd name="connsiteX33" fmla="*/ 375413 w 444452"/>
              <a:gd name="connsiteY33" fmla="*/ 313124 h 387930"/>
              <a:gd name="connsiteX34" fmla="*/ 421214 w 444452"/>
              <a:gd name="connsiteY34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7863 w 444452"/>
              <a:gd name="connsiteY11" fmla="*/ 93530 h 387930"/>
              <a:gd name="connsiteX12" fmla="*/ 180763 w 444452"/>
              <a:gd name="connsiteY12" fmla="*/ 117929 h 387930"/>
              <a:gd name="connsiteX13" fmla="*/ 156249 w 444452"/>
              <a:gd name="connsiteY13" fmla="*/ 156473 h 387930"/>
              <a:gd name="connsiteX14" fmla="*/ 135934 w 444452"/>
              <a:gd name="connsiteY14" fmla="*/ 165526 h 387930"/>
              <a:gd name="connsiteX15" fmla="*/ 114908 w 444452"/>
              <a:gd name="connsiteY15" fmla="*/ 159806 h 387930"/>
              <a:gd name="connsiteX16" fmla="*/ 102795 w 444452"/>
              <a:gd name="connsiteY16" fmla="*/ 136933 h 387930"/>
              <a:gd name="connsiteX17" fmla="*/ 103247 w 444452"/>
              <a:gd name="connsiteY17" fmla="*/ 124441 h 387930"/>
              <a:gd name="connsiteX18" fmla="*/ 95453 w 444452"/>
              <a:gd name="connsiteY18" fmla="*/ 115097 h 387930"/>
              <a:gd name="connsiteX19" fmla="*/ 76219 w 444452"/>
              <a:gd name="connsiteY19" fmla="*/ 118211 h 387930"/>
              <a:gd name="connsiteX20" fmla="*/ 76269 w 444452"/>
              <a:gd name="connsiteY20" fmla="*/ 135538 h 387930"/>
              <a:gd name="connsiteX21" fmla="*/ 68323 w 444452"/>
              <a:gd name="connsiteY21" fmla="*/ 144913 h 387930"/>
              <a:gd name="connsiteX22" fmla="*/ 62749 w 444452"/>
              <a:gd name="connsiteY22" fmla="*/ 162900 h 387930"/>
              <a:gd name="connsiteX23" fmla="*/ 16948 w 444452"/>
              <a:gd name="connsiteY23" fmla="*/ 195611 h 387930"/>
              <a:gd name="connsiteX24" fmla="*/ 1802 w 444452"/>
              <a:gd name="connsiteY24" fmla="*/ 237568 h 387930"/>
              <a:gd name="connsiteX25" fmla="*/ 27763 w 444452"/>
              <a:gd name="connsiteY25" fmla="*/ 282878 h 387930"/>
              <a:gd name="connsiteX26" fmla="*/ 50663 w 444452"/>
              <a:gd name="connsiteY26" fmla="*/ 307278 h 387930"/>
              <a:gd name="connsiteX27" fmla="*/ 28990 w 444452"/>
              <a:gd name="connsiteY27" fmla="*/ 357190 h 387930"/>
              <a:gd name="connsiteX28" fmla="*/ 107626 w 444452"/>
              <a:gd name="connsiteY28" fmla="*/ 385729 h 387930"/>
              <a:gd name="connsiteX29" fmla="*/ 143901 w 444452"/>
              <a:gd name="connsiteY29" fmla="*/ 375458 h 387930"/>
              <a:gd name="connsiteX30" fmla="*/ 203664 w 444452"/>
              <a:gd name="connsiteY30" fmla="*/ 361922 h 387930"/>
              <a:gd name="connsiteX31" fmla="*/ 272364 w 444452"/>
              <a:gd name="connsiteY31" fmla="*/ 374122 h 387930"/>
              <a:gd name="connsiteX32" fmla="*/ 341064 w 444452"/>
              <a:gd name="connsiteY32" fmla="*/ 349723 h 387930"/>
              <a:gd name="connsiteX33" fmla="*/ 375413 w 444452"/>
              <a:gd name="connsiteY33" fmla="*/ 313124 h 387930"/>
              <a:gd name="connsiteX34" fmla="*/ 421214 w 444452"/>
              <a:gd name="connsiteY34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47565 w 444452"/>
              <a:gd name="connsiteY11" fmla="*/ 76834 h 387930"/>
              <a:gd name="connsiteX12" fmla="*/ 157863 w 444452"/>
              <a:gd name="connsiteY12" fmla="*/ 93530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46413 w 444452"/>
              <a:gd name="connsiteY11" fmla="*/ 93530 h 387930"/>
              <a:gd name="connsiteX12" fmla="*/ 157863 w 444452"/>
              <a:gd name="connsiteY12" fmla="*/ 93530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46413 w 444452"/>
              <a:gd name="connsiteY11" fmla="*/ 93530 h 387930"/>
              <a:gd name="connsiteX12" fmla="*/ 157863 w 444452"/>
              <a:gd name="connsiteY12" fmla="*/ 93530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46413 w 444452"/>
              <a:gd name="connsiteY11" fmla="*/ 93530 h 387930"/>
              <a:gd name="connsiteX12" fmla="*/ 163468 w 444452"/>
              <a:gd name="connsiteY12" fmla="*/ 97678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48322 w 444452"/>
              <a:gd name="connsiteY11" fmla="*/ 89206 h 387930"/>
              <a:gd name="connsiteX12" fmla="*/ 163468 w 444452"/>
              <a:gd name="connsiteY12" fmla="*/ 97678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48322 w 444452"/>
              <a:gd name="connsiteY11" fmla="*/ 89206 h 387930"/>
              <a:gd name="connsiteX12" fmla="*/ 163468 w 444452"/>
              <a:gd name="connsiteY12" fmla="*/ 97678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23513 w 444452"/>
              <a:gd name="connsiteY9" fmla="*/ 8133 h 387930"/>
              <a:gd name="connsiteX10" fmla="*/ 134963 w 444452"/>
              <a:gd name="connsiteY10" fmla="*/ 56931 h 387930"/>
              <a:gd name="connsiteX11" fmla="*/ 148322 w 444452"/>
              <a:gd name="connsiteY11" fmla="*/ 89206 h 387930"/>
              <a:gd name="connsiteX12" fmla="*/ 163468 w 444452"/>
              <a:gd name="connsiteY12" fmla="*/ 97678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23513 w 444452"/>
              <a:gd name="connsiteY9" fmla="*/ 8133 h 387930"/>
              <a:gd name="connsiteX10" fmla="*/ 134963 w 444452"/>
              <a:gd name="connsiteY10" fmla="*/ 56931 h 387930"/>
              <a:gd name="connsiteX11" fmla="*/ 148322 w 444452"/>
              <a:gd name="connsiteY11" fmla="*/ 89206 h 387930"/>
              <a:gd name="connsiteX12" fmla="*/ 163468 w 444452"/>
              <a:gd name="connsiteY12" fmla="*/ 97678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35654 w 444452"/>
              <a:gd name="connsiteY6" fmla="*/ 65601 h 388132"/>
              <a:gd name="connsiteX7" fmla="*/ 192213 w 444452"/>
              <a:gd name="connsiteY7" fmla="*/ 44934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8322 w 444452"/>
              <a:gd name="connsiteY11" fmla="*/ 89408 h 388132"/>
              <a:gd name="connsiteX12" fmla="*/ 163468 w 444452"/>
              <a:gd name="connsiteY12" fmla="*/ 97880 h 388132"/>
              <a:gd name="connsiteX13" fmla="*/ 180763 w 444452"/>
              <a:gd name="connsiteY13" fmla="*/ 118131 h 388132"/>
              <a:gd name="connsiteX14" fmla="*/ 156249 w 444452"/>
              <a:gd name="connsiteY14" fmla="*/ 156675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35654 w 444452"/>
              <a:gd name="connsiteY6" fmla="*/ 65601 h 388132"/>
              <a:gd name="connsiteX7" fmla="*/ 192213 w 444452"/>
              <a:gd name="connsiteY7" fmla="*/ 44934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3468 w 444452"/>
              <a:gd name="connsiteY12" fmla="*/ 97880 h 388132"/>
              <a:gd name="connsiteX13" fmla="*/ 180763 w 444452"/>
              <a:gd name="connsiteY13" fmla="*/ 118131 h 388132"/>
              <a:gd name="connsiteX14" fmla="*/ 156249 w 444452"/>
              <a:gd name="connsiteY14" fmla="*/ 156675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35654 w 444452"/>
              <a:gd name="connsiteY6" fmla="*/ 65601 h 388132"/>
              <a:gd name="connsiteX7" fmla="*/ 192213 w 444452"/>
              <a:gd name="connsiteY7" fmla="*/ 44934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5196 w 444452"/>
              <a:gd name="connsiteY12" fmla="*/ 98800 h 388132"/>
              <a:gd name="connsiteX13" fmla="*/ 180763 w 444452"/>
              <a:gd name="connsiteY13" fmla="*/ 118131 h 388132"/>
              <a:gd name="connsiteX14" fmla="*/ 156249 w 444452"/>
              <a:gd name="connsiteY14" fmla="*/ 156675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35654 w 444452"/>
              <a:gd name="connsiteY6" fmla="*/ 65601 h 388132"/>
              <a:gd name="connsiteX7" fmla="*/ 192213 w 444452"/>
              <a:gd name="connsiteY7" fmla="*/ 44934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5196 w 444452"/>
              <a:gd name="connsiteY12" fmla="*/ 98800 h 388132"/>
              <a:gd name="connsiteX13" fmla="*/ 180885 w 444452"/>
              <a:gd name="connsiteY13" fmla="*/ 122086 h 388132"/>
              <a:gd name="connsiteX14" fmla="*/ 156249 w 444452"/>
              <a:gd name="connsiteY14" fmla="*/ 156675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35654 w 444452"/>
              <a:gd name="connsiteY6" fmla="*/ 65601 h 388132"/>
              <a:gd name="connsiteX7" fmla="*/ 192213 w 444452"/>
              <a:gd name="connsiteY7" fmla="*/ 44934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5196 w 444452"/>
              <a:gd name="connsiteY12" fmla="*/ 98800 h 388132"/>
              <a:gd name="connsiteX13" fmla="*/ 180885 w 444452"/>
              <a:gd name="connsiteY13" fmla="*/ 122086 h 388132"/>
              <a:gd name="connsiteX14" fmla="*/ 163747 w 444452"/>
              <a:gd name="connsiteY14" fmla="*/ 152271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24721 w 444452"/>
              <a:gd name="connsiteY6" fmla="*/ 69942 h 388132"/>
              <a:gd name="connsiteX7" fmla="*/ 192213 w 444452"/>
              <a:gd name="connsiteY7" fmla="*/ 44934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5196 w 444452"/>
              <a:gd name="connsiteY12" fmla="*/ 98800 h 388132"/>
              <a:gd name="connsiteX13" fmla="*/ 180885 w 444452"/>
              <a:gd name="connsiteY13" fmla="*/ 122086 h 388132"/>
              <a:gd name="connsiteX14" fmla="*/ 163747 w 444452"/>
              <a:gd name="connsiteY14" fmla="*/ 152271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24721 w 444452"/>
              <a:gd name="connsiteY6" fmla="*/ 69942 h 388132"/>
              <a:gd name="connsiteX7" fmla="*/ 188458 w 444452"/>
              <a:gd name="connsiteY7" fmla="*/ 49065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5196 w 444452"/>
              <a:gd name="connsiteY12" fmla="*/ 98800 h 388132"/>
              <a:gd name="connsiteX13" fmla="*/ 180885 w 444452"/>
              <a:gd name="connsiteY13" fmla="*/ 122086 h 388132"/>
              <a:gd name="connsiteX14" fmla="*/ 163747 w 444452"/>
              <a:gd name="connsiteY14" fmla="*/ 152271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993 w 444452"/>
              <a:gd name="connsiteY5" fmla="*/ 77305 h 388132"/>
              <a:gd name="connsiteX6" fmla="*/ 224721 w 444452"/>
              <a:gd name="connsiteY6" fmla="*/ 69942 h 388132"/>
              <a:gd name="connsiteX7" fmla="*/ 188458 w 444452"/>
              <a:gd name="connsiteY7" fmla="*/ 49065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5196 w 444452"/>
              <a:gd name="connsiteY12" fmla="*/ 98800 h 388132"/>
              <a:gd name="connsiteX13" fmla="*/ 180885 w 444452"/>
              <a:gd name="connsiteY13" fmla="*/ 122086 h 388132"/>
              <a:gd name="connsiteX14" fmla="*/ 163747 w 444452"/>
              <a:gd name="connsiteY14" fmla="*/ 152271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19702 w 475442"/>
              <a:gd name="connsiteY0" fmla="*/ 274078 h 383469"/>
              <a:gd name="connsiteX1" fmla="*/ 396801 w 475442"/>
              <a:gd name="connsiteY1" fmla="*/ 200880 h 383469"/>
              <a:gd name="connsiteX2" fmla="*/ 474908 w 475442"/>
              <a:gd name="connsiteY2" fmla="*/ 145346 h 383469"/>
              <a:gd name="connsiteX3" fmla="*/ 351001 w 475442"/>
              <a:gd name="connsiteY3" fmla="*/ 127682 h 383469"/>
              <a:gd name="connsiteX4" fmla="*/ 328101 w 475442"/>
              <a:gd name="connsiteY4" fmla="*/ 103283 h 383469"/>
              <a:gd name="connsiteX5" fmla="*/ 294481 w 475442"/>
              <a:gd name="connsiteY5" fmla="*/ 74656 h 383469"/>
              <a:gd name="connsiteX6" fmla="*/ 223209 w 475442"/>
              <a:gd name="connsiteY6" fmla="*/ 67293 h 383469"/>
              <a:gd name="connsiteX7" fmla="*/ 186946 w 475442"/>
              <a:gd name="connsiteY7" fmla="*/ 46416 h 383469"/>
              <a:gd name="connsiteX8" fmla="*/ 167801 w 475442"/>
              <a:gd name="connsiteY8" fmla="*/ 5686 h 383469"/>
              <a:gd name="connsiteX9" fmla="*/ 122001 w 475442"/>
              <a:gd name="connsiteY9" fmla="*/ 5686 h 383469"/>
              <a:gd name="connsiteX10" fmla="*/ 127878 w 475442"/>
              <a:gd name="connsiteY10" fmla="*/ 55694 h 383469"/>
              <a:gd name="connsiteX11" fmla="*/ 147962 w 475442"/>
              <a:gd name="connsiteY11" fmla="*/ 84855 h 383469"/>
              <a:gd name="connsiteX12" fmla="*/ 163684 w 475442"/>
              <a:gd name="connsiteY12" fmla="*/ 96151 h 383469"/>
              <a:gd name="connsiteX13" fmla="*/ 179373 w 475442"/>
              <a:gd name="connsiteY13" fmla="*/ 119437 h 383469"/>
              <a:gd name="connsiteX14" fmla="*/ 162235 w 475442"/>
              <a:gd name="connsiteY14" fmla="*/ 149622 h 383469"/>
              <a:gd name="connsiteX15" fmla="*/ 134422 w 475442"/>
              <a:gd name="connsiteY15" fmla="*/ 163079 h 383469"/>
              <a:gd name="connsiteX16" fmla="*/ 113396 w 475442"/>
              <a:gd name="connsiteY16" fmla="*/ 157359 h 383469"/>
              <a:gd name="connsiteX17" fmla="*/ 101283 w 475442"/>
              <a:gd name="connsiteY17" fmla="*/ 134486 h 383469"/>
              <a:gd name="connsiteX18" fmla="*/ 101735 w 475442"/>
              <a:gd name="connsiteY18" fmla="*/ 121994 h 383469"/>
              <a:gd name="connsiteX19" fmla="*/ 93941 w 475442"/>
              <a:gd name="connsiteY19" fmla="*/ 112650 h 383469"/>
              <a:gd name="connsiteX20" fmla="*/ 74707 w 475442"/>
              <a:gd name="connsiteY20" fmla="*/ 115764 h 383469"/>
              <a:gd name="connsiteX21" fmla="*/ 74757 w 475442"/>
              <a:gd name="connsiteY21" fmla="*/ 133091 h 383469"/>
              <a:gd name="connsiteX22" fmla="*/ 66811 w 475442"/>
              <a:gd name="connsiteY22" fmla="*/ 142466 h 383469"/>
              <a:gd name="connsiteX23" fmla="*/ 61237 w 475442"/>
              <a:gd name="connsiteY23" fmla="*/ 160453 h 383469"/>
              <a:gd name="connsiteX24" fmla="*/ 15436 w 475442"/>
              <a:gd name="connsiteY24" fmla="*/ 193164 h 383469"/>
              <a:gd name="connsiteX25" fmla="*/ 290 w 475442"/>
              <a:gd name="connsiteY25" fmla="*/ 235121 h 383469"/>
              <a:gd name="connsiteX26" fmla="*/ 26251 w 475442"/>
              <a:gd name="connsiteY26" fmla="*/ 280431 h 383469"/>
              <a:gd name="connsiteX27" fmla="*/ 49151 w 475442"/>
              <a:gd name="connsiteY27" fmla="*/ 304831 h 383469"/>
              <a:gd name="connsiteX28" fmla="*/ 27478 w 475442"/>
              <a:gd name="connsiteY28" fmla="*/ 354743 h 383469"/>
              <a:gd name="connsiteX29" fmla="*/ 106114 w 475442"/>
              <a:gd name="connsiteY29" fmla="*/ 383282 h 383469"/>
              <a:gd name="connsiteX30" fmla="*/ 142389 w 475442"/>
              <a:gd name="connsiteY30" fmla="*/ 373011 h 383469"/>
              <a:gd name="connsiteX31" fmla="*/ 202152 w 475442"/>
              <a:gd name="connsiteY31" fmla="*/ 359475 h 383469"/>
              <a:gd name="connsiteX32" fmla="*/ 270852 w 475442"/>
              <a:gd name="connsiteY32" fmla="*/ 371675 h 383469"/>
              <a:gd name="connsiteX33" fmla="*/ 339552 w 475442"/>
              <a:gd name="connsiteY33" fmla="*/ 347276 h 383469"/>
              <a:gd name="connsiteX34" fmla="*/ 373901 w 475442"/>
              <a:gd name="connsiteY34" fmla="*/ 310677 h 383469"/>
              <a:gd name="connsiteX35" fmla="*/ 419702 w 475442"/>
              <a:gd name="connsiteY35" fmla="*/ 274078 h 383469"/>
              <a:gd name="connsiteX0" fmla="*/ 419702 w 517941"/>
              <a:gd name="connsiteY0" fmla="*/ 274078 h 383469"/>
              <a:gd name="connsiteX1" fmla="*/ 515860 w 517941"/>
              <a:gd name="connsiteY1" fmla="*/ 221087 h 383469"/>
              <a:gd name="connsiteX2" fmla="*/ 474908 w 517941"/>
              <a:gd name="connsiteY2" fmla="*/ 145346 h 383469"/>
              <a:gd name="connsiteX3" fmla="*/ 351001 w 517941"/>
              <a:gd name="connsiteY3" fmla="*/ 127682 h 383469"/>
              <a:gd name="connsiteX4" fmla="*/ 328101 w 517941"/>
              <a:gd name="connsiteY4" fmla="*/ 103283 h 383469"/>
              <a:gd name="connsiteX5" fmla="*/ 294481 w 517941"/>
              <a:gd name="connsiteY5" fmla="*/ 74656 h 383469"/>
              <a:gd name="connsiteX6" fmla="*/ 223209 w 517941"/>
              <a:gd name="connsiteY6" fmla="*/ 67293 h 383469"/>
              <a:gd name="connsiteX7" fmla="*/ 186946 w 517941"/>
              <a:gd name="connsiteY7" fmla="*/ 46416 h 383469"/>
              <a:gd name="connsiteX8" fmla="*/ 167801 w 517941"/>
              <a:gd name="connsiteY8" fmla="*/ 5686 h 383469"/>
              <a:gd name="connsiteX9" fmla="*/ 122001 w 517941"/>
              <a:gd name="connsiteY9" fmla="*/ 5686 h 383469"/>
              <a:gd name="connsiteX10" fmla="*/ 127878 w 517941"/>
              <a:gd name="connsiteY10" fmla="*/ 55694 h 383469"/>
              <a:gd name="connsiteX11" fmla="*/ 147962 w 517941"/>
              <a:gd name="connsiteY11" fmla="*/ 84855 h 383469"/>
              <a:gd name="connsiteX12" fmla="*/ 163684 w 517941"/>
              <a:gd name="connsiteY12" fmla="*/ 96151 h 383469"/>
              <a:gd name="connsiteX13" fmla="*/ 179373 w 517941"/>
              <a:gd name="connsiteY13" fmla="*/ 119437 h 383469"/>
              <a:gd name="connsiteX14" fmla="*/ 162235 w 517941"/>
              <a:gd name="connsiteY14" fmla="*/ 149622 h 383469"/>
              <a:gd name="connsiteX15" fmla="*/ 134422 w 517941"/>
              <a:gd name="connsiteY15" fmla="*/ 163079 h 383469"/>
              <a:gd name="connsiteX16" fmla="*/ 113396 w 517941"/>
              <a:gd name="connsiteY16" fmla="*/ 157359 h 383469"/>
              <a:gd name="connsiteX17" fmla="*/ 101283 w 517941"/>
              <a:gd name="connsiteY17" fmla="*/ 134486 h 383469"/>
              <a:gd name="connsiteX18" fmla="*/ 101735 w 517941"/>
              <a:gd name="connsiteY18" fmla="*/ 121994 h 383469"/>
              <a:gd name="connsiteX19" fmla="*/ 93941 w 517941"/>
              <a:gd name="connsiteY19" fmla="*/ 112650 h 383469"/>
              <a:gd name="connsiteX20" fmla="*/ 74707 w 517941"/>
              <a:gd name="connsiteY20" fmla="*/ 115764 h 383469"/>
              <a:gd name="connsiteX21" fmla="*/ 74757 w 517941"/>
              <a:gd name="connsiteY21" fmla="*/ 133091 h 383469"/>
              <a:gd name="connsiteX22" fmla="*/ 66811 w 517941"/>
              <a:gd name="connsiteY22" fmla="*/ 142466 h 383469"/>
              <a:gd name="connsiteX23" fmla="*/ 61237 w 517941"/>
              <a:gd name="connsiteY23" fmla="*/ 160453 h 383469"/>
              <a:gd name="connsiteX24" fmla="*/ 15436 w 517941"/>
              <a:gd name="connsiteY24" fmla="*/ 193164 h 383469"/>
              <a:gd name="connsiteX25" fmla="*/ 290 w 517941"/>
              <a:gd name="connsiteY25" fmla="*/ 235121 h 383469"/>
              <a:gd name="connsiteX26" fmla="*/ 26251 w 517941"/>
              <a:gd name="connsiteY26" fmla="*/ 280431 h 383469"/>
              <a:gd name="connsiteX27" fmla="*/ 49151 w 517941"/>
              <a:gd name="connsiteY27" fmla="*/ 304831 h 383469"/>
              <a:gd name="connsiteX28" fmla="*/ 27478 w 517941"/>
              <a:gd name="connsiteY28" fmla="*/ 354743 h 383469"/>
              <a:gd name="connsiteX29" fmla="*/ 106114 w 517941"/>
              <a:gd name="connsiteY29" fmla="*/ 383282 h 383469"/>
              <a:gd name="connsiteX30" fmla="*/ 142389 w 517941"/>
              <a:gd name="connsiteY30" fmla="*/ 373011 h 383469"/>
              <a:gd name="connsiteX31" fmla="*/ 202152 w 517941"/>
              <a:gd name="connsiteY31" fmla="*/ 359475 h 383469"/>
              <a:gd name="connsiteX32" fmla="*/ 270852 w 517941"/>
              <a:gd name="connsiteY32" fmla="*/ 371675 h 383469"/>
              <a:gd name="connsiteX33" fmla="*/ 339552 w 517941"/>
              <a:gd name="connsiteY33" fmla="*/ 347276 h 383469"/>
              <a:gd name="connsiteX34" fmla="*/ 373901 w 517941"/>
              <a:gd name="connsiteY34" fmla="*/ 310677 h 383469"/>
              <a:gd name="connsiteX35" fmla="*/ 419702 w 517941"/>
              <a:gd name="connsiteY35" fmla="*/ 274078 h 383469"/>
              <a:gd name="connsiteX0" fmla="*/ 419702 w 558984"/>
              <a:gd name="connsiteY0" fmla="*/ 274078 h 383469"/>
              <a:gd name="connsiteX1" fmla="*/ 558005 w 558984"/>
              <a:gd name="connsiteY1" fmla="*/ 243539 h 383469"/>
              <a:gd name="connsiteX2" fmla="*/ 474908 w 558984"/>
              <a:gd name="connsiteY2" fmla="*/ 145346 h 383469"/>
              <a:gd name="connsiteX3" fmla="*/ 351001 w 558984"/>
              <a:gd name="connsiteY3" fmla="*/ 127682 h 383469"/>
              <a:gd name="connsiteX4" fmla="*/ 328101 w 558984"/>
              <a:gd name="connsiteY4" fmla="*/ 103283 h 383469"/>
              <a:gd name="connsiteX5" fmla="*/ 294481 w 558984"/>
              <a:gd name="connsiteY5" fmla="*/ 74656 h 383469"/>
              <a:gd name="connsiteX6" fmla="*/ 223209 w 558984"/>
              <a:gd name="connsiteY6" fmla="*/ 67293 h 383469"/>
              <a:gd name="connsiteX7" fmla="*/ 186946 w 558984"/>
              <a:gd name="connsiteY7" fmla="*/ 46416 h 383469"/>
              <a:gd name="connsiteX8" fmla="*/ 167801 w 558984"/>
              <a:gd name="connsiteY8" fmla="*/ 5686 h 383469"/>
              <a:gd name="connsiteX9" fmla="*/ 122001 w 558984"/>
              <a:gd name="connsiteY9" fmla="*/ 5686 h 383469"/>
              <a:gd name="connsiteX10" fmla="*/ 127878 w 558984"/>
              <a:gd name="connsiteY10" fmla="*/ 55694 h 383469"/>
              <a:gd name="connsiteX11" fmla="*/ 147962 w 558984"/>
              <a:gd name="connsiteY11" fmla="*/ 84855 h 383469"/>
              <a:gd name="connsiteX12" fmla="*/ 163684 w 558984"/>
              <a:gd name="connsiteY12" fmla="*/ 96151 h 383469"/>
              <a:gd name="connsiteX13" fmla="*/ 179373 w 558984"/>
              <a:gd name="connsiteY13" fmla="*/ 119437 h 383469"/>
              <a:gd name="connsiteX14" fmla="*/ 162235 w 558984"/>
              <a:gd name="connsiteY14" fmla="*/ 149622 h 383469"/>
              <a:gd name="connsiteX15" fmla="*/ 134422 w 558984"/>
              <a:gd name="connsiteY15" fmla="*/ 163079 h 383469"/>
              <a:gd name="connsiteX16" fmla="*/ 113396 w 558984"/>
              <a:gd name="connsiteY16" fmla="*/ 157359 h 383469"/>
              <a:gd name="connsiteX17" fmla="*/ 101283 w 558984"/>
              <a:gd name="connsiteY17" fmla="*/ 134486 h 383469"/>
              <a:gd name="connsiteX18" fmla="*/ 101735 w 558984"/>
              <a:gd name="connsiteY18" fmla="*/ 121994 h 383469"/>
              <a:gd name="connsiteX19" fmla="*/ 93941 w 558984"/>
              <a:gd name="connsiteY19" fmla="*/ 112650 h 383469"/>
              <a:gd name="connsiteX20" fmla="*/ 74707 w 558984"/>
              <a:gd name="connsiteY20" fmla="*/ 115764 h 383469"/>
              <a:gd name="connsiteX21" fmla="*/ 74757 w 558984"/>
              <a:gd name="connsiteY21" fmla="*/ 133091 h 383469"/>
              <a:gd name="connsiteX22" fmla="*/ 66811 w 558984"/>
              <a:gd name="connsiteY22" fmla="*/ 142466 h 383469"/>
              <a:gd name="connsiteX23" fmla="*/ 61237 w 558984"/>
              <a:gd name="connsiteY23" fmla="*/ 160453 h 383469"/>
              <a:gd name="connsiteX24" fmla="*/ 15436 w 558984"/>
              <a:gd name="connsiteY24" fmla="*/ 193164 h 383469"/>
              <a:gd name="connsiteX25" fmla="*/ 290 w 558984"/>
              <a:gd name="connsiteY25" fmla="*/ 235121 h 383469"/>
              <a:gd name="connsiteX26" fmla="*/ 26251 w 558984"/>
              <a:gd name="connsiteY26" fmla="*/ 280431 h 383469"/>
              <a:gd name="connsiteX27" fmla="*/ 49151 w 558984"/>
              <a:gd name="connsiteY27" fmla="*/ 304831 h 383469"/>
              <a:gd name="connsiteX28" fmla="*/ 27478 w 558984"/>
              <a:gd name="connsiteY28" fmla="*/ 354743 h 383469"/>
              <a:gd name="connsiteX29" fmla="*/ 106114 w 558984"/>
              <a:gd name="connsiteY29" fmla="*/ 383282 h 383469"/>
              <a:gd name="connsiteX30" fmla="*/ 142389 w 558984"/>
              <a:gd name="connsiteY30" fmla="*/ 373011 h 383469"/>
              <a:gd name="connsiteX31" fmla="*/ 202152 w 558984"/>
              <a:gd name="connsiteY31" fmla="*/ 359475 h 383469"/>
              <a:gd name="connsiteX32" fmla="*/ 270852 w 558984"/>
              <a:gd name="connsiteY32" fmla="*/ 371675 h 383469"/>
              <a:gd name="connsiteX33" fmla="*/ 339552 w 558984"/>
              <a:gd name="connsiteY33" fmla="*/ 347276 h 383469"/>
              <a:gd name="connsiteX34" fmla="*/ 373901 w 558984"/>
              <a:gd name="connsiteY34" fmla="*/ 310677 h 383469"/>
              <a:gd name="connsiteX35" fmla="*/ 419702 w 558984"/>
              <a:gd name="connsiteY35" fmla="*/ 274078 h 383469"/>
              <a:gd name="connsiteX0" fmla="*/ 419702 w 558217"/>
              <a:gd name="connsiteY0" fmla="*/ 274078 h 383469"/>
              <a:gd name="connsiteX1" fmla="*/ 496314 w 558217"/>
              <a:gd name="connsiteY1" fmla="*/ 260901 h 383469"/>
              <a:gd name="connsiteX2" fmla="*/ 558005 w 558217"/>
              <a:gd name="connsiteY2" fmla="*/ 243539 h 383469"/>
              <a:gd name="connsiteX3" fmla="*/ 474908 w 558217"/>
              <a:gd name="connsiteY3" fmla="*/ 145346 h 383469"/>
              <a:gd name="connsiteX4" fmla="*/ 351001 w 558217"/>
              <a:gd name="connsiteY4" fmla="*/ 127682 h 383469"/>
              <a:gd name="connsiteX5" fmla="*/ 328101 w 558217"/>
              <a:gd name="connsiteY5" fmla="*/ 103283 h 383469"/>
              <a:gd name="connsiteX6" fmla="*/ 294481 w 558217"/>
              <a:gd name="connsiteY6" fmla="*/ 74656 h 383469"/>
              <a:gd name="connsiteX7" fmla="*/ 223209 w 558217"/>
              <a:gd name="connsiteY7" fmla="*/ 67293 h 383469"/>
              <a:gd name="connsiteX8" fmla="*/ 186946 w 558217"/>
              <a:gd name="connsiteY8" fmla="*/ 46416 h 383469"/>
              <a:gd name="connsiteX9" fmla="*/ 167801 w 558217"/>
              <a:gd name="connsiteY9" fmla="*/ 5686 h 383469"/>
              <a:gd name="connsiteX10" fmla="*/ 122001 w 558217"/>
              <a:gd name="connsiteY10" fmla="*/ 5686 h 383469"/>
              <a:gd name="connsiteX11" fmla="*/ 127878 w 558217"/>
              <a:gd name="connsiteY11" fmla="*/ 55694 h 383469"/>
              <a:gd name="connsiteX12" fmla="*/ 147962 w 558217"/>
              <a:gd name="connsiteY12" fmla="*/ 84855 h 383469"/>
              <a:gd name="connsiteX13" fmla="*/ 163684 w 558217"/>
              <a:gd name="connsiteY13" fmla="*/ 96151 h 383469"/>
              <a:gd name="connsiteX14" fmla="*/ 179373 w 558217"/>
              <a:gd name="connsiteY14" fmla="*/ 119437 h 383469"/>
              <a:gd name="connsiteX15" fmla="*/ 162235 w 558217"/>
              <a:gd name="connsiteY15" fmla="*/ 149622 h 383469"/>
              <a:gd name="connsiteX16" fmla="*/ 134422 w 558217"/>
              <a:gd name="connsiteY16" fmla="*/ 163079 h 383469"/>
              <a:gd name="connsiteX17" fmla="*/ 113396 w 558217"/>
              <a:gd name="connsiteY17" fmla="*/ 157359 h 383469"/>
              <a:gd name="connsiteX18" fmla="*/ 101283 w 558217"/>
              <a:gd name="connsiteY18" fmla="*/ 134486 h 383469"/>
              <a:gd name="connsiteX19" fmla="*/ 101735 w 558217"/>
              <a:gd name="connsiteY19" fmla="*/ 121994 h 383469"/>
              <a:gd name="connsiteX20" fmla="*/ 93941 w 558217"/>
              <a:gd name="connsiteY20" fmla="*/ 112650 h 383469"/>
              <a:gd name="connsiteX21" fmla="*/ 74707 w 558217"/>
              <a:gd name="connsiteY21" fmla="*/ 115764 h 383469"/>
              <a:gd name="connsiteX22" fmla="*/ 74757 w 558217"/>
              <a:gd name="connsiteY22" fmla="*/ 133091 h 383469"/>
              <a:gd name="connsiteX23" fmla="*/ 66811 w 558217"/>
              <a:gd name="connsiteY23" fmla="*/ 142466 h 383469"/>
              <a:gd name="connsiteX24" fmla="*/ 61237 w 558217"/>
              <a:gd name="connsiteY24" fmla="*/ 160453 h 383469"/>
              <a:gd name="connsiteX25" fmla="*/ 15436 w 558217"/>
              <a:gd name="connsiteY25" fmla="*/ 193164 h 383469"/>
              <a:gd name="connsiteX26" fmla="*/ 290 w 558217"/>
              <a:gd name="connsiteY26" fmla="*/ 235121 h 383469"/>
              <a:gd name="connsiteX27" fmla="*/ 26251 w 558217"/>
              <a:gd name="connsiteY27" fmla="*/ 280431 h 383469"/>
              <a:gd name="connsiteX28" fmla="*/ 49151 w 558217"/>
              <a:gd name="connsiteY28" fmla="*/ 304831 h 383469"/>
              <a:gd name="connsiteX29" fmla="*/ 27478 w 558217"/>
              <a:gd name="connsiteY29" fmla="*/ 354743 h 383469"/>
              <a:gd name="connsiteX30" fmla="*/ 106114 w 558217"/>
              <a:gd name="connsiteY30" fmla="*/ 383282 h 383469"/>
              <a:gd name="connsiteX31" fmla="*/ 142389 w 558217"/>
              <a:gd name="connsiteY31" fmla="*/ 373011 h 383469"/>
              <a:gd name="connsiteX32" fmla="*/ 202152 w 558217"/>
              <a:gd name="connsiteY32" fmla="*/ 359475 h 383469"/>
              <a:gd name="connsiteX33" fmla="*/ 270852 w 558217"/>
              <a:gd name="connsiteY33" fmla="*/ 371675 h 383469"/>
              <a:gd name="connsiteX34" fmla="*/ 339552 w 558217"/>
              <a:gd name="connsiteY34" fmla="*/ 347276 h 383469"/>
              <a:gd name="connsiteX35" fmla="*/ 373901 w 558217"/>
              <a:gd name="connsiteY35" fmla="*/ 310677 h 383469"/>
              <a:gd name="connsiteX36" fmla="*/ 419702 w 558217"/>
              <a:gd name="connsiteY36" fmla="*/ 274078 h 383469"/>
              <a:gd name="connsiteX0" fmla="*/ 419702 w 558330"/>
              <a:gd name="connsiteY0" fmla="*/ 274078 h 383469"/>
              <a:gd name="connsiteX1" fmla="*/ 500528 w 558330"/>
              <a:gd name="connsiteY1" fmla="*/ 249675 h 383469"/>
              <a:gd name="connsiteX2" fmla="*/ 558005 w 558330"/>
              <a:gd name="connsiteY2" fmla="*/ 243539 h 383469"/>
              <a:gd name="connsiteX3" fmla="*/ 474908 w 558330"/>
              <a:gd name="connsiteY3" fmla="*/ 145346 h 383469"/>
              <a:gd name="connsiteX4" fmla="*/ 351001 w 558330"/>
              <a:gd name="connsiteY4" fmla="*/ 127682 h 383469"/>
              <a:gd name="connsiteX5" fmla="*/ 328101 w 558330"/>
              <a:gd name="connsiteY5" fmla="*/ 103283 h 383469"/>
              <a:gd name="connsiteX6" fmla="*/ 294481 w 558330"/>
              <a:gd name="connsiteY6" fmla="*/ 74656 h 383469"/>
              <a:gd name="connsiteX7" fmla="*/ 223209 w 558330"/>
              <a:gd name="connsiteY7" fmla="*/ 67293 h 383469"/>
              <a:gd name="connsiteX8" fmla="*/ 186946 w 558330"/>
              <a:gd name="connsiteY8" fmla="*/ 46416 h 383469"/>
              <a:gd name="connsiteX9" fmla="*/ 167801 w 558330"/>
              <a:gd name="connsiteY9" fmla="*/ 5686 h 383469"/>
              <a:gd name="connsiteX10" fmla="*/ 122001 w 558330"/>
              <a:gd name="connsiteY10" fmla="*/ 5686 h 383469"/>
              <a:gd name="connsiteX11" fmla="*/ 127878 w 558330"/>
              <a:gd name="connsiteY11" fmla="*/ 55694 h 383469"/>
              <a:gd name="connsiteX12" fmla="*/ 147962 w 558330"/>
              <a:gd name="connsiteY12" fmla="*/ 84855 h 383469"/>
              <a:gd name="connsiteX13" fmla="*/ 163684 w 558330"/>
              <a:gd name="connsiteY13" fmla="*/ 96151 h 383469"/>
              <a:gd name="connsiteX14" fmla="*/ 179373 w 558330"/>
              <a:gd name="connsiteY14" fmla="*/ 119437 h 383469"/>
              <a:gd name="connsiteX15" fmla="*/ 162235 w 558330"/>
              <a:gd name="connsiteY15" fmla="*/ 149622 h 383469"/>
              <a:gd name="connsiteX16" fmla="*/ 134422 w 558330"/>
              <a:gd name="connsiteY16" fmla="*/ 163079 h 383469"/>
              <a:gd name="connsiteX17" fmla="*/ 113396 w 558330"/>
              <a:gd name="connsiteY17" fmla="*/ 157359 h 383469"/>
              <a:gd name="connsiteX18" fmla="*/ 101283 w 558330"/>
              <a:gd name="connsiteY18" fmla="*/ 134486 h 383469"/>
              <a:gd name="connsiteX19" fmla="*/ 101735 w 558330"/>
              <a:gd name="connsiteY19" fmla="*/ 121994 h 383469"/>
              <a:gd name="connsiteX20" fmla="*/ 93941 w 558330"/>
              <a:gd name="connsiteY20" fmla="*/ 112650 h 383469"/>
              <a:gd name="connsiteX21" fmla="*/ 74707 w 558330"/>
              <a:gd name="connsiteY21" fmla="*/ 115764 h 383469"/>
              <a:gd name="connsiteX22" fmla="*/ 74757 w 558330"/>
              <a:gd name="connsiteY22" fmla="*/ 133091 h 383469"/>
              <a:gd name="connsiteX23" fmla="*/ 66811 w 558330"/>
              <a:gd name="connsiteY23" fmla="*/ 142466 h 383469"/>
              <a:gd name="connsiteX24" fmla="*/ 61237 w 558330"/>
              <a:gd name="connsiteY24" fmla="*/ 160453 h 383469"/>
              <a:gd name="connsiteX25" fmla="*/ 15436 w 558330"/>
              <a:gd name="connsiteY25" fmla="*/ 193164 h 383469"/>
              <a:gd name="connsiteX26" fmla="*/ 290 w 558330"/>
              <a:gd name="connsiteY26" fmla="*/ 235121 h 383469"/>
              <a:gd name="connsiteX27" fmla="*/ 26251 w 558330"/>
              <a:gd name="connsiteY27" fmla="*/ 280431 h 383469"/>
              <a:gd name="connsiteX28" fmla="*/ 49151 w 558330"/>
              <a:gd name="connsiteY28" fmla="*/ 304831 h 383469"/>
              <a:gd name="connsiteX29" fmla="*/ 27478 w 558330"/>
              <a:gd name="connsiteY29" fmla="*/ 354743 h 383469"/>
              <a:gd name="connsiteX30" fmla="*/ 106114 w 558330"/>
              <a:gd name="connsiteY30" fmla="*/ 383282 h 383469"/>
              <a:gd name="connsiteX31" fmla="*/ 142389 w 558330"/>
              <a:gd name="connsiteY31" fmla="*/ 373011 h 383469"/>
              <a:gd name="connsiteX32" fmla="*/ 202152 w 558330"/>
              <a:gd name="connsiteY32" fmla="*/ 359475 h 383469"/>
              <a:gd name="connsiteX33" fmla="*/ 270852 w 558330"/>
              <a:gd name="connsiteY33" fmla="*/ 371675 h 383469"/>
              <a:gd name="connsiteX34" fmla="*/ 339552 w 558330"/>
              <a:gd name="connsiteY34" fmla="*/ 347276 h 383469"/>
              <a:gd name="connsiteX35" fmla="*/ 373901 w 558330"/>
              <a:gd name="connsiteY35" fmla="*/ 310677 h 383469"/>
              <a:gd name="connsiteX36" fmla="*/ 419702 w 558330"/>
              <a:gd name="connsiteY36" fmla="*/ 274078 h 383469"/>
              <a:gd name="connsiteX0" fmla="*/ 419702 w 558581"/>
              <a:gd name="connsiteY0" fmla="*/ 274078 h 383469"/>
              <a:gd name="connsiteX1" fmla="*/ 500528 w 558581"/>
              <a:gd name="connsiteY1" fmla="*/ 249675 h 383469"/>
              <a:gd name="connsiteX2" fmla="*/ 558005 w 558581"/>
              <a:gd name="connsiteY2" fmla="*/ 243539 h 383469"/>
              <a:gd name="connsiteX3" fmla="*/ 526869 w 558581"/>
              <a:gd name="connsiteY3" fmla="*/ 192423 h 383469"/>
              <a:gd name="connsiteX4" fmla="*/ 474908 w 558581"/>
              <a:gd name="connsiteY4" fmla="*/ 145346 h 383469"/>
              <a:gd name="connsiteX5" fmla="*/ 351001 w 558581"/>
              <a:gd name="connsiteY5" fmla="*/ 127682 h 383469"/>
              <a:gd name="connsiteX6" fmla="*/ 328101 w 558581"/>
              <a:gd name="connsiteY6" fmla="*/ 103283 h 383469"/>
              <a:gd name="connsiteX7" fmla="*/ 294481 w 558581"/>
              <a:gd name="connsiteY7" fmla="*/ 74656 h 383469"/>
              <a:gd name="connsiteX8" fmla="*/ 223209 w 558581"/>
              <a:gd name="connsiteY8" fmla="*/ 67293 h 383469"/>
              <a:gd name="connsiteX9" fmla="*/ 186946 w 558581"/>
              <a:gd name="connsiteY9" fmla="*/ 46416 h 383469"/>
              <a:gd name="connsiteX10" fmla="*/ 167801 w 558581"/>
              <a:gd name="connsiteY10" fmla="*/ 5686 h 383469"/>
              <a:gd name="connsiteX11" fmla="*/ 122001 w 558581"/>
              <a:gd name="connsiteY11" fmla="*/ 5686 h 383469"/>
              <a:gd name="connsiteX12" fmla="*/ 127878 w 558581"/>
              <a:gd name="connsiteY12" fmla="*/ 55694 h 383469"/>
              <a:gd name="connsiteX13" fmla="*/ 147962 w 558581"/>
              <a:gd name="connsiteY13" fmla="*/ 84855 h 383469"/>
              <a:gd name="connsiteX14" fmla="*/ 163684 w 558581"/>
              <a:gd name="connsiteY14" fmla="*/ 96151 h 383469"/>
              <a:gd name="connsiteX15" fmla="*/ 179373 w 558581"/>
              <a:gd name="connsiteY15" fmla="*/ 119437 h 383469"/>
              <a:gd name="connsiteX16" fmla="*/ 162235 w 558581"/>
              <a:gd name="connsiteY16" fmla="*/ 149622 h 383469"/>
              <a:gd name="connsiteX17" fmla="*/ 134422 w 558581"/>
              <a:gd name="connsiteY17" fmla="*/ 163079 h 383469"/>
              <a:gd name="connsiteX18" fmla="*/ 113396 w 558581"/>
              <a:gd name="connsiteY18" fmla="*/ 157359 h 383469"/>
              <a:gd name="connsiteX19" fmla="*/ 101283 w 558581"/>
              <a:gd name="connsiteY19" fmla="*/ 134486 h 383469"/>
              <a:gd name="connsiteX20" fmla="*/ 101735 w 558581"/>
              <a:gd name="connsiteY20" fmla="*/ 121994 h 383469"/>
              <a:gd name="connsiteX21" fmla="*/ 93941 w 558581"/>
              <a:gd name="connsiteY21" fmla="*/ 112650 h 383469"/>
              <a:gd name="connsiteX22" fmla="*/ 74707 w 558581"/>
              <a:gd name="connsiteY22" fmla="*/ 115764 h 383469"/>
              <a:gd name="connsiteX23" fmla="*/ 74757 w 558581"/>
              <a:gd name="connsiteY23" fmla="*/ 133091 h 383469"/>
              <a:gd name="connsiteX24" fmla="*/ 66811 w 558581"/>
              <a:gd name="connsiteY24" fmla="*/ 142466 h 383469"/>
              <a:gd name="connsiteX25" fmla="*/ 61237 w 558581"/>
              <a:gd name="connsiteY25" fmla="*/ 160453 h 383469"/>
              <a:gd name="connsiteX26" fmla="*/ 15436 w 558581"/>
              <a:gd name="connsiteY26" fmla="*/ 193164 h 383469"/>
              <a:gd name="connsiteX27" fmla="*/ 290 w 558581"/>
              <a:gd name="connsiteY27" fmla="*/ 235121 h 383469"/>
              <a:gd name="connsiteX28" fmla="*/ 26251 w 558581"/>
              <a:gd name="connsiteY28" fmla="*/ 280431 h 383469"/>
              <a:gd name="connsiteX29" fmla="*/ 49151 w 558581"/>
              <a:gd name="connsiteY29" fmla="*/ 304831 h 383469"/>
              <a:gd name="connsiteX30" fmla="*/ 27478 w 558581"/>
              <a:gd name="connsiteY30" fmla="*/ 354743 h 383469"/>
              <a:gd name="connsiteX31" fmla="*/ 106114 w 558581"/>
              <a:gd name="connsiteY31" fmla="*/ 383282 h 383469"/>
              <a:gd name="connsiteX32" fmla="*/ 142389 w 558581"/>
              <a:gd name="connsiteY32" fmla="*/ 373011 h 383469"/>
              <a:gd name="connsiteX33" fmla="*/ 202152 w 558581"/>
              <a:gd name="connsiteY33" fmla="*/ 359475 h 383469"/>
              <a:gd name="connsiteX34" fmla="*/ 270852 w 558581"/>
              <a:gd name="connsiteY34" fmla="*/ 371675 h 383469"/>
              <a:gd name="connsiteX35" fmla="*/ 339552 w 558581"/>
              <a:gd name="connsiteY35" fmla="*/ 347276 h 383469"/>
              <a:gd name="connsiteX36" fmla="*/ 373901 w 558581"/>
              <a:gd name="connsiteY36" fmla="*/ 310677 h 383469"/>
              <a:gd name="connsiteX37" fmla="*/ 419702 w 558581"/>
              <a:gd name="connsiteY37" fmla="*/ 274078 h 383469"/>
              <a:gd name="connsiteX0" fmla="*/ 419702 w 574051"/>
              <a:gd name="connsiteY0" fmla="*/ 274078 h 383469"/>
              <a:gd name="connsiteX1" fmla="*/ 500528 w 574051"/>
              <a:gd name="connsiteY1" fmla="*/ 249675 h 383469"/>
              <a:gd name="connsiteX2" fmla="*/ 558005 w 574051"/>
              <a:gd name="connsiteY2" fmla="*/ 243539 h 383469"/>
              <a:gd name="connsiteX3" fmla="*/ 567960 w 574051"/>
              <a:gd name="connsiteY3" fmla="*/ 176706 h 383469"/>
              <a:gd name="connsiteX4" fmla="*/ 474908 w 574051"/>
              <a:gd name="connsiteY4" fmla="*/ 145346 h 383469"/>
              <a:gd name="connsiteX5" fmla="*/ 351001 w 574051"/>
              <a:gd name="connsiteY5" fmla="*/ 127682 h 383469"/>
              <a:gd name="connsiteX6" fmla="*/ 328101 w 574051"/>
              <a:gd name="connsiteY6" fmla="*/ 103283 h 383469"/>
              <a:gd name="connsiteX7" fmla="*/ 294481 w 574051"/>
              <a:gd name="connsiteY7" fmla="*/ 74656 h 383469"/>
              <a:gd name="connsiteX8" fmla="*/ 223209 w 574051"/>
              <a:gd name="connsiteY8" fmla="*/ 67293 h 383469"/>
              <a:gd name="connsiteX9" fmla="*/ 186946 w 574051"/>
              <a:gd name="connsiteY9" fmla="*/ 46416 h 383469"/>
              <a:gd name="connsiteX10" fmla="*/ 167801 w 574051"/>
              <a:gd name="connsiteY10" fmla="*/ 5686 h 383469"/>
              <a:gd name="connsiteX11" fmla="*/ 122001 w 574051"/>
              <a:gd name="connsiteY11" fmla="*/ 5686 h 383469"/>
              <a:gd name="connsiteX12" fmla="*/ 127878 w 574051"/>
              <a:gd name="connsiteY12" fmla="*/ 55694 h 383469"/>
              <a:gd name="connsiteX13" fmla="*/ 147962 w 574051"/>
              <a:gd name="connsiteY13" fmla="*/ 84855 h 383469"/>
              <a:gd name="connsiteX14" fmla="*/ 163684 w 574051"/>
              <a:gd name="connsiteY14" fmla="*/ 96151 h 383469"/>
              <a:gd name="connsiteX15" fmla="*/ 179373 w 574051"/>
              <a:gd name="connsiteY15" fmla="*/ 119437 h 383469"/>
              <a:gd name="connsiteX16" fmla="*/ 162235 w 574051"/>
              <a:gd name="connsiteY16" fmla="*/ 149622 h 383469"/>
              <a:gd name="connsiteX17" fmla="*/ 134422 w 574051"/>
              <a:gd name="connsiteY17" fmla="*/ 163079 h 383469"/>
              <a:gd name="connsiteX18" fmla="*/ 113396 w 574051"/>
              <a:gd name="connsiteY18" fmla="*/ 157359 h 383469"/>
              <a:gd name="connsiteX19" fmla="*/ 101283 w 574051"/>
              <a:gd name="connsiteY19" fmla="*/ 134486 h 383469"/>
              <a:gd name="connsiteX20" fmla="*/ 101735 w 574051"/>
              <a:gd name="connsiteY20" fmla="*/ 121994 h 383469"/>
              <a:gd name="connsiteX21" fmla="*/ 93941 w 574051"/>
              <a:gd name="connsiteY21" fmla="*/ 112650 h 383469"/>
              <a:gd name="connsiteX22" fmla="*/ 74707 w 574051"/>
              <a:gd name="connsiteY22" fmla="*/ 115764 h 383469"/>
              <a:gd name="connsiteX23" fmla="*/ 74757 w 574051"/>
              <a:gd name="connsiteY23" fmla="*/ 133091 h 383469"/>
              <a:gd name="connsiteX24" fmla="*/ 66811 w 574051"/>
              <a:gd name="connsiteY24" fmla="*/ 142466 h 383469"/>
              <a:gd name="connsiteX25" fmla="*/ 61237 w 574051"/>
              <a:gd name="connsiteY25" fmla="*/ 160453 h 383469"/>
              <a:gd name="connsiteX26" fmla="*/ 15436 w 574051"/>
              <a:gd name="connsiteY26" fmla="*/ 193164 h 383469"/>
              <a:gd name="connsiteX27" fmla="*/ 290 w 574051"/>
              <a:gd name="connsiteY27" fmla="*/ 235121 h 383469"/>
              <a:gd name="connsiteX28" fmla="*/ 26251 w 574051"/>
              <a:gd name="connsiteY28" fmla="*/ 280431 h 383469"/>
              <a:gd name="connsiteX29" fmla="*/ 49151 w 574051"/>
              <a:gd name="connsiteY29" fmla="*/ 304831 h 383469"/>
              <a:gd name="connsiteX30" fmla="*/ 27478 w 574051"/>
              <a:gd name="connsiteY30" fmla="*/ 354743 h 383469"/>
              <a:gd name="connsiteX31" fmla="*/ 106114 w 574051"/>
              <a:gd name="connsiteY31" fmla="*/ 383282 h 383469"/>
              <a:gd name="connsiteX32" fmla="*/ 142389 w 574051"/>
              <a:gd name="connsiteY32" fmla="*/ 373011 h 383469"/>
              <a:gd name="connsiteX33" fmla="*/ 202152 w 574051"/>
              <a:gd name="connsiteY33" fmla="*/ 359475 h 383469"/>
              <a:gd name="connsiteX34" fmla="*/ 270852 w 574051"/>
              <a:gd name="connsiteY34" fmla="*/ 371675 h 383469"/>
              <a:gd name="connsiteX35" fmla="*/ 339552 w 574051"/>
              <a:gd name="connsiteY35" fmla="*/ 347276 h 383469"/>
              <a:gd name="connsiteX36" fmla="*/ 373901 w 574051"/>
              <a:gd name="connsiteY36" fmla="*/ 310677 h 383469"/>
              <a:gd name="connsiteX37" fmla="*/ 419702 w 574051"/>
              <a:gd name="connsiteY37" fmla="*/ 274078 h 38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4051" h="383469">
                <a:moveTo>
                  <a:pt x="419702" y="274078"/>
                </a:moveTo>
                <a:cubicBezTo>
                  <a:pt x="440104" y="265782"/>
                  <a:pt x="477478" y="254765"/>
                  <a:pt x="500528" y="249675"/>
                </a:cubicBezTo>
                <a:cubicBezTo>
                  <a:pt x="523578" y="244585"/>
                  <a:pt x="546767" y="255700"/>
                  <a:pt x="558005" y="243539"/>
                </a:cubicBezTo>
                <a:cubicBezTo>
                  <a:pt x="569243" y="231378"/>
                  <a:pt x="581809" y="193071"/>
                  <a:pt x="567960" y="176706"/>
                </a:cubicBezTo>
                <a:cubicBezTo>
                  <a:pt x="554111" y="160341"/>
                  <a:pt x="511068" y="153517"/>
                  <a:pt x="474908" y="145346"/>
                </a:cubicBezTo>
                <a:cubicBezTo>
                  <a:pt x="438748" y="137175"/>
                  <a:pt x="375469" y="134693"/>
                  <a:pt x="351001" y="127682"/>
                </a:cubicBezTo>
                <a:cubicBezTo>
                  <a:pt x="326533" y="120671"/>
                  <a:pt x="337521" y="112121"/>
                  <a:pt x="328101" y="103283"/>
                </a:cubicBezTo>
                <a:cubicBezTo>
                  <a:pt x="318681" y="94445"/>
                  <a:pt x="311963" y="80654"/>
                  <a:pt x="294481" y="74656"/>
                </a:cubicBezTo>
                <a:cubicBezTo>
                  <a:pt x="276999" y="68658"/>
                  <a:pt x="241132" y="72000"/>
                  <a:pt x="223209" y="67293"/>
                </a:cubicBezTo>
                <a:cubicBezTo>
                  <a:pt x="205287" y="62586"/>
                  <a:pt x="203245" y="51119"/>
                  <a:pt x="186946" y="46416"/>
                </a:cubicBezTo>
                <a:cubicBezTo>
                  <a:pt x="169953" y="37872"/>
                  <a:pt x="178625" y="12474"/>
                  <a:pt x="167801" y="5686"/>
                </a:cubicBezTo>
                <a:cubicBezTo>
                  <a:pt x="156977" y="-1102"/>
                  <a:pt x="128655" y="-2649"/>
                  <a:pt x="122001" y="5686"/>
                </a:cubicBezTo>
                <a:cubicBezTo>
                  <a:pt x="115347" y="14021"/>
                  <a:pt x="123551" y="42499"/>
                  <a:pt x="127878" y="55694"/>
                </a:cubicBezTo>
                <a:cubicBezTo>
                  <a:pt x="132205" y="68889"/>
                  <a:pt x="143211" y="78064"/>
                  <a:pt x="147962" y="84855"/>
                </a:cubicBezTo>
                <a:cubicBezTo>
                  <a:pt x="161438" y="90953"/>
                  <a:pt x="158449" y="90387"/>
                  <a:pt x="163684" y="96151"/>
                </a:cubicBezTo>
                <a:cubicBezTo>
                  <a:pt x="168919" y="101915"/>
                  <a:pt x="179614" y="110525"/>
                  <a:pt x="179373" y="119437"/>
                </a:cubicBezTo>
                <a:cubicBezTo>
                  <a:pt x="179132" y="128349"/>
                  <a:pt x="169727" y="142348"/>
                  <a:pt x="162235" y="149622"/>
                </a:cubicBezTo>
                <a:cubicBezTo>
                  <a:pt x="154743" y="156896"/>
                  <a:pt x="142562" y="161790"/>
                  <a:pt x="134422" y="163079"/>
                </a:cubicBezTo>
                <a:cubicBezTo>
                  <a:pt x="126282" y="164368"/>
                  <a:pt x="118919" y="162124"/>
                  <a:pt x="113396" y="157359"/>
                </a:cubicBezTo>
                <a:cubicBezTo>
                  <a:pt x="107873" y="152594"/>
                  <a:pt x="104741" y="149117"/>
                  <a:pt x="101283" y="134486"/>
                </a:cubicBezTo>
                <a:cubicBezTo>
                  <a:pt x="99340" y="128592"/>
                  <a:pt x="102959" y="125633"/>
                  <a:pt x="101735" y="121994"/>
                </a:cubicBezTo>
                <a:cubicBezTo>
                  <a:pt x="100511" y="118355"/>
                  <a:pt x="98446" y="113688"/>
                  <a:pt x="93941" y="112650"/>
                </a:cubicBezTo>
                <a:cubicBezTo>
                  <a:pt x="89436" y="111612"/>
                  <a:pt x="77904" y="112357"/>
                  <a:pt x="74707" y="115764"/>
                </a:cubicBezTo>
                <a:cubicBezTo>
                  <a:pt x="71510" y="119171"/>
                  <a:pt x="76073" y="128641"/>
                  <a:pt x="74757" y="133091"/>
                </a:cubicBezTo>
                <a:cubicBezTo>
                  <a:pt x="73441" y="137541"/>
                  <a:pt x="76657" y="136423"/>
                  <a:pt x="66811" y="142466"/>
                </a:cubicBezTo>
                <a:cubicBezTo>
                  <a:pt x="62053" y="147329"/>
                  <a:pt x="69799" y="152003"/>
                  <a:pt x="61237" y="160453"/>
                </a:cubicBezTo>
                <a:cubicBezTo>
                  <a:pt x="52675" y="168903"/>
                  <a:pt x="25594" y="180719"/>
                  <a:pt x="15436" y="193164"/>
                </a:cubicBezTo>
                <a:cubicBezTo>
                  <a:pt x="5278" y="205609"/>
                  <a:pt x="-1512" y="220577"/>
                  <a:pt x="290" y="235121"/>
                </a:cubicBezTo>
                <a:cubicBezTo>
                  <a:pt x="2092" y="249665"/>
                  <a:pt x="18108" y="268813"/>
                  <a:pt x="26251" y="280431"/>
                </a:cubicBezTo>
                <a:cubicBezTo>
                  <a:pt x="34395" y="292049"/>
                  <a:pt x="48947" y="292446"/>
                  <a:pt x="49151" y="304831"/>
                </a:cubicBezTo>
                <a:cubicBezTo>
                  <a:pt x="49356" y="317216"/>
                  <a:pt x="17984" y="341668"/>
                  <a:pt x="27478" y="354743"/>
                </a:cubicBezTo>
                <a:cubicBezTo>
                  <a:pt x="36972" y="367818"/>
                  <a:pt x="86699" y="385483"/>
                  <a:pt x="106114" y="383282"/>
                </a:cubicBezTo>
                <a:cubicBezTo>
                  <a:pt x="143143" y="372824"/>
                  <a:pt x="112280" y="378994"/>
                  <a:pt x="142389" y="373011"/>
                </a:cubicBezTo>
                <a:cubicBezTo>
                  <a:pt x="162503" y="364431"/>
                  <a:pt x="182403" y="358253"/>
                  <a:pt x="202152" y="359475"/>
                </a:cubicBezTo>
                <a:cubicBezTo>
                  <a:pt x="223835" y="360449"/>
                  <a:pt x="247952" y="373708"/>
                  <a:pt x="270852" y="371675"/>
                </a:cubicBezTo>
                <a:cubicBezTo>
                  <a:pt x="293752" y="369642"/>
                  <a:pt x="322377" y="357442"/>
                  <a:pt x="339552" y="347276"/>
                </a:cubicBezTo>
                <a:cubicBezTo>
                  <a:pt x="356727" y="337110"/>
                  <a:pt x="360543" y="322877"/>
                  <a:pt x="373901" y="310677"/>
                </a:cubicBezTo>
                <a:cubicBezTo>
                  <a:pt x="387259" y="298477"/>
                  <a:pt x="399951" y="290102"/>
                  <a:pt x="419702" y="27407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724" name="Полилиния 723"/>
          <p:cNvSpPr/>
          <p:nvPr/>
        </p:nvSpPr>
        <p:spPr>
          <a:xfrm rot="5242047">
            <a:off x="2796382" y="1743868"/>
            <a:ext cx="520700" cy="639763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82791 w 95491"/>
              <a:gd name="connsiteY0" fmla="*/ 16812 h 125291"/>
              <a:gd name="connsiteX1" fmla="*/ 12941 w 95491"/>
              <a:gd name="connsiteY1" fmla="*/ 7287 h 125291"/>
              <a:gd name="connsiteX2" fmla="*/ 5147 w 95491"/>
              <a:gd name="connsiteY2" fmla="*/ 60533 h 125291"/>
              <a:gd name="connsiteX3" fmla="*/ 12941 w 95491"/>
              <a:gd name="connsiteY3" fmla="*/ 108887 h 125291"/>
              <a:gd name="connsiteX4" fmla="*/ 66916 w 95491"/>
              <a:gd name="connsiteY4" fmla="*/ 121587 h 125291"/>
              <a:gd name="connsiteX5" fmla="*/ 89141 w 95491"/>
              <a:gd name="connsiteY5" fmla="*/ 86662 h 125291"/>
              <a:gd name="connsiteX6" fmla="*/ 82791 w 95491"/>
              <a:gd name="connsiteY6" fmla="*/ 16812 h 125291"/>
              <a:gd name="connsiteX0" fmla="*/ 83095 w 95795"/>
              <a:gd name="connsiteY0" fmla="*/ 16812 h 125291"/>
              <a:gd name="connsiteX1" fmla="*/ 13245 w 95795"/>
              <a:gd name="connsiteY1" fmla="*/ 7287 h 125291"/>
              <a:gd name="connsiteX2" fmla="*/ 3624 w 95795"/>
              <a:gd name="connsiteY2" fmla="*/ 34280 h 125291"/>
              <a:gd name="connsiteX3" fmla="*/ 5451 w 95795"/>
              <a:gd name="connsiteY3" fmla="*/ 60533 h 125291"/>
              <a:gd name="connsiteX4" fmla="*/ 13245 w 95795"/>
              <a:gd name="connsiteY4" fmla="*/ 108887 h 125291"/>
              <a:gd name="connsiteX5" fmla="*/ 67220 w 95795"/>
              <a:gd name="connsiteY5" fmla="*/ 121587 h 125291"/>
              <a:gd name="connsiteX6" fmla="*/ 89445 w 95795"/>
              <a:gd name="connsiteY6" fmla="*/ 86662 h 125291"/>
              <a:gd name="connsiteX7" fmla="*/ 83095 w 95795"/>
              <a:gd name="connsiteY7" fmla="*/ 16812 h 125291"/>
              <a:gd name="connsiteX0" fmla="*/ 83095 w 95795"/>
              <a:gd name="connsiteY0" fmla="*/ 16812 h 125291"/>
              <a:gd name="connsiteX1" fmla="*/ 13245 w 95795"/>
              <a:gd name="connsiteY1" fmla="*/ 7287 h 125291"/>
              <a:gd name="connsiteX2" fmla="*/ 3624 w 95795"/>
              <a:gd name="connsiteY2" fmla="*/ 34280 h 125291"/>
              <a:gd name="connsiteX3" fmla="*/ 29822 w 95795"/>
              <a:gd name="connsiteY3" fmla="*/ 98292 h 125291"/>
              <a:gd name="connsiteX4" fmla="*/ 13245 w 95795"/>
              <a:gd name="connsiteY4" fmla="*/ 108887 h 125291"/>
              <a:gd name="connsiteX5" fmla="*/ 67220 w 95795"/>
              <a:gd name="connsiteY5" fmla="*/ 121587 h 125291"/>
              <a:gd name="connsiteX6" fmla="*/ 89445 w 95795"/>
              <a:gd name="connsiteY6" fmla="*/ 86662 h 125291"/>
              <a:gd name="connsiteX7" fmla="*/ 83095 w 95795"/>
              <a:gd name="connsiteY7" fmla="*/ 16812 h 125291"/>
              <a:gd name="connsiteX0" fmla="*/ 83095 w 95795"/>
              <a:gd name="connsiteY0" fmla="*/ 16812 h 167378"/>
              <a:gd name="connsiteX1" fmla="*/ 13245 w 95795"/>
              <a:gd name="connsiteY1" fmla="*/ 7287 h 167378"/>
              <a:gd name="connsiteX2" fmla="*/ 3624 w 95795"/>
              <a:gd name="connsiteY2" fmla="*/ 34280 h 167378"/>
              <a:gd name="connsiteX3" fmla="*/ 29822 w 95795"/>
              <a:gd name="connsiteY3" fmla="*/ 98292 h 167378"/>
              <a:gd name="connsiteX4" fmla="*/ 6769 w 95795"/>
              <a:gd name="connsiteY4" fmla="*/ 163496 h 167378"/>
              <a:gd name="connsiteX5" fmla="*/ 67220 w 95795"/>
              <a:gd name="connsiteY5" fmla="*/ 121587 h 167378"/>
              <a:gd name="connsiteX6" fmla="*/ 89445 w 95795"/>
              <a:gd name="connsiteY6" fmla="*/ 86662 h 167378"/>
              <a:gd name="connsiteX7" fmla="*/ 83095 w 95795"/>
              <a:gd name="connsiteY7" fmla="*/ 16812 h 167378"/>
              <a:gd name="connsiteX0" fmla="*/ 83095 w 95795"/>
              <a:gd name="connsiteY0" fmla="*/ 16812 h 173145"/>
              <a:gd name="connsiteX1" fmla="*/ 13245 w 95795"/>
              <a:gd name="connsiteY1" fmla="*/ 7287 h 173145"/>
              <a:gd name="connsiteX2" fmla="*/ 3624 w 95795"/>
              <a:gd name="connsiteY2" fmla="*/ 34280 h 173145"/>
              <a:gd name="connsiteX3" fmla="*/ 29822 w 95795"/>
              <a:gd name="connsiteY3" fmla="*/ 98292 h 173145"/>
              <a:gd name="connsiteX4" fmla="*/ 6769 w 95795"/>
              <a:gd name="connsiteY4" fmla="*/ 163496 h 173145"/>
              <a:gd name="connsiteX5" fmla="*/ 60769 w 95795"/>
              <a:gd name="connsiteY5" fmla="*/ 156186 h 173145"/>
              <a:gd name="connsiteX6" fmla="*/ 89445 w 95795"/>
              <a:gd name="connsiteY6" fmla="*/ 86662 h 173145"/>
              <a:gd name="connsiteX7" fmla="*/ 83095 w 95795"/>
              <a:gd name="connsiteY7" fmla="*/ 16812 h 173145"/>
              <a:gd name="connsiteX0" fmla="*/ 83414 w 96114"/>
              <a:gd name="connsiteY0" fmla="*/ 16812 h 173746"/>
              <a:gd name="connsiteX1" fmla="*/ 13564 w 96114"/>
              <a:gd name="connsiteY1" fmla="*/ 7287 h 173746"/>
              <a:gd name="connsiteX2" fmla="*/ 3943 w 96114"/>
              <a:gd name="connsiteY2" fmla="*/ 34280 h 173746"/>
              <a:gd name="connsiteX3" fmla="*/ 18562 w 96114"/>
              <a:gd name="connsiteY3" fmla="*/ 94686 h 173746"/>
              <a:gd name="connsiteX4" fmla="*/ 7088 w 96114"/>
              <a:gd name="connsiteY4" fmla="*/ 163496 h 173746"/>
              <a:gd name="connsiteX5" fmla="*/ 61088 w 96114"/>
              <a:gd name="connsiteY5" fmla="*/ 156186 h 173746"/>
              <a:gd name="connsiteX6" fmla="*/ 89764 w 96114"/>
              <a:gd name="connsiteY6" fmla="*/ 86662 h 173746"/>
              <a:gd name="connsiteX7" fmla="*/ 83414 w 96114"/>
              <a:gd name="connsiteY7" fmla="*/ 16812 h 173746"/>
              <a:gd name="connsiteX0" fmla="*/ 96632 w 109332"/>
              <a:gd name="connsiteY0" fmla="*/ 16812 h 173746"/>
              <a:gd name="connsiteX1" fmla="*/ 26782 w 109332"/>
              <a:gd name="connsiteY1" fmla="*/ 7287 h 173746"/>
              <a:gd name="connsiteX2" fmla="*/ 833 w 109332"/>
              <a:gd name="connsiteY2" fmla="*/ 36793 h 173746"/>
              <a:gd name="connsiteX3" fmla="*/ 31780 w 109332"/>
              <a:gd name="connsiteY3" fmla="*/ 94686 h 173746"/>
              <a:gd name="connsiteX4" fmla="*/ 20306 w 109332"/>
              <a:gd name="connsiteY4" fmla="*/ 163496 h 173746"/>
              <a:gd name="connsiteX5" fmla="*/ 74306 w 109332"/>
              <a:gd name="connsiteY5" fmla="*/ 156186 h 173746"/>
              <a:gd name="connsiteX6" fmla="*/ 102982 w 109332"/>
              <a:gd name="connsiteY6" fmla="*/ 86662 h 173746"/>
              <a:gd name="connsiteX7" fmla="*/ 96632 w 109332"/>
              <a:gd name="connsiteY7" fmla="*/ 16812 h 173746"/>
              <a:gd name="connsiteX0" fmla="*/ 112939 w 130613"/>
              <a:gd name="connsiteY0" fmla="*/ 12647 h 169581"/>
              <a:gd name="connsiteX1" fmla="*/ 13245 w 130613"/>
              <a:gd name="connsiteY1" fmla="*/ 7287 h 169581"/>
              <a:gd name="connsiteX2" fmla="*/ 17140 w 130613"/>
              <a:gd name="connsiteY2" fmla="*/ 32628 h 169581"/>
              <a:gd name="connsiteX3" fmla="*/ 48087 w 130613"/>
              <a:gd name="connsiteY3" fmla="*/ 90521 h 169581"/>
              <a:gd name="connsiteX4" fmla="*/ 36613 w 130613"/>
              <a:gd name="connsiteY4" fmla="*/ 159331 h 169581"/>
              <a:gd name="connsiteX5" fmla="*/ 90613 w 130613"/>
              <a:gd name="connsiteY5" fmla="*/ 152021 h 169581"/>
              <a:gd name="connsiteX6" fmla="*/ 119289 w 130613"/>
              <a:gd name="connsiteY6" fmla="*/ 82497 h 169581"/>
              <a:gd name="connsiteX7" fmla="*/ 112939 w 130613"/>
              <a:gd name="connsiteY7" fmla="*/ 12647 h 169581"/>
              <a:gd name="connsiteX0" fmla="*/ 117027 w 134701"/>
              <a:gd name="connsiteY0" fmla="*/ 12647 h 169581"/>
              <a:gd name="connsiteX1" fmla="*/ 17333 w 134701"/>
              <a:gd name="connsiteY1" fmla="*/ 7287 h 169581"/>
              <a:gd name="connsiteX2" fmla="*/ 5807 w 134701"/>
              <a:gd name="connsiteY2" fmla="*/ 39889 h 169581"/>
              <a:gd name="connsiteX3" fmla="*/ 52175 w 134701"/>
              <a:gd name="connsiteY3" fmla="*/ 90521 h 169581"/>
              <a:gd name="connsiteX4" fmla="*/ 40701 w 134701"/>
              <a:gd name="connsiteY4" fmla="*/ 159331 h 169581"/>
              <a:gd name="connsiteX5" fmla="*/ 94701 w 134701"/>
              <a:gd name="connsiteY5" fmla="*/ 152021 h 169581"/>
              <a:gd name="connsiteX6" fmla="*/ 123377 w 134701"/>
              <a:gd name="connsiteY6" fmla="*/ 82497 h 169581"/>
              <a:gd name="connsiteX7" fmla="*/ 117027 w 134701"/>
              <a:gd name="connsiteY7" fmla="*/ 12647 h 169581"/>
              <a:gd name="connsiteX0" fmla="*/ 117027 w 134701"/>
              <a:gd name="connsiteY0" fmla="*/ 12647 h 164827"/>
              <a:gd name="connsiteX1" fmla="*/ 17333 w 134701"/>
              <a:gd name="connsiteY1" fmla="*/ 7287 h 164827"/>
              <a:gd name="connsiteX2" fmla="*/ 5807 w 134701"/>
              <a:gd name="connsiteY2" fmla="*/ 39889 h 164827"/>
              <a:gd name="connsiteX3" fmla="*/ 52175 w 134701"/>
              <a:gd name="connsiteY3" fmla="*/ 90521 h 164827"/>
              <a:gd name="connsiteX4" fmla="*/ 44228 w 134701"/>
              <a:gd name="connsiteY4" fmla="*/ 126663 h 164827"/>
              <a:gd name="connsiteX5" fmla="*/ 40701 w 134701"/>
              <a:gd name="connsiteY5" fmla="*/ 159331 h 164827"/>
              <a:gd name="connsiteX6" fmla="*/ 94701 w 134701"/>
              <a:gd name="connsiteY6" fmla="*/ 152021 h 164827"/>
              <a:gd name="connsiteX7" fmla="*/ 123377 w 134701"/>
              <a:gd name="connsiteY7" fmla="*/ 82497 h 164827"/>
              <a:gd name="connsiteX8" fmla="*/ 117027 w 134701"/>
              <a:gd name="connsiteY8" fmla="*/ 12647 h 164827"/>
              <a:gd name="connsiteX0" fmla="*/ 117027 w 134701"/>
              <a:gd name="connsiteY0" fmla="*/ 12647 h 164827"/>
              <a:gd name="connsiteX1" fmla="*/ 17333 w 134701"/>
              <a:gd name="connsiteY1" fmla="*/ 7287 h 164827"/>
              <a:gd name="connsiteX2" fmla="*/ 5807 w 134701"/>
              <a:gd name="connsiteY2" fmla="*/ 39889 h 164827"/>
              <a:gd name="connsiteX3" fmla="*/ 52175 w 134701"/>
              <a:gd name="connsiteY3" fmla="*/ 90521 h 164827"/>
              <a:gd name="connsiteX4" fmla="*/ 25228 w 134701"/>
              <a:gd name="connsiteY4" fmla="*/ 130384 h 164827"/>
              <a:gd name="connsiteX5" fmla="*/ 40701 w 134701"/>
              <a:gd name="connsiteY5" fmla="*/ 159331 h 164827"/>
              <a:gd name="connsiteX6" fmla="*/ 94701 w 134701"/>
              <a:gd name="connsiteY6" fmla="*/ 152021 h 164827"/>
              <a:gd name="connsiteX7" fmla="*/ 123377 w 134701"/>
              <a:gd name="connsiteY7" fmla="*/ 82497 h 164827"/>
              <a:gd name="connsiteX8" fmla="*/ 117027 w 134701"/>
              <a:gd name="connsiteY8" fmla="*/ 12647 h 164827"/>
              <a:gd name="connsiteX0" fmla="*/ 114457 w 132131"/>
              <a:gd name="connsiteY0" fmla="*/ 12647 h 164827"/>
              <a:gd name="connsiteX1" fmla="*/ 14763 w 132131"/>
              <a:gd name="connsiteY1" fmla="*/ 7287 h 164827"/>
              <a:gd name="connsiteX2" fmla="*/ 3237 w 132131"/>
              <a:gd name="connsiteY2" fmla="*/ 39889 h 164827"/>
              <a:gd name="connsiteX3" fmla="*/ 34184 w 132131"/>
              <a:gd name="connsiteY3" fmla="*/ 97782 h 164827"/>
              <a:gd name="connsiteX4" fmla="*/ 22658 w 132131"/>
              <a:gd name="connsiteY4" fmla="*/ 130384 h 164827"/>
              <a:gd name="connsiteX5" fmla="*/ 38131 w 132131"/>
              <a:gd name="connsiteY5" fmla="*/ 159331 h 164827"/>
              <a:gd name="connsiteX6" fmla="*/ 92131 w 132131"/>
              <a:gd name="connsiteY6" fmla="*/ 152021 h 164827"/>
              <a:gd name="connsiteX7" fmla="*/ 120807 w 132131"/>
              <a:gd name="connsiteY7" fmla="*/ 82497 h 164827"/>
              <a:gd name="connsiteX8" fmla="*/ 114457 w 132131"/>
              <a:gd name="connsiteY8" fmla="*/ 12647 h 164827"/>
              <a:gd name="connsiteX0" fmla="*/ 114457 w 132131"/>
              <a:gd name="connsiteY0" fmla="*/ 12647 h 164827"/>
              <a:gd name="connsiteX1" fmla="*/ 14763 w 132131"/>
              <a:gd name="connsiteY1" fmla="*/ 7287 h 164827"/>
              <a:gd name="connsiteX2" fmla="*/ 3237 w 132131"/>
              <a:gd name="connsiteY2" fmla="*/ 39889 h 164827"/>
              <a:gd name="connsiteX3" fmla="*/ 34184 w 132131"/>
              <a:gd name="connsiteY3" fmla="*/ 97782 h 164827"/>
              <a:gd name="connsiteX4" fmla="*/ 22658 w 132131"/>
              <a:gd name="connsiteY4" fmla="*/ 130384 h 164827"/>
              <a:gd name="connsiteX5" fmla="*/ 38131 w 132131"/>
              <a:gd name="connsiteY5" fmla="*/ 159331 h 164827"/>
              <a:gd name="connsiteX6" fmla="*/ 92131 w 132131"/>
              <a:gd name="connsiteY6" fmla="*/ 152021 h 164827"/>
              <a:gd name="connsiteX7" fmla="*/ 120807 w 132131"/>
              <a:gd name="connsiteY7" fmla="*/ 82497 h 164827"/>
              <a:gd name="connsiteX8" fmla="*/ 114457 w 132131"/>
              <a:gd name="connsiteY8" fmla="*/ 12647 h 164827"/>
              <a:gd name="connsiteX0" fmla="*/ 126036 w 143710"/>
              <a:gd name="connsiteY0" fmla="*/ 12647 h 164827"/>
              <a:gd name="connsiteX1" fmla="*/ 26342 w 143710"/>
              <a:gd name="connsiteY1" fmla="*/ 7287 h 164827"/>
              <a:gd name="connsiteX2" fmla="*/ 3237 w 143710"/>
              <a:gd name="connsiteY2" fmla="*/ 36283 h 164827"/>
              <a:gd name="connsiteX3" fmla="*/ 45763 w 143710"/>
              <a:gd name="connsiteY3" fmla="*/ 97782 h 164827"/>
              <a:gd name="connsiteX4" fmla="*/ 34237 w 143710"/>
              <a:gd name="connsiteY4" fmla="*/ 130384 h 164827"/>
              <a:gd name="connsiteX5" fmla="*/ 49710 w 143710"/>
              <a:gd name="connsiteY5" fmla="*/ 159331 h 164827"/>
              <a:gd name="connsiteX6" fmla="*/ 103710 w 143710"/>
              <a:gd name="connsiteY6" fmla="*/ 152021 h 164827"/>
              <a:gd name="connsiteX7" fmla="*/ 132386 w 143710"/>
              <a:gd name="connsiteY7" fmla="*/ 82497 h 164827"/>
              <a:gd name="connsiteX8" fmla="*/ 126036 w 143710"/>
              <a:gd name="connsiteY8" fmla="*/ 12647 h 164827"/>
              <a:gd name="connsiteX0" fmla="*/ 126036 w 144445"/>
              <a:gd name="connsiteY0" fmla="*/ 12647 h 164827"/>
              <a:gd name="connsiteX1" fmla="*/ 26342 w 144445"/>
              <a:gd name="connsiteY1" fmla="*/ 7287 h 164827"/>
              <a:gd name="connsiteX2" fmla="*/ 3237 w 144445"/>
              <a:gd name="connsiteY2" fmla="*/ 36283 h 164827"/>
              <a:gd name="connsiteX3" fmla="*/ 45763 w 144445"/>
              <a:gd name="connsiteY3" fmla="*/ 97782 h 164827"/>
              <a:gd name="connsiteX4" fmla="*/ 34237 w 144445"/>
              <a:gd name="connsiteY4" fmla="*/ 130384 h 164827"/>
              <a:gd name="connsiteX5" fmla="*/ 49710 w 144445"/>
              <a:gd name="connsiteY5" fmla="*/ 159331 h 164827"/>
              <a:gd name="connsiteX6" fmla="*/ 103710 w 144445"/>
              <a:gd name="connsiteY6" fmla="*/ 152021 h 164827"/>
              <a:gd name="connsiteX7" fmla="*/ 132386 w 144445"/>
              <a:gd name="connsiteY7" fmla="*/ 82497 h 164827"/>
              <a:gd name="connsiteX8" fmla="*/ 136797 w 144445"/>
              <a:gd name="connsiteY8" fmla="*/ 36514 h 164827"/>
              <a:gd name="connsiteX9" fmla="*/ 126036 w 144445"/>
              <a:gd name="connsiteY9" fmla="*/ 12647 h 164827"/>
              <a:gd name="connsiteX0" fmla="*/ 88079 w 144182"/>
              <a:gd name="connsiteY0" fmla="*/ 14450 h 164827"/>
              <a:gd name="connsiteX1" fmla="*/ 26342 w 144182"/>
              <a:gd name="connsiteY1" fmla="*/ 7287 h 164827"/>
              <a:gd name="connsiteX2" fmla="*/ 3237 w 144182"/>
              <a:gd name="connsiteY2" fmla="*/ 36283 h 164827"/>
              <a:gd name="connsiteX3" fmla="*/ 45763 w 144182"/>
              <a:gd name="connsiteY3" fmla="*/ 97782 h 164827"/>
              <a:gd name="connsiteX4" fmla="*/ 34237 w 144182"/>
              <a:gd name="connsiteY4" fmla="*/ 130384 h 164827"/>
              <a:gd name="connsiteX5" fmla="*/ 49710 w 144182"/>
              <a:gd name="connsiteY5" fmla="*/ 159331 h 164827"/>
              <a:gd name="connsiteX6" fmla="*/ 103710 w 144182"/>
              <a:gd name="connsiteY6" fmla="*/ 152021 h 164827"/>
              <a:gd name="connsiteX7" fmla="*/ 132386 w 144182"/>
              <a:gd name="connsiteY7" fmla="*/ 82497 h 164827"/>
              <a:gd name="connsiteX8" fmla="*/ 136797 w 144182"/>
              <a:gd name="connsiteY8" fmla="*/ 36514 h 164827"/>
              <a:gd name="connsiteX9" fmla="*/ 88079 w 144182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34237 w 134930"/>
              <a:gd name="connsiteY4" fmla="*/ 130384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29623 w 134930"/>
              <a:gd name="connsiteY4" fmla="*/ 143181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5310 w 134930"/>
              <a:gd name="connsiteY4" fmla="*/ 143557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5289"/>
              <a:gd name="connsiteX1" fmla="*/ 26342 w 134930"/>
              <a:gd name="connsiteY1" fmla="*/ 7287 h 165289"/>
              <a:gd name="connsiteX2" fmla="*/ 3237 w 134930"/>
              <a:gd name="connsiteY2" fmla="*/ 36283 h 165289"/>
              <a:gd name="connsiteX3" fmla="*/ 45763 w 134930"/>
              <a:gd name="connsiteY3" fmla="*/ 97782 h 165289"/>
              <a:gd name="connsiteX4" fmla="*/ 5310 w 134930"/>
              <a:gd name="connsiteY4" fmla="*/ 143557 h 165289"/>
              <a:gd name="connsiteX5" fmla="*/ 30336 w 134930"/>
              <a:gd name="connsiteY5" fmla="*/ 162104 h 165289"/>
              <a:gd name="connsiteX6" fmla="*/ 103710 w 134930"/>
              <a:gd name="connsiteY6" fmla="*/ 152021 h 165289"/>
              <a:gd name="connsiteX7" fmla="*/ 132386 w 134930"/>
              <a:gd name="connsiteY7" fmla="*/ 82497 h 165289"/>
              <a:gd name="connsiteX8" fmla="*/ 118973 w 134930"/>
              <a:gd name="connsiteY8" fmla="*/ 36135 h 165289"/>
              <a:gd name="connsiteX9" fmla="*/ 88079 w 134930"/>
              <a:gd name="connsiteY9" fmla="*/ 14450 h 165289"/>
              <a:gd name="connsiteX0" fmla="*/ 88079 w 140853"/>
              <a:gd name="connsiteY0" fmla="*/ 14450 h 168592"/>
              <a:gd name="connsiteX1" fmla="*/ 26342 w 140853"/>
              <a:gd name="connsiteY1" fmla="*/ 7287 h 168592"/>
              <a:gd name="connsiteX2" fmla="*/ 3237 w 140853"/>
              <a:gd name="connsiteY2" fmla="*/ 36283 h 168592"/>
              <a:gd name="connsiteX3" fmla="*/ 45763 w 140853"/>
              <a:gd name="connsiteY3" fmla="*/ 97782 h 168592"/>
              <a:gd name="connsiteX4" fmla="*/ 5310 w 140853"/>
              <a:gd name="connsiteY4" fmla="*/ 143557 h 168592"/>
              <a:gd name="connsiteX5" fmla="*/ 30336 w 140853"/>
              <a:gd name="connsiteY5" fmla="*/ 162104 h 168592"/>
              <a:gd name="connsiteX6" fmla="*/ 68173 w 140853"/>
              <a:gd name="connsiteY6" fmla="*/ 155324 h 168592"/>
              <a:gd name="connsiteX7" fmla="*/ 132386 w 140853"/>
              <a:gd name="connsiteY7" fmla="*/ 82497 h 168592"/>
              <a:gd name="connsiteX8" fmla="*/ 118973 w 140853"/>
              <a:gd name="connsiteY8" fmla="*/ 36135 h 168592"/>
              <a:gd name="connsiteX9" fmla="*/ 88079 w 140853"/>
              <a:gd name="connsiteY9" fmla="*/ 14450 h 168592"/>
              <a:gd name="connsiteX0" fmla="*/ 88079 w 140853"/>
              <a:gd name="connsiteY0" fmla="*/ 14450 h 168592"/>
              <a:gd name="connsiteX1" fmla="*/ 26342 w 140853"/>
              <a:gd name="connsiteY1" fmla="*/ 7287 h 168592"/>
              <a:gd name="connsiteX2" fmla="*/ 3237 w 140853"/>
              <a:gd name="connsiteY2" fmla="*/ 36283 h 168592"/>
              <a:gd name="connsiteX3" fmla="*/ 45763 w 140853"/>
              <a:gd name="connsiteY3" fmla="*/ 97782 h 168592"/>
              <a:gd name="connsiteX4" fmla="*/ 5310 w 140853"/>
              <a:gd name="connsiteY4" fmla="*/ 143557 h 168592"/>
              <a:gd name="connsiteX5" fmla="*/ 30336 w 140853"/>
              <a:gd name="connsiteY5" fmla="*/ 162104 h 168592"/>
              <a:gd name="connsiteX6" fmla="*/ 68173 w 140853"/>
              <a:gd name="connsiteY6" fmla="*/ 155324 h 168592"/>
              <a:gd name="connsiteX7" fmla="*/ 132386 w 140853"/>
              <a:gd name="connsiteY7" fmla="*/ 82497 h 168592"/>
              <a:gd name="connsiteX8" fmla="*/ 118973 w 140853"/>
              <a:gd name="connsiteY8" fmla="*/ 36135 h 168592"/>
              <a:gd name="connsiteX9" fmla="*/ 88079 w 140853"/>
              <a:gd name="connsiteY9" fmla="*/ 14450 h 168592"/>
              <a:gd name="connsiteX0" fmla="*/ 88079 w 121720"/>
              <a:gd name="connsiteY0" fmla="*/ 14450 h 168592"/>
              <a:gd name="connsiteX1" fmla="*/ 26342 w 121720"/>
              <a:gd name="connsiteY1" fmla="*/ 7287 h 168592"/>
              <a:gd name="connsiteX2" fmla="*/ 3237 w 121720"/>
              <a:gd name="connsiteY2" fmla="*/ 36283 h 168592"/>
              <a:gd name="connsiteX3" fmla="*/ 45763 w 121720"/>
              <a:gd name="connsiteY3" fmla="*/ 97782 h 168592"/>
              <a:gd name="connsiteX4" fmla="*/ 5310 w 121720"/>
              <a:gd name="connsiteY4" fmla="*/ 143557 h 168592"/>
              <a:gd name="connsiteX5" fmla="*/ 30336 w 121720"/>
              <a:gd name="connsiteY5" fmla="*/ 162104 h 168592"/>
              <a:gd name="connsiteX6" fmla="*/ 68173 w 121720"/>
              <a:gd name="connsiteY6" fmla="*/ 155324 h 168592"/>
              <a:gd name="connsiteX7" fmla="*/ 104564 w 121720"/>
              <a:gd name="connsiteY7" fmla="*/ 113969 h 168592"/>
              <a:gd name="connsiteX8" fmla="*/ 118973 w 121720"/>
              <a:gd name="connsiteY8" fmla="*/ 36135 h 168592"/>
              <a:gd name="connsiteX9" fmla="*/ 88079 w 121720"/>
              <a:gd name="connsiteY9" fmla="*/ 14450 h 168592"/>
              <a:gd name="connsiteX0" fmla="*/ 88079 w 111709"/>
              <a:gd name="connsiteY0" fmla="*/ 14450 h 168592"/>
              <a:gd name="connsiteX1" fmla="*/ 26342 w 111709"/>
              <a:gd name="connsiteY1" fmla="*/ 7287 h 168592"/>
              <a:gd name="connsiteX2" fmla="*/ 3237 w 111709"/>
              <a:gd name="connsiteY2" fmla="*/ 36283 h 168592"/>
              <a:gd name="connsiteX3" fmla="*/ 45763 w 111709"/>
              <a:gd name="connsiteY3" fmla="*/ 97782 h 168592"/>
              <a:gd name="connsiteX4" fmla="*/ 5310 w 111709"/>
              <a:gd name="connsiteY4" fmla="*/ 143557 h 168592"/>
              <a:gd name="connsiteX5" fmla="*/ 30336 w 111709"/>
              <a:gd name="connsiteY5" fmla="*/ 162104 h 168592"/>
              <a:gd name="connsiteX6" fmla="*/ 68173 w 111709"/>
              <a:gd name="connsiteY6" fmla="*/ 155324 h 168592"/>
              <a:gd name="connsiteX7" fmla="*/ 104564 w 111709"/>
              <a:gd name="connsiteY7" fmla="*/ 113969 h 168592"/>
              <a:gd name="connsiteX8" fmla="*/ 108962 w 111709"/>
              <a:gd name="connsiteY8" fmla="*/ 68739 h 168592"/>
              <a:gd name="connsiteX9" fmla="*/ 88079 w 111709"/>
              <a:gd name="connsiteY9" fmla="*/ 14450 h 168592"/>
              <a:gd name="connsiteX0" fmla="*/ 66073 w 115377"/>
              <a:gd name="connsiteY0" fmla="*/ 25780 h 168592"/>
              <a:gd name="connsiteX1" fmla="*/ 26342 w 115377"/>
              <a:gd name="connsiteY1" fmla="*/ 7287 h 168592"/>
              <a:gd name="connsiteX2" fmla="*/ 3237 w 115377"/>
              <a:gd name="connsiteY2" fmla="*/ 36283 h 168592"/>
              <a:gd name="connsiteX3" fmla="*/ 45763 w 115377"/>
              <a:gd name="connsiteY3" fmla="*/ 97782 h 168592"/>
              <a:gd name="connsiteX4" fmla="*/ 5310 w 115377"/>
              <a:gd name="connsiteY4" fmla="*/ 143557 h 168592"/>
              <a:gd name="connsiteX5" fmla="*/ 30336 w 115377"/>
              <a:gd name="connsiteY5" fmla="*/ 162104 h 168592"/>
              <a:gd name="connsiteX6" fmla="*/ 68173 w 115377"/>
              <a:gd name="connsiteY6" fmla="*/ 155324 h 168592"/>
              <a:gd name="connsiteX7" fmla="*/ 104564 w 115377"/>
              <a:gd name="connsiteY7" fmla="*/ 113969 h 168592"/>
              <a:gd name="connsiteX8" fmla="*/ 108962 w 115377"/>
              <a:gd name="connsiteY8" fmla="*/ 68739 h 168592"/>
              <a:gd name="connsiteX9" fmla="*/ 66073 w 115377"/>
              <a:gd name="connsiteY9" fmla="*/ 25780 h 168592"/>
              <a:gd name="connsiteX0" fmla="*/ 66073 w 115377"/>
              <a:gd name="connsiteY0" fmla="*/ 25780 h 168592"/>
              <a:gd name="connsiteX1" fmla="*/ 26342 w 115377"/>
              <a:gd name="connsiteY1" fmla="*/ 7287 h 168592"/>
              <a:gd name="connsiteX2" fmla="*/ 3237 w 115377"/>
              <a:gd name="connsiteY2" fmla="*/ 36283 h 168592"/>
              <a:gd name="connsiteX3" fmla="*/ 45763 w 115377"/>
              <a:gd name="connsiteY3" fmla="*/ 97782 h 168592"/>
              <a:gd name="connsiteX4" fmla="*/ 5310 w 115377"/>
              <a:gd name="connsiteY4" fmla="*/ 143557 h 168592"/>
              <a:gd name="connsiteX5" fmla="*/ 30336 w 115377"/>
              <a:gd name="connsiteY5" fmla="*/ 162104 h 168592"/>
              <a:gd name="connsiteX6" fmla="*/ 68173 w 115377"/>
              <a:gd name="connsiteY6" fmla="*/ 155324 h 168592"/>
              <a:gd name="connsiteX7" fmla="*/ 104564 w 115377"/>
              <a:gd name="connsiteY7" fmla="*/ 113969 h 168592"/>
              <a:gd name="connsiteX8" fmla="*/ 108962 w 115377"/>
              <a:gd name="connsiteY8" fmla="*/ 68739 h 168592"/>
              <a:gd name="connsiteX9" fmla="*/ 66073 w 115377"/>
              <a:gd name="connsiteY9" fmla="*/ 25780 h 168592"/>
              <a:gd name="connsiteX0" fmla="*/ 66073 w 111893"/>
              <a:gd name="connsiteY0" fmla="*/ 25780 h 168592"/>
              <a:gd name="connsiteX1" fmla="*/ 26342 w 111893"/>
              <a:gd name="connsiteY1" fmla="*/ 7287 h 168592"/>
              <a:gd name="connsiteX2" fmla="*/ 3237 w 111893"/>
              <a:gd name="connsiteY2" fmla="*/ 36283 h 168592"/>
              <a:gd name="connsiteX3" fmla="*/ 45763 w 111893"/>
              <a:gd name="connsiteY3" fmla="*/ 97782 h 168592"/>
              <a:gd name="connsiteX4" fmla="*/ 5310 w 111893"/>
              <a:gd name="connsiteY4" fmla="*/ 143557 h 168592"/>
              <a:gd name="connsiteX5" fmla="*/ 30336 w 111893"/>
              <a:gd name="connsiteY5" fmla="*/ 162104 h 168592"/>
              <a:gd name="connsiteX6" fmla="*/ 68173 w 111893"/>
              <a:gd name="connsiteY6" fmla="*/ 155324 h 168592"/>
              <a:gd name="connsiteX7" fmla="*/ 104564 w 111893"/>
              <a:gd name="connsiteY7" fmla="*/ 113969 h 168592"/>
              <a:gd name="connsiteX8" fmla="*/ 108962 w 111893"/>
              <a:gd name="connsiteY8" fmla="*/ 68739 h 168592"/>
              <a:gd name="connsiteX9" fmla="*/ 86977 w 111893"/>
              <a:gd name="connsiteY9" fmla="*/ 42845 h 168592"/>
              <a:gd name="connsiteX10" fmla="*/ 66073 w 111893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66073 w 111362"/>
              <a:gd name="connsiteY10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102726 w 111362"/>
              <a:gd name="connsiteY10" fmla="*/ 51106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95600 w 111362"/>
              <a:gd name="connsiteY10" fmla="*/ 42870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96160 w 111362"/>
              <a:gd name="connsiteY10" fmla="*/ 31432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7196 w 111362"/>
              <a:gd name="connsiteY9" fmla="*/ 48593 h 168592"/>
              <a:gd name="connsiteX10" fmla="*/ 96160 w 111362"/>
              <a:gd name="connsiteY10" fmla="*/ 31432 h 168592"/>
              <a:gd name="connsiteX11" fmla="*/ 66073 w 111362"/>
              <a:gd name="connsiteY11" fmla="*/ 25780 h 168592"/>
              <a:gd name="connsiteX0" fmla="*/ 66073 w 111990"/>
              <a:gd name="connsiteY0" fmla="*/ 25780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66073 w 111990"/>
              <a:gd name="connsiteY11" fmla="*/ 25780 h 168592"/>
              <a:gd name="connsiteX0" fmla="*/ 66073 w 111990"/>
              <a:gd name="connsiteY0" fmla="*/ 25780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66073 w 111990"/>
              <a:gd name="connsiteY11" fmla="*/ 25780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5371 w 111990"/>
              <a:gd name="connsiteY10" fmla="*/ 36385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5371 w 111990"/>
              <a:gd name="connsiteY10" fmla="*/ 36385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16297 w 111990"/>
              <a:gd name="connsiteY3" fmla="*/ 51166 h 168592"/>
              <a:gd name="connsiteX4" fmla="*/ 45763 w 111990"/>
              <a:gd name="connsiteY4" fmla="*/ 97782 h 168592"/>
              <a:gd name="connsiteX5" fmla="*/ 5310 w 111990"/>
              <a:gd name="connsiteY5" fmla="*/ 143557 h 168592"/>
              <a:gd name="connsiteX6" fmla="*/ 30336 w 111990"/>
              <a:gd name="connsiteY6" fmla="*/ 162104 h 168592"/>
              <a:gd name="connsiteX7" fmla="*/ 68173 w 111990"/>
              <a:gd name="connsiteY7" fmla="*/ 155324 h 168592"/>
              <a:gd name="connsiteX8" fmla="*/ 104564 w 111990"/>
              <a:gd name="connsiteY8" fmla="*/ 113969 h 168592"/>
              <a:gd name="connsiteX9" fmla="*/ 108962 w 111990"/>
              <a:gd name="connsiteY9" fmla="*/ 68739 h 168592"/>
              <a:gd name="connsiteX10" fmla="*/ 97196 w 111990"/>
              <a:gd name="connsiteY10" fmla="*/ 48593 h 168592"/>
              <a:gd name="connsiteX11" fmla="*/ 95371 w 111990"/>
              <a:gd name="connsiteY11" fmla="*/ 36385 h 168592"/>
              <a:gd name="connsiteX12" fmla="*/ 84533 w 111990"/>
              <a:gd name="connsiteY12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19269 w 111990"/>
              <a:gd name="connsiteY3" fmla="*/ 48897 h 168592"/>
              <a:gd name="connsiteX4" fmla="*/ 45763 w 111990"/>
              <a:gd name="connsiteY4" fmla="*/ 97782 h 168592"/>
              <a:gd name="connsiteX5" fmla="*/ 5310 w 111990"/>
              <a:gd name="connsiteY5" fmla="*/ 143557 h 168592"/>
              <a:gd name="connsiteX6" fmla="*/ 30336 w 111990"/>
              <a:gd name="connsiteY6" fmla="*/ 162104 h 168592"/>
              <a:gd name="connsiteX7" fmla="*/ 68173 w 111990"/>
              <a:gd name="connsiteY7" fmla="*/ 155324 h 168592"/>
              <a:gd name="connsiteX8" fmla="*/ 104564 w 111990"/>
              <a:gd name="connsiteY8" fmla="*/ 113969 h 168592"/>
              <a:gd name="connsiteX9" fmla="*/ 108962 w 111990"/>
              <a:gd name="connsiteY9" fmla="*/ 68739 h 168592"/>
              <a:gd name="connsiteX10" fmla="*/ 97196 w 111990"/>
              <a:gd name="connsiteY10" fmla="*/ 48593 h 168592"/>
              <a:gd name="connsiteX11" fmla="*/ 95371 w 111990"/>
              <a:gd name="connsiteY11" fmla="*/ 36385 h 168592"/>
              <a:gd name="connsiteX12" fmla="*/ 84533 w 111990"/>
              <a:gd name="connsiteY12" fmla="*/ 19468 h 168592"/>
              <a:gd name="connsiteX0" fmla="*/ 102370 w 129827"/>
              <a:gd name="connsiteY0" fmla="*/ 19468 h 168592"/>
              <a:gd name="connsiteX1" fmla="*/ 44179 w 129827"/>
              <a:gd name="connsiteY1" fmla="*/ 7287 h 168592"/>
              <a:gd name="connsiteX2" fmla="*/ 3237 w 129827"/>
              <a:gd name="connsiteY2" fmla="*/ 42304 h 168592"/>
              <a:gd name="connsiteX3" fmla="*/ 37106 w 129827"/>
              <a:gd name="connsiteY3" fmla="*/ 48897 h 168592"/>
              <a:gd name="connsiteX4" fmla="*/ 63600 w 129827"/>
              <a:gd name="connsiteY4" fmla="*/ 97782 h 168592"/>
              <a:gd name="connsiteX5" fmla="*/ 23147 w 129827"/>
              <a:gd name="connsiteY5" fmla="*/ 143557 h 168592"/>
              <a:gd name="connsiteX6" fmla="*/ 48173 w 129827"/>
              <a:gd name="connsiteY6" fmla="*/ 162104 h 168592"/>
              <a:gd name="connsiteX7" fmla="*/ 86010 w 129827"/>
              <a:gd name="connsiteY7" fmla="*/ 155324 h 168592"/>
              <a:gd name="connsiteX8" fmla="*/ 122401 w 129827"/>
              <a:gd name="connsiteY8" fmla="*/ 113969 h 168592"/>
              <a:gd name="connsiteX9" fmla="*/ 126799 w 129827"/>
              <a:gd name="connsiteY9" fmla="*/ 68739 h 168592"/>
              <a:gd name="connsiteX10" fmla="*/ 115033 w 129827"/>
              <a:gd name="connsiteY10" fmla="*/ 48593 h 168592"/>
              <a:gd name="connsiteX11" fmla="*/ 113208 w 129827"/>
              <a:gd name="connsiteY11" fmla="*/ 36385 h 168592"/>
              <a:gd name="connsiteX12" fmla="*/ 102370 w 129827"/>
              <a:gd name="connsiteY12" fmla="*/ 19468 h 168592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3600 w 129827"/>
              <a:gd name="connsiteY4" fmla="*/ 90849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3600 w 129827"/>
              <a:gd name="connsiteY4" fmla="*/ 90849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51315 w 129827"/>
              <a:gd name="connsiteY5" fmla="*/ 113960 h 161659"/>
              <a:gd name="connsiteX6" fmla="*/ 23147 w 129827"/>
              <a:gd name="connsiteY6" fmla="*/ 136624 h 161659"/>
              <a:gd name="connsiteX7" fmla="*/ 48173 w 129827"/>
              <a:gd name="connsiteY7" fmla="*/ 155171 h 161659"/>
              <a:gd name="connsiteX8" fmla="*/ 86010 w 129827"/>
              <a:gd name="connsiteY8" fmla="*/ 148391 h 161659"/>
              <a:gd name="connsiteX9" fmla="*/ 122401 w 129827"/>
              <a:gd name="connsiteY9" fmla="*/ 107036 h 161659"/>
              <a:gd name="connsiteX10" fmla="*/ 126799 w 129827"/>
              <a:gd name="connsiteY10" fmla="*/ 61806 h 161659"/>
              <a:gd name="connsiteX11" fmla="*/ 115033 w 129827"/>
              <a:gd name="connsiteY11" fmla="*/ 41660 h 161659"/>
              <a:gd name="connsiteX12" fmla="*/ 113208 w 129827"/>
              <a:gd name="connsiteY12" fmla="*/ 29452 h 161659"/>
              <a:gd name="connsiteX13" fmla="*/ 102370 w 129827"/>
              <a:gd name="connsiteY13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60424 w 129827"/>
              <a:gd name="connsiteY5" fmla="*/ 116339 h 161659"/>
              <a:gd name="connsiteX6" fmla="*/ 23147 w 129827"/>
              <a:gd name="connsiteY6" fmla="*/ 136624 h 161659"/>
              <a:gd name="connsiteX7" fmla="*/ 48173 w 129827"/>
              <a:gd name="connsiteY7" fmla="*/ 155171 h 161659"/>
              <a:gd name="connsiteX8" fmla="*/ 86010 w 129827"/>
              <a:gd name="connsiteY8" fmla="*/ 148391 h 161659"/>
              <a:gd name="connsiteX9" fmla="*/ 122401 w 129827"/>
              <a:gd name="connsiteY9" fmla="*/ 107036 h 161659"/>
              <a:gd name="connsiteX10" fmla="*/ 126799 w 129827"/>
              <a:gd name="connsiteY10" fmla="*/ 61806 h 161659"/>
              <a:gd name="connsiteX11" fmla="*/ 115033 w 129827"/>
              <a:gd name="connsiteY11" fmla="*/ 41660 h 161659"/>
              <a:gd name="connsiteX12" fmla="*/ 113208 w 129827"/>
              <a:gd name="connsiteY12" fmla="*/ 29452 h 161659"/>
              <a:gd name="connsiteX13" fmla="*/ 102370 w 129827"/>
              <a:gd name="connsiteY13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1603 w 129827"/>
              <a:gd name="connsiteY4" fmla="*/ 58632 h 161659"/>
              <a:gd name="connsiteX5" fmla="*/ 69106 w 129827"/>
              <a:gd name="connsiteY5" fmla="*/ 90601 h 161659"/>
              <a:gd name="connsiteX6" fmla="*/ 60424 w 129827"/>
              <a:gd name="connsiteY6" fmla="*/ 116339 h 161659"/>
              <a:gd name="connsiteX7" fmla="*/ 23147 w 129827"/>
              <a:gd name="connsiteY7" fmla="*/ 136624 h 161659"/>
              <a:gd name="connsiteX8" fmla="*/ 48173 w 129827"/>
              <a:gd name="connsiteY8" fmla="*/ 155171 h 161659"/>
              <a:gd name="connsiteX9" fmla="*/ 86010 w 129827"/>
              <a:gd name="connsiteY9" fmla="*/ 148391 h 161659"/>
              <a:gd name="connsiteX10" fmla="*/ 122401 w 129827"/>
              <a:gd name="connsiteY10" fmla="*/ 107036 h 161659"/>
              <a:gd name="connsiteX11" fmla="*/ 126799 w 129827"/>
              <a:gd name="connsiteY11" fmla="*/ 61806 h 161659"/>
              <a:gd name="connsiteX12" fmla="*/ 115033 w 129827"/>
              <a:gd name="connsiteY12" fmla="*/ 41660 h 161659"/>
              <a:gd name="connsiteX13" fmla="*/ 113208 w 129827"/>
              <a:gd name="connsiteY13" fmla="*/ 29452 h 161659"/>
              <a:gd name="connsiteX14" fmla="*/ 102370 w 129827"/>
              <a:gd name="connsiteY14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69106 w 129827"/>
              <a:gd name="connsiteY5" fmla="*/ 90601 h 161659"/>
              <a:gd name="connsiteX6" fmla="*/ 60424 w 129827"/>
              <a:gd name="connsiteY6" fmla="*/ 116339 h 161659"/>
              <a:gd name="connsiteX7" fmla="*/ 23147 w 129827"/>
              <a:gd name="connsiteY7" fmla="*/ 136624 h 161659"/>
              <a:gd name="connsiteX8" fmla="*/ 48173 w 129827"/>
              <a:gd name="connsiteY8" fmla="*/ 155171 h 161659"/>
              <a:gd name="connsiteX9" fmla="*/ 86010 w 129827"/>
              <a:gd name="connsiteY9" fmla="*/ 148391 h 161659"/>
              <a:gd name="connsiteX10" fmla="*/ 122401 w 129827"/>
              <a:gd name="connsiteY10" fmla="*/ 107036 h 161659"/>
              <a:gd name="connsiteX11" fmla="*/ 126799 w 129827"/>
              <a:gd name="connsiteY11" fmla="*/ 61806 h 161659"/>
              <a:gd name="connsiteX12" fmla="*/ 115033 w 129827"/>
              <a:gd name="connsiteY12" fmla="*/ 41660 h 161659"/>
              <a:gd name="connsiteX13" fmla="*/ 113208 w 129827"/>
              <a:gd name="connsiteY13" fmla="*/ 29452 h 161659"/>
              <a:gd name="connsiteX14" fmla="*/ 102370 w 129827"/>
              <a:gd name="connsiteY14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66194 w 129827"/>
              <a:gd name="connsiteY5" fmla="*/ 74045 h 161659"/>
              <a:gd name="connsiteX6" fmla="*/ 69106 w 129827"/>
              <a:gd name="connsiteY6" fmla="*/ 90601 h 161659"/>
              <a:gd name="connsiteX7" fmla="*/ 60424 w 129827"/>
              <a:gd name="connsiteY7" fmla="*/ 116339 h 161659"/>
              <a:gd name="connsiteX8" fmla="*/ 23147 w 129827"/>
              <a:gd name="connsiteY8" fmla="*/ 136624 h 161659"/>
              <a:gd name="connsiteX9" fmla="*/ 48173 w 129827"/>
              <a:gd name="connsiteY9" fmla="*/ 155171 h 161659"/>
              <a:gd name="connsiteX10" fmla="*/ 86010 w 129827"/>
              <a:gd name="connsiteY10" fmla="*/ 148391 h 161659"/>
              <a:gd name="connsiteX11" fmla="*/ 122401 w 129827"/>
              <a:gd name="connsiteY11" fmla="*/ 107036 h 161659"/>
              <a:gd name="connsiteX12" fmla="*/ 126799 w 129827"/>
              <a:gd name="connsiteY12" fmla="*/ 61806 h 161659"/>
              <a:gd name="connsiteX13" fmla="*/ 115033 w 129827"/>
              <a:gd name="connsiteY13" fmla="*/ 41660 h 161659"/>
              <a:gd name="connsiteX14" fmla="*/ 113208 w 129827"/>
              <a:gd name="connsiteY14" fmla="*/ 29452 h 161659"/>
              <a:gd name="connsiteX15" fmla="*/ 102370 w 129827"/>
              <a:gd name="connsiteY15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70315 w 129827"/>
              <a:gd name="connsiteY5" fmla="*/ 77330 h 161659"/>
              <a:gd name="connsiteX6" fmla="*/ 69106 w 129827"/>
              <a:gd name="connsiteY6" fmla="*/ 90601 h 161659"/>
              <a:gd name="connsiteX7" fmla="*/ 60424 w 129827"/>
              <a:gd name="connsiteY7" fmla="*/ 116339 h 161659"/>
              <a:gd name="connsiteX8" fmla="*/ 23147 w 129827"/>
              <a:gd name="connsiteY8" fmla="*/ 136624 h 161659"/>
              <a:gd name="connsiteX9" fmla="*/ 48173 w 129827"/>
              <a:gd name="connsiteY9" fmla="*/ 155171 h 161659"/>
              <a:gd name="connsiteX10" fmla="*/ 86010 w 129827"/>
              <a:gd name="connsiteY10" fmla="*/ 148391 h 161659"/>
              <a:gd name="connsiteX11" fmla="*/ 122401 w 129827"/>
              <a:gd name="connsiteY11" fmla="*/ 107036 h 161659"/>
              <a:gd name="connsiteX12" fmla="*/ 126799 w 129827"/>
              <a:gd name="connsiteY12" fmla="*/ 61806 h 161659"/>
              <a:gd name="connsiteX13" fmla="*/ 115033 w 129827"/>
              <a:gd name="connsiteY13" fmla="*/ 41660 h 161659"/>
              <a:gd name="connsiteX14" fmla="*/ 113208 w 129827"/>
              <a:gd name="connsiteY14" fmla="*/ 29452 h 161659"/>
              <a:gd name="connsiteX15" fmla="*/ 102370 w 129827"/>
              <a:gd name="connsiteY15" fmla="*/ 12535 h 161659"/>
              <a:gd name="connsiteX0" fmla="*/ 104462 w 131919"/>
              <a:gd name="connsiteY0" fmla="*/ 12535 h 161659"/>
              <a:gd name="connsiteX1" fmla="*/ 19155 w 131919"/>
              <a:gd name="connsiteY1" fmla="*/ 8853 h 161659"/>
              <a:gd name="connsiteX2" fmla="*/ 7224 w 131919"/>
              <a:gd name="connsiteY2" fmla="*/ 17965 h 161659"/>
              <a:gd name="connsiteX3" fmla="*/ 5329 w 131919"/>
              <a:gd name="connsiteY3" fmla="*/ 35371 h 161659"/>
              <a:gd name="connsiteX4" fmla="*/ 39198 w 131919"/>
              <a:gd name="connsiteY4" fmla="*/ 41964 h 161659"/>
              <a:gd name="connsiteX5" fmla="*/ 60531 w 131919"/>
              <a:gd name="connsiteY5" fmla="*/ 57956 h 161659"/>
              <a:gd name="connsiteX6" fmla="*/ 72407 w 131919"/>
              <a:gd name="connsiteY6" fmla="*/ 77330 h 161659"/>
              <a:gd name="connsiteX7" fmla="*/ 71198 w 131919"/>
              <a:gd name="connsiteY7" fmla="*/ 90601 h 161659"/>
              <a:gd name="connsiteX8" fmla="*/ 62516 w 131919"/>
              <a:gd name="connsiteY8" fmla="*/ 116339 h 161659"/>
              <a:gd name="connsiteX9" fmla="*/ 25239 w 131919"/>
              <a:gd name="connsiteY9" fmla="*/ 136624 h 161659"/>
              <a:gd name="connsiteX10" fmla="*/ 50265 w 131919"/>
              <a:gd name="connsiteY10" fmla="*/ 155171 h 161659"/>
              <a:gd name="connsiteX11" fmla="*/ 88102 w 131919"/>
              <a:gd name="connsiteY11" fmla="*/ 148391 h 161659"/>
              <a:gd name="connsiteX12" fmla="*/ 124493 w 131919"/>
              <a:gd name="connsiteY12" fmla="*/ 107036 h 161659"/>
              <a:gd name="connsiteX13" fmla="*/ 128891 w 131919"/>
              <a:gd name="connsiteY13" fmla="*/ 61806 h 161659"/>
              <a:gd name="connsiteX14" fmla="*/ 117125 w 131919"/>
              <a:gd name="connsiteY14" fmla="*/ 41660 h 161659"/>
              <a:gd name="connsiteX15" fmla="*/ 115300 w 131919"/>
              <a:gd name="connsiteY15" fmla="*/ 29452 h 161659"/>
              <a:gd name="connsiteX16" fmla="*/ 104462 w 131919"/>
              <a:gd name="connsiteY16" fmla="*/ 12535 h 161659"/>
              <a:gd name="connsiteX0" fmla="*/ 112539 w 139996"/>
              <a:gd name="connsiteY0" fmla="*/ 12535 h 161659"/>
              <a:gd name="connsiteX1" fmla="*/ 27232 w 139996"/>
              <a:gd name="connsiteY1" fmla="*/ 8853 h 161659"/>
              <a:gd name="connsiteX2" fmla="*/ 2304 w 139996"/>
              <a:gd name="connsiteY2" fmla="*/ 17842 h 161659"/>
              <a:gd name="connsiteX3" fmla="*/ 13406 w 139996"/>
              <a:gd name="connsiteY3" fmla="*/ 35371 h 161659"/>
              <a:gd name="connsiteX4" fmla="*/ 47275 w 139996"/>
              <a:gd name="connsiteY4" fmla="*/ 41964 h 161659"/>
              <a:gd name="connsiteX5" fmla="*/ 68608 w 139996"/>
              <a:gd name="connsiteY5" fmla="*/ 57956 h 161659"/>
              <a:gd name="connsiteX6" fmla="*/ 80484 w 139996"/>
              <a:gd name="connsiteY6" fmla="*/ 77330 h 161659"/>
              <a:gd name="connsiteX7" fmla="*/ 79275 w 139996"/>
              <a:gd name="connsiteY7" fmla="*/ 90601 h 161659"/>
              <a:gd name="connsiteX8" fmla="*/ 70593 w 139996"/>
              <a:gd name="connsiteY8" fmla="*/ 116339 h 161659"/>
              <a:gd name="connsiteX9" fmla="*/ 33316 w 139996"/>
              <a:gd name="connsiteY9" fmla="*/ 136624 h 161659"/>
              <a:gd name="connsiteX10" fmla="*/ 58342 w 139996"/>
              <a:gd name="connsiteY10" fmla="*/ 155171 h 161659"/>
              <a:gd name="connsiteX11" fmla="*/ 96179 w 139996"/>
              <a:gd name="connsiteY11" fmla="*/ 148391 h 161659"/>
              <a:gd name="connsiteX12" fmla="*/ 132570 w 139996"/>
              <a:gd name="connsiteY12" fmla="*/ 107036 h 161659"/>
              <a:gd name="connsiteX13" fmla="*/ 136968 w 139996"/>
              <a:gd name="connsiteY13" fmla="*/ 61806 h 161659"/>
              <a:gd name="connsiteX14" fmla="*/ 125202 w 139996"/>
              <a:gd name="connsiteY14" fmla="*/ 41660 h 161659"/>
              <a:gd name="connsiteX15" fmla="*/ 123377 w 139996"/>
              <a:gd name="connsiteY15" fmla="*/ 29452 h 161659"/>
              <a:gd name="connsiteX16" fmla="*/ 112539 w 139996"/>
              <a:gd name="connsiteY16" fmla="*/ 12535 h 16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996" h="161659">
                <a:moveTo>
                  <a:pt x="112539" y="12535"/>
                </a:moveTo>
                <a:cubicBezTo>
                  <a:pt x="94865" y="0"/>
                  <a:pt x="40173" y="1566"/>
                  <a:pt x="27232" y="8853"/>
                </a:cubicBezTo>
                <a:cubicBezTo>
                  <a:pt x="11026" y="9758"/>
                  <a:pt x="4608" y="13422"/>
                  <a:pt x="2304" y="17842"/>
                </a:cubicBezTo>
                <a:cubicBezTo>
                  <a:pt x="0" y="22262"/>
                  <a:pt x="8077" y="31371"/>
                  <a:pt x="13406" y="35371"/>
                </a:cubicBezTo>
                <a:cubicBezTo>
                  <a:pt x="11732" y="42684"/>
                  <a:pt x="36297" y="32759"/>
                  <a:pt x="47275" y="41964"/>
                </a:cubicBezTo>
                <a:cubicBezTo>
                  <a:pt x="55336" y="45841"/>
                  <a:pt x="63275" y="49850"/>
                  <a:pt x="68608" y="57956"/>
                </a:cubicBezTo>
                <a:cubicBezTo>
                  <a:pt x="73456" y="63303"/>
                  <a:pt x="78706" y="71889"/>
                  <a:pt x="80484" y="77330"/>
                </a:cubicBezTo>
                <a:cubicBezTo>
                  <a:pt x="82262" y="82771"/>
                  <a:pt x="80923" y="84100"/>
                  <a:pt x="79275" y="90601"/>
                </a:cubicBezTo>
                <a:cubicBezTo>
                  <a:pt x="77627" y="97102"/>
                  <a:pt x="78253" y="108669"/>
                  <a:pt x="70593" y="116339"/>
                </a:cubicBezTo>
                <a:cubicBezTo>
                  <a:pt x="62933" y="124009"/>
                  <a:pt x="35358" y="130152"/>
                  <a:pt x="33316" y="136624"/>
                </a:cubicBezTo>
                <a:cubicBezTo>
                  <a:pt x="31274" y="143096"/>
                  <a:pt x="47865" y="153210"/>
                  <a:pt x="58342" y="155171"/>
                </a:cubicBezTo>
                <a:cubicBezTo>
                  <a:pt x="68819" y="157132"/>
                  <a:pt x="79171" y="161659"/>
                  <a:pt x="96179" y="148391"/>
                </a:cubicBezTo>
                <a:cubicBezTo>
                  <a:pt x="105688" y="128644"/>
                  <a:pt x="125772" y="121467"/>
                  <a:pt x="132570" y="107036"/>
                </a:cubicBezTo>
                <a:cubicBezTo>
                  <a:pt x="139368" y="92605"/>
                  <a:pt x="139996" y="88775"/>
                  <a:pt x="136968" y="61806"/>
                </a:cubicBezTo>
                <a:cubicBezTo>
                  <a:pt x="127609" y="55364"/>
                  <a:pt x="127429" y="45971"/>
                  <a:pt x="125202" y="41660"/>
                </a:cubicBezTo>
                <a:cubicBezTo>
                  <a:pt x="125389" y="37847"/>
                  <a:pt x="123190" y="33265"/>
                  <a:pt x="123377" y="29452"/>
                </a:cubicBezTo>
                <a:cubicBezTo>
                  <a:pt x="120169" y="20857"/>
                  <a:pt x="116152" y="18174"/>
                  <a:pt x="112539" y="12535"/>
                </a:cubicBezTo>
                <a:close/>
              </a:path>
            </a:pathLst>
          </a:custGeom>
          <a:solidFill>
            <a:schemeClr val="accent6">
              <a:lumMod val="75000"/>
              <a:alpha val="63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grpSp>
        <p:nvGrpSpPr>
          <p:cNvPr id="7242" name="Группа 730"/>
          <p:cNvGrpSpPr>
            <a:grpSpLocks/>
          </p:cNvGrpSpPr>
          <p:nvPr/>
        </p:nvGrpSpPr>
        <p:grpSpPr bwMode="auto">
          <a:xfrm rot="4769509">
            <a:off x="4003676" y="1968500"/>
            <a:ext cx="258762" cy="192087"/>
            <a:chOff x="4108450" y="2376547"/>
            <a:chExt cx="411007" cy="304609"/>
          </a:xfrm>
        </p:grpSpPr>
        <p:grpSp>
          <p:nvGrpSpPr>
            <p:cNvPr id="7246" name="Группа 478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741" name="Полилиния 740"/>
              <p:cNvSpPr/>
              <p:nvPr/>
            </p:nvSpPr>
            <p:spPr>
              <a:xfrm>
                <a:off x="4040425" y="2842596"/>
                <a:ext cx="121033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742" name="Прямая соединительная линия 741"/>
              <p:cNvCxnSpPr/>
              <p:nvPr/>
            </p:nvCxnSpPr>
            <p:spPr>
              <a:xfrm rot="18900000" flipH="1">
                <a:off x="4023978" y="294875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Прямая соединительная линия 742"/>
              <p:cNvCxnSpPr/>
              <p:nvPr/>
            </p:nvCxnSpPr>
            <p:spPr>
              <a:xfrm rot="18000000" flipH="1">
                <a:off x="4083300" y="2946934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Прямая соединительная линия 743"/>
              <p:cNvCxnSpPr/>
              <p:nvPr/>
            </p:nvCxnSpPr>
            <p:spPr>
              <a:xfrm rot="17100000" flipH="1">
                <a:off x="4130326" y="2914676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Прямая соединительная линия 744"/>
              <p:cNvCxnSpPr/>
              <p:nvPr/>
            </p:nvCxnSpPr>
            <p:spPr>
              <a:xfrm rot="15300000" flipH="1">
                <a:off x="4159217" y="2875240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Прямая соединительная линия 745"/>
              <p:cNvCxnSpPr/>
              <p:nvPr/>
            </p:nvCxnSpPr>
            <p:spPr>
              <a:xfrm rot="13500000" flipH="1">
                <a:off x="4169626" y="2827259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47" name="Группа 479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735" name="Полилиния 734"/>
              <p:cNvSpPr/>
              <p:nvPr/>
            </p:nvSpPr>
            <p:spPr>
              <a:xfrm>
                <a:off x="4043296" y="2846475"/>
                <a:ext cx="120837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736" name="Прямая соединительная линия 735"/>
              <p:cNvCxnSpPr/>
              <p:nvPr/>
            </p:nvCxnSpPr>
            <p:spPr>
              <a:xfrm rot="18900000" flipH="1">
                <a:off x="4031820" y="2951764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Прямая соединительная линия 736"/>
              <p:cNvCxnSpPr/>
              <p:nvPr/>
            </p:nvCxnSpPr>
            <p:spPr>
              <a:xfrm rot="18000000" flipH="1">
                <a:off x="4086444" y="2953476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8" name="Прямая соединительная линия 737"/>
              <p:cNvCxnSpPr/>
              <p:nvPr/>
            </p:nvCxnSpPr>
            <p:spPr>
              <a:xfrm rot="17100000" flipH="1">
                <a:off x="4135404" y="2916827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Прямая соединительная линия 738"/>
              <p:cNvCxnSpPr/>
              <p:nvPr/>
            </p:nvCxnSpPr>
            <p:spPr>
              <a:xfrm rot="15300000" flipH="1">
                <a:off x="4163580" y="2881276"/>
                <a:ext cx="35301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Прямая соединительная линия 739"/>
              <p:cNvCxnSpPr/>
              <p:nvPr/>
            </p:nvCxnSpPr>
            <p:spPr>
              <a:xfrm rot="13500000" flipH="1">
                <a:off x="4172027" y="2832384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4" name="Полилиния 733"/>
            <p:cNvSpPr/>
            <p:nvPr/>
          </p:nvSpPr>
          <p:spPr>
            <a:xfrm>
              <a:off x="4104572" y="2373356"/>
              <a:ext cx="345447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93" name="Прямоугольник 592"/>
          <p:cNvSpPr/>
          <p:nvPr/>
        </p:nvSpPr>
        <p:spPr>
          <a:xfrm>
            <a:off x="3810000" y="2713038"/>
            <a:ext cx="1360488" cy="265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30.10</a:t>
            </a:r>
          </a:p>
        </p:txBody>
      </p:sp>
      <p:sp>
        <p:nvSpPr>
          <p:cNvPr id="526" name="Прямоугольник 525"/>
          <p:cNvSpPr/>
          <p:nvPr/>
        </p:nvSpPr>
        <p:spPr>
          <a:xfrm>
            <a:off x="3449638" y="2828925"/>
            <a:ext cx="484187" cy="984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Баннан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27" name="Прямоугольник 526"/>
          <p:cNvSpPr/>
          <p:nvPr/>
        </p:nvSpPr>
        <p:spPr>
          <a:xfrm>
            <a:off x="3714750" y="3113088"/>
            <a:ext cx="484188" cy="984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Салихия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" grpId="0"/>
      <p:bldP spid="603" grpId="1"/>
      <p:bldP spid="5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arnavskiyVA\Desktop\горная.jpg"/>
          <p:cNvPicPr>
            <a:picLocks noChangeAspect="1" noChangeArrowheads="1"/>
          </p:cNvPicPr>
          <p:nvPr/>
        </p:nvPicPr>
        <p:blipFill>
          <a:blip r:embed="rId2" cstate="print"/>
          <a:srcRect l="6635" t="8363" r="20525" b="10222"/>
          <a:stretch>
            <a:fillRect/>
          </a:stretch>
        </p:blipFill>
        <p:spPr bwMode="auto">
          <a:xfrm>
            <a:off x="0" y="271463"/>
            <a:ext cx="5761038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5" name="Группа 44"/>
          <p:cNvGrpSpPr>
            <a:grpSpLocks/>
          </p:cNvGrpSpPr>
          <p:nvPr/>
        </p:nvGrpSpPr>
        <p:grpSpPr bwMode="auto">
          <a:xfrm rot="6239770">
            <a:off x="2344737" y="927101"/>
            <a:ext cx="290513" cy="265112"/>
            <a:chOff x="4108450" y="2376547"/>
            <a:chExt cx="411007" cy="304609"/>
          </a:xfrm>
        </p:grpSpPr>
        <p:grpSp>
          <p:nvGrpSpPr>
            <p:cNvPr id="8435" name="Группа 45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55" name="Полилиния 54"/>
              <p:cNvSpPr/>
              <p:nvPr/>
            </p:nvSpPr>
            <p:spPr>
              <a:xfrm>
                <a:off x="4043147" y="2845406"/>
                <a:ext cx="119035" cy="11308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 rot="18900000" flipH="1">
                <a:off x="4029346" y="2954921"/>
                <a:ext cx="36480" cy="4042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 rot="18000000" flipH="1">
                <a:off x="4084461" y="2950529"/>
                <a:ext cx="34657" cy="4042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 rot="17100000" flipH="1">
                <a:off x="4134510" y="2915592"/>
                <a:ext cx="36480" cy="4267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 rot="15300000" flipH="1">
                <a:off x="4160143" y="2878445"/>
                <a:ext cx="36480" cy="4267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 rot="13500000" flipH="1">
                <a:off x="4169176" y="2829070"/>
                <a:ext cx="35935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36" name="Группа 46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9" name="Полилиния 48"/>
              <p:cNvSpPr/>
              <p:nvPr/>
            </p:nvSpPr>
            <p:spPr>
              <a:xfrm>
                <a:off x="4042106" y="2848575"/>
                <a:ext cx="120385" cy="10780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0" name="Прямая соединительная линия 49"/>
              <p:cNvCxnSpPr/>
              <p:nvPr/>
            </p:nvCxnSpPr>
            <p:spPr>
              <a:xfrm rot="18900000" flipH="1">
                <a:off x="4029861" y="2951940"/>
                <a:ext cx="35935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>
              <a:xfrm rot="18000000" flipH="1">
                <a:off x="4083791" y="2948160"/>
                <a:ext cx="35935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>
              <a:xfrm rot="17100000" flipH="1">
                <a:off x="4135885" y="2920427"/>
                <a:ext cx="35935" cy="4195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>
              <a:xfrm rot="15300000" flipH="1">
                <a:off x="4166226" y="2882825"/>
                <a:ext cx="35935" cy="4195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>
              <a:xfrm rot="13500000" flipH="1">
                <a:off x="4169934" y="2827552"/>
                <a:ext cx="36480" cy="4042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Полилиния 47"/>
            <p:cNvSpPr/>
            <p:nvPr/>
          </p:nvSpPr>
          <p:spPr>
            <a:xfrm>
              <a:off x="4107864" y="2376763"/>
              <a:ext cx="345874" cy="125856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8196" name="Группа 60"/>
          <p:cNvGrpSpPr>
            <a:grpSpLocks/>
          </p:cNvGrpSpPr>
          <p:nvPr/>
        </p:nvGrpSpPr>
        <p:grpSpPr bwMode="auto">
          <a:xfrm rot="3409707">
            <a:off x="2136776" y="1655762"/>
            <a:ext cx="290512" cy="265113"/>
            <a:chOff x="4108450" y="2376547"/>
            <a:chExt cx="411007" cy="304609"/>
          </a:xfrm>
        </p:grpSpPr>
        <p:grpSp>
          <p:nvGrpSpPr>
            <p:cNvPr id="8420" name="Группа 61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71" name="Полилиния 70"/>
              <p:cNvSpPr/>
              <p:nvPr/>
            </p:nvSpPr>
            <p:spPr>
              <a:xfrm>
                <a:off x="4041902" y="2841933"/>
                <a:ext cx="119035" cy="11308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72" name="Прямая соединительная линия 71"/>
              <p:cNvCxnSpPr/>
              <p:nvPr/>
            </p:nvCxnSpPr>
            <p:spPr>
              <a:xfrm rot="18900000" flipH="1">
                <a:off x="4027014" y="2953044"/>
                <a:ext cx="36480" cy="4042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Прямая соединительная линия 72"/>
              <p:cNvCxnSpPr/>
              <p:nvPr/>
            </p:nvCxnSpPr>
            <p:spPr>
              <a:xfrm rot="18000000" flipH="1">
                <a:off x="4079583" y="2948871"/>
                <a:ext cx="34657" cy="4042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Прямая соединительная линия 73"/>
              <p:cNvCxnSpPr/>
              <p:nvPr/>
            </p:nvCxnSpPr>
            <p:spPr>
              <a:xfrm rot="17100000" flipH="1">
                <a:off x="4130325" y="2915243"/>
                <a:ext cx="36480" cy="4267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Прямая соединительная линия 74"/>
              <p:cNvCxnSpPr/>
              <p:nvPr/>
            </p:nvCxnSpPr>
            <p:spPr>
              <a:xfrm rot="15300000" flipH="1">
                <a:off x="4159492" y="2877337"/>
                <a:ext cx="36480" cy="4267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Прямая соединительная линия 75"/>
              <p:cNvCxnSpPr/>
              <p:nvPr/>
            </p:nvCxnSpPr>
            <p:spPr>
              <a:xfrm rot="13500000" flipH="1">
                <a:off x="4165433" y="2828230"/>
                <a:ext cx="35935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21" name="Группа 62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65" name="Полилиния 64"/>
              <p:cNvSpPr/>
              <p:nvPr/>
            </p:nvSpPr>
            <p:spPr>
              <a:xfrm>
                <a:off x="4043622" y="2852594"/>
                <a:ext cx="122209" cy="11005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6" name="Прямая соединительная линия 65"/>
              <p:cNvCxnSpPr/>
              <p:nvPr/>
            </p:nvCxnSpPr>
            <p:spPr>
              <a:xfrm rot="18900000" flipH="1">
                <a:off x="4030525" y="2955382"/>
                <a:ext cx="35935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 rot="18000000" flipH="1">
                <a:off x="4086618" y="2948919"/>
                <a:ext cx="35935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 rot="17100000" flipH="1">
                <a:off x="4137992" y="2925106"/>
                <a:ext cx="35935" cy="4195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 rot="15300000" flipH="1">
                <a:off x="4163651" y="2885780"/>
                <a:ext cx="35935" cy="4195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Прямая соединительная линия 69"/>
              <p:cNvCxnSpPr/>
              <p:nvPr/>
            </p:nvCxnSpPr>
            <p:spPr>
              <a:xfrm rot="13500000" flipH="1">
                <a:off x="4172197" y="2832833"/>
                <a:ext cx="36480" cy="4042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Полилиния 63"/>
            <p:cNvSpPr/>
            <p:nvPr/>
          </p:nvSpPr>
          <p:spPr>
            <a:xfrm>
              <a:off x="4104853" y="2379174"/>
              <a:ext cx="345875" cy="125857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8197" name="Группа 76"/>
          <p:cNvGrpSpPr>
            <a:grpSpLocks/>
          </p:cNvGrpSpPr>
          <p:nvPr/>
        </p:nvGrpSpPr>
        <p:grpSpPr bwMode="auto">
          <a:xfrm rot="6898973">
            <a:off x="2171701" y="1339850"/>
            <a:ext cx="292100" cy="263525"/>
            <a:chOff x="4108450" y="2376547"/>
            <a:chExt cx="411007" cy="304609"/>
          </a:xfrm>
        </p:grpSpPr>
        <p:grpSp>
          <p:nvGrpSpPr>
            <p:cNvPr id="8405" name="Группа 77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87" name="Полилиния 86"/>
              <p:cNvSpPr/>
              <p:nvPr/>
            </p:nvSpPr>
            <p:spPr>
              <a:xfrm>
                <a:off x="4042584" y="2850183"/>
                <a:ext cx="122854" cy="11009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88" name="Прямая соединительная линия 87"/>
              <p:cNvCxnSpPr/>
              <p:nvPr/>
            </p:nvCxnSpPr>
            <p:spPr>
              <a:xfrm rot="18900000" flipH="1">
                <a:off x="4032142" y="2958600"/>
                <a:ext cx="34865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Прямая соединительная линия 88"/>
              <p:cNvCxnSpPr/>
              <p:nvPr/>
            </p:nvCxnSpPr>
            <p:spPr>
              <a:xfrm rot="18000000" flipH="1">
                <a:off x="4086730" y="2953795"/>
                <a:ext cx="34864" cy="4244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Прямая соединительная линия 89"/>
              <p:cNvCxnSpPr/>
              <p:nvPr/>
            </p:nvCxnSpPr>
            <p:spPr>
              <a:xfrm rot="17100000" flipH="1">
                <a:off x="4132392" y="2921900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Прямая соединительная линия 90"/>
              <p:cNvCxnSpPr/>
              <p:nvPr/>
            </p:nvCxnSpPr>
            <p:spPr>
              <a:xfrm rot="15300000" flipH="1">
                <a:off x="4165855" y="2889094"/>
                <a:ext cx="34864" cy="4244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Прямая соединительная линия 91"/>
              <p:cNvCxnSpPr/>
              <p:nvPr/>
            </p:nvCxnSpPr>
            <p:spPr>
              <a:xfrm rot="13500000" flipH="1">
                <a:off x="4172744" y="2835704"/>
                <a:ext cx="35740" cy="4037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06" name="Группа 78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81" name="Полилиния 80"/>
              <p:cNvSpPr/>
              <p:nvPr/>
            </p:nvSpPr>
            <p:spPr>
              <a:xfrm>
                <a:off x="4049377" y="2852032"/>
                <a:ext cx="121110" cy="10945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82" name="Прямая соединительная линия 81"/>
              <p:cNvCxnSpPr/>
              <p:nvPr/>
            </p:nvCxnSpPr>
            <p:spPr>
              <a:xfrm rot="18900000" flipH="1">
                <a:off x="4033981" y="2955689"/>
                <a:ext cx="35740" cy="4037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Прямая соединительная линия 82"/>
              <p:cNvCxnSpPr/>
              <p:nvPr/>
            </p:nvCxnSpPr>
            <p:spPr>
              <a:xfrm rot="18000000" flipH="1">
                <a:off x="4091562" y="2947172"/>
                <a:ext cx="35740" cy="4220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Прямая соединительная линия 83"/>
              <p:cNvCxnSpPr/>
              <p:nvPr/>
            </p:nvCxnSpPr>
            <p:spPr>
              <a:xfrm rot="17100000" flipH="1">
                <a:off x="4141991" y="2919837"/>
                <a:ext cx="35740" cy="4220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единительная линия 84"/>
              <p:cNvCxnSpPr/>
              <p:nvPr/>
            </p:nvCxnSpPr>
            <p:spPr>
              <a:xfrm rot="15300000" flipH="1">
                <a:off x="4171847" y="2882439"/>
                <a:ext cx="35740" cy="4220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Прямая соединительная линия 85"/>
              <p:cNvCxnSpPr/>
              <p:nvPr/>
            </p:nvCxnSpPr>
            <p:spPr>
              <a:xfrm rot="13500000" flipH="1">
                <a:off x="4175900" y="2831766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Полилиния 79"/>
            <p:cNvSpPr/>
            <p:nvPr/>
          </p:nvSpPr>
          <p:spPr>
            <a:xfrm>
              <a:off x="4107774" y="2379923"/>
              <a:ext cx="346229" cy="124780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8198" name="Группа 124"/>
          <p:cNvGrpSpPr>
            <a:grpSpLocks/>
          </p:cNvGrpSpPr>
          <p:nvPr/>
        </p:nvGrpSpPr>
        <p:grpSpPr bwMode="auto">
          <a:xfrm rot="-372538">
            <a:off x="3008313" y="1624013"/>
            <a:ext cx="274637" cy="200025"/>
            <a:chOff x="4108450" y="2376547"/>
            <a:chExt cx="411007" cy="304609"/>
          </a:xfrm>
        </p:grpSpPr>
        <p:grpSp>
          <p:nvGrpSpPr>
            <p:cNvPr id="8390" name="Группа 125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135" name="Полилиния 134"/>
              <p:cNvSpPr/>
              <p:nvPr/>
            </p:nvSpPr>
            <p:spPr>
              <a:xfrm>
                <a:off x="4041002" y="2834817"/>
                <a:ext cx="121165" cy="10878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36" name="Прямая соединительная линия 135"/>
              <p:cNvCxnSpPr/>
              <p:nvPr/>
            </p:nvCxnSpPr>
            <p:spPr>
              <a:xfrm rot="18900000" flipH="1">
                <a:off x="4027479" y="2945503"/>
                <a:ext cx="36264" cy="4038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Прямая соединительная линия 136"/>
              <p:cNvCxnSpPr/>
              <p:nvPr/>
            </p:nvCxnSpPr>
            <p:spPr>
              <a:xfrm rot="18000000" flipH="1">
                <a:off x="4084680" y="2935894"/>
                <a:ext cx="33846" cy="4038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 rot="17100000" flipH="1">
                <a:off x="4133921" y="2911081"/>
                <a:ext cx="36262" cy="4038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 rot="15300000" flipH="1">
                <a:off x="4160726" y="2871521"/>
                <a:ext cx="36264" cy="427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>
              <a:xfrm rot="13500000" flipH="1">
                <a:off x="4169978" y="2822275"/>
                <a:ext cx="35637" cy="4109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91" name="Группа 126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129" name="Полилиния 128"/>
              <p:cNvSpPr/>
              <p:nvPr/>
            </p:nvSpPr>
            <p:spPr>
              <a:xfrm>
                <a:off x="4038763" y="2845932"/>
                <a:ext cx="120876" cy="10690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30" name="Прямая соединительная линия 129"/>
              <p:cNvCxnSpPr/>
              <p:nvPr/>
            </p:nvCxnSpPr>
            <p:spPr>
              <a:xfrm rot="18900000" flipH="1">
                <a:off x="4029576" y="2951906"/>
                <a:ext cx="33261" cy="4109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Прямая соединительная линия 130"/>
              <p:cNvCxnSpPr/>
              <p:nvPr/>
            </p:nvCxnSpPr>
            <p:spPr>
              <a:xfrm rot="18000000" flipH="1">
                <a:off x="4081064" y="2946337"/>
                <a:ext cx="35636" cy="4109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единительная линия 131"/>
              <p:cNvCxnSpPr/>
              <p:nvPr/>
            </p:nvCxnSpPr>
            <p:spPr>
              <a:xfrm rot="17100000" flipH="1">
                <a:off x="4130855" y="2916211"/>
                <a:ext cx="35637" cy="4109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/>
              <p:cNvCxnSpPr/>
              <p:nvPr/>
            </p:nvCxnSpPr>
            <p:spPr>
              <a:xfrm rot="15300000" flipH="1">
                <a:off x="4159784" y="2876882"/>
                <a:ext cx="38012" cy="410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/>
              <p:cNvCxnSpPr/>
              <p:nvPr/>
            </p:nvCxnSpPr>
            <p:spPr>
              <a:xfrm rot="13500000" flipH="1">
                <a:off x="4163960" y="2831638"/>
                <a:ext cx="36264" cy="4038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Полилиния 127"/>
            <p:cNvSpPr/>
            <p:nvPr/>
          </p:nvSpPr>
          <p:spPr>
            <a:xfrm>
              <a:off x="4106335" y="2372235"/>
              <a:ext cx="346862" cy="12571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41" name="Группа 140"/>
          <p:cNvGrpSpPr>
            <a:grpSpLocks/>
          </p:cNvGrpSpPr>
          <p:nvPr/>
        </p:nvGrpSpPr>
        <p:grpSpPr bwMode="auto">
          <a:xfrm rot="-3757150">
            <a:off x="2005013" y="1017587"/>
            <a:ext cx="374650" cy="263525"/>
            <a:chOff x="4108450" y="2376547"/>
            <a:chExt cx="411007" cy="304609"/>
          </a:xfrm>
        </p:grpSpPr>
        <p:grpSp>
          <p:nvGrpSpPr>
            <p:cNvPr id="8375" name="Группа 141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151" name="Полилиния 150"/>
              <p:cNvSpPr/>
              <p:nvPr/>
            </p:nvSpPr>
            <p:spPr>
              <a:xfrm>
                <a:off x="4050461" y="2835697"/>
                <a:ext cx="120167" cy="11009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52" name="Прямая соединительная линия 151"/>
              <p:cNvCxnSpPr/>
              <p:nvPr/>
            </p:nvCxnSpPr>
            <p:spPr>
              <a:xfrm rot="18900000" flipH="1">
                <a:off x="4035559" y="2944152"/>
                <a:ext cx="36700" cy="4179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Прямая соединительная линия 152"/>
              <p:cNvCxnSpPr/>
              <p:nvPr/>
            </p:nvCxnSpPr>
            <p:spPr>
              <a:xfrm rot="18000000" flipH="1">
                <a:off x="4093256" y="2939708"/>
                <a:ext cx="34864" cy="3831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Прямая соединительная линия 153"/>
              <p:cNvCxnSpPr/>
              <p:nvPr/>
            </p:nvCxnSpPr>
            <p:spPr>
              <a:xfrm rot="17100000" flipH="1">
                <a:off x="4135554" y="2908182"/>
                <a:ext cx="36700" cy="4179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Прямая соединительная линия 154"/>
              <p:cNvCxnSpPr/>
              <p:nvPr/>
            </p:nvCxnSpPr>
            <p:spPr>
              <a:xfrm rot="15300000" flipH="1">
                <a:off x="4165177" y="2870819"/>
                <a:ext cx="34864" cy="4179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Прямая соединительная линия 155"/>
              <p:cNvCxnSpPr/>
              <p:nvPr/>
            </p:nvCxnSpPr>
            <p:spPr>
              <a:xfrm rot="13500000" flipH="1">
                <a:off x="4175810" y="2821310"/>
                <a:ext cx="34831" cy="4037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76" name="Группа 142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145" name="Полилиния 144"/>
              <p:cNvSpPr/>
              <p:nvPr/>
            </p:nvSpPr>
            <p:spPr>
              <a:xfrm>
                <a:off x="4041949" y="2840113"/>
                <a:ext cx="121110" cy="10971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46" name="Прямая соединительная линия 145"/>
              <p:cNvCxnSpPr/>
              <p:nvPr/>
            </p:nvCxnSpPr>
            <p:spPr>
              <a:xfrm rot="18900000" flipH="1">
                <a:off x="4030860" y="2946550"/>
                <a:ext cx="34831" cy="4037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Прямая соединительная линия 146"/>
              <p:cNvCxnSpPr/>
              <p:nvPr/>
            </p:nvCxnSpPr>
            <p:spPr>
              <a:xfrm rot="18000000" flipH="1">
                <a:off x="4083839" y="2940329"/>
                <a:ext cx="36572" cy="4220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 rot="17100000" flipH="1">
                <a:off x="4130981" y="2911977"/>
                <a:ext cx="36572" cy="4220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Прямая соединительная линия 148"/>
              <p:cNvCxnSpPr/>
              <p:nvPr/>
            </p:nvCxnSpPr>
            <p:spPr>
              <a:xfrm rot="15300000" flipH="1">
                <a:off x="4160402" y="2871099"/>
                <a:ext cx="36572" cy="4220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Прямая соединительная линия 149"/>
              <p:cNvCxnSpPr/>
              <p:nvPr/>
            </p:nvCxnSpPr>
            <p:spPr>
              <a:xfrm rot="13500000" flipH="1">
                <a:off x="4171520" y="2822311"/>
                <a:ext cx="36700" cy="4179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4" name="Полилиния 143"/>
            <p:cNvSpPr/>
            <p:nvPr/>
          </p:nvSpPr>
          <p:spPr>
            <a:xfrm>
              <a:off x="4111361" y="2372929"/>
              <a:ext cx="346570" cy="124780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57" name="Группа 156"/>
          <p:cNvGrpSpPr>
            <a:grpSpLocks/>
          </p:cNvGrpSpPr>
          <p:nvPr/>
        </p:nvGrpSpPr>
        <p:grpSpPr bwMode="auto">
          <a:xfrm rot="-4059227">
            <a:off x="1799431" y="1524794"/>
            <a:ext cx="373063" cy="263525"/>
            <a:chOff x="4108450" y="2376547"/>
            <a:chExt cx="411007" cy="304609"/>
          </a:xfrm>
        </p:grpSpPr>
        <p:grpSp>
          <p:nvGrpSpPr>
            <p:cNvPr id="8360" name="Группа 157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167" name="Полилиния 166"/>
              <p:cNvSpPr/>
              <p:nvPr/>
            </p:nvSpPr>
            <p:spPr>
              <a:xfrm>
                <a:off x="4047082" y="2838990"/>
                <a:ext cx="120678" cy="11009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68" name="Прямая соединительная линия 167"/>
              <p:cNvCxnSpPr/>
              <p:nvPr/>
            </p:nvCxnSpPr>
            <p:spPr>
              <a:xfrm rot="18900000" flipH="1">
                <a:off x="4028193" y="2946924"/>
                <a:ext cx="36700" cy="4197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Прямая соединительная линия 168"/>
              <p:cNvCxnSpPr/>
              <p:nvPr/>
            </p:nvCxnSpPr>
            <p:spPr>
              <a:xfrm rot="18000000" flipH="1">
                <a:off x="4088001" y="2941248"/>
                <a:ext cx="34864" cy="4022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Прямая соединительная линия 169"/>
              <p:cNvCxnSpPr/>
              <p:nvPr/>
            </p:nvCxnSpPr>
            <p:spPr>
              <a:xfrm rot="17100000" flipH="1">
                <a:off x="4131811" y="2912154"/>
                <a:ext cx="36700" cy="4197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Прямая соединительная линия 170"/>
              <p:cNvCxnSpPr/>
              <p:nvPr/>
            </p:nvCxnSpPr>
            <p:spPr>
              <a:xfrm rot="15300000" flipH="1">
                <a:off x="4163239" y="2874196"/>
                <a:ext cx="34865" cy="4197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Прямая соединительная линия 171"/>
              <p:cNvCxnSpPr/>
              <p:nvPr/>
            </p:nvCxnSpPr>
            <p:spPr>
              <a:xfrm rot="13500000" flipH="1">
                <a:off x="4170868" y="2827044"/>
                <a:ext cx="34979" cy="4037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61" name="Группа 158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161" name="Полилиния 160"/>
              <p:cNvSpPr/>
              <p:nvPr/>
            </p:nvSpPr>
            <p:spPr>
              <a:xfrm>
                <a:off x="4041801" y="2843426"/>
                <a:ext cx="121110" cy="11018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62" name="Прямая соединительная линия 161"/>
              <p:cNvCxnSpPr/>
              <p:nvPr/>
            </p:nvCxnSpPr>
            <p:spPr>
              <a:xfrm rot="18900000" flipH="1">
                <a:off x="4033379" y="2950846"/>
                <a:ext cx="34979" cy="4037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Прямая соединительная линия 162"/>
              <p:cNvCxnSpPr/>
              <p:nvPr/>
            </p:nvCxnSpPr>
            <p:spPr>
              <a:xfrm rot="18000000" flipH="1">
                <a:off x="4086646" y="2943881"/>
                <a:ext cx="36728" cy="4220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Прямая соединительная линия 163"/>
              <p:cNvCxnSpPr/>
              <p:nvPr/>
            </p:nvCxnSpPr>
            <p:spPr>
              <a:xfrm rot="17100000" flipH="1">
                <a:off x="4134402" y="2912464"/>
                <a:ext cx="36728" cy="4220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Прямая соединительная линия 164"/>
              <p:cNvCxnSpPr/>
              <p:nvPr/>
            </p:nvCxnSpPr>
            <p:spPr>
              <a:xfrm rot="15300000" flipH="1">
                <a:off x="4160149" y="2874021"/>
                <a:ext cx="36728" cy="4220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Прямая соединительная линия 165"/>
              <p:cNvCxnSpPr/>
              <p:nvPr/>
            </p:nvCxnSpPr>
            <p:spPr>
              <a:xfrm rot="13500000" flipH="1">
                <a:off x="4168497" y="2822553"/>
                <a:ext cx="36700" cy="4197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0" name="Полилиния 159"/>
            <p:cNvSpPr/>
            <p:nvPr/>
          </p:nvSpPr>
          <p:spPr>
            <a:xfrm>
              <a:off x="4107324" y="2373767"/>
              <a:ext cx="346295" cy="124780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65" name="Прямоугольник 264"/>
          <p:cNvSpPr/>
          <p:nvPr/>
        </p:nvSpPr>
        <p:spPr>
          <a:xfrm>
            <a:off x="1670050" y="787400"/>
            <a:ext cx="938213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Бейт-</a:t>
            </a: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Багит</a:t>
            </a: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-</a:t>
            </a: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Эт</a:t>
            </a: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-Дин</a:t>
            </a:r>
          </a:p>
        </p:txBody>
      </p:sp>
      <p:grpSp>
        <p:nvGrpSpPr>
          <p:cNvPr id="8202" name="Группа 265"/>
          <p:cNvGrpSpPr>
            <a:grpSpLocks/>
          </p:cNvGrpSpPr>
          <p:nvPr/>
        </p:nvGrpSpPr>
        <p:grpSpPr bwMode="auto">
          <a:xfrm rot="4389438">
            <a:off x="2881313" y="1095375"/>
            <a:ext cx="260350" cy="222250"/>
            <a:chOff x="4108450" y="2376547"/>
            <a:chExt cx="366154" cy="256145"/>
          </a:xfrm>
        </p:grpSpPr>
        <p:sp>
          <p:nvSpPr>
            <p:cNvPr id="276" name="Полилиния 275"/>
            <p:cNvSpPr/>
            <p:nvPr/>
          </p:nvSpPr>
          <p:spPr>
            <a:xfrm>
              <a:off x="4351558" y="2477668"/>
              <a:ext cx="120563" cy="10977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0" name="Полилиния 269"/>
            <p:cNvSpPr/>
            <p:nvPr/>
          </p:nvSpPr>
          <p:spPr>
            <a:xfrm rot="4054356">
              <a:off x="4134924" y="2517806"/>
              <a:ext cx="120754" cy="10939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9" name="Полилиния 268"/>
            <p:cNvSpPr/>
            <p:nvPr/>
          </p:nvSpPr>
          <p:spPr>
            <a:xfrm>
              <a:off x="4107243" y="2380403"/>
              <a:ext cx="346061" cy="12624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8203" name="Группа 281"/>
          <p:cNvGrpSpPr>
            <a:grpSpLocks/>
          </p:cNvGrpSpPr>
          <p:nvPr/>
        </p:nvGrpSpPr>
        <p:grpSpPr bwMode="auto">
          <a:xfrm rot="5984073">
            <a:off x="2740025" y="1376363"/>
            <a:ext cx="260350" cy="222250"/>
            <a:chOff x="4108450" y="2376547"/>
            <a:chExt cx="366154" cy="256145"/>
          </a:xfrm>
        </p:grpSpPr>
        <p:sp>
          <p:nvSpPr>
            <p:cNvPr id="283" name="Полилиния 282"/>
            <p:cNvSpPr/>
            <p:nvPr/>
          </p:nvSpPr>
          <p:spPr>
            <a:xfrm>
              <a:off x="4350708" y="2479345"/>
              <a:ext cx="120563" cy="10977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4" name="Полилиния 283"/>
            <p:cNvSpPr/>
            <p:nvPr/>
          </p:nvSpPr>
          <p:spPr>
            <a:xfrm rot="4054356">
              <a:off x="4138328" y="2520516"/>
              <a:ext cx="120754" cy="10939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5" name="Полилиния 284"/>
            <p:cNvSpPr/>
            <p:nvPr/>
          </p:nvSpPr>
          <p:spPr>
            <a:xfrm>
              <a:off x="4104749" y="2381243"/>
              <a:ext cx="346059" cy="12624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" name="Полилиния 3"/>
          <p:cNvSpPr/>
          <p:nvPr/>
        </p:nvSpPr>
        <p:spPr>
          <a:xfrm>
            <a:off x="1957388" y="69850"/>
            <a:ext cx="3373437" cy="1085850"/>
          </a:xfrm>
          <a:custGeom>
            <a:avLst/>
            <a:gdLst>
              <a:gd name="connsiteX0" fmla="*/ 0 w 3441700"/>
              <a:gd name="connsiteY0" fmla="*/ 673100 h 1619457"/>
              <a:gd name="connsiteX1" fmla="*/ 50800 w 3441700"/>
              <a:gd name="connsiteY1" fmla="*/ 755650 h 1619457"/>
              <a:gd name="connsiteX2" fmla="*/ 177800 w 3441700"/>
              <a:gd name="connsiteY2" fmla="*/ 717550 h 1619457"/>
              <a:gd name="connsiteX3" fmla="*/ 330200 w 3441700"/>
              <a:gd name="connsiteY3" fmla="*/ 660400 h 1619457"/>
              <a:gd name="connsiteX4" fmla="*/ 539750 w 3441700"/>
              <a:gd name="connsiteY4" fmla="*/ 603250 h 1619457"/>
              <a:gd name="connsiteX5" fmla="*/ 673100 w 3441700"/>
              <a:gd name="connsiteY5" fmla="*/ 596900 h 1619457"/>
              <a:gd name="connsiteX6" fmla="*/ 717550 w 3441700"/>
              <a:gd name="connsiteY6" fmla="*/ 609600 h 1619457"/>
              <a:gd name="connsiteX7" fmla="*/ 736600 w 3441700"/>
              <a:gd name="connsiteY7" fmla="*/ 673100 h 1619457"/>
              <a:gd name="connsiteX8" fmla="*/ 762000 w 3441700"/>
              <a:gd name="connsiteY8" fmla="*/ 749300 h 1619457"/>
              <a:gd name="connsiteX9" fmla="*/ 704850 w 3441700"/>
              <a:gd name="connsiteY9" fmla="*/ 889000 h 1619457"/>
              <a:gd name="connsiteX10" fmla="*/ 647700 w 3441700"/>
              <a:gd name="connsiteY10" fmla="*/ 1035050 h 1619457"/>
              <a:gd name="connsiteX11" fmla="*/ 666750 w 3441700"/>
              <a:gd name="connsiteY11" fmla="*/ 1079500 h 1619457"/>
              <a:gd name="connsiteX12" fmla="*/ 876300 w 3441700"/>
              <a:gd name="connsiteY12" fmla="*/ 1066800 h 1619457"/>
              <a:gd name="connsiteX13" fmla="*/ 996950 w 3441700"/>
              <a:gd name="connsiteY13" fmla="*/ 1085850 h 1619457"/>
              <a:gd name="connsiteX14" fmla="*/ 1066800 w 3441700"/>
              <a:gd name="connsiteY14" fmla="*/ 1104900 h 1619457"/>
              <a:gd name="connsiteX15" fmla="*/ 1193800 w 3441700"/>
              <a:gd name="connsiteY15" fmla="*/ 1149350 h 1619457"/>
              <a:gd name="connsiteX16" fmla="*/ 1371600 w 3441700"/>
              <a:gd name="connsiteY16" fmla="*/ 1143000 h 1619457"/>
              <a:gd name="connsiteX17" fmla="*/ 1511300 w 3441700"/>
              <a:gd name="connsiteY17" fmla="*/ 1225550 h 1619457"/>
              <a:gd name="connsiteX18" fmla="*/ 1593850 w 3441700"/>
              <a:gd name="connsiteY18" fmla="*/ 1320800 h 1619457"/>
              <a:gd name="connsiteX19" fmla="*/ 1682750 w 3441700"/>
              <a:gd name="connsiteY19" fmla="*/ 1485900 h 1619457"/>
              <a:gd name="connsiteX20" fmla="*/ 1803400 w 3441700"/>
              <a:gd name="connsiteY20" fmla="*/ 1619250 h 1619457"/>
              <a:gd name="connsiteX21" fmla="*/ 1885950 w 3441700"/>
              <a:gd name="connsiteY21" fmla="*/ 1511300 h 1619457"/>
              <a:gd name="connsiteX22" fmla="*/ 1936750 w 3441700"/>
              <a:gd name="connsiteY22" fmla="*/ 1314450 h 1619457"/>
              <a:gd name="connsiteX23" fmla="*/ 1962150 w 3441700"/>
              <a:gd name="connsiteY23" fmla="*/ 1111250 h 1619457"/>
              <a:gd name="connsiteX24" fmla="*/ 1930400 w 3441700"/>
              <a:gd name="connsiteY24" fmla="*/ 1009650 h 1619457"/>
              <a:gd name="connsiteX25" fmla="*/ 1955800 w 3441700"/>
              <a:gd name="connsiteY25" fmla="*/ 933450 h 1619457"/>
              <a:gd name="connsiteX26" fmla="*/ 1981200 w 3441700"/>
              <a:gd name="connsiteY26" fmla="*/ 755650 h 1619457"/>
              <a:gd name="connsiteX27" fmla="*/ 2044700 w 3441700"/>
              <a:gd name="connsiteY27" fmla="*/ 565150 h 1619457"/>
              <a:gd name="connsiteX28" fmla="*/ 2279650 w 3441700"/>
              <a:gd name="connsiteY28" fmla="*/ 469900 h 1619457"/>
              <a:gd name="connsiteX29" fmla="*/ 2565400 w 3441700"/>
              <a:gd name="connsiteY29" fmla="*/ 438150 h 1619457"/>
              <a:gd name="connsiteX30" fmla="*/ 2717800 w 3441700"/>
              <a:gd name="connsiteY30" fmla="*/ 527050 h 1619457"/>
              <a:gd name="connsiteX31" fmla="*/ 2857500 w 3441700"/>
              <a:gd name="connsiteY31" fmla="*/ 520700 h 1619457"/>
              <a:gd name="connsiteX32" fmla="*/ 2889250 w 3441700"/>
              <a:gd name="connsiteY32" fmla="*/ 406400 h 1619457"/>
              <a:gd name="connsiteX33" fmla="*/ 2851150 w 3441700"/>
              <a:gd name="connsiteY33" fmla="*/ 323850 h 1619457"/>
              <a:gd name="connsiteX34" fmla="*/ 2787650 w 3441700"/>
              <a:gd name="connsiteY34" fmla="*/ 190500 h 1619457"/>
              <a:gd name="connsiteX35" fmla="*/ 2819400 w 3441700"/>
              <a:gd name="connsiteY35" fmla="*/ 57150 h 1619457"/>
              <a:gd name="connsiteX36" fmla="*/ 2895600 w 3441700"/>
              <a:gd name="connsiteY36" fmla="*/ 12700 h 1619457"/>
              <a:gd name="connsiteX37" fmla="*/ 3016250 w 3441700"/>
              <a:gd name="connsiteY37" fmla="*/ 63500 h 1619457"/>
              <a:gd name="connsiteX38" fmla="*/ 3117850 w 3441700"/>
              <a:gd name="connsiteY38" fmla="*/ 146050 h 1619457"/>
              <a:gd name="connsiteX39" fmla="*/ 3232150 w 3441700"/>
              <a:gd name="connsiteY39" fmla="*/ 209550 h 1619457"/>
              <a:gd name="connsiteX40" fmla="*/ 3390900 w 3441700"/>
              <a:gd name="connsiteY40" fmla="*/ 139700 h 1619457"/>
              <a:gd name="connsiteX41" fmla="*/ 3441700 w 3441700"/>
              <a:gd name="connsiteY41" fmla="*/ 0 h 161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441700" h="1619457">
                <a:moveTo>
                  <a:pt x="0" y="673100"/>
                </a:moveTo>
                <a:cubicBezTo>
                  <a:pt x="10583" y="710671"/>
                  <a:pt x="21167" y="748242"/>
                  <a:pt x="50800" y="755650"/>
                </a:cubicBezTo>
                <a:cubicBezTo>
                  <a:pt x="80433" y="763058"/>
                  <a:pt x="131233" y="733425"/>
                  <a:pt x="177800" y="717550"/>
                </a:cubicBezTo>
                <a:cubicBezTo>
                  <a:pt x="224367" y="701675"/>
                  <a:pt x="269875" y="679450"/>
                  <a:pt x="330200" y="660400"/>
                </a:cubicBezTo>
                <a:cubicBezTo>
                  <a:pt x="390525" y="641350"/>
                  <a:pt x="482600" y="613833"/>
                  <a:pt x="539750" y="603250"/>
                </a:cubicBezTo>
                <a:cubicBezTo>
                  <a:pt x="596900" y="592667"/>
                  <a:pt x="643467" y="595842"/>
                  <a:pt x="673100" y="596900"/>
                </a:cubicBezTo>
                <a:cubicBezTo>
                  <a:pt x="702733" y="597958"/>
                  <a:pt x="706967" y="596900"/>
                  <a:pt x="717550" y="609600"/>
                </a:cubicBezTo>
                <a:cubicBezTo>
                  <a:pt x="728133" y="622300"/>
                  <a:pt x="729192" y="649817"/>
                  <a:pt x="736600" y="673100"/>
                </a:cubicBezTo>
                <a:cubicBezTo>
                  <a:pt x="744008" y="696383"/>
                  <a:pt x="767292" y="713317"/>
                  <a:pt x="762000" y="749300"/>
                </a:cubicBezTo>
                <a:cubicBezTo>
                  <a:pt x="756708" y="785283"/>
                  <a:pt x="723900" y="841375"/>
                  <a:pt x="704850" y="889000"/>
                </a:cubicBezTo>
                <a:cubicBezTo>
                  <a:pt x="685800" y="936625"/>
                  <a:pt x="654050" y="1003300"/>
                  <a:pt x="647700" y="1035050"/>
                </a:cubicBezTo>
                <a:cubicBezTo>
                  <a:pt x="641350" y="1066800"/>
                  <a:pt x="628650" y="1074208"/>
                  <a:pt x="666750" y="1079500"/>
                </a:cubicBezTo>
                <a:cubicBezTo>
                  <a:pt x="704850" y="1084792"/>
                  <a:pt x="821267" y="1065742"/>
                  <a:pt x="876300" y="1066800"/>
                </a:cubicBezTo>
                <a:cubicBezTo>
                  <a:pt x="931333" y="1067858"/>
                  <a:pt x="965200" y="1079500"/>
                  <a:pt x="996950" y="1085850"/>
                </a:cubicBezTo>
                <a:cubicBezTo>
                  <a:pt x="1028700" y="1092200"/>
                  <a:pt x="1033992" y="1094317"/>
                  <a:pt x="1066800" y="1104900"/>
                </a:cubicBezTo>
                <a:cubicBezTo>
                  <a:pt x="1099608" y="1115483"/>
                  <a:pt x="1143000" y="1143000"/>
                  <a:pt x="1193800" y="1149350"/>
                </a:cubicBezTo>
                <a:cubicBezTo>
                  <a:pt x="1244600" y="1155700"/>
                  <a:pt x="1318683" y="1130300"/>
                  <a:pt x="1371600" y="1143000"/>
                </a:cubicBezTo>
                <a:cubicBezTo>
                  <a:pt x="1424517" y="1155700"/>
                  <a:pt x="1474258" y="1195917"/>
                  <a:pt x="1511300" y="1225550"/>
                </a:cubicBezTo>
                <a:cubicBezTo>
                  <a:pt x="1548342" y="1255183"/>
                  <a:pt x="1565275" y="1277408"/>
                  <a:pt x="1593850" y="1320800"/>
                </a:cubicBezTo>
                <a:cubicBezTo>
                  <a:pt x="1622425" y="1364192"/>
                  <a:pt x="1647825" y="1436158"/>
                  <a:pt x="1682750" y="1485900"/>
                </a:cubicBezTo>
                <a:cubicBezTo>
                  <a:pt x="1717675" y="1535642"/>
                  <a:pt x="1769533" y="1615017"/>
                  <a:pt x="1803400" y="1619250"/>
                </a:cubicBezTo>
                <a:cubicBezTo>
                  <a:pt x="1837267" y="1623483"/>
                  <a:pt x="1863725" y="1562100"/>
                  <a:pt x="1885950" y="1511300"/>
                </a:cubicBezTo>
                <a:cubicBezTo>
                  <a:pt x="1908175" y="1460500"/>
                  <a:pt x="1924050" y="1381125"/>
                  <a:pt x="1936750" y="1314450"/>
                </a:cubicBezTo>
                <a:cubicBezTo>
                  <a:pt x="1949450" y="1247775"/>
                  <a:pt x="1963208" y="1162050"/>
                  <a:pt x="1962150" y="1111250"/>
                </a:cubicBezTo>
                <a:cubicBezTo>
                  <a:pt x="1961092" y="1060450"/>
                  <a:pt x="1931458" y="1039283"/>
                  <a:pt x="1930400" y="1009650"/>
                </a:cubicBezTo>
                <a:cubicBezTo>
                  <a:pt x="1929342" y="980017"/>
                  <a:pt x="1947333" y="975783"/>
                  <a:pt x="1955800" y="933450"/>
                </a:cubicBezTo>
                <a:cubicBezTo>
                  <a:pt x="1964267" y="891117"/>
                  <a:pt x="1966383" y="817033"/>
                  <a:pt x="1981200" y="755650"/>
                </a:cubicBezTo>
                <a:cubicBezTo>
                  <a:pt x="1996017" y="694267"/>
                  <a:pt x="1994958" y="612775"/>
                  <a:pt x="2044700" y="565150"/>
                </a:cubicBezTo>
                <a:cubicBezTo>
                  <a:pt x="2094442" y="517525"/>
                  <a:pt x="2192867" y="491067"/>
                  <a:pt x="2279650" y="469900"/>
                </a:cubicBezTo>
                <a:cubicBezTo>
                  <a:pt x="2366433" y="448733"/>
                  <a:pt x="2492375" y="428625"/>
                  <a:pt x="2565400" y="438150"/>
                </a:cubicBezTo>
                <a:cubicBezTo>
                  <a:pt x="2638425" y="447675"/>
                  <a:pt x="2669117" y="513292"/>
                  <a:pt x="2717800" y="527050"/>
                </a:cubicBezTo>
                <a:cubicBezTo>
                  <a:pt x="2766483" y="540808"/>
                  <a:pt x="2828925" y="540808"/>
                  <a:pt x="2857500" y="520700"/>
                </a:cubicBezTo>
                <a:cubicBezTo>
                  <a:pt x="2886075" y="500592"/>
                  <a:pt x="2890308" y="439208"/>
                  <a:pt x="2889250" y="406400"/>
                </a:cubicBezTo>
                <a:cubicBezTo>
                  <a:pt x="2888192" y="373592"/>
                  <a:pt x="2868083" y="359833"/>
                  <a:pt x="2851150" y="323850"/>
                </a:cubicBezTo>
                <a:cubicBezTo>
                  <a:pt x="2834217" y="287867"/>
                  <a:pt x="2792942" y="234950"/>
                  <a:pt x="2787650" y="190500"/>
                </a:cubicBezTo>
                <a:cubicBezTo>
                  <a:pt x="2782358" y="146050"/>
                  <a:pt x="2801408" y="86783"/>
                  <a:pt x="2819400" y="57150"/>
                </a:cubicBezTo>
                <a:cubicBezTo>
                  <a:pt x="2837392" y="27517"/>
                  <a:pt x="2862792" y="11642"/>
                  <a:pt x="2895600" y="12700"/>
                </a:cubicBezTo>
                <a:cubicBezTo>
                  <a:pt x="2928408" y="13758"/>
                  <a:pt x="2979209" y="41275"/>
                  <a:pt x="3016250" y="63500"/>
                </a:cubicBezTo>
                <a:cubicBezTo>
                  <a:pt x="3053291" y="85725"/>
                  <a:pt x="3081867" y="121708"/>
                  <a:pt x="3117850" y="146050"/>
                </a:cubicBezTo>
                <a:cubicBezTo>
                  <a:pt x="3153833" y="170392"/>
                  <a:pt x="3186642" y="210608"/>
                  <a:pt x="3232150" y="209550"/>
                </a:cubicBezTo>
                <a:cubicBezTo>
                  <a:pt x="3277658" y="208492"/>
                  <a:pt x="3355975" y="174625"/>
                  <a:pt x="3390900" y="139700"/>
                </a:cubicBezTo>
                <a:cubicBezTo>
                  <a:pt x="3425825" y="104775"/>
                  <a:pt x="3433762" y="52387"/>
                  <a:pt x="3441700" y="0"/>
                </a:cubicBezTo>
              </a:path>
            </a:pathLst>
          </a:custGeom>
          <a:ln w="69850">
            <a:solidFill>
              <a:srgbClr val="BF47A8">
                <a:alpha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1957388" y="74613"/>
            <a:ext cx="3373437" cy="1085850"/>
          </a:xfrm>
          <a:custGeom>
            <a:avLst/>
            <a:gdLst>
              <a:gd name="connsiteX0" fmla="*/ 0 w 3441700"/>
              <a:gd name="connsiteY0" fmla="*/ 673100 h 1619457"/>
              <a:gd name="connsiteX1" fmla="*/ 50800 w 3441700"/>
              <a:gd name="connsiteY1" fmla="*/ 755650 h 1619457"/>
              <a:gd name="connsiteX2" fmla="*/ 177800 w 3441700"/>
              <a:gd name="connsiteY2" fmla="*/ 717550 h 1619457"/>
              <a:gd name="connsiteX3" fmla="*/ 330200 w 3441700"/>
              <a:gd name="connsiteY3" fmla="*/ 660400 h 1619457"/>
              <a:gd name="connsiteX4" fmla="*/ 539750 w 3441700"/>
              <a:gd name="connsiteY4" fmla="*/ 603250 h 1619457"/>
              <a:gd name="connsiteX5" fmla="*/ 673100 w 3441700"/>
              <a:gd name="connsiteY5" fmla="*/ 596900 h 1619457"/>
              <a:gd name="connsiteX6" fmla="*/ 717550 w 3441700"/>
              <a:gd name="connsiteY6" fmla="*/ 609600 h 1619457"/>
              <a:gd name="connsiteX7" fmla="*/ 736600 w 3441700"/>
              <a:gd name="connsiteY7" fmla="*/ 673100 h 1619457"/>
              <a:gd name="connsiteX8" fmla="*/ 762000 w 3441700"/>
              <a:gd name="connsiteY8" fmla="*/ 749300 h 1619457"/>
              <a:gd name="connsiteX9" fmla="*/ 704850 w 3441700"/>
              <a:gd name="connsiteY9" fmla="*/ 889000 h 1619457"/>
              <a:gd name="connsiteX10" fmla="*/ 647700 w 3441700"/>
              <a:gd name="connsiteY10" fmla="*/ 1035050 h 1619457"/>
              <a:gd name="connsiteX11" fmla="*/ 666750 w 3441700"/>
              <a:gd name="connsiteY11" fmla="*/ 1079500 h 1619457"/>
              <a:gd name="connsiteX12" fmla="*/ 876300 w 3441700"/>
              <a:gd name="connsiteY12" fmla="*/ 1066800 h 1619457"/>
              <a:gd name="connsiteX13" fmla="*/ 996950 w 3441700"/>
              <a:gd name="connsiteY13" fmla="*/ 1085850 h 1619457"/>
              <a:gd name="connsiteX14" fmla="*/ 1066800 w 3441700"/>
              <a:gd name="connsiteY14" fmla="*/ 1104900 h 1619457"/>
              <a:gd name="connsiteX15" fmla="*/ 1193800 w 3441700"/>
              <a:gd name="connsiteY15" fmla="*/ 1149350 h 1619457"/>
              <a:gd name="connsiteX16" fmla="*/ 1371600 w 3441700"/>
              <a:gd name="connsiteY16" fmla="*/ 1143000 h 1619457"/>
              <a:gd name="connsiteX17" fmla="*/ 1511300 w 3441700"/>
              <a:gd name="connsiteY17" fmla="*/ 1225550 h 1619457"/>
              <a:gd name="connsiteX18" fmla="*/ 1593850 w 3441700"/>
              <a:gd name="connsiteY18" fmla="*/ 1320800 h 1619457"/>
              <a:gd name="connsiteX19" fmla="*/ 1682750 w 3441700"/>
              <a:gd name="connsiteY19" fmla="*/ 1485900 h 1619457"/>
              <a:gd name="connsiteX20" fmla="*/ 1803400 w 3441700"/>
              <a:gd name="connsiteY20" fmla="*/ 1619250 h 1619457"/>
              <a:gd name="connsiteX21" fmla="*/ 1885950 w 3441700"/>
              <a:gd name="connsiteY21" fmla="*/ 1511300 h 1619457"/>
              <a:gd name="connsiteX22" fmla="*/ 1936750 w 3441700"/>
              <a:gd name="connsiteY22" fmla="*/ 1314450 h 1619457"/>
              <a:gd name="connsiteX23" fmla="*/ 1962150 w 3441700"/>
              <a:gd name="connsiteY23" fmla="*/ 1111250 h 1619457"/>
              <a:gd name="connsiteX24" fmla="*/ 1930400 w 3441700"/>
              <a:gd name="connsiteY24" fmla="*/ 1009650 h 1619457"/>
              <a:gd name="connsiteX25" fmla="*/ 1955800 w 3441700"/>
              <a:gd name="connsiteY25" fmla="*/ 933450 h 1619457"/>
              <a:gd name="connsiteX26" fmla="*/ 1981200 w 3441700"/>
              <a:gd name="connsiteY26" fmla="*/ 755650 h 1619457"/>
              <a:gd name="connsiteX27" fmla="*/ 2044700 w 3441700"/>
              <a:gd name="connsiteY27" fmla="*/ 565150 h 1619457"/>
              <a:gd name="connsiteX28" fmla="*/ 2279650 w 3441700"/>
              <a:gd name="connsiteY28" fmla="*/ 469900 h 1619457"/>
              <a:gd name="connsiteX29" fmla="*/ 2565400 w 3441700"/>
              <a:gd name="connsiteY29" fmla="*/ 438150 h 1619457"/>
              <a:gd name="connsiteX30" fmla="*/ 2717800 w 3441700"/>
              <a:gd name="connsiteY30" fmla="*/ 527050 h 1619457"/>
              <a:gd name="connsiteX31" fmla="*/ 2857500 w 3441700"/>
              <a:gd name="connsiteY31" fmla="*/ 520700 h 1619457"/>
              <a:gd name="connsiteX32" fmla="*/ 2889250 w 3441700"/>
              <a:gd name="connsiteY32" fmla="*/ 406400 h 1619457"/>
              <a:gd name="connsiteX33" fmla="*/ 2851150 w 3441700"/>
              <a:gd name="connsiteY33" fmla="*/ 323850 h 1619457"/>
              <a:gd name="connsiteX34" fmla="*/ 2787650 w 3441700"/>
              <a:gd name="connsiteY34" fmla="*/ 190500 h 1619457"/>
              <a:gd name="connsiteX35" fmla="*/ 2819400 w 3441700"/>
              <a:gd name="connsiteY35" fmla="*/ 57150 h 1619457"/>
              <a:gd name="connsiteX36" fmla="*/ 2895600 w 3441700"/>
              <a:gd name="connsiteY36" fmla="*/ 12700 h 1619457"/>
              <a:gd name="connsiteX37" fmla="*/ 3016250 w 3441700"/>
              <a:gd name="connsiteY37" fmla="*/ 63500 h 1619457"/>
              <a:gd name="connsiteX38" fmla="*/ 3117850 w 3441700"/>
              <a:gd name="connsiteY38" fmla="*/ 146050 h 1619457"/>
              <a:gd name="connsiteX39" fmla="*/ 3232150 w 3441700"/>
              <a:gd name="connsiteY39" fmla="*/ 209550 h 1619457"/>
              <a:gd name="connsiteX40" fmla="*/ 3390900 w 3441700"/>
              <a:gd name="connsiteY40" fmla="*/ 139700 h 1619457"/>
              <a:gd name="connsiteX41" fmla="*/ 3441700 w 3441700"/>
              <a:gd name="connsiteY41" fmla="*/ 0 h 161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441700" h="1619457">
                <a:moveTo>
                  <a:pt x="0" y="673100"/>
                </a:moveTo>
                <a:cubicBezTo>
                  <a:pt x="10583" y="710671"/>
                  <a:pt x="21167" y="748242"/>
                  <a:pt x="50800" y="755650"/>
                </a:cubicBezTo>
                <a:cubicBezTo>
                  <a:pt x="80433" y="763058"/>
                  <a:pt x="131233" y="733425"/>
                  <a:pt x="177800" y="717550"/>
                </a:cubicBezTo>
                <a:cubicBezTo>
                  <a:pt x="224367" y="701675"/>
                  <a:pt x="269875" y="679450"/>
                  <a:pt x="330200" y="660400"/>
                </a:cubicBezTo>
                <a:cubicBezTo>
                  <a:pt x="390525" y="641350"/>
                  <a:pt x="482600" y="613833"/>
                  <a:pt x="539750" y="603250"/>
                </a:cubicBezTo>
                <a:cubicBezTo>
                  <a:pt x="596900" y="592667"/>
                  <a:pt x="643467" y="595842"/>
                  <a:pt x="673100" y="596900"/>
                </a:cubicBezTo>
                <a:cubicBezTo>
                  <a:pt x="702733" y="597958"/>
                  <a:pt x="706967" y="596900"/>
                  <a:pt x="717550" y="609600"/>
                </a:cubicBezTo>
                <a:cubicBezTo>
                  <a:pt x="728133" y="622300"/>
                  <a:pt x="729192" y="649817"/>
                  <a:pt x="736600" y="673100"/>
                </a:cubicBezTo>
                <a:cubicBezTo>
                  <a:pt x="744008" y="696383"/>
                  <a:pt x="767292" y="713317"/>
                  <a:pt x="762000" y="749300"/>
                </a:cubicBezTo>
                <a:cubicBezTo>
                  <a:pt x="756708" y="785283"/>
                  <a:pt x="723900" y="841375"/>
                  <a:pt x="704850" y="889000"/>
                </a:cubicBezTo>
                <a:cubicBezTo>
                  <a:pt x="685800" y="936625"/>
                  <a:pt x="654050" y="1003300"/>
                  <a:pt x="647700" y="1035050"/>
                </a:cubicBezTo>
                <a:cubicBezTo>
                  <a:pt x="641350" y="1066800"/>
                  <a:pt x="628650" y="1074208"/>
                  <a:pt x="666750" y="1079500"/>
                </a:cubicBezTo>
                <a:cubicBezTo>
                  <a:pt x="704850" y="1084792"/>
                  <a:pt x="821267" y="1065742"/>
                  <a:pt x="876300" y="1066800"/>
                </a:cubicBezTo>
                <a:cubicBezTo>
                  <a:pt x="931333" y="1067858"/>
                  <a:pt x="965200" y="1079500"/>
                  <a:pt x="996950" y="1085850"/>
                </a:cubicBezTo>
                <a:cubicBezTo>
                  <a:pt x="1028700" y="1092200"/>
                  <a:pt x="1033992" y="1094317"/>
                  <a:pt x="1066800" y="1104900"/>
                </a:cubicBezTo>
                <a:cubicBezTo>
                  <a:pt x="1099608" y="1115483"/>
                  <a:pt x="1143000" y="1143000"/>
                  <a:pt x="1193800" y="1149350"/>
                </a:cubicBezTo>
                <a:cubicBezTo>
                  <a:pt x="1244600" y="1155700"/>
                  <a:pt x="1318683" y="1130300"/>
                  <a:pt x="1371600" y="1143000"/>
                </a:cubicBezTo>
                <a:cubicBezTo>
                  <a:pt x="1424517" y="1155700"/>
                  <a:pt x="1474258" y="1195917"/>
                  <a:pt x="1511300" y="1225550"/>
                </a:cubicBezTo>
                <a:cubicBezTo>
                  <a:pt x="1548342" y="1255183"/>
                  <a:pt x="1565275" y="1277408"/>
                  <a:pt x="1593850" y="1320800"/>
                </a:cubicBezTo>
                <a:cubicBezTo>
                  <a:pt x="1622425" y="1364192"/>
                  <a:pt x="1647825" y="1436158"/>
                  <a:pt x="1682750" y="1485900"/>
                </a:cubicBezTo>
                <a:cubicBezTo>
                  <a:pt x="1717675" y="1535642"/>
                  <a:pt x="1769533" y="1615017"/>
                  <a:pt x="1803400" y="1619250"/>
                </a:cubicBezTo>
                <a:cubicBezTo>
                  <a:pt x="1837267" y="1623483"/>
                  <a:pt x="1863725" y="1562100"/>
                  <a:pt x="1885950" y="1511300"/>
                </a:cubicBezTo>
                <a:cubicBezTo>
                  <a:pt x="1908175" y="1460500"/>
                  <a:pt x="1924050" y="1381125"/>
                  <a:pt x="1936750" y="1314450"/>
                </a:cubicBezTo>
                <a:cubicBezTo>
                  <a:pt x="1949450" y="1247775"/>
                  <a:pt x="1963208" y="1162050"/>
                  <a:pt x="1962150" y="1111250"/>
                </a:cubicBezTo>
                <a:cubicBezTo>
                  <a:pt x="1961092" y="1060450"/>
                  <a:pt x="1931458" y="1039283"/>
                  <a:pt x="1930400" y="1009650"/>
                </a:cubicBezTo>
                <a:cubicBezTo>
                  <a:pt x="1929342" y="980017"/>
                  <a:pt x="1947333" y="975783"/>
                  <a:pt x="1955800" y="933450"/>
                </a:cubicBezTo>
                <a:cubicBezTo>
                  <a:pt x="1964267" y="891117"/>
                  <a:pt x="1966383" y="817033"/>
                  <a:pt x="1981200" y="755650"/>
                </a:cubicBezTo>
                <a:cubicBezTo>
                  <a:pt x="1996017" y="694267"/>
                  <a:pt x="1994958" y="612775"/>
                  <a:pt x="2044700" y="565150"/>
                </a:cubicBezTo>
                <a:cubicBezTo>
                  <a:pt x="2094442" y="517525"/>
                  <a:pt x="2192867" y="491067"/>
                  <a:pt x="2279650" y="469900"/>
                </a:cubicBezTo>
                <a:cubicBezTo>
                  <a:pt x="2366433" y="448733"/>
                  <a:pt x="2492375" y="428625"/>
                  <a:pt x="2565400" y="438150"/>
                </a:cubicBezTo>
                <a:cubicBezTo>
                  <a:pt x="2638425" y="447675"/>
                  <a:pt x="2669117" y="513292"/>
                  <a:pt x="2717800" y="527050"/>
                </a:cubicBezTo>
                <a:cubicBezTo>
                  <a:pt x="2766483" y="540808"/>
                  <a:pt x="2828925" y="540808"/>
                  <a:pt x="2857500" y="520700"/>
                </a:cubicBezTo>
                <a:cubicBezTo>
                  <a:pt x="2886075" y="500592"/>
                  <a:pt x="2890308" y="439208"/>
                  <a:pt x="2889250" y="406400"/>
                </a:cubicBezTo>
                <a:cubicBezTo>
                  <a:pt x="2888192" y="373592"/>
                  <a:pt x="2868083" y="359833"/>
                  <a:pt x="2851150" y="323850"/>
                </a:cubicBezTo>
                <a:cubicBezTo>
                  <a:pt x="2834217" y="287867"/>
                  <a:pt x="2792942" y="234950"/>
                  <a:pt x="2787650" y="190500"/>
                </a:cubicBezTo>
                <a:cubicBezTo>
                  <a:pt x="2782358" y="146050"/>
                  <a:pt x="2801408" y="86783"/>
                  <a:pt x="2819400" y="57150"/>
                </a:cubicBezTo>
                <a:cubicBezTo>
                  <a:pt x="2837392" y="27517"/>
                  <a:pt x="2862792" y="11642"/>
                  <a:pt x="2895600" y="12700"/>
                </a:cubicBezTo>
                <a:cubicBezTo>
                  <a:pt x="2928408" y="13758"/>
                  <a:pt x="2979209" y="41275"/>
                  <a:pt x="3016250" y="63500"/>
                </a:cubicBezTo>
                <a:cubicBezTo>
                  <a:pt x="3053291" y="85725"/>
                  <a:pt x="3081867" y="121708"/>
                  <a:pt x="3117850" y="146050"/>
                </a:cubicBezTo>
                <a:cubicBezTo>
                  <a:pt x="3153833" y="170392"/>
                  <a:pt x="3186642" y="210608"/>
                  <a:pt x="3232150" y="209550"/>
                </a:cubicBezTo>
                <a:cubicBezTo>
                  <a:pt x="3277658" y="208492"/>
                  <a:pt x="3355975" y="174625"/>
                  <a:pt x="3390900" y="139700"/>
                </a:cubicBezTo>
                <a:cubicBezTo>
                  <a:pt x="3425825" y="104775"/>
                  <a:pt x="3433762" y="52387"/>
                  <a:pt x="3441700" y="0"/>
                </a:cubicBezTo>
              </a:path>
            </a:pathLst>
          </a:custGeom>
          <a:ln w="2222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8206" name="Rectangle 28"/>
          <p:cNvSpPr>
            <a:spLocks noChangeArrowheads="1"/>
          </p:cNvSpPr>
          <p:nvPr/>
        </p:nvSpPr>
        <p:spPr bwMode="auto">
          <a:xfrm>
            <a:off x="0" y="12700"/>
            <a:ext cx="5761038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7959" tIns="68040" rIns="57959" bIns="68040" anchor="ctr">
            <a:spAutoFit/>
          </a:bodyPr>
          <a:lstStyle/>
          <a:p>
            <a:pPr defTabSz="803275" eaLnBrk="0" hangingPunct="0"/>
            <a:r>
              <a:rPr lang="ru-RU" sz="100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Действия ВС САР в провинции ЛАТАКИЯ</a:t>
            </a:r>
          </a:p>
        </p:txBody>
      </p:sp>
      <p:grpSp>
        <p:nvGrpSpPr>
          <p:cNvPr id="8207" name="Группа 14"/>
          <p:cNvGrpSpPr>
            <a:grpSpLocks/>
          </p:cNvGrpSpPr>
          <p:nvPr/>
        </p:nvGrpSpPr>
        <p:grpSpPr bwMode="auto">
          <a:xfrm>
            <a:off x="26988" y="-20638"/>
            <a:ext cx="927100" cy="330201"/>
            <a:chOff x="-806" y="-46217"/>
            <a:chExt cx="1470027" cy="524353"/>
          </a:xfrm>
        </p:grpSpPr>
        <p:pic>
          <p:nvPicPr>
            <p:cNvPr id="8352" name="Picture 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806" y="-46217"/>
              <a:ext cx="1470027" cy="52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53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8806" y="9793"/>
              <a:ext cx="841775" cy="45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3" name="Прямая соединительная линия 42"/>
          <p:cNvCxnSpPr/>
          <p:nvPr/>
        </p:nvCxnSpPr>
        <p:spPr>
          <a:xfrm>
            <a:off x="0" y="314325"/>
            <a:ext cx="5764213" cy="4763"/>
          </a:xfrm>
          <a:prstGeom prst="line">
            <a:avLst/>
          </a:prstGeom>
          <a:ln w="444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Группа 190"/>
          <p:cNvGrpSpPr>
            <a:grpSpLocks/>
          </p:cNvGrpSpPr>
          <p:nvPr/>
        </p:nvGrpSpPr>
        <p:grpSpPr bwMode="auto">
          <a:xfrm rot="-8621163">
            <a:off x="2570163" y="1792288"/>
            <a:ext cx="125412" cy="141287"/>
            <a:chOff x="4033011" y="2829625"/>
            <a:chExt cx="177933" cy="162020"/>
          </a:xfrm>
        </p:grpSpPr>
        <p:sp>
          <p:nvSpPr>
            <p:cNvPr id="192" name="Полилиния 191"/>
            <p:cNvSpPr/>
            <p:nvPr/>
          </p:nvSpPr>
          <p:spPr>
            <a:xfrm>
              <a:off x="4050286" y="2841909"/>
              <a:ext cx="119374" cy="11104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93" name="Прямая соединительная линия 192"/>
            <p:cNvCxnSpPr/>
            <p:nvPr/>
          </p:nvCxnSpPr>
          <p:spPr>
            <a:xfrm rot="18900000" flipH="1">
              <a:off x="4029866" y="2948952"/>
              <a:ext cx="36409" cy="4054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Прямая соединительная линия 193"/>
            <p:cNvCxnSpPr/>
            <p:nvPr/>
          </p:nvCxnSpPr>
          <p:spPr>
            <a:xfrm rot="18000000" flipH="1">
              <a:off x="4087136" y="2944842"/>
              <a:ext cx="34588" cy="4054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Прямая соединительная линия 194"/>
            <p:cNvCxnSpPr/>
            <p:nvPr/>
          </p:nvCxnSpPr>
          <p:spPr>
            <a:xfrm rot="17100000" flipH="1">
              <a:off x="4134987" y="2915880"/>
              <a:ext cx="36409" cy="427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Прямая соединительная линия 195"/>
            <p:cNvCxnSpPr/>
            <p:nvPr/>
          </p:nvCxnSpPr>
          <p:spPr>
            <a:xfrm rot="15300000" flipH="1">
              <a:off x="4164965" y="2876610"/>
              <a:ext cx="36409" cy="4279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/>
            <p:cNvCxnSpPr/>
            <p:nvPr/>
          </p:nvCxnSpPr>
          <p:spPr>
            <a:xfrm rot="13500000" flipH="1">
              <a:off x="4178476" y="2817045"/>
              <a:ext cx="23665" cy="6081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/>
          <p:cNvGrpSpPr>
            <a:grpSpLocks/>
          </p:cNvGrpSpPr>
          <p:nvPr/>
        </p:nvGrpSpPr>
        <p:grpSpPr bwMode="auto">
          <a:xfrm rot="10429888">
            <a:off x="2782888" y="1811338"/>
            <a:ext cx="193675" cy="120650"/>
            <a:chOff x="3791230" y="3194465"/>
            <a:chExt cx="222144" cy="168442"/>
          </a:xfrm>
        </p:grpSpPr>
        <p:sp>
          <p:nvSpPr>
            <p:cNvPr id="212" name="Полилиния 211"/>
            <p:cNvSpPr/>
            <p:nvPr/>
          </p:nvSpPr>
          <p:spPr>
            <a:xfrm rot="13864568">
              <a:off x="3819696" y="3202831"/>
              <a:ext cx="168442" cy="15659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61314"/>
                <a:gd name="connsiteY0" fmla="*/ 122364 h 122364"/>
                <a:gd name="connsiteX1" fmla="*/ 119548 w 161314"/>
                <a:gd name="connsiteY1" fmla="*/ 90487 h 122364"/>
                <a:gd name="connsiteX2" fmla="*/ 157648 w 161314"/>
                <a:gd name="connsiteY2" fmla="*/ 35718 h 122364"/>
                <a:gd name="connsiteX3" fmla="*/ 157648 w 161314"/>
                <a:gd name="connsiteY3" fmla="*/ 0 h 122364"/>
                <a:gd name="connsiteX0" fmla="*/ 0 w 168442"/>
                <a:gd name="connsiteY0" fmla="*/ 157277 h 157277"/>
                <a:gd name="connsiteX1" fmla="*/ 119548 w 168442"/>
                <a:gd name="connsiteY1" fmla="*/ 125400 h 157277"/>
                <a:gd name="connsiteX2" fmla="*/ 157648 w 168442"/>
                <a:gd name="connsiteY2" fmla="*/ 70631 h 157277"/>
                <a:gd name="connsiteX3" fmla="*/ 167478 w 168442"/>
                <a:gd name="connsiteY3" fmla="*/ 0 h 15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42" h="157277">
                  <a:moveTo>
                    <a:pt x="0" y="157277"/>
                  </a:moveTo>
                  <a:cubicBezTo>
                    <a:pt x="29567" y="153903"/>
                    <a:pt x="93274" y="139841"/>
                    <a:pt x="119548" y="125400"/>
                  </a:cubicBezTo>
                  <a:cubicBezTo>
                    <a:pt x="145822" y="110959"/>
                    <a:pt x="149660" y="91531"/>
                    <a:pt x="157648" y="70631"/>
                  </a:cubicBezTo>
                  <a:cubicBezTo>
                    <a:pt x="165636" y="49731"/>
                    <a:pt x="170653" y="22224"/>
                    <a:pt x="167478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13" name="Прямая соединительная линия 212"/>
            <p:cNvCxnSpPr/>
            <p:nvPr/>
          </p:nvCxnSpPr>
          <p:spPr>
            <a:xfrm rot="11164568" flipH="1">
              <a:off x="3979894" y="3293635"/>
              <a:ext cx="36417" cy="3989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Прямая соединительная линия 213"/>
            <p:cNvCxnSpPr/>
            <p:nvPr/>
          </p:nvCxnSpPr>
          <p:spPr>
            <a:xfrm rot="10264568" flipH="1">
              <a:off x="3939284" y="3254860"/>
              <a:ext cx="36417" cy="4211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Прямая соединительная линия 214"/>
            <p:cNvCxnSpPr/>
            <p:nvPr/>
          </p:nvCxnSpPr>
          <p:spPr>
            <a:xfrm rot="9364568" flipH="1">
              <a:off x="3886148" y="3234494"/>
              <a:ext cx="36417" cy="4211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Прямая соединительная линия 215"/>
            <p:cNvCxnSpPr/>
            <p:nvPr/>
          </p:nvCxnSpPr>
          <p:spPr>
            <a:xfrm rot="7564568" flipH="1">
              <a:off x="3841980" y="3232081"/>
              <a:ext cx="35461" cy="4187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Прямая соединительная линия 216"/>
            <p:cNvCxnSpPr/>
            <p:nvPr/>
          </p:nvCxnSpPr>
          <p:spPr>
            <a:xfrm rot="5764568" flipH="1">
              <a:off x="3800832" y="3262336"/>
              <a:ext cx="35461" cy="4188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Группа 218"/>
          <p:cNvGrpSpPr>
            <a:grpSpLocks/>
          </p:cNvGrpSpPr>
          <p:nvPr/>
        </p:nvGrpSpPr>
        <p:grpSpPr bwMode="auto">
          <a:xfrm rot="9873296">
            <a:off x="3000375" y="1776413"/>
            <a:ext cx="185738" cy="119062"/>
            <a:chOff x="3791230" y="3194465"/>
            <a:chExt cx="214290" cy="168442"/>
          </a:xfrm>
        </p:grpSpPr>
        <p:sp>
          <p:nvSpPr>
            <p:cNvPr id="220" name="Полилиния 219"/>
            <p:cNvSpPr/>
            <p:nvPr/>
          </p:nvSpPr>
          <p:spPr>
            <a:xfrm rot="13864568">
              <a:off x="3815919" y="3201444"/>
              <a:ext cx="168443" cy="15568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61314"/>
                <a:gd name="connsiteY0" fmla="*/ 122364 h 122364"/>
                <a:gd name="connsiteX1" fmla="*/ 119548 w 161314"/>
                <a:gd name="connsiteY1" fmla="*/ 90487 h 122364"/>
                <a:gd name="connsiteX2" fmla="*/ 157648 w 161314"/>
                <a:gd name="connsiteY2" fmla="*/ 35718 h 122364"/>
                <a:gd name="connsiteX3" fmla="*/ 157648 w 161314"/>
                <a:gd name="connsiteY3" fmla="*/ 0 h 122364"/>
                <a:gd name="connsiteX0" fmla="*/ 0 w 168442"/>
                <a:gd name="connsiteY0" fmla="*/ 157277 h 157277"/>
                <a:gd name="connsiteX1" fmla="*/ 119548 w 168442"/>
                <a:gd name="connsiteY1" fmla="*/ 125400 h 157277"/>
                <a:gd name="connsiteX2" fmla="*/ 157648 w 168442"/>
                <a:gd name="connsiteY2" fmla="*/ 70631 h 157277"/>
                <a:gd name="connsiteX3" fmla="*/ 167478 w 168442"/>
                <a:gd name="connsiteY3" fmla="*/ 0 h 15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42" h="157277">
                  <a:moveTo>
                    <a:pt x="0" y="157277"/>
                  </a:moveTo>
                  <a:cubicBezTo>
                    <a:pt x="29567" y="153903"/>
                    <a:pt x="93274" y="139841"/>
                    <a:pt x="119548" y="125400"/>
                  </a:cubicBezTo>
                  <a:cubicBezTo>
                    <a:pt x="145822" y="110959"/>
                    <a:pt x="149660" y="91531"/>
                    <a:pt x="157648" y="70631"/>
                  </a:cubicBezTo>
                  <a:cubicBezTo>
                    <a:pt x="165636" y="49731"/>
                    <a:pt x="170653" y="22224"/>
                    <a:pt x="167478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21" name="Прямая соединительная линия 220"/>
            <p:cNvCxnSpPr/>
            <p:nvPr/>
          </p:nvCxnSpPr>
          <p:spPr>
            <a:xfrm rot="11164568" flipH="1">
              <a:off x="3964891" y="3281431"/>
              <a:ext cx="36631" cy="4267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единительная линия 221"/>
            <p:cNvCxnSpPr/>
            <p:nvPr/>
          </p:nvCxnSpPr>
          <p:spPr>
            <a:xfrm rot="10264568" flipH="1">
              <a:off x="3934705" y="3247861"/>
              <a:ext cx="36631" cy="404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Прямая соединительная линия 222"/>
            <p:cNvCxnSpPr/>
            <p:nvPr/>
          </p:nvCxnSpPr>
          <p:spPr>
            <a:xfrm rot="9364568" flipH="1">
              <a:off x="3883265" y="3230476"/>
              <a:ext cx="36631" cy="4267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Прямая соединительная линия 223"/>
            <p:cNvCxnSpPr/>
            <p:nvPr/>
          </p:nvCxnSpPr>
          <p:spPr>
            <a:xfrm rot="7564568" flipH="1">
              <a:off x="3838955" y="3230765"/>
              <a:ext cx="35934" cy="421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Прямая соединительная линия 224"/>
            <p:cNvCxnSpPr/>
            <p:nvPr/>
          </p:nvCxnSpPr>
          <p:spPr>
            <a:xfrm rot="5764568" flipH="1">
              <a:off x="3793013" y="3261015"/>
              <a:ext cx="38181" cy="421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Группа 225"/>
          <p:cNvGrpSpPr>
            <a:grpSpLocks/>
          </p:cNvGrpSpPr>
          <p:nvPr/>
        </p:nvGrpSpPr>
        <p:grpSpPr bwMode="auto">
          <a:xfrm rot="-7909638">
            <a:off x="3281363" y="1746250"/>
            <a:ext cx="125412" cy="141288"/>
            <a:chOff x="4033011" y="2829625"/>
            <a:chExt cx="177933" cy="162020"/>
          </a:xfrm>
        </p:grpSpPr>
        <p:sp>
          <p:nvSpPr>
            <p:cNvPr id="227" name="Полилиния 226"/>
            <p:cNvSpPr/>
            <p:nvPr/>
          </p:nvSpPr>
          <p:spPr>
            <a:xfrm>
              <a:off x="4050190" y="2841471"/>
              <a:ext cx="119373" cy="11104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28" name="Прямая соединительная линия 227"/>
            <p:cNvCxnSpPr/>
            <p:nvPr/>
          </p:nvCxnSpPr>
          <p:spPr>
            <a:xfrm rot="18900000" flipH="1">
              <a:off x="4031235" y="2949051"/>
              <a:ext cx="36409" cy="4054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Прямая соединительная линия 228"/>
            <p:cNvCxnSpPr/>
            <p:nvPr/>
          </p:nvCxnSpPr>
          <p:spPr>
            <a:xfrm rot="18000000" flipH="1">
              <a:off x="4088463" y="2944593"/>
              <a:ext cx="34589" cy="4054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Прямая соединительная линия 229"/>
            <p:cNvCxnSpPr/>
            <p:nvPr/>
          </p:nvCxnSpPr>
          <p:spPr>
            <a:xfrm rot="17100000" flipH="1">
              <a:off x="4135087" y="2915553"/>
              <a:ext cx="36409" cy="4279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Прямая соединительная линия 230"/>
            <p:cNvCxnSpPr/>
            <p:nvPr/>
          </p:nvCxnSpPr>
          <p:spPr>
            <a:xfrm rot="15300000" flipH="1">
              <a:off x="4167338" y="2874143"/>
              <a:ext cx="36409" cy="4279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Прямая соединительная линия 231"/>
            <p:cNvCxnSpPr/>
            <p:nvPr/>
          </p:nvCxnSpPr>
          <p:spPr>
            <a:xfrm rot="13500000" flipH="1">
              <a:off x="4172965" y="2826926"/>
              <a:ext cx="36037" cy="4005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13" name="Группа 254"/>
          <p:cNvGrpSpPr>
            <a:grpSpLocks/>
          </p:cNvGrpSpPr>
          <p:nvPr/>
        </p:nvGrpSpPr>
        <p:grpSpPr bwMode="auto">
          <a:xfrm rot="-10305446">
            <a:off x="2228850" y="1985963"/>
            <a:ext cx="155575" cy="114300"/>
            <a:chOff x="4033011" y="2829625"/>
            <a:chExt cx="177933" cy="162020"/>
          </a:xfrm>
        </p:grpSpPr>
        <p:sp>
          <p:nvSpPr>
            <p:cNvPr id="256" name="Полилиния 255"/>
            <p:cNvSpPr/>
            <p:nvPr/>
          </p:nvSpPr>
          <p:spPr>
            <a:xfrm>
              <a:off x="4046515" y="2848063"/>
              <a:ext cx="119832" cy="11026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57" name="Прямая соединительная линия 256"/>
            <p:cNvCxnSpPr/>
            <p:nvPr/>
          </p:nvCxnSpPr>
          <p:spPr>
            <a:xfrm rot="18900000" flipH="1">
              <a:off x="4036290" y="2955112"/>
              <a:ext cx="36004" cy="399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Прямая соединительная линия 257"/>
            <p:cNvCxnSpPr/>
            <p:nvPr/>
          </p:nvCxnSpPr>
          <p:spPr>
            <a:xfrm rot="18000000" flipH="1">
              <a:off x="4088399" y="2945757"/>
              <a:ext cx="36004" cy="3994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Прямая соединительная линия 258"/>
            <p:cNvCxnSpPr/>
            <p:nvPr/>
          </p:nvCxnSpPr>
          <p:spPr>
            <a:xfrm rot="17100000" flipH="1">
              <a:off x="4142918" y="2916871"/>
              <a:ext cx="36004" cy="4176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Прямая соединительная линия 259"/>
            <p:cNvCxnSpPr/>
            <p:nvPr/>
          </p:nvCxnSpPr>
          <p:spPr>
            <a:xfrm rot="15300000" flipH="1">
              <a:off x="4171618" y="2879886"/>
              <a:ext cx="36004" cy="4176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Прямая соединительная линия 260"/>
            <p:cNvCxnSpPr/>
            <p:nvPr/>
          </p:nvCxnSpPr>
          <p:spPr>
            <a:xfrm rot="13500000" flipH="1">
              <a:off x="4173563" y="2827839"/>
              <a:ext cx="36313" cy="4050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4" name="Группа 303"/>
          <p:cNvGrpSpPr>
            <a:grpSpLocks/>
          </p:cNvGrpSpPr>
          <p:nvPr/>
        </p:nvGrpSpPr>
        <p:grpSpPr bwMode="auto">
          <a:xfrm rot="-10553278">
            <a:off x="4405313" y="1824038"/>
            <a:ext cx="190500" cy="120650"/>
            <a:chOff x="3791230" y="3194465"/>
            <a:chExt cx="220421" cy="168442"/>
          </a:xfrm>
        </p:grpSpPr>
        <p:sp>
          <p:nvSpPr>
            <p:cNvPr id="305" name="Полилиния 304"/>
            <p:cNvSpPr/>
            <p:nvPr/>
          </p:nvSpPr>
          <p:spPr>
            <a:xfrm rot="13864568">
              <a:off x="3820099" y="3202594"/>
              <a:ext cx="168442" cy="15613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61314"/>
                <a:gd name="connsiteY0" fmla="*/ 122364 h 122364"/>
                <a:gd name="connsiteX1" fmla="*/ 119548 w 161314"/>
                <a:gd name="connsiteY1" fmla="*/ 90487 h 122364"/>
                <a:gd name="connsiteX2" fmla="*/ 157648 w 161314"/>
                <a:gd name="connsiteY2" fmla="*/ 35718 h 122364"/>
                <a:gd name="connsiteX3" fmla="*/ 157648 w 161314"/>
                <a:gd name="connsiteY3" fmla="*/ 0 h 122364"/>
                <a:gd name="connsiteX0" fmla="*/ 0 w 168442"/>
                <a:gd name="connsiteY0" fmla="*/ 157277 h 157277"/>
                <a:gd name="connsiteX1" fmla="*/ 119548 w 168442"/>
                <a:gd name="connsiteY1" fmla="*/ 125400 h 157277"/>
                <a:gd name="connsiteX2" fmla="*/ 157648 w 168442"/>
                <a:gd name="connsiteY2" fmla="*/ 70631 h 157277"/>
                <a:gd name="connsiteX3" fmla="*/ 167478 w 168442"/>
                <a:gd name="connsiteY3" fmla="*/ 0 h 15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442" h="157277">
                  <a:moveTo>
                    <a:pt x="0" y="157277"/>
                  </a:moveTo>
                  <a:cubicBezTo>
                    <a:pt x="29567" y="153903"/>
                    <a:pt x="93274" y="139841"/>
                    <a:pt x="119548" y="125400"/>
                  </a:cubicBezTo>
                  <a:cubicBezTo>
                    <a:pt x="145822" y="110959"/>
                    <a:pt x="149660" y="91531"/>
                    <a:pt x="157648" y="70631"/>
                  </a:cubicBezTo>
                  <a:cubicBezTo>
                    <a:pt x="165636" y="49731"/>
                    <a:pt x="170653" y="22224"/>
                    <a:pt x="167478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06" name="Прямая соединительная линия 305"/>
            <p:cNvCxnSpPr/>
            <p:nvPr/>
          </p:nvCxnSpPr>
          <p:spPr>
            <a:xfrm rot="11164568" flipH="1">
              <a:off x="3978223" y="3279372"/>
              <a:ext cx="36737" cy="3989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Прямая соединительная линия 306"/>
            <p:cNvCxnSpPr/>
            <p:nvPr/>
          </p:nvCxnSpPr>
          <p:spPr>
            <a:xfrm rot="10264568" flipH="1">
              <a:off x="3940197" y="3258231"/>
              <a:ext cx="36737" cy="4211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Прямая соединительная линия 307"/>
            <p:cNvCxnSpPr/>
            <p:nvPr/>
          </p:nvCxnSpPr>
          <p:spPr>
            <a:xfrm rot="9364568" flipH="1">
              <a:off x="3891116" y="3238125"/>
              <a:ext cx="34899" cy="4211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Прямая соединительная линия 308"/>
            <p:cNvCxnSpPr/>
            <p:nvPr/>
          </p:nvCxnSpPr>
          <p:spPr>
            <a:xfrm rot="7564568" flipH="1">
              <a:off x="3842739" y="3234452"/>
              <a:ext cx="35461" cy="4224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Прямая соединительная линия 309"/>
            <p:cNvCxnSpPr/>
            <p:nvPr/>
          </p:nvCxnSpPr>
          <p:spPr>
            <a:xfrm rot="5764568" flipH="1">
              <a:off x="3797205" y="3259320"/>
              <a:ext cx="35461" cy="4041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2" name="Группа 311"/>
          <p:cNvGrpSpPr>
            <a:grpSpLocks/>
          </p:cNvGrpSpPr>
          <p:nvPr/>
        </p:nvGrpSpPr>
        <p:grpSpPr bwMode="auto">
          <a:xfrm rot="-7165981">
            <a:off x="4143375" y="1781175"/>
            <a:ext cx="127000" cy="139700"/>
            <a:chOff x="4033011" y="2829625"/>
            <a:chExt cx="177933" cy="162020"/>
          </a:xfrm>
        </p:grpSpPr>
        <p:sp>
          <p:nvSpPr>
            <p:cNvPr id="313" name="Полилиния 312"/>
            <p:cNvSpPr/>
            <p:nvPr/>
          </p:nvSpPr>
          <p:spPr>
            <a:xfrm>
              <a:off x="4050799" y="2841748"/>
              <a:ext cx="120105" cy="11046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14" name="Прямая соединительная линия 313"/>
            <p:cNvCxnSpPr/>
            <p:nvPr/>
          </p:nvCxnSpPr>
          <p:spPr>
            <a:xfrm rot="18900000" flipH="1">
              <a:off x="4037197" y="2950521"/>
              <a:ext cx="36823" cy="4003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Прямая соединительная линия 314"/>
            <p:cNvCxnSpPr/>
            <p:nvPr/>
          </p:nvCxnSpPr>
          <p:spPr>
            <a:xfrm rot="18000000" flipH="1">
              <a:off x="4096706" y="2944007"/>
              <a:ext cx="34982" cy="4225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Прямая соединительная линия 315"/>
            <p:cNvCxnSpPr/>
            <p:nvPr/>
          </p:nvCxnSpPr>
          <p:spPr>
            <a:xfrm rot="17100000" flipH="1">
              <a:off x="4137935" y="2915126"/>
              <a:ext cx="36823" cy="4003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Прямая соединительная линия 316"/>
            <p:cNvCxnSpPr/>
            <p:nvPr/>
          </p:nvCxnSpPr>
          <p:spPr>
            <a:xfrm rot="15300000" flipH="1">
              <a:off x="4174350" y="2878800"/>
              <a:ext cx="34982" cy="4226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Прямая соединительная линия 317"/>
            <p:cNvCxnSpPr/>
            <p:nvPr/>
          </p:nvCxnSpPr>
          <p:spPr>
            <a:xfrm rot="13500000" flipH="1">
              <a:off x="4177706" y="2827480"/>
              <a:ext cx="35587" cy="4050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16" name="Группа 318"/>
          <p:cNvGrpSpPr>
            <a:grpSpLocks/>
          </p:cNvGrpSpPr>
          <p:nvPr/>
        </p:nvGrpSpPr>
        <p:grpSpPr bwMode="auto">
          <a:xfrm rot="-5400000">
            <a:off x="4752182" y="1986756"/>
            <a:ext cx="127000" cy="141287"/>
            <a:chOff x="4033011" y="2829625"/>
            <a:chExt cx="177933" cy="162020"/>
          </a:xfrm>
        </p:grpSpPr>
        <p:sp>
          <p:nvSpPr>
            <p:cNvPr id="320" name="Полилиния 319"/>
            <p:cNvSpPr/>
            <p:nvPr/>
          </p:nvSpPr>
          <p:spPr>
            <a:xfrm>
              <a:off x="4046355" y="2842366"/>
              <a:ext cx="120105" cy="11104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21" name="Прямая соединительная линия 320"/>
            <p:cNvCxnSpPr/>
            <p:nvPr/>
          </p:nvCxnSpPr>
          <p:spPr>
            <a:xfrm rot="18900000" flipH="1">
              <a:off x="4032598" y="2951603"/>
              <a:ext cx="36409" cy="4003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Прямая соединительная линия 321"/>
            <p:cNvCxnSpPr/>
            <p:nvPr/>
          </p:nvCxnSpPr>
          <p:spPr>
            <a:xfrm rot="18000000" flipH="1">
              <a:off x="4092449" y="2944118"/>
              <a:ext cx="34589" cy="4226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Прямая соединительная линия 322"/>
            <p:cNvCxnSpPr/>
            <p:nvPr/>
          </p:nvCxnSpPr>
          <p:spPr>
            <a:xfrm rot="17100000" flipH="1">
              <a:off x="4134910" y="2917013"/>
              <a:ext cx="36409" cy="4003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Прямая соединительная линия 323"/>
            <p:cNvCxnSpPr/>
            <p:nvPr/>
          </p:nvCxnSpPr>
          <p:spPr>
            <a:xfrm rot="15300000" flipH="1">
              <a:off x="4169385" y="2877673"/>
              <a:ext cx="36409" cy="4225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Прямая соединительная линия 324"/>
            <p:cNvCxnSpPr/>
            <p:nvPr/>
          </p:nvCxnSpPr>
          <p:spPr>
            <a:xfrm rot="13500000" flipH="1">
              <a:off x="4173133" y="2827804"/>
              <a:ext cx="35587" cy="4005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6" name="Группа 325"/>
          <p:cNvGrpSpPr>
            <a:grpSpLocks/>
          </p:cNvGrpSpPr>
          <p:nvPr/>
        </p:nvGrpSpPr>
        <p:grpSpPr bwMode="auto">
          <a:xfrm rot="-2077834">
            <a:off x="4973638" y="2293938"/>
            <a:ext cx="125412" cy="139700"/>
            <a:chOff x="4033011" y="2829625"/>
            <a:chExt cx="177933" cy="162020"/>
          </a:xfrm>
        </p:grpSpPr>
        <p:sp>
          <p:nvSpPr>
            <p:cNvPr id="327" name="Полилиния 326"/>
            <p:cNvSpPr/>
            <p:nvPr/>
          </p:nvSpPr>
          <p:spPr>
            <a:xfrm>
              <a:off x="4046318" y="2841908"/>
              <a:ext cx="119374" cy="11046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28" name="Прямая соединительная линия 327"/>
            <p:cNvCxnSpPr/>
            <p:nvPr/>
          </p:nvCxnSpPr>
          <p:spPr>
            <a:xfrm rot="18900000" flipH="1">
              <a:off x="4032069" y="2950689"/>
              <a:ext cx="36823" cy="4054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Прямая соединительная линия 328"/>
            <p:cNvCxnSpPr/>
            <p:nvPr/>
          </p:nvCxnSpPr>
          <p:spPr>
            <a:xfrm rot="18000000" flipH="1">
              <a:off x="4087467" y="2944526"/>
              <a:ext cx="34982" cy="4054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Прямая соединительная линия 329"/>
            <p:cNvCxnSpPr/>
            <p:nvPr/>
          </p:nvCxnSpPr>
          <p:spPr>
            <a:xfrm rot="17100000" flipH="1">
              <a:off x="4134365" y="2911101"/>
              <a:ext cx="36823" cy="4279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Прямая соединительная линия 330"/>
            <p:cNvCxnSpPr/>
            <p:nvPr/>
          </p:nvCxnSpPr>
          <p:spPr>
            <a:xfrm rot="15300000" flipH="1">
              <a:off x="4166645" y="2873985"/>
              <a:ext cx="34981" cy="4279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Прямая соединительная линия 331"/>
            <p:cNvCxnSpPr/>
            <p:nvPr/>
          </p:nvCxnSpPr>
          <p:spPr>
            <a:xfrm rot="13500000" flipH="1">
              <a:off x="4171177" y="2825403"/>
              <a:ext cx="36037" cy="4050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18" name="Группа 334"/>
          <p:cNvGrpSpPr>
            <a:grpSpLocks/>
          </p:cNvGrpSpPr>
          <p:nvPr/>
        </p:nvGrpSpPr>
        <p:grpSpPr bwMode="auto">
          <a:xfrm rot="5933142">
            <a:off x="5067301" y="2289175"/>
            <a:ext cx="292100" cy="263525"/>
            <a:chOff x="4108450" y="2376547"/>
            <a:chExt cx="411007" cy="304609"/>
          </a:xfrm>
        </p:grpSpPr>
        <p:grpSp>
          <p:nvGrpSpPr>
            <p:cNvPr id="8283" name="Группа 335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45" name="Полилиния 344"/>
              <p:cNvSpPr/>
              <p:nvPr/>
            </p:nvSpPr>
            <p:spPr>
              <a:xfrm>
                <a:off x="4041272" y="2845552"/>
                <a:ext cx="120621" cy="11009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46" name="Прямая соединительная линия 345"/>
              <p:cNvCxnSpPr/>
              <p:nvPr/>
            </p:nvCxnSpPr>
            <p:spPr>
              <a:xfrm rot="18900000" flipH="1">
                <a:off x="4027410" y="2954340"/>
                <a:ext cx="36700" cy="4244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Прямая соединительная линия 346"/>
              <p:cNvCxnSpPr/>
              <p:nvPr/>
            </p:nvCxnSpPr>
            <p:spPr>
              <a:xfrm rot="18000000" flipH="1">
                <a:off x="4081984" y="2950047"/>
                <a:ext cx="34865" cy="446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Прямая соединительная линия 347"/>
              <p:cNvCxnSpPr/>
              <p:nvPr/>
            </p:nvCxnSpPr>
            <p:spPr>
              <a:xfrm rot="17100000" flipH="1">
                <a:off x="4126478" y="2917661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Прямая соединительная линия 348"/>
              <p:cNvCxnSpPr/>
              <p:nvPr/>
            </p:nvCxnSpPr>
            <p:spPr>
              <a:xfrm rot="15300000" flipH="1">
                <a:off x="4161014" y="2885296"/>
                <a:ext cx="34865" cy="4244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Прямая соединительная линия 349"/>
              <p:cNvCxnSpPr/>
              <p:nvPr/>
            </p:nvCxnSpPr>
            <p:spPr>
              <a:xfrm rot="13500000" flipH="1">
                <a:off x="4164743" y="2831006"/>
                <a:ext cx="35740" cy="4037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84" name="Группа 336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39" name="Полилиния 338"/>
              <p:cNvSpPr/>
              <p:nvPr/>
            </p:nvSpPr>
            <p:spPr>
              <a:xfrm>
                <a:off x="4049655" y="2852003"/>
                <a:ext cx="121110" cy="10721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40" name="Прямая соединительная линия 339"/>
              <p:cNvCxnSpPr/>
              <p:nvPr/>
            </p:nvCxnSpPr>
            <p:spPr>
              <a:xfrm rot="18900000" flipH="1">
                <a:off x="4036764" y="2956443"/>
                <a:ext cx="35740" cy="4037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Прямая соединительная линия 340"/>
              <p:cNvCxnSpPr/>
              <p:nvPr/>
            </p:nvCxnSpPr>
            <p:spPr>
              <a:xfrm rot="18000000" flipH="1">
                <a:off x="4095902" y="2947590"/>
                <a:ext cx="35740" cy="4220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Прямая соединительная линия 341"/>
              <p:cNvCxnSpPr/>
              <p:nvPr/>
            </p:nvCxnSpPr>
            <p:spPr>
              <a:xfrm rot="17100000" flipH="1">
                <a:off x="4142454" y="2922179"/>
                <a:ext cx="35740" cy="4220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Прямая соединительная линия 342"/>
              <p:cNvCxnSpPr/>
              <p:nvPr/>
            </p:nvCxnSpPr>
            <p:spPr>
              <a:xfrm rot="15300000" flipH="1">
                <a:off x="4172885" y="2882852"/>
                <a:ext cx="35740" cy="4220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Прямая соединительная линия 343"/>
              <p:cNvCxnSpPr/>
              <p:nvPr/>
            </p:nvCxnSpPr>
            <p:spPr>
              <a:xfrm rot="13500000" flipH="1">
                <a:off x="4175614" y="2834243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8" name="Полилиния 337"/>
            <p:cNvSpPr/>
            <p:nvPr/>
          </p:nvSpPr>
          <p:spPr>
            <a:xfrm>
              <a:off x="4105175" y="2380036"/>
              <a:ext cx="346228" cy="124780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68" name="Полилиния 367"/>
          <p:cNvSpPr/>
          <p:nvPr/>
        </p:nvSpPr>
        <p:spPr>
          <a:xfrm>
            <a:off x="1441450" y="968375"/>
            <a:ext cx="3579813" cy="2138363"/>
          </a:xfrm>
          <a:custGeom>
            <a:avLst/>
            <a:gdLst>
              <a:gd name="connsiteX0" fmla="*/ 1250997 w 4686347"/>
              <a:gd name="connsiteY0" fmla="*/ 3148 h 3476130"/>
              <a:gd name="connsiteX1" fmla="*/ 1257347 w 4686347"/>
              <a:gd name="connsiteY1" fmla="*/ 72998 h 3476130"/>
              <a:gd name="connsiteX2" fmla="*/ 1320847 w 4686347"/>
              <a:gd name="connsiteY2" fmla="*/ 212698 h 3476130"/>
              <a:gd name="connsiteX3" fmla="*/ 1282747 w 4686347"/>
              <a:gd name="connsiteY3" fmla="*/ 346048 h 3476130"/>
              <a:gd name="connsiteX4" fmla="*/ 1231947 w 4686347"/>
              <a:gd name="connsiteY4" fmla="*/ 453998 h 3476130"/>
              <a:gd name="connsiteX5" fmla="*/ 1136697 w 4686347"/>
              <a:gd name="connsiteY5" fmla="*/ 536548 h 3476130"/>
              <a:gd name="connsiteX6" fmla="*/ 965247 w 4686347"/>
              <a:gd name="connsiteY6" fmla="*/ 707998 h 3476130"/>
              <a:gd name="connsiteX7" fmla="*/ 933497 w 4686347"/>
              <a:gd name="connsiteY7" fmla="*/ 822298 h 3476130"/>
              <a:gd name="connsiteX8" fmla="*/ 977947 w 4686347"/>
              <a:gd name="connsiteY8" fmla="*/ 1012798 h 3476130"/>
              <a:gd name="connsiteX9" fmla="*/ 946197 w 4686347"/>
              <a:gd name="connsiteY9" fmla="*/ 1196948 h 3476130"/>
              <a:gd name="connsiteX10" fmla="*/ 876347 w 4686347"/>
              <a:gd name="connsiteY10" fmla="*/ 1304898 h 3476130"/>
              <a:gd name="connsiteX11" fmla="*/ 781097 w 4686347"/>
              <a:gd name="connsiteY11" fmla="*/ 1368398 h 3476130"/>
              <a:gd name="connsiteX12" fmla="*/ 717597 w 4686347"/>
              <a:gd name="connsiteY12" fmla="*/ 1552548 h 3476130"/>
              <a:gd name="connsiteX13" fmla="*/ 812847 w 4686347"/>
              <a:gd name="connsiteY13" fmla="*/ 1628748 h 3476130"/>
              <a:gd name="connsiteX14" fmla="*/ 1009697 w 4686347"/>
              <a:gd name="connsiteY14" fmla="*/ 1698598 h 3476130"/>
              <a:gd name="connsiteX15" fmla="*/ 1168447 w 4686347"/>
              <a:gd name="connsiteY15" fmla="*/ 1857348 h 3476130"/>
              <a:gd name="connsiteX16" fmla="*/ 1263697 w 4686347"/>
              <a:gd name="connsiteY16" fmla="*/ 1952598 h 3476130"/>
              <a:gd name="connsiteX17" fmla="*/ 1441497 w 4686347"/>
              <a:gd name="connsiteY17" fmla="*/ 2079598 h 3476130"/>
              <a:gd name="connsiteX18" fmla="*/ 1530397 w 4686347"/>
              <a:gd name="connsiteY18" fmla="*/ 2066898 h 3476130"/>
              <a:gd name="connsiteX19" fmla="*/ 1746297 w 4686347"/>
              <a:gd name="connsiteY19" fmla="*/ 2041498 h 3476130"/>
              <a:gd name="connsiteX20" fmla="*/ 1873297 w 4686347"/>
              <a:gd name="connsiteY20" fmla="*/ 1977998 h 3476130"/>
              <a:gd name="connsiteX21" fmla="*/ 1993947 w 4686347"/>
              <a:gd name="connsiteY21" fmla="*/ 1958948 h 3476130"/>
              <a:gd name="connsiteX22" fmla="*/ 2222547 w 4686347"/>
              <a:gd name="connsiteY22" fmla="*/ 1939898 h 3476130"/>
              <a:gd name="connsiteX23" fmla="*/ 2374947 w 4686347"/>
              <a:gd name="connsiteY23" fmla="*/ 1971648 h 3476130"/>
              <a:gd name="connsiteX24" fmla="*/ 2495597 w 4686347"/>
              <a:gd name="connsiteY24" fmla="*/ 1946248 h 3476130"/>
              <a:gd name="connsiteX25" fmla="*/ 2641647 w 4686347"/>
              <a:gd name="connsiteY25" fmla="*/ 1863698 h 3476130"/>
              <a:gd name="connsiteX26" fmla="*/ 2736897 w 4686347"/>
              <a:gd name="connsiteY26" fmla="*/ 1762098 h 3476130"/>
              <a:gd name="connsiteX27" fmla="*/ 2844847 w 4686347"/>
              <a:gd name="connsiteY27" fmla="*/ 1711298 h 3476130"/>
              <a:gd name="connsiteX28" fmla="*/ 3016297 w 4686347"/>
              <a:gd name="connsiteY28" fmla="*/ 1711298 h 3476130"/>
              <a:gd name="connsiteX29" fmla="*/ 3206797 w 4686347"/>
              <a:gd name="connsiteY29" fmla="*/ 1781148 h 3476130"/>
              <a:gd name="connsiteX30" fmla="*/ 3289347 w 4686347"/>
              <a:gd name="connsiteY30" fmla="*/ 1831948 h 3476130"/>
              <a:gd name="connsiteX31" fmla="*/ 3390947 w 4686347"/>
              <a:gd name="connsiteY31" fmla="*/ 1787498 h 3476130"/>
              <a:gd name="connsiteX32" fmla="*/ 3568747 w 4686347"/>
              <a:gd name="connsiteY32" fmla="*/ 1749398 h 3476130"/>
              <a:gd name="connsiteX33" fmla="*/ 3759247 w 4686347"/>
              <a:gd name="connsiteY33" fmla="*/ 1768448 h 3476130"/>
              <a:gd name="connsiteX34" fmla="*/ 3822747 w 4686347"/>
              <a:gd name="connsiteY34" fmla="*/ 1819248 h 3476130"/>
              <a:gd name="connsiteX35" fmla="*/ 4032297 w 4686347"/>
              <a:gd name="connsiteY35" fmla="*/ 1920848 h 3476130"/>
              <a:gd name="connsiteX36" fmla="*/ 4159297 w 4686347"/>
              <a:gd name="connsiteY36" fmla="*/ 1952598 h 3476130"/>
              <a:gd name="connsiteX37" fmla="*/ 4279947 w 4686347"/>
              <a:gd name="connsiteY37" fmla="*/ 1901798 h 3476130"/>
              <a:gd name="connsiteX38" fmla="*/ 4337097 w 4686347"/>
              <a:gd name="connsiteY38" fmla="*/ 2003398 h 3476130"/>
              <a:gd name="connsiteX39" fmla="*/ 4445047 w 4686347"/>
              <a:gd name="connsiteY39" fmla="*/ 2016098 h 3476130"/>
              <a:gd name="connsiteX40" fmla="*/ 4603797 w 4686347"/>
              <a:gd name="connsiteY40" fmla="*/ 2162148 h 3476130"/>
              <a:gd name="connsiteX41" fmla="*/ 4667297 w 4686347"/>
              <a:gd name="connsiteY41" fmla="*/ 2244698 h 3476130"/>
              <a:gd name="connsiteX42" fmla="*/ 4686347 w 4686347"/>
              <a:gd name="connsiteY42" fmla="*/ 2416148 h 3476130"/>
              <a:gd name="connsiteX43" fmla="*/ 4660947 w 4686347"/>
              <a:gd name="connsiteY43" fmla="*/ 2555848 h 3476130"/>
              <a:gd name="connsiteX44" fmla="*/ 4572047 w 4686347"/>
              <a:gd name="connsiteY44" fmla="*/ 2752698 h 3476130"/>
              <a:gd name="connsiteX45" fmla="*/ 4387897 w 4686347"/>
              <a:gd name="connsiteY45" fmla="*/ 3019398 h 3476130"/>
              <a:gd name="connsiteX46" fmla="*/ 4133897 w 4686347"/>
              <a:gd name="connsiteY46" fmla="*/ 3190848 h 3476130"/>
              <a:gd name="connsiteX47" fmla="*/ 3860847 w 4686347"/>
              <a:gd name="connsiteY47" fmla="*/ 3317848 h 3476130"/>
              <a:gd name="connsiteX48" fmla="*/ 3403647 w 4686347"/>
              <a:gd name="connsiteY48" fmla="*/ 3400398 h 3476130"/>
              <a:gd name="connsiteX49" fmla="*/ 3009947 w 4686347"/>
              <a:gd name="connsiteY49" fmla="*/ 3463898 h 3476130"/>
              <a:gd name="connsiteX50" fmla="*/ 2616247 w 4686347"/>
              <a:gd name="connsiteY50" fmla="*/ 3463898 h 3476130"/>
              <a:gd name="connsiteX51" fmla="*/ 1860597 w 4686347"/>
              <a:gd name="connsiteY51" fmla="*/ 3470248 h 3476130"/>
              <a:gd name="connsiteX52" fmla="*/ 1384347 w 4686347"/>
              <a:gd name="connsiteY52" fmla="*/ 3368648 h 3476130"/>
              <a:gd name="connsiteX53" fmla="*/ 825547 w 4686347"/>
              <a:gd name="connsiteY53" fmla="*/ 3203548 h 3476130"/>
              <a:gd name="connsiteX54" fmla="*/ 431847 w 4686347"/>
              <a:gd name="connsiteY54" fmla="*/ 2854298 h 3476130"/>
              <a:gd name="connsiteX55" fmla="*/ 146097 w 4686347"/>
              <a:gd name="connsiteY55" fmla="*/ 2390748 h 3476130"/>
              <a:gd name="connsiteX56" fmla="*/ 47 w 4686347"/>
              <a:gd name="connsiteY56" fmla="*/ 1558898 h 3476130"/>
              <a:gd name="connsiteX57" fmla="*/ 133397 w 4686347"/>
              <a:gd name="connsiteY57" fmla="*/ 981048 h 3476130"/>
              <a:gd name="connsiteX58" fmla="*/ 400097 w 4686347"/>
              <a:gd name="connsiteY58" fmla="*/ 574648 h 3476130"/>
              <a:gd name="connsiteX59" fmla="*/ 660447 w 4686347"/>
              <a:gd name="connsiteY59" fmla="*/ 244448 h 3476130"/>
              <a:gd name="connsiteX60" fmla="*/ 1092247 w 4686347"/>
              <a:gd name="connsiteY60" fmla="*/ 34898 h 3476130"/>
              <a:gd name="connsiteX61" fmla="*/ 1250997 w 4686347"/>
              <a:gd name="connsiteY61" fmla="*/ 3148 h 3476130"/>
              <a:gd name="connsiteX0" fmla="*/ 1250997 w 4686347"/>
              <a:gd name="connsiteY0" fmla="*/ 3148 h 3476130"/>
              <a:gd name="connsiteX1" fmla="*/ 1257347 w 4686347"/>
              <a:gd name="connsiteY1" fmla="*/ 72998 h 3476130"/>
              <a:gd name="connsiteX2" fmla="*/ 1320847 w 4686347"/>
              <a:gd name="connsiteY2" fmla="*/ 212698 h 3476130"/>
              <a:gd name="connsiteX3" fmla="*/ 1282747 w 4686347"/>
              <a:gd name="connsiteY3" fmla="*/ 346048 h 3476130"/>
              <a:gd name="connsiteX4" fmla="*/ 1231947 w 4686347"/>
              <a:gd name="connsiteY4" fmla="*/ 453998 h 3476130"/>
              <a:gd name="connsiteX5" fmla="*/ 1136697 w 4686347"/>
              <a:gd name="connsiteY5" fmla="*/ 536548 h 3476130"/>
              <a:gd name="connsiteX6" fmla="*/ 965247 w 4686347"/>
              <a:gd name="connsiteY6" fmla="*/ 707998 h 3476130"/>
              <a:gd name="connsiteX7" fmla="*/ 933497 w 4686347"/>
              <a:gd name="connsiteY7" fmla="*/ 822298 h 3476130"/>
              <a:gd name="connsiteX8" fmla="*/ 977947 w 4686347"/>
              <a:gd name="connsiteY8" fmla="*/ 1012798 h 3476130"/>
              <a:gd name="connsiteX9" fmla="*/ 946197 w 4686347"/>
              <a:gd name="connsiteY9" fmla="*/ 1196948 h 3476130"/>
              <a:gd name="connsiteX10" fmla="*/ 876347 w 4686347"/>
              <a:gd name="connsiteY10" fmla="*/ 1304898 h 3476130"/>
              <a:gd name="connsiteX11" fmla="*/ 781097 w 4686347"/>
              <a:gd name="connsiteY11" fmla="*/ 1368398 h 3476130"/>
              <a:gd name="connsiteX12" fmla="*/ 717597 w 4686347"/>
              <a:gd name="connsiteY12" fmla="*/ 1552548 h 3476130"/>
              <a:gd name="connsiteX13" fmla="*/ 812847 w 4686347"/>
              <a:gd name="connsiteY13" fmla="*/ 1628748 h 3476130"/>
              <a:gd name="connsiteX14" fmla="*/ 1009697 w 4686347"/>
              <a:gd name="connsiteY14" fmla="*/ 1698598 h 3476130"/>
              <a:gd name="connsiteX15" fmla="*/ 1168447 w 4686347"/>
              <a:gd name="connsiteY15" fmla="*/ 1857348 h 3476130"/>
              <a:gd name="connsiteX16" fmla="*/ 1263697 w 4686347"/>
              <a:gd name="connsiteY16" fmla="*/ 1952598 h 3476130"/>
              <a:gd name="connsiteX17" fmla="*/ 1441497 w 4686347"/>
              <a:gd name="connsiteY17" fmla="*/ 2079598 h 3476130"/>
              <a:gd name="connsiteX18" fmla="*/ 1530397 w 4686347"/>
              <a:gd name="connsiteY18" fmla="*/ 2066898 h 3476130"/>
              <a:gd name="connsiteX19" fmla="*/ 1746297 w 4686347"/>
              <a:gd name="connsiteY19" fmla="*/ 2041498 h 3476130"/>
              <a:gd name="connsiteX20" fmla="*/ 1873297 w 4686347"/>
              <a:gd name="connsiteY20" fmla="*/ 1977998 h 3476130"/>
              <a:gd name="connsiteX21" fmla="*/ 1993947 w 4686347"/>
              <a:gd name="connsiteY21" fmla="*/ 1958948 h 3476130"/>
              <a:gd name="connsiteX22" fmla="*/ 2222547 w 4686347"/>
              <a:gd name="connsiteY22" fmla="*/ 1939898 h 3476130"/>
              <a:gd name="connsiteX23" fmla="*/ 2374947 w 4686347"/>
              <a:gd name="connsiteY23" fmla="*/ 1971648 h 3476130"/>
              <a:gd name="connsiteX24" fmla="*/ 2495597 w 4686347"/>
              <a:gd name="connsiteY24" fmla="*/ 1946248 h 3476130"/>
              <a:gd name="connsiteX25" fmla="*/ 2641647 w 4686347"/>
              <a:gd name="connsiteY25" fmla="*/ 1863698 h 3476130"/>
              <a:gd name="connsiteX26" fmla="*/ 2736897 w 4686347"/>
              <a:gd name="connsiteY26" fmla="*/ 1762098 h 3476130"/>
              <a:gd name="connsiteX27" fmla="*/ 2844847 w 4686347"/>
              <a:gd name="connsiteY27" fmla="*/ 1711298 h 3476130"/>
              <a:gd name="connsiteX28" fmla="*/ 3016297 w 4686347"/>
              <a:gd name="connsiteY28" fmla="*/ 1711298 h 3476130"/>
              <a:gd name="connsiteX29" fmla="*/ 3206797 w 4686347"/>
              <a:gd name="connsiteY29" fmla="*/ 1781148 h 3476130"/>
              <a:gd name="connsiteX30" fmla="*/ 3289347 w 4686347"/>
              <a:gd name="connsiteY30" fmla="*/ 1831948 h 3476130"/>
              <a:gd name="connsiteX31" fmla="*/ 3390947 w 4686347"/>
              <a:gd name="connsiteY31" fmla="*/ 1787498 h 3476130"/>
              <a:gd name="connsiteX32" fmla="*/ 3568747 w 4686347"/>
              <a:gd name="connsiteY32" fmla="*/ 1749398 h 3476130"/>
              <a:gd name="connsiteX33" fmla="*/ 3759247 w 4686347"/>
              <a:gd name="connsiteY33" fmla="*/ 1768448 h 3476130"/>
              <a:gd name="connsiteX34" fmla="*/ 3822747 w 4686347"/>
              <a:gd name="connsiteY34" fmla="*/ 1819248 h 3476130"/>
              <a:gd name="connsiteX35" fmla="*/ 4032297 w 4686347"/>
              <a:gd name="connsiteY35" fmla="*/ 1920848 h 3476130"/>
              <a:gd name="connsiteX36" fmla="*/ 4159297 w 4686347"/>
              <a:gd name="connsiteY36" fmla="*/ 1952598 h 3476130"/>
              <a:gd name="connsiteX37" fmla="*/ 4279947 w 4686347"/>
              <a:gd name="connsiteY37" fmla="*/ 1901798 h 3476130"/>
              <a:gd name="connsiteX38" fmla="*/ 4337097 w 4686347"/>
              <a:gd name="connsiteY38" fmla="*/ 2003398 h 3476130"/>
              <a:gd name="connsiteX39" fmla="*/ 4445047 w 4686347"/>
              <a:gd name="connsiteY39" fmla="*/ 2016098 h 3476130"/>
              <a:gd name="connsiteX40" fmla="*/ 4603797 w 4686347"/>
              <a:gd name="connsiteY40" fmla="*/ 2162148 h 3476130"/>
              <a:gd name="connsiteX41" fmla="*/ 4667297 w 4686347"/>
              <a:gd name="connsiteY41" fmla="*/ 2244698 h 3476130"/>
              <a:gd name="connsiteX42" fmla="*/ 4686347 w 4686347"/>
              <a:gd name="connsiteY42" fmla="*/ 2416148 h 3476130"/>
              <a:gd name="connsiteX43" fmla="*/ 4660947 w 4686347"/>
              <a:gd name="connsiteY43" fmla="*/ 2555848 h 3476130"/>
              <a:gd name="connsiteX44" fmla="*/ 4572047 w 4686347"/>
              <a:gd name="connsiteY44" fmla="*/ 2752698 h 3476130"/>
              <a:gd name="connsiteX45" fmla="*/ 4387897 w 4686347"/>
              <a:gd name="connsiteY45" fmla="*/ 3019398 h 3476130"/>
              <a:gd name="connsiteX46" fmla="*/ 4352972 w 4686347"/>
              <a:gd name="connsiteY46" fmla="*/ 3181323 h 3476130"/>
              <a:gd name="connsiteX47" fmla="*/ 3860847 w 4686347"/>
              <a:gd name="connsiteY47" fmla="*/ 3317848 h 3476130"/>
              <a:gd name="connsiteX48" fmla="*/ 3403647 w 4686347"/>
              <a:gd name="connsiteY48" fmla="*/ 3400398 h 3476130"/>
              <a:gd name="connsiteX49" fmla="*/ 3009947 w 4686347"/>
              <a:gd name="connsiteY49" fmla="*/ 3463898 h 3476130"/>
              <a:gd name="connsiteX50" fmla="*/ 2616247 w 4686347"/>
              <a:gd name="connsiteY50" fmla="*/ 3463898 h 3476130"/>
              <a:gd name="connsiteX51" fmla="*/ 1860597 w 4686347"/>
              <a:gd name="connsiteY51" fmla="*/ 3470248 h 3476130"/>
              <a:gd name="connsiteX52" fmla="*/ 1384347 w 4686347"/>
              <a:gd name="connsiteY52" fmla="*/ 3368648 h 3476130"/>
              <a:gd name="connsiteX53" fmla="*/ 825547 w 4686347"/>
              <a:gd name="connsiteY53" fmla="*/ 3203548 h 3476130"/>
              <a:gd name="connsiteX54" fmla="*/ 431847 w 4686347"/>
              <a:gd name="connsiteY54" fmla="*/ 2854298 h 3476130"/>
              <a:gd name="connsiteX55" fmla="*/ 146097 w 4686347"/>
              <a:gd name="connsiteY55" fmla="*/ 2390748 h 3476130"/>
              <a:gd name="connsiteX56" fmla="*/ 47 w 4686347"/>
              <a:gd name="connsiteY56" fmla="*/ 1558898 h 3476130"/>
              <a:gd name="connsiteX57" fmla="*/ 133397 w 4686347"/>
              <a:gd name="connsiteY57" fmla="*/ 981048 h 3476130"/>
              <a:gd name="connsiteX58" fmla="*/ 400097 w 4686347"/>
              <a:gd name="connsiteY58" fmla="*/ 574648 h 3476130"/>
              <a:gd name="connsiteX59" fmla="*/ 660447 w 4686347"/>
              <a:gd name="connsiteY59" fmla="*/ 244448 h 3476130"/>
              <a:gd name="connsiteX60" fmla="*/ 1092247 w 4686347"/>
              <a:gd name="connsiteY60" fmla="*/ 34898 h 3476130"/>
              <a:gd name="connsiteX61" fmla="*/ 1250997 w 4686347"/>
              <a:gd name="connsiteY61" fmla="*/ 3148 h 3476130"/>
              <a:gd name="connsiteX0" fmla="*/ 1250997 w 4853345"/>
              <a:gd name="connsiteY0" fmla="*/ 3148 h 3476130"/>
              <a:gd name="connsiteX1" fmla="*/ 1257347 w 4853345"/>
              <a:gd name="connsiteY1" fmla="*/ 72998 h 3476130"/>
              <a:gd name="connsiteX2" fmla="*/ 1320847 w 4853345"/>
              <a:gd name="connsiteY2" fmla="*/ 212698 h 3476130"/>
              <a:gd name="connsiteX3" fmla="*/ 1282747 w 4853345"/>
              <a:gd name="connsiteY3" fmla="*/ 346048 h 3476130"/>
              <a:gd name="connsiteX4" fmla="*/ 1231947 w 4853345"/>
              <a:gd name="connsiteY4" fmla="*/ 453998 h 3476130"/>
              <a:gd name="connsiteX5" fmla="*/ 1136697 w 4853345"/>
              <a:gd name="connsiteY5" fmla="*/ 536548 h 3476130"/>
              <a:gd name="connsiteX6" fmla="*/ 965247 w 4853345"/>
              <a:gd name="connsiteY6" fmla="*/ 707998 h 3476130"/>
              <a:gd name="connsiteX7" fmla="*/ 933497 w 4853345"/>
              <a:gd name="connsiteY7" fmla="*/ 822298 h 3476130"/>
              <a:gd name="connsiteX8" fmla="*/ 977947 w 4853345"/>
              <a:gd name="connsiteY8" fmla="*/ 1012798 h 3476130"/>
              <a:gd name="connsiteX9" fmla="*/ 946197 w 4853345"/>
              <a:gd name="connsiteY9" fmla="*/ 1196948 h 3476130"/>
              <a:gd name="connsiteX10" fmla="*/ 876347 w 4853345"/>
              <a:gd name="connsiteY10" fmla="*/ 1304898 h 3476130"/>
              <a:gd name="connsiteX11" fmla="*/ 781097 w 4853345"/>
              <a:gd name="connsiteY11" fmla="*/ 1368398 h 3476130"/>
              <a:gd name="connsiteX12" fmla="*/ 717597 w 4853345"/>
              <a:gd name="connsiteY12" fmla="*/ 1552548 h 3476130"/>
              <a:gd name="connsiteX13" fmla="*/ 812847 w 4853345"/>
              <a:gd name="connsiteY13" fmla="*/ 1628748 h 3476130"/>
              <a:gd name="connsiteX14" fmla="*/ 1009697 w 4853345"/>
              <a:gd name="connsiteY14" fmla="*/ 1698598 h 3476130"/>
              <a:gd name="connsiteX15" fmla="*/ 1168447 w 4853345"/>
              <a:gd name="connsiteY15" fmla="*/ 1857348 h 3476130"/>
              <a:gd name="connsiteX16" fmla="*/ 1263697 w 4853345"/>
              <a:gd name="connsiteY16" fmla="*/ 1952598 h 3476130"/>
              <a:gd name="connsiteX17" fmla="*/ 1441497 w 4853345"/>
              <a:gd name="connsiteY17" fmla="*/ 2079598 h 3476130"/>
              <a:gd name="connsiteX18" fmla="*/ 1530397 w 4853345"/>
              <a:gd name="connsiteY18" fmla="*/ 2066898 h 3476130"/>
              <a:gd name="connsiteX19" fmla="*/ 1746297 w 4853345"/>
              <a:gd name="connsiteY19" fmla="*/ 2041498 h 3476130"/>
              <a:gd name="connsiteX20" fmla="*/ 1873297 w 4853345"/>
              <a:gd name="connsiteY20" fmla="*/ 1977998 h 3476130"/>
              <a:gd name="connsiteX21" fmla="*/ 1993947 w 4853345"/>
              <a:gd name="connsiteY21" fmla="*/ 1958948 h 3476130"/>
              <a:gd name="connsiteX22" fmla="*/ 2222547 w 4853345"/>
              <a:gd name="connsiteY22" fmla="*/ 1939898 h 3476130"/>
              <a:gd name="connsiteX23" fmla="*/ 2374947 w 4853345"/>
              <a:gd name="connsiteY23" fmla="*/ 1971648 h 3476130"/>
              <a:gd name="connsiteX24" fmla="*/ 2495597 w 4853345"/>
              <a:gd name="connsiteY24" fmla="*/ 1946248 h 3476130"/>
              <a:gd name="connsiteX25" fmla="*/ 2641647 w 4853345"/>
              <a:gd name="connsiteY25" fmla="*/ 1863698 h 3476130"/>
              <a:gd name="connsiteX26" fmla="*/ 2736897 w 4853345"/>
              <a:gd name="connsiteY26" fmla="*/ 1762098 h 3476130"/>
              <a:gd name="connsiteX27" fmla="*/ 2844847 w 4853345"/>
              <a:gd name="connsiteY27" fmla="*/ 1711298 h 3476130"/>
              <a:gd name="connsiteX28" fmla="*/ 3016297 w 4853345"/>
              <a:gd name="connsiteY28" fmla="*/ 1711298 h 3476130"/>
              <a:gd name="connsiteX29" fmla="*/ 3206797 w 4853345"/>
              <a:gd name="connsiteY29" fmla="*/ 1781148 h 3476130"/>
              <a:gd name="connsiteX30" fmla="*/ 3289347 w 4853345"/>
              <a:gd name="connsiteY30" fmla="*/ 1831948 h 3476130"/>
              <a:gd name="connsiteX31" fmla="*/ 3390947 w 4853345"/>
              <a:gd name="connsiteY31" fmla="*/ 1787498 h 3476130"/>
              <a:gd name="connsiteX32" fmla="*/ 3568747 w 4853345"/>
              <a:gd name="connsiteY32" fmla="*/ 1749398 h 3476130"/>
              <a:gd name="connsiteX33" fmla="*/ 3759247 w 4853345"/>
              <a:gd name="connsiteY33" fmla="*/ 1768448 h 3476130"/>
              <a:gd name="connsiteX34" fmla="*/ 3822747 w 4853345"/>
              <a:gd name="connsiteY34" fmla="*/ 1819248 h 3476130"/>
              <a:gd name="connsiteX35" fmla="*/ 4032297 w 4853345"/>
              <a:gd name="connsiteY35" fmla="*/ 1920848 h 3476130"/>
              <a:gd name="connsiteX36" fmla="*/ 4159297 w 4853345"/>
              <a:gd name="connsiteY36" fmla="*/ 1952598 h 3476130"/>
              <a:gd name="connsiteX37" fmla="*/ 4279947 w 4853345"/>
              <a:gd name="connsiteY37" fmla="*/ 1901798 h 3476130"/>
              <a:gd name="connsiteX38" fmla="*/ 4337097 w 4853345"/>
              <a:gd name="connsiteY38" fmla="*/ 2003398 h 3476130"/>
              <a:gd name="connsiteX39" fmla="*/ 4445047 w 4853345"/>
              <a:gd name="connsiteY39" fmla="*/ 2016098 h 3476130"/>
              <a:gd name="connsiteX40" fmla="*/ 4603797 w 4853345"/>
              <a:gd name="connsiteY40" fmla="*/ 2162148 h 3476130"/>
              <a:gd name="connsiteX41" fmla="*/ 4667297 w 4853345"/>
              <a:gd name="connsiteY41" fmla="*/ 2244698 h 3476130"/>
              <a:gd name="connsiteX42" fmla="*/ 4686347 w 4853345"/>
              <a:gd name="connsiteY42" fmla="*/ 2416148 h 3476130"/>
              <a:gd name="connsiteX43" fmla="*/ 4660947 w 4853345"/>
              <a:gd name="connsiteY43" fmla="*/ 2555848 h 3476130"/>
              <a:gd name="connsiteX44" fmla="*/ 4572047 w 4853345"/>
              <a:gd name="connsiteY44" fmla="*/ 2752698 h 3476130"/>
              <a:gd name="connsiteX45" fmla="*/ 4387897 w 4853345"/>
              <a:gd name="connsiteY45" fmla="*/ 3019398 h 3476130"/>
              <a:gd name="connsiteX46" fmla="*/ 4853286 w 4853345"/>
              <a:gd name="connsiteY46" fmla="*/ 3011996 h 3476130"/>
              <a:gd name="connsiteX47" fmla="*/ 4352972 w 4853345"/>
              <a:gd name="connsiteY47" fmla="*/ 3181323 h 3476130"/>
              <a:gd name="connsiteX48" fmla="*/ 3860847 w 4853345"/>
              <a:gd name="connsiteY48" fmla="*/ 3317848 h 3476130"/>
              <a:gd name="connsiteX49" fmla="*/ 3403647 w 4853345"/>
              <a:gd name="connsiteY49" fmla="*/ 3400398 h 3476130"/>
              <a:gd name="connsiteX50" fmla="*/ 3009947 w 4853345"/>
              <a:gd name="connsiteY50" fmla="*/ 3463898 h 3476130"/>
              <a:gd name="connsiteX51" fmla="*/ 2616247 w 4853345"/>
              <a:gd name="connsiteY51" fmla="*/ 3463898 h 3476130"/>
              <a:gd name="connsiteX52" fmla="*/ 1860597 w 4853345"/>
              <a:gd name="connsiteY52" fmla="*/ 3470248 h 3476130"/>
              <a:gd name="connsiteX53" fmla="*/ 1384347 w 4853345"/>
              <a:gd name="connsiteY53" fmla="*/ 3368648 h 3476130"/>
              <a:gd name="connsiteX54" fmla="*/ 825547 w 4853345"/>
              <a:gd name="connsiteY54" fmla="*/ 3203548 h 3476130"/>
              <a:gd name="connsiteX55" fmla="*/ 431847 w 4853345"/>
              <a:gd name="connsiteY55" fmla="*/ 2854298 h 3476130"/>
              <a:gd name="connsiteX56" fmla="*/ 146097 w 4853345"/>
              <a:gd name="connsiteY56" fmla="*/ 2390748 h 3476130"/>
              <a:gd name="connsiteX57" fmla="*/ 47 w 4853345"/>
              <a:gd name="connsiteY57" fmla="*/ 1558898 h 3476130"/>
              <a:gd name="connsiteX58" fmla="*/ 133397 w 4853345"/>
              <a:gd name="connsiteY58" fmla="*/ 981048 h 3476130"/>
              <a:gd name="connsiteX59" fmla="*/ 400097 w 4853345"/>
              <a:gd name="connsiteY59" fmla="*/ 574648 h 3476130"/>
              <a:gd name="connsiteX60" fmla="*/ 660447 w 4853345"/>
              <a:gd name="connsiteY60" fmla="*/ 244448 h 3476130"/>
              <a:gd name="connsiteX61" fmla="*/ 1092247 w 4853345"/>
              <a:gd name="connsiteY61" fmla="*/ 34898 h 3476130"/>
              <a:gd name="connsiteX62" fmla="*/ 1250997 w 4853345"/>
              <a:gd name="connsiteY62" fmla="*/ 3148 h 3476130"/>
              <a:gd name="connsiteX0" fmla="*/ 1250997 w 5253422"/>
              <a:gd name="connsiteY0" fmla="*/ 3148 h 3476130"/>
              <a:gd name="connsiteX1" fmla="*/ 1257347 w 5253422"/>
              <a:gd name="connsiteY1" fmla="*/ 72998 h 3476130"/>
              <a:gd name="connsiteX2" fmla="*/ 1320847 w 5253422"/>
              <a:gd name="connsiteY2" fmla="*/ 212698 h 3476130"/>
              <a:gd name="connsiteX3" fmla="*/ 1282747 w 5253422"/>
              <a:gd name="connsiteY3" fmla="*/ 346048 h 3476130"/>
              <a:gd name="connsiteX4" fmla="*/ 1231947 w 5253422"/>
              <a:gd name="connsiteY4" fmla="*/ 453998 h 3476130"/>
              <a:gd name="connsiteX5" fmla="*/ 1136697 w 5253422"/>
              <a:gd name="connsiteY5" fmla="*/ 536548 h 3476130"/>
              <a:gd name="connsiteX6" fmla="*/ 965247 w 5253422"/>
              <a:gd name="connsiteY6" fmla="*/ 707998 h 3476130"/>
              <a:gd name="connsiteX7" fmla="*/ 933497 w 5253422"/>
              <a:gd name="connsiteY7" fmla="*/ 822298 h 3476130"/>
              <a:gd name="connsiteX8" fmla="*/ 977947 w 5253422"/>
              <a:gd name="connsiteY8" fmla="*/ 1012798 h 3476130"/>
              <a:gd name="connsiteX9" fmla="*/ 946197 w 5253422"/>
              <a:gd name="connsiteY9" fmla="*/ 1196948 h 3476130"/>
              <a:gd name="connsiteX10" fmla="*/ 876347 w 5253422"/>
              <a:gd name="connsiteY10" fmla="*/ 1304898 h 3476130"/>
              <a:gd name="connsiteX11" fmla="*/ 781097 w 5253422"/>
              <a:gd name="connsiteY11" fmla="*/ 1368398 h 3476130"/>
              <a:gd name="connsiteX12" fmla="*/ 717597 w 5253422"/>
              <a:gd name="connsiteY12" fmla="*/ 1552548 h 3476130"/>
              <a:gd name="connsiteX13" fmla="*/ 812847 w 5253422"/>
              <a:gd name="connsiteY13" fmla="*/ 1628748 h 3476130"/>
              <a:gd name="connsiteX14" fmla="*/ 1009697 w 5253422"/>
              <a:gd name="connsiteY14" fmla="*/ 1698598 h 3476130"/>
              <a:gd name="connsiteX15" fmla="*/ 1168447 w 5253422"/>
              <a:gd name="connsiteY15" fmla="*/ 1857348 h 3476130"/>
              <a:gd name="connsiteX16" fmla="*/ 1263697 w 5253422"/>
              <a:gd name="connsiteY16" fmla="*/ 1952598 h 3476130"/>
              <a:gd name="connsiteX17" fmla="*/ 1441497 w 5253422"/>
              <a:gd name="connsiteY17" fmla="*/ 2079598 h 3476130"/>
              <a:gd name="connsiteX18" fmla="*/ 1530397 w 5253422"/>
              <a:gd name="connsiteY18" fmla="*/ 2066898 h 3476130"/>
              <a:gd name="connsiteX19" fmla="*/ 1746297 w 5253422"/>
              <a:gd name="connsiteY19" fmla="*/ 2041498 h 3476130"/>
              <a:gd name="connsiteX20" fmla="*/ 1873297 w 5253422"/>
              <a:gd name="connsiteY20" fmla="*/ 1977998 h 3476130"/>
              <a:gd name="connsiteX21" fmla="*/ 1993947 w 5253422"/>
              <a:gd name="connsiteY21" fmla="*/ 1958948 h 3476130"/>
              <a:gd name="connsiteX22" fmla="*/ 2222547 w 5253422"/>
              <a:gd name="connsiteY22" fmla="*/ 1939898 h 3476130"/>
              <a:gd name="connsiteX23" fmla="*/ 2374947 w 5253422"/>
              <a:gd name="connsiteY23" fmla="*/ 1971648 h 3476130"/>
              <a:gd name="connsiteX24" fmla="*/ 2495597 w 5253422"/>
              <a:gd name="connsiteY24" fmla="*/ 1946248 h 3476130"/>
              <a:gd name="connsiteX25" fmla="*/ 2641647 w 5253422"/>
              <a:gd name="connsiteY25" fmla="*/ 1863698 h 3476130"/>
              <a:gd name="connsiteX26" fmla="*/ 2736897 w 5253422"/>
              <a:gd name="connsiteY26" fmla="*/ 1762098 h 3476130"/>
              <a:gd name="connsiteX27" fmla="*/ 2844847 w 5253422"/>
              <a:gd name="connsiteY27" fmla="*/ 1711298 h 3476130"/>
              <a:gd name="connsiteX28" fmla="*/ 3016297 w 5253422"/>
              <a:gd name="connsiteY28" fmla="*/ 1711298 h 3476130"/>
              <a:gd name="connsiteX29" fmla="*/ 3206797 w 5253422"/>
              <a:gd name="connsiteY29" fmla="*/ 1781148 h 3476130"/>
              <a:gd name="connsiteX30" fmla="*/ 3289347 w 5253422"/>
              <a:gd name="connsiteY30" fmla="*/ 1831948 h 3476130"/>
              <a:gd name="connsiteX31" fmla="*/ 3390947 w 5253422"/>
              <a:gd name="connsiteY31" fmla="*/ 1787498 h 3476130"/>
              <a:gd name="connsiteX32" fmla="*/ 3568747 w 5253422"/>
              <a:gd name="connsiteY32" fmla="*/ 1749398 h 3476130"/>
              <a:gd name="connsiteX33" fmla="*/ 3759247 w 5253422"/>
              <a:gd name="connsiteY33" fmla="*/ 1768448 h 3476130"/>
              <a:gd name="connsiteX34" fmla="*/ 3822747 w 5253422"/>
              <a:gd name="connsiteY34" fmla="*/ 1819248 h 3476130"/>
              <a:gd name="connsiteX35" fmla="*/ 4032297 w 5253422"/>
              <a:gd name="connsiteY35" fmla="*/ 1920848 h 3476130"/>
              <a:gd name="connsiteX36" fmla="*/ 4159297 w 5253422"/>
              <a:gd name="connsiteY36" fmla="*/ 1952598 h 3476130"/>
              <a:gd name="connsiteX37" fmla="*/ 4279947 w 5253422"/>
              <a:gd name="connsiteY37" fmla="*/ 1901798 h 3476130"/>
              <a:gd name="connsiteX38" fmla="*/ 4337097 w 5253422"/>
              <a:gd name="connsiteY38" fmla="*/ 2003398 h 3476130"/>
              <a:gd name="connsiteX39" fmla="*/ 4445047 w 5253422"/>
              <a:gd name="connsiteY39" fmla="*/ 2016098 h 3476130"/>
              <a:gd name="connsiteX40" fmla="*/ 4603797 w 5253422"/>
              <a:gd name="connsiteY40" fmla="*/ 2162148 h 3476130"/>
              <a:gd name="connsiteX41" fmla="*/ 4667297 w 5253422"/>
              <a:gd name="connsiteY41" fmla="*/ 2244698 h 3476130"/>
              <a:gd name="connsiteX42" fmla="*/ 4686347 w 5253422"/>
              <a:gd name="connsiteY42" fmla="*/ 2416148 h 3476130"/>
              <a:gd name="connsiteX43" fmla="*/ 4660947 w 5253422"/>
              <a:gd name="connsiteY43" fmla="*/ 2555848 h 3476130"/>
              <a:gd name="connsiteX44" fmla="*/ 4572047 w 5253422"/>
              <a:gd name="connsiteY44" fmla="*/ 2752698 h 3476130"/>
              <a:gd name="connsiteX45" fmla="*/ 5249910 w 5253422"/>
              <a:gd name="connsiteY45" fmla="*/ 2852711 h 3476130"/>
              <a:gd name="connsiteX46" fmla="*/ 4853286 w 5253422"/>
              <a:gd name="connsiteY46" fmla="*/ 3011996 h 3476130"/>
              <a:gd name="connsiteX47" fmla="*/ 4352972 w 5253422"/>
              <a:gd name="connsiteY47" fmla="*/ 3181323 h 3476130"/>
              <a:gd name="connsiteX48" fmla="*/ 3860847 w 5253422"/>
              <a:gd name="connsiteY48" fmla="*/ 3317848 h 3476130"/>
              <a:gd name="connsiteX49" fmla="*/ 3403647 w 5253422"/>
              <a:gd name="connsiteY49" fmla="*/ 3400398 h 3476130"/>
              <a:gd name="connsiteX50" fmla="*/ 3009947 w 5253422"/>
              <a:gd name="connsiteY50" fmla="*/ 3463898 h 3476130"/>
              <a:gd name="connsiteX51" fmla="*/ 2616247 w 5253422"/>
              <a:gd name="connsiteY51" fmla="*/ 3463898 h 3476130"/>
              <a:gd name="connsiteX52" fmla="*/ 1860597 w 5253422"/>
              <a:gd name="connsiteY52" fmla="*/ 3470248 h 3476130"/>
              <a:gd name="connsiteX53" fmla="*/ 1384347 w 5253422"/>
              <a:gd name="connsiteY53" fmla="*/ 3368648 h 3476130"/>
              <a:gd name="connsiteX54" fmla="*/ 825547 w 5253422"/>
              <a:gd name="connsiteY54" fmla="*/ 3203548 h 3476130"/>
              <a:gd name="connsiteX55" fmla="*/ 431847 w 5253422"/>
              <a:gd name="connsiteY55" fmla="*/ 2854298 h 3476130"/>
              <a:gd name="connsiteX56" fmla="*/ 146097 w 5253422"/>
              <a:gd name="connsiteY56" fmla="*/ 2390748 h 3476130"/>
              <a:gd name="connsiteX57" fmla="*/ 47 w 5253422"/>
              <a:gd name="connsiteY57" fmla="*/ 1558898 h 3476130"/>
              <a:gd name="connsiteX58" fmla="*/ 133397 w 5253422"/>
              <a:gd name="connsiteY58" fmla="*/ 981048 h 3476130"/>
              <a:gd name="connsiteX59" fmla="*/ 400097 w 5253422"/>
              <a:gd name="connsiteY59" fmla="*/ 574648 h 3476130"/>
              <a:gd name="connsiteX60" fmla="*/ 660447 w 5253422"/>
              <a:gd name="connsiteY60" fmla="*/ 244448 h 3476130"/>
              <a:gd name="connsiteX61" fmla="*/ 1092247 w 5253422"/>
              <a:gd name="connsiteY61" fmla="*/ 34898 h 3476130"/>
              <a:gd name="connsiteX62" fmla="*/ 1250997 w 5253422"/>
              <a:gd name="connsiteY62" fmla="*/ 3148 h 3476130"/>
              <a:gd name="connsiteX0" fmla="*/ 1250997 w 5254902"/>
              <a:gd name="connsiteY0" fmla="*/ 3148 h 3476130"/>
              <a:gd name="connsiteX1" fmla="*/ 1257347 w 5254902"/>
              <a:gd name="connsiteY1" fmla="*/ 72998 h 3476130"/>
              <a:gd name="connsiteX2" fmla="*/ 1320847 w 5254902"/>
              <a:gd name="connsiteY2" fmla="*/ 212698 h 3476130"/>
              <a:gd name="connsiteX3" fmla="*/ 1282747 w 5254902"/>
              <a:gd name="connsiteY3" fmla="*/ 346048 h 3476130"/>
              <a:gd name="connsiteX4" fmla="*/ 1231947 w 5254902"/>
              <a:gd name="connsiteY4" fmla="*/ 453998 h 3476130"/>
              <a:gd name="connsiteX5" fmla="*/ 1136697 w 5254902"/>
              <a:gd name="connsiteY5" fmla="*/ 536548 h 3476130"/>
              <a:gd name="connsiteX6" fmla="*/ 965247 w 5254902"/>
              <a:gd name="connsiteY6" fmla="*/ 707998 h 3476130"/>
              <a:gd name="connsiteX7" fmla="*/ 933497 w 5254902"/>
              <a:gd name="connsiteY7" fmla="*/ 822298 h 3476130"/>
              <a:gd name="connsiteX8" fmla="*/ 977947 w 5254902"/>
              <a:gd name="connsiteY8" fmla="*/ 1012798 h 3476130"/>
              <a:gd name="connsiteX9" fmla="*/ 946197 w 5254902"/>
              <a:gd name="connsiteY9" fmla="*/ 1196948 h 3476130"/>
              <a:gd name="connsiteX10" fmla="*/ 876347 w 5254902"/>
              <a:gd name="connsiteY10" fmla="*/ 1304898 h 3476130"/>
              <a:gd name="connsiteX11" fmla="*/ 781097 w 5254902"/>
              <a:gd name="connsiteY11" fmla="*/ 1368398 h 3476130"/>
              <a:gd name="connsiteX12" fmla="*/ 717597 w 5254902"/>
              <a:gd name="connsiteY12" fmla="*/ 1552548 h 3476130"/>
              <a:gd name="connsiteX13" fmla="*/ 812847 w 5254902"/>
              <a:gd name="connsiteY13" fmla="*/ 1628748 h 3476130"/>
              <a:gd name="connsiteX14" fmla="*/ 1009697 w 5254902"/>
              <a:gd name="connsiteY14" fmla="*/ 1698598 h 3476130"/>
              <a:gd name="connsiteX15" fmla="*/ 1168447 w 5254902"/>
              <a:gd name="connsiteY15" fmla="*/ 1857348 h 3476130"/>
              <a:gd name="connsiteX16" fmla="*/ 1263697 w 5254902"/>
              <a:gd name="connsiteY16" fmla="*/ 1952598 h 3476130"/>
              <a:gd name="connsiteX17" fmla="*/ 1441497 w 5254902"/>
              <a:gd name="connsiteY17" fmla="*/ 2079598 h 3476130"/>
              <a:gd name="connsiteX18" fmla="*/ 1530397 w 5254902"/>
              <a:gd name="connsiteY18" fmla="*/ 2066898 h 3476130"/>
              <a:gd name="connsiteX19" fmla="*/ 1746297 w 5254902"/>
              <a:gd name="connsiteY19" fmla="*/ 2041498 h 3476130"/>
              <a:gd name="connsiteX20" fmla="*/ 1873297 w 5254902"/>
              <a:gd name="connsiteY20" fmla="*/ 1977998 h 3476130"/>
              <a:gd name="connsiteX21" fmla="*/ 1993947 w 5254902"/>
              <a:gd name="connsiteY21" fmla="*/ 1958948 h 3476130"/>
              <a:gd name="connsiteX22" fmla="*/ 2222547 w 5254902"/>
              <a:gd name="connsiteY22" fmla="*/ 1939898 h 3476130"/>
              <a:gd name="connsiteX23" fmla="*/ 2374947 w 5254902"/>
              <a:gd name="connsiteY23" fmla="*/ 1971648 h 3476130"/>
              <a:gd name="connsiteX24" fmla="*/ 2495597 w 5254902"/>
              <a:gd name="connsiteY24" fmla="*/ 1946248 h 3476130"/>
              <a:gd name="connsiteX25" fmla="*/ 2641647 w 5254902"/>
              <a:gd name="connsiteY25" fmla="*/ 1863698 h 3476130"/>
              <a:gd name="connsiteX26" fmla="*/ 2736897 w 5254902"/>
              <a:gd name="connsiteY26" fmla="*/ 1762098 h 3476130"/>
              <a:gd name="connsiteX27" fmla="*/ 2844847 w 5254902"/>
              <a:gd name="connsiteY27" fmla="*/ 1711298 h 3476130"/>
              <a:gd name="connsiteX28" fmla="*/ 3016297 w 5254902"/>
              <a:gd name="connsiteY28" fmla="*/ 1711298 h 3476130"/>
              <a:gd name="connsiteX29" fmla="*/ 3206797 w 5254902"/>
              <a:gd name="connsiteY29" fmla="*/ 1781148 h 3476130"/>
              <a:gd name="connsiteX30" fmla="*/ 3289347 w 5254902"/>
              <a:gd name="connsiteY30" fmla="*/ 1831948 h 3476130"/>
              <a:gd name="connsiteX31" fmla="*/ 3390947 w 5254902"/>
              <a:gd name="connsiteY31" fmla="*/ 1787498 h 3476130"/>
              <a:gd name="connsiteX32" fmla="*/ 3568747 w 5254902"/>
              <a:gd name="connsiteY32" fmla="*/ 1749398 h 3476130"/>
              <a:gd name="connsiteX33" fmla="*/ 3759247 w 5254902"/>
              <a:gd name="connsiteY33" fmla="*/ 1768448 h 3476130"/>
              <a:gd name="connsiteX34" fmla="*/ 3822747 w 5254902"/>
              <a:gd name="connsiteY34" fmla="*/ 1819248 h 3476130"/>
              <a:gd name="connsiteX35" fmla="*/ 4032297 w 5254902"/>
              <a:gd name="connsiteY35" fmla="*/ 1920848 h 3476130"/>
              <a:gd name="connsiteX36" fmla="*/ 4159297 w 5254902"/>
              <a:gd name="connsiteY36" fmla="*/ 1952598 h 3476130"/>
              <a:gd name="connsiteX37" fmla="*/ 4279947 w 5254902"/>
              <a:gd name="connsiteY37" fmla="*/ 1901798 h 3476130"/>
              <a:gd name="connsiteX38" fmla="*/ 4337097 w 5254902"/>
              <a:gd name="connsiteY38" fmla="*/ 2003398 h 3476130"/>
              <a:gd name="connsiteX39" fmla="*/ 4445047 w 5254902"/>
              <a:gd name="connsiteY39" fmla="*/ 2016098 h 3476130"/>
              <a:gd name="connsiteX40" fmla="*/ 4603797 w 5254902"/>
              <a:gd name="connsiteY40" fmla="*/ 2162148 h 3476130"/>
              <a:gd name="connsiteX41" fmla="*/ 4667297 w 5254902"/>
              <a:gd name="connsiteY41" fmla="*/ 2244698 h 3476130"/>
              <a:gd name="connsiteX42" fmla="*/ 4686347 w 5254902"/>
              <a:gd name="connsiteY42" fmla="*/ 2416148 h 3476130"/>
              <a:gd name="connsiteX43" fmla="*/ 4660947 w 5254902"/>
              <a:gd name="connsiteY43" fmla="*/ 2555848 h 3476130"/>
              <a:gd name="connsiteX44" fmla="*/ 4572047 w 5254902"/>
              <a:gd name="connsiteY44" fmla="*/ 2752698 h 3476130"/>
              <a:gd name="connsiteX45" fmla="*/ 5249910 w 5254902"/>
              <a:gd name="connsiteY45" fmla="*/ 2852711 h 3476130"/>
              <a:gd name="connsiteX46" fmla="*/ 4896148 w 5254902"/>
              <a:gd name="connsiteY46" fmla="*/ 3011996 h 3476130"/>
              <a:gd name="connsiteX47" fmla="*/ 4352972 w 5254902"/>
              <a:gd name="connsiteY47" fmla="*/ 3181323 h 3476130"/>
              <a:gd name="connsiteX48" fmla="*/ 3860847 w 5254902"/>
              <a:gd name="connsiteY48" fmla="*/ 3317848 h 3476130"/>
              <a:gd name="connsiteX49" fmla="*/ 3403647 w 5254902"/>
              <a:gd name="connsiteY49" fmla="*/ 3400398 h 3476130"/>
              <a:gd name="connsiteX50" fmla="*/ 3009947 w 5254902"/>
              <a:gd name="connsiteY50" fmla="*/ 3463898 h 3476130"/>
              <a:gd name="connsiteX51" fmla="*/ 2616247 w 5254902"/>
              <a:gd name="connsiteY51" fmla="*/ 3463898 h 3476130"/>
              <a:gd name="connsiteX52" fmla="*/ 1860597 w 5254902"/>
              <a:gd name="connsiteY52" fmla="*/ 3470248 h 3476130"/>
              <a:gd name="connsiteX53" fmla="*/ 1384347 w 5254902"/>
              <a:gd name="connsiteY53" fmla="*/ 3368648 h 3476130"/>
              <a:gd name="connsiteX54" fmla="*/ 825547 w 5254902"/>
              <a:gd name="connsiteY54" fmla="*/ 3203548 h 3476130"/>
              <a:gd name="connsiteX55" fmla="*/ 431847 w 5254902"/>
              <a:gd name="connsiteY55" fmla="*/ 2854298 h 3476130"/>
              <a:gd name="connsiteX56" fmla="*/ 146097 w 5254902"/>
              <a:gd name="connsiteY56" fmla="*/ 2390748 h 3476130"/>
              <a:gd name="connsiteX57" fmla="*/ 47 w 5254902"/>
              <a:gd name="connsiteY57" fmla="*/ 1558898 h 3476130"/>
              <a:gd name="connsiteX58" fmla="*/ 133397 w 5254902"/>
              <a:gd name="connsiteY58" fmla="*/ 981048 h 3476130"/>
              <a:gd name="connsiteX59" fmla="*/ 400097 w 5254902"/>
              <a:gd name="connsiteY59" fmla="*/ 574648 h 3476130"/>
              <a:gd name="connsiteX60" fmla="*/ 660447 w 5254902"/>
              <a:gd name="connsiteY60" fmla="*/ 244448 h 3476130"/>
              <a:gd name="connsiteX61" fmla="*/ 1092247 w 5254902"/>
              <a:gd name="connsiteY61" fmla="*/ 34898 h 3476130"/>
              <a:gd name="connsiteX62" fmla="*/ 1250997 w 5254902"/>
              <a:gd name="connsiteY62" fmla="*/ 3148 h 3476130"/>
              <a:gd name="connsiteX0" fmla="*/ 1250997 w 5532260"/>
              <a:gd name="connsiteY0" fmla="*/ 3148 h 3476130"/>
              <a:gd name="connsiteX1" fmla="*/ 1257347 w 5532260"/>
              <a:gd name="connsiteY1" fmla="*/ 72998 h 3476130"/>
              <a:gd name="connsiteX2" fmla="*/ 1320847 w 5532260"/>
              <a:gd name="connsiteY2" fmla="*/ 212698 h 3476130"/>
              <a:gd name="connsiteX3" fmla="*/ 1282747 w 5532260"/>
              <a:gd name="connsiteY3" fmla="*/ 346048 h 3476130"/>
              <a:gd name="connsiteX4" fmla="*/ 1231947 w 5532260"/>
              <a:gd name="connsiteY4" fmla="*/ 453998 h 3476130"/>
              <a:gd name="connsiteX5" fmla="*/ 1136697 w 5532260"/>
              <a:gd name="connsiteY5" fmla="*/ 536548 h 3476130"/>
              <a:gd name="connsiteX6" fmla="*/ 965247 w 5532260"/>
              <a:gd name="connsiteY6" fmla="*/ 707998 h 3476130"/>
              <a:gd name="connsiteX7" fmla="*/ 933497 w 5532260"/>
              <a:gd name="connsiteY7" fmla="*/ 822298 h 3476130"/>
              <a:gd name="connsiteX8" fmla="*/ 977947 w 5532260"/>
              <a:gd name="connsiteY8" fmla="*/ 1012798 h 3476130"/>
              <a:gd name="connsiteX9" fmla="*/ 946197 w 5532260"/>
              <a:gd name="connsiteY9" fmla="*/ 1196948 h 3476130"/>
              <a:gd name="connsiteX10" fmla="*/ 876347 w 5532260"/>
              <a:gd name="connsiteY10" fmla="*/ 1304898 h 3476130"/>
              <a:gd name="connsiteX11" fmla="*/ 781097 w 5532260"/>
              <a:gd name="connsiteY11" fmla="*/ 1368398 h 3476130"/>
              <a:gd name="connsiteX12" fmla="*/ 717597 w 5532260"/>
              <a:gd name="connsiteY12" fmla="*/ 1552548 h 3476130"/>
              <a:gd name="connsiteX13" fmla="*/ 812847 w 5532260"/>
              <a:gd name="connsiteY13" fmla="*/ 1628748 h 3476130"/>
              <a:gd name="connsiteX14" fmla="*/ 1009697 w 5532260"/>
              <a:gd name="connsiteY14" fmla="*/ 1698598 h 3476130"/>
              <a:gd name="connsiteX15" fmla="*/ 1168447 w 5532260"/>
              <a:gd name="connsiteY15" fmla="*/ 1857348 h 3476130"/>
              <a:gd name="connsiteX16" fmla="*/ 1263697 w 5532260"/>
              <a:gd name="connsiteY16" fmla="*/ 1952598 h 3476130"/>
              <a:gd name="connsiteX17" fmla="*/ 1441497 w 5532260"/>
              <a:gd name="connsiteY17" fmla="*/ 2079598 h 3476130"/>
              <a:gd name="connsiteX18" fmla="*/ 1530397 w 5532260"/>
              <a:gd name="connsiteY18" fmla="*/ 2066898 h 3476130"/>
              <a:gd name="connsiteX19" fmla="*/ 1746297 w 5532260"/>
              <a:gd name="connsiteY19" fmla="*/ 2041498 h 3476130"/>
              <a:gd name="connsiteX20" fmla="*/ 1873297 w 5532260"/>
              <a:gd name="connsiteY20" fmla="*/ 1977998 h 3476130"/>
              <a:gd name="connsiteX21" fmla="*/ 1993947 w 5532260"/>
              <a:gd name="connsiteY21" fmla="*/ 1958948 h 3476130"/>
              <a:gd name="connsiteX22" fmla="*/ 2222547 w 5532260"/>
              <a:gd name="connsiteY22" fmla="*/ 1939898 h 3476130"/>
              <a:gd name="connsiteX23" fmla="*/ 2374947 w 5532260"/>
              <a:gd name="connsiteY23" fmla="*/ 1971648 h 3476130"/>
              <a:gd name="connsiteX24" fmla="*/ 2495597 w 5532260"/>
              <a:gd name="connsiteY24" fmla="*/ 1946248 h 3476130"/>
              <a:gd name="connsiteX25" fmla="*/ 2641647 w 5532260"/>
              <a:gd name="connsiteY25" fmla="*/ 1863698 h 3476130"/>
              <a:gd name="connsiteX26" fmla="*/ 2736897 w 5532260"/>
              <a:gd name="connsiteY26" fmla="*/ 1762098 h 3476130"/>
              <a:gd name="connsiteX27" fmla="*/ 2844847 w 5532260"/>
              <a:gd name="connsiteY27" fmla="*/ 1711298 h 3476130"/>
              <a:gd name="connsiteX28" fmla="*/ 3016297 w 5532260"/>
              <a:gd name="connsiteY28" fmla="*/ 1711298 h 3476130"/>
              <a:gd name="connsiteX29" fmla="*/ 3206797 w 5532260"/>
              <a:gd name="connsiteY29" fmla="*/ 1781148 h 3476130"/>
              <a:gd name="connsiteX30" fmla="*/ 3289347 w 5532260"/>
              <a:gd name="connsiteY30" fmla="*/ 1831948 h 3476130"/>
              <a:gd name="connsiteX31" fmla="*/ 3390947 w 5532260"/>
              <a:gd name="connsiteY31" fmla="*/ 1787498 h 3476130"/>
              <a:gd name="connsiteX32" fmla="*/ 3568747 w 5532260"/>
              <a:gd name="connsiteY32" fmla="*/ 1749398 h 3476130"/>
              <a:gd name="connsiteX33" fmla="*/ 3759247 w 5532260"/>
              <a:gd name="connsiteY33" fmla="*/ 1768448 h 3476130"/>
              <a:gd name="connsiteX34" fmla="*/ 3822747 w 5532260"/>
              <a:gd name="connsiteY34" fmla="*/ 1819248 h 3476130"/>
              <a:gd name="connsiteX35" fmla="*/ 4032297 w 5532260"/>
              <a:gd name="connsiteY35" fmla="*/ 1920848 h 3476130"/>
              <a:gd name="connsiteX36" fmla="*/ 4159297 w 5532260"/>
              <a:gd name="connsiteY36" fmla="*/ 1952598 h 3476130"/>
              <a:gd name="connsiteX37" fmla="*/ 4279947 w 5532260"/>
              <a:gd name="connsiteY37" fmla="*/ 1901798 h 3476130"/>
              <a:gd name="connsiteX38" fmla="*/ 4337097 w 5532260"/>
              <a:gd name="connsiteY38" fmla="*/ 2003398 h 3476130"/>
              <a:gd name="connsiteX39" fmla="*/ 4445047 w 5532260"/>
              <a:gd name="connsiteY39" fmla="*/ 2016098 h 3476130"/>
              <a:gd name="connsiteX40" fmla="*/ 4603797 w 5532260"/>
              <a:gd name="connsiteY40" fmla="*/ 2162148 h 3476130"/>
              <a:gd name="connsiteX41" fmla="*/ 4667297 w 5532260"/>
              <a:gd name="connsiteY41" fmla="*/ 2244698 h 3476130"/>
              <a:gd name="connsiteX42" fmla="*/ 4686347 w 5532260"/>
              <a:gd name="connsiteY42" fmla="*/ 2416148 h 3476130"/>
              <a:gd name="connsiteX43" fmla="*/ 4660947 w 5532260"/>
              <a:gd name="connsiteY43" fmla="*/ 2555848 h 3476130"/>
              <a:gd name="connsiteX44" fmla="*/ 5510260 w 5532260"/>
              <a:gd name="connsiteY44" fmla="*/ 2747935 h 3476130"/>
              <a:gd name="connsiteX45" fmla="*/ 5249910 w 5532260"/>
              <a:gd name="connsiteY45" fmla="*/ 2852711 h 3476130"/>
              <a:gd name="connsiteX46" fmla="*/ 4896148 w 5532260"/>
              <a:gd name="connsiteY46" fmla="*/ 3011996 h 3476130"/>
              <a:gd name="connsiteX47" fmla="*/ 4352972 w 5532260"/>
              <a:gd name="connsiteY47" fmla="*/ 3181323 h 3476130"/>
              <a:gd name="connsiteX48" fmla="*/ 3860847 w 5532260"/>
              <a:gd name="connsiteY48" fmla="*/ 3317848 h 3476130"/>
              <a:gd name="connsiteX49" fmla="*/ 3403647 w 5532260"/>
              <a:gd name="connsiteY49" fmla="*/ 3400398 h 3476130"/>
              <a:gd name="connsiteX50" fmla="*/ 3009947 w 5532260"/>
              <a:gd name="connsiteY50" fmla="*/ 3463898 h 3476130"/>
              <a:gd name="connsiteX51" fmla="*/ 2616247 w 5532260"/>
              <a:gd name="connsiteY51" fmla="*/ 3463898 h 3476130"/>
              <a:gd name="connsiteX52" fmla="*/ 1860597 w 5532260"/>
              <a:gd name="connsiteY52" fmla="*/ 3470248 h 3476130"/>
              <a:gd name="connsiteX53" fmla="*/ 1384347 w 5532260"/>
              <a:gd name="connsiteY53" fmla="*/ 3368648 h 3476130"/>
              <a:gd name="connsiteX54" fmla="*/ 825547 w 5532260"/>
              <a:gd name="connsiteY54" fmla="*/ 3203548 h 3476130"/>
              <a:gd name="connsiteX55" fmla="*/ 431847 w 5532260"/>
              <a:gd name="connsiteY55" fmla="*/ 2854298 h 3476130"/>
              <a:gd name="connsiteX56" fmla="*/ 146097 w 5532260"/>
              <a:gd name="connsiteY56" fmla="*/ 2390748 h 3476130"/>
              <a:gd name="connsiteX57" fmla="*/ 47 w 5532260"/>
              <a:gd name="connsiteY57" fmla="*/ 1558898 h 3476130"/>
              <a:gd name="connsiteX58" fmla="*/ 133397 w 5532260"/>
              <a:gd name="connsiteY58" fmla="*/ 981048 h 3476130"/>
              <a:gd name="connsiteX59" fmla="*/ 400097 w 5532260"/>
              <a:gd name="connsiteY59" fmla="*/ 574648 h 3476130"/>
              <a:gd name="connsiteX60" fmla="*/ 660447 w 5532260"/>
              <a:gd name="connsiteY60" fmla="*/ 244448 h 3476130"/>
              <a:gd name="connsiteX61" fmla="*/ 1092247 w 5532260"/>
              <a:gd name="connsiteY61" fmla="*/ 34898 h 3476130"/>
              <a:gd name="connsiteX62" fmla="*/ 1250997 w 5532260"/>
              <a:gd name="connsiteY62" fmla="*/ 3148 h 3476130"/>
              <a:gd name="connsiteX0" fmla="*/ 1250997 w 5537356"/>
              <a:gd name="connsiteY0" fmla="*/ 3148 h 3476130"/>
              <a:gd name="connsiteX1" fmla="*/ 1257347 w 5537356"/>
              <a:gd name="connsiteY1" fmla="*/ 72998 h 3476130"/>
              <a:gd name="connsiteX2" fmla="*/ 1320847 w 5537356"/>
              <a:gd name="connsiteY2" fmla="*/ 212698 h 3476130"/>
              <a:gd name="connsiteX3" fmla="*/ 1282747 w 5537356"/>
              <a:gd name="connsiteY3" fmla="*/ 346048 h 3476130"/>
              <a:gd name="connsiteX4" fmla="*/ 1231947 w 5537356"/>
              <a:gd name="connsiteY4" fmla="*/ 453998 h 3476130"/>
              <a:gd name="connsiteX5" fmla="*/ 1136697 w 5537356"/>
              <a:gd name="connsiteY5" fmla="*/ 536548 h 3476130"/>
              <a:gd name="connsiteX6" fmla="*/ 965247 w 5537356"/>
              <a:gd name="connsiteY6" fmla="*/ 707998 h 3476130"/>
              <a:gd name="connsiteX7" fmla="*/ 933497 w 5537356"/>
              <a:gd name="connsiteY7" fmla="*/ 822298 h 3476130"/>
              <a:gd name="connsiteX8" fmla="*/ 977947 w 5537356"/>
              <a:gd name="connsiteY8" fmla="*/ 1012798 h 3476130"/>
              <a:gd name="connsiteX9" fmla="*/ 946197 w 5537356"/>
              <a:gd name="connsiteY9" fmla="*/ 1196948 h 3476130"/>
              <a:gd name="connsiteX10" fmla="*/ 876347 w 5537356"/>
              <a:gd name="connsiteY10" fmla="*/ 1304898 h 3476130"/>
              <a:gd name="connsiteX11" fmla="*/ 781097 w 5537356"/>
              <a:gd name="connsiteY11" fmla="*/ 1368398 h 3476130"/>
              <a:gd name="connsiteX12" fmla="*/ 717597 w 5537356"/>
              <a:gd name="connsiteY12" fmla="*/ 1552548 h 3476130"/>
              <a:gd name="connsiteX13" fmla="*/ 812847 w 5537356"/>
              <a:gd name="connsiteY13" fmla="*/ 1628748 h 3476130"/>
              <a:gd name="connsiteX14" fmla="*/ 1009697 w 5537356"/>
              <a:gd name="connsiteY14" fmla="*/ 1698598 h 3476130"/>
              <a:gd name="connsiteX15" fmla="*/ 1168447 w 5537356"/>
              <a:gd name="connsiteY15" fmla="*/ 1857348 h 3476130"/>
              <a:gd name="connsiteX16" fmla="*/ 1263697 w 5537356"/>
              <a:gd name="connsiteY16" fmla="*/ 1952598 h 3476130"/>
              <a:gd name="connsiteX17" fmla="*/ 1441497 w 5537356"/>
              <a:gd name="connsiteY17" fmla="*/ 2079598 h 3476130"/>
              <a:gd name="connsiteX18" fmla="*/ 1530397 w 5537356"/>
              <a:gd name="connsiteY18" fmla="*/ 2066898 h 3476130"/>
              <a:gd name="connsiteX19" fmla="*/ 1746297 w 5537356"/>
              <a:gd name="connsiteY19" fmla="*/ 2041498 h 3476130"/>
              <a:gd name="connsiteX20" fmla="*/ 1873297 w 5537356"/>
              <a:gd name="connsiteY20" fmla="*/ 1977998 h 3476130"/>
              <a:gd name="connsiteX21" fmla="*/ 1993947 w 5537356"/>
              <a:gd name="connsiteY21" fmla="*/ 1958948 h 3476130"/>
              <a:gd name="connsiteX22" fmla="*/ 2222547 w 5537356"/>
              <a:gd name="connsiteY22" fmla="*/ 1939898 h 3476130"/>
              <a:gd name="connsiteX23" fmla="*/ 2374947 w 5537356"/>
              <a:gd name="connsiteY23" fmla="*/ 1971648 h 3476130"/>
              <a:gd name="connsiteX24" fmla="*/ 2495597 w 5537356"/>
              <a:gd name="connsiteY24" fmla="*/ 1946248 h 3476130"/>
              <a:gd name="connsiteX25" fmla="*/ 2641647 w 5537356"/>
              <a:gd name="connsiteY25" fmla="*/ 1863698 h 3476130"/>
              <a:gd name="connsiteX26" fmla="*/ 2736897 w 5537356"/>
              <a:gd name="connsiteY26" fmla="*/ 1762098 h 3476130"/>
              <a:gd name="connsiteX27" fmla="*/ 2844847 w 5537356"/>
              <a:gd name="connsiteY27" fmla="*/ 1711298 h 3476130"/>
              <a:gd name="connsiteX28" fmla="*/ 3016297 w 5537356"/>
              <a:gd name="connsiteY28" fmla="*/ 1711298 h 3476130"/>
              <a:gd name="connsiteX29" fmla="*/ 3206797 w 5537356"/>
              <a:gd name="connsiteY29" fmla="*/ 1781148 h 3476130"/>
              <a:gd name="connsiteX30" fmla="*/ 3289347 w 5537356"/>
              <a:gd name="connsiteY30" fmla="*/ 1831948 h 3476130"/>
              <a:gd name="connsiteX31" fmla="*/ 3390947 w 5537356"/>
              <a:gd name="connsiteY31" fmla="*/ 1787498 h 3476130"/>
              <a:gd name="connsiteX32" fmla="*/ 3568747 w 5537356"/>
              <a:gd name="connsiteY32" fmla="*/ 1749398 h 3476130"/>
              <a:gd name="connsiteX33" fmla="*/ 3759247 w 5537356"/>
              <a:gd name="connsiteY33" fmla="*/ 1768448 h 3476130"/>
              <a:gd name="connsiteX34" fmla="*/ 3822747 w 5537356"/>
              <a:gd name="connsiteY34" fmla="*/ 1819248 h 3476130"/>
              <a:gd name="connsiteX35" fmla="*/ 4032297 w 5537356"/>
              <a:gd name="connsiteY35" fmla="*/ 1920848 h 3476130"/>
              <a:gd name="connsiteX36" fmla="*/ 4159297 w 5537356"/>
              <a:gd name="connsiteY36" fmla="*/ 1952598 h 3476130"/>
              <a:gd name="connsiteX37" fmla="*/ 4279947 w 5537356"/>
              <a:gd name="connsiteY37" fmla="*/ 1901798 h 3476130"/>
              <a:gd name="connsiteX38" fmla="*/ 4337097 w 5537356"/>
              <a:gd name="connsiteY38" fmla="*/ 2003398 h 3476130"/>
              <a:gd name="connsiteX39" fmla="*/ 4445047 w 5537356"/>
              <a:gd name="connsiteY39" fmla="*/ 2016098 h 3476130"/>
              <a:gd name="connsiteX40" fmla="*/ 4603797 w 5537356"/>
              <a:gd name="connsiteY40" fmla="*/ 2162148 h 3476130"/>
              <a:gd name="connsiteX41" fmla="*/ 4667297 w 5537356"/>
              <a:gd name="connsiteY41" fmla="*/ 2244698 h 3476130"/>
              <a:gd name="connsiteX42" fmla="*/ 4686347 w 5537356"/>
              <a:gd name="connsiteY42" fmla="*/ 2416148 h 3476130"/>
              <a:gd name="connsiteX43" fmla="*/ 4660947 w 5537356"/>
              <a:gd name="connsiteY43" fmla="*/ 2555848 h 3476130"/>
              <a:gd name="connsiteX44" fmla="*/ 5510260 w 5537356"/>
              <a:gd name="connsiteY44" fmla="*/ 2747935 h 3476130"/>
              <a:gd name="connsiteX45" fmla="*/ 5288010 w 5537356"/>
              <a:gd name="connsiteY45" fmla="*/ 2876524 h 3476130"/>
              <a:gd name="connsiteX46" fmla="*/ 4896148 w 5537356"/>
              <a:gd name="connsiteY46" fmla="*/ 3011996 h 3476130"/>
              <a:gd name="connsiteX47" fmla="*/ 4352972 w 5537356"/>
              <a:gd name="connsiteY47" fmla="*/ 3181323 h 3476130"/>
              <a:gd name="connsiteX48" fmla="*/ 3860847 w 5537356"/>
              <a:gd name="connsiteY48" fmla="*/ 3317848 h 3476130"/>
              <a:gd name="connsiteX49" fmla="*/ 3403647 w 5537356"/>
              <a:gd name="connsiteY49" fmla="*/ 3400398 h 3476130"/>
              <a:gd name="connsiteX50" fmla="*/ 3009947 w 5537356"/>
              <a:gd name="connsiteY50" fmla="*/ 3463898 h 3476130"/>
              <a:gd name="connsiteX51" fmla="*/ 2616247 w 5537356"/>
              <a:gd name="connsiteY51" fmla="*/ 3463898 h 3476130"/>
              <a:gd name="connsiteX52" fmla="*/ 1860597 w 5537356"/>
              <a:gd name="connsiteY52" fmla="*/ 3470248 h 3476130"/>
              <a:gd name="connsiteX53" fmla="*/ 1384347 w 5537356"/>
              <a:gd name="connsiteY53" fmla="*/ 3368648 h 3476130"/>
              <a:gd name="connsiteX54" fmla="*/ 825547 w 5537356"/>
              <a:gd name="connsiteY54" fmla="*/ 3203548 h 3476130"/>
              <a:gd name="connsiteX55" fmla="*/ 431847 w 5537356"/>
              <a:gd name="connsiteY55" fmla="*/ 2854298 h 3476130"/>
              <a:gd name="connsiteX56" fmla="*/ 146097 w 5537356"/>
              <a:gd name="connsiteY56" fmla="*/ 2390748 h 3476130"/>
              <a:gd name="connsiteX57" fmla="*/ 47 w 5537356"/>
              <a:gd name="connsiteY57" fmla="*/ 1558898 h 3476130"/>
              <a:gd name="connsiteX58" fmla="*/ 133397 w 5537356"/>
              <a:gd name="connsiteY58" fmla="*/ 981048 h 3476130"/>
              <a:gd name="connsiteX59" fmla="*/ 400097 w 5537356"/>
              <a:gd name="connsiteY59" fmla="*/ 574648 h 3476130"/>
              <a:gd name="connsiteX60" fmla="*/ 660447 w 5537356"/>
              <a:gd name="connsiteY60" fmla="*/ 244448 h 3476130"/>
              <a:gd name="connsiteX61" fmla="*/ 1092247 w 5537356"/>
              <a:gd name="connsiteY61" fmla="*/ 34898 h 3476130"/>
              <a:gd name="connsiteX62" fmla="*/ 1250997 w 5537356"/>
              <a:gd name="connsiteY62" fmla="*/ 3148 h 3476130"/>
              <a:gd name="connsiteX0" fmla="*/ 1250997 w 5691944"/>
              <a:gd name="connsiteY0" fmla="*/ 3148 h 3476130"/>
              <a:gd name="connsiteX1" fmla="*/ 1257347 w 5691944"/>
              <a:gd name="connsiteY1" fmla="*/ 72998 h 3476130"/>
              <a:gd name="connsiteX2" fmla="*/ 1320847 w 5691944"/>
              <a:gd name="connsiteY2" fmla="*/ 212698 h 3476130"/>
              <a:gd name="connsiteX3" fmla="*/ 1282747 w 5691944"/>
              <a:gd name="connsiteY3" fmla="*/ 346048 h 3476130"/>
              <a:gd name="connsiteX4" fmla="*/ 1231947 w 5691944"/>
              <a:gd name="connsiteY4" fmla="*/ 453998 h 3476130"/>
              <a:gd name="connsiteX5" fmla="*/ 1136697 w 5691944"/>
              <a:gd name="connsiteY5" fmla="*/ 536548 h 3476130"/>
              <a:gd name="connsiteX6" fmla="*/ 965247 w 5691944"/>
              <a:gd name="connsiteY6" fmla="*/ 707998 h 3476130"/>
              <a:gd name="connsiteX7" fmla="*/ 933497 w 5691944"/>
              <a:gd name="connsiteY7" fmla="*/ 822298 h 3476130"/>
              <a:gd name="connsiteX8" fmla="*/ 977947 w 5691944"/>
              <a:gd name="connsiteY8" fmla="*/ 1012798 h 3476130"/>
              <a:gd name="connsiteX9" fmla="*/ 946197 w 5691944"/>
              <a:gd name="connsiteY9" fmla="*/ 1196948 h 3476130"/>
              <a:gd name="connsiteX10" fmla="*/ 876347 w 5691944"/>
              <a:gd name="connsiteY10" fmla="*/ 1304898 h 3476130"/>
              <a:gd name="connsiteX11" fmla="*/ 781097 w 5691944"/>
              <a:gd name="connsiteY11" fmla="*/ 1368398 h 3476130"/>
              <a:gd name="connsiteX12" fmla="*/ 717597 w 5691944"/>
              <a:gd name="connsiteY12" fmla="*/ 1552548 h 3476130"/>
              <a:gd name="connsiteX13" fmla="*/ 812847 w 5691944"/>
              <a:gd name="connsiteY13" fmla="*/ 1628748 h 3476130"/>
              <a:gd name="connsiteX14" fmla="*/ 1009697 w 5691944"/>
              <a:gd name="connsiteY14" fmla="*/ 1698598 h 3476130"/>
              <a:gd name="connsiteX15" fmla="*/ 1168447 w 5691944"/>
              <a:gd name="connsiteY15" fmla="*/ 1857348 h 3476130"/>
              <a:gd name="connsiteX16" fmla="*/ 1263697 w 5691944"/>
              <a:gd name="connsiteY16" fmla="*/ 1952598 h 3476130"/>
              <a:gd name="connsiteX17" fmla="*/ 1441497 w 5691944"/>
              <a:gd name="connsiteY17" fmla="*/ 2079598 h 3476130"/>
              <a:gd name="connsiteX18" fmla="*/ 1530397 w 5691944"/>
              <a:gd name="connsiteY18" fmla="*/ 2066898 h 3476130"/>
              <a:gd name="connsiteX19" fmla="*/ 1746297 w 5691944"/>
              <a:gd name="connsiteY19" fmla="*/ 2041498 h 3476130"/>
              <a:gd name="connsiteX20" fmla="*/ 1873297 w 5691944"/>
              <a:gd name="connsiteY20" fmla="*/ 1977998 h 3476130"/>
              <a:gd name="connsiteX21" fmla="*/ 1993947 w 5691944"/>
              <a:gd name="connsiteY21" fmla="*/ 1958948 h 3476130"/>
              <a:gd name="connsiteX22" fmla="*/ 2222547 w 5691944"/>
              <a:gd name="connsiteY22" fmla="*/ 1939898 h 3476130"/>
              <a:gd name="connsiteX23" fmla="*/ 2374947 w 5691944"/>
              <a:gd name="connsiteY23" fmla="*/ 1971648 h 3476130"/>
              <a:gd name="connsiteX24" fmla="*/ 2495597 w 5691944"/>
              <a:gd name="connsiteY24" fmla="*/ 1946248 h 3476130"/>
              <a:gd name="connsiteX25" fmla="*/ 2641647 w 5691944"/>
              <a:gd name="connsiteY25" fmla="*/ 1863698 h 3476130"/>
              <a:gd name="connsiteX26" fmla="*/ 2736897 w 5691944"/>
              <a:gd name="connsiteY26" fmla="*/ 1762098 h 3476130"/>
              <a:gd name="connsiteX27" fmla="*/ 2844847 w 5691944"/>
              <a:gd name="connsiteY27" fmla="*/ 1711298 h 3476130"/>
              <a:gd name="connsiteX28" fmla="*/ 3016297 w 5691944"/>
              <a:gd name="connsiteY28" fmla="*/ 1711298 h 3476130"/>
              <a:gd name="connsiteX29" fmla="*/ 3206797 w 5691944"/>
              <a:gd name="connsiteY29" fmla="*/ 1781148 h 3476130"/>
              <a:gd name="connsiteX30" fmla="*/ 3289347 w 5691944"/>
              <a:gd name="connsiteY30" fmla="*/ 1831948 h 3476130"/>
              <a:gd name="connsiteX31" fmla="*/ 3390947 w 5691944"/>
              <a:gd name="connsiteY31" fmla="*/ 1787498 h 3476130"/>
              <a:gd name="connsiteX32" fmla="*/ 3568747 w 5691944"/>
              <a:gd name="connsiteY32" fmla="*/ 1749398 h 3476130"/>
              <a:gd name="connsiteX33" fmla="*/ 3759247 w 5691944"/>
              <a:gd name="connsiteY33" fmla="*/ 1768448 h 3476130"/>
              <a:gd name="connsiteX34" fmla="*/ 3822747 w 5691944"/>
              <a:gd name="connsiteY34" fmla="*/ 1819248 h 3476130"/>
              <a:gd name="connsiteX35" fmla="*/ 4032297 w 5691944"/>
              <a:gd name="connsiteY35" fmla="*/ 1920848 h 3476130"/>
              <a:gd name="connsiteX36" fmla="*/ 4159297 w 5691944"/>
              <a:gd name="connsiteY36" fmla="*/ 1952598 h 3476130"/>
              <a:gd name="connsiteX37" fmla="*/ 4279947 w 5691944"/>
              <a:gd name="connsiteY37" fmla="*/ 1901798 h 3476130"/>
              <a:gd name="connsiteX38" fmla="*/ 4337097 w 5691944"/>
              <a:gd name="connsiteY38" fmla="*/ 2003398 h 3476130"/>
              <a:gd name="connsiteX39" fmla="*/ 4445047 w 5691944"/>
              <a:gd name="connsiteY39" fmla="*/ 2016098 h 3476130"/>
              <a:gd name="connsiteX40" fmla="*/ 4603797 w 5691944"/>
              <a:gd name="connsiteY40" fmla="*/ 2162148 h 3476130"/>
              <a:gd name="connsiteX41" fmla="*/ 4667297 w 5691944"/>
              <a:gd name="connsiteY41" fmla="*/ 2244698 h 3476130"/>
              <a:gd name="connsiteX42" fmla="*/ 4686347 w 5691944"/>
              <a:gd name="connsiteY42" fmla="*/ 2416148 h 3476130"/>
              <a:gd name="connsiteX43" fmla="*/ 5646785 w 5691944"/>
              <a:gd name="connsiteY43" fmla="*/ 2612998 h 3476130"/>
              <a:gd name="connsiteX44" fmla="*/ 5510260 w 5691944"/>
              <a:gd name="connsiteY44" fmla="*/ 2747935 h 3476130"/>
              <a:gd name="connsiteX45" fmla="*/ 5288010 w 5691944"/>
              <a:gd name="connsiteY45" fmla="*/ 2876524 h 3476130"/>
              <a:gd name="connsiteX46" fmla="*/ 4896148 w 5691944"/>
              <a:gd name="connsiteY46" fmla="*/ 3011996 h 3476130"/>
              <a:gd name="connsiteX47" fmla="*/ 4352972 w 5691944"/>
              <a:gd name="connsiteY47" fmla="*/ 3181323 h 3476130"/>
              <a:gd name="connsiteX48" fmla="*/ 3860847 w 5691944"/>
              <a:gd name="connsiteY48" fmla="*/ 3317848 h 3476130"/>
              <a:gd name="connsiteX49" fmla="*/ 3403647 w 5691944"/>
              <a:gd name="connsiteY49" fmla="*/ 3400398 h 3476130"/>
              <a:gd name="connsiteX50" fmla="*/ 3009947 w 5691944"/>
              <a:gd name="connsiteY50" fmla="*/ 3463898 h 3476130"/>
              <a:gd name="connsiteX51" fmla="*/ 2616247 w 5691944"/>
              <a:gd name="connsiteY51" fmla="*/ 3463898 h 3476130"/>
              <a:gd name="connsiteX52" fmla="*/ 1860597 w 5691944"/>
              <a:gd name="connsiteY52" fmla="*/ 3470248 h 3476130"/>
              <a:gd name="connsiteX53" fmla="*/ 1384347 w 5691944"/>
              <a:gd name="connsiteY53" fmla="*/ 3368648 h 3476130"/>
              <a:gd name="connsiteX54" fmla="*/ 825547 w 5691944"/>
              <a:gd name="connsiteY54" fmla="*/ 3203548 h 3476130"/>
              <a:gd name="connsiteX55" fmla="*/ 431847 w 5691944"/>
              <a:gd name="connsiteY55" fmla="*/ 2854298 h 3476130"/>
              <a:gd name="connsiteX56" fmla="*/ 146097 w 5691944"/>
              <a:gd name="connsiteY56" fmla="*/ 2390748 h 3476130"/>
              <a:gd name="connsiteX57" fmla="*/ 47 w 5691944"/>
              <a:gd name="connsiteY57" fmla="*/ 1558898 h 3476130"/>
              <a:gd name="connsiteX58" fmla="*/ 133397 w 5691944"/>
              <a:gd name="connsiteY58" fmla="*/ 981048 h 3476130"/>
              <a:gd name="connsiteX59" fmla="*/ 400097 w 5691944"/>
              <a:gd name="connsiteY59" fmla="*/ 574648 h 3476130"/>
              <a:gd name="connsiteX60" fmla="*/ 660447 w 5691944"/>
              <a:gd name="connsiteY60" fmla="*/ 244448 h 3476130"/>
              <a:gd name="connsiteX61" fmla="*/ 1092247 w 5691944"/>
              <a:gd name="connsiteY61" fmla="*/ 34898 h 3476130"/>
              <a:gd name="connsiteX62" fmla="*/ 1250997 w 5691944"/>
              <a:gd name="connsiteY62" fmla="*/ 3148 h 3476130"/>
              <a:gd name="connsiteX0" fmla="*/ 1250997 w 5697217"/>
              <a:gd name="connsiteY0" fmla="*/ 3148 h 3476130"/>
              <a:gd name="connsiteX1" fmla="*/ 1257347 w 5697217"/>
              <a:gd name="connsiteY1" fmla="*/ 72998 h 3476130"/>
              <a:gd name="connsiteX2" fmla="*/ 1320847 w 5697217"/>
              <a:gd name="connsiteY2" fmla="*/ 212698 h 3476130"/>
              <a:gd name="connsiteX3" fmla="*/ 1282747 w 5697217"/>
              <a:gd name="connsiteY3" fmla="*/ 346048 h 3476130"/>
              <a:gd name="connsiteX4" fmla="*/ 1231947 w 5697217"/>
              <a:gd name="connsiteY4" fmla="*/ 453998 h 3476130"/>
              <a:gd name="connsiteX5" fmla="*/ 1136697 w 5697217"/>
              <a:gd name="connsiteY5" fmla="*/ 536548 h 3476130"/>
              <a:gd name="connsiteX6" fmla="*/ 965247 w 5697217"/>
              <a:gd name="connsiteY6" fmla="*/ 707998 h 3476130"/>
              <a:gd name="connsiteX7" fmla="*/ 933497 w 5697217"/>
              <a:gd name="connsiteY7" fmla="*/ 822298 h 3476130"/>
              <a:gd name="connsiteX8" fmla="*/ 977947 w 5697217"/>
              <a:gd name="connsiteY8" fmla="*/ 1012798 h 3476130"/>
              <a:gd name="connsiteX9" fmla="*/ 946197 w 5697217"/>
              <a:gd name="connsiteY9" fmla="*/ 1196948 h 3476130"/>
              <a:gd name="connsiteX10" fmla="*/ 876347 w 5697217"/>
              <a:gd name="connsiteY10" fmla="*/ 1304898 h 3476130"/>
              <a:gd name="connsiteX11" fmla="*/ 781097 w 5697217"/>
              <a:gd name="connsiteY11" fmla="*/ 1368398 h 3476130"/>
              <a:gd name="connsiteX12" fmla="*/ 717597 w 5697217"/>
              <a:gd name="connsiteY12" fmla="*/ 1552548 h 3476130"/>
              <a:gd name="connsiteX13" fmla="*/ 812847 w 5697217"/>
              <a:gd name="connsiteY13" fmla="*/ 1628748 h 3476130"/>
              <a:gd name="connsiteX14" fmla="*/ 1009697 w 5697217"/>
              <a:gd name="connsiteY14" fmla="*/ 1698598 h 3476130"/>
              <a:gd name="connsiteX15" fmla="*/ 1168447 w 5697217"/>
              <a:gd name="connsiteY15" fmla="*/ 1857348 h 3476130"/>
              <a:gd name="connsiteX16" fmla="*/ 1263697 w 5697217"/>
              <a:gd name="connsiteY16" fmla="*/ 1952598 h 3476130"/>
              <a:gd name="connsiteX17" fmla="*/ 1441497 w 5697217"/>
              <a:gd name="connsiteY17" fmla="*/ 2079598 h 3476130"/>
              <a:gd name="connsiteX18" fmla="*/ 1530397 w 5697217"/>
              <a:gd name="connsiteY18" fmla="*/ 2066898 h 3476130"/>
              <a:gd name="connsiteX19" fmla="*/ 1746297 w 5697217"/>
              <a:gd name="connsiteY19" fmla="*/ 2041498 h 3476130"/>
              <a:gd name="connsiteX20" fmla="*/ 1873297 w 5697217"/>
              <a:gd name="connsiteY20" fmla="*/ 1977998 h 3476130"/>
              <a:gd name="connsiteX21" fmla="*/ 1993947 w 5697217"/>
              <a:gd name="connsiteY21" fmla="*/ 1958948 h 3476130"/>
              <a:gd name="connsiteX22" fmla="*/ 2222547 w 5697217"/>
              <a:gd name="connsiteY22" fmla="*/ 1939898 h 3476130"/>
              <a:gd name="connsiteX23" fmla="*/ 2374947 w 5697217"/>
              <a:gd name="connsiteY23" fmla="*/ 1971648 h 3476130"/>
              <a:gd name="connsiteX24" fmla="*/ 2495597 w 5697217"/>
              <a:gd name="connsiteY24" fmla="*/ 1946248 h 3476130"/>
              <a:gd name="connsiteX25" fmla="*/ 2641647 w 5697217"/>
              <a:gd name="connsiteY25" fmla="*/ 1863698 h 3476130"/>
              <a:gd name="connsiteX26" fmla="*/ 2736897 w 5697217"/>
              <a:gd name="connsiteY26" fmla="*/ 1762098 h 3476130"/>
              <a:gd name="connsiteX27" fmla="*/ 2844847 w 5697217"/>
              <a:gd name="connsiteY27" fmla="*/ 1711298 h 3476130"/>
              <a:gd name="connsiteX28" fmla="*/ 3016297 w 5697217"/>
              <a:gd name="connsiteY28" fmla="*/ 1711298 h 3476130"/>
              <a:gd name="connsiteX29" fmla="*/ 3206797 w 5697217"/>
              <a:gd name="connsiteY29" fmla="*/ 1781148 h 3476130"/>
              <a:gd name="connsiteX30" fmla="*/ 3289347 w 5697217"/>
              <a:gd name="connsiteY30" fmla="*/ 1831948 h 3476130"/>
              <a:gd name="connsiteX31" fmla="*/ 3390947 w 5697217"/>
              <a:gd name="connsiteY31" fmla="*/ 1787498 h 3476130"/>
              <a:gd name="connsiteX32" fmla="*/ 3568747 w 5697217"/>
              <a:gd name="connsiteY32" fmla="*/ 1749398 h 3476130"/>
              <a:gd name="connsiteX33" fmla="*/ 3759247 w 5697217"/>
              <a:gd name="connsiteY33" fmla="*/ 1768448 h 3476130"/>
              <a:gd name="connsiteX34" fmla="*/ 3822747 w 5697217"/>
              <a:gd name="connsiteY34" fmla="*/ 1819248 h 3476130"/>
              <a:gd name="connsiteX35" fmla="*/ 4032297 w 5697217"/>
              <a:gd name="connsiteY35" fmla="*/ 1920848 h 3476130"/>
              <a:gd name="connsiteX36" fmla="*/ 4159297 w 5697217"/>
              <a:gd name="connsiteY36" fmla="*/ 1952598 h 3476130"/>
              <a:gd name="connsiteX37" fmla="*/ 4279947 w 5697217"/>
              <a:gd name="connsiteY37" fmla="*/ 1901798 h 3476130"/>
              <a:gd name="connsiteX38" fmla="*/ 4337097 w 5697217"/>
              <a:gd name="connsiteY38" fmla="*/ 2003398 h 3476130"/>
              <a:gd name="connsiteX39" fmla="*/ 4445047 w 5697217"/>
              <a:gd name="connsiteY39" fmla="*/ 2016098 h 3476130"/>
              <a:gd name="connsiteX40" fmla="*/ 4603797 w 5697217"/>
              <a:gd name="connsiteY40" fmla="*/ 2162148 h 3476130"/>
              <a:gd name="connsiteX41" fmla="*/ 4667297 w 5697217"/>
              <a:gd name="connsiteY41" fmla="*/ 2244698 h 3476130"/>
              <a:gd name="connsiteX42" fmla="*/ 4686347 w 5697217"/>
              <a:gd name="connsiteY42" fmla="*/ 2416148 h 3476130"/>
              <a:gd name="connsiteX43" fmla="*/ 5646785 w 5697217"/>
              <a:gd name="connsiteY43" fmla="*/ 2612998 h 3476130"/>
              <a:gd name="connsiteX44" fmla="*/ 5534073 w 5697217"/>
              <a:gd name="connsiteY44" fmla="*/ 2766985 h 3476130"/>
              <a:gd name="connsiteX45" fmla="*/ 5288010 w 5697217"/>
              <a:gd name="connsiteY45" fmla="*/ 2876524 h 3476130"/>
              <a:gd name="connsiteX46" fmla="*/ 4896148 w 5697217"/>
              <a:gd name="connsiteY46" fmla="*/ 3011996 h 3476130"/>
              <a:gd name="connsiteX47" fmla="*/ 4352972 w 5697217"/>
              <a:gd name="connsiteY47" fmla="*/ 3181323 h 3476130"/>
              <a:gd name="connsiteX48" fmla="*/ 3860847 w 5697217"/>
              <a:gd name="connsiteY48" fmla="*/ 3317848 h 3476130"/>
              <a:gd name="connsiteX49" fmla="*/ 3403647 w 5697217"/>
              <a:gd name="connsiteY49" fmla="*/ 3400398 h 3476130"/>
              <a:gd name="connsiteX50" fmla="*/ 3009947 w 5697217"/>
              <a:gd name="connsiteY50" fmla="*/ 3463898 h 3476130"/>
              <a:gd name="connsiteX51" fmla="*/ 2616247 w 5697217"/>
              <a:gd name="connsiteY51" fmla="*/ 3463898 h 3476130"/>
              <a:gd name="connsiteX52" fmla="*/ 1860597 w 5697217"/>
              <a:gd name="connsiteY52" fmla="*/ 3470248 h 3476130"/>
              <a:gd name="connsiteX53" fmla="*/ 1384347 w 5697217"/>
              <a:gd name="connsiteY53" fmla="*/ 3368648 h 3476130"/>
              <a:gd name="connsiteX54" fmla="*/ 825547 w 5697217"/>
              <a:gd name="connsiteY54" fmla="*/ 3203548 h 3476130"/>
              <a:gd name="connsiteX55" fmla="*/ 431847 w 5697217"/>
              <a:gd name="connsiteY55" fmla="*/ 2854298 h 3476130"/>
              <a:gd name="connsiteX56" fmla="*/ 146097 w 5697217"/>
              <a:gd name="connsiteY56" fmla="*/ 2390748 h 3476130"/>
              <a:gd name="connsiteX57" fmla="*/ 47 w 5697217"/>
              <a:gd name="connsiteY57" fmla="*/ 1558898 h 3476130"/>
              <a:gd name="connsiteX58" fmla="*/ 133397 w 5697217"/>
              <a:gd name="connsiteY58" fmla="*/ 981048 h 3476130"/>
              <a:gd name="connsiteX59" fmla="*/ 400097 w 5697217"/>
              <a:gd name="connsiteY59" fmla="*/ 574648 h 3476130"/>
              <a:gd name="connsiteX60" fmla="*/ 660447 w 5697217"/>
              <a:gd name="connsiteY60" fmla="*/ 244448 h 3476130"/>
              <a:gd name="connsiteX61" fmla="*/ 1092247 w 5697217"/>
              <a:gd name="connsiteY61" fmla="*/ 34898 h 3476130"/>
              <a:gd name="connsiteX62" fmla="*/ 1250997 w 5697217"/>
              <a:gd name="connsiteY62" fmla="*/ 3148 h 3476130"/>
              <a:gd name="connsiteX0" fmla="*/ 1250997 w 5701325"/>
              <a:gd name="connsiteY0" fmla="*/ 3148 h 3476130"/>
              <a:gd name="connsiteX1" fmla="*/ 1257347 w 5701325"/>
              <a:gd name="connsiteY1" fmla="*/ 72998 h 3476130"/>
              <a:gd name="connsiteX2" fmla="*/ 1320847 w 5701325"/>
              <a:gd name="connsiteY2" fmla="*/ 212698 h 3476130"/>
              <a:gd name="connsiteX3" fmla="*/ 1282747 w 5701325"/>
              <a:gd name="connsiteY3" fmla="*/ 346048 h 3476130"/>
              <a:gd name="connsiteX4" fmla="*/ 1231947 w 5701325"/>
              <a:gd name="connsiteY4" fmla="*/ 453998 h 3476130"/>
              <a:gd name="connsiteX5" fmla="*/ 1136697 w 5701325"/>
              <a:gd name="connsiteY5" fmla="*/ 536548 h 3476130"/>
              <a:gd name="connsiteX6" fmla="*/ 965247 w 5701325"/>
              <a:gd name="connsiteY6" fmla="*/ 707998 h 3476130"/>
              <a:gd name="connsiteX7" fmla="*/ 933497 w 5701325"/>
              <a:gd name="connsiteY7" fmla="*/ 822298 h 3476130"/>
              <a:gd name="connsiteX8" fmla="*/ 977947 w 5701325"/>
              <a:gd name="connsiteY8" fmla="*/ 1012798 h 3476130"/>
              <a:gd name="connsiteX9" fmla="*/ 946197 w 5701325"/>
              <a:gd name="connsiteY9" fmla="*/ 1196948 h 3476130"/>
              <a:gd name="connsiteX10" fmla="*/ 876347 w 5701325"/>
              <a:gd name="connsiteY10" fmla="*/ 1304898 h 3476130"/>
              <a:gd name="connsiteX11" fmla="*/ 781097 w 5701325"/>
              <a:gd name="connsiteY11" fmla="*/ 1368398 h 3476130"/>
              <a:gd name="connsiteX12" fmla="*/ 717597 w 5701325"/>
              <a:gd name="connsiteY12" fmla="*/ 1552548 h 3476130"/>
              <a:gd name="connsiteX13" fmla="*/ 812847 w 5701325"/>
              <a:gd name="connsiteY13" fmla="*/ 1628748 h 3476130"/>
              <a:gd name="connsiteX14" fmla="*/ 1009697 w 5701325"/>
              <a:gd name="connsiteY14" fmla="*/ 1698598 h 3476130"/>
              <a:gd name="connsiteX15" fmla="*/ 1168447 w 5701325"/>
              <a:gd name="connsiteY15" fmla="*/ 1857348 h 3476130"/>
              <a:gd name="connsiteX16" fmla="*/ 1263697 w 5701325"/>
              <a:gd name="connsiteY16" fmla="*/ 1952598 h 3476130"/>
              <a:gd name="connsiteX17" fmla="*/ 1441497 w 5701325"/>
              <a:gd name="connsiteY17" fmla="*/ 2079598 h 3476130"/>
              <a:gd name="connsiteX18" fmla="*/ 1530397 w 5701325"/>
              <a:gd name="connsiteY18" fmla="*/ 2066898 h 3476130"/>
              <a:gd name="connsiteX19" fmla="*/ 1746297 w 5701325"/>
              <a:gd name="connsiteY19" fmla="*/ 2041498 h 3476130"/>
              <a:gd name="connsiteX20" fmla="*/ 1873297 w 5701325"/>
              <a:gd name="connsiteY20" fmla="*/ 1977998 h 3476130"/>
              <a:gd name="connsiteX21" fmla="*/ 1993947 w 5701325"/>
              <a:gd name="connsiteY21" fmla="*/ 1958948 h 3476130"/>
              <a:gd name="connsiteX22" fmla="*/ 2222547 w 5701325"/>
              <a:gd name="connsiteY22" fmla="*/ 1939898 h 3476130"/>
              <a:gd name="connsiteX23" fmla="*/ 2374947 w 5701325"/>
              <a:gd name="connsiteY23" fmla="*/ 1971648 h 3476130"/>
              <a:gd name="connsiteX24" fmla="*/ 2495597 w 5701325"/>
              <a:gd name="connsiteY24" fmla="*/ 1946248 h 3476130"/>
              <a:gd name="connsiteX25" fmla="*/ 2641647 w 5701325"/>
              <a:gd name="connsiteY25" fmla="*/ 1863698 h 3476130"/>
              <a:gd name="connsiteX26" fmla="*/ 2736897 w 5701325"/>
              <a:gd name="connsiteY26" fmla="*/ 1762098 h 3476130"/>
              <a:gd name="connsiteX27" fmla="*/ 2844847 w 5701325"/>
              <a:gd name="connsiteY27" fmla="*/ 1711298 h 3476130"/>
              <a:gd name="connsiteX28" fmla="*/ 3016297 w 5701325"/>
              <a:gd name="connsiteY28" fmla="*/ 1711298 h 3476130"/>
              <a:gd name="connsiteX29" fmla="*/ 3206797 w 5701325"/>
              <a:gd name="connsiteY29" fmla="*/ 1781148 h 3476130"/>
              <a:gd name="connsiteX30" fmla="*/ 3289347 w 5701325"/>
              <a:gd name="connsiteY30" fmla="*/ 1831948 h 3476130"/>
              <a:gd name="connsiteX31" fmla="*/ 3390947 w 5701325"/>
              <a:gd name="connsiteY31" fmla="*/ 1787498 h 3476130"/>
              <a:gd name="connsiteX32" fmla="*/ 3568747 w 5701325"/>
              <a:gd name="connsiteY32" fmla="*/ 1749398 h 3476130"/>
              <a:gd name="connsiteX33" fmla="*/ 3759247 w 5701325"/>
              <a:gd name="connsiteY33" fmla="*/ 1768448 h 3476130"/>
              <a:gd name="connsiteX34" fmla="*/ 3822747 w 5701325"/>
              <a:gd name="connsiteY34" fmla="*/ 1819248 h 3476130"/>
              <a:gd name="connsiteX35" fmla="*/ 4032297 w 5701325"/>
              <a:gd name="connsiteY35" fmla="*/ 1920848 h 3476130"/>
              <a:gd name="connsiteX36" fmla="*/ 4159297 w 5701325"/>
              <a:gd name="connsiteY36" fmla="*/ 1952598 h 3476130"/>
              <a:gd name="connsiteX37" fmla="*/ 4279947 w 5701325"/>
              <a:gd name="connsiteY37" fmla="*/ 1901798 h 3476130"/>
              <a:gd name="connsiteX38" fmla="*/ 4337097 w 5701325"/>
              <a:gd name="connsiteY38" fmla="*/ 2003398 h 3476130"/>
              <a:gd name="connsiteX39" fmla="*/ 4445047 w 5701325"/>
              <a:gd name="connsiteY39" fmla="*/ 2016098 h 3476130"/>
              <a:gd name="connsiteX40" fmla="*/ 4603797 w 5701325"/>
              <a:gd name="connsiteY40" fmla="*/ 2162148 h 3476130"/>
              <a:gd name="connsiteX41" fmla="*/ 4667297 w 5701325"/>
              <a:gd name="connsiteY41" fmla="*/ 2244698 h 3476130"/>
              <a:gd name="connsiteX42" fmla="*/ 4686347 w 5701325"/>
              <a:gd name="connsiteY42" fmla="*/ 2416148 h 3476130"/>
              <a:gd name="connsiteX43" fmla="*/ 5651548 w 5701325"/>
              <a:gd name="connsiteY43" fmla="*/ 2589186 h 3476130"/>
              <a:gd name="connsiteX44" fmla="*/ 5534073 w 5701325"/>
              <a:gd name="connsiteY44" fmla="*/ 2766985 h 3476130"/>
              <a:gd name="connsiteX45" fmla="*/ 5288010 w 5701325"/>
              <a:gd name="connsiteY45" fmla="*/ 2876524 h 3476130"/>
              <a:gd name="connsiteX46" fmla="*/ 4896148 w 5701325"/>
              <a:gd name="connsiteY46" fmla="*/ 3011996 h 3476130"/>
              <a:gd name="connsiteX47" fmla="*/ 4352972 w 5701325"/>
              <a:gd name="connsiteY47" fmla="*/ 3181323 h 3476130"/>
              <a:gd name="connsiteX48" fmla="*/ 3860847 w 5701325"/>
              <a:gd name="connsiteY48" fmla="*/ 3317848 h 3476130"/>
              <a:gd name="connsiteX49" fmla="*/ 3403647 w 5701325"/>
              <a:gd name="connsiteY49" fmla="*/ 3400398 h 3476130"/>
              <a:gd name="connsiteX50" fmla="*/ 3009947 w 5701325"/>
              <a:gd name="connsiteY50" fmla="*/ 3463898 h 3476130"/>
              <a:gd name="connsiteX51" fmla="*/ 2616247 w 5701325"/>
              <a:gd name="connsiteY51" fmla="*/ 3463898 h 3476130"/>
              <a:gd name="connsiteX52" fmla="*/ 1860597 w 5701325"/>
              <a:gd name="connsiteY52" fmla="*/ 3470248 h 3476130"/>
              <a:gd name="connsiteX53" fmla="*/ 1384347 w 5701325"/>
              <a:gd name="connsiteY53" fmla="*/ 3368648 h 3476130"/>
              <a:gd name="connsiteX54" fmla="*/ 825547 w 5701325"/>
              <a:gd name="connsiteY54" fmla="*/ 3203548 h 3476130"/>
              <a:gd name="connsiteX55" fmla="*/ 431847 w 5701325"/>
              <a:gd name="connsiteY55" fmla="*/ 2854298 h 3476130"/>
              <a:gd name="connsiteX56" fmla="*/ 146097 w 5701325"/>
              <a:gd name="connsiteY56" fmla="*/ 2390748 h 3476130"/>
              <a:gd name="connsiteX57" fmla="*/ 47 w 5701325"/>
              <a:gd name="connsiteY57" fmla="*/ 1558898 h 3476130"/>
              <a:gd name="connsiteX58" fmla="*/ 133397 w 5701325"/>
              <a:gd name="connsiteY58" fmla="*/ 981048 h 3476130"/>
              <a:gd name="connsiteX59" fmla="*/ 400097 w 5701325"/>
              <a:gd name="connsiteY59" fmla="*/ 574648 h 3476130"/>
              <a:gd name="connsiteX60" fmla="*/ 660447 w 5701325"/>
              <a:gd name="connsiteY60" fmla="*/ 244448 h 3476130"/>
              <a:gd name="connsiteX61" fmla="*/ 1092247 w 5701325"/>
              <a:gd name="connsiteY61" fmla="*/ 34898 h 3476130"/>
              <a:gd name="connsiteX62" fmla="*/ 1250997 w 5701325"/>
              <a:gd name="connsiteY62" fmla="*/ 3148 h 3476130"/>
              <a:gd name="connsiteX0" fmla="*/ 1250997 w 5659769"/>
              <a:gd name="connsiteY0" fmla="*/ 3148 h 3476130"/>
              <a:gd name="connsiteX1" fmla="*/ 1257347 w 5659769"/>
              <a:gd name="connsiteY1" fmla="*/ 72998 h 3476130"/>
              <a:gd name="connsiteX2" fmla="*/ 1320847 w 5659769"/>
              <a:gd name="connsiteY2" fmla="*/ 212698 h 3476130"/>
              <a:gd name="connsiteX3" fmla="*/ 1282747 w 5659769"/>
              <a:gd name="connsiteY3" fmla="*/ 346048 h 3476130"/>
              <a:gd name="connsiteX4" fmla="*/ 1231947 w 5659769"/>
              <a:gd name="connsiteY4" fmla="*/ 453998 h 3476130"/>
              <a:gd name="connsiteX5" fmla="*/ 1136697 w 5659769"/>
              <a:gd name="connsiteY5" fmla="*/ 536548 h 3476130"/>
              <a:gd name="connsiteX6" fmla="*/ 965247 w 5659769"/>
              <a:gd name="connsiteY6" fmla="*/ 707998 h 3476130"/>
              <a:gd name="connsiteX7" fmla="*/ 933497 w 5659769"/>
              <a:gd name="connsiteY7" fmla="*/ 822298 h 3476130"/>
              <a:gd name="connsiteX8" fmla="*/ 977947 w 5659769"/>
              <a:gd name="connsiteY8" fmla="*/ 1012798 h 3476130"/>
              <a:gd name="connsiteX9" fmla="*/ 946197 w 5659769"/>
              <a:gd name="connsiteY9" fmla="*/ 1196948 h 3476130"/>
              <a:gd name="connsiteX10" fmla="*/ 876347 w 5659769"/>
              <a:gd name="connsiteY10" fmla="*/ 1304898 h 3476130"/>
              <a:gd name="connsiteX11" fmla="*/ 781097 w 5659769"/>
              <a:gd name="connsiteY11" fmla="*/ 1368398 h 3476130"/>
              <a:gd name="connsiteX12" fmla="*/ 717597 w 5659769"/>
              <a:gd name="connsiteY12" fmla="*/ 1552548 h 3476130"/>
              <a:gd name="connsiteX13" fmla="*/ 812847 w 5659769"/>
              <a:gd name="connsiteY13" fmla="*/ 1628748 h 3476130"/>
              <a:gd name="connsiteX14" fmla="*/ 1009697 w 5659769"/>
              <a:gd name="connsiteY14" fmla="*/ 1698598 h 3476130"/>
              <a:gd name="connsiteX15" fmla="*/ 1168447 w 5659769"/>
              <a:gd name="connsiteY15" fmla="*/ 1857348 h 3476130"/>
              <a:gd name="connsiteX16" fmla="*/ 1263697 w 5659769"/>
              <a:gd name="connsiteY16" fmla="*/ 1952598 h 3476130"/>
              <a:gd name="connsiteX17" fmla="*/ 1441497 w 5659769"/>
              <a:gd name="connsiteY17" fmla="*/ 2079598 h 3476130"/>
              <a:gd name="connsiteX18" fmla="*/ 1530397 w 5659769"/>
              <a:gd name="connsiteY18" fmla="*/ 2066898 h 3476130"/>
              <a:gd name="connsiteX19" fmla="*/ 1746297 w 5659769"/>
              <a:gd name="connsiteY19" fmla="*/ 2041498 h 3476130"/>
              <a:gd name="connsiteX20" fmla="*/ 1873297 w 5659769"/>
              <a:gd name="connsiteY20" fmla="*/ 1977998 h 3476130"/>
              <a:gd name="connsiteX21" fmla="*/ 1993947 w 5659769"/>
              <a:gd name="connsiteY21" fmla="*/ 1958948 h 3476130"/>
              <a:gd name="connsiteX22" fmla="*/ 2222547 w 5659769"/>
              <a:gd name="connsiteY22" fmla="*/ 1939898 h 3476130"/>
              <a:gd name="connsiteX23" fmla="*/ 2374947 w 5659769"/>
              <a:gd name="connsiteY23" fmla="*/ 1971648 h 3476130"/>
              <a:gd name="connsiteX24" fmla="*/ 2495597 w 5659769"/>
              <a:gd name="connsiteY24" fmla="*/ 1946248 h 3476130"/>
              <a:gd name="connsiteX25" fmla="*/ 2641647 w 5659769"/>
              <a:gd name="connsiteY25" fmla="*/ 1863698 h 3476130"/>
              <a:gd name="connsiteX26" fmla="*/ 2736897 w 5659769"/>
              <a:gd name="connsiteY26" fmla="*/ 1762098 h 3476130"/>
              <a:gd name="connsiteX27" fmla="*/ 2844847 w 5659769"/>
              <a:gd name="connsiteY27" fmla="*/ 1711298 h 3476130"/>
              <a:gd name="connsiteX28" fmla="*/ 3016297 w 5659769"/>
              <a:gd name="connsiteY28" fmla="*/ 1711298 h 3476130"/>
              <a:gd name="connsiteX29" fmla="*/ 3206797 w 5659769"/>
              <a:gd name="connsiteY29" fmla="*/ 1781148 h 3476130"/>
              <a:gd name="connsiteX30" fmla="*/ 3289347 w 5659769"/>
              <a:gd name="connsiteY30" fmla="*/ 1831948 h 3476130"/>
              <a:gd name="connsiteX31" fmla="*/ 3390947 w 5659769"/>
              <a:gd name="connsiteY31" fmla="*/ 1787498 h 3476130"/>
              <a:gd name="connsiteX32" fmla="*/ 3568747 w 5659769"/>
              <a:gd name="connsiteY32" fmla="*/ 1749398 h 3476130"/>
              <a:gd name="connsiteX33" fmla="*/ 3759247 w 5659769"/>
              <a:gd name="connsiteY33" fmla="*/ 1768448 h 3476130"/>
              <a:gd name="connsiteX34" fmla="*/ 3822747 w 5659769"/>
              <a:gd name="connsiteY34" fmla="*/ 1819248 h 3476130"/>
              <a:gd name="connsiteX35" fmla="*/ 4032297 w 5659769"/>
              <a:gd name="connsiteY35" fmla="*/ 1920848 h 3476130"/>
              <a:gd name="connsiteX36" fmla="*/ 4159297 w 5659769"/>
              <a:gd name="connsiteY36" fmla="*/ 1952598 h 3476130"/>
              <a:gd name="connsiteX37" fmla="*/ 4279947 w 5659769"/>
              <a:gd name="connsiteY37" fmla="*/ 1901798 h 3476130"/>
              <a:gd name="connsiteX38" fmla="*/ 4337097 w 5659769"/>
              <a:gd name="connsiteY38" fmla="*/ 2003398 h 3476130"/>
              <a:gd name="connsiteX39" fmla="*/ 4445047 w 5659769"/>
              <a:gd name="connsiteY39" fmla="*/ 2016098 h 3476130"/>
              <a:gd name="connsiteX40" fmla="*/ 4603797 w 5659769"/>
              <a:gd name="connsiteY40" fmla="*/ 2162148 h 3476130"/>
              <a:gd name="connsiteX41" fmla="*/ 4667297 w 5659769"/>
              <a:gd name="connsiteY41" fmla="*/ 2244698 h 3476130"/>
              <a:gd name="connsiteX42" fmla="*/ 4686347 w 5659769"/>
              <a:gd name="connsiteY42" fmla="*/ 2416148 h 3476130"/>
              <a:gd name="connsiteX43" fmla="*/ 5651548 w 5659769"/>
              <a:gd name="connsiteY43" fmla="*/ 2589186 h 3476130"/>
              <a:gd name="connsiteX44" fmla="*/ 5534073 w 5659769"/>
              <a:gd name="connsiteY44" fmla="*/ 2766985 h 3476130"/>
              <a:gd name="connsiteX45" fmla="*/ 5288010 w 5659769"/>
              <a:gd name="connsiteY45" fmla="*/ 2876524 h 3476130"/>
              <a:gd name="connsiteX46" fmla="*/ 4896148 w 5659769"/>
              <a:gd name="connsiteY46" fmla="*/ 3011996 h 3476130"/>
              <a:gd name="connsiteX47" fmla="*/ 4352972 w 5659769"/>
              <a:gd name="connsiteY47" fmla="*/ 3181323 h 3476130"/>
              <a:gd name="connsiteX48" fmla="*/ 3860847 w 5659769"/>
              <a:gd name="connsiteY48" fmla="*/ 3317848 h 3476130"/>
              <a:gd name="connsiteX49" fmla="*/ 3403647 w 5659769"/>
              <a:gd name="connsiteY49" fmla="*/ 3400398 h 3476130"/>
              <a:gd name="connsiteX50" fmla="*/ 3009947 w 5659769"/>
              <a:gd name="connsiteY50" fmla="*/ 3463898 h 3476130"/>
              <a:gd name="connsiteX51" fmla="*/ 2616247 w 5659769"/>
              <a:gd name="connsiteY51" fmla="*/ 3463898 h 3476130"/>
              <a:gd name="connsiteX52" fmla="*/ 1860597 w 5659769"/>
              <a:gd name="connsiteY52" fmla="*/ 3470248 h 3476130"/>
              <a:gd name="connsiteX53" fmla="*/ 1384347 w 5659769"/>
              <a:gd name="connsiteY53" fmla="*/ 3368648 h 3476130"/>
              <a:gd name="connsiteX54" fmla="*/ 825547 w 5659769"/>
              <a:gd name="connsiteY54" fmla="*/ 3203548 h 3476130"/>
              <a:gd name="connsiteX55" fmla="*/ 431847 w 5659769"/>
              <a:gd name="connsiteY55" fmla="*/ 2854298 h 3476130"/>
              <a:gd name="connsiteX56" fmla="*/ 146097 w 5659769"/>
              <a:gd name="connsiteY56" fmla="*/ 2390748 h 3476130"/>
              <a:gd name="connsiteX57" fmla="*/ 47 w 5659769"/>
              <a:gd name="connsiteY57" fmla="*/ 1558898 h 3476130"/>
              <a:gd name="connsiteX58" fmla="*/ 133397 w 5659769"/>
              <a:gd name="connsiteY58" fmla="*/ 981048 h 3476130"/>
              <a:gd name="connsiteX59" fmla="*/ 400097 w 5659769"/>
              <a:gd name="connsiteY59" fmla="*/ 574648 h 3476130"/>
              <a:gd name="connsiteX60" fmla="*/ 660447 w 5659769"/>
              <a:gd name="connsiteY60" fmla="*/ 244448 h 3476130"/>
              <a:gd name="connsiteX61" fmla="*/ 1092247 w 5659769"/>
              <a:gd name="connsiteY61" fmla="*/ 34898 h 3476130"/>
              <a:gd name="connsiteX62" fmla="*/ 1250997 w 5659769"/>
              <a:gd name="connsiteY62" fmla="*/ 3148 h 3476130"/>
              <a:gd name="connsiteX0" fmla="*/ 1250997 w 5752380"/>
              <a:gd name="connsiteY0" fmla="*/ 3148 h 3476130"/>
              <a:gd name="connsiteX1" fmla="*/ 1257347 w 5752380"/>
              <a:gd name="connsiteY1" fmla="*/ 72998 h 3476130"/>
              <a:gd name="connsiteX2" fmla="*/ 1320847 w 5752380"/>
              <a:gd name="connsiteY2" fmla="*/ 212698 h 3476130"/>
              <a:gd name="connsiteX3" fmla="*/ 1282747 w 5752380"/>
              <a:gd name="connsiteY3" fmla="*/ 346048 h 3476130"/>
              <a:gd name="connsiteX4" fmla="*/ 1231947 w 5752380"/>
              <a:gd name="connsiteY4" fmla="*/ 453998 h 3476130"/>
              <a:gd name="connsiteX5" fmla="*/ 1136697 w 5752380"/>
              <a:gd name="connsiteY5" fmla="*/ 536548 h 3476130"/>
              <a:gd name="connsiteX6" fmla="*/ 965247 w 5752380"/>
              <a:gd name="connsiteY6" fmla="*/ 707998 h 3476130"/>
              <a:gd name="connsiteX7" fmla="*/ 933497 w 5752380"/>
              <a:gd name="connsiteY7" fmla="*/ 822298 h 3476130"/>
              <a:gd name="connsiteX8" fmla="*/ 977947 w 5752380"/>
              <a:gd name="connsiteY8" fmla="*/ 1012798 h 3476130"/>
              <a:gd name="connsiteX9" fmla="*/ 946197 w 5752380"/>
              <a:gd name="connsiteY9" fmla="*/ 1196948 h 3476130"/>
              <a:gd name="connsiteX10" fmla="*/ 876347 w 5752380"/>
              <a:gd name="connsiteY10" fmla="*/ 1304898 h 3476130"/>
              <a:gd name="connsiteX11" fmla="*/ 781097 w 5752380"/>
              <a:gd name="connsiteY11" fmla="*/ 1368398 h 3476130"/>
              <a:gd name="connsiteX12" fmla="*/ 717597 w 5752380"/>
              <a:gd name="connsiteY12" fmla="*/ 1552548 h 3476130"/>
              <a:gd name="connsiteX13" fmla="*/ 812847 w 5752380"/>
              <a:gd name="connsiteY13" fmla="*/ 1628748 h 3476130"/>
              <a:gd name="connsiteX14" fmla="*/ 1009697 w 5752380"/>
              <a:gd name="connsiteY14" fmla="*/ 1698598 h 3476130"/>
              <a:gd name="connsiteX15" fmla="*/ 1168447 w 5752380"/>
              <a:gd name="connsiteY15" fmla="*/ 1857348 h 3476130"/>
              <a:gd name="connsiteX16" fmla="*/ 1263697 w 5752380"/>
              <a:gd name="connsiteY16" fmla="*/ 1952598 h 3476130"/>
              <a:gd name="connsiteX17" fmla="*/ 1441497 w 5752380"/>
              <a:gd name="connsiteY17" fmla="*/ 2079598 h 3476130"/>
              <a:gd name="connsiteX18" fmla="*/ 1530397 w 5752380"/>
              <a:gd name="connsiteY18" fmla="*/ 2066898 h 3476130"/>
              <a:gd name="connsiteX19" fmla="*/ 1746297 w 5752380"/>
              <a:gd name="connsiteY19" fmla="*/ 2041498 h 3476130"/>
              <a:gd name="connsiteX20" fmla="*/ 1873297 w 5752380"/>
              <a:gd name="connsiteY20" fmla="*/ 1977998 h 3476130"/>
              <a:gd name="connsiteX21" fmla="*/ 1993947 w 5752380"/>
              <a:gd name="connsiteY21" fmla="*/ 1958948 h 3476130"/>
              <a:gd name="connsiteX22" fmla="*/ 2222547 w 5752380"/>
              <a:gd name="connsiteY22" fmla="*/ 1939898 h 3476130"/>
              <a:gd name="connsiteX23" fmla="*/ 2374947 w 5752380"/>
              <a:gd name="connsiteY23" fmla="*/ 1971648 h 3476130"/>
              <a:gd name="connsiteX24" fmla="*/ 2495597 w 5752380"/>
              <a:gd name="connsiteY24" fmla="*/ 1946248 h 3476130"/>
              <a:gd name="connsiteX25" fmla="*/ 2641647 w 5752380"/>
              <a:gd name="connsiteY25" fmla="*/ 1863698 h 3476130"/>
              <a:gd name="connsiteX26" fmla="*/ 2736897 w 5752380"/>
              <a:gd name="connsiteY26" fmla="*/ 1762098 h 3476130"/>
              <a:gd name="connsiteX27" fmla="*/ 2844847 w 5752380"/>
              <a:gd name="connsiteY27" fmla="*/ 1711298 h 3476130"/>
              <a:gd name="connsiteX28" fmla="*/ 3016297 w 5752380"/>
              <a:gd name="connsiteY28" fmla="*/ 1711298 h 3476130"/>
              <a:gd name="connsiteX29" fmla="*/ 3206797 w 5752380"/>
              <a:gd name="connsiteY29" fmla="*/ 1781148 h 3476130"/>
              <a:gd name="connsiteX30" fmla="*/ 3289347 w 5752380"/>
              <a:gd name="connsiteY30" fmla="*/ 1831948 h 3476130"/>
              <a:gd name="connsiteX31" fmla="*/ 3390947 w 5752380"/>
              <a:gd name="connsiteY31" fmla="*/ 1787498 h 3476130"/>
              <a:gd name="connsiteX32" fmla="*/ 3568747 w 5752380"/>
              <a:gd name="connsiteY32" fmla="*/ 1749398 h 3476130"/>
              <a:gd name="connsiteX33" fmla="*/ 3759247 w 5752380"/>
              <a:gd name="connsiteY33" fmla="*/ 1768448 h 3476130"/>
              <a:gd name="connsiteX34" fmla="*/ 3822747 w 5752380"/>
              <a:gd name="connsiteY34" fmla="*/ 1819248 h 3476130"/>
              <a:gd name="connsiteX35" fmla="*/ 4032297 w 5752380"/>
              <a:gd name="connsiteY35" fmla="*/ 1920848 h 3476130"/>
              <a:gd name="connsiteX36" fmla="*/ 4159297 w 5752380"/>
              <a:gd name="connsiteY36" fmla="*/ 1952598 h 3476130"/>
              <a:gd name="connsiteX37" fmla="*/ 4279947 w 5752380"/>
              <a:gd name="connsiteY37" fmla="*/ 1901798 h 3476130"/>
              <a:gd name="connsiteX38" fmla="*/ 4337097 w 5752380"/>
              <a:gd name="connsiteY38" fmla="*/ 2003398 h 3476130"/>
              <a:gd name="connsiteX39" fmla="*/ 4445047 w 5752380"/>
              <a:gd name="connsiteY39" fmla="*/ 2016098 h 3476130"/>
              <a:gd name="connsiteX40" fmla="*/ 4603797 w 5752380"/>
              <a:gd name="connsiteY40" fmla="*/ 2162148 h 3476130"/>
              <a:gd name="connsiteX41" fmla="*/ 4667297 w 5752380"/>
              <a:gd name="connsiteY41" fmla="*/ 2244698 h 3476130"/>
              <a:gd name="connsiteX42" fmla="*/ 5681709 w 5752380"/>
              <a:gd name="connsiteY42" fmla="*/ 2354235 h 3476130"/>
              <a:gd name="connsiteX43" fmla="*/ 5651548 w 5752380"/>
              <a:gd name="connsiteY43" fmla="*/ 2589186 h 3476130"/>
              <a:gd name="connsiteX44" fmla="*/ 5534073 w 5752380"/>
              <a:gd name="connsiteY44" fmla="*/ 2766985 h 3476130"/>
              <a:gd name="connsiteX45" fmla="*/ 5288010 w 5752380"/>
              <a:gd name="connsiteY45" fmla="*/ 2876524 h 3476130"/>
              <a:gd name="connsiteX46" fmla="*/ 4896148 w 5752380"/>
              <a:gd name="connsiteY46" fmla="*/ 3011996 h 3476130"/>
              <a:gd name="connsiteX47" fmla="*/ 4352972 w 5752380"/>
              <a:gd name="connsiteY47" fmla="*/ 3181323 h 3476130"/>
              <a:gd name="connsiteX48" fmla="*/ 3860847 w 5752380"/>
              <a:gd name="connsiteY48" fmla="*/ 3317848 h 3476130"/>
              <a:gd name="connsiteX49" fmla="*/ 3403647 w 5752380"/>
              <a:gd name="connsiteY49" fmla="*/ 3400398 h 3476130"/>
              <a:gd name="connsiteX50" fmla="*/ 3009947 w 5752380"/>
              <a:gd name="connsiteY50" fmla="*/ 3463898 h 3476130"/>
              <a:gd name="connsiteX51" fmla="*/ 2616247 w 5752380"/>
              <a:gd name="connsiteY51" fmla="*/ 3463898 h 3476130"/>
              <a:gd name="connsiteX52" fmla="*/ 1860597 w 5752380"/>
              <a:gd name="connsiteY52" fmla="*/ 3470248 h 3476130"/>
              <a:gd name="connsiteX53" fmla="*/ 1384347 w 5752380"/>
              <a:gd name="connsiteY53" fmla="*/ 3368648 h 3476130"/>
              <a:gd name="connsiteX54" fmla="*/ 825547 w 5752380"/>
              <a:gd name="connsiteY54" fmla="*/ 3203548 h 3476130"/>
              <a:gd name="connsiteX55" fmla="*/ 431847 w 5752380"/>
              <a:gd name="connsiteY55" fmla="*/ 2854298 h 3476130"/>
              <a:gd name="connsiteX56" fmla="*/ 146097 w 5752380"/>
              <a:gd name="connsiteY56" fmla="*/ 2390748 h 3476130"/>
              <a:gd name="connsiteX57" fmla="*/ 47 w 5752380"/>
              <a:gd name="connsiteY57" fmla="*/ 1558898 h 3476130"/>
              <a:gd name="connsiteX58" fmla="*/ 133397 w 5752380"/>
              <a:gd name="connsiteY58" fmla="*/ 981048 h 3476130"/>
              <a:gd name="connsiteX59" fmla="*/ 400097 w 5752380"/>
              <a:gd name="connsiteY59" fmla="*/ 574648 h 3476130"/>
              <a:gd name="connsiteX60" fmla="*/ 660447 w 5752380"/>
              <a:gd name="connsiteY60" fmla="*/ 244448 h 3476130"/>
              <a:gd name="connsiteX61" fmla="*/ 1092247 w 5752380"/>
              <a:gd name="connsiteY61" fmla="*/ 34898 h 3476130"/>
              <a:gd name="connsiteX62" fmla="*/ 1250997 w 5752380"/>
              <a:gd name="connsiteY62" fmla="*/ 3148 h 3476130"/>
              <a:gd name="connsiteX0" fmla="*/ 1250997 w 5752380"/>
              <a:gd name="connsiteY0" fmla="*/ 3148 h 3476130"/>
              <a:gd name="connsiteX1" fmla="*/ 1257347 w 5752380"/>
              <a:gd name="connsiteY1" fmla="*/ 72998 h 3476130"/>
              <a:gd name="connsiteX2" fmla="*/ 1320847 w 5752380"/>
              <a:gd name="connsiteY2" fmla="*/ 212698 h 3476130"/>
              <a:gd name="connsiteX3" fmla="*/ 1282747 w 5752380"/>
              <a:gd name="connsiteY3" fmla="*/ 346048 h 3476130"/>
              <a:gd name="connsiteX4" fmla="*/ 1231947 w 5752380"/>
              <a:gd name="connsiteY4" fmla="*/ 453998 h 3476130"/>
              <a:gd name="connsiteX5" fmla="*/ 1136697 w 5752380"/>
              <a:gd name="connsiteY5" fmla="*/ 536548 h 3476130"/>
              <a:gd name="connsiteX6" fmla="*/ 965247 w 5752380"/>
              <a:gd name="connsiteY6" fmla="*/ 707998 h 3476130"/>
              <a:gd name="connsiteX7" fmla="*/ 933497 w 5752380"/>
              <a:gd name="connsiteY7" fmla="*/ 822298 h 3476130"/>
              <a:gd name="connsiteX8" fmla="*/ 977947 w 5752380"/>
              <a:gd name="connsiteY8" fmla="*/ 1012798 h 3476130"/>
              <a:gd name="connsiteX9" fmla="*/ 946197 w 5752380"/>
              <a:gd name="connsiteY9" fmla="*/ 1196948 h 3476130"/>
              <a:gd name="connsiteX10" fmla="*/ 876347 w 5752380"/>
              <a:gd name="connsiteY10" fmla="*/ 1304898 h 3476130"/>
              <a:gd name="connsiteX11" fmla="*/ 781097 w 5752380"/>
              <a:gd name="connsiteY11" fmla="*/ 1368398 h 3476130"/>
              <a:gd name="connsiteX12" fmla="*/ 717597 w 5752380"/>
              <a:gd name="connsiteY12" fmla="*/ 1552548 h 3476130"/>
              <a:gd name="connsiteX13" fmla="*/ 812847 w 5752380"/>
              <a:gd name="connsiteY13" fmla="*/ 1628748 h 3476130"/>
              <a:gd name="connsiteX14" fmla="*/ 1009697 w 5752380"/>
              <a:gd name="connsiteY14" fmla="*/ 1698598 h 3476130"/>
              <a:gd name="connsiteX15" fmla="*/ 1168447 w 5752380"/>
              <a:gd name="connsiteY15" fmla="*/ 1857348 h 3476130"/>
              <a:gd name="connsiteX16" fmla="*/ 1263697 w 5752380"/>
              <a:gd name="connsiteY16" fmla="*/ 1952598 h 3476130"/>
              <a:gd name="connsiteX17" fmla="*/ 1441497 w 5752380"/>
              <a:gd name="connsiteY17" fmla="*/ 2079598 h 3476130"/>
              <a:gd name="connsiteX18" fmla="*/ 1530397 w 5752380"/>
              <a:gd name="connsiteY18" fmla="*/ 2066898 h 3476130"/>
              <a:gd name="connsiteX19" fmla="*/ 1746297 w 5752380"/>
              <a:gd name="connsiteY19" fmla="*/ 2041498 h 3476130"/>
              <a:gd name="connsiteX20" fmla="*/ 1873297 w 5752380"/>
              <a:gd name="connsiteY20" fmla="*/ 1977998 h 3476130"/>
              <a:gd name="connsiteX21" fmla="*/ 1993947 w 5752380"/>
              <a:gd name="connsiteY21" fmla="*/ 1958948 h 3476130"/>
              <a:gd name="connsiteX22" fmla="*/ 2222547 w 5752380"/>
              <a:gd name="connsiteY22" fmla="*/ 1939898 h 3476130"/>
              <a:gd name="connsiteX23" fmla="*/ 2374947 w 5752380"/>
              <a:gd name="connsiteY23" fmla="*/ 1971648 h 3476130"/>
              <a:gd name="connsiteX24" fmla="*/ 2495597 w 5752380"/>
              <a:gd name="connsiteY24" fmla="*/ 1946248 h 3476130"/>
              <a:gd name="connsiteX25" fmla="*/ 2641647 w 5752380"/>
              <a:gd name="connsiteY25" fmla="*/ 1863698 h 3476130"/>
              <a:gd name="connsiteX26" fmla="*/ 2736897 w 5752380"/>
              <a:gd name="connsiteY26" fmla="*/ 1762098 h 3476130"/>
              <a:gd name="connsiteX27" fmla="*/ 2844847 w 5752380"/>
              <a:gd name="connsiteY27" fmla="*/ 1711298 h 3476130"/>
              <a:gd name="connsiteX28" fmla="*/ 3016297 w 5752380"/>
              <a:gd name="connsiteY28" fmla="*/ 1711298 h 3476130"/>
              <a:gd name="connsiteX29" fmla="*/ 3206797 w 5752380"/>
              <a:gd name="connsiteY29" fmla="*/ 1781148 h 3476130"/>
              <a:gd name="connsiteX30" fmla="*/ 3289347 w 5752380"/>
              <a:gd name="connsiteY30" fmla="*/ 1831948 h 3476130"/>
              <a:gd name="connsiteX31" fmla="*/ 3390947 w 5752380"/>
              <a:gd name="connsiteY31" fmla="*/ 1787498 h 3476130"/>
              <a:gd name="connsiteX32" fmla="*/ 3568747 w 5752380"/>
              <a:gd name="connsiteY32" fmla="*/ 1749398 h 3476130"/>
              <a:gd name="connsiteX33" fmla="*/ 3759247 w 5752380"/>
              <a:gd name="connsiteY33" fmla="*/ 1768448 h 3476130"/>
              <a:gd name="connsiteX34" fmla="*/ 3822747 w 5752380"/>
              <a:gd name="connsiteY34" fmla="*/ 1819248 h 3476130"/>
              <a:gd name="connsiteX35" fmla="*/ 4032297 w 5752380"/>
              <a:gd name="connsiteY35" fmla="*/ 1920848 h 3476130"/>
              <a:gd name="connsiteX36" fmla="*/ 4159297 w 5752380"/>
              <a:gd name="connsiteY36" fmla="*/ 1952598 h 3476130"/>
              <a:gd name="connsiteX37" fmla="*/ 4279947 w 5752380"/>
              <a:gd name="connsiteY37" fmla="*/ 1901798 h 3476130"/>
              <a:gd name="connsiteX38" fmla="*/ 4337097 w 5752380"/>
              <a:gd name="connsiteY38" fmla="*/ 2003398 h 3476130"/>
              <a:gd name="connsiteX39" fmla="*/ 4445047 w 5752380"/>
              <a:gd name="connsiteY39" fmla="*/ 2016098 h 3476130"/>
              <a:gd name="connsiteX40" fmla="*/ 4603797 w 5752380"/>
              <a:gd name="connsiteY40" fmla="*/ 2162148 h 3476130"/>
              <a:gd name="connsiteX41" fmla="*/ 4667297 w 5752380"/>
              <a:gd name="connsiteY41" fmla="*/ 2244698 h 3476130"/>
              <a:gd name="connsiteX42" fmla="*/ 5681709 w 5752380"/>
              <a:gd name="connsiteY42" fmla="*/ 2354235 h 3476130"/>
              <a:gd name="connsiteX43" fmla="*/ 5651548 w 5752380"/>
              <a:gd name="connsiteY43" fmla="*/ 2589186 h 3476130"/>
              <a:gd name="connsiteX44" fmla="*/ 5534073 w 5752380"/>
              <a:gd name="connsiteY44" fmla="*/ 2766985 h 3476130"/>
              <a:gd name="connsiteX45" fmla="*/ 5288010 w 5752380"/>
              <a:gd name="connsiteY45" fmla="*/ 2876524 h 3476130"/>
              <a:gd name="connsiteX46" fmla="*/ 4896148 w 5752380"/>
              <a:gd name="connsiteY46" fmla="*/ 3011996 h 3476130"/>
              <a:gd name="connsiteX47" fmla="*/ 4352972 w 5752380"/>
              <a:gd name="connsiteY47" fmla="*/ 3181323 h 3476130"/>
              <a:gd name="connsiteX48" fmla="*/ 3860847 w 5752380"/>
              <a:gd name="connsiteY48" fmla="*/ 3317848 h 3476130"/>
              <a:gd name="connsiteX49" fmla="*/ 3403647 w 5752380"/>
              <a:gd name="connsiteY49" fmla="*/ 3400398 h 3476130"/>
              <a:gd name="connsiteX50" fmla="*/ 3009947 w 5752380"/>
              <a:gd name="connsiteY50" fmla="*/ 3463898 h 3476130"/>
              <a:gd name="connsiteX51" fmla="*/ 2616247 w 5752380"/>
              <a:gd name="connsiteY51" fmla="*/ 3463898 h 3476130"/>
              <a:gd name="connsiteX52" fmla="*/ 1860597 w 5752380"/>
              <a:gd name="connsiteY52" fmla="*/ 3470248 h 3476130"/>
              <a:gd name="connsiteX53" fmla="*/ 1384347 w 5752380"/>
              <a:gd name="connsiteY53" fmla="*/ 3368648 h 3476130"/>
              <a:gd name="connsiteX54" fmla="*/ 825547 w 5752380"/>
              <a:gd name="connsiteY54" fmla="*/ 3203548 h 3476130"/>
              <a:gd name="connsiteX55" fmla="*/ 431847 w 5752380"/>
              <a:gd name="connsiteY55" fmla="*/ 2854298 h 3476130"/>
              <a:gd name="connsiteX56" fmla="*/ 146097 w 5752380"/>
              <a:gd name="connsiteY56" fmla="*/ 2390748 h 3476130"/>
              <a:gd name="connsiteX57" fmla="*/ 47 w 5752380"/>
              <a:gd name="connsiteY57" fmla="*/ 1558898 h 3476130"/>
              <a:gd name="connsiteX58" fmla="*/ 133397 w 5752380"/>
              <a:gd name="connsiteY58" fmla="*/ 981048 h 3476130"/>
              <a:gd name="connsiteX59" fmla="*/ 400097 w 5752380"/>
              <a:gd name="connsiteY59" fmla="*/ 574648 h 3476130"/>
              <a:gd name="connsiteX60" fmla="*/ 660447 w 5752380"/>
              <a:gd name="connsiteY60" fmla="*/ 244448 h 3476130"/>
              <a:gd name="connsiteX61" fmla="*/ 1092247 w 5752380"/>
              <a:gd name="connsiteY61" fmla="*/ 34898 h 3476130"/>
              <a:gd name="connsiteX62" fmla="*/ 1250997 w 5752380"/>
              <a:gd name="connsiteY62" fmla="*/ 3148 h 3476130"/>
              <a:gd name="connsiteX0" fmla="*/ 1250997 w 5765599"/>
              <a:gd name="connsiteY0" fmla="*/ 3148 h 3476130"/>
              <a:gd name="connsiteX1" fmla="*/ 1257347 w 5765599"/>
              <a:gd name="connsiteY1" fmla="*/ 72998 h 3476130"/>
              <a:gd name="connsiteX2" fmla="*/ 1320847 w 5765599"/>
              <a:gd name="connsiteY2" fmla="*/ 212698 h 3476130"/>
              <a:gd name="connsiteX3" fmla="*/ 1282747 w 5765599"/>
              <a:gd name="connsiteY3" fmla="*/ 346048 h 3476130"/>
              <a:gd name="connsiteX4" fmla="*/ 1231947 w 5765599"/>
              <a:gd name="connsiteY4" fmla="*/ 453998 h 3476130"/>
              <a:gd name="connsiteX5" fmla="*/ 1136697 w 5765599"/>
              <a:gd name="connsiteY5" fmla="*/ 536548 h 3476130"/>
              <a:gd name="connsiteX6" fmla="*/ 965247 w 5765599"/>
              <a:gd name="connsiteY6" fmla="*/ 707998 h 3476130"/>
              <a:gd name="connsiteX7" fmla="*/ 933497 w 5765599"/>
              <a:gd name="connsiteY7" fmla="*/ 822298 h 3476130"/>
              <a:gd name="connsiteX8" fmla="*/ 977947 w 5765599"/>
              <a:gd name="connsiteY8" fmla="*/ 1012798 h 3476130"/>
              <a:gd name="connsiteX9" fmla="*/ 946197 w 5765599"/>
              <a:gd name="connsiteY9" fmla="*/ 1196948 h 3476130"/>
              <a:gd name="connsiteX10" fmla="*/ 876347 w 5765599"/>
              <a:gd name="connsiteY10" fmla="*/ 1304898 h 3476130"/>
              <a:gd name="connsiteX11" fmla="*/ 781097 w 5765599"/>
              <a:gd name="connsiteY11" fmla="*/ 1368398 h 3476130"/>
              <a:gd name="connsiteX12" fmla="*/ 717597 w 5765599"/>
              <a:gd name="connsiteY12" fmla="*/ 1552548 h 3476130"/>
              <a:gd name="connsiteX13" fmla="*/ 812847 w 5765599"/>
              <a:gd name="connsiteY13" fmla="*/ 1628748 h 3476130"/>
              <a:gd name="connsiteX14" fmla="*/ 1009697 w 5765599"/>
              <a:gd name="connsiteY14" fmla="*/ 1698598 h 3476130"/>
              <a:gd name="connsiteX15" fmla="*/ 1168447 w 5765599"/>
              <a:gd name="connsiteY15" fmla="*/ 1857348 h 3476130"/>
              <a:gd name="connsiteX16" fmla="*/ 1263697 w 5765599"/>
              <a:gd name="connsiteY16" fmla="*/ 1952598 h 3476130"/>
              <a:gd name="connsiteX17" fmla="*/ 1441497 w 5765599"/>
              <a:gd name="connsiteY17" fmla="*/ 2079598 h 3476130"/>
              <a:gd name="connsiteX18" fmla="*/ 1530397 w 5765599"/>
              <a:gd name="connsiteY18" fmla="*/ 2066898 h 3476130"/>
              <a:gd name="connsiteX19" fmla="*/ 1746297 w 5765599"/>
              <a:gd name="connsiteY19" fmla="*/ 2041498 h 3476130"/>
              <a:gd name="connsiteX20" fmla="*/ 1873297 w 5765599"/>
              <a:gd name="connsiteY20" fmla="*/ 1977998 h 3476130"/>
              <a:gd name="connsiteX21" fmla="*/ 1993947 w 5765599"/>
              <a:gd name="connsiteY21" fmla="*/ 1958948 h 3476130"/>
              <a:gd name="connsiteX22" fmla="*/ 2222547 w 5765599"/>
              <a:gd name="connsiteY22" fmla="*/ 1939898 h 3476130"/>
              <a:gd name="connsiteX23" fmla="*/ 2374947 w 5765599"/>
              <a:gd name="connsiteY23" fmla="*/ 1971648 h 3476130"/>
              <a:gd name="connsiteX24" fmla="*/ 2495597 w 5765599"/>
              <a:gd name="connsiteY24" fmla="*/ 1946248 h 3476130"/>
              <a:gd name="connsiteX25" fmla="*/ 2641647 w 5765599"/>
              <a:gd name="connsiteY25" fmla="*/ 1863698 h 3476130"/>
              <a:gd name="connsiteX26" fmla="*/ 2736897 w 5765599"/>
              <a:gd name="connsiteY26" fmla="*/ 1762098 h 3476130"/>
              <a:gd name="connsiteX27" fmla="*/ 2844847 w 5765599"/>
              <a:gd name="connsiteY27" fmla="*/ 1711298 h 3476130"/>
              <a:gd name="connsiteX28" fmla="*/ 3016297 w 5765599"/>
              <a:gd name="connsiteY28" fmla="*/ 1711298 h 3476130"/>
              <a:gd name="connsiteX29" fmla="*/ 3206797 w 5765599"/>
              <a:gd name="connsiteY29" fmla="*/ 1781148 h 3476130"/>
              <a:gd name="connsiteX30" fmla="*/ 3289347 w 5765599"/>
              <a:gd name="connsiteY30" fmla="*/ 1831948 h 3476130"/>
              <a:gd name="connsiteX31" fmla="*/ 3390947 w 5765599"/>
              <a:gd name="connsiteY31" fmla="*/ 1787498 h 3476130"/>
              <a:gd name="connsiteX32" fmla="*/ 3568747 w 5765599"/>
              <a:gd name="connsiteY32" fmla="*/ 1749398 h 3476130"/>
              <a:gd name="connsiteX33" fmla="*/ 3759247 w 5765599"/>
              <a:gd name="connsiteY33" fmla="*/ 1768448 h 3476130"/>
              <a:gd name="connsiteX34" fmla="*/ 3822747 w 5765599"/>
              <a:gd name="connsiteY34" fmla="*/ 1819248 h 3476130"/>
              <a:gd name="connsiteX35" fmla="*/ 4032297 w 5765599"/>
              <a:gd name="connsiteY35" fmla="*/ 1920848 h 3476130"/>
              <a:gd name="connsiteX36" fmla="*/ 4159297 w 5765599"/>
              <a:gd name="connsiteY36" fmla="*/ 1952598 h 3476130"/>
              <a:gd name="connsiteX37" fmla="*/ 4279947 w 5765599"/>
              <a:gd name="connsiteY37" fmla="*/ 1901798 h 3476130"/>
              <a:gd name="connsiteX38" fmla="*/ 4337097 w 5765599"/>
              <a:gd name="connsiteY38" fmla="*/ 2003398 h 3476130"/>
              <a:gd name="connsiteX39" fmla="*/ 4445047 w 5765599"/>
              <a:gd name="connsiteY39" fmla="*/ 2016098 h 3476130"/>
              <a:gd name="connsiteX40" fmla="*/ 4603797 w 5765599"/>
              <a:gd name="connsiteY40" fmla="*/ 2162148 h 3476130"/>
              <a:gd name="connsiteX41" fmla="*/ 4667297 w 5765599"/>
              <a:gd name="connsiteY41" fmla="*/ 2244698 h 3476130"/>
              <a:gd name="connsiteX42" fmla="*/ 5681709 w 5765599"/>
              <a:gd name="connsiteY42" fmla="*/ 2354235 h 3476130"/>
              <a:gd name="connsiteX43" fmla="*/ 5689648 w 5765599"/>
              <a:gd name="connsiteY43" fmla="*/ 2584424 h 3476130"/>
              <a:gd name="connsiteX44" fmla="*/ 5534073 w 5765599"/>
              <a:gd name="connsiteY44" fmla="*/ 2766985 h 3476130"/>
              <a:gd name="connsiteX45" fmla="*/ 5288010 w 5765599"/>
              <a:gd name="connsiteY45" fmla="*/ 2876524 h 3476130"/>
              <a:gd name="connsiteX46" fmla="*/ 4896148 w 5765599"/>
              <a:gd name="connsiteY46" fmla="*/ 3011996 h 3476130"/>
              <a:gd name="connsiteX47" fmla="*/ 4352972 w 5765599"/>
              <a:gd name="connsiteY47" fmla="*/ 3181323 h 3476130"/>
              <a:gd name="connsiteX48" fmla="*/ 3860847 w 5765599"/>
              <a:gd name="connsiteY48" fmla="*/ 3317848 h 3476130"/>
              <a:gd name="connsiteX49" fmla="*/ 3403647 w 5765599"/>
              <a:gd name="connsiteY49" fmla="*/ 3400398 h 3476130"/>
              <a:gd name="connsiteX50" fmla="*/ 3009947 w 5765599"/>
              <a:gd name="connsiteY50" fmla="*/ 3463898 h 3476130"/>
              <a:gd name="connsiteX51" fmla="*/ 2616247 w 5765599"/>
              <a:gd name="connsiteY51" fmla="*/ 3463898 h 3476130"/>
              <a:gd name="connsiteX52" fmla="*/ 1860597 w 5765599"/>
              <a:gd name="connsiteY52" fmla="*/ 3470248 h 3476130"/>
              <a:gd name="connsiteX53" fmla="*/ 1384347 w 5765599"/>
              <a:gd name="connsiteY53" fmla="*/ 3368648 h 3476130"/>
              <a:gd name="connsiteX54" fmla="*/ 825547 w 5765599"/>
              <a:gd name="connsiteY54" fmla="*/ 3203548 h 3476130"/>
              <a:gd name="connsiteX55" fmla="*/ 431847 w 5765599"/>
              <a:gd name="connsiteY55" fmla="*/ 2854298 h 3476130"/>
              <a:gd name="connsiteX56" fmla="*/ 146097 w 5765599"/>
              <a:gd name="connsiteY56" fmla="*/ 2390748 h 3476130"/>
              <a:gd name="connsiteX57" fmla="*/ 47 w 5765599"/>
              <a:gd name="connsiteY57" fmla="*/ 1558898 h 3476130"/>
              <a:gd name="connsiteX58" fmla="*/ 133397 w 5765599"/>
              <a:gd name="connsiteY58" fmla="*/ 981048 h 3476130"/>
              <a:gd name="connsiteX59" fmla="*/ 400097 w 5765599"/>
              <a:gd name="connsiteY59" fmla="*/ 574648 h 3476130"/>
              <a:gd name="connsiteX60" fmla="*/ 660447 w 5765599"/>
              <a:gd name="connsiteY60" fmla="*/ 244448 h 3476130"/>
              <a:gd name="connsiteX61" fmla="*/ 1092247 w 5765599"/>
              <a:gd name="connsiteY61" fmla="*/ 34898 h 3476130"/>
              <a:gd name="connsiteX62" fmla="*/ 1250997 w 5765599"/>
              <a:gd name="connsiteY62" fmla="*/ 3148 h 3476130"/>
              <a:gd name="connsiteX0" fmla="*/ 1250997 w 5732903"/>
              <a:gd name="connsiteY0" fmla="*/ 3148 h 3476130"/>
              <a:gd name="connsiteX1" fmla="*/ 1257347 w 5732903"/>
              <a:gd name="connsiteY1" fmla="*/ 72998 h 3476130"/>
              <a:gd name="connsiteX2" fmla="*/ 1320847 w 5732903"/>
              <a:gd name="connsiteY2" fmla="*/ 212698 h 3476130"/>
              <a:gd name="connsiteX3" fmla="*/ 1282747 w 5732903"/>
              <a:gd name="connsiteY3" fmla="*/ 346048 h 3476130"/>
              <a:gd name="connsiteX4" fmla="*/ 1231947 w 5732903"/>
              <a:gd name="connsiteY4" fmla="*/ 453998 h 3476130"/>
              <a:gd name="connsiteX5" fmla="*/ 1136697 w 5732903"/>
              <a:gd name="connsiteY5" fmla="*/ 536548 h 3476130"/>
              <a:gd name="connsiteX6" fmla="*/ 965247 w 5732903"/>
              <a:gd name="connsiteY6" fmla="*/ 707998 h 3476130"/>
              <a:gd name="connsiteX7" fmla="*/ 933497 w 5732903"/>
              <a:gd name="connsiteY7" fmla="*/ 822298 h 3476130"/>
              <a:gd name="connsiteX8" fmla="*/ 977947 w 5732903"/>
              <a:gd name="connsiteY8" fmla="*/ 1012798 h 3476130"/>
              <a:gd name="connsiteX9" fmla="*/ 946197 w 5732903"/>
              <a:gd name="connsiteY9" fmla="*/ 1196948 h 3476130"/>
              <a:gd name="connsiteX10" fmla="*/ 876347 w 5732903"/>
              <a:gd name="connsiteY10" fmla="*/ 1304898 h 3476130"/>
              <a:gd name="connsiteX11" fmla="*/ 781097 w 5732903"/>
              <a:gd name="connsiteY11" fmla="*/ 1368398 h 3476130"/>
              <a:gd name="connsiteX12" fmla="*/ 717597 w 5732903"/>
              <a:gd name="connsiteY12" fmla="*/ 1552548 h 3476130"/>
              <a:gd name="connsiteX13" fmla="*/ 812847 w 5732903"/>
              <a:gd name="connsiteY13" fmla="*/ 1628748 h 3476130"/>
              <a:gd name="connsiteX14" fmla="*/ 1009697 w 5732903"/>
              <a:gd name="connsiteY14" fmla="*/ 1698598 h 3476130"/>
              <a:gd name="connsiteX15" fmla="*/ 1168447 w 5732903"/>
              <a:gd name="connsiteY15" fmla="*/ 1857348 h 3476130"/>
              <a:gd name="connsiteX16" fmla="*/ 1263697 w 5732903"/>
              <a:gd name="connsiteY16" fmla="*/ 1952598 h 3476130"/>
              <a:gd name="connsiteX17" fmla="*/ 1441497 w 5732903"/>
              <a:gd name="connsiteY17" fmla="*/ 2079598 h 3476130"/>
              <a:gd name="connsiteX18" fmla="*/ 1530397 w 5732903"/>
              <a:gd name="connsiteY18" fmla="*/ 2066898 h 3476130"/>
              <a:gd name="connsiteX19" fmla="*/ 1746297 w 5732903"/>
              <a:gd name="connsiteY19" fmla="*/ 2041498 h 3476130"/>
              <a:gd name="connsiteX20" fmla="*/ 1873297 w 5732903"/>
              <a:gd name="connsiteY20" fmla="*/ 1977998 h 3476130"/>
              <a:gd name="connsiteX21" fmla="*/ 1993947 w 5732903"/>
              <a:gd name="connsiteY21" fmla="*/ 1958948 h 3476130"/>
              <a:gd name="connsiteX22" fmla="*/ 2222547 w 5732903"/>
              <a:gd name="connsiteY22" fmla="*/ 1939898 h 3476130"/>
              <a:gd name="connsiteX23" fmla="*/ 2374947 w 5732903"/>
              <a:gd name="connsiteY23" fmla="*/ 1971648 h 3476130"/>
              <a:gd name="connsiteX24" fmla="*/ 2495597 w 5732903"/>
              <a:gd name="connsiteY24" fmla="*/ 1946248 h 3476130"/>
              <a:gd name="connsiteX25" fmla="*/ 2641647 w 5732903"/>
              <a:gd name="connsiteY25" fmla="*/ 1863698 h 3476130"/>
              <a:gd name="connsiteX26" fmla="*/ 2736897 w 5732903"/>
              <a:gd name="connsiteY26" fmla="*/ 1762098 h 3476130"/>
              <a:gd name="connsiteX27" fmla="*/ 2844847 w 5732903"/>
              <a:gd name="connsiteY27" fmla="*/ 1711298 h 3476130"/>
              <a:gd name="connsiteX28" fmla="*/ 3016297 w 5732903"/>
              <a:gd name="connsiteY28" fmla="*/ 1711298 h 3476130"/>
              <a:gd name="connsiteX29" fmla="*/ 3206797 w 5732903"/>
              <a:gd name="connsiteY29" fmla="*/ 1781148 h 3476130"/>
              <a:gd name="connsiteX30" fmla="*/ 3289347 w 5732903"/>
              <a:gd name="connsiteY30" fmla="*/ 1831948 h 3476130"/>
              <a:gd name="connsiteX31" fmla="*/ 3390947 w 5732903"/>
              <a:gd name="connsiteY31" fmla="*/ 1787498 h 3476130"/>
              <a:gd name="connsiteX32" fmla="*/ 3568747 w 5732903"/>
              <a:gd name="connsiteY32" fmla="*/ 1749398 h 3476130"/>
              <a:gd name="connsiteX33" fmla="*/ 3759247 w 5732903"/>
              <a:gd name="connsiteY33" fmla="*/ 1768448 h 3476130"/>
              <a:gd name="connsiteX34" fmla="*/ 3822747 w 5732903"/>
              <a:gd name="connsiteY34" fmla="*/ 1819248 h 3476130"/>
              <a:gd name="connsiteX35" fmla="*/ 4032297 w 5732903"/>
              <a:gd name="connsiteY35" fmla="*/ 1920848 h 3476130"/>
              <a:gd name="connsiteX36" fmla="*/ 4159297 w 5732903"/>
              <a:gd name="connsiteY36" fmla="*/ 1952598 h 3476130"/>
              <a:gd name="connsiteX37" fmla="*/ 4279947 w 5732903"/>
              <a:gd name="connsiteY37" fmla="*/ 1901798 h 3476130"/>
              <a:gd name="connsiteX38" fmla="*/ 4337097 w 5732903"/>
              <a:gd name="connsiteY38" fmla="*/ 2003398 h 3476130"/>
              <a:gd name="connsiteX39" fmla="*/ 4445047 w 5732903"/>
              <a:gd name="connsiteY39" fmla="*/ 2016098 h 3476130"/>
              <a:gd name="connsiteX40" fmla="*/ 4603797 w 5732903"/>
              <a:gd name="connsiteY40" fmla="*/ 2162148 h 3476130"/>
              <a:gd name="connsiteX41" fmla="*/ 4667297 w 5732903"/>
              <a:gd name="connsiteY41" fmla="*/ 2244698 h 3476130"/>
              <a:gd name="connsiteX42" fmla="*/ 5629322 w 5732903"/>
              <a:gd name="connsiteY42" fmla="*/ 2220885 h 3476130"/>
              <a:gd name="connsiteX43" fmla="*/ 5689648 w 5732903"/>
              <a:gd name="connsiteY43" fmla="*/ 2584424 h 3476130"/>
              <a:gd name="connsiteX44" fmla="*/ 5534073 w 5732903"/>
              <a:gd name="connsiteY44" fmla="*/ 2766985 h 3476130"/>
              <a:gd name="connsiteX45" fmla="*/ 5288010 w 5732903"/>
              <a:gd name="connsiteY45" fmla="*/ 2876524 h 3476130"/>
              <a:gd name="connsiteX46" fmla="*/ 4896148 w 5732903"/>
              <a:gd name="connsiteY46" fmla="*/ 3011996 h 3476130"/>
              <a:gd name="connsiteX47" fmla="*/ 4352972 w 5732903"/>
              <a:gd name="connsiteY47" fmla="*/ 3181323 h 3476130"/>
              <a:gd name="connsiteX48" fmla="*/ 3860847 w 5732903"/>
              <a:gd name="connsiteY48" fmla="*/ 3317848 h 3476130"/>
              <a:gd name="connsiteX49" fmla="*/ 3403647 w 5732903"/>
              <a:gd name="connsiteY49" fmla="*/ 3400398 h 3476130"/>
              <a:gd name="connsiteX50" fmla="*/ 3009947 w 5732903"/>
              <a:gd name="connsiteY50" fmla="*/ 3463898 h 3476130"/>
              <a:gd name="connsiteX51" fmla="*/ 2616247 w 5732903"/>
              <a:gd name="connsiteY51" fmla="*/ 3463898 h 3476130"/>
              <a:gd name="connsiteX52" fmla="*/ 1860597 w 5732903"/>
              <a:gd name="connsiteY52" fmla="*/ 3470248 h 3476130"/>
              <a:gd name="connsiteX53" fmla="*/ 1384347 w 5732903"/>
              <a:gd name="connsiteY53" fmla="*/ 3368648 h 3476130"/>
              <a:gd name="connsiteX54" fmla="*/ 825547 w 5732903"/>
              <a:gd name="connsiteY54" fmla="*/ 3203548 h 3476130"/>
              <a:gd name="connsiteX55" fmla="*/ 431847 w 5732903"/>
              <a:gd name="connsiteY55" fmla="*/ 2854298 h 3476130"/>
              <a:gd name="connsiteX56" fmla="*/ 146097 w 5732903"/>
              <a:gd name="connsiteY56" fmla="*/ 2390748 h 3476130"/>
              <a:gd name="connsiteX57" fmla="*/ 47 w 5732903"/>
              <a:gd name="connsiteY57" fmla="*/ 1558898 h 3476130"/>
              <a:gd name="connsiteX58" fmla="*/ 133397 w 5732903"/>
              <a:gd name="connsiteY58" fmla="*/ 981048 h 3476130"/>
              <a:gd name="connsiteX59" fmla="*/ 400097 w 5732903"/>
              <a:gd name="connsiteY59" fmla="*/ 574648 h 3476130"/>
              <a:gd name="connsiteX60" fmla="*/ 660447 w 5732903"/>
              <a:gd name="connsiteY60" fmla="*/ 244448 h 3476130"/>
              <a:gd name="connsiteX61" fmla="*/ 1092247 w 5732903"/>
              <a:gd name="connsiteY61" fmla="*/ 34898 h 3476130"/>
              <a:gd name="connsiteX62" fmla="*/ 1250997 w 5732903"/>
              <a:gd name="connsiteY62" fmla="*/ 3148 h 3476130"/>
              <a:gd name="connsiteX0" fmla="*/ 1250997 w 5697978"/>
              <a:gd name="connsiteY0" fmla="*/ 3148 h 3476130"/>
              <a:gd name="connsiteX1" fmla="*/ 1257347 w 5697978"/>
              <a:gd name="connsiteY1" fmla="*/ 72998 h 3476130"/>
              <a:gd name="connsiteX2" fmla="*/ 1320847 w 5697978"/>
              <a:gd name="connsiteY2" fmla="*/ 212698 h 3476130"/>
              <a:gd name="connsiteX3" fmla="*/ 1282747 w 5697978"/>
              <a:gd name="connsiteY3" fmla="*/ 346048 h 3476130"/>
              <a:gd name="connsiteX4" fmla="*/ 1231947 w 5697978"/>
              <a:gd name="connsiteY4" fmla="*/ 453998 h 3476130"/>
              <a:gd name="connsiteX5" fmla="*/ 1136697 w 5697978"/>
              <a:gd name="connsiteY5" fmla="*/ 536548 h 3476130"/>
              <a:gd name="connsiteX6" fmla="*/ 965247 w 5697978"/>
              <a:gd name="connsiteY6" fmla="*/ 707998 h 3476130"/>
              <a:gd name="connsiteX7" fmla="*/ 933497 w 5697978"/>
              <a:gd name="connsiteY7" fmla="*/ 822298 h 3476130"/>
              <a:gd name="connsiteX8" fmla="*/ 977947 w 5697978"/>
              <a:gd name="connsiteY8" fmla="*/ 1012798 h 3476130"/>
              <a:gd name="connsiteX9" fmla="*/ 946197 w 5697978"/>
              <a:gd name="connsiteY9" fmla="*/ 1196948 h 3476130"/>
              <a:gd name="connsiteX10" fmla="*/ 876347 w 5697978"/>
              <a:gd name="connsiteY10" fmla="*/ 1304898 h 3476130"/>
              <a:gd name="connsiteX11" fmla="*/ 781097 w 5697978"/>
              <a:gd name="connsiteY11" fmla="*/ 1368398 h 3476130"/>
              <a:gd name="connsiteX12" fmla="*/ 717597 w 5697978"/>
              <a:gd name="connsiteY12" fmla="*/ 1552548 h 3476130"/>
              <a:gd name="connsiteX13" fmla="*/ 812847 w 5697978"/>
              <a:gd name="connsiteY13" fmla="*/ 1628748 h 3476130"/>
              <a:gd name="connsiteX14" fmla="*/ 1009697 w 5697978"/>
              <a:gd name="connsiteY14" fmla="*/ 1698598 h 3476130"/>
              <a:gd name="connsiteX15" fmla="*/ 1168447 w 5697978"/>
              <a:gd name="connsiteY15" fmla="*/ 1857348 h 3476130"/>
              <a:gd name="connsiteX16" fmla="*/ 1263697 w 5697978"/>
              <a:gd name="connsiteY16" fmla="*/ 1952598 h 3476130"/>
              <a:gd name="connsiteX17" fmla="*/ 1441497 w 5697978"/>
              <a:gd name="connsiteY17" fmla="*/ 2079598 h 3476130"/>
              <a:gd name="connsiteX18" fmla="*/ 1530397 w 5697978"/>
              <a:gd name="connsiteY18" fmla="*/ 2066898 h 3476130"/>
              <a:gd name="connsiteX19" fmla="*/ 1746297 w 5697978"/>
              <a:gd name="connsiteY19" fmla="*/ 2041498 h 3476130"/>
              <a:gd name="connsiteX20" fmla="*/ 1873297 w 5697978"/>
              <a:gd name="connsiteY20" fmla="*/ 1977998 h 3476130"/>
              <a:gd name="connsiteX21" fmla="*/ 1993947 w 5697978"/>
              <a:gd name="connsiteY21" fmla="*/ 1958948 h 3476130"/>
              <a:gd name="connsiteX22" fmla="*/ 2222547 w 5697978"/>
              <a:gd name="connsiteY22" fmla="*/ 1939898 h 3476130"/>
              <a:gd name="connsiteX23" fmla="*/ 2374947 w 5697978"/>
              <a:gd name="connsiteY23" fmla="*/ 1971648 h 3476130"/>
              <a:gd name="connsiteX24" fmla="*/ 2495597 w 5697978"/>
              <a:gd name="connsiteY24" fmla="*/ 1946248 h 3476130"/>
              <a:gd name="connsiteX25" fmla="*/ 2641647 w 5697978"/>
              <a:gd name="connsiteY25" fmla="*/ 1863698 h 3476130"/>
              <a:gd name="connsiteX26" fmla="*/ 2736897 w 5697978"/>
              <a:gd name="connsiteY26" fmla="*/ 1762098 h 3476130"/>
              <a:gd name="connsiteX27" fmla="*/ 2844847 w 5697978"/>
              <a:gd name="connsiteY27" fmla="*/ 1711298 h 3476130"/>
              <a:gd name="connsiteX28" fmla="*/ 3016297 w 5697978"/>
              <a:gd name="connsiteY28" fmla="*/ 1711298 h 3476130"/>
              <a:gd name="connsiteX29" fmla="*/ 3206797 w 5697978"/>
              <a:gd name="connsiteY29" fmla="*/ 1781148 h 3476130"/>
              <a:gd name="connsiteX30" fmla="*/ 3289347 w 5697978"/>
              <a:gd name="connsiteY30" fmla="*/ 1831948 h 3476130"/>
              <a:gd name="connsiteX31" fmla="*/ 3390947 w 5697978"/>
              <a:gd name="connsiteY31" fmla="*/ 1787498 h 3476130"/>
              <a:gd name="connsiteX32" fmla="*/ 3568747 w 5697978"/>
              <a:gd name="connsiteY32" fmla="*/ 1749398 h 3476130"/>
              <a:gd name="connsiteX33" fmla="*/ 3759247 w 5697978"/>
              <a:gd name="connsiteY33" fmla="*/ 1768448 h 3476130"/>
              <a:gd name="connsiteX34" fmla="*/ 3822747 w 5697978"/>
              <a:gd name="connsiteY34" fmla="*/ 1819248 h 3476130"/>
              <a:gd name="connsiteX35" fmla="*/ 4032297 w 5697978"/>
              <a:gd name="connsiteY35" fmla="*/ 1920848 h 3476130"/>
              <a:gd name="connsiteX36" fmla="*/ 4159297 w 5697978"/>
              <a:gd name="connsiteY36" fmla="*/ 1952598 h 3476130"/>
              <a:gd name="connsiteX37" fmla="*/ 4279947 w 5697978"/>
              <a:gd name="connsiteY37" fmla="*/ 1901798 h 3476130"/>
              <a:gd name="connsiteX38" fmla="*/ 4337097 w 5697978"/>
              <a:gd name="connsiteY38" fmla="*/ 2003398 h 3476130"/>
              <a:gd name="connsiteX39" fmla="*/ 4445047 w 5697978"/>
              <a:gd name="connsiteY39" fmla="*/ 2016098 h 3476130"/>
              <a:gd name="connsiteX40" fmla="*/ 4603797 w 5697978"/>
              <a:gd name="connsiteY40" fmla="*/ 2162148 h 3476130"/>
              <a:gd name="connsiteX41" fmla="*/ 5376910 w 5697978"/>
              <a:gd name="connsiteY41" fmla="*/ 1882748 h 3476130"/>
              <a:gd name="connsiteX42" fmla="*/ 5629322 w 5697978"/>
              <a:gd name="connsiteY42" fmla="*/ 2220885 h 3476130"/>
              <a:gd name="connsiteX43" fmla="*/ 5689648 w 5697978"/>
              <a:gd name="connsiteY43" fmla="*/ 2584424 h 3476130"/>
              <a:gd name="connsiteX44" fmla="*/ 5534073 w 5697978"/>
              <a:gd name="connsiteY44" fmla="*/ 2766985 h 3476130"/>
              <a:gd name="connsiteX45" fmla="*/ 5288010 w 5697978"/>
              <a:gd name="connsiteY45" fmla="*/ 2876524 h 3476130"/>
              <a:gd name="connsiteX46" fmla="*/ 4896148 w 5697978"/>
              <a:gd name="connsiteY46" fmla="*/ 3011996 h 3476130"/>
              <a:gd name="connsiteX47" fmla="*/ 4352972 w 5697978"/>
              <a:gd name="connsiteY47" fmla="*/ 3181323 h 3476130"/>
              <a:gd name="connsiteX48" fmla="*/ 3860847 w 5697978"/>
              <a:gd name="connsiteY48" fmla="*/ 3317848 h 3476130"/>
              <a:gd name="connsiteX49" fmla="*/ 3403647 w 5697978"/>
              <a:gd name="connsiteY49" fmla="*/ 3400398 h 3476130"/>
              <a:gd name="connsiteX50" fmla="*/ 3009947 w 5697978"/>
              <a:gd name="connsiteY50" fmla="*/ 3463898 h 3476130"/>
              <a:gd name="connsiteX51" fmla="*/ 2616247 w 5697978"/>
              <a:gd name="connsiteY51" fmla="*/ 3463898 h 3476130"/>
              <a:gd name="connsiteX52" fmla="*/ 1860597 w 5697978"/>
              <a:gd name="connsiteY52" fmla="*/ 3470248 h 3476130"/>
              <a:gd name="connsiteX53" fmla="*/ 1384347 w 5697978"/>
              <a:gd name="connsiteY53" fmla="*/ 3368648 h 3476130"/>
              <a:gd name="connsiteX54" fmla="*/ 825547 w 5697978"/>
              <a:gd name="connsiteY54" fmla="*/ 3203548 h 3476130"/>
              <a:gd name="connsiteX55" fmla="*/ 431847 w 5697978"/>
              <a:gd name="connsiteY55" fmla="*/ 2854298 h 3476130"/>
              <a:gd name="connsiteX56" fmla="*/ 146097 w 5697978"/>
              <a:gd name="connsiteY56" fmla="*/ 2390748 h 3476130"/>
              <a:gd name="connsiteX57" fmla="*/ 47 w 5697978"/>
              <a:gd name="connsiteY57" fmla="*/ 1558898 h 3476130"/>
              <a:gd name="connsiteX58" fmla="*/ 133397 w 5697978"/>
              <a:gd name="connsiteY58" fmla="*/ 981048 h 3476130"/>
              <a:gd name="connsiteX59" fmla="*/ 400097 w 5697978"/>
              <a:gd name="connsiteY59" fmla="*/ 574648 h 3476130"/>
              <a:gd name="connsiteX60" fmla="*/ 660447 w 5697978"/>
              <a:gd name="connsiteY60" fmla="*/ 244448 h 3476130"/>
              <a:gd name="connsiteX61" fmla="*/ 1092247 w 5697978"/>
              <a:gd name="connsiteY61" fmla="*/ 34898 h 3476130"/>
              <a:gd name="connsiteX62" fmla="*/ 1250997 w 5697978"/>
              <a:gd name="connsiteY62" fmla="*/ 3148 h 3476130"/>
              <a:gd name="connsiteX0" fmla="*/ 1250997 w 5705801"/>
              <a:gd name="connsiteY0" fmla="*/ 3148 h 3476130"/>
              <a:gd name="connsiteX1" fmla="*/ 1257347 w 5705801"/>
              <a:gd name="connsiteY1" fmla="*/ 72998 h 3476130"/>
              <a:gd name="connsiteX2" fmla="*/ 1320847 w 5705801"/>
              <a:gd name="connsiteY2" fmla="*/ 212698 h 3476130"/>
              <a:gd name="connsiteX3" fmla="*/ 1282747 w 5705801"/>
              <a:gd name="connsiteY3" fmla="*/ 346048 h 3476130"/>
              <a:gd name="connsiteX4" fmla="*/ 1231947 w 5705801"/>
              <a:gd name="connsiteY4" fmla="*/ 453998 h 3476130"/>
              <a:gd name="connsiteX5" fmla="*/ 1136697 w 5705801"/>
              <a:gd name="connsiteY5" fmla="*/ 536548 h 3476130"/>
              <a:gd name="connsiteX6" fmla="*/ 965247 w 5705801"/>
              <a:gd name="connsiteY6" fmla="*/ 707998 h 3476130"/>
              <a:gd name="connsiteX7" fmla="*/ 933497 w 5705801"/>
              <a:gd name="connsiteY7" fmla="*/ 822298 h 3476130"/>
              <a:gd name="connsiteX8" fmla="*/ 977947 w 5705801"/>
              <a:gd name="connsiteY8" fmla="*/ 1012798 h 3476130"/>
              <a:gd name="connsiteX9" fmla="*/ 946197 w 5705801"/>
              <a:gd name="connsiteY9" fmla="*/ 1196948 h 3476130"/>
              <a:gd name="connsiteX10" fmla="*/ 876347 w 5705801"/>
              <a:gd name="connsiteY10" fmla="*/ 1304898 h 3476130"/>
              <a:gd name="connsiteX11" fmla="*/ 781097 w 5705801"/>
              <a:gd name="connsiteY11" fmla="*/ 1368398 h 3476130"/>
              <a:gd name="connsiteX12" fmla="*/ 717597 w 5705801"/>
              <a:gd name="connsiteY12" fmla="*/ 1552548 h 3476130"/>
              <a:gd name="connsiteX13" fmla="*/ 812847 w 5705801"/>
              <a:gd name="connsiteY13" fmla="*/ 1628748 h 3476130"/>
              <a:gd name="connsiteX14" fmla="*/ 1009697 w 5705801"/>
              <a:gd name="connsiteY14" fmla="*/ 1698598 h 3476130"/>
              <a:gd name="connsiteX15" fmla="*/ 1168447 w 5705801"/>
              <a:gd name="connsiteY15" fmla="*/ 1857348 h 3476130"/>
              <a:gd name="connsiteX16" fmla="*/ 1263697 w 5705801"/>
              <a:gd name="connsiteY16" fmla="*/ 1952598 h 3476130"/>
              <a:gd name="connsiteX17" fmla="*/ 1441497 w 5705801"/>
              <a:gd name="connsiteY17" fmla="*/ 2079598 h 3476130"/>
              <a:gd name="connsiteX18" fmla="*/ 1530397 w 5705801"/>
              <a:gd name="connsiteY18" fmla="*/ 2066898 h 3476130"/>
              <a:gd name="connsiteX19" fmla="*/ 1746297 w 5705801"/>
              <a:gd name="connsiteY19" fmla="*/ 2041498 h 3476130"/>
              <a:gd name="connsiteX20" fmla="*/ 1873297 w 5705801"/>
              <a:gd name="connsiteY20" fmla="*/ 1977998 h 3476130"/>
              <a:gd name="connsiteX21" fmla="*/ 1993947 w 5705801"/>
              <a:gd name="connsiteY21" fmla="*/ 1958948 h 3476130"/>
              <a:gd name="connsiteX22" fmla="*/ 2222547 w 5705801"/>
              <a:gd name="connsiteY22" fmla="*/ 1939898 h 3476130"/>
              <a:gd name="connsiteX23" fmla="*/ 2374947 w 5705801"/>
              <a:gd name="connsiteY23" fmla="*/ 1971648 h 3476130"/>
              <a:gd name="connsiteX24" fmla="*/ 2495597 w 5705801"/>
              <a:gd name="connsiteY24" fmla="*/ 1946248 h 3476130"/>
              <a:gd name="connsiteX25" fmla="*/ 2641647 w 5705801"/>
              <a:gd name="connsiteY25" fmla="*/ 1863698 h 3476130"/>
              <a:gd name="connsiteX26" fmla="*/ 2736897 w 5705801"/>
              <a:gd name="connsiteY26" fmla="*/ 1762098 h 3476130"/>
              <a:gd name="connsiteX27" fmla="*/ 2844847 w 5705801"/>
              <a:gd name="connsiteY27" fmla="*/ 1711298 h 3476130"/>
              <a:gd name="connsiteX28" fmla="*/ 3016297 w 5705801"/>
              <a:gd name="connsiteY28" fmla="*/ 1711298 h 3476130"/>
              <a:gd name="connsiteX29" fmla="*/ 3206797 w 5705801"/>
              <a:gd name="connsiteY29" fmla="*/ 1781148 h 3476130"/>
              <a:gd name="connsiteX30" fmla="*/ 3289347 w 5705801"/>
              <a:gd name="connsiteY30" fmla="*/ 1831948 h 3476130"/>
              <a:gd name="connsiteX31" fmla="*/ 3390947 w 5705801"/>
              <a:gd name="connsiteY31" fmla="*/ 1787498 h 3476130"/>
              <a:gd name="connsiteX32" fmla="*/ 3568747 w 5705801"/>
              <a:gd name="connsiteY32" fmla="*/ 1749398 h 3476130"/>
              <a:gd name="connsiteX33" fmla="*/ 3759247 w 5705801"/>
              <a:gd name="connsiteY33" fmla="*/ 1768448 h 3476130"/>
              <a:gd name="connsiteX34" fmla="*/ 3822747 w 5705801"/>
              <a:gd name="connsiteY34" fmla="*/ 1819248 h 3476130"/>
              <a:gd name="connsiteX35" fmla="*/ 4032297 w 5705801"/>
              <a:gd name="connsiteY35" fmla="*/ 1920848 h 3476130"/>
              <a:gd name="connsiteX36" fmla="*/ 4159297 w 5705801"/>
              <a:gd name="connsiteY36" fmla="*/ 1952598 h 3476130"/>
              <a:gd name="connsiteX37" fmla="*/ 4279947 w 5705801"/>
              <a:gd name="connsiteY37" fmla="*/ 1901798 h 3476130"/>
              <a:gd name="connsiteX38" fmla="*/ 4337097 w 5705801"/>
              <a:gd name="connsiteY38" fmla="*/ 2003398 h 3476130"/>
              <a:gd name="connsiteX39" fmla="*/ 4445047 w 5705801"/>
              <a:gd name="connsiteY39" fmla="*/ 2016098 h 3476130"/>
              <a:gd name="connsiteX40" fmla="*/ 4603797 w 5705801"/>
              <a:gd name="connsiteY40" fmla="*/ 2162148 h 3476130"/>
              <a:gd name="connsiteX41" fmla="*/ 5376910 w 5705801"/>
              <a:gd name="connsiteY41" fmla="*/ 1882748 h 3476130"/>
              <a:gd name="connsiteX42" fmla="*/ 5662659 w 5705801"/>
              <a:gd name="connsiteY42" fmla="*/ 2182785 h 3476130"/>
              <a:gd name="connsiteX43" fmla="*/ 5689648 w 5705801"/>
              <a:gd name="connsiteY43" fmla="*/ 2584424 h 3476130"/>
              <a:gd name="connsiteX44" fmla="*/ 5534073 w 5705801"/>
              <a:gd name="connsiteY44" fmla="*/ 2766985 h 3476130"/>
              <a:gd name="connsiteX45" fmla="*/ 5288010 w 5705801"/>
              <a:gd name="connsiteY45" fmla="*/ 2876524 h 3476130"/>
              <a:gd name="connsiteX46" fmla="*/ 4896148 w 5705801"/>
              <a:gd name="connsiteY46" fmla="*/ 3011996 h 3476130"/>
              <a:gd name="connsiteX47" fmla="*/ 4352972 w 5705801"/>
              <a:gd name="connsiteY47" fmla="*/ 3181323 h 3476130"/>
              <a:gd name="connsiteX48" fmla="*/ 3860847 w 5705801"/>
              <a:gd name="connsiteY48" fmla="*/ 3317848 h 3476130"/>
              <a:gd name="connsiteX49" fmla="*/ 3403647 w 5705801"/>
              <a:gd name="connsiteY49" fmla="*/ 3400398 h 3476130"/>
              <a:gd name="connsiteX50" fmla="*/ 3009947 w 5705801"/>
              <a:gd name="connsiteY50" fmla="*/ 3463898 h 3476130"/>
              <a:gd name="connsiteX51" fmla="*/ 2616247 w 5705801"/>
              <a:gd name="connsiteY51" fmla="*/ 3463898 h 3476130"/>
              <a:gd name="connsiteX52" fmla="*/ 1860597 w 5705801"/>
              <a:gd name="connsiteY52" fmla="*/ 3470248 h 3476130"/>
              <a:gd name="connsiteX53" fmla="*/ 1384347 w 5705801"/>
              <a:gd name="connsiteY53" fmla="*/ 3368648 h 3476130"/>
              <a:gd name="connsiteX54" fmla="*/ 825547 w 5705801"/>
              <a:gd name="connsiteY54" fmla="*/ 3203548 h 3476130"/>
              <a:gd name="connsiteX55" fmla="*/ 431847 w 5705801"/>
              <a:gd name="connsiteY55" fmla="*/ 2854298 h 3476130"/>
              <a:gd name="connsiteX56" fmla="*/ 146097 w 5705801"/>
              <a:gd name="connsiteY56" fmla="*/ 2390748 h 3476130"/>
              <a:gd name="connsiteX57" fmla="*/ 47 w 5705801"/>
              <a:gd name="connsiteY57" fmla="*/ 1558898 h 3476130"/>
              <a:gd name="connsiteX58" fmla="*/ 133397 w 5705801"/>
              <a:gd name="connsiteY58" fmla="*/ 981048 h 3476130"/>
              <a:gd name="connsiteX59" fmla="*/ 400097 w 5705801"/>
              <a:gd name="connsiteY59" fmla="*/ 574648 h 3476130"/>
              <a:gd name="connsiteX60" fmla="*/ 660447 w 5705801"/>
              <a:gd name="connsiteY60" fmla="*/ 244448 h 3476130"/>
              <a:gd name="connsiteX61" fmla="*/ 1092247 w 5705801"/>
              <a:gd name="connsiteY61" fmla="*/ 34898 h 3476130"/>
              <a:gd name="connsiteX62" fmla="*/ 1250997 w 5705801"/>
              <a:gd name="connsiteY62" fmla="*/ 3148 h 3476130"/>
              <a:gd name="connsiteX0" fmla="*/ 1250997 w 5712635"/>
              <a:gd name="connsiteY0" fmla="*/ 3148 h 3476130"/>
              <a:gd name="connsiteX1" fmla="*/ 1257347 w 5712635"/>
              <a:gd name="connsiteY1" fmla="*/ 72998 h 3476130"/>
              <a:gd name="connsiteX2" fmla="*/ 1320847 w 5712635"/>
              <a:gd name="connsiteY2" fmla="*/ 212698 h 3476130"/>
              <a:gd name="connsiteX3" fmla="*/ 1282747 w 5712635"/>
              <a:gd name="connsiteY3" fmla="*/ 346048 h 3476130"/>
              <a:gd name="connsiteX4" fmla="*/ 1231947 w 5712635"/>
              <a:gd name="connsiteY4" fmla="*/ 453998 h 3476130"/>
              <a:gd name="connsiteX5" fmla="*/ 1136697 w 5712635"/>
              <a:gd name="connsiteY5" fmla="*/ 536548 h 3476130"/>
              <a:gd name="connsiteX6" fmla="*/ 965247 w 5712635"/>
              <a:gd name="connsiteY6" fmla="*/ 707998 h 3476130"/>
              <a:gd name="connsiteX7" fmla="*/ 933497 w 5712635"/>
              <a:gd name="connsiteY7" fmla="*/ 822298 h 3476130"/>
              <a:gd name="connsiteX8" fmla="*/ 977947 w 5712635"/>
              <a:gd name="connsiteY8" fmla="*/ 1012798 h 3476130"/>
              <a:gd name="connsiteX9" fmla="*/ 946197 w 5712635"/>
              <a:gd name="connsiteY9" fmla="*/ 1196948 h 3476130"/>
              <a:gd name="connsiteX10" fmla="*/ 876347 w 5712635"/>
              <a:gd name="connsiteY10" fmla="*/ 1304898 h 3476130"/>
              <a:gd name="connsiteX11" fmla="*/ 781097 w 5712635"/>
              <a:gd name="connsiteY11" fmla="*/ 1368398 h 3476130"/>
              <a:gd name="connsiteX12" fmla="*/ 717597 w 5712635"/>
              <a:gd name="connsiteY12" fmla="*/ 1552548 h 3476130"/>
              <a:gd name="connsiteX13" fmla="*/ 812847 w 5712635"/>
              <a:gd name="connsiteY13" fmla="*/ 1628748 h 3476130"/>
              <a:gd name="connsiteX14" fmla="*/ 1009697 w 5712635"/>
              <a:gd name="connsiteY14" fmla="*/ 1698598 h 3476130"/>
              <a:gd name="connsiteX15" fmla="*/ 1168447 w 5712635"/>
              <a:gd name="connsiteY15" fmla="*/ 1857348 h 3476130"/>
              <a:gd name="connsiteX16" fmla="*/ 1263697 w 5712635"/>
              <a:gd name="connsiteY16" fmla="*/ 1952598 h 3476130"/>
              <a:gd name="connsiteX17" fmla="*/ 1441497 w 5712635"/>
              <a:gd name="connsiteY17" fmla="*/ 2079598 h 3476130"/>
              <a:gd name="connsiteX18" fmla="*/ 1530397 w 5712635"/>
              <a:gd name="connsiteY18" fmla="*/ 2066898 h 3476130"/>
              <a:gd name="connsiteX19" fmla="*/ 1746297 w 5712635"/>
              <a:gd name="connsiteY19" fmla="*/ 2041498 h 3476130"/>
              <a:gd name="connsiteX20" fmla="*/ 1873297 w 5712635"/>
              <a:gd name="connsiteY20" fmla="*/ 1977998 h 3476130"/>
              <a:gd name="connsiteX21" fmla="*/ 1993947 w 5712635"/>
              <a:gd name="connsiteY21" fmla="*/ 1958948 h 3476130"/>
              <a:gd name="connsiteX22" fmla="*/ 2222547 w 5712635"/>
              <a:gd name="connsiteY22" fmla="*/ 1939898 h 3476130"/>
              <a:gd name="connsiteX23" fmla="*/ 2374947 w 5712635"/>
              <a:gd name="connsiteY23" fmla="*/ 1971648 h 3476130"/>
              <a:gd name="connsiteX24" fmla="*/ 2495597 w 5712635"/>
              <a:gd name="connsiteY24" fmla="*/ 1946248 h 3476130"/>
              <a:gd name="connsiteX25" fmla="*/ 2641647 w 5712635"/>
              <a:gd name="connsiteY25" fmla="*/ 1863698 h 3476130"/>
              <a:gd name="connsiteX26" fmla="*/ 2736897 w 5712635"/>
              <a:gd name="connsiteY26" fmla="*/ 1762098 h 3476130"/>
              <a:gd name="connsiteX27" fmla="*/ 2844847 w 5712635"/>
              <a:gd name="connsiteY27" fmla="*/ 1711298 h 3476130"/>
              <a:gd name="connsiteX28" fmla="*/ 3016297 w 5712635"/>
              <a:gd name="connsiteY28" fmla="*/ 1711298 h 3476130"/>
              <a:gd name="connsiteX29" fmla="*/ 3206797 w 5712635"/>
              <a:gd name="connsiteY29" fmla="*/ 1781148 h 3476130"/>
              <a:gd name="connsiteX30" fmla="*/ 3289347 w 5712635"/>
              <a:gd name="connsiteY30" fmla="*/ 1831948 h 3476130"/>
              <a:gd name="connsiteX31" fmla="*/ 3390947 w 5712635"/>
              <a:gd name="connsiteY31" fmla="*/ 1787498 h 3476130"/>
              <a:gd name="connsiteX32" fmla="*/ 3568747 w 5712635"/>
              <a:gd name="connsiteY32" fmla="*/ 1749398 h 3476130"/>
              <a:gd name="connsiteX33" fmla="*/ 3759247 w 5712635"/>
              <a:gd name="connsiteY33" fmla="*/ 1768448 h 3476130"/>
              <a:gd name="connsiteX34" fmla="*/ 3822747 w 5712635"/>
              <a:gd name="connsiteY34" fmla="*/ 1819248 h 3476130"/>
              <a:gd name="connsiteX35" fmla="*/ 4032297 w 5712635"/>
              <a:gd name="connsiteY35" fmla="*/ 1920848 h 3476130"/>
              <a:gd name="connsiteX36" fmla="*/ 4159297 w 5712635"/>
              <a:gd name="connsiteY36" fmla="*/ 1952598 h 3476130"/>
              <a:gd name="connsiteX37" fmla="*/ 4279947 w 5712635"/>
              <a:gd name="connsiteY37" fmla="*/ 1901798 h 3476130"/>
              <a:gd name="connsiteX38" fmla="*/ 4337097 w 5712635"/>
              <a:gd name="connsiteY38" fmla="*/ 2003398 h 3476130"/>
              <a:gd name="connsiteX39" fmla="*/ 4445047 w 5712635"/>
              <a:gd name="connsiteY39" fmla="*/ 2016098 h 3476130"/>
              <a:gd name="connsiteX40" fmla="*/ 4603797 w 5712635"/>
              <a:gd name="connsiteY40" fmla="*/ 2162148 h 3476130"/>
              <a:gd name="connsiteX41" fmla="*/ 5376910 w 5712635"/>
              <a:gd name="connsiteY41" fmla="*/ 1882748 h 3476130"/>
              <a:gd name="connsiteX42" fmla="*/ 5662659 w 5712635"/>
              <a:gd name="connsiteY42" fmla="*/ 2182785 h 3476130"/>
              <a:gd name="connsiteX43" fmla="*/ 5699173 w 5712635"/>
              <a:gd name="connsiteY43" fmla="*/ 2522511 h 3476130"/>
              <a:gd name="connsiteX44" fmla="*/ 5534073 w 5712635"/>
              <a:gd name="connsiteY44" fmla="*/ 2766985 h 3476130"/>
              <a:gd name="connsiteX45" fmla="*/ 5288010 w 5712635"/>
              <a:gd name="connsiteY45" fmla="*/ 2876524 h 3476130"/>
              <a:gd name="connsiteX46" fmla="*/ 4896148 w 5712635"/>
              <a:gd name="connsiteY46" fmla="*/ 3011996 h 3476130"/>
              <a:gd name="connsiteX47" fmla="*/ 4352972 w 5712635"/>
              <a:gd name="connsiteY47" fmla="*/ 3181323 h 3476130"/>
              <a:gd name="connsiteX48" fmla="*/ 3860847 w 5712635"/>
              <a:gd name="connsiteY48" fmla="*/ 3317848 h 3476130"/>
              <a:gd name="connsiteX49" fmla="*/ 3403647 w 5712635"/>
              <a:gd name="connsiteY49" fmla="*/ 3400398 h 3476130"/>
              <a:gd name="connsiteX50" fmla="*/ 3009947 w 5712635"/>
              <a:gd name="connsiteY50" fmla="*/ 3463898 h 3476130"/>
              <a:gd name="connsiteX51" fmla="*/ 2616247 w 5712635"/>
              <a:gd name="connsiteY51" fmla="*/ 3463898 h 3476130"/>
              <a:gd name="connsiteX52" fmla="*/ 1860597 w 5712635"/>
              <a:gd name="connsiteY52" fmla="*/ 3470248 h 3476130"/>
              <a:gd name="connsiteX53" fmla="*/ 1384347 w 5712635"/>
              <a:gd name="connsiteY53" fmla="*/ 3368648 h 3476130"/>
              <a:gd name="connsiteX54" fmla="*/ 825547 w 5712635"/>
              <a:gd name="connsiteY54" fmla="*/ 3203548 h 3476130"/>
              <a:gd name="connsiteX55" fmla="*/ 431847 w 5712635"/>
              <a:gd name="connsiteY55" fmla="*/ 2854298 h 3476130"/>
              <a:gd name="connsiteX56" fmla="*/ 146097 w 5712635"/>
              <a:gd name="connsiteY56" fmla="*/ 2390748 h 3476130"/>
              <a:gd name="connsiteX57" fmla="*/ 47 w 5712635"/>
              <a:gd name="connsiteY57" fmla="*/ 1558898 h 3476130"/>
              <a:gd name="connsiteX58" fmla="*/ 133397 w 5712635"/>
              <a:gd name="connsiteY58" fmla="*/ 981048 h 3476130"/>
              <a:gd name="connsiteX59" fmla="*/ 400097 w 5712635"/>
              <a:gd name="connsiteY59" fmla="*/ 574648 h 3476130"/>
              <a:gd name="connsiteX60" fmla="*/ 660447 w 5712635"/>
              <a:gd name="connsiteY60" fmla="*/ 244448 h 3476130"/>
              <a:gd name="connsiteX61" fmla="*/ 1092247 w 5712635"/>
              <a:gd name="connsiteY61" fmla="*/ 34898 h 3476130"/>
              <a:gd name="connsiteX62" fmla="*/ 1250997 w 5712635"/>
              <a:gd name="connsiteY62" fmla="*/ 3148 h 3476130"/>
              <a:gd name="connsiteX0" fmla="*/ 1250997 w 5712635"/>
              <a:gd name="connsiteY0" fmla="*/ 3148 h 3476130"/>
              <a:gd name="connsiteX1" fmla="*/ 1257347 w 5712635"/>
              <a:gd name="connsiteY1" fmla="*/ 72998 h 3476130"/>
              <a:gd name="connsiteX2" fmla="*/ 1320847 w 5712635"/>
              <a:gd name="connsiteY2" fmla="*/ 212698 h 3476130"/>
              <a:gd name="connsiteX3" fmla="*/ 1282747 w 5712635"/>
              <a:gd name="connsiteY3" fmla="*/ 346048 h 3476130"/>
              <a:gd name="connsiteX4" fmla="*/ 1231947 w 5712635"/>
              <a:gd name="connsiteY4" fmla="*/ 453998 h 3476130"/>
              <a:gd name="connsiteX5" fmla="*/ 1136697 w 5712635"/>
              <a:gd name="connsiteY5" fmla="*/ 536548 h 3476130"/>
              <a:gd name="connsiteX6" fmla="*/ 965247 w 5712635"/>
              <a:gd name="connsiteY6" fmla="*/ 707998 h 3476130"/>
              <a:gd name="connsiteX7" fmla="*/ 933497 w 5712635"/>
              <a:gd name="connsiteY7" fmla="*/ 822298 h 3476130"/>
              <a:gd name="connsiteX8" fmla="*/ 977947 w 5712635"/>
              <a:gd name="connsiteY8" fmla="*/ 1012798 h 3476130"/>
              <a:gd name="connsiteX9" fmla="*/ 946197 w 5712635"/>
              <a:gd name="connsiteY9" fmla="*/ 1196948 h 3476130"/>
              <a:gd name="connsiteX10" fmla="*/ 876347 w 5712635"/>
              <a:gd name="connsiteY10" fmla="*/ 1304898 h 3476130"/>
              <a:gd name="connsiteX11" fmla="*/ 781097 w 5712635"/>
              <a:gd name="connsiteY11" fmla="*/ 1368398 h 3476130"/>
              <a:gd name="connsiteX12" fmla="*/ 717597 w 5712635"/>
              <a:gd name="connsiteY12" fmla="*/ 1552548 h 3476130"/>
              <a:gd name="connsiteX13" fmla="*/ 812847 w 5712635"/>
              <a:gd name="connsiteY13" fmla="*/ 1628748 h 3476130"/>
              <a:gd name="connsiteX14" fmla="*/ 1009697 w 5712635"/>
              <a:gd name="connsiteY14" fmla="*/ 1698598 h 3476130"/>
              <a:gd name="connsiteX15" fmla="*/ 1168447 w 5712635"/>
              <a:gd name="connsiteY15" fmla="*/ 1857348 h 3476130"/>
              <a:gd name="connsiteX16" fmla="*/ 1263697 w 5712635"/>
              <a:gd name="connsiteY16" fmla="*/ 1952598 h 3476130"/>
              <a:gd name="connsiteX17" fmla="*/ 1441497 w 5712635"/>
              <a:gd name="connsiteY17" fmla="*/ 2079598 h 3476130"/>
              <a:gd name="connsiteX18" fmla="*/ 1530397 w 5712635"/>
              <a:gd name="connsiteY18" fmla="*/ 2066898 h 3476130"/>
              <a:gd name="connsiteX19" fmla="*/ 1746297 w 5712635"/>
              <a:gd name="connsiteY19" fmla="*/ 2041498 h 3476130"/>
              <a:gd name="connsiteX20" fmla="*/ 1873297 w 5712635"/>
              <a:gd name="connsiteY20" fmla="*/ 1977998 h 3476130"/>
              <a:gd name="connsiteX21" fmla="*/ 1993947 w 5712635"/>
              <a:gd name="connsiteY21" fmla="*/ 1958948 h 3476130"/>
              <a:gd name="connsiteX22" fmla="*/ 2222547 w 5712635"/>
              <a:gd name="connsiteY22" fmla="*/ 1939898 h 3476130"/>
              <a:gd name="connsiteX23" fmla="*/ 2374947 w 5712635"/>
              <a:gd name="connsiteY23" fmla="*/ 1971648 h 3476130"/>
              <a:gd name="connsiteX24" fmla="*/ 2495597 w 5712635"/>
              <a:gd name="connsiteY24" fmla="*/ 1946248 h 3476130"/>
              <a:gd name="connsiteX25" fmla="*/ 2641647 w 5712635"/>
              <a:gd name="connsiteY25" fmla="*/ 1863698 h 3476130"/>
              <a:gd name="connsiteX26" fmla="*/ 2736897 w 5712635"/>
              <a:gd name="connsiteY26" fmla="*/ 1762098 h 3476130"/>
              <a:gd name="connsiteX27" fmla="*/ 2844847 w 5712635"/>
              <a:gd name="connsiteY27" fmla="*/ 1711298 h 3476130"/>
              <a:gd name="connsiteX28" fmla="*/ 3016297 w 5712635"/>
              <a:gd name="connsiteY28" fmla="*/ 1711298 h 3476130"/>
              <a:gd name="connsiteX29" fmla="*/ 3206797 w 5712635"/>
              <a:gd name="connsiteY29" fmla="*/ 1781148 h 3476130"/>
              <a:gd name="connsiteX30" fmla="*/ 3289347 w 5712635"/>
              <a:gd name="connsiteY30" fmla="*/ 1831948 h 3476130"/>
              <a:gd name="connsiteX31" fmla="*/ 3390947 w 5712635"/>
              <a:gd name="connsiteY31" fmla="*/ 1787498 h 3476130"/>
              <a:gd name="connsiteX32" fmla="*/ 3568747 w 5712635"/>
              <a:gd name="connsiteY32" fmla="*/ 1749398 h 3476130"/>
              <a:gd name="connsiteX33" fmla="*/ 3759247 w 5712635"/>
              <a:gd name="connsiteY33" fmla="*/ 1768448 h 3476130"/>
              <a:gd name="connsiteX34" fmla="*/ 3822747 w 5712635"/>
              <a:gd name="connsiteY34" fmla="*/ 1819248 h 3476130"/>
              <a:gd name="connsiteX35" fmla="*/ 4032297 w 5712635"/>
              <a:gd name="connsiteY35" fmla="*/ 1920848 h 3476130"/>
              <a:gd name="connsiteX36" fmla="*/ 4159297 w 5712635"/>
              <a:gd name="connsiteY36" fmla="*/ 1952598 h 3476130"/>
              <a:gd name="connsiteX37" fmla="*/ 4279947 w 5712635"/>
              <a:gd name="connsiteY37" fmla="*/ 1901798 h 3476130"/>
              <a:gd name="connsiteX38" fmla="*/ 4337097 w 5712635"/>
              <a:gd name="connsiteY38" fmla="*/ 2003398 h 3476130"/>
              <a:gd name="connsiteX39" fmla="*/ 4445047 w 5712635"/>
              <a:gd name="connsiteY39" fmla="*/ 2016098 h 3476130"/>
              <a:gd name="connsiteX40" fmla="*/ 4603797 w 5712635"/>
              <a:gd name="connsiteY40" fmla="*/ 2162148 h 3476130"/>
              <a:gd name="connsiteX41" fmla="*/ 5376910 w 5712635"/>
              <a:gd name="connsiteY41" fmla="*/ 1882748 h 3476130"/>
              <a:gd name="connsiteX42" fmla="*/ 5662659 w 5712635"/>
              <a:gd name="connsiteY42" fmla="*/ 2182785 h 3476130"/>
              <a:gd name="connsiteX43" fmla="*/ 5699173 w 5712635"/>
              <a:gd name="connsiteY43" fmla="*/ 2522511 h 3476130"/>
              <a:gd name="connsiteX44" fmla="*/ 5534073 w 5712635"/>
              <a:gd name="connsiteY44" fmla="*/ 2766985 h 3476130"/>
              <a:gd name="connsiteX45" fmla="*/ 5288010 w 5712635"/>
              <a:gd name="connsiteY45" fmla="*/ 2876524 h 3476130"/>
              <a:gd name="connsiteX46" fmla="*/ 4896148 w 5712635"/>
              <a:gd name="connsiteY46" fmla="*/ 3011996 h 3476130"/>
              <a:gd name="connsiteX47" fmla="*/ 4352972 w 5712635"/>
              <a:gd name="connsiteY47" fmla="*/ 3181323 h 3476130"/>
              <a:gd name="connsiteX48" fmla="*/ 3860847 w 5712635"/>
              <a:gd name="connsiteY48" fmla="*/ 3317848 h 3476130"/>
              <a:gd name="connsiteX49" fmla="*/ 3403647 w 5712635"/>
              <a:gd name="connsiteY49" fmla="*/ 3400398 h 3476130"/>
              <a:gd name="connsiteX50" fmla="*/ 3009947 w 5712635"/>
              <a:gd name="connsiteY50" fmla="*/ 3463898 h 3476130"/>
              <a:gd name="connsiteX51" fmla="*/ 2616247 w 5712635"/>
              <a:gd name="connsiteY51" fmla="*/ 3463898 h 3476130"/>
              <a:gd name="connsiteX52" fmla="*/ 1860597 w 5712635"/>
              <a:gd name="connsiteY52" fmla="*/ 3470248 h 3476130"/>
              <a:gd name="connsiteX53" fmla="*/ 1384347 w 5712635"/>
              <a:gd name="connsiteY53" fmla="*/ 3368648 h 3476130"/>
              <a:gd name="connsiteX54" fmla="*/ 825547 w 5712635"/>
              <a:gd name="connsiteY54" fmla="*/ 3203548 h 3476130"/>
              <a:gd name="connsiteX55" fmla="*/ 431847 w 5712635"/>
              <a:gd name="connsiteY55" fmla="*/ 2854298 h 3476130"/>
              <a:gd name="connsiteX56" fmla="*/ 146097 w 5712635"/>
              <a:gd name="connsiteY56" fmla="*/ 2390748 h 3476130"/>
              <a:gd name="connsiteX57" fmla="*/ 47 w 5712635"/>
              <a:gd name="connsiteY57" fmla="*/ 1558898 h 3476130"/>
              <a:gd name="connsiteX58" fmla="*/ 133397 w 5712635"/>
              <a:gd name="connsiteY58" fmla="*/ 981048 h 3476130"/>
              <a:gd name="connsiteX59" fmla="*/ 400097 w 5712635"/>
              <a:gd name="connsiteY59" fmla="*/ 574648 h 3476130"/>
              <a:gd name="connsiteX60" fmla="*/ 660447 w 5712635"/>
              <a:gd name="connsiteY60" fmla="*/ 244448 h 3476130"/>
              <a:gd name="connsiteX61" fmla="*/ 1092247 w 5712635"/>
              <a:gd name="connsiteY61" fmla="*/ 34898 h 3476130"/>
              <a:gd name="connsiteX62" fmla="*/ 1250997 w 5712635"/>
              <a:gd name="connsiteY62" fmla="*/ 3148 h 3476130"/>
              <a:gd name="connsiteX0" fmla="*/ 1250997 w 5716282"/>
              <a:gd name="connsiteY0" fmla="*/ 3148 h 3476130"/>
              <a:gd name="connsiteX1" fmla="*/ 1257347 w 5716282"/>
              <a:gd name="connsiteY1" fmla="*/ 72998 h 3476130"/>
              <a:gd name="connsiteX2" fmla="*/ 1320847 w 5716282"/>
              <a:gd name="connsiteY2" fmla="*/ 212698 h 3476130"/>
              <a:gd name="connsiteX3" fmla="*/ 1282747 w 5716282"/>
              <a:gd name="connsiteY3" fmla="*/ 346048 h 3476130"/>
              <a:gd name="connsiteX4" fmla="*/ 1231947 w 5716282"/>
              <a:gd name="connsiteY4" fmla="*/ 453998 h 3476130"/>
              <a:gd name="connsiteX5" fmla="*/ 1136697 w 5716282"/>
              <a:gd name="connsiteY5" fmla="*/ 536548 h 3476130"/>
              <a:gd name="connsiteX6" fmla="*/ 965247 w 5716282"/>
              <a:gd name="connsiteY6" fmla="*/ 707998 h 3476130"/>
              <a:gd name="connsiteX7" fmla="*/ 933497 w 5716282"/>
              <a:gd name="connsiteY7" fmla="*/ 822298 h 3476130"/>
              <a:gd name="connsiteX8" fmla="*/ 977947 w 5716282"/>
              <a:gd name="connsiteY8" fmla="*/ 1012798 h 3476130"/>
              <a:gd name="connsiteX9" fmla="*/ 946197 w 5716282"/>
              <a:gd name="connsiteY9" fmla="*/ 1196948 h 3476130"/>
              <a:gd name="connsiteX10" fmla="*/ 876347 w 5716282"/>
              <a:gd name="connsiteY10" fmla="*/ 1304898 h 3476130"/>
              <a:gd name="connsiteX11" fmla="*/ 781097 w 5716282"/>
              <a:gd name="connsiteY11" fmla="*/ 1368398 h 3476130"/>
              <a:gd name="connsiteX12" fmla="*/ 717597 w 5716282"/>
              <a:gd name="connsiteY12" fmla="*/ 1552548 h 3476130"/>
              <a:gd name="connsiteX13" fmla="*/ 812847 w 5716282"/>
              <a:gd name="connsiteY13" fmla="*/ 1628748 h 3476130"/>
              <a:gd name="connsiteX14" fmla="*/ 1009697 w 5716282"/>
              <a:gd name="connsiteY14" fmla="*/ 1698598 h 3476130"/>
              <a:gd name="connsiteX15" fmla="*/ 1168447 w 5716282"/>
              <a:gd name="connsiteY15" fmla="*/ 1857348 h 3476130"/>
              <a:gd name="connsiteX16" fmla="*/ 1263697 w 5716282"/>
              <a:gd name="connsiteY16" fmla="*/ 1952598 h 3476130"/>
              <a:gd name="connsiteX17" fmla="*/ 1441497 w 5716282"/>
              <a:gd name="connsiteY17" fmla="*/ 2079598 h 3476130"/>
              <a:gd name="connsiteX18" fmla="*/ 1530397 w 5716282"/>
              <a:gd name="connsiteY18" fmla="*/ 2066898 h 3476130"/>
              <a:gd name="connsiteX19" fmla="*/ 1746297 w 5716282"/>
              <a:gd name="connsiteY19" fmla="*/ 2041498 h 3476130"/>
              <a:gd name="connsiteX20" fmla="*/ 1873297 w 5716282"/>
              <a:gd name="connsiteY20" fmla="*/ 1977998 h 3476130"/>
              <a:gd name="connsiteX21" fmla="*/ 1993947 w 5716282"/>
              <a:gd name="connsiteY21" fmla="*/ 1958948 h 3476130"/>
              <a:gd name="connsiteX22" fmla="*/ 2222547 w 5716282"/>
              <a:gd name="connsiteY22" fmla="*/ 1939898 h 3476130"/>
              <a:gd name="connsiteX23" fmla="*/ 2374947 w 5716282"/>
              <a:gd name="connsiteY23" fmla="*/ 1971648 h 3476130"/>
              <a:gd name="connsiteX24" fmla="*/ 2495597 w 5716282"/>
              <a:gd name="connsiteY24" fmla="*/ 1946248 h 3476130"/>
              <a:gd name="connsiteX25" fmla="*/ 2641647 w 5716282"/>
              <a:gd name="connsiteY25" fmla="*/ 1863698 h 3476130"/>
              <a:gd name="connsiteX26" fmla="*/ 2736897 w 5716282"/>
              <a:gd name="connsiteY26" fmla="*/ 1762098 h 3476130"/>
              <a:gd name="connsiteX27" fmla="*/ 2844847 w 5716282"/>
              <a:gd name="connsiteY27" fmla="*/ 1711298 h 3476130"/>
              <a:gd name="connsiteX28" fmla="*/ 3016297 w 5716282"/>
              <a:gd name="connsiteY28" fmla="*/ 1711298 h 3476130"/>
              <a:gd name="connsiteX29" fmla="*/ 3206797 w 5716282"/>
              <a:gd name="connsiteY29" fmla="*/ 1781148 h 3476130"/>
              <a:gd name="connsiteX30" fmla="*/ 3289347 w 5716282"/>
              <a:gd name="connsiteY30" fmla="*/ 1831948 h 3476130"/>
              <a:gd name="connsiteX31" fmla="*/ 3390947 w 5716282"/>
              <a:gd name="connsiteY31" fmla="*/ 1787498 h 3476130"/>
              <a:gd name="connsiteX32" fmla="*/ 3568747 w 5716282"/>
              <a:gd name="connsiteY32" fmla="*/ 1749398 h 3476130"/>
              <a:gd name="connsiteX33" fmla="*/ 3759247 w 5716282"/>
              <a:gd name="connsiteY33" fmla="*/ 1768448 h 3476130"/>
              <a:gd name="connsiteX34" fmla="*/ 3822747 w 5716282"/>
              <a:gd name="connsiteY34" fmla="*/ 1819248 h 3476130"/>
              <a:gd name="connsiteX35" fmla="*/ 4032297 w 5716282"/>
              <a:gd name="connsiteY35" fmla="*/ 1920848 h 3476130"/>
              <a:gd name="connsiteX36" fmla="*/ 4159297 w 5716282"/>
              <a:gd name="connsiteY36" fmla="*/ 1952598 h 3476130"/>
              <a:gd name="connsiteX37" fmla="*/ 4279947 w 5716282"/>
              <a:gd name="connsiteY37" fmla="*/ 1901798 h 3476130"/>
              <a:gd name="connsiteX38" fmla="*/ 4337097 w 5716282"/>
              <a:gd name="connsiteY38" fmla="*/ 2003398 h 3476130"/>
              <a:gd name="connsiteX39" fmla="*/ 4445047 w 5716282"/>
              <a:gd name="connsiteY39" fmla="*/ 2016098 h 3476130"/>
              <a:gd name="connsiteX40" fmla="*/ 4603797 w 5716282"/>
              <a:gd name="connsiteY40" fmla="*/ 2162148 h 3476130"/>
              <a:gd name="connsiteX41" fmla="*/ 5376910 w 5716282"/>
              <a:gd name="connsiteY41" fmla="*/ 1882748 h 3476130"/>
              <a:gd name="connsiteX42" fmla="*/ 5662659 w 5716282"/>
              <a:gd name="connsiteY42" fmla="*/ 2182785 h 3476130"/>
              <a:gd name="connsiteX43" fmla="*/ 5703935 w 5716282"/>
              <a:gd name="connsiteY43" fmla="*/ 2532036 h 3476130"/>
              <a:gd name="connsiteX44" fmla="*/ 5534073 w 5716282"/>
              <a:gd name="connsiteY44" fmla="*/ 2766985 h 3476130"/>
              <a:gd name="connsiteX45" fmla="*/ 5288010 w 5716282"/>
              <a:gd name="connsiteY45" fmla="*/ 2876524 h 3476130"/>
              <a:gd name="connsiteX46" fmla="*/ 4896148 w 5716282"/>
              <a:gd name="connsiteY46" fmla="*/ 3011996 h 3476130"/>
              <a:gd name="connsiteX47" fmla="*/ 4352972 w 5716282"/>
              <a:gd name="connsiteY47" fmla="*/ 3181323 h 3476130"/>
              <a:gd name="connsiteX48" fmla="*/ 3860847 w 5716282"/>
              <a:gd name="connsiteY48" fmla="*/ 3317848 h 3476130"/>
              <a:gd name="connsiteX49" fmla="*/ 3403647 w 5716282"/>
              <a:gd name="connsiteY49" fmla="*/ 3400398 h 3476130"/>
              <a:gd name="connsiteX50" fmla="*/ 3009947 w 5716282"/>
              <a:gd name="connsiteY50" fmla="*/ 3463898 h 3476130"/>
              <a:gd name="connsiteX51" fmla="*/ 2616247 w 5716282"/>
              <a:gd name="connsiteY51" fmla="*/ 3463898 h 3476130"/>
              <a:gd name="connsiteX52" fmla="*/ 1860597 w 5716282"/>
              <a:gd name="connsiteY52" fmla="*/ 3470248 h 3476130"/>
              <a:gd name="connsiteX53" fmla="*/ 1384347 w 5716282"/>
              <a:gd name="connsiteY53" fmla="*/ 3368648 h 3476130"/>
              <a:gd name="connsiteX54" fmla="*/ 825547 w 5716282"/>
              <a:gd name="connsiteY54" fmla="*/ 3203548 h 3476130"/>
              <a:gd name="connsiteX55" fmla="*/ 431847 w 5716282"/>
              <a:gd name="connsiteY55" fmla="*/ 2854298 h 3476130"/>
              <a:gd name="connsiteX56" fmla="*/ 146097 w 5716282"/>
              <a:gd name="connsiteY56" fmla="*/ 2390748 h 3476130"/>
              <a:gd name="connsiteX57" fmla="*/ 47 w 5716282"/>
              <a:gd name="connsiteY57" fmla="*/ 1558898 h 3476130"/>
              <a:gd name="connsiteX58" fmla="*/ 133397 w 5716282"/>
              <a:gd name="connsiteY58" fmla="*/ 981048 h 3476130"/>
              <a:gd name="connsiteX59" fmla="*/ 400097 w 5716282"/>
              <a:gd name="connsiteY59" fmla="*/ 574648 h 3476130"/>
              <a:gd name="connsiteX60" fmla="*/ 660447 w 5716282"/>
              <a:gd name="connsiteY60" fmla="*/ 244448 h 3476130"/>
              <a:gd name="connsiteX61" fmla="*/ 1092247 w 5716282"/>
              <a:gd name="connsiteY61" fmla="*/ 34898 h 3476130"/>
              <a:gd name="connsiteX62" fmla="*/ 1250997 w 5716282"/>
              <a:gd name="connsiteY62" fmla="*/ 3148 h 3476130"/>
              <a:gd name="connsiteX0" fmla="*/ 1250997 w 5716282"/>
              <a:gd name="connsiteY0" fmla="*/ 3148 h 3476130"/>
              <a:gd name="connsiteX1" fmla="*/ 1257347 w 5716282"/>
              <a:gd name="connsiteY1" fmla="*/ 72998 h 3476130"/>
              <a:gd name="connsiteX2" fmla="*/ 1320847 w 5716282"/>
              <a:gd name="connsiteY2" fmla="*/ 212698 h 3476130"/>
              <a:gd name="connsiteX3" fmla="*/ 1282747 w 5716282"/>
              <a:gd name="connsiteY3" fmla="*/ 346048 h 3476130"/>
              <a:gd name="connsiteX4" fmla="*/ 1231947 w 5716282"/>
              <a:gd name="connsiteY4" fmla="*/ 453998 h 3476130"/>
              <a:gd name="connsiteX5" fmla="*/ 1136697 w 5716282"/>
              <a:gd name="connsiteY5" fmla="*/ 536548 h 3476130"/>
              <a:gd name="connsiteX6" fmla="*/ 965247 w 5716282"/>
              <a:gd name="connsiteY6" fmla="*/ 707998 h 3476130"/>
              <a:gd name="connsiteX7" fmla="*/ 933497 w 5716282"/>
              <a:gd name="connsiteY7" fmla="*/ 822298 h 3476130"/>
              <a:gd name="connsiteX8" fmla="*/ 977947 w 5716282"/>
              <a:gd name="connsiteY8" fmla="*/ 1012798 h 3476130"/>
              <a:gd name="connsiteX9" fmla="*/ 946197 w 5716282"/>
              <a:gd name="connsiteY9" fmla="*/ 1196948 h 3476130"/>
              <a:gd name="connsiteX10" fmla="*/ 876347 w 5716282"/>
              <a:gd name="connsiteY10" fmla="*/ 1304898 h 3476130"/>
              <a:gd name="connsiteX11" fmla="*/ 781097 w 5716282"/>
              <a:gd name="connsiteY11" fmla="*/ 1368398 h 3476130"/>
              <a:gd name="connsiteX12" fmla="*/ 717597 w 5716282"/>
              <a:gd name="connsiteY12" fmla="*/ 1552548 h 3476130"/>
              <a:gd name="connsiteX13" fmla="*/ 812847 w 5716282"/>
              <a:gd name="connsiteY13" fmla="*/ 1628748 h 3476130"/>
              <a:gd name="connsiteX14" fmla="*/ 1009697 w 5716282"/>
              <a:gd name="connsiteY14" fmla="*/ 1698598 h 3476130"/>
              <a:gd name="connsiteX15" fmla="*/ 1168447 w 5716282"/>
              <a:gd name="connsiteY15" fmla="*/ 1857348 h 3476130"/>
              <a:gd name="connsiteX16" fmla="*/ 1263697 w 5716282"/>
              <a:gd name="connsiteY16" fmla="*/ 1952598 h 3476130"/>
              <a:gd name="connsiteX17" fmla="*/ 1441497 w 5716282"/>
              <a:gd name="connsiteY17" fmla="*/ 2079598 h 3476130"/>
              <a:gd name="connsiteX18" fmla="*/ 1530397 w 5716282"/>
              <a:gd name="connsiteY18" fmla="*/ 2066898 h 3476130"/>
              <a:gd name="connsiteX19" fmla="*/ 1746297 w 5716282"/>
              <a:gd name="connsiteY19" fmla="*/ 2041498 h 3476130"/>
              <a:gd name="connsiteX20" fmla="*/ 1873297 w 5716282"/>
              <a:gd name="connsiteY20" fmla="*/ 1977998 h 3476130"/>
              <a:gd name="connsiteX21" fmla="*/ 1993947 w 5716282"/>
              <a:gd name="connsiteY21" fmla="*/ 1958948 h 3476130"/>
              <a:gd name="connsiteX22" fmla="*/ 2222547 w 5716282"/>
              <a:gd name="connsiteY22" fmla="*/ 1939898 h 3476130"/>
              <a:gd name="connsiteX23" fmla="*/ 2374947 w 5716282"/>
              <a:gd name="connsiteY23" fmla="*/ 1971648 h 3476130"/>
              <a:gd name="connsiteX24" fmla="*/ 2495597 w 5716282"/>
              <a:gd name="connsiteY24" fmla="*/ 1946248 h 3476130"/>
              <a:gd name="connsiteX25" fmla="*/ 2641647 w 5716282"/>
              <a:gd name="connsiteY25" fmla="*/ 1863698 h 3476130"/>
              <a:gd name="connsiteX26" fmla="*/ 2736897 w 5716282"/>
              <a:gd name="connsiteY26" fmla="*/ 1762098 h 3476130"/>
              <a:gd name="connsiteX27" fmla="*/ 2844847 w 5716282"/>
              <a:gd name="connsiteY27" fmla="*/ 1711298 h 3476130"/>
              <a:gd name="connsiteX28" fmla="*/ 3016297 w 5716282"/>
              <a:gd name="connsiteY28" fmla="*/ 1711298 h 3476130"/>
              <a:gd name="connsiteX29" fmla="*/ 3206797 w 5716282"/>
              <a:gd name="connsiteY29" fmla="*/ 1781148 h 3476130"/>
              <a:gd name="connsiteX30" fmla="*/ 3289347 w 5716282"/>
              <a:gd name="connsiteY30" fmla="*/ 1831948 h 3476130"/>
              <a:gd name="connsiteX31" fmla="*/ 3390947 w 5716282"/>
              <a:gd name="connsiteY31" fmla="*/ 1787498 h 3476130"/>
              <a:gd name="connsiteX32" fmla="*/ 3568747 w 5716282"/>
              <a:gd name="connsiteY32" fmla="*/ 1749398 h 3476130"/>
              <a:gd name="connsiteX33" fmla="*/ 3759247 w 5716282"/>
              <a:gd name="connsiteY33" fmla="*/ 1768448 h 3476130"/>
              <a:gd name="connsiteX34" fmla="*/ 3822747 w 5716282"/>
              <a:gd name="connsiteY34" fmla="*/ 1819248 h 3476130"/>
              <a:gd name="connsiteX35" fmla="*/ 4032297 w 5716282"/>
              <a:gd name="connsiteY35" fmla="*/ 1920848 h 3476130"/>
              <a:gd name="connsiteX36" fmla="*/ 4159297 w 5716282"/>
              <a:gd name="connsiteY36" fmla="*/ 1952598 h 3476130"/>
              <a:gd name="connsiteX37" fmla="*/ 4279947 w 5716282"/>
              <a:gd name="connsiteY37" fmla="*/ 1901798 h 3476130"/>
              <a:gd name="connsiteX38" fmla="*/ 4337097 w 5716282"/>
              <a:gd name="connsiteY38" fmla="*/ 2003398 h 3476130"/>
              <a:gd name="connsiteX39" fmla="*/ 4445047 w 5716282"/>
              <a:gd name="connsiteY39" fmla="*/ 2016098 h 3476130"/>
              <a:gd name="connsiteX40" fmla="*/ 4832397 w 5716282"/>
              <a:gd name="connsiteY40" fmla="*/ 1666848 h 3476130"/>
              <a:gd name="connsiteX41" fmla="*/ 5376910 w 5716282"/>
              <a:gd name="connsiteY41" fmla="*/ 1882748 h 3476130"/>
              <a:gd name="connsiteX42" fmla="*/ 5662659 w 5716282"/>
              <a:gd name="connsiteY42" fmla="*/ 2182785 h 3476130"/>
              <a:gd name="connsiteX43" fmla="*/ 5703935 w 5716282"/>
              <a:gd name="connsiteY43" fmla="*/ 2532036 h 3476130"/>
              <a:gd name="connsiteX44" fmla="*/ 5534073 w 5716282"/>
              <a:gd name="connsiteY44" fmla="*/ 2766985 h 3476130"/>
              <a:gd name="connsiteX45" fmla="*/ 5288010 w 5716282"/>
              <a:gd name="connsiteY45" fmla="*/ 2876524 h 3476130"/>
              <a:gd name="connsiteX46" fmla="*/ 4896148 w 5716282"/>
              <a:gd name="connsiteY46" fmla="*/ 3011996 h 3476130"/>
              <a:gd name="connsiteX47" fmla="*/ 4352972 w 5716282"/>
              <a:gd name="connsiteY47" fmla="*/ 3181323 h 3476130"/>
              <a:gd name="connsiteX48" fmla="*/ 3860847 w 5716282"/>
              <a:gd name="connsiteY48" fmla="*/ 3317848 h 3476130"/>
              <a:gd name="connsiteX49" fmla="*/ 3403647 w 5716282"/>
              <a:gd name="connsiteY49" fmla="*/ 3400398 h 3476130"/>
              <a:gd name="connsiteX50" fmla="*/ 3009947 w 5716282"/>
              <a:gd name="connsiteY50" fmla="*/ 3463898 h 3476130"/>
              <a:gd name="connsiteX51" fmla="*/ 2616247 w 5716282"/>
              <a:gd name="connsiteY51" fmla="*/ 3463898 h 3476130"/>
              <a:gd name="connsiteX52" fmla="*/ 1860597 w 5716282"/>
              <a:gd name="connsiteY52" fmla="*/ 3470248 h 3476130"/>
              <a:gd name="connsiteX53" fmla="*/ 1384347 w 5716282"/>
              <a:gd name="connsiteY53" fmla="*/ 3368648 h 3476130"/>
              <a:gd name="connsiteX54" fmla="*/ 825547 w 5716282"/>
              <a:gd name="connsiteY54" fmla="*/ 3203548 h 3476130"/>
              <a:gd name="connsiteX55" fmla="*/ 431847 w 5716282"/>
              <a:gd name="connsiteY55" fmla="*/ 2854298 h 3476130"/>
              <a:gd name="connsiteX56" fmla="*/ 146097 w 5716282"/>
              <a:gd name="connsiteY56" fmla="*/ 2390748 h 3476130"/>
              <a:gd name="connsiteX57" fmla="*/ 47 w 5716282"/>
              <a:gd name="connsiteY57" fmla="*/ 1558898 h 3476130"/>
              <a:gd name="connsiteX58" fmla="*/ 133397 w 5716282"/>
              <a:gd name="connsiteY58" fmla="*/ 981048 h 3476130"/>
              <a:gd name="connsiteX59" fmla="*/ 400097 w 5716282"/>
              <a:gd name="connsiteY59" fmla="*/ 574648 h 3476130"/>
              <a:gd name="connsiteX60" fmla="*/ 660447 w 5716282"/>
              <a:gd name="connsiteY60" fmla="*/ 244448 h 3476130"/>
              <a:gd name="connsiteX61" fmla="*/ 1092247 w 5716282"/>
              <a:gd name="connsiteY61" fmla="*/ 34898 h 3476130"/>
              <a:gd name="connsiteX62" fmla="*/ 1250997 w 5716282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337097 w 5715284"/>
              <a:gd name="connsiteY38" fmla="*/ 2003398 h 3476130"/>
              <a:gd name="connsiteX39" fmla="*/ 4445047 w 5715284"/>
              <a:gd name="connsiteY39" fmla="*/ 2016098 h 3476130"/>
              <a:gd name="connsiteX40" fmla="*/ 4832397 w 5715284"/>
              <a:gd name="connsiteY40" fmla="*/ 1666848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337097 w 5715284"/>
              <a:gd name="connsiteY38" fmla="*/ 2003398 h 3476130"/>
              <a:gd name="connsiteX39" fmla="*/ 4402185 w 5715284"/>
              <a:gd name="connsiteY39" fmla="*/ 1549373 h 3476130"/>
              <a:gd name="connsiteX40" fmla="*/ 4832397 w 5715284"/>
              <a:gd name="connsiteY40" fmla="*/ 1666848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337097 w 5715284"/>
              <a:gd name="connsiteY38" fmla="*/ 2003398 h 3476130"/>
              <a:gd name="connsiteX39" fmla="*/ 4402185 w 5715284"/>
              <a:gd name="connsiteY39" fmla="*/ 154937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179934 w 5715284"/>
              <a:gd name="connsiteY38" fmla="*/ 1508098 h 3476130"/>
              <a:gd name="connsiteX39" fmla="*/ 4402185 w 5715284"/>
              <a:gd name="connsiteY39" fmla="*/ 154937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179934 w 5715284"/>
              <a:gd name="connsiteY38" fmla="*/ 1508098 h 3476130"/>
              <a:gd name="connsiteX39" fmla="*/ 4440285 w 5715284"/>
              <a:gd name="connsiteY39" fmla="*/ 153032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3960860 w 5715284"/>
              <a:gd name="connsiteY37" fmla="*/ 1477936 h 3476130"/>
              <a:gd name="connsiteX38" fmla="*/ 4179934 w 5715284"/>
              <a:gd name="connsiteY38" fmla="*/ 1508098 h 3476130"/>
              <a:gd name="connsiteX39" fmla="*/ 4440285 w 5715284"/>
              <a:gd name="connsiteY39" fmla="*/ 153032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3960860 w 5715284"/>
              <a:gd name="connsiteY37" fmla="*/ 1477936 h 3476130"/>
              <a:gd name="connsiteX38" fmla="*/ 4194221 w 5715284"/>
              <a:gd name="connsiteY38" fmla="*/ 1474761 h 3476130"/>
              <a:gd name="connsiteX39" fmla="*/ 4440285 w 5715284"/>
              <a:gd name="connsiteY39" fmla="*/ 153032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3960860 w 5715284"/>
              <a:gd name="connsiteY36" fmla="*/ 1477936 h 3476130"/>
              <a:gd name="connsiteX37" fmla="*/ 4194221 w 5715284"/>
              <a:gd name="connsiteY37" fmla="*/ 1474761 h 3476130"/>
              <a:gd name="connsiteX38" fmla="*/ 4440285 w 5715284"/>
              <a:gd name="connsiteY38" fmla="*/ 1530323 h 3476130"/>
              <a:gd name="connsiteX39" fmla="*/ 4889547 w 5715284"/>
              <a:gd name="connsiteY39" fmla="*/ 1643036 h 3476130"/>
              <a:gd name="connsiteX40" fmla="*/ 5405485 w 5715284"/>
              <a:gd name="connsiteY40" fmla="*/ 1858936 h 3476130"/>
              <a:gd name="connsiteX41" fmla="*/ 5662659 w 5715284"/>
              <a:gd name="connsiteY41" fmla="*/ 2182785 h 3476130"/>
              <a:gd name="connsiteX42" fmla="*/ 5703935 w 5715284"/>
              <a:gd name="connsiteY42" fmla="*/ 2532036 h 3476130"/>
              <a:gd name="connsiteX43" fmla="*/ 5534073 w 5715284"/>
              <a:gd name="connsiteY43" fmla="*/ 2766985 h 3476130"/>
              <a:gd name="connsiteX44" fmla="*/ 5288010 w 5715284"/>
              <a:gd name="connsiteY44" fmla="*/ 2876524 h 3476130"/>
              <a:gd name="connsiteX45" fmla="*/ 4896148 w 5715284"/>
              <a:gd name="connsiteY45" fmla="*/ 3011996 h 3476130"/>
              <a:gd name="connsiteX46" fmla="*/ 4352972 w 5715284"/>
              <a:gd name="connsiteY46" fmla="*/ 3181323 h 3476130"/>
              <a:gd name="connsiteX47" fmla="*/ 3860847 w 5715284"/>
              <a:gd name="connsiteY47" fmla="*/ 3317848 h 3476130"/>
              <a:gd name="connsiteX48" fmla="*/ 3403647 w 5715284"/>
              <a:gd name="connsiteY48" fmla="*/ 3400398 h 3476130"/>
              <a:gd name="connsiteX49" fmla="*/ 3009947 w 5715284"/>
              <a:gd name="connsiteY49" fmla="*/ 3463898 h 3476130"/>
              <a:gd name="connsiteX50" fmla="*/ 2616247 w 5715284"/>
              <a:gd name="connsiteY50" fmla="*/ 3463898 h 3476130"/>
              <a:gd name="connsiteX51" fmla="*/ 1860597 w 5715284"/>
              <a:gd name="connsiteY51" fmla="*/ 3470248 h 3476130"/>
              <a:gd name="connsiteX52" fmla="*/ 1384347 w 5715284"/>
              <a:gd name="connsiteY52" fmla="*/ 3368648 h 3476130"/>
              <a:gd name="connsiteX53" fmla="*/ 825547 w 5715284"/>
              <a:gd name="connsiteY53" fmla="*/ 3203548 h 3476130"/>
              <a:gd name="connsiteX54" fmla="*/ 431847 w 5715284"/>
              <a:gd name="connsiteY54" fmla="*/ 2854298 h 3476130"/>
              <a:gd name="connsiteX55" fmla="*/ 146097 w 5715284"/>
              <a:gd name="connsiteY55" fmla="*/ 2390748 h 3476130"/>
              <a:gd name="connsiteX56" fmla="*/ 47 w 5715284"/>
              <a:gd name="connsiteY56" fmla="*/ 1558898 h 3476130"/>
              <a:gd name="connsiteX57" fmla="*/ 133397 w 5715284"/>
              <a:gd name="connsiteY57" fmla="*/ 981048 h 3476130"/>
              <a:gd name="connsiteX58" fmla="*/ 400097 w 5715284"/>
              <a:gd name="connsiteY58" fmla="*/ 574648 h 3476130"/>
              <a:gd name="connsiteX59" fmla="*/ 660447 w 5715284"/>
              <a:gd name="connsiteY59" fmla="*/ 244448 h 3476130"/>
              <a:gd name="connsiteX60" fmla="*/ 1092247 w 5715284"/>
              <a:gd name="connsiteY60" fmla="*/ 34898 h 3476130"/>
              <a:gd name="connsiteX61" fmla="*/ 1250997 w 5715284"/>
              <a:gd name="connsiteY61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3960860 w 5715284"/>
              <a:gd name="connsiteY35" fmla="*/ 1477936 h 3476130"/>
              <a:gd name="connsiteX36" fmla="*/ 4194221 w 5715284"/>
              <a:gd name="connsiteY36" fmla="*/ 1474761 h 3476130"/>
              <a:gd name="connsiteX37" fmla="*/ 4440285 w 5715284"/>
              <a:gd name="connsiteY37" fmla="*/ 1530323 h 3476130"/>
              <a:gd name="connsiteX38" fmla="*/ 4889547 w 5715284"/>
              <a:gd name="connsiteY38" fmla="*/ 1643036 h 3476130"/>
              <a:gd name="connsiteX39" fmla="*/ 5405485 w 5715284"/>
              <a:gd name="connsiteY39" fmla="*/ 1858936 h 3476130"/>
              <a:gd name="connsiteX40" fmla="*/ 5662659 w 5715284"/>
              <a:gd name="connsiteY40" fmla="*/ 2182785 h 3476130"/>
              <a:gd name="connsiteX41" fmla="*/ 5703935 w 5715284"/>
              <a:gd name="connsiteY41" fmla="*/ 2532036 h 3476130"/>
              <a:gd name="connsiteX42" fmla="*/ 5534073 w 5715284"/>
              <a:gd name="connsiteY42" fmla="*/ 2766985 h 3476130"/>
              <a:gd name="connsiteX43" fmla="*/ 5288010 w 5715284"/>
              <a:gd name="connsiteY43" fmla="*/ 2876524 h 3476130"/>
              <a:gd name="connsiteX44" fmla="*/ 4896148 w 5715284"/>
              <a:gd name="connsiteY44" fmla="*/ 3011996 h 3476130"/>
              <a:gd name="connsiteX45" fmla="*/ 4352972 w 5715284"/>
              <a:gd name="connsiteY45" fmla="*/ 3181323 h 3476130"/>
              <a:gd name="connsiteX46" fmla="*/ 3860847 w 5715284"/>
              <a:gd name="connsiteY46" fmla="*/ 3317848 h 3476130"/>
              <a:gd name="connsiteX47" fmla="*/ 3403647 w 5715284"/>
              <a:gd name="connsiteY47" fmla="*/ 3400398 h 3476130"/>
              <a:gd name="connsiteX48" fmla="*/ 3009947 w 5715284"/>
              <a:gd name="connsiteY48" fmla="*/ 3463898 h 3476130"/>
              <a:gd name="connsiteX49" fmla="*/ 2616247 w 5715284"/>
              <a:gd name="connsiteY49" fmla="*/ 3463898 h 3476130"/>
              <a:gd name="connsiteX50" fmla="*/ 1860597 w 5715284"/>
              <a:gd name="connsiteY50" fmla="*/ 3470248 h 3476130"/>
              <a:gd name="connsiteX51" fmla="*/ 1384347 w 5715284"/>
              <a:gd name="connsiteY51" fmla="*/ 3368648 h 3476130"/>
              <a:gd name="connsiteX52" fmla="*/ 825547 w 5715284"/>
              <a:gd name="connsiteY52" fmla="*/ 3203548 h 3476130"/>
              <a:gd name="connsiteX53" fmla="*/ 431847 w 5715284"/>
              <a:gd name="connsiteY53" fmla="*/ 2854298 h 3476130"/>
              <a:gd name="connsiteX54" fmla="*/ 146097 w 5715284"/>
              <a:gd name="connsiteY54" fmla="*/ 2390748 h 3476130"/>
              <a:gd name="connsiteX55" fmla="*/ 47 w 5715284"/>
              <a:gd name="connsiteY55" fmla="*/ 1558898 h 3476130"/>
              <a:gd name="connsiteX56" fmla="*/ 133397 w 5715284"/>
              <a:gd name="connsiteY56" fmla="*/ 981048 h 3476130"/>
              <a:gd name="connsiteX57" fmla="*/ 400097 w 5715284"/>
              <a:gd name="connsiteY57" fmla="*/ 574648 h 3476130"/>
              <a:gd name="connsiteX58" fmla="*/ 660447 w 5715284"/>
              <a:gd name="connsiteY58" fmla="*/ 244448 h 3476130"/>
              <a:gd name="connsiteX59" fmla="*/ 1092247 w 5715284"/>
              <a:gd name="connsiteY59" fmla="*/ 34898 h 3476130"/>
              <a:gd name="connsiteX60" fmla="*/ 1250997 w 5715284"/>
              <a:gd name="connsiteY60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960860 w 5715284"/>
              <a:gd name="connsiteY34" fmla="*/ 1477936 h 3476130"/>
              <a:gd name="connsiteX35" fmla="*/ 4194221 w 5715284"/>
              <a:gd name="connsiteY35" fmla="*/ 1474761 h 3476130"/>
              <a:gd name="connsiteX36" fmla="*/ 4440285 w 5715284"/>
              <a:gd name="connsiteY36" fmla="*/ 1530323 h 3476130"/>
              <a:gd name="connsiteX37" fmla="*/ 4889547 w 5715284"/>
              <a:gd name="connsiteY37" fmla="*/ 1643036 h 3476130"/>
              <a:gd name="connsiteX38" fmla="*/ 5405485 w 5715284"/>
              <a:gd name="connsiteY38" fmla="*/ 1858936 h 3476130"/>
              <a:gd name="connsiteX39" fmla="*/ 5662659 w 5715284"/>
              <a:gd name="connsiteY39" fmla="*/ 2182785 h 3476130"/>
              <a:gd name="connsiteX40" fmla="*/ 5703935 w 5715284"/>
              <a:gd name="connsiteY40" fmla="*/ 2532036 h 3476130"/>
              <a:gd name="connsiteX41" fmla="*/ 5534073 w 5715284"/>
              <a:gd name="connsiteY41" fmla="*/ 2766985 h 3476130"/>
              <a:gd name="connsiteX42" fmla="*/ 5288010 w 5715284"/>
              <a:gd name="connsiteY42" fmla="*/ 2876524 h 3476130"/>
              <a:gd name="connsiteX43" fmla="*/ 4896148 w 5715284"/>
              <a:gd name="connsiteY43" fmla="*/ 3011996 h 3476130"/>
              <a:gd name="connsiteX44" fmla="*/ 4352972 w 5715284"/>
              <a:gd name="connsiteY44" fmla="*/ 3181323 h 3476130"/>
              <a:gd name="connsiteX45" fmla="*/ 3860847 w 5715284"/>
              <a:gd name="connsiteY45" fmla="*/ 3317848 h 3476130"/>
              <a:gd name="connsiteX46" fmla="*/ 3403647 w 5715284"/>
              <a:gd name="connsiteY46" fmla="*/ 3400398 h 3476130"/>
              <a:gd name="connsiteX47" fmla="*/ 3009947 w 5715284"/>
              <a:gd name="connsiteY47" fmla="*/ 3463898 h 3476130"/>
              <a:gd name="connsiteX48" fmla="*/ 2616247 w 5715284"/>
              <a:gd name="connsiteY48" fmla="*/ 3463898 h 3476130"/>
              <a:gd name="connsiteX49" fmla="*/ 1860597 w 5715284"/>
              <a:gd name="connsiteY49" fmla="*/ 3470248 h 3476130"/>
              <a:gd name="connsiteX50" fmla="*/ 1384347 w 5715284"/>
              <a:gd name="connsiteY50" fmla="*/ 3368648 h 3476130"/>
              <a:gd name="connsiteX51" fmla="*/ 825547 w 5715284"/>
              <a:gd name="connsiteY51" fmla="*/ 3203548 h 3476130"/>
              <a:gd name="connsiteX52" fmla="*/ 431847 w 5715284"/>
              <a:gd name="connsiteY52" fmla="*/ 2854298 h 3476130"/>
              <a:gd name="connsiteX53" fmla="*/ 146097 w 5715284"/>
              <a:gd name="connsiteY53" fmla="*/ 2390748 h 3476130"/>
              <a:gd name="connsiteX54" fmla="*/ 47 w 5715284"/>
              <a:gd name="connsiteY54" fmla="*/ 1558898 h 3476130"/>
              <a:gd name="connsiteX55" fmla="*/ 133397 w 5715284"/>
              <a:gd name="connsiteY55" fmla="*/ 981048 h 3476130"/>
              <a:gd name="connsiteX56" fmla="*/ 400097 w 5715284"/>
              <a:gd name="connsiteY56" fmla="*/ 574648 h 3476130"/>
              <a:gd name="connsiteX57" fmla="*/ 660447 w 5715284"/>
              <a:gd name="connsiteY57" fmla="*/ 244448 h 3476130"/>
              <a:gd name="connsiteX58" fmla="*/ 1092247 w 5715284"/>
              <a:gd name="connsiteY58" fmla="*/ 34898 h 3476130"/>
              <a:gd name="connsiteX59" fmla="*/ 1250997 w 5715284"/>
              <a:gd name="connsiteY59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544935 w 5715284"/>
              <a:gd name="connsiteY33" fmla="*/ 1401735 h 3476130"/>
              <a:gd name="connsiteX34" fmla="*/ 3960860 w 5715284"/>
              <a:gd name="connsiteY34" fmla="*/ 1477936 h 3476130"/>
              <a:gd name="connsiteX35" fmla="*/ 4194221 w 5715284"/>
              <a:gd name="connsiteY35" fmla="*/ 1474761 h 3476130"/>
              <a:gd name="connsiteX36" fmla="*/ 4440285 w 5715284"/>
              <a:gd name="connsiteY36" fmla="*/ 1530323 h 3476130"/>
              <a:gd name="connsiteX37" fmla="*/ 4889547 w 5715284"/>
              <a:gd name="connsiteY37" fmla="*/ 1643036 h 3476130"/>
              <a:gd name="connsiteX38" fmla="*/ 5405485 w 5715284"/>
              <a:gd name="connsiteY38" fmla="*/ 1858936 h 3476130"/>
              <a:gd name="connsiteX39" fmla="*/ 5662659 w 5715284"/>
              <a:gd name="connsiteY39" fmla="*/ 2182785 h 3476130"/>
              <a:gd name="connsiteX40" fmla="*/ 5703935 w 5715284"/>
              <a:gd name="connsiteY40" fmla="*/ 2532036 h 3476130"/>
              <a:gd name="connsiteX41" fmla="*/ 5534073 w 5715284"/>
              <a:gd name="connsiteY41" fmla="*/ 2766985 h 3476130"/>
              <a:gd name="connsiteX42" fmla="*/ 5288010 w 5715284"/>
              <a:gd name="connsiteY42" fmla="*/ 2876524 h 3476130"/>
              <a:gd name="connsiteX43" fmla="*/ 4896148 w 5715284"/>
              <a:gd name="connsiteY43" fmla="*/ 3011996 h 3476130"/>
              <a:gd name="connsiteX44" fmla="*/ 4352972 w 5715284"/>
              <a:gd name="connsiteY44" fmla="*/ 3181323 h 3476130"/>
              <a:gd name="connsiteX45" fmla="*/ 3860847 w 5715284"/>
              <a:gd name="connsiteY45" fmla="*/ 3317848 h 3476130"/>
              <a:gd name="connsiteX46" fmla="*/ 3403647 w 5715284"/>
              <a:gd name="connsiteY46" fmla="*/ 3400398 h 3476130"/>
              <a:gd name="connsiteX47" fmla="*/ 3009947 w 5715284"/>
              <a:gd name="connsiteY47" fmla="*/ 3463898 h 3476130"/>
              <a:gd name="connsiteX48" fmla="*/ 2616247 w 5715284"/>
              <a:gd name="connsiteY48" fmla="*/ 3463898 h 3476130"/>
              <a:gd name="connsiteX49" fmla="*/ 1860597 w 5715284"/>
              <a:gd name="connsiteY49" fmla="*/ 3470248 h 3476130"/>
              <a:gd name="connsiteX50" fmla="*/ 1384347 w 5715284"/>
              <a:gd name="connsiteY50" fmla="*/ 3368648 h 3476130"/>
              <a:gd name="connsiteX51" fmla="*/ 825547 w 5715284"/>
              <a:gd name="connsiteY51" fmla="*/ 3203548 h 3476130"/>
              <a:gd name="connsiteX52" fmla="*/ 431847 w 5715284"/>
              <a:gd name="connsiteY52" fmla="*/ 2854298 h 3476130"/>
              <a:gd name="connsiteX53" fmla="*/ 146097 w 5715284"/>
              <a:gd name="connsiteY53" fmla="*/ 2390748 h 3476130"/>
              <a:gd name="connsiteX54" fmla="*/ 47 w 5715284"/>
              <a:gd name="connsiteY54" fmla="*/ 1558898 h 3476130"/>
              <a:gd name="connsiteX55" fmla="*/ 133397 w 5715284"/>
              <a:gd name="connsiteY55" fmla="*/ 981048 h 3476130"/>
              <a:gd name="connsiteX56" fmla="*/ 400097 w 5715284"/>
              <a:gd name="connsiteY56" fmla="*/ 574648 h 3476130"/>
              <a:gd name="connsiteX57" fmla="*/ 660447 w 5715284"/>
              <a:gd name="connsiteY57" fmla="*/ 244448 h 3476130"/>
              <a:gd name="connsiteX58" fmla="*/ 1092247 w 5715284"/>
              <a:gd name="connsiteY58" fmla="*/ 34898 h 3476130"/>
              <a:gd name="connsiteX59" fmla="*/ 1250997 w 5715284"/>
              <a:gd name="connsiteY59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544935 w 5715284"/>
              <a:gd name="connsiteY33" fmla="*/ 1401735 h 3476130"/>
              <a:gd name="connsiteX34" fmla="*/ 3951335 w 5715284"/>
              <a:gd name="connsiteY34" fmla="*/ 1444599 h 3476130"/>
              <a:gd name="connsiteX35" fmla="*/ 4194221 w 5715284"/>
              <a:gd name="connsiteY35" fmla="*/ 1474761 h 3476130"/>
              <a:gd name="connsiteX36" fmla="*/ 4440285 w 5715284"/>
              <a:gd name="connsiteY36" fmla="*/ 1530323 h 3476130"/>
              <a:gd name="connsiteX37" fmla="*/ 4889547 w 5715284"/>
              <a:gd name="connsiteY37" fmla="*/ 1643036 h 3476130"/>
              <a:gd name="connsiteX38" fmla="*/ 5405485 w 5715284"/>
              <a:gd name="connsiteY38" fmla="*/ 1858936 h 3476130"/>
              <a:gd name="connsiteX39" fmla="*/ 5662659 w 5715284"/>
              <a:gd name="connsiteY39" fmla="*/ 2182785 h 3476130"/>
              <a:gd name="connsiteX40" fmla="*/ 5703935 w 5715284"/>
              <a:gd name="connsiteY40" fmla="*/ 2532036 h 3476130"/>
              <a:gd name="connsiteX41" fmla="*/ 5534073 w 5715284"/>
              <a:gd name="connsiteY41" fmla="*/ 2766985 h 3476130"/>
              <a:gd name="connsiteX42" fmla="*/ 5288010 w 5715284"/>
              <a:gd name="connsiteY42" fmla="*/ 2876524 h 3476130"/>
              <a:gd name="connsiteX43" fmla="*/ 4896148 w 5715284"/>
              <a:gd name="connsiteY43" fmla="*/ 3011996 h 3476130"/>
              <a:gd name="connsiteX44" fmla="*/ 4352972 w 5715284"/>
              <a:gd name="connsiteY44" fmla="*/ 3181323 h 3476130"/>
              <a:gd name="connsiteX45" fmla="*/ 3860847 w 5715284"/>
              <a:gd name="connsiteY45" fmla="*/ 3317848 h 3476130"/>
              <a:gd name="connsiteX46" fmla="*/ 3403647 w 5715284"/>
              <a:gd name="connsiteY46" fmla="*/ 3400398 h 3476130"/>
              <a:gd name="connsiteX47" fmla="*/ 3009947 w 5715284"/>
              <a:gd name="connsiteY47" fmla="*/ 3463898 h 3476130"/>
              <a:gd name="connsiteX48" fmla="*/ 2616247 w 5715284"/>
              <a:gd name="connsiteY48" fmla="*/ 3463898 h 3476130"/>
              <a:gd name="connsiteX49" fmla="*/ 1860597 w 5715284"/>
              <a:gd name="connsiteY49" fmla="*/ 3470248 h 3476130"/>
              <a:gd name="connsiteX50" fmla="*/ 1384347 w 5715284"/>
              <a:gd name="connsiteY50" fmla="*/ 3368648 h 3476130"/>
              <a:gd name="connsiteX51" fmla="*/ 825547 w 5715284"/>
              <a:gd name="connsiteY51" fmla="*/ 3203548 h 3476130"/>
              <a:gd name="connsiteX52" fmla="*/ 431847 w 5715284"/>
              <a:gd name="connsiteY52" fmla="*/ 2854298 h 3476130"/>
              <a:gd name="connsiteX53" fmla="*/ 146097 w 5715284"/>
              <a:gd name="connsiteY53" fmla="*/ 2390748 h 3476130"/>
              <a:gd name="connsiteX54" fmla="*/ 47 w 5715284"/>
              <a:gd name="connsiteY54" fmla="*/ 1558898 h 3476130"/>
              <a:gd name="connsiteX55" fmla="*/ 133397 w 5715284"/>
              <a:gd name="connsiteY55" fmla="*/ 981048 h 3476130"/>
              <a:gd name="connsiteX56" fmla="*/ 400097 w 5715284"/>
              <a:gd name="connsiteY56" fmla="*/ 574648 h 3476130"/>
              <a:gd name="connsiteX57" fmla="*/ 660447 w 5715284"/>
              <a:gd name="connsiteY57" fmla="*/ 244448 h 3476130"/>
              <a:gd name="connsiteX58" fmla="*/ 1092247 w 5715284"/>
              <a:gd name="connsiteY58" fmla="*/ 34898 h 3476130"/>
              <a:gd name="connsiteX59" fmla="*/ 1250997 w 5715284"/>
              <a:gd name="connsiteY59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44935 w 5715284"/>
              <a:gd name="connsiteY32" fmla="*/ 1401735 h 3476130"/>
              <a:gd name="connsiteX33" fmla="*/ 3951335 w 5715284"/>
              <a:gd name="connsiteY33" fmla="*/ 1444599 h 3476130"/>
              <a:gd name="connsiteX34" fmla="*/ 4194221 w 5715284"/>
              <a:gd name="connsiteY34" fmla="*/ 1474761 h 3476130"/>
              <a:gd name="connsiteX35" fmla="*/ 4440285 w 5715284"/>
              <a:gd name="connsiteY35" fmla="*/ 1530323 h 3476130"/>
              <a:gd name="connsiteX36" fmla="*/ 4889547 w 5715284"/>
              <a:gd name="connsiteY36" fmla="*/ 1643036 h 3476130"/>
              <a:gd name="connsiteX37" fmla="*/ 5405485 w 5715284"/>
              <a:gd name="connsiteY37" fmla="*/ 1858936 h 3476130"/>
              <a:gd name="connsiteX38" fmla="*/ 5662659 w 5715284"/>
              <a:gd name="connsiteY38" fmla="*/ 2182785 h 3476130"/>
              <a:gd name="connsiteX39" fmla="*/ 5703935 w 5715284"/>
              <a:gd name="connsiteY39" fmla="*/ 2532036 h 3476130"/>
              <a:gd name="connsiteX40" fmla="*/ 5534073 w 5715284"/>
              <a:gd name="connsiteY40" fmla="*/ 2766985 h 3476130"/>
              <a:gd name="connsiteX41" fmla="*/ 5288010 w 5715284"/>
              <a:gd name="connsiteY41" fmla="*/ 2876524 h 3476130"/>
              <a:gd name="connsiteX42" fmla="*/ 4896148 w 5715284"/>
              <a:gd name="connsiteY42" fmla="*/ 3011996 h 3476130"/>
              <a:gd name="connsiteX43" fmla="*/ 4352972 w 5715284"/>
              <a:gd name="connsiteY43" fmla="*/ 3181323 h 3476130"/>
              <a:gd name="connsiteX44" fmla="*/ 3860847 w 5715284"/>
              <a:gd name="connsiteY44" fmla="*/ 3317848 h 3476130"/>
              <a:gd name="connsiteX45" fmla="*/ 3403647 w 5715284"/>
              <a:gd name="connsiteY45" fmla="*/ 3400398 h 3476130"/>
              <a:gd name="connsiteX46" fmla="*/ 3009947 w 5715284"/>
              <a:gd name="connsiteY46" fmla="*/ 3463898 h 3476130"/>
              <a:gd name="connsiteX47" fmla="*/ 2616247 w 5715284"/>
              <a:gd name="connsiteY47" fmla="*/ 3463898 h 3476130"/>
              <a:gd name="connsiteX48" fmla="*/ 1860597 w 5715284"/>
              <a:gd name="connsiteY48" fmla="*/ 3470248 h 3476130"/>
              <a:gd name="connsiteX49" fmla="*/ 1384347 w 5715284"/>
              <a:gd name="connsiteY49" fmla="*/ 3368648 h 3476130"/>
              <a:gd name="connsiteX50" fmla="*/ 825547 w 5715284"/>
              <a:gd name="connsiteY50" fmla="*/ 3203548 h 3476130"/>
              <a:gd name="connsiteX51" fmla="*/ 431847 w 5715284"/>
              <a:gd name="connsiteY51" fmla="*/ 2854298 h 3476130"/>
              <a:gd name="connsiteX52" fmla="*/ 146097 w 5715284"/>
              <a:gd name="connsiteY52" fmla="*/ 2390748 h 3476130"/>
              <a:gd name="connsiteX53" fmla="*/ 47 w 5715284"/>
              <a:gd name="connsiteY53" fmla="*/ 1558898 h 3476130"/>
              <a:gd name="connsiteX54" fmla="*/ 133397 w 5715284"/>
              <a:gd name="connsiteY54" fmla="*/ 981048 h 3476130"/>
              <a:gd name="connsiteX55" fmla="*/ 400097 w 5715284"/>
              <a:gd name="connsiteY55" fmla="*/ 574648 h 3476130"/>
              <a:gd name="connsiteX56" fmla="*/ 660447 w 5715284"/>
              <a:gd name="connsiteY56" fmla="*/ 244448 h 3476130"/>
              <a:gd name="connsiteX57" fmla="*/ 1092247 w 5715284"/>
              <a:gd name="connsiteY57" fmla="*/ 34898 h 3476130"/>
              <a:gd name="connsiteX58" fmla="*/ 1250997 w 5715284"/>
              <a:gd name="connsiteY58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544935 w 5715284"/>
              <a:gd name="connsiteY31" fmla="*/ 1401735 h 3476130"/>
              <a:gd name="connsiteX32" fmla="*/ 3951335 w 5715284"/>
              <a:gd name="connsiteY32" fmla="*/ 1444599 h 3476130"/>
              <a:gd name="connsiteX33" fmla="*/ 4194221 w 5715284"/>
              <a:gd name="connsiteY33" fmla="*/ 1474761 h 3476130"/>
              <a:gd name="connsiteX34" fmla="*/ 4440285 w 5715284"/>
              <a:gd name="connsiteY34" fmla="*/ 1530323 h 3476130"/>
              <a:gd name="connsiteX35" fmla="*/ 4889547 w 5715284"/>
              <a:gd name="connsiteY35" fmla="*/ 1643036 h 3476130"/>
              <a:gd name="connsiteX36" fmla="*/ 5405485 w 5715284"/>
              <a:gd name="connsiteY36" fmla="*/ 1858936 h 3476130"/>
              <a:gd name="connsiteX37" fmla="*/ 5662659 w 5715284"/>
              <a:gd name="connsiteY37" fmla="*/ 2182785 h 3476130"/>
              <a:gd name="connsiteX38" fmla="*/ 5703935 w 5715284"/>
              <a:gd name="connsiteY38" fmla="*/ 2532036 h 3476130"/>
              <a:gd name="connsiteX39" fmla="*/ 5534073 w 5715284"/>
              <a:gd name="connsiteY39" fmla="*/ 2766985 h 3476130"/>
              <a:gd name="connsiteX40" fmla="*/ 5288010 w 5715284"/>
              <a:gd name="connsiteY40" fmla="*/ 2876524 h 3476130"/>
              <a:gd name="connsiteX41" fmla="*/ 4896148 w 5715284"/>
              <a:gd name="connsiteY41" fmla="*/ 3011996 h 3476130"/>
              <a:gd name="connsiteX42" fmla="*/ 4352972 w 5715284"/>
              <a:gd name="connsiteY42" fmla="*/ 3181323 h 3476130"/>
              <a:gd name="connsiteX43" fmla="*/ 3860847 w 5715284"/>
              <a:gd name="connsiteY43" fmla="*/ 3317848 h 3476130"/>
              <a:gd name="connsiteX44" fmla="*/ 3403647 w 5715284"/>
              <a:gd name="connsiteY44" fmla="*/ 3400398 h 3476130"/>
              <a:gd name="connsiteX45" fmla="*/ 3009947 w 5715284"/>
              <a:gd name="connsiteY45" fmla="*/ 3463898 h 3476130"/>
              <a:gd name="connsiteX46" fmla="*/ 2616247 w 5715284"/>
              <a:gd name="connsiteY46" fmla="*/ 3463898 h 3476130"/>
              <a:gd name="connsiteX47" fmla="*/ 1860597 w 5715284"/>
              <a:gd name="connsiteY47" fmla="*/ 3470248 h 3476130"/>
              <a:gd name="connsiteX48" fmla="*/ 1384347 w 5715284"/>
              <a:gd name="connsiteY48" fmla="*/ 3368648 h 3476130"/>
              <a:gd name="connsiteX49" fmla="*/ 825547 w 5715284"/>
              <a:gd name="connsiteY49" fmla="*/ 3203548 h 3476130"/>
              <a:gd name="connsiteX50" fmla="*/ 431847 w 5715284"/>
              <a:gd name="connsiteY50" fmla="*/ 2854298 h 3476130"/>
              <a:gd name="connsiteX51" fmla="*/ 146097 w 5715284"/>
              <a:gd name="connsiteY51" fmla="*/ 2390748 h 3476130"/>
              <a:gd name="connsiteX52" fmla="*/ 47 w 5715284"/>
              <a:gd name="connsiteY52" fmla="*/ 1558898 h 3476130"/>
              <a:gd name="connsiteX53" fmla="*/ 133397 w 5715284"/>
              <a:gd name="connsiteY53" fmla="*/ 981048 h 3476130"/>
              <a:gd name="connsiteX54" fmla="*/ 400097 w 5715284"/>
              <a:gd name="connsiteY54" fmla="*/ 574648 h 3476130"/>
              <a:gd name="connsiteX55" fmla="*/ 660447 w 5715284"/>
              <a:gd name="connsiteY55" fmla="*/ 244448 h 3476130"/>
              <a:gd name="connsiteX56" fmla="*/ 1092247 w 5715284"/>
              <a:gd name="connsiteY56" fmla="*/ 34898 h 3476130"/>
              <a:gd name="connsiteX57" fmla="*/ 1250997 w 5715284"/>
              <a:gd name="connsiteY57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544935 w 5715284"/>
              <a:gd name="connsiteY30" fmla="*/ 1401735 h 3476130"/>
              <a:gd name="connsiteX31" fmla="*/ 3951335 w 5715284"/>
              <a:gd name="connsiteY31" fmla="*/ 1444599 h 3476130"/>
              <a:gd name="connsiteX32" fmla="*/ 4194221 w 5715284"/>
              <a:gd name="connsiteY32" fmla="*/ 1474761 h 3476130"/>
              <a:gd name="connsiteX33" fmla="*/ 4440285 w 5715284"/>
              <a:gd name="connsiteY33" fmla="*/ 1530323 h 3476130"/>
              <a:gd name="connsiteX34" fmla="*/ 4889547 w 5715284"/>
              <a:gd name="connsiteY34" fmla="*/ 1643036 h 3476130"/>
              <a:gd name="connsiteX35" fmla="*/ 5405485 w 5715284"/>
              <a:gd name="connsiteY35" fmla="*/ 1858936 h 3476130"/>
              <a:gd name="connsiteX36" fmla="*/ 5662659 w 5715284"/>
              <a:gd name="connsiteY36" fmla="*/ 2182785 h 3476130"/>
              <a:gd name="connsiteX37" fmla="*/ 5703935 w 5715284"/>
              <a:gd name="connsiteY37" fmla="*/ 2532036 h 3476130"/>
              <a:gd name="connsiteX38" fmla="*/ 5534073 w 5715284"/>
              <a:gd name="connsiteY38" fmla="*/ 2766985 h 3476130"/>
              <a:gd name="connsiteX39" fmla="*/ 5288010 w 5715284"/>
              <a:gd name="connsiteY39" fmla="*/ 2876524 h 3476130"/>
              <a:gd name="connsiteX40" fmla="*/ 4896148 w 5715284"/>
              <a:gd name="connsiteY40" fmla="*/ 3011996 h 3476130"/>
              <a:gd name="connsiteX41" fmla="*/ 4352972 w 5715284"/>
              <a:gd name="connsiteY41" fmla="*/ 3181323 h 3476130"/>
              <a:gd name="connsiteX42" fmla="*/ 3860847 w 5715284"/>
              <a:gd name="connsiteY42" fmla="*/ 3317848 h 3476130"/>
              <a:gd name="connsiteX43" fmla="*/ 3403647 w 5715284"/>
              <a:gd name="connsiteY43" fmla="*/ 3400398 h 3476130"/>
              <a:gd name="connsiteX44" fmla="*/ 3009947 w 5715284"/>
              <a:gd name="connsiteY44" fmla="*/ 3463898 h 3476130"/>
              <a:gd name="connsiteX45" fmla="*/ 2616247 w 5715284"/>
              <a:gd name="connsiteY45" fmla="*/ 3463898 h 3476130"/>
              <a:gd name="connsiteX46" fmla="*/ 1860597 w 5715284"/>
              <a:gd name="connsiteY46" fmla="*/ 3470248 h 3476130"/>
              <a:gd name="connsiteX47" fmla="*/ 1384347 w 5715284"/>
              <a:gd name="connsiteY47" fmla="*/ 3368648 h 3476130"/>
              <a:gd name="connsiteX48" fmla="*/ 825547 w 5715284"/>
              <a:gd name="connsiteY48" fmla="*/ 3203548 h 3476130"/>
              <a:gd name="connsiteX49" fmla="*/ 431847 w 5715284"/>
              <a:gd name="connsiteY49" fmla="*/ 2854298 h 3476130"/>
              <a:gd name="connsiteX50" fmla="*/ 146097 w 5715284"/>
              <a:gd name="connsiteY50" fmla="*/ 2390748 h 3476130"/>
              <a:gd name="connsiteX51" fmla="*/ 47 w 5715284"/>
              <a:gd name="connsiteY51" fmla="*/ 1558898 h 3476130"/>
              <a:gd name="connsiteX52" fmla="*/ 133397 w 5715284"/>
              <a:gd name="connsiteY52" fmla="*/ 981048 h 3476130"/>
              <a:gd name="connsiteX53" fmla="*/ 400097 w 5715284"/>
              <a:gd name="connsiteY53" fmla="*/ 574648 h 3476130"/>
              <a:gd name="connsiteX54" fmla="*/ 660447 w 5715284"/>
              <a:gd name="connsiteY54" fmla="*/ 244448 h 3476130"/>
              <a:gd name="connsiteX55" fmla="*/ 1092247 w 5715284"/>
              <a:gd name="connsiteY55" fmla="*/ 34898 h 3476130"/>
              <a:gd name="connsiteX56" fmla="*/ 1250997 w 5715284"/>
              <a:gd name="connsiteY56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168697 w 5715284"/>
              <a:gd name="connsiteY29" fmla="*/ 1342998 h 3476130"/>
              <a:gd name="connsiteX30" fmla="*/ 3544935 w 5715284"/>
              <a:gd name="connsiteY30" fmla="*/ 1401735 h 3476130"/>
              <a:gd name="connsiteX31" fmla="*/ 3951335 w 5715284"/>
              <a:gd name="connsiteY31" fmla="*/ 1444599 h 3476130"/>
              <a:gd name="connsiteX32" fmla="*/ 4194221 w 5715284"/>
              <a:gd name="connsiteY32" fmla="*/ 1474761 h 3476130"/>
              <a:gd name="connsiteX33" fmla="*/ 4440285 w 5715284"/>
              <a:gd name="connsiteY33" fmla="*/ 1530323 h 3476130"/>
              <a:gd name="connsiteX34" fmla="*/ 4889547 w 5715284"/>
              <a:gd name="connsiteY34" fmla="*/ 1643036 h 3476130"/>
              <a:gd name="connsiteX35" fmla="*/ 5405485 w 5715284"/>
              <a:gd name="connsiteY35" fmla="*/ 1858936 h 3476130"/>
              <a:gd name="connsiteX36" fmla="*/ 5662659 w 5715284"/>
              <a:gd name="connsiteY36" fmla="*/ 2182785 h 3476130"/>
              <a:gd name="connsiteX37" fmla="*/ 5703935 w 5715284"/>
              <a:gd name="connsiteY37" fmla="*/ 2532036 h 3476130"/>
              <a:gd name="connsiteX38" fmla="*/ 5534073 w 5715284"/>
              <a:gd name="connsiteY38" fmla="*/ 2766985 h 3476130"/>
              <a:gd name="connsiteX39" fmla="*/ 5288010 w 5715284"/>
              <a:gd name="connsiteY39" fmla="*/ 2876524 h 3476130"/>
              <a:gd name="connsiteX40" fmla="*/ 4896148 w 5715284"/>
              <a:gd name="connsiteY40" fmla="*/ 3011996 h 3476130"/>
              <a:gd name="connsiteX41" fmla="*/ 4352972 w 5715284"/>
              <a:gd name="connsiteY41" fmla="*/ 3181323 h 3476130"/>
              <a:gd name="connsiteX42" fmla="*/ 3860847 w 5715284"/>
              <a:gd name="connsiteY42" fmla="*/ 3317848 h 3476130"/>
              <a:gd name="connsiteX43" fmla="*/ 3403647 w 5715284"/>
              <a:gd name="connsiteY43" fmla="*/ 3400398 h 3476130"/>
              <a:gd name="connsiteX44" fmla="*/ 3009947 w 5715284"/>
              <a:gd name="connsiteY44" fmla="*/ 3463898 h 3476130"/>
              <a:gd name="connsiteX45" fmla="*/ 2616247 w 5715284"/>
              <a:gd name="connsiteY45" fmla="*/ 3463898 h 3476130"/>
              <a:gd name="connsiteX46" fmla="*/ 1860597 w 5715284"/>
              <a:gd name="connsiteY46" fmla="*/ 3470248 h 3476130"/>
              <a:gd name="connsiteX47" fmla="*/ 1384347 w 5715284"/>
              <a:gd name="connsiteY47" fmla="*/ 3368648 h 3476130"/>
              <a:gd name="connsiteX48" fmla="*/ 825547 w 5715284"/>
              <a:gd name="connsiteY48" fmla="*/ 3203548 h 3476130"/>
              <a:gd name="connsiteX49" fmla="*/ 431847 w 5715284"/>
              <a:gd name="connsiteY49" fmla="*/ 2854298 h 3476130"/>
              <a:gd name="connsiteX50" fmla="*/ 146097 w 5715284"/>
              <a:gd name="connsiteY50" fmla="*/ 2390748 h 3476130"/>
              <a:gd name="connsiteX51" fmla="*/ 47 w 5715284"/>
              <a:gd name="connsiteY51" fmla="*/ 1558898 h 3476130"/>
              <a:gd name="connsiteX52" fmla="*/ 133397 w 5715284"/>
              <a:gd name="connsiteY52" fmla="*/ 981048 h 3476130"/>
              <a:gd name="connsiteX53" fmla="*/ 400097 w 5715284"/>
              <a:gd name="connsiteY53" fmla="*/ 574648 h 3476130"/>
              <a:gd name="connsiteX54" fmla="*/ 660447 w 5715284"/>
              <a:gd name="connsiteY54" fmla="*/ 244448 h 3476130"/>
              <a:gd name="connsiteX55" fmla="*/ 1092247 w 5715284"/>
              <a:gd name="connsiteY55" fmla="*/ 34898 h 3476130"/>
              <a:gd name="connsiteX56" fmla="*/ 1250997 w 5715284"/>
              <a:gd name="connsiteY56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168697 w 5715284"/>
              <a:gd name="connsiteY29" fmla="*/ 1342998 h 3476130"/>
              <a:gd name="connsiteX30" fmla="*/ 3583035 w 5715284"/>
              <a:gd name="connsiteY30" fmla="*/ 1373160 h 3476130"/>
              <a:gd name="connsiteX31" fmla="*/ 3951335 w 5715284"/>
              <a:gd name="connsiteY31" fmla="*/ 1444599 h 3476130"/>
              <a:gd name="connsiteX32" fmla="*/ 4194221 w 5715284"/>
              <a:gd name="connsiteY32" fmla="*/ 1474761 h 3476130"/>
              <a:gd name="connsiteX33" fmla="*/ 4440285 w 5715284"/>
              <a:gd name="connsiteY33" fmla="*/ 1530323 h 3476130"/>
              <a:gd name="connsiteX34" fmla="*/ 4889547 w 5715284"/>
              <a:gd name="connsiteY34" fmla="*/ 1643036 h 3476130"/>
              <a:gd name="connsiteX35" fmla="*/ 5405485 w 5715284"/>
              <a:gd name="connsiteY35" fmla="*/ 1858936 h 3476130"/>
              <a:gd name="connsiteX36" fmla="*/ 5662659 w 5715284"/>
              <a:gd name="connsiteY36" fmla="*/ 2182785 h 3476130"/>
              <a:gd name="connsiteX37" fmla="*/ 5703935 w 5715284"/>
              <a:gd name="connsiteY37" fmla="*/ 2532036 h 3476130"/>
              <a:gd name="connsiteX38" fmla="*/ 5534073 w 5715284"/>
              <a:gd name="connsiteY38" fmla="*/ 2766985 h 3476130"/>
              <a:gd name="connsiteX39" fmla="*/ 5288010 w 5715284"/>
              <a:gd name="connsiteY39" fmla="*/ 2876524 h 3476130"/>
              <a:gd name="connsiteX40" fmla="*/ 4896148 w 5715284"/>
              <a:gd name="connsiteY40" fmla="*/ 3011996 h 3476130"/>
              <a:gd name="connsiteX41" fmla="*/ 4352972 w 5715284"/>
              <a:gd name="connsiteY41" fmla="*/ 3181323 h 3476130"/>
              <a:gd name="connsiteX42" fmla="*/ 3860847 w 5715284"/>
              <a:gd name="connsiteY42" fmla="*/ 3317848 h 3476130"/>
              <a:gd name="connsiteX43" fmla="*/ 3403647 w 5715284"/>
              <a:gd name="connsiteY43" fmla="*/ 3400398 h 3476130"/>
              <a:gd name="connsiteX44" fmla="*/ 3009947 w 5715284"/>
              <a:gd name="connsiteY44" fmla="*/ 3463898 h 3476130"/>
              <a:gd name="connsiteX45" fmla="*/ 2616247 w 5715284"/>
              <a:gd name="connsiteY45" fmla="*/ 3463898 h 3476130"/>
              <a:gd name="connsiteX46" fmla="*/ 1860597 w 5715284"/>
              <a:gd name="connsiteY46" fmla="*/ 3470248 h 3476130"/>
              <a:gd name="connsiteX47" fmla="*/ 1384347 w 5715284"/>
              <a:gd name="connsiteY47" fmla="*/ 3368648 h 3476130"/>
              <a:gd name="connsiteX48" fmla="*/ 825547 w 5715284"/>
              <a:gd name="connsiteY48" fmla="*/ 3203548 h 3476130"/>
              <a:gd name="connsiteX49" fmla="*/ 431847 w 5715284"/>
              <a:gd name="connsiteY49" fmla="*/ 2854298 h 3476130"/>
              <a:gd name="connsiteX50" fmla="*/ 146097 w 5715284"/>
              <a:gd name="connsiteY50" fmla="*/ 2390748 h 3476130"/>
              <a:gd name="connsiteX51" fmla="*/ 47 w 5715284"/>
              <a:gd name="connsiteY51" fmla="*/ 1558898 h 3476130"/>
              <a:gd name="connsiteX52" fmla="*/ 133397 w 5715284"/>
              <a:gd name="connsiteY52" fmla="*/ 981048 h 3476130"/>
              <a:gd name="connsiteX53" fmla="*/ 400097 w 5715284"/>
              <a:gd name="connsiteY53" fmla="*/ 574648 h 3476130"/>
              <a:gd name="connsiteX54" fmla="*/ 660447 w 5715284"/>
              <a:gd name="connsiteY54" fmla="*/ 244448 h 3476130"/>
              <a:gd name="connsiteX55" fmla="*/ 1092247 w 5715284"/>
              <a:gd name="connsiteY55" fmla="*/ 34898 h 3476130"/>
              <a:gd name="connsiteX56" fmla="*/ 1250997 w 5715284"/>
              <a:gd name="connsiteY56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168697 w 5715284"/>
              <a:gd name="connsiteY28" fmla="*/ 134299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3168697 w 5715284"/>
              <a:gd name="connsiteY27" fmla="*/ 134299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922634 w 5715284"/>
              <a:gd name="connsiteY26" fmla="*/ 1323948 h 3476130"/>
              <a:gd name="connsiteX27" fmla="*/ 3168697 w 5715284"/>
              <a:gd name="connsiteY27" fmla="*/ 134299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95870 w 5715284"/>
              <a:gd name="connsiteY25" fmla="*/ 1426083 h 3476130"/>
              <a:gd name="connsiteX26" fmla="*/ 2641647 w 5715284"/>
              <a:gd name="connsiteY26" fmla="*/ 1863698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95870 w 5715284"/>
              <a:gd name="connsiteY25" fmla="*/ 1426083 h 3476130"/>
              <a:gd name="connsiteX26" fmla="*/ 2803572 w 5715284"/>
              <a:gd name="connsiteY26" fmla="*/ 1373161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76820 w 5715284"/>
              <a:gd name="connsiteY25" fmla="*/ 1416558 h 3476130"/>
              <a:gd name="connsiteX26" fmla="*/ 2803572 w 5715284"/>
              <a:gd name="connsiteY26" fmla="*/ 1373161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47972 w 5715284"/>
              <a:gd name="connsiteY24" fmla="*/ 1531911 h 3476130"/>
              <a:gd name="connsiteX25" fmla="*/ 2676820 w 5715284"/>
              <a:gd name="connsiteY25" fmla="*/ 1416558 h 3476130"/>
              <a:gd name="connsiteX26" fmla="*/ 2803572 w 5715284"/>
              <a:gd name="connsiteY26" fmla="*/ 1373161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447972 w 5715284"/>
              <a:gd name="connsiteY23" fmla="*/ 1531911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55884 w 5715284"/>
              <a:gd name="connsiteY22" fmla="*/ 1530323 h 3476130"/>
              <a:gd name="connsiteX23" fmla="*/ 2447972 w 5715284"/>
              <a:gd name="connsiteY23" fmla="*/ 1531911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55884 w 5715284"/>
              <a:gd name="connsiteY22" fmla="*/ 1530323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7309 w 5715284"/>
              <a:gd name="connsiteY22" fmla="*/ 1496985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2055859 w 5715284"/>
              <a:gd name="connsiteY21" fmla="*/ 1430310 h 3476130"/>
              <a:gd name="connsiteX22" fmla="*/ 2227309 w 5715284"/>
              <a:gd name="connsiteY22" fmla="*/ 1496985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2055859 w 5715284"/>
              <a:gd name="connsiteY21" fmla="*/ 1430310 h 3476130"/>
              <a:gd name="connsiteX22" fmla="*/ 2222547 w 5715284"/>
              <a:gd name="connsiteY22" fmla="*/ 1435072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2055859 w 5715284"/>
              <a:gd name="connsiteY20" fmla="*/ 1430310 h 3476130"/>
              <a:gd name="connsiteX21" fmla="*/ 2222547 w 5715284"/>
              <a:gd name="connsiteY21" fmla="*/ 1435072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822497 w 5715284"/>
              <a:gd name="connsiteY19" fmla="*/ 1455710 h 3476130"/>
              <a:gd name="connsiteX20" fmla="*/ 2055859 w 5715284"/>
              <a:gd name="connsiteY20" fmla="*/ 1430310 h 3476130"/>
              <a:gd name="connsiteX21" fmla="*/ 2222547 w 5715284"/>
              <a:gd name="connsiteY21" fmla="*/ 1435072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822497 w 5715284"/>
              <a:gd name="connsiteY19" fmla="*/ 1455710 h 3476130"/>
              <a:gd name="connsiteX20" fmla="*/ 2046334 w 5715284"/>
              <a:gd name="connsiteY20" fmla="*/ 1377922 h 3476130"/>
              <a:gd name="connsiteX21" fmla="*/ 2222547 w 5715284"/>
              <a:gd name="connsiteY21" fmla="*/ 1435072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822497 w 5715284"/>
              <a:gd name="connsiteY19" fmla="*/ 1455710 h 3476130"/>
              <a:gd name="connsiteX20" fmla="*/ 2046334 w 5715284"/>
              <a:gd name="connsiteY20" fmla="*/ 1377922 h 3476130"/>
              <a:gd name="connsiteX21" fmla="*/ 2241597 w 5715284"/>
              <a:gd name="connsiteY21" fmla="*/ 1430310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822497 w 5715284"/>
              <a:gd name="connsiteY18" fmla="*/ 1455710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655809 w 5715284"/>
              <a:gd name="connsiteY17" fmla="*/ 1474760 h 3476130"/>
              <a:gd name="connsiteX18" fmla="*/ 1822497 w 5715284"/>
              <a:gd name="connsiteY18" fmla="*/ 1455710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655809 w 5715284"/>
              <a:gd name="connsiteY17" fmla="*/ 1474760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325610 w 5715284"/>
              <a:gd name="connsiteY16" fmla="*/ 1819248 h 3476130"/>
              <a:gd name="connsiteX17" fmla="*/ 1655809 w 5715284"/>
              <a:gd name="connsiteY17" fmla="*/ 1474760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655809 w 5715284"/>
              <a:gd name="connsiteY17" fmla="*/ 1474760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441496 w 5715284"/>
              <a:gd name="connsiteY27" fmla="*/ 1446185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441496 w 5715284"/>
              <a:gd name="connsiteY27" fmla="*/ 1446185 h 3476130"/>
              <a:gd name="connsiteX28" fmla="*/ 3951335 w 5715284"/>
              <a:gd name="connsiteY28" fmla="*/ 1444599 h 3476130"/>
              <a:gd name="connsiteX29" fmla="*/ 4194221 w 5715284"/>
              <a:gd name="connsiteY29" fmla="*/ 1541436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441496 w 5715284"/>
              <a:gd name="connsiteY27" fmla="*/ 1446185 h 3476130"/>
              <a:gd name="connsiteX28" fmla="*/ 3951335 w 5715284"/>
              <a:gd name="connsiteY28" fmla="*/ 1444599 h 3476130"/>
              <a:gd name="connsiteX29" fmla="*/ 4194221 w 5715284"/>
              <a:gd name="connsiteY29" fmla="*/ 1541436 h 3476130"/>
              <a:gd name="connsiteX30" fmla="*/ 4449935 w 5715284"/>
              <a:gd name="connsiteY30" fmla="*/ 158747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7802"/>
              <a:gd name="connsiteY0" fmla="*/ 3148 h 3476130"/>
              <a:gd name="connsiteX1" fmla="*/ 1257347 w 5717802"/>
              <a:gd name="connsiteY1" fmla="*/ 72998 h 3476130"/>
              <a:gd name="connsiteX2" fmla="*/ 1320847 w 5717802"/>
              <a:gd name="connsiteY2" fmla="*/ 212698 h 3476130"/>
              <a:gd name="connsiteX3" fmla="*/ 1282747 w 5717802"/>
              <a:gd name="connsiteY3" fmla="*/ 346048 h 3476130"/>
              <a:gd name="connsiteX4" fmla="*/ 1231947 w 5717802"/>
              <a:gd name="connsiteY4" fmla="*/ 453998 h 3476130"/>
              <a:gd name="connsiteX5" fmla="*/ 1136697 w 5717802"/>
              <a:gd name="connsiteY5" fmla="*/ 536548 h 3476130"/>
              <a:gd name="connsiteX6" fmla="*/ 965247 w 5717802"/>
              <a:gd name="connsiteY6" fmla="*/ 707998 h 3476130"/>
              <a:gd name="connsiteX7" fmla="*/ 933497 w 5717802"/>
              <a:gd name="connsiteY7" fmla="*/ 822298 h 3476130"/>
              <a:gd name="connsiteX8" fmla="*/ 977947 w 5717802"/>
              <a:gd name="connsiteY8" fmla="*/ 1012798 h 3476130"/>
              <a:gd name="connsiteX9" fmla="*/ 946197 w 5717802"/>
              <a:gd name="connsiteY9" fmla="*/ 1196948 h 3476130"/>
              <a:gd name="connsiteX10" fmla="*/ 876347 w 5717802"/>
              <a:gd name="connsiteY10" fmla="*/ 1304898 h 3476130"/>
              <a:gd name="connsiteX11" fmla="*/ 781097 w 5717802"/>
              <a:gd name="connsiteY11" fmla="*/ 1368398 h 3476130"/>
              <a:gd name="connsiteX12" fmla="*/ 717597 w 5717802"/>
              <a:gd name="connsiteY12" fmla="*/ 1552548 h 3476130"/>
              <a:gd name="connsiteX13" fmla="*/ 812847 w 5717802"/>
              <a:gd name="connsiteY13" fmla="*/ 1628748 h 3476130"/>
              <a:gd name="connsiteX14" fmla="*/ 1009697 w 5717802"/>
              <a:gd name="connsiteY14" fmla="*/ 1698598 h 3476130"/>
              <a:gd name="connsiteX15" fmla="*/ 1168447 w 5717802"/>
              <a:gd name="connsiteY15" fmla="*/ 1857348 h 3476130"/>
              <a:gd name="connsiteX16" fmla="*/ 1290225 w 5717802"/>
              <a:gd name="connsiteY16" fmla="*/ 1743048 h 3476130"/>
              <a:gd name="connsiteX17" fmla="*/ 1761963 w 5717802"/>
              <a:gd name="connsiteY17" fmla="*/ 1516035 h 3476130"/>
              <a:gd name="connsiteX18" fmla="*/ 1900744 w 5717802"/>
              <a:gd name="connsiteY18" fmla="*/ 1411260 h 3476130"/>
              <a:gd name="connsiteX19" fmla="*/ 2030250 w 5717802"/>
              <a:gd name="connsiteY19" fmla="*/ 1444597 h 3476130"/>
              <a:gd name="connsiteX20" fmla="*/ 2257681 w 5717802"/>
              <a:gd name="connsiteY20" fmla="*/ 1519210 h 3476130"/>
              <a:gd name="connsiteX21" fmla="*/ 2476547 w 5717802"/>
              <a:gd name="connsiteY21" fmla="*/ 1469998 h 3476130"/>
              <a:gd name="connsiteX22" fmla="*/ 2551365 w 5717802"/>
              <a:gd name="connsiteY22" fmla="*/ 1480058 h 3476130"/>
              <a:gd name="connsiteX23" fmla="*/ 2641063 w 5717802"/>
              <a:gd name="connsiteY23" fmla="*/ 1496967 h 3476130"/>
              <a:gd name="connsiteX24" fmla="*/ 2803572 w 5717802"/>
              <a:gd name="connsiteY24" fmla="*/ 1373161 h 3476130"/>
              <a:gd name="connsiteX25" fmla="*/ 2945152 w 5717802"/>
              <a:gd name="connsiteY25" fmla="*/ 1355698 h 3476130"/>
              <a:gd name="connsiteX26" fmla="*/ 3196896 w 5717802"/>
              <a:gd name="connsiteY26" fmla="*/ 1377923 h 3476130"/>
              <a:gd name="connsiteX27" fmla="*/ 3441496 w 5717802"/>
              <a:gd name="connsiteY27" fmla="*/ 1446185 h 3476130"/>
              <a:gd name="connsiteX28" fmla="*/ 3951335 w 5717802"/>
              <a:gd name="connsiteY28" fmla="*/ 1444599 h 3476130"/>
              <a:gd name="connsiteX29" fmla="*/ 4194221 w 5717802"/>
              <a:gd name="connsiteY29" fmla="*/ 1541436 h 3476130"/>
              <a:gd name="connsiteX30" fmla="*/ 4449935 w 5717802"/>
              <a:gd name="connsiteY30" fmla="*/ 1587473 h 3476130"/>
              <a:gd name="connsiteX31" fmla="*/ 4889547 w 5717802"/>
              <a:gd name="connsiteY31" fmla="*/ 1643036 h 3476130"/>
              <a:gd name="connsiteX32" fmla="*/ 5337932 w 5717802"/>
              <a:gd name="connsiteY32" fmla="*/ 1877986 h 3476130"/>
              <a:gd name="connsiteX33" fmla="*/ 5662659 w 5717802"/>
              <a:gd name="connsiteY33" fmla="*/ 2182785 h 3476130"/>
              <a:gd name="connsiteX34" fmla="*/ 5703935 w 5717802"/>
              <a:gd name="connsiteY34" fmla="*/ 2532036 h 3476130"/>
              <a:gd name="connsiteX35" fmla="*/ 5534073 w 5717802"/>
              <a:gd name="connsiteY35" fmla="*/ 2766985 h 3476130"/>
              <a:gd name="connsiteX36" fmla="*/ 5288010 w 5717802"/>
              <a:gd name="connsiteY36" fmla="*/ 2876524 h 3476130"/>
              <a:gd name="connsiteX37" fmla="*/ 4896148 w 5717802"/>
              <a:gd name="connsiteY37" fmla="*/ 3011996 h 3476130"/>
              <a:gd name="connsiteX38" fmla="*/ 4352972 w 5717802"/>
              <a:gd name="connsiteY38" fmla="*/ 3181323 h 3476130"/>
              <a:gd name="connsiteX39" fmla="*/ 3860847 w 5717802"/>
              <a:gd name="connsiteY39" fmla="*/ 3317848 h 3476130"/>
              <a:gd name="connsiteX40" fmla="*/ 3403647 w 5717802"/>
              <a:gd name="connsiteY40" fmla="*/ 3400398 h 3476130"/>
              <a:gd name="connsiteX41" fmla="*/ 3009947 w 5717802"/>
              <a:gd name="connsiteY41" fmla="*/ 3463898 h 3476130"/>
              <a:gd name="connsiteX42" fmla="*/ 2616247 w 5717802"/>
              <a:gd name="connsiteY42" fmla="*/ 3463898 h 3476130"/>
              <a:gd name="connsiteX43" fmla="*/ 1860597 w 5717802"/>
              <a:gd name="connsiteY43" fmla="*/ 3470248 h 3476130"/>
              <a:gd name="connsiteX44" fmla="*/ 1384347 w 5717802"/>
              <a:gd name="connsiteY44" fmla="*/ 3368648 h 3476130"/>
              <a:gd name="connsiteX45" fmla="*/ 825547 w 5717802"/>
              <a:gd name="connsiteY45" fmla="*/ 3203548 h 3476130"/>
              <a:gd name="connsiteX46" fmla="*/ 431847 w 5717802"/>
              <a:gd name="connsiteY46" fmla="*/ 2854298 h 3476130"/>
              <a:gd name="connsiteX47" fmla="*/ 146097 w 5717802"/>
              <a:gd name="connsiteY47" fmla="*/ 2390748 h 3476130"/>
              <a:gd name="connsiteX48" fmla="*/ 47 w 5717802"/>
              <a:gd name="connsiteY48" fmla="*/ 1558898 h 3476130"/>
              <a:gd name="connsiteX49" fmla="*/ 133397 w 5717802"/>
              <a:gd name="connsiteY49" fmla="*/ 981048 h 3476130"/>
              <a:gd name="connsiteX50" fmla="*/ 400097 w 5717802"/>
              <a:gd name="connsiteY50" fmla="*/ 574648 h 3476130"/>
              <a:gd name="connsiteX51" fmla="*/ 660447 w 5717802"/>
              <a:gd name="connsiteY51" fmla="*/ 244448 h 3476130"/>
              <a:gd name="connsiteX52" fmla="*/ 1092247 w 5717802"/>
              <a:gd name="connsiteY52" fmla="*/ 34898 h 3476130"/>
              <a:gd name="connsiteX53" fmla="*/ 1250997 w 5717802"/>
              <a:gd name="connsiteY53" fmla="*/ 3148 h 3476130"/>
              <a:gd name="connsiteX0" fmla="*/ 1250997 w 5708626"/>
              <a:gd name="connsiteY0" fmla="*/ 3148 h 3476130"/>
              <a:gd name="connsiteX1" fmla="*/ 1257347 w 5708626"/>
              <a:gd name="connsiteY1" fmla="*/ 72998 h 3476130"/>
              <a:gd name="connsiteX2" fmla="*/ 1320847 w 5708626"/>
              <a:gd name="connsiteY2" fmla="*/ 212698 h 3476130"/>
              <a:gd name="connsiteX3" fmla="*/ 1282747 w 5708626"/>
              <a:gd name="connsiteY3" fmla="*/ 346048 h 3476130"/>
              <a:gd name="connsiteX4" fmla="*/ 1231947 w 5708626"/>
              <a:gd name="connsiteY4" fmla="*/ 453998 h 3476130"/>
              <a:gd name="connsiteX5" fmla="*/ 1136697 w 5708626"/>
              <a:gd name="connsiteY5" fmla="*/ 536548 h 3476130"/>
              <a:gd name="connsiteX6" fmla="*/ 965247 w 5708626"/>
              <a:gd name="connsiteY6" fmla="*/ 707998 h 3476130"/>
              <a:gd name="connsiteX7" fmla="*/ 933497 w 5708626"/>
              <a:gd name="connsiteY7" fmla="*/ 822298 h 3476130"/>
              <a:gd name="connsiteX8" fmla="*/ 977947 w 5708626"/>
              <a:gd name="connsiteY8" fmla="*/ 1012798 h 3476130"/>
              <a:gd name="connsiteX9" fmla="*/ 946197 w 5708626"/>
              <a:gd name="connsiteY9" fmla="*/ 1196948 h 3476130"/>
              <a:gd name="connsiteX10" fmla="*/ 876347 w 5708626"/>
              <a:gd name="connsiteY10" fmla="*/ 1304898 h 3476130"/>
              <a:gd name="connsiteX11" fmla="*/ 781097 w 5708626"/>
              <a:gd name="connsiteY11" fmla="*/ 1368398 h 3476130"/>
              <a:gd name="connsiteX12" fmla="*/ 717597 w 5708626"/>
              <a:gd name="connsiteY12" fmla="*/ 1552548 h 3476130"/>
              <a:gd name="connsiteX13" fmla="*/ 812847 w 5708626"/>
              <a:gd name="connsiteY13" fmla="*/ 1628748 h 3476130"/>
              <a:gd name="connsiteX14" fmla="*/ 1009697 w 5708626"/>
              <a:gd name="connsiteY14" fmla="*/ 1698598 h 3476130"/>
              <a:gd name="connsiteX15" fmla="*/ 1168447 w 5708626"/>
              <a:gd name="connsiteY15" fmla="*/ 1857348 h 3476130"/>
              <a:gd name="connsiteX16" fmla="*/ 1290225 w 5708626"/>
              <a:gd name="connsiteY16" fmla="*/ 1743048 h 3476130"/>
              <a:gd name="connsiteX17" fmla="*/ 1761963 w 5708626"/>
              <a:gd name="connsiteY17" fmla="*/ 1516035 h 3476130"/>
              <a:gd name="connsiteX18" fmla="*/ 1900744 w 5708626"/>
              <a:gd name="connsiteY18" fmla="*/ 1411260 h 3476130"/>
              <a:gd name="connsiteX19" fmla="*/ 2030250 w 5708626"/>
              <a:gd name="connsiteY19" fmla="*/ 1444597 h 3476130"/>
              <a:gd name="connsiteX20" fmla="*/ 2257681 w 5708626"/>
              <a:gd name="connsiteY20" fmla="*/ 1519210 h 3476130"/>
              <a:gd name="connsiteX21" fmla="*/ 2476547 w 5708626"/>
              <a:gd name="connsiteY21" fmla="*/ 1469998 h 3476130"/>
              <a:gd name="connsiteX22" fmla="*/ 2551365 w 5708626"/>
              <a:gd name="connsiteY22" fmla="*/ 1480058 h 3476130"/>
              <a:gd name="connsiteX23" fmla="*/ 2641063 w 5708626"/>
              <a:gd name="connsiteY23" fmla="*/ 1496967 h 3476130"/>
              <a:gd name="connsiteX24" fmla="*/ 2803572 w 5708626"/>
              <a:gd name="connsiteY24" fmla="*/ 1373161 h 3476130"/>
              <a:gd name="connsiteX25" fmla="*/ 2945152 w 5708626"/>
              <a:gd name="connsiteY25" fmla="*/ 1355698 h 3476130"/>
              <a:gd name="connsiteX26" fmla="*/ 3196896 w 5708626"/>
              <a:gd name="connsiteY26" fmla="*/ 1377923 h 3476130"/>
              <a:gd name="connsiteX27" fmla="*/ 3441496 w 5708626"/>
              <a:gd name="connsiteY27" fmla="*/ 1446185 h 3476130"/>
              <a:gd name="connsiteX28" fmla="*/ 3951335 w 5708626"/>
              <a:gd name="connsiteY28" fmla="*/ 1444599 h 3476130"/>
              <a:gd name="connsiteX29" fmla="*/ 4194221 w 5708626"/>
              <a:gd name="connsiteY29" fmla="*/ 1541436 h 3476130"/>
              <a:gd name="connsiteX30" fmla="*/ 4449935 w 5708626"/>
              <a:gd name="connsiteY30" fmla="*/ 1587473 h 3476130"/>
              <a:gd name="connsiteX31" fmla="*/ 4889547 w 5708626"/>
              <a:gd name="connsiteY31" fmla="*/ 1643036 h 3476130"/>
              <a:gd name="connsiteX32" fmla="*/ 5337932 w 5708626"/>
              <a:gd name="connsiteY32" fmla="*/ 1877986 h 3476130"/>
              <a:gd name="connsiteX33" fmla="*/ 5590282 w 5708626"/>
              <a:gd name="connsiteY33" fmla="*/ 2168497 h 3476130"/>
              <a:gd name="connsiteX34" fmla="*/ 5703935 w 5708626"/>
              <a:gd name="connsiteY34" fmla="*/ 2532036 h 3476130"/>
              <a:gd name="connsiteX35" fmla="*/ 5534073 w 5708626"/>
              <a:gd name="connsiteY35" fmla="*/ 2766985 h 3476130"/>
              <a:gd name="connsiteX36" fmla="*/ 5288010 w 5708626"/>
              <a:gd name="connsiteY36" fmla="*/ 2876524 h 3476130"/>
              <a:gd name="connsiteX37" fmla="*/ 4896148 w 5708626"/>
              <a:gd name="connsiteY37" fmla="*/ 3011996 h 3476130"/>
              <a:gd name="connsiteX38" fmla="*/ 4352972 w 5708626"/>
              <a:gd name="connsiteY38" fmla="*/ 3181323 h 3476130"/>
              <a:gd name="connsiteX39" fmla="*/ 3860847 w 5708626"/>
              <a:gd name="connsiteY39" fmla="*/ 3317848 h 3476130"/>
              <a:gd name="connsiteX40" fmla="*/ 3403647 w 5708626"/>
              <a:gd name="connsiteY40" fmla="*/ 3400398 h 3476130"/>
              <a:gd name="connsiteX41" fmla="*/ 3009947 w 5708626"/>
              <a:gd name="connsiteY41" fmla="*/ 3463898 h 3476130"/>
              <a:gd name="connsiteX42" fmla="*/ 2616247 w 5708626"/>
              <a:gd name="connsiteY42" fmla="*/ 3463898 h 3476130"/>
              <a:gd name="connsiteX43" fmla="*/ 1860597 w 5708626"/>
              <a:gd name="connsiteY43" fmla="*/ 3470248 h 3476130"/>
              <a:gd name="connsiteX44" fmla="*/ 1384347 w 5708626"/>
              <a:gd name="connsiteY44" fmla="*/ 3368648 h 3476130"/>
              <a:gd name="connsiteX45" fmla="*/ 825547 w 5708626"/>
              <a:gd name="connsiteY45" fmla="*/ 3203548 h 3476130"/>
              <a:gd name="connsiteX46" fmla="*/ 431847 w 5708626"/>
              <a:gd name="connsiteY46" fmla="*/ 2854298 h 3476130"/>
              <a:gd name="connsiteX47" fmla="*/ 146097 w 5708626"/>
              <a:gd name="connsiteY47" fmla="*/ 2390748 h 3476130"/>
              <a:gd name="connsiteX48" fmla="*/ 47 w 5708626"/>
              <a:gd name="connsiteY48" fmla="*/ 1558898 h 3476130"/>
              <a:gd name="connsiteX49" fmla="*/ 133397 w 5708626"/>
              <a:gd name="connsiteY49" fmla="*/ 981048 h 3476130"/>
              <a:gd name="connsiteX50" fmla="*/ 400097 w 5708626"/>
              <a:gd name="connsiteY50" fmla="*/ 574648 h 3476130"/>
              <a:gd name="connsiteX51" fmla="*/ 660447 w 5708626"/>
              <a:gd name="connsiteY51" fmla="*/ 244448 h 3476130"/>
              <a:gd name="connsiteX52" fmla="*/ 1092247 w 5708626"/>
              <a:gd name="connsiteY52" fmla="*/ 34898 h 3476130"/>
              <a:gd name="connsiteX53" fmla="*/ 1250997 w 5708626"/>
              <a:gd name="connsiteY53" fmla="*/ 3148 h 3476130"/>
              <a:gd name="connsiteX0" fmla="*/ 1250997 w 5628347"/>
              <a:gd name="connsiteY0" fmla="*/ 3148 h 3476130"/>
              <a:gd name="connsiteX1" fmla="*/ 1257347 w 5628347"/>
              <a:gd name="connsiteY1" fmla="*/ 72998 h 3476130"/>
              <a:gd name="connsiteX2" fmla="*/ 1320847 w 5628347"/>
              <a:gd name="connsiteY2" fmla="*/ 212698 h 3476130"/>
              <a:gd name="connsiteX3" fmla="*/ 1282747 w 5628347"/>
              <a:gd name="connsiteY3" fmla="*/ 346048 h 3476130"/>
              <a:gd name="connsiteX4" fmla="*/ 1231947 w 5628347"/>
              <a:gd name="connsiteY4" fmla="*/ 453998 h 3476130"/>
              <a:gd name="connsiteX5" fmla="*/ 1136697 w 5628347"/>
              <a:gd name="connsiteY5" fmla="*/ 536548 h 3476130"/>
              <a:gd name="connsiteX6" fmla="*/ 965247 w 5628347"/>
              <a:gd name="connsiteY6" fmla="*/ 707998 h 3476130"/>
              <a:gd name="connsiteX7" fmla="*/ 933497 w 5628347"/>
              <a:gd name="connsiteY7" fmla="*/ 822298 h 3476130"/>
              <a:gd name="connsiteX8" fmla="*/ 977947 w 5628347"/>
              <a:gd name="connsiteY8" fmla="*/ 1012798 h 3476130"/>
              <a:gd name="connsiteX9" fmla="*/ 946197 w 5628347"/>
              <a:gd name="connsiteY9" fmla="*/ 1196948 h 3476130"/>
              <a:gd name="connsiteX10" fmla="*/ 876347 w 5628347"/>
              <a:gd name="connsiteY10" fmla="*/ 1304898 h 3476130"/>
              <a:gd name="connsiteX11" fmla="*/ 781097 w 5628347"/>
              <a:gd name="connsiteY11" fmla="*/ 1368398 h 3476130"/>
              <a:gd name="connsiteX12" fmla="*/ 717597 w 5628347"/>
              <a:gd name="connsiteY12" fmla="*/ 1552548 h 3476130"/>
              <a:gd name="connsiteX13" fmla="*/ 812847 w 5628347"/>
              <a:gd name="connsiteY13" fmla="*/ 1628748 h 3476130"/>
              <a:gd name="connsiteX14" fmla="*/ 1009697 w 5628347"/>
              <a:gd name="connsiteY14" fmla="*/ 1698598 h 3476130"/>
              <a:gd name="connsiteX15" fmla="*/ 1168447 w 5628347"/>
              <a:gd name="connsiteY15" fmla="*/ 1857348 h 3476130"/>
              <a:gd name="connsiteX16" fmla="*/ 1290225 w 5628347"/>
              <a:gd name="connsiteY16" fmla="*/ 1743048 h 3476130"/>
              <a:gd name="connsiteX17" fmla="*/ 1761963 w 5628347"/>
              <a:gd name="connsiteY17" fmla="*/ 1516035 h 3476130"/>
              <a:gd name="connsiteX18" fmla="*/ 1900744 w 5628347"/>
              <a:gd name="connsiteY18" fmla="*/ 1411260 h 3476130"/>
              <a:gd name="connsiteX19" fmla="*/ 2030250 w 5628347"/>
              <a:gd name="connsiteY19" fmla="*/ 1444597 h 3476130"/>
              <a:gd name="connsiteX20" fmla="*/ 2257681 w 5628347"/>
              <a:gd name="connsiteY20" fmla="*/ 1519210 h 3476130"/>
              <a:gd name="connsiteX21" fmla="*/ 2476547 w 5628347"/>
              <a:gd name="connsiteY21" fmla="*/ 1469998 h 3476130"/>
              <a:gd name="connsiteX22" fmla="*/ 2551365 w 5628347"/>
              <a:gd name="connsiteY22" fmla="*/ 1480058 h 3476130"/>
              <a:gd name="connsiteX23" fmla="*/ 2641063 w 5628347"/>
              <a:gd name="connsiteY23" fmla="*/ 1496967 h 3476130"/>
              <a:gd name="connsiteX24" fmla="*/ 2803572 w 5628347"/>
              <a:gd name="connsiteY24" fmla="*/ 1373161 h 3476130"/>
              <a:gd name="connsiteX25" fmla="*/ 2945152 w 5628347"/>
              <a:gd name="connsiteY25" fmla="*/ 1355698 h 3476130"/>
              <a:gd name="connsiteX26" fmla="*/ 3196896 w 5628347"/>
              <a:gd name="connsiteY26" fmla="*/ 1377923 h 3476130"/>
              <a:gd name="connsiteX27" fmla="*/ 3441496 w 5628347"/>
              <a:gd name="connsiteY27" fmla="*/ 1446185 h 3476130"/>
              <a:gd name="connsiteX28" fmla="*/ 3951335 w 5628347"/>
              <a:gd name="connsiteY28" fmla="*/ 1444599 h 3476130"/>
              <a:gd name="connsiteX29" fmla="*/ 4194221 w 5628347"/>
              <a:gd name="connsiteY29" fmla="*/ 1541436 h 3476130"/>
              <a:gd name="connsiteX30" fmla="*/ 4449935 w 5628347"/>
              <a:gd name="connsiteY30" fmla="*/ 1587473 h 3476130"/>
              <a:gd name="connsiteX31" fmla="*/ 4889547 w 5628347"/>
              <a:gd name="connsiteY31" fmla="*/ 1643036 h 3476130"/>
              <a:gd name="connsiteX32" fmla="*/ 5337932 w 5628347"/>
              <a:gd name="connsiteY32" fmla="*/ 1877986 h 3476130"/>
              <a:gd name="connsiteX33" fmla="*/ 5590282 w 5628347"/>
              <a:gd name="connsiteY33" fmla="*/ 2168497 h 3476130"/>
              <a:gd name="connsiteX34" fmla="*/ 5612256 w 5628347"/>
              <a:gd name="connsiteY34" fmla="*/ 2460599 h 3476130"/>
              <a:gd name="connsiteX35" fmla="*/ 5534073 w 5628347"/>
              <a:gd name="connsiteY35" fmla="*/ 2766985 h 3476130"/>
              <a:gd name="connsiteX36" fmla="*/ 5288010 w 5628347"/>
              <a:gd name="connsiteY36" fmla="*/ 2876524 h 3476130"/>
              <a:gd name="connsiteX37" fmla="*/ 4896148 w 5628347"/>
              <a:gd name="connsiteY37" fmla="*/ 3011996 h 3476130"/>
              <a:gd name="connsiteX38" fmla="*/ 4352972 w 5628347"/>
              <a:gd name="connsiteY38" fmla="*/ 3181323 h 3476130"/>
              <a:gd name="connsiteX39" fmla="*/ 3860847 w 5628347"/>
              <a:gd name="connsiteY39" fmla="*/ 3317848 h 3476130"/>
              <a:gd name="connsiteX40" fmla="*/ 3403647 w 5628347"/>
              <a:gd name="connsiteY40" fmla="*/ 3400398 h 3476130"/>
              <a:gd name="connsiteX41" fmla="*/ 3009947 w 5628347"/>
              <a:gd name="connsiteY41" fmla="*/ 3463898 h 3476130"/>
              <a:gd name="connsiteX42" fmla="*/ 2616247 w 5628347"/>
              <a:gd name="connsiteY42" fmla="*/ 3463898 h 3476130"/>
              <a:gd name="connsiteX43" fmla="*/ 1860597 w 5628347"/>
              <a:gd name="connsiteY43" fmla="*/ 3470248 h 3476130"/>
              <a:gd name="connsiteX44" fmla="*/ 1384347 w 5628347"/>
              <a:gd name="connsiteY44" fmla="*/ 3368648 h 3476130"/>
              <a:gd name="connsiteX45" fmla="*/ 825547 w 5628347"/>
              <a:gd name="connsiteY45" fmla="*/ 3203548 h 3476130"/>
              <a:gd name="connsiteX46" fmla="*/ 431847 w 5628347"/>
              <a:gd name="connsiteY46" fmla="*/ 2854298 h 3476130"/>
              <a:gd name="connsiteX47" fmla="*/ 146097 w 5628347"/>
              <a:gd name="connsiteY47" fmla="*/ 2390748 h 3476130"/>
              <a:gd name="connsiteX48" fmla="*/ 47 w 5628347"/>
              <a:gd name="connsiteY48" fmla="*/ 1558898 h 3476130"/>
              <a:gd name="connsiteX49" fmla="*/ 133397 w 5628347"/>
              <a:gd name="connsiteY49" fmla="*/ 981048 h 3476130"/>
              <a:gd name="connsiteX50" fmla="*/ 400097 w 5628347"/>
              <a:gd name="connsiteY50" fmla="*/ 574648 h 3476130"/>
              <a:gd name="connsiteX51" fmla="*/ 660447 w 5628347"/>
              <a:gd name="connsiteY51" fmla="*/ 244448 h 3476130"/>
              <a:gd name="connsiteX52" fmla="*/ 1092247 w 5628347"/>
              <a:gd name="connsiteY52" fmla="*/ 34898 h 3476130"/>
              <a:gd name="connsiteX53" fmla="*/ 1250997 w 5628347"/>
              <a:gd name="connsiteY53" fmla="*/ 3148 h 3476130"/>
              <a:gd name="connsiteX0" fmla="*/ 1250997 w 5681161"/>
              <a:gd name="connsiteY0" fmla="*/ 3148 h 3476130"/>
              <a:gd name="connsiteX1" fmla="*/ 1257347 w 5681161"/>
              <a:gd name="connsiteY1" fmla="*/ 72998 h 3476130"/>
              <a:gd name="connsiteX2" fmla="*/ 1320847 w 5681161"/>
              <a:gd name="connsiteY2" fmla="*/ 212698 h 3476130"/>
              <a:gd name="connsiteX3" fmla="*/ 1282747 w 5681161"/>
              <a:gd name="connsiteY3" fmla="*/ 346048 h 3476130"/>
              <a:gd name="connsiteX4" fmla="*/ 1231947 w 5681161"/>
              <a:gd name="connsiteY4" fmla="*/ 453998 h 3476130"/>
              <a:gd name="connsiteX5" fmla="*/ 1136697 w 5681161"/>
              <a:gd name="connsiteY5" fmla="*/ 536548 h 3476130"/>
              <a:gd name="connsiteX6" fmla="*/ 965247 w 5681161"/>
              <a:gd name="connsiteY6" fmla="*/ 707998 h 3476130"/>
              <a:gd name="connsiteX7" fmla="*/ 933497 w 5681161"/>
              <a:gd name="connsiteY7" fmla="*/ 822298 h 3476130"/>
              <a:gd name="connsiteX8" fmla="*/ 977947 w 5681161"/>
              <a:gd name="connsiteY8" fmla="*/ 1012798 h 3476130"/>
              <a:gd name="connsiteX9" fmla="*/ 946197 w 5681161"/>
              <a:gd name="connsiteY9" fmla="*/ 1196948 h 3476130"/>
              <a:gd name="connsiteX10" fmla="*/ 876347 w 5681161"/>
              <a:gd name="connsiteY10" fmla="*/ 1304898 h 3476130"/>
              <a:gd name="connsiteX11" fmla="*/ 781097 w 5681161"/>
              <a:gd name="connsiteY11" fmla="*/ 1368398 h 3476130"/>
              <a:gd name="connsiteX12" fmla="*/ 717597 w 5681161"/>
              <a:gd name="connsiteY12" fmla="*/ 1552548 h 3476130"/>
              <a:gd name="connsiteX13" fmla="*/ 812847 w 5681161"/>
              <a:gd name="connsiteY13" fmla="*/ 1628748 h 3476130"/>
              <a:gd name="connsiteX14" fmla="*/ 1009697 w 5681161"/>
              <a:gd name="connsiteY14" fmla="*/ 1698598 h 3476130"/>
              <a:gd name="connsiteX15" fmla="*/ 1168447 w 5681161"/>
              <a:gd name="connsiteY15" fmla="*/ 1857348 h 3476130"/>
              <a:gd name="connsiteX16" fmla="*/ 1290225 w 5681161"/>
              <a:gd name="connsiteY16" fmla="*/ 1743048 h 3476130"/>
              <a:gd name="connsiteX17" fmla="*/ 1761963 w 5681161"/>
              <a:gd name="connsiteY17" fmla="*/ 1516035 h 3476130"/>
              <a:gd name="connsiteX18" fmla="*/ 1900744 w 5681161"/>
              <a:gd name="connsiteY18" fmla="*/ 1411260 h 3476130"/>
              <a:gd name="connsiteX19" fmla="*/ 2030250 w 5681161"/>
              <a:gd name="connsiteY19" fmla="*/ 1444597 h 3476130"/>
              <a:gd name="connsiteX20" fmla="*/ 2257681 w 5681161"/>
              <a:gd name="connsiteY20" fmla="*/ 1519210 h 3476130"/>
              <a:gd name="connsiteX21" fmla="*/ 2476547 w 5681161"/>
              <a:gd name="connsiteY21" fmla="*/ 1469998 h 3476130"/>
              <a:gd name="connsiteX22" fmla="*/ 2551365 w 5681161"/>
              <a:gd name="connsiteY22" fmla="*/ 1480058 h 3476130"/>
              <a:gd name="connsiteX23" fmla="*/ 2641063 w 5681161"/>
              <a:gd name="connsiteY23" fmla="*/ 1496967 h 3476130"/>
              <a:gd name="connsiteX24" fmla="*/ 2803572 w 5681161"/>
              <a:gd name="connsiteY24" fmla="*/ 1373161 h 3476130"/>
              <a:gd name="connsiteX25" fmla="*/ 2945152 w 5681161"/>
              <a:gd name="connsiteY25" fmla="*/ 1355698 h 3476130"/>
              <a:gd name="connsiteX26" fmla="*/ 3196896 w 5681161"/>
              <a:gd name="connsiteY26" fmla="*/ 1377923 h 3476130"/>
              <a:gd name="connsiteX27" fmla="*/ 3441496 w 5681161"/>
              <a:gd name="connsiteY27" fmla="*/ 1446185 h 3476130"/>
              <a:gd name="connsiteX28" fmla="*/ 3951335 w 5681161"/>
              <a:gd name="connsiteY28" fmla="*/ 1444599 h 3476130"/>
              <a:gd name="connsiteX29" fmla="*/ 4194221 w 5681161"/>
              <a:gd name="connsiteY29" fmla="*/ 1541436 h 3476130"/>
              <a:gd name="connsiteX30" fmla="*/ 4449935 w 5681161"/>
              <a:gd name="connsiteY30" fmla="*/ 1587473 h 3476130"/>
              <a:gd name="connsiteX31" fmla="*/ 4889547 w 5681161"/>
              <a:gd name="connsiteY31" fmla="*/ 1643036 h 3476130"/>
              <a:gd name="connsiteX32" fmla="*/ 5337932 w 5681161"/>
              <a:gd name="connsiteY32" fmla="*/ 1877986 h 3476130"/>
              <a:gd name="connsiteX33" fmla="*/ 5590282 w 5681161"/>
              <a:gd name="connsiteY33" fmla="*/ 2168497 h 3476130"/>
              <a:gd name="connsiteX34" fmla="*/ 5674984 w 5681161"/>
              <a:gd name="connsiteY34" fmla="*/ 2446311 h 3476130"/>
              <a:gd name="connsiteX35" fmla="*/ 5534073 w 5681161"/>
              <a:gd name="connsiteY35" fmla="*/ 2766985 h 3476130"/>
              <a:gd name="connsiteX36" fmla="*/ 5288010 w 5681161"/>
              <a:gd name="connsiteY36" fmla="*/ 2876524 h 3476130"/>
              <a:gd name="connsiteX37" fmla="*/ 4896148 w 5681161"/>
              <a:gd name="connsiteY37" fmla="*/ 3011996 h 3476130"/>
              <a:gd name="connsiteX38" fmla="*/ 4352972 w 5681161"/>
              <a:gd name="connsiteY38" fmla="*/ 3181323 h 3476130"/>
              <a:gd name="connsiteX39" fmla="*/ 3860847 w 5681161"/>
              <a:gd name="connsiteY39" fmla="*/ 3317848 h 3476130"/>
              <a:gd name="connsiteX40" fmla="*/ 3403647 w 5681161"/>
              <a:gd name="connsiteY40" fmla="*/ 3400398 h 3476130"/>
              <a:gd name="connsiteX41" fmla="*/ 3009947 w 5681161"/>
              <a:gd name="connsiteY41" fmla="*/ 3463898 h 3476130"/>
              <a:gd name="connsiteX42" fmla="*/ 2616247 w 5681161"/>
              <a:gd name="connsiteY42" fmla="*/ 3463898 h 3476130"/>
              <a:gd name="connsiteX43" fmla="*/ 1860597 w 5681161"/>
              <a:gd name="connsiteY43" fmla="*/ 3470248 h 3476130"/>
              <a:gd name="connsiteX44" fmla="*/ 1384347 w 5681161"/>
              <a:gd name="connsiteY44" fmla="*/ 3368648 h 3476130"/>
              <a:gd name="connsiteX45" fmla="*/ 825547 w 5681161"/>
              <a:gd name="connsiteY45" fmla="*/ 3203548 h 3476130"/>
              <a:gd name="connsiteX46" fmla="*/ 431847 w 5681161"/>
              <a:gd name="connsiteY46" fmla="*/ 2854298 h 3476130"/>
              <a:gd name="connsiteX47" fmla="*/ 146097 w 5681161"/>
              <a:gd name="connsiteY47" fmla="*/ 2390748 h 3476130"/>
              <a:gd name="connsiteX48" fmla="*/ 47 w 5681161"/>
              <a:gd name="connsiteY48" fmla="*/ 1558898 h 3476130"/>
              <a:gd name="connsiteX49" fmla="*/ 133397 w 5681161"/>
              <a:gd name="connsiteY49" fmla="*/ 981048 h 3476130"/>
              <a:gd name="connsiteX50" fmla="*/ 400097 w 5681161"/>
              <a:gd name="connsiteY50" fmla="*/ 574648 h 3476130"/>
              <a:gd name="connsiteX51" fmla="*/ 660447 w 5681161"/>
              <a:gd name="connsiteY51" fmla="*/ 244448 h 3476130"/>
              <a:gd name="connsiteX52" fmla="*/ 1092247 w 5681161"/>
              <a:gd name="connsiteY52" fmla="*/ 34898 h 3476130"/>
              <a:gd name="connsiteX53" fmla="*/ 1250997 w 5681161"/>
              <a:gd name="connsiteY53" fmla="*/ 3148 h 3476130"/>
              <a:gd name="connsiteX0" fmla="*/ 1253067 w 5789985"/>
              <a:gd name="connsiteY0" fmla="*/ 6350 h 3489325"/>
              <a:gd name="connsiteX1" fmla="*/ 1259417 w 5789985"/>
              <a:gd name="connsiteY1" fmla="*/ 76200 h 3489325"/>
              <a:gd name="connsiteX2" fmla="*/ 1322917 w 5789985"/>
              <a:gd name="connsiteY2" fmla="*/ 215900 h 3489325"/>
              <a:gd name="connsiteX3" fmla="*/ 1284817 w 5789985"/>
              <a:gd name="connsiteY3" fmla="*/ 349250 h 3489325"/>
              <a:gd name="connsiteX4" fmla="*/ 1234017 w 5789985"/>
              <a:gd name="connsiteY4" fmla="*/ 457200 h 3489325"/>
              <a:gd name="connsiteX5" fmla="*/ 1138767 w 5789985"/>
              <a:gd name="connsiteY5" fmla="*/ 539750 h 3489325"/>
              <a:gd name="connsiteX6" fmla="*/ 967317 w 5789985"/>
              <a:gd name="connsiteY6" fmla="*/ 711200 h 3489325"/>
              <a:gd name="connsiteX7" fmla="*/ 935567 w 5789985"/>
              <a:gd name="connsiteY7" fmla="*/ 825500 h 3489325"/>
              <a:gd name="connsiteX8" fmla="*/ 980017 w 5789985"/>
              <a:gd name="connsiteY8" fmla="*/ 1016000 h 3489325"/>
              <a:gd name="connsiteX9" fmla="*/ 948267 w 5789985"/>
              <a:gd name="connsiteY9" fmla="*/ 1200150 h 3489325"/>
              <a:gd name="connsiteX10" fmla="*/ 878417 w 5789985"/>
              <a:gd name="connsiteY10" fmla="*/ 1308100 h 3489325"/>
              <a:gd name="connsiteX11" fmla="*/ 783167 w 5789985"/>
              <a:gd name="connsiteY11" fmla="*/ 1371600 h 3489325"/>
              <a:gd name="connsiteX12" fmla="*/ 719667 w 5789985"/>
              <a:gd name="connsiteY12" fmla="*/ 1555750 h 3489325"/>
              <a:gd name="connsiteX13" fmla="*/ 814917 w 5789985"/>
              <a:gd name="connsiteY13" fmla="*/ 1631950 h 3489325"/>
              <a:gd name="connsiteX14" fmla="*/ 1011767 w 5789985"/>
              <a:gd name="connsiteY14" fmla="*/ 1701800 h 3489325"/>
              <a:gd name="connsiteX15" fmla="*/ 1170517 w 5789985"/>
              <a:gd name="connsiteY15" fmla="*/ 1860550 h 3489325"/>
              <a:gd name="connsiteX16" fmla="*/ 1292295 w 5789985"/>
              <a:gd name="connsiteY16" fmla="*/ 1746250 h 3489325"/>
              <a:gd name="connsiteX17" fmla="*/ 1764033 w 5789985"/>
              <a:gd name="connsiteY17" fmla="*/ 1519237 h 3489325"/>
              <a:gd name="connsiteX18" fmla="*/ 1902814 w 5789985"/>
              <a:gd name="connsiteY18" fmla="*/ 1414462 h 3489325"/>
              <a:gd name="connsiteX19" fmla="*/ 2032320 w 5789985"/>
              <a:gd name="connsiteY19" fmla="*/ 1447799 h 3489325"/>
              <a:gd name="connsiteX20" fmla="*/ 2259751 w 5789985"/>
              <a:gd name="connsiteY20" fmla="*/ 1522412 h 3489325"/>
              <a:gd name="connsiteX21" fmla="*/ 2478617 w 5789985"/>
              <a:gd name="connsiteY21" fmla="*/ 1473200 h 3489325"/>
              <a:gd name="connsiteX22" fmla="*/ 2553435 w 5789985"/>
              <a:gd name="connsiteY22" fmla="*/ 1483260 h 3489325"/>
              <a:gd name="connsiteX23" fmla="*/ 2643133 w 5789985"/>
              <a:gd name="connsiteY23" fmla="*/ 1500169 h 3489325"/>
              <a:gd name="connsiteX24" fmla="*/ 2805642 w 5789985"/>
              <a:gd name="connsiteY24" fmla="*/ 1376363 h 3489325"/>
              <a:gd name="connsiteX25" fmla="*/ 2947222 w 5789985"/>
              <a:gd name="connsiteY25" fmla="*/ 1358900 h 3489325"/>
              <a:gd name="connsiteX26" fmla="*/ 3198966 w 5789985"/>
              <a:gd name="connsiteY26" fmla="*/ 1381125 h 3489325"/>
              <a:gd name="connsiteX27" fmla="*/ 3443566 w 5789985"/>
              <a:gd name="connsiteY27" fmla="*/ 1449387 h 3489325"/>
              <a:gd name="connsiteX28" fmla="*/ 3953405 w 5789985"/>
              <a:gd name="connsiteY28" fmla="*/ 1447801 h 3489325"/>
              <a:gd name="connsiteX29" fmla="*/ 4196291 w 5789985"/>
              <a:gd name="connsiteY29" fmla="*/ 1544638 h 3489325"/>
              <a:gd name="connsiteX30" fmla="*/ 4452005 w 5789985"/>
              <a:gd name="connsiteY30" fmla="*/ 1590675 h 3489325"/>
              <a:gd name="connsiteX31" fmla="*/ 4891617 w 5789985"/>
              <a:gd name="connsiteY31" fmla="*/ 1646238 h 3489325"/>
              <a:gd name="connsiteX32" fmla="*/ 5340002 w 5789985"/>
              <a:gd name="connsiteY32" fmla="*/ 1881188 h 3489325"/>
              <a:gd name="connsiteX33" fmla="*/ 5733810 w 5789985"/>
              <a:gd name="connsiteY33" fmla="*/ 1758865 h 3489325"/>
              <a:gd name="connsiteX34" fmla="*/ 5677054 w 5789985"/>
              <a:gd name="connsiteY34" fmla="*/ 2449513 h 3489325"/>
              <a:gd name="connsiteX35" fmla="*/ 5536143 w 5789985"/>
              <a:gd name="connsiteY35" fmla="*/ 2770187 h 3489325"/>
              <a:gd name="connsiteX36" fmla="*/ 5290080 w 5789985"/>
              <a:gd name="connsiteY36" fmla="*/ 2879726 h 3489325"/>
              <a:gd name="connsiteX37" fmla="*/ 4898218 w 5789985"/>
              <a:gd name="connsiteY37" fmla="*/ 3015198 h 3489325"/>
              <a:gd name="connsiteX38" fmla="*/ 4355042 w 5789985"/>
              <a:gd name="connsiteY38" fmla="*/ 3184525 h 3489325"/>
              <a:gd name="connsiteX39" fmla="*/ 3862917 w 5789985"/>
              <a:gd name="connsiteY39" fmla="*/ 3321050 h 3489325"/>
              <a:gd name="connsiteX40" fmla="*/ 3405717 w 5789985"/>
              <a:gd name="connsiteY40" fmla="*/ 3403600 h 3489325"/>
              <a:gd name="connsiteX41" fmla="*/ 3012017 w 5789985"/>
              <a:gd name="connsiteY41" fmla="*/ 3467100 h 3489325"/>
              <a:gd name="connsiteX42" fmla="*/ 2618317 w 5789985"/>
              <a:gd name="connsiteY42" fmla="*/ 3467100 h 3489325"/>
              <a:gd name="connsiteX43" fmla="*/ 1862667 w 5789985"/>
              <a:gd name="connsiteY43" fmla="*/ 3473450 h 3489325"/>
              <a:gd name="connsiteX44" fmla="*/ 1386417 w 5789985"/>
              <a:gd name="connsiteY44" fmla="*/ 3371850 h 3489325"/>
              <a:gd name="connsiteX45" fmla="*/ 827617 w 5789985"/>
              <a:gd name="connsiteY45" fmla="*/ 3206750 h 3489325"/>
              <a:gd name="connsiteX46" fmla="*/ 433917 w 5789985"/>
              <a:gd name="connsiteY46" fmla="*/ 2857500 h 3489325"/>
              <a:gd name="connsiteX47" fmla="*/ 148167 w 5789985"/>
              <a:gd name="connsiteY47" fmla="*/ 2393950 h 3489325"/>
              <a:gd name="connsiteX48" fmla="*/ 2117 w 5789985"/>
              <a:gd name="connsiteY48" fmla="*/ 1562100 h 3489325"/>
              <a:gd name="connsiteX49" fmla="*/ 135467 w 5789985"/>
              <a:gd name="connsiteY49" fmla="*/ 984250 h 3489325"/>
              <a:gd name="connsiteX50" fmla="*/ 402167 w 5789985"/>
              <a:gd name="connsiteY50" fmla="*/ 577850 h 3489325"/>
              <a:gd name="connsiteX51" fmla="*/ 662517 w 5789985"/>
              <a:gd name="connsiteY51" fmla="*/ 247650 h 3489325"/>
              <a:gd name="connsiteX52" fmla="*/ 1094317 w 5789985"/>
              <a:gd name="connsiteY52" fmla="*/ 38100 h 3489325"/>
              <a:gd name="connsiteX53" fmla="*/ 1253067 w 5789985"/>
              <a:gd name="connsiteY53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011767 w 5785147"/>
              <a:gd name="connsiteY14" fmla="*/ 1701800 h 3489325"/>
              <a:gd name="connsiteX15" fmla="*/ 1170517 w 5785147"/>
              <a:gd name="connsiteY15" fmla="*/ 1860550 h 3489325"/>
              <a:gd name="connsiteX16" fmla="*/ 1292295 w 5785147"/>
              <a:gd name="connsiteY16" fmla="*/ 1746250 h 3489325"/>
              <a:gd name="connsiteX17" fmla="*/ 1764033 w 5785147"/>
              <a:gd name="connsiteY17" fmla="*/ 1519237 h 3489325"/>
              <a:gd name="connsiteX18" fmla="*/ 1902814 w 5785147"/>
              <a:gd name="connsiteY18" fmla="*/ 1414462 h 3489325"/>
              <a:gd name="connsiteX19" fmla="*/ 2032320 w 5785147"/>
              <a:gd name="connsiteY19" fmla="*/ 1447799 h 3489325"/>
              <a:gd name="connsiteX20" fmla="*/ 2259751 w 5785147"/>
              <a:gd name="connsiteY20" fmla="*/ 1522412 h 3489325"/>
              <a:gd name="connsiteX21" fmla="*/ 2478617 w 5785147"/>
              <a:gd name="connsiteY21" fmla="*/ 1473200 h 3489325"/>
              <a:gd name="connsiteX22" fmla="*/ 2553435 w 5785147"/>
              <a:gd name="connsiteY22" fmla="*/ 1483260 h 3489325"/>
              <a:gd name="connsiteX23" fmla="*/ 2643133 w 5785147"/>
              <a:gd name="connsiteY23" fmla="*/ 1500169 h 3489325"/>
              <a:gd name="connsiteX24" fmla="*/ 2805642 w 5785147"/>
              <a:gd name="connsiteY24" fmla="*/ 1376363 h 3489325"/>
              <a:gd name="connsiteX25" fmla="*/ 2947222 w 5785147"/>
              <a:gd name="connsiteY25" fmla="*/ 1358900 h 3489325"/>
              <a:gd name="connsiteX26" fmla="*/ 3198966 w 5785147"/>
              <a:gd name="connsiteY26" fmla="*/ 1381125 h 3489325"/>
              <a:gd name="connsiteX27" fmla="*/ 3443566 w 5785147"/>
              <a:gd name="connsiteY27" fmla="*/ 1449387 h 3489325"/>
              <a:gd name="connsiteX28" fmla="*/ 3953405 w 5785147"/>
              <a:gd name="connsiteY28" fmla="*/ 1447801 h 3489325"/>
              <a:gd name="connsiteX29" fmla="*/ 4196291 w 5785147"/>
              <a:gd name="connsiteY29" fmla="*/ 1544638 h 3489325"/>
              <a:gd name="connsiteX30" fmla="*/ 4452005 w 5785147"/>
              <a:gd name="connsiteY30" fmla="*/ 1590675 h 3489325"/>
              <a:gd name="connsiteX31" fmla="*/ 4891617 w 5785147"/>
              <a:gd name="connsiteY31" fmla="*/ 1646238 h 3489325"/>
              <a:gd name="connsiteX32" fmla="*/ 5369030 w 5785147"/>
              <a:gd name="connsiteY32" fmla="*/ 1542841 h 3489325"/>
              <a:gd name="connsiteX33" fmla="*/ 5733810 w 5785147"/>
              <a:gd name="connsiteY33" fmla="*/ 1758865 h 3489325"/>
              <a:gd name="connsiteX34" fmla="*/ 5677054 w 5785147"/>
              <a:gd name="connsiteY34" fmla="*/ 2449513 h 3489325"/>
              <a:gd name="connsiteX35" fmla="*/ 5536143 w 5785147"/>
              <a:gd name="connsiteY35" fmla="*/ 2770187 h 3489325"/>
              <a:gd name="connsiteX36" fmla="*/ 5290080 w 5785147"/>
              <a:gd name="connsiteY36" fmla="*/ 2879726 h 3489325"/>
              <a:gd name="connsiteX37" fmla="*/ 4898218 w 5785147"/>
              <a:gd name="connsiteY37" fmla="*/ 3015198 h 3489325"/>
              <a:gd name="connsiteX38" fmla="*/ 4355042 w 5785147"/>
              <a:gd name="connsiteY38" fmla="*/ 3184525 h 3489325"/>
              <a:gd name="connsiteX39" fmla="*/ 3862917 w 5785147"/>
              <a:gd name="connsiteY39" fmla="*/ 3321050 h 3489325"/>
              <a:gd name="connsiteX40" fmla="*/ 3405717 w 5785147"/>
              <a:gd name="connsiteY40" fmla="*/ 3403600 h 3489325"/>
              <a:gd name="connsiteX41" fmla="*/ 3012017 w 5785147"/>
              <a:gd name="connsiteY41" fmla="*/ 3467100 h 3489325"/>
              <a:gd name="connsiteX42" fmla="*/ 2618317 w 5785147"/>
              <a:gd name="connsiteY42" fmla="*/ 3467100 h 3489325"/>
              <a:gd name="connsiteX43" fmla="*/ 1862667 w 5785147"/>
              <a:gd name="connsiteY43" fmla="*/ 3473450 h 3489325"/>
              <a:gd name="connsiteX44" fmla="*/ 1386417 w 5785147"/>
              <a:gd name="connsiteY44" fmla="*/ 3371850 h 3489325"/>
              <a:gd name="connsiteX45" fmla="*/ 827617 w 5785147"/>
              <a:gd name="connsiteY45" fmla="*/ 3206750 h 3489325"/>
              <a:gd name="connsiteX46" fmla="*/ 433917 w 5785147"/>
              <a:gd name="connsiteY46" fmla="*/ 2857500 h 3489325"/>
              <a:gd name="connsiteX47" fmla="*/ 148167 w 5785147"/>
              <a:gd name="connsiteY47" fmla="*/ 2393950 h 3489325"/>
              <a:gd name="connsiteX48" fmla="*/ 2117 w 5785147"/>
              <a:gd name="connsiteY48" fmla="*/ 1562100 h 3489325"/>
              <a:gd name="connsiteX49" fmla="*/ 135467 w 5785147"/>
              <a:gd name="connsiteY49" fmla="*/ 984250 h 3489325"/>
              <a:gd name="connsiteX50" fmla="*/ 402167 w 5785147"/>
              <a:gd name="connsiteY50" fmla="*/ 577850 h 3489325"/>
              <a:gd name="connsiteX51" fmla="*/ 662517 w 5785147"/>
              <a:gd name="connsiteY51" fmla="*/ 247650 h 3489325"/>
              <a:gd name="connsiteX52" fmla="*/ 1094317 w 5785147"/>
              <a:gd name="connsiteY52" fmla="*/ 38100 h 3489325"/>
              <a:gd name="connsiteX53" fmla="*/ 1253067 w 5785147"/>
              <a:gd name="connsiteY53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011767 w 5785147"/>
              <a:gd name="connsiteY14" fmla="*/ 1701800 h 3489325"/>
              <a:gd name="connsiteX15" fmla="*/ 1170517 w 5785147"/>
              <a:gd name="connsiteY15" fmla="*/ 1860550 h 3489325"/>
              <a:gd name="connsiteX16" fmla="*/ 1292295 w 5785147"/>
              <a:gd name="connsiteY16" fmla="*/ 1746250 h 3489325"/>
              <a:gd name="connsiteX17" fmla="*/ 1764033 w 5785147"/>
              <a:gd name="connsiteY17" fmla="*/ 1519237 h 3489325"/>
              <a:gd name="connsiteX18" fmla="*/ 1902814 w 5785147"/>
              <a:gd name="connsiteY18" fmla="*/ 1414462 h 3489325"/>
              <a:gd name="connsiteX19" fmla="*/ 2032320 w 5785147"/>
              <a:gd name="connsiteY19" fmla="*/ 1447799 h 3489325"/>
              <a:gd name="connsiteX20" fmla="*/ 2259751 w 5785147"/>
              <a:gd name="connsiteY20" fmla="*/ 1522412 h 3489325"/>
              <a:gd name="connsiteX21" fmla="*/ 2478617 w 5785147"/>
              <a:gd name="connsiteY21" fmla="*/ 1473200 h 3489325"/>
              <a:gd name="connsiteX22" fmla="*/ 2553435 w 5785147"/>
              <a:gd name="connsiteY22" fmla="*/ 1483260 h 3489325"/>
              <a:gd name="connsiteX23" fmla="*/ 2643133 w 5785147"/>
              <a:gd name="connsiteY23" fmla="*/ 1500169 h 3489325"/>
              <a:gd name="connsiteX24" fmla="*/ 2805642 w 5785147"/>
              <a:gd name="connsiteY24" fmla="*/ 1376363 h 3489325"/>
              <a:gd name="connsiteX25" fmla="*/ 2947222 w 5785147"/>
              <a:gd name="connsiteY25" fmla="*/ 1358900 h 3489325"/>
              <a:gd name="connsiteX26" fmla="*/ 3198966 w 5785147"/>
              <a:gd name="connsiteY26" fmla="*/ 1381125 h 3489325"/>
              <a:gd name="connsiteX27" fmla="*/ 3443566 w 5785147"/>
              <a:gd name="connsiteY27" fmla="*/ 1449387 h 3489325"/>
              <a:gd name="connsiteX28" fmla="*/ 3953405 w 5785147"/>
              <a:gd name="connsiteY28" fmla="*/ 1447801 h 3489325"/>
              <a:gd name="connsiteX29" fmla="*/ 4196291 w 5785147"/>
              <a:gd name="connsiteY29" fmla="*/ 1544638 h 3489325"/>
              <a:gd name="connsiteX30" fmla="*/ 4452005 w 5785147"/>
              <a:gd name="connsiteY30" fmla="*/ 1590675 h 3489325"/>
              <a:gd name="connsiteX31" fmla="*/ 4858338 w 5785147"/>
              <a:gd name="connsiteY31" fmla="*/ 1398825 h 3489325"/>
              <a:gd name="connsiteX32" fmla="*/ 5369030 w 5785147"/>
              <a:gd name="connsiteY32" fmla="*/ 1542841 h 3489325"/>
              <a:gd name="connsiteX33" fmla="*/ 5733810 w 5785147"/>
              <a:gd name="connsiteY33" fmla="*/ 1758865 h 3489325"/>
              <a:gd name="connsiteX34" fmla="*/ 5677054 w 5785147"/>
              <a:gd name="connsiteY34" fmla="*/ 2449513 h 3489325"/>
              <a:gd name="connsiteX35" fmla="*/ 5536143 w 5785147"/>
              <a:gd name="connsiteY35" fmla="*/ 2770187 h 3489325"/>
              <a:gd name="connsiteX36" fmla="*/ 5290080 w 5785147"/>
              <a:gd name="connsiteY36" fmla="*/ 2879726 h 3489325"/>
              <a:gd name="connsiteX37" fmla="*/ 4898218 w 5785147"/>
              <a:gd name="connsiteY37" fmla="*/ 3015198 h 3489325"/>
              <a:gd name="connsiteX38" fmla="*/ 4355042 w 5785147"/>
              <a:gd name="connsiteY38" fmla="*/ 3184525 h 3489325"/>
              <a:gd name="connsiteX39" fmla="*/ 3862917 w 5785147"/>
              <a:gd name="connsiteY39" fmla="*/ 3321050 h 3489325"/>
              <a:gd name="connsiteX40" fmla="*/ 3405717 w 5785147"/>
              <a:gd name="connsiteY40" fmla="*/ 3403600 h 3489325"/>
              <a:gd name="connsiteX41" fmla="*/ 3012017 w 5785147"/>
              <a:gd name="connsiteY41" fmla="*/ 3467100 h 3489325"/>
              <a:gd name="connsiteX42" fmla="*/ 2618317 w 5785147"/>
              <a:gd name="connsiteY42" fmla="*/ 3467100 h 3489325"/>
              <a:gd name="connsiteX43" fmla="*/ 1862667 w 5785147"/>
              <a:gd name="connsiteY43" fmla="*/ 3473450 h 3489325"/>
              <a:gd name="connsiteX44" fmla="*/ 1386417 w 5785147"/>
              <a:gd name="connsiteY44" fmla="*/ 3371850 h 3489325"/>
              <a:gd name="connsiteX45" fmla="*/ 827617 w 5785147"/>
              <a:gd name="connsiteY45" fmla="*/ 3206750 h 3489325"/>
              <a:gd name="connsiteX46" fmla="*/ 433917 w 5785147"/>
              <a:gd name="connsiteY46" fmla="*/ 2857500 h 3489325"/>
              <a:gd name="connsiteX47" fmla="*/ 148167 w 5785147"/>
              <a:gd name="connsiteY47" fmla="*/ 2393950 h 3489325"/>
              <a:gd name="connsiteX48" fmla="*/ 2117 w 5785147"/>
              <a:gd name="connsiteY48" fmla="*/ 1562100 h 3489325"/>
              <a:gd name="connsiteX49" fmla="*/ 135467 w 5785147"/>
              <a:gd name="connsiteY49" fmla="*/ 984250 h 3489325"/>
              <a:gd name="connsiteX50" fmla="*/ 402167 w 5785147"/>
              <a:gd name="connsiteY50" fmla="*/ 577850 h 3489325"/>
              <a:gd name="connsiteX51" fmla="*/ 662517 w 5785147"/>
              <a:gd name="connsiteY51" fmla="*/ 247650 h 3489325"/>
              <a:gd name="connsiteX52" fmla="*/ 1094317 w 5785147"/>
              <a:gd name="connsiteY52" fmla="*/ 38100 h 3489325"/>
              <a:gd name="connsiteX53" fmla="*/ 1253067 w 5785147"/>
              <a:gd name="connsiteY53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011767 w 5785147"/>
              <a:gd name="connsiteY14" fmla="*/ 1701800 h 3489325"/>
              <a:gd name="connsiteX15" fmla="*/ 1292295 w 5785147"/>
              <a:gd name="connsiteY15" fmla="*/ 1746250 h 3489325"/>
              <a:gd name="connsiteX16" fmla="*/ 1764033 w 5785147"/>
              <a:gd name="connsiteY16" fmla="*/ 1519237 h 3489325"/>
              <a:gd name="connsiteX17" fmla="*/ 1902814 w 5785147"/>
              <a:gd name="connsiteY17" fmla="*/ 1414462 h 3489325"/>
              <a:gd name="connsiteX18" fmla="*/ 2032320 w 5785147"/>
              <a:gd name="connsiteY18" fmla="*/ 1447799 h 3489325"/>
              <a:gd name="connsiteX19" fmla="*/ 2259751 w 5785147"/>
              <a:gd name="connsiteY19" fmla="*/ 1522412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011767 w 5785147"/>
              <a:gd name="connsiteY14" fmla="*/ 1701800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902814 w 5785147"/>
              <a:gd name="connsiteY17" fmla="*/ 1414462 h 3489325"/>
              <a:gd name="connsiteX18" fmla="*/ 2032320 w 5785147"/>
              <a:gd name="connsiteY18" fmla="*/ 1447799 h 3489325"/>
              <a:gd name="connsiteX19" fmla="*/ 2259751 w 5785147"/>
              <a:gd name="connsiteY19" fmla="*/ 1522412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902814 w 5785147"/>
              <a:gd name="connsiteY17" fmla="*/ 1414462 h 3489325"/>
              <a:gd name="connsiteX18" fmla="*/ 2032320 w 5785147"/>
              <a:gd name="connsiteY18" fmla="*/ 1447799 h 3489325"/>
              <a:gd name="connsiteX19" fmla="*/ 2259751 w 5785147"/>
              <a:gd name="connsiteY19" fmla="*/ 1522412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59751 w 5785147"/>
              <a:gd name="connsiteY19" fmla="*/ 1522412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553435 w 5785147"/>
              <a:gd name="connsiteY20" fmla="*/ 1483260 h 3489325"/>
              <a:gd name="connsiteX21" fmla="*/ 2643133 w 5785147"/>
              <a:gd name="connsiteY21" fmla="*/ 1500169 h 3489325"/>
              <a:gd name="connsiteX22" fmla="*/ 2805642 w 5785147"/>
              <a:gd name="connsiteY22" fmla="*/ 1376363 h 3489325"/>
              <a:gd name="connsiteX23" fmla="*/ 2947222 w 5785147"/>
              <a:gd name="connsiteY23" fmla="*/ 1358900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05642 w 5785147"/>
              <a:gd name="connsiteY22" fmla="*/ 1376363 h 3489325"/>
              <a:gd name="connsiteX23" fmla="*/ 2947222 w 5785147"/>
              <a:gd name="connsiteY23" fmla="*/ 1358900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20898 w 5785147"/>
              <a:gd name="connsiteY22" fmla="*/ 1392561 h 3489325"/>
              <a:gd name="connsiteX23" fmla="*/ 2947222 w 5785147"/>
              <a:gd name="connsiteY23" fmla="*/ 1358900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2947222 w 5785147"/>
              <a:gd name="connsiteY23" fmla="*/ 1358900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833957 w 5785147"/>
              <a:gd name="connsiteY26" fmla="*/ 1472953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865245 w 5785147"/>
              <a:gd name="connsiteY26" fmla="*/ 1507630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25485 w 5785147"/>
              <a:gd name="connsiteY26" fmla="*/ 1384574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25485 w 5785147"/>
              <a:gd name="connsiteY26" fmla="*/ 1384574 h 3489325"/>
              <a:gd name="connsiteX27" fmla="*/ 4196291 w 5785147"/>
              <a:gd name="connsiteY27" fmla="*/ 1544638 h 3489325"/>
              <a:gd name="connsiteX28" fmla="*/ 4391816 w 5785147"/>
              <a:gd name="connsiteY28" fmla="*/ 1433711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25485 w 5785147"/>
              <a:gd name="connsiteY26" fmla="*/ 1384574 h 3489325"/>
              <a:gd name="connsiteX27" fmla="*/ 4166788 w 5785147"/>
              <a:gd name="connsiteY27" fmla="*/ 1469207 h 3489325"/>
              <a:gd name="connsiteX28" fmla="*/ 4391816 w 5785147"/>
              <a:gd name="connsiteY28" fmla="*/ 1433711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25485 w 5785147"/>
              <a:gd name="connsiteY26" fmla="*/ 1384574 h 3489325"/>
              <a:gd name="connsiteX27" fmla="*/ 4166788 w 5785147"/>
              <a:gd name="connsiteY27" fmla="*/ 1469207 h 3489325"/>
              <a:gd name="connsiteX28" fmla="*/ 4391816 w 5785147"/>
              <a:gd name="connsiteY28" fmla="*/ 1433711 h 3489325"/>
              <a:gd name="connsiteX29" fmla="*/ 4736778 w 5785147"/>
              <a:gd name="connsiteY29" fmla="*/ 1548373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19667 w 5776326"/>
              <a:gd name="connsiteY12" fmla="*/ 1555750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6778 w 5776326"/>
              <a:gd name="connsiteY29" fmla="*/ 1548373 h 3489325"/>
              <a:gd name="connsiteX30" fmla="*/ 5421957 w 5776326"/>
              <a:gd name="connsiteY30" fmla="*/ 1548373 h 3489325"/>
              <a:gd name="connsiteX31" fmla="*/ 5733810 w 5776326"/>
              <a:gd name="connsiteY31" fmla="*/ 1758865 h 3489325"/>
              <a:gd name="connsiteX32" fmla="*/ 5677054 w 5776326"/>
              <a:gd name="connsiteY32" fmla="*/ 2449513 h 3489325"/>
              <a:gd name="connsiteX33" fmla="*/ 5536143 w 5776326"/>
              <a:gd name="connsiteY33" fmla="*/ 2770187 h 3489325"/>
              <a:gd name="connsiteX34" fmla="*/ 5290080 w 5776326"/>
              <a:gd name="connsiteY34" fmla="*/ 2879726 h 3489325"/>
              <a:gd name="connsiteX35" fmla="*/ 4898218 w 5776326"/>
              <a:gd name="connsiteY35" fmla="*/ 3015198 h 3489325"/>
              <a:gd name="connsiteX36" fmla="*/ 4355042 w 5776326"/>
              <a:gd name="connsiteY36" fmla="*/ 3184525 h 3489325"/>
              <a:gd name="connsiteX37" fmla="*/ 3862917 w 5776326"/>
              <a:gd name="connsiteY37" fmla="*/ 3321050 h 3489325"/>
              <a:gd name="connsiteX38" fmla="*/ 3405717 w 5776326"/>
              <a:gd name="connsiteY38" fmla="*/ 3403600 h 3489325"/>
              <a:gd name="connsiteX39" fmla="*/ 3012017 w 5776326"/>
              <a:gd name="connsiteY39" fmla="*/ 3467100 h 3489325"/>
              <a:gd name="connsiteX40" fmla="*/ 2618317 w 5776326"/>
              <a:gd name="connsiteY40" fmla="*/ 3467100 h 3489325"/>
              <a:gd name="connsiteX41" fmla="*/ 1862667 w 5776326"/>
              <a:gd name="connsiteY41" fmla="*/ 3473450 h 3489325"/>
              <a:gd name="connsiteX42" fmla="*/ 1386417 w 5776326"/>
              <a:gd name="connsiteY42" fmla="*/ 3371850 h 3489325"/>
              <a:gd name="connsiteX43" fmla="*/ 827617 w 5776326"/>
              <a:gd name="connsiteY43" fmla="*/ 3206750 h 3489325"/>
              <a:gd name="connsiteX44" fmla="*/ 433917 w 5776326"/>
              <a:gd name="connsiteY44" fmla="*/ 2857500 h 3489325"/>
              <a:gd name="connsiteX45" fmla="*/ 148167 w 5776326"/>
              <a:gd name="connsiteY45" fmla="*/ 2393950 h 3489325"/>
              <a:gd name="connsiteX46" fmla="*/ 2117 w 5776326"/>
              <a:gd name="connsiteY46" fmla="*/ 1562100 h 3489325"/>
              <a:gd name="connsiteX47" fmla="*/ 135467 w 5776326"/>
              <a:gd name="connsiteY47" fmla="*/ 984250 h 3489325"/>
              <a:gd name="connsiteX48" fmla="*/ 402167 w 5776326"/>
              <a:gd name="connsiteY48" fmla="*/ 577850 h 3489325"/>
              <a:gd name="connsiteX49" fmla="*/ 662517 w 5776326"/>
              <a:gd name="connsiteY49" fmla="*/ 247650 h 3489325"/>
              <a:gd name="connsiteX50" fmla="*/ 1094317 w 5776326"/>
              <a:gd name="connsiteY50" fmla="*/ 38100 h 3489325"/>
              <a:gd name="connsiteX51" fmla="*/ 1253067 w 5776326"/>
              <a:gd name="connsiteY51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19667 w 5776326"/>
              <a:gd name="connsiteY12" fmla="*/ 1555750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5421957 w 5776326"/>
              <a:gd name="connsiteY30" fmla="*/ 1548373 h 3489325"/>
              <a:gd name="connsiteX31" fmla="*/ 5733810 w 5776326"/>
              <a:gd name="connsiteY31" fmla="*/ 1758865 h 3489325"/>
              <a:gd name="connsiteX32" fmla="*/ 5677054 w 5776326"/>
              <a:gd name="connsiteY32" fmla="*/ 2449513 h 3489325"/>
              <a:gd name="connsiteX33" fmla="*/ 5536143 w 5776326"/>
              <a:gd name="connsiteY33" fmla="*/ 2770187 h 3489325"/>
              <a:gd name="connsiteX34" fmla="*/ 5290080 w 5776326"/>
              <a:gd name="connsiteY34" fmla="*/ 2879726 h 3489325"/>
              <a:gd name="connsiteX35" fmla="*/ 4898218 w 5776326"/>
              <a:gd name="connsiteY35" fmla="*/ 3015198 h 3489325"/>
              <a:gd name="connsiteX36" fmla="*/ 4355042 w 5776326"/>
              <a:gd name="connsiteY36" fmla="*/ 3184525 h 3489325"/>
              <a:gd name="connsiteX37" fmla="*/ 3862917 w 5776326"/>
              <a:gd name="connsiteY37" fmla="*/ 3321050 h 3489325"/>
              <a:gd name="connsiteX38" fmla="*/ 3405717 w 5776326"/>
              <a:gd name="connsiteY38" fmla="*/ 3403600 h 3489325"/>
              <a:gd name="connsiteX39" fmla="*/ 3012017 w 5776326"/>
              <a:gd name="connsiteY39" fmla="*/ 3467100 h 3489325"/>
              <a:gd name="connsiteX40" fmla="*/ 2618317 w 5776326"/>
              <a:gd name="connsiteY40" fmla="*/ 3467100 h 3489325"/>
              <a:gd name="connsiteX41" fmla="*/ 1862667 w 5776326"/>
              <a:gd name="connsiteY41" fmla="*/ 3473450 h 3489325"/>
              <a:gd name="connsiteX42" fmla="*/ 1386417 w 5776326"/>
              <a:gd name="connsiteY42" fmla="*/ 3371850 h 3489325"/>
              <a:gd name="connsiteX43" fmla="*/ 827617 w 5776326"/>
              <a:gd name="connsiteY43" fmla="*/ 3206750 h 3489325"/>
              <a:gd name="connsiteX44" fmla="*/ 433917 w 5776326"/>
              <a:gd name="connsiteY44" fmla="*/ 2857500 h 3489325"/>
              <a:gd name="connsiteX45" fmla="*/ 148167 w 5776326"/>
              <a:gd name="connsiteY45" fmla="*/ 2393950 h 3489325"/>
              <a:gd name="connsiteX46" fmla="*/ 2117 w 5776326"/>
              <a:gd name="connsiteY46" fmla="*/ 1562100 h 3489325"/>
              <a:gd name="connsiteX47" fmla="*/ 135467 w 5776326"/>
              <a:gd name="connsiteY47" fmla="*/ 984250 h 3489325"/>
              <a:gd name="connsiteX48" fmla="*/ 402167 w 5776326"/>
              <a:gd name="connsiteY48" fmla="*/ 577850 h 3489325"/>
              <a:gd name="connsiteX49" fmla="*/ 662517 w 5776326"/>
              <a:gd name="connsiteY49" fmla="*/ 247650 h 3489325"/>
              <a:gd name="connsiteX50" fmla="*/ 1094317 w 5776326"/>
              <a:gd name="connsiteY50" fmla="*/ 38100 h 3489325"/>
              <a:gd name="connsiteX51" fmla="*/ 1253067 w 5776326"/>
              <a:gd name="connsiteY51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19667 w 5776326"/>
              <a:gd name="connsiteY12" fmla="*/ 1555750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5002165 w 5776326"/>
              <a:gd name="connsiteY30" fmla="*/ 1538848 h 3489325"/>
              <a:gd name="connsiteX31" fmla="*/ 5421957 w 5776326"/>
              <a:gd name="connsiteY31" fmla="*/ 1548373 h 3489325"/>
              <a:gd name="connsiteX32" fmla="*/ 5733810 w 5776326"/>
              <a:gd name="connsiteY32" fmla="*/ 1758865 h 3489325"/>
              <a:gd name="connsiteX33" fmla="*/ 5677054 w 5776326"/>
              <a:gd name="connsiteY33" fmla="*/ 2449513 h 3489325"/>
              <a:gd name="connsiteX34" fmla="*/ 5536143 w 5776326"/>
              <a:gd name="connsiteY34" fmla="*/ 2770187 h 3489325"/>
              <a:gd name="connsiteX35" fmla="*/ 5290080 w 5776326"/>
              <a:gd name="connsiteY35" fmla="*/ 2879726 h 3489325"/>
              <a:gd name="connsiteX36" fmla="*/ 4898218 w 5776326"/>
              <a:gd name="connsiteY36" fmla="*/ 3015198 h 3489325"/>
              <a:gd name="connsiteX37" fmla="*/ 4355042 w 5776326"/>
              <a:gd name="connsiteY37" fmla="*/ 3184525 h 3489325"/>
              <a:gd name="connsiteX38" fmla="*/ 3862917 w 5776326"/>
              <a:gd name="connsiteY38" fmla="*/ 3321050 h 3489325"/>
              <a:gd name="connsiteX39" fmla="*/ 3405717 w 5776326"/>
              <a:gd name="connsiteY39" fmla="*/ 3403600 h 3489325"/>
              <a:gd name="connsiteX40" fmla="*/ 3012017 w 5776326"/>
              <a:gd name="connsiteY40" fmla="*/ 3467100 h 3489325"/>
              <a:gd name="connsiteX41" fmla="*/ 2618317 w 5776326"/>
              <a:gd name="connsiteY41" fmla="*/ 3467100 h 3489325"/>
              <a:gd name="connsiteX42" fmla="*/ 1862667 w 5776326"/>
              <a:gd name="connsiteY42" fmla="*/ 3473450 h 3489325"/>
              <a:gd name="connsiteX43" fmla="*/ 1386417 w 5776326"/>
              <a:gd name="connsiteY43" fmla="*/ 3371850 h 3489325"/>
              <a:gd name="connsiteX44" fmla="*/ 827617 w 5776326"/>
              <a:gd name="connsiteY44" fmla="*/ 3206750 h 3489325"/>
              <a:gd name="connsiteX45" fmla="*/ 433917 w 5776326"/>
              <a:gd name="connsiteY45" fmla="*/ 2857500 h 3489325"/>
              <a:gd name="connsiteX46" fmla="*/ 148167 w 5776326"/>
              <a:gd name="connsiteY46" fmla="*/ 2393950 h 3489325"/>
              <a:gd name="connsiteX47" fmla="*/ 2117 w 5776326"/>
              <a:gd name="connsiteY47" fmla="*/ 1562100 h 3489325"/>
              <a:gd name="connsiteX48" fmla="*/ 135467 w 5776326"/>
              <a:gd name="connsiteY48" fmla="*/ 984250 h 3489325"/>
              <a:gd name="connsiteX49" fmla="*/ 402167 w 5776326"/>
              <a:gd name="connsiteY49" fmla="*/ 577850 h 3489325"/>
              <a:gd name="connsiteX50" fmla="*/ 662517 w 5776326"/>
              <a:gd name="connsiteY50" fmla="*/ 247650 h 3489325"/>
              <a:gd name="connsiteX51" fmla="*/ 1094317 w 5776326"/>
              <a:gd name="connsiteY51" fmla="*/ 38100 h 3489325"/>
              <a:gd name="connsiteX52" fmla="*/ 1253067 w 5776326"/>
              <a:gd name="connsiteY52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19667 w 5776326"/>
              <a:gd name="connsiteY12" fmla="*/ 1555750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4990430 w 5776326"/>
              <a:gd name="connsiteY30" fmla="*/ 1572955 h 3489325"/>
              <a:gd name="connsiteX31" fmla="*/ 5421957 w 5776326"/>
              <a:gd name="connsiteY31" fmla="*/ 1548373 h 3489325"/>
              <a:gd name="connsiteX32" fmla="*/ 5733810 w 5776326"/>
              <a:gd name="connsiteY32" fmla="*/ 1758865 h 3489325"/>
              <a:gd name="connsiteX33" fmla="*/ 5677054 w 5776326"/>
              <a:gd name="connsiteY33" fmla="*/ 2449513 h 3489325"/>
              <a:gd name="connsiteX34" fmla="*/ 5536143 w 5776326"/>
              <a:gd name="connsiteY34" fmla="*/ 2770187 h 3489325"/>
              <a:gd name="connsiteX35" fmla="*/ 5290080 w 5776326"/>
              <a:gd name="connsiteY35" fmla="*/ 2879726 h 3489325"/>
              <a:gd name="connsiteX36" fmla="*/ 4898218 w 5776326"/>
              <a:gd name="connsiteY36" fmla="*/ 3015198 h 3489325"/>
              <a:gd name="connsiteX37" fmla="*/ 4355042 w 5776326"/>
              <a:gd name="connsiteY37" fmla="*/ 3184525 h 3489325"/>
              <a:gd name="connsiteX38" fmla="*/ 3862917 w 5776326"/>
              <a:gd name="connsiteY38" fmla="*/ 3321050 h 3489325"/>
              <a:gd name="connsiteX39" fmla="*/ 3405717 w 5776326"/>
              <a:gd name="connsiteY39" fmla="*/ 3403600 h 3489325"/>
              <a:gd name="connsiteX40" fmla="*/ 3012017 w 5776326"/>
              <a:gd name="connsiteY40" fmla="*/ 3467100 h 3489325"/>
              <a:gd name="connsiteX41" fmla="*/ 2618317 w 5776326"/>
              <a:gd name="connsiteY41" fmla="*/ 3467100 h 3489325"/>
              <a:gd name="connsiteX42" fmla="*/ 1862667 w 5776326"/>
              <a:gd name="connsiteY42" fmla="*/ 3473450 h 3489325"/>
              <a:gd name="connsiteX43" fmla="*/ 1386417 w 5776326"/>
              <a:gd name="connsiteY43" fmla="*/ 3371850 h 3489325"/>
              <a:gd name="connsiteX44" fmla="*/ 827617 w 5776326"/>
              <a:gd name="connsiteY44" fmla="*/ 3206750 h 3489325"/>
              <a:gd name="connsiteX45" fmla="*/ 433917 w 5776326"/>
              <a:gd name="connsiteY45" fmla="*/ 2857500 h 3489325"/>
              <a:gd name="connsiteX46" fmla="*/ 148167 w 5776326"/>
              <a:gd name="connsiteY46" fmla="*/ 2393950 h 3489325"/>
              <a:gd name="connsiteX47" fmla="*/ 2117 w 5776326"/>
              <a:gd name="connsiteY47" fmla="*/ 1562100 h 3489325"/>
              <a:gd name="connsiteX48" fmla="*/ 135467 w 5776326"/>
              <a:gd name="connsiteY48" fmla="*/ 984250 h 3489325"/>
              <a:gd name="connsiteX49" fmla="*/ 402167 w 5776326"/>
              <a:gd name="connsiteY49" fmla="*/ 577850 h 3489325"/>
              <a:gd name="connsiteX50" fmla="*/ 662517 w 5776326"/>
              <a:gd name="connsiteY50" fmla="*/ 247650 h 3489325"/>
              <a:gd name="connsiteX51" fmla="*/ 1094317 w 5776326"/>
              <a:gd name="connsiteY51" fmla="*/ 38100 h 3489325"/>
              <a:gd name="connsiteX52" fmla="*/ 1253067 w 5776326"/>
              <a:gd name="connsiteY52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72797 w 5776326"/>
              <a:gd name="connsiteY12" fmla="*/ 1542841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4990430 w 5776326"/>
              <a:gd name="connsiteY30" fmla="*/ 1572955 h 3489325"/>
              <a:gd name="connsiteX31" fmla="*/ 5421957 w 5776326"/>
              <a:gd name="connsiteY31" fmla="*/ 1548373 h 3489325"/>
              <a:gd name="connsiteX32" fmla="*/ 5733810 w 5776326"/>
              <a:gd name="connsiteY32" fmla="*/ 1758865 h 3489325"/>
              <a:gd name="connsiteX33" fmla="*/ 5677054 w 5776326"/>
              <a:gd name="connsiteY33" fmla="*/ 2449513 h 3489325"/>
              <a:gd name="connsiteX34" fmla="*/ 5536143 w 5776326"/>
              <a:gd name="connsiteY34" fmla="*/ 2770187 h 3489325"/>
              <a:gd name="connsiteX35" fmla="*/ 5290080 w 5776326"/>
              <a:gd name="connsiteY35" fmla="*/ 2879726 h 3489325"/>
              <a:gd name="connsiteX36" fmla="*/ 4898218 w 5776326"/>
              <a:gd name="connsiteY36" fmla="*/ 3015198 h 3489325"/>
              <a:gd name="connsiteX37" fmla="*/ 4355042 w 5776326"/>
              <a:gd name="connsiteY37" fmla="*/ 3184525 h 3489325"/>
              <a:gd name="connsiteX38" fmla="*/ 3862917 w 5776326"/>
              <a:gd name="connsiteY38" fmla="*/ 3321050 h 3489325"/>
              <a:gd name="connsiteX39" fmla="*/ 3405717 w 5776326"/>
              <a:gd name="connsiteY39" fmla="*/ 3403600 h 3489325"/>
              <a:gd name="connsiteX40" fmla="*/ 3012017 w 5776326"/>
              <a:gd name="connsiteY40" fmla="*/ 3467100 h 3489325"/>
              <a:gd name="connsiteX41" fmla="*/ 2618317 w 5776326"/>
              <a:gd name="connsiteY41" fmla="*/ 3467100 h 3489325"/>
              <a:gd name="connsiteX42" fmla="*/ 1862667 w 5776326"/>
              <a:gd name="connsiteY42" fmla="*/ 3473450 h 3489325"/>
              <a:gd name="connsiteX43" fmla="*/ 1386417 w 5776326"/>
              <a:gd name="connsiteY43" fmla="*/ 3371850 h 3489325"/>
              <a:gd name="connsiteX44" fmla="*/ 827617 w 5776326"/>
              <a:gd name="connsiteY44" fmla="*/ 3206750 h 3489325"/>
              <a:gd name="connsiteX45" fmla="*/ 433917 w 5776326"/>
              <a:gd name="connsiteY45" fmla="*/ 2857500 h 3489325"/>
              <a:gd name="connsiteX46" fmla="*/ 148167 w 5776326"/>
              <a:gd name="connsiteY46" fmla="*/ 2393950 h 3489325"/>
              <a:gd name="connsiteX47" fmla="*/ 2117 w 5776326"/>
              <a:gd name="connsiteY47" fmla="*/ 1562100 h 3489325"/>
              <a:gd name="connsiteX48" fmla="*/ 135467 w 5776326"/>
              <a:gd name="connsiteY48" fmla="*/ 984250 h 3489325"/>
              <a:gd name="connsiteX49" fmla="*/ 402167 w 5776326"/>
              <a:gd name="connsiteY49" fmla="*/ 577850 h 3489325"/>
              <a:gd name="connsiteX50" fmla="*/ 662517 w 5776326"/>
              <a:gd name="connsiteY50" fmla="*/ 247650 h 3489325"/>
              <a:gd name="connsiteX51" fmla="*/ 1094317 w 5776326"/>
              <a:gd name="connsiteY51" fmla="*/ 38100 h 3489325"/>
              <a:gd name="connsiteX52" fmla="*/ 1253067 w 5776326"/>
              <a:gd name="connsiteY52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72797 w 5776326"/>
              <a:gd name="connsiteY12" fmla="*/ 1542841 h 3489325"/>
              <a:gd name="connsiteX13" fmla="*/ 845753 w 5776326"/>
              <a:gd name="connsiteY13" fmla="*/ 1614849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4990430 w 5776326"/>
              <a:gd name="connsiteY30" fmla="*/ 1572955 h 3489325"/>
              <a:gd name="connsiteX31" fmla="*/ 5421957 w 5776326"/>
              <a:gd name="connsiteY31" fmla="*/ 1548373 h 3489325"/>
              <a:gd name="connsiteX32" fmla="*/ 5733810 w 5776326"/>
              <a:gd name="connsiteY32" fmla="*/ 1758865 h 3489325"/>
              <a:gd name="connsiteX33" fmla="*/ 5677054 w 5776326"/>
              <a:gd name="connsiteY33" fmla="*/ 2449513 h 3489325"/>
              <a:gd name="connsiteX34" fmla="*/ 5536143 w 5776326"/>
              <a:gd name="connsiteY34" fmla="*/ 2770187 h 3489325"/>
              <a:gd name="connsiteX35" fmla="*/ 5290080 w 5776326"/>
              <a:gd name="connsiteY35" fmla="*/ 2879726 h 3489325"/>
              <a:gd name="connsiteX36" fmla="*/ 4898218 w 5776326"/>
              <a:gd name="connsiteY36" fmla="*/ 3015198 h 3489325"/>
              <a:gd name="connsiteX37" fmla="*/ 4355042 w 5776326"/>
              <a:gd name="connsiteY37" fmla="*/ 3184525 h 3489325"/>
              <a:gd name="connsiteX38" fmla="*/ 3862917 w 5776326"/>
              <a:gd name="connsiteY38" fmla="*/ 3321050 h 3489325"/>
              <a:gd name="connsiteX39" fmla="*/ 3405717 w 5776326"/>
              <a:gd name="connsiteY39" fmla="*/ 3403600 h 3489325"/>
              <a:gd name="connsiteX40" fmla="*/ 3012017 w 5776326"/>
              <a:gd name="connsiteY40" fmla="*/ 3467100 h 3489325"/>
              <a:gd name="connsiteX41" fmla="*/ 2618317 w 5776326"/>
              <a:gd name="connsiteY41" fmla="*/ 3467100 h 3489325"/>
              <a:gd name="connsiteX42" fmla="*/ 1862667 w 5776326"/>
              <a:gd name="connsiteY42" fmla="*/ 3473450 h 3489325"/>
              <a:gd name="connsiteX43" fmla="*/ 1386417 w 5776326"/>
              <a:gd name="connsiteY43" fmla="*/ 3371850 h 3489325"/>
              <a:gd name="connsiteX44" fmla="*/ 827617 w 5776326"/>
              <a:gd name="connsiteY44" fmla="*/ 3206750 h 3489325"/>
              <a:gd name="connsiteX45" fmla="*/ 433917 w 5776326"/>
              <a:gd name="connsiteY45" fmla="*/ 2857500 h 3489325"/>
              <a:gd name="connsiteX46" fmla="*/ 148167 w 5776326"/>
              <a:gd name="connsiteY46" fmla="*/ 2393950 h 3489325"/>
              <a:gd name="connsiteX47" fmla="*/ 2117 w 5776326"/>
              <a:gd name="connsiteY47" fmla="*/ 1562100 h 3489325"/>
              <a:gd name="connsiteX48" fmla="*/ 135467 w 5776326"/>
              <a:gd name="connsiteY48" fmla="*/ 984250 h 3489325"/>
              <a:gd name="connsiteX49" fmla="*/ 402167 w 5776326"/>
              <a:gd name="connsiteY49" fmla="*/ 577850 h 3489325"/>
              <a:gd name="connsiteX50" fmla="*/ 662517 w 5776326"/>
              <a:gd name="connsiteY50" fmla="*/ 247650 h 3489325"/>
              <a:gd name="connsiteX51" fmla="*/ 1094317 w 5776326"/>
              <a:gd name="connsiteY51" fmla="*/ 38100 h 3489325"/>
              <a:gd name="connsiteX52" fmla="*/ 1253067 w 5776326"/>
              <a:gd name="connsiteY52" fmla="*/ 6350 h 3489325"/>
              <a:gd name="connsiteX0" fmla="*/ 1569600 w 6092859"/>
              <a:gd name="connsiteY0" fmla="*/ 6350 h 3489325"/>
              <a:gd name="connsiteX1" fmla="*/ 1575950 w 6092859"/>
              <a:gd name="connsiteY1" fmla="*/ 76200 h 3489325"/>
              <a:gd name="connsiteX2" fmla="*/ 1639450 w 6092859"/>
              <a:gd name="connsiteY2" fmla="*/ 215900 h 3489325"/>
              <a:gd name="connsiteX3" fmla="*/ 1601350 w 6092859"/>
              <a:gd name="connsiteY3" fmla="*/ 349250 h 3489325"/>
              <a:gd name="connsiteX4" fmla="*/ 1550550 w 6092859"/>
              <a:gd name="connsiteY4" fmla="*/ 457200 h 3489325"/>
              <a:gd name="connsiteX5" fmla="*/ 1455300 w 6092859"/>
              <a:gd name="connsiteY5" fmla="*/ 539750 h 3489325"/>
              <a:gd name="connsiteX6" fmla="*/ 1283850 w 6092859"/>
              <a:gd name="connsiteY6" fmla="*/ 711200 h 3489325"/>
              <a:gd name="connsiteX7" fmla="*/ 1252100 w 6092859"/>
              <a:gd name="connsiteY7" fmla="*/ 825500 h 3489325"/>
              <a:gd name="connsiteX8" fmla="*/ 1296550 w 6092859"/>
              <a:gd name="connsiteY8" fmla="*/ 1016000 h 3489325"/>
              <a:gd name="connsiteX9" fmla="*/ 1264800 w 6092859"/>
              <a:gd name="connsiteY9" fmla="*/ 1200150 h 3489325"/>
              <a:gd name="connsiteX10" fmla="*/ 1194950 w 6092859"/>
              <a:gd name="connsiteY10" fmla="*/ 1308100 h 3489325"/>
              <a:gd name="connsiteX11" fmla="*/ 1099700 w 6092859"/>
              <a:gd name="connsiteY11" fmla="*/ 1371600 h 3489325"/>
              <a:gd name="connsiteX12" fmla="*/ 1089330 w 6092859"/>
              <a:gd name="connsiteY12" fmla="*/ 1542841 h 3489325"/>
              <a:gd name="connsiteX13" fmla="*/ 1162286 w 6092859"/>
              <a:gd name="connsiteY13" fmla="*/ 1614849 h 3489325"/>
              <a:gd name="connsiteX14" fmla="*/ 1454110 w 6092859"/>
              <a:gd name="connsiteY14" fmla="*/ 1542841 h 3489325"/>
              <a:gd name="connsiteX15" fmla="*/ 1672978 w 6092859"/>
              <a:gd name="connsiteY15" fmla="*/ 1542841 h 3489325"/>
              <a:gd name="connsiteX16" fmla="*/ 2080566 w 6092859"/>
              <a:gd name="connsiteY16" fmla="*/ 1519237 h 3489325"/>
              <a:gd name="connsiteX17" fmla="*/ 2198111 w 6092859"/>
              <a:gd name="connsiteY17" fmla="*/ 1454472 h 3489325"/>
              <a:gd name="connsiteX18" fmla="*/ 2348853 w 6092859"/>
              <a:gd name="connsiteY18" fmla="*/ 1447799 h 3489325"/>
              <a:gd name="connsiteX19" fmla="*/ 2605814 w 6092859"/>
              <a:gd name="connsiteY19" fmla="*/ 1537469 h 3489325"/>
              <a:gd name="connsiteX20" fmla="*/ 2800681 w 6092859"/>
              <a:gd name="connsiteY20" fmla="*/ 1475075 h 3489325"/>
              <a:gd name="connsiteX21" fmla="*/ 2959666 w 6092859"/>
              <a:gd name="connsiteY21" fmla="*/ 1500169 h 3489325"/>
              <a:gd name="connsiteX22" fmla="*/ 3147861 w 6092859"/>
              <a:gd name="connsiteY22" fmla="*/ 1423046 h 3489325"/>
              <a:gd name="connsiteX23" fmla="*/ 3345407 w 6092859"/>
              <a:gd name="connsiteY23" fmla="*/ 1380431 h 3489325"/>
              <a:gd name="connsiteX24" fmla="*/ 3532689 w 6092859"/>
              <a:gd name="connsiteY24" fmla="*/ 1406848 h 3489325"/>
              <a:gd name="connsiteX25" fmla="*/ 3721900 w 6092859"/>
              <a:gd name="connsiteY25" fmla="*/ 1460252 h 3489325"/>
              <a:gd name="connsiteX26" fmla="*/ 4242018 w 6092859"/>
              <a:gd name="connsiteY26" fmla="*/ 1384574 h 3489325"/>
              <a:gd name="connsiteX27" fmla="*/ 4483321 w 6092859"/>
              <a:gd name="connsiteY27" fmla="*/ 1469207 h 3489325"/>
              <a:gd name="connsiteX28" fmla="*/ 4708349 w 6092859"/>
              <a:gd name="connsiteY28" fmla="*/ 1433711 h 3489325"/>
              <a:gd name="connsiteX29" fmla="*/ 5053538 w 6092859"/>
              <a:gd name="connsiteY29" fmla="*/ 1539617 h 3489325"/>
              <a:gd name="connsiteX30" fmla="*/ 5306963 w 6092859"/>
              <a:gd name="connsiteY30" fmla="*/ 1572955 h 3489325"/>
              <a:gd name="connsiteX31" fmla="*/ 5738490 w 6092859"/>
              <a:gd name="connsiteY31" fmla="*/ 1548373 h 3489325"/>
              <a:gd name="connsiteX32" fmla="*/ 6050343 w 6092859"/>
              <a:gd name="connsiteY32" fmla="*/ 1758865 h 3489325"/>
              <a:gd name="connsiteX33" fmla="*/ 5993587 w 6092859"/>
              <a:gd name="connsiteY33" fmla="*/ 2449513 h 3489325"/>
              <a:gd name="connsiteX34" fmla="*/ 5852676 w 6092859"/>
              <a:gd name="connsiteY34" fmla="*/ 2770187 h 3489325"/>
              <a:gd name="connsiteX35" fmla="*/ 5606613 w 6092859"/>
              <a:gd name="connsiteY35" fmla="*/ 2879726 h 3489325"/>
              <a:gd name="connsiteX36" fmla="*/ 5214751 w 6092859"/>
              <a:gd name="connsiteY36" fmla="*/ 3015198 h 3489325"/>
              <a:gd name="connsiteX37" fmla="*/ 4671575 w 6092859"/>
              <a:gd name="connsiteY37" fmla="*/ 3184525 h 3489325"/>
              <a:gd name="connsiteX38" fmla="*/ 4179450 w 6092859"/>
              <a:gd name="connsiteY38" fmla="*/ 3321050 h 3489325"/>
              <a:gd name="connsiteX39" fmla="*/ 3722250 w 6092859"/>
              <a:gd name="connsiteY39" fmla="*/ 3403600 h 3489325"/>
              <a:gd name="connsiteX40" fmla="*/ 3328550 w 6092859"/>
              <a:gd name="connsiteY40" fmla="*/ 3467100 h 3489325"/>
              <a:gd name="connsiteX41" fmla="*/ 2934850 w 6092859"/>
              <a:gd name="connsiteY41" fmla="*/ 3467100 h 3489325"/>
              <a:gd name="connsiteX42" fmla="*/ 2179200 w 6092859"/>
              <a:gd name="connsiteY42" fmla="*/ 3473450 h 3489325"/>
              <a:gd name="connsiteX43" fmla="*/ 1702950 w 6092859"/>
              <a:gd name="connsiteY43" fmla="*/ 3371850 h 3489325"/>
              <a:gd name="connsiteX44" fmla="*/ 1144150 w 6092859"/>
              <a:gd name="connsiteY44" fmla="*/ 3206750 h 3489325"/>
              <a:gd name="connsiteX45" fmla="*/ 750450 w 6092859"/>
              <a:gd name="connsiteY45" fmla="*/ 2857500 h 3489325"/>
              <a:gd name="connsiteX46" fmla="*/ 464700 w 6092859"/>
              <a:gd name="connsiteY46" fmla="*/ 2393950 h 3489325"/>
              <a:gd name="connsiteX47" fmla="*/ 2117 w 6092859"/>
              <a:gd name="connsiteY47" fmla="*/ 1676400 h 3489325"/>
              <a:gd name="connsiteX48" fmla="*/ 452000 w 6092859"/>
              <a:gd name="connsiteY48" fmla="*/ 984250 h 3489325"/>
              <a:gd name="connsiteX49" fmla="*/ 718700 w 6092859"/>
              <a:gd name="connsiteY49" fmla="*/ 577850 h 3489325"/>
              <a:gd name="connsiteX50" fmla="*/ 979050 w 6092859"/>
              <a:gd name="connsiteY50" fmla="*/ 247650 h 3489325"/>
              <a:gd name="connsiteX51" fmla="*/ 1410850 w 6092859"/>
              <a:gd name="connsiteY51" fmla="*/ 38100 h 3489325"/>
              <a:gd name="connsiteX52" fmla="*/ 1569600 w 6092859"/>
              <a:gd name="connsiteY52" fmla="*/ 6350 h 3489325"/>
              <a:gd name="connsiteX0" fmla="*/ 2283477 w 6806736"/>
              <a:gd name="connsiteY0" fmla="*/ 6350 h 3489325"/>
              <a:gd name="connsiteX1" fmla="*/ 2289827 w 6806736"/>
              <a:gd name="connsiteY1" fmla="*/ 76200 h 3489325"/>
              <a:gd name="connsiteX2" fmla="*/ 2353327 w 6806736"/>
              <a:gd name="connsiteY2" fmla="*/ 215900 h 3489325"/>
              <a:gd name="connsiteX3" fmla="*/ 2315227 w 6806736"/>
              <a:gd name="connsiteY3" fmla="*/ 349250 h 3489325"/>
              <a:gd name="connsiteX4" fmla="*/ 2264427 w 6806736"/>
              <a:gd name="connsiteY4" fmla="*/ 457200 h 3489325"/>
              <a:gd name="connsiteX5" fmla="*/ 2169177 w 6806736"/>
              <a:gd name="connsiteY5" fmla="*/ 539750 h 3489325"/>
              <a:gd name="connsiteX6" fmla="*/ 1997727 w 6806736"/>
              <a:gd name="connsiteY6" fmla="*/ 711200 h 3489325"/>
              <a:gd name="connsiteX7" fmla="*/ 1965977 w 6806736"/>
              <a:gd name="connsiteY7" fmla="*/ 825500 h 3489325"/>
              <a:gd name="connsiteX8" fmla="*/ 2010427 w 6806736"/>
              <a:gd name="connsiteY8" fmla="*/ 1016000 h 3489325"/>
              <a:gd name="connsiteX9" fmla="*/ 1978677 w 6806736"/>
              <a:gd name="connsiteY9" fmla="*/ 1200150 h 3489325"/>
              <a:gd name="connsiteX10" fmla="*/ 1908827 w 6806736"/>
              <a:gd name="connsiteY10" fmla="*/ 1308100 h 3489325"/>
              <a:gd name="connsiteX11" fmla="*/ 1813577 w 6806736"/>
              <a:gd name="connsiteY11" fmla="*/ 1371600 h 3489325"/>
              <a:gd name="connsiteX12" fmla="*/ 1803207 w 6806736"/>
              <a:gd name="connsiteY12" fmla="*/ 1542841 h 3489325"/>
              <a:gd name="connsiteX13" fmla="*/ 1876163 w 6806736"/>
              <a:gd name="connsiteY13" fmla="*/ 1614849 h 3489325"/>
              <a:gd name="connsiteX14" fmla="*/ 2167987 w 6806736"/>
              <a:gd name="connsiteY14" fmla="*/ 1542841 h 3489325"/>
              <a:gd name="connsiteX15" fmla="*/ 2386855 w 6806736"/>
              <a:gd name="connsiteY15" fmla="*/ 1542841 h 3489325"/>
              <a:gd name="connsiteX16" fmla="*/ 2794443 w 6806736"/>
              <a:gd name="connsiteY16" fmla="*/ 1519237 h 3489325"/>
              <a:gd name="connsiteX17" fmla="*/ 2911988 w 6806736"/>
              <a:gd name="connsiteY17" fmla="*/ 1454472 h 3489325"/>
              <a:gd name="connsiteX18" fmla="*/ 3062730 w 6806736"/>
              <a:gd name="connsiteY18" fmla="*/ 1447799 h 3489325"/>
              <a:gd name="connsiteX19" fmla="*/ 3319691 w 6806736"/>
              <a:gd name="connsiteY19" fmla="*/ 1537469 h 3489325"/>
              <a:gd name="connsiteX20" fmla="*/ 3514558 w 6806736"/>
              <a:gd name="connsiteY20" fmla="*/ 1475075 h 3489325"/>
              <a:gd name="connsiteX21" fmla="*/ 3673543 w 6806736"/>
              <a:gd name="connsiteY21" fmla="*/ 1500169 h 3489325"/>
              <a:gd name="connsiteX22" fmla="*/ 3861738 w 6806736"/>
              <a:gd name="connsiteY22" fmla="*/ 1423046 h 3489325"/>
              <a:gd name="connsiteX23" fmla="*/ 4059284 w 6806736"/>
              <a:gd name="connsiteY23" fmla="*/ 1380431 h 3489325"/>
              <a:gd name="connsiteX24" fmla="*/ 4246566 w 6806736"/>
              <a:gd name="connsiteY24" fmla="*/ 1406848 h 3489325"/>
              <a:gd name="connsiteX25" fmla="*/ 4435777 w 6806736"/>
              <a:gd name="connsiteY25" fmla="*/ 1460252 h 3489325"/>
              <a:gd name="connsiteX26" fmla="*/ 4955895 w 6806736"/>
              <a:gd name="connsiteY26" fmla="*/ 1384574 h 3489325"/>
              <a:gd name="connsiteX27" fmla="*/ 5197198 w 6806736"/>
              <a:gd name="connsiteY27" fmla="*/ 1469207 h 3489325"/>
              <a:gd name="connsiteX28" fmla="*/ 5422226 w 6806736"/>
              <a:gd name="connsiteY28" fmla="*/ 1433711 h 3489325"/>
              <a:gd name="connsiteX29" fmla="*/ 5767415 w 6806736"/>
              <a:gd name="connsiteY29" fmla="*/ 1539617 h 3489325"/>
              <a:gd name="connsiteX30" fmla="*/ 6020840 w 6806736"/>
              <a:gd name="connsiteY30" fmla="*/ 1572955 h 3489325"/>
              <a:gd name="connsiteX31" fmla="*/ 6452367 w 6806736"/>
              <a:gd name="connsiteY31" fmla="*/ 1548373 h 3489325"/>
              <a:gd name="connsiteX32" fmla="*/ 6764220 w 6806736"/>
              <a:gd name="connsiteY32" fmla="*/ 1758865 h 3489325"/>
              <a:gd name="connsiteX33" fmla="*/ 6707464 w 6806736"/>
              <a:gd name="connsiteY33" fmla="*/ 2449513 h 3489325"/>
              <a:gd name="connsiteX34" fmla="*/ 6566553 w 6806736"/>
              <a:gd name="connsiteY34" fmla="*/ 2770187 h 3489325"/>
              <a:gd name="connsiteX35" fmla="*/ 6320490 w 6806736"/>
              <a:gd name="connsiteY35" fmla="*/ 2879726 h 3489325"/>
              <a:gd name="connsiteX36" fmla="*/ 5928628 w 6806736"/>
              <a:gd name="connsiteY36" fmla="*/ 3015198 h 3489325"/>
              <a:gd name="connsiteX37" fmla="*/ 5385452 w 6806736"/>
              <a:gd name="connsiteY37" fmla="*/ 3184525 h 3489325"/>
              <a:gd name="connsiteX38" fmla="*/ 4893327 w 6806736"/>
              <a:gd name="connsiteY38" fmla="*/ 3321050 h 3489325"/>
              <a:gd name="connsiteX39" fmla="*/ 4436127 w 6806736"/>
              <a:gd name="connsiteY39" fmla="*/ 3403600 h 3489325"/>
              <a:gd name="connsiteX40" fmla="*/ 4042427 w 6806736"/>
              <a:gd name="connsiteY40" fmla="*/ 3467100 h 3489325"/>
              <a:gd name="connsiteX41" fmla="*/ 3648727 w 6806736"/>
              <a:gd name="connsiteY41" fmla="*/ 3467100 h 3489325"/>
              <a:gd name="connsiteX42" fmla="*/ 2893077 w 6806736"/>
              <a:gd name="connsiteY42" fmla="*/ 3473450 h 3489325"/>
              <a:gd name="connsiteX43" fmla="*/ 2416827 w 6806736"/>
              <a:gd name="connsiteY43" fmla="*/ 3371850 h 3489325"/>
              <a:gd name="connsiteX44" fmla="*/ 1858027 w 6806736"/>
              <a:gd name="connsiteY44" fmla="*/ 3206750 h 3489325"/>
              <a:gd name="connsiteX45" fmla="*/ 1464327 w 6806736"/>
              <a:gd name="connsiteY45" fmla="*/ 2857500 h 3489325"/>
              <a:gd name="connsiteX46" fmla="*/ 124722 w 6806736"/>
              <a:gd name="connsiteY46" fmla="*/ 3064148 h 3489325"/>
              <a:gd name="connsiteX47" fmla="*/ 715994 w 6806736"/>
              <a:gd name="connsiteY47" fmla="*/ 1676400 h 3489325"/>
              <a:gd name="connsiteX48" fmla="*/ 1165877 w 6806736"/>
              <a:gd name="connsiteY48" fmla="*/ 984250 h 3489325"/>
              <a:gd name="connsiteX49" fmla="*/ 1432577 w 6806736"/>
              <a:gd name="connsiteY49" fmla="*/ 577850 h 3489325"/>
              <a:gd name="connsiteX50" fmla="*/ 1692927 w 6806736"/>
              <a:gd name="connsiteY50" fmla="*/ 247650 h 3489325"/>
              <a:gd name="connsiteX51" fmla="*/ 2124727 w 6806736"/>
              <a:gd name="connsiteY51" fmla="*/ 38100 h 3489325"/>
              <a:gd name="connsiteX52" fmla="*/ 2283477 w 6806736"/>
              <a:gd name="connsiteY52" fmla="*/ 6350 h 3489325"/>
              <a:gd name="connsiteX0" fmla="*/ 2194303 w 6717562"/>
              <a:gd name="connsiteY0" fmla="*/ 6350 h 3489325"/>
              <a:gd name="connsiteX1" fmla="*/ 2200653 w 6717562"/>
              <a:gd name="connsiteY1" fmla="*/ 76200 h 3489325"/>
              <a:gd name="connsiteX2" fmla="*/ 2264153 w 6717562"/>
              <a:gd name="connsiteY2" fmla="*/ 215900 h 3489325"/>
              <a:gd name="connsiteX3" fmla="*/ 2226053 w 6717562"/>
              <a:gd name="connsiteY3" fmla="*/ 349250 h 3489325"/>
              <a:gd name="connsiteX4" fmla="*/ 2175253 w 6717562"/>
              <a:gd name="connsiteY4" fmla="*/ 457200 h 3489325"/>
              <a:gd name="connsiteX5" fmla="*/ 2080003 w 6717562"/>
              <a:gd name="connsiteY5" fmla="*/ 539750 h 3489325"/>
              <a:gd name="connsiteX6" fmla="*/ 1908553 w 6717562"/>
              <a:gd name="connsiteY6" fmla="*/ 711200 h 3489325"/>
              <a:gd name="connsiteX7" fmla="*/ 1876803 w 6717562"/>
              <a:gd name="connsiteY7" fmla="*/ 825500 h 3489325"/>
              <a:gd name="connsiteX8" fmla="*/ 1921253 w 6717562"/>
              <a:gd name="connsiteY8" fmla="*/ 1016000 h 3489325"/>
              <a:gd name="connsiteX9" fmla="*/ 1889503 w 6717562"/>
              <a:gd name="connsiteY9" fmla="*/ 1200150 h 3489325"/>
              <a:gd name="connsiteX10" fmla="*/ 1819653 w 6717562"/>
              <a:gd name="connsiteY10" fmla="*/ 1308100 h 3489325"/>
              <a:gd name="connsiteX11" fmla="*/ 1724403 w 6717562"/>
              <a:gd name="connsiteY11" fmla="*/ 1371600 h 3489325"/>
              <a:gd name="connsiteX12" fmla="*/ 1714033 w 6717562"/>
              <a:gd name="connsiteY12" fmla="*/ 1542841 h 3489325"/>
              <a:gd name="connsiteX13" fmla="*/ 1786989 w 6717562"/>
              <a:gd name="connsiteY13" fmla="*/ 1614849 h 3489325"/>
              <a:gd name="connsiteX14" fmla="*/ 2078813 w 6717562"/>
              <a:gd name="connsiteY14" fmla="*/ 1542841 h 3489325"/>
              <a:gd name="connsiteX15" fmla="*/ 2297681 w 6717562"/>
              <a:gd name="connsiteY15" fmla="*/ 1542841 h 3489325"/>
              <a:gd name="connsiteX16" fmla="*/ 2705269 w 6717562"/>
              <a:gd name="connsiteY16" fmla="*/ 1519237 h 3489325"/>
              <a:gd name="connsiteX17" fmla="*/ 2822814 w 6717562"/>
              <a:gd name="connsiteY17" fmla="*/ 1454472 h 3489325"/>
              <a:gd name="connsiteX18" fmla="*/ 2973556 w 6717562"/>
              <a:gd name="connsiteY18" fmla="*/ 1447799 h 3489325"/>
              <a:gd name="connsiteX19" fmla="*/ 3230517 w 6717562"/>
              <a:gd name="connsiteY19" fmla="*/ 1537469 h 3489325"/>
              <a:gd name="connsiteX20" fmla="*/ 3425384 w 6717562"/>
              <a:gd name="connsiteY20" fmla="*/ 1475075 h 3489325"/>
              <a:gd name="connsiteX21" fmla="*/ 3584369 w 6717562"/>
              <a:gd name="connsiteY21" fmla="*/ 1500169 h 3489325"/>
              <a:gd name="connsiteX22" fmla="*/ 3772564 w 6717562"/>
              <a:gd name="connsiteY22" fmla="*/ 1423046 h 3489325"/>
              <a:gd name="connsiteX23" fmla="*/ 3970110 w 6717562"/>
              <a:gd name="connsiteY23" fmla="*/ 1380431 h 3489325"/>
              <a:gd name="connsiteX24" fmla="*/ 4157392 w 6717562"/>
              <a:gd name="connsiteY24" fmla="*/ 1406848 h 3489325"/>
              <a:gd name="connsiteX25" fmla="*/ 4346603 w 6717562"/>
              <a:gd name="connsiteY25" fmla="*/ 1460252 h 3489325"/>
              <a:gd name="connsiteX26" fmla="*/ 4866721 w 6717562"/>
              <a:gd name="connsiteY26" fmla="*/ 1384574 h 3489325"/>
              <a:gd name="connsiteX27" fmla="*/ 5108024 w 6717562"/>
              <a:gd name="connsiteY27" fmla="*/ 1469207 h 3489325"/>
              <a:gd name="connsiteX28" fmla="*/ 5333052 w 6717562"/>
              <a:gd name="connsiteY28" fmla="*/ 1433711 h 3489325"/>
              <a:gd name="connsiteX29" fmla="*/ 5678241 w 6717562"/>
              <a:gd name="connsiteY29" fmla="*/ 1539617 h 3489325"/>
              <a:gd name="connsiteX30" fmla="*/ 5931666 w 6717562"/>
              <a:gd name="connsiteY30" fmla="*/ 1572955 h 3489325"/>
              <a:gd name="connsiteX31" fmla="*/ 6363193 w 6717562"/>
              <a:gd name="connsiteY31" fmla="*/ 1548373 h 3489325"/>
              <a:gd name="connsiteX32" fmla="*/ 6675046 w 6717562"/>
              <a:gd name="connsiteY32" fmla="*/ 1758865 h 3489325"/>
              <a:gd name="connsiteX33" fmla="*/ 6618290 w 6717562"/>
              <a:gd name="connsiteY33" fmla="*/ 2449513 h 3489325"/>
              <a:gd name="connsiteX34" fmla="*/ 6477379 w 6717562"/>
              <a:gd name="connsiteY34" fmla="*/ 2770187 h 3489325"/>
              <a:gd name="connsiteX35" fmla="*/ 6231316 w 6717562"/>
              <a:gd name="connsiteY35" fmla="*/ 2879726 h 3489325"/>
              <a:gd name="connsiteX36" fmla="*/ 5839454 w 6717562"/>
              <a:gd name="connsiteY36" fmla="*/ 3015198 h 3489325"/>
              <a:gd name="connsiteX37" fmla="*/ 5296278 w 6717562"/>
              <a:gd name="connsiteY37" fmla="*/ 3184525 h 3489325"/>
              <a:gd name="connsiteX38" fmla="*/ 4804153 w 6717562"/>
              <a:gd name="connsiteY38" fmla="*/ 3321050 h 3489325"/>
              <a:gd name="connsiteX39" fmla="*/ 4346953 w 6717562"/>
              <a:gd name="connsiteY39" fmla="*/ 3403600 h 3489325"/>
              <a:gd name="connsiteX40" fmla="*/ 3953253 w 6717562"/>
              <a:gd name="connsiteY40" fmla="*/ 3467100 h 3489325"/>
              <a:gd name="connsiteX41" fmla="*/ 3559553 w 6717562"/>
              <a:gd name="connsiteY41" fmla="*/ 3467100 h 3489325"/>
              <a:gd name="connsiteX42" fmla="*/ 2803903 w 6717562"/>
              <a:gd name="connsiteY42" fmla="*/ 3473450 h 3489325"/>
              <a:gd name="connsiteX43" fmla="*/ 2327653 w 6717562"/>
              <a:gd name="connsiteY43" fmla="*/ 3371850 h 3489325"/>
              <a:gd name="connsiteX44" fmla="*/ 1768853 w 6717562"/>
              <a:gd name="connsiteY44" fmla="*/ 3206750 h 3489325"/>
              <a:gd name="connsiteX45" fmla="*/ 840108 w 6717562"/>
              <a:gd name="connsiteY45" fmla="*/ 2912770 h 3489325"/>
              <a:gd name="connsiteX46" fmla="*/ 35548 w 6717562"/>
              <a:gd name="connsiteY46" fmla="*/ 3064148 h 3489325"/>
              <a:gd name="connsiteX47" fmla="*/ 626820 w 6717562"/>
              <a:gd name="connsiteY47" fmla="*/ 1676400 h 3489325"/>
              <a:gd name="connsiteX48" fmla="*/ 1076703 w 6717562"/>
              <a:gd name="connsiteY48" fmla="*/ 984250 h 3489325"/>
              <a:gd name="connsiteX49" fmla="*/ 1343403 w 6717562"/>
              <a:gd name="connsiteY49" fmla="*/ 577850 h 3489325"/>
              <a:gd name="connsiteX50" fmla="*/ 1603753 w 6717562"/>
              <a:gd name="connsiteY50" fmla="*/ 247650 h 3489325"/>
              <a:gd name="connsiteX51" fmla="*/ 2035553 w 6717562"/>
              <a:gd name="connsiteY51" fmla="*/ 38100 h 3489325"/>
              <a:gd name="connsiteX52" fmla="*/ 2194303 w 6717562"/>
              <a:gd name="connsiteY52" fmla="*/ 6350 h 3489325"/>
              <a:gd name="connsiteX0" fmla="*/ 2194303 w 6717562"/>
              <a:gd name="connsiteY0" fmla="*/ 6350 h 3549993"/>
              <a:gd name="connsiteX1" fmla="*/ 2200653 w 6717562"/>
              <a:gd name="connsiteY1" fmla="*/ 76200 h 3549993"/>
              <a:gd name="connsiteX2" fmla="*/ 2264153 w 6717562"/>
              <a:gd name="connsiteY2" fmla="*/ 215900 h 3549993"/>
              <a:gd name="connsiteX3" fmla="*/ 2226053 w 6717562"/>
              <a:gd name="connsiteY3" fmla="*/ 349250 h 3549993"/>
              <a:gd name="connsiteX4" fmla="*/ 2175253 w 6717562"/>
              <a:gd name="connsiteY4" fmla="*/ 457200 h 3549993"/>
              <a:gd name="connsiteX5" fmla="*/ 2080003 w 6717562"/>
              <a:gd name="connsiteY5" fmla="*/ 539750 h 3549993"/>
              <a:gd name="connsiteX6" fmla="*/ 1908553 w 6717562"/>
              <a:gd name="connsiteY6" fmla="*/ 711200 h 3549993"/>
              <a:gd name="connsiteX7" fmla="*/ 1876803 w 6717562"/>
              <a:gd name="connsiteY7" fmla="*/ 825500 h 3549993"/>
              <a:gd name="connsiteX8" fmla="*/ 1921253 w 6717562"/>
              <a:gd name="connsiteY8" fmla="*/ 1016000 h 3549993"/>
              <a:gd name="connsiteX9" fmla="*/ 1889503 w 6717562"/>
              <a:gd name="connsiteY9" fmla="*/ 1200150 h 3549993"/>
              <a:gd name="connsiteX10" fmla="*/ 1819653 w 6717562"/>
              <a:gd name="connsiteY10" fmla="*/ 1308100 h 3549993"/>
              <a:gd name="connsiteX11" fmla="*/ 1724403 w 6717562"/>
              <a:gd name="connsiteY11" fmla="*/ 1371600 h 3549993"/>
              <a:gd name="connsiteX12" fmla="*/ 1714033 w 6717562"/>
              <a:gd name="connsiteY12" fmla="*/ 1542841 h 3549993"/>
              <a:gd name="connsiteX13" fmla="*/ 1786989 w 6717562"/>
              <a:gd name="connsiteY13" fmla="*/ 1614849 h 3549993"/>
              <a:gd name="connsiteX14" fmla="*/ 2078813 w 6717562"/>
              <a:gd name="connsiteY14" fmla="*/ 1542841 h 3549993"/>
              <a:gd name="connsiteX15" fmla="*/ 2297681 w 6717562"/>
              <a:gd name="connsiteY15" fmla="*/ 1542841 h 3549993"/>
              <a:gd name="connsiteX16" fmla="*/ 2705269 w 6717562"/>
              <a:gd name="connsiteY16" fmla="*/ 1519237 h 3549993"/>
              <a:gd name="connsiteX17" fmla="*/ 2822814 w 6717562"/>
              <a:gd name="connsiteY17" fmla="*/ 1454472 h 3549993"/>
              <a:gd name="connsiteX18" fmla="*/ 2973556 w 6717562"/>
              <a:gd name="connsiteY18" fmla="*/ 1447799 h 3549993"/>
              <a:gd name="connsiteX19" fmla="*/ 3230517 w 6717562"/>
              <a:gd name="connsiteY19" fmla="*/ 1537469 h 3549993"/>
              <a:gd name="connsiteX20" fmla="*/ 3425384 w 6717562"/>
              <a:gd name="connsiteY20" fmla="*/ 1475075 h 3549993"/>
              <a:gd name="connsiteX21" fmla="*/ 3584369 w 6717562"/>
              <a:gd name="connsiteY21" fmla="*/ 1500169 h 3549993"/>
              <a:gd name="connsiteX22" fmla="*/ 3772564 w 6717562"/>
              <a:gd name="connsiteY22" fmla="*/ 1423046 h 3549993"/>
              <a:gd name="connsiteX23" fmla="*/ 3970110 w 6717562"/>
              <a:gd name="connsiteY23" fmla="*/ 1380431 h 3549993"/>
              <a:gd name="connsiteX24" fmla="*/ 4157392 w 6717562"/>
              <a:gd name="connsiteY24" fmla="*/ 1406848 h 3549993"/>
              <a:gd name="connsiteX25" fmla="*/ 4346603 w 6717562"/>
              <a:gd name="connsiteY25" fmla="*/ 1460252 h 3549993"/>
              <a:gd name="connsiteX26" fmla="*/ 4866721 w 6717562"/>
              <a:gd name="connsiteY26" fmla="*/ 1384574 h 3549993"/>
              <a:gd name="connsiteX27" fmla="*/ 5108024 w 6717562"/>
              <a:gd name="connsiteY27" fmla="*/ 1469207 h 3549993"/>
              <a:gd name="connsiteX28" fmla="*/ 5333052 w 6717562"/>
              <a:gd name="connsiteY28" fmla="*/ 1433711 h 3549993"/>
              <a:gd name="connsiteX29" fmla="*/ 5678241 w 6717562"/>
              <a:gd name="connsiteY29" fmla="*/ 1539617 h 3549993"/>
              <a:gd name="connsiteX30" fmla="*/ 5931666 w 6717562"/>
              <a:gd name="connsiteY30" fmla="*/ 1572955 h 3549993"/>
              <a:gd name="connsiteX31" fmla="*/ 6363193 w 6717562"/>
              <a:gd name="connsiteY31" fmla="*/ 1548373 h 3549993"/>
              <a:gd name="connsiteX32" fmla="*/ 6675046 w 6717562"/>
              <a:gd name="connsiteY32" fmla="*/ 1758865 h 3549993"/>
              <a:gd name="connsiteX33" fmla="*/ 6618290 w 6717562"/>
              <a:gd name="connsiteY33" fmla="*/ 2449513 h 3549993"/>
              <a:gd name="connsiteX34" fmla="*/ 6477379 w 6717562"/>
              <a:gd name="connsiteY34" fmla="*/ 2770187 h 3549993"/>
              <a:gd name="connsiteX35" fmla="*/ 6231316 w 6717562"/>
              <a:gd name="connsiteY35" fmla="*/ 2879726 h 3549993"/>
              <a:gd name="connsiteX36" fmla="*/ 5839454 w 6717562"/>
              <a:gd name="connsiteY36" fmla="*/ 3015198 h 3549993"/>
              <a:gd name="connsiteX37" fmla="*/ 5296278 w 6717562"/>
              <a:gd name="connsiteY37" fmla="*/ 3184525 h 3549993"/>
              <a:gd name="connsiteX38" fmla="*/ 4804153 w 6717562"/>
              <a:gd name="connsiteY38" fmla="*/ 3321050 h 3549993"/>
              <a:gd name="connsiteX39" fmla="*/ 4346953 w 6717562"/>
              <a:gd name="connsiteY39" fmla="*/ 3403600 h 3549993"/>
              <a:gd name="connsiteX40" fmla="*/ 3953253 w 6717562"/>
              <a:gd name="connsiteY40" fmla="*/ 3467100 h 3549993"/>
              <a:gd name="connsiteX41" fmla="*/ 3559553 w 6717562"/>
              <a:gd name="connsiteY41" fmla="*/ 3467100 h 3549993"/>
              <a:gd name="connsiteX42" fmla="*/ 2803903 w 6717562"/>
              <a:gd name="connsiteY42" fmla="*/ 3473450 h 3549993"/>
              <a:gd name="connsiteX43" fmla="*/ 2327653 w 6717562"/>
              <a:gd name="connsiteY43" fmla="*/ 3371850 h 3549993"/>
              <a:gd name="connsiteX44" fmla="*/ 1591266 w 6717562"/>
              <a:gd name="connsiteY44" fmla="*/ 3473480 h 3549993"/>
              <a:gd name="connsiteX45" fmla="*/ 840108 w 6717562"/>
              <a:gd name="connsiteY45" fmla="*/ 2912770 h 3549993"/>
              <a:gd name="connsiteX46" fmla="*/ 35548 w 6717562"/>
              <a:gd name="connsiteY46" fmla="*/ 3064148 h 3549993"/>
              <a:gd name="connsiteX47" fmla="*/ 626820 w 6717562"/>
              <a:gd name="connsiteY47" fmla="*/ 1676400 h 3549993"/>
              <a:gd name="connsiteX48" fmla="*/ 1076703 w 6717562"/>
              <a:gd name="connsiteY48" fmla="*/ 984250 h 3549993"/>
              <a:gd name="connsiteX49" fmla="*/ 1343403 w 6717562"/>
              <a:gd name="connsiteY49" fmla="*/ 577850 h 3549993"/>
              <a:gd name="connsiteX50" fmla="*/ 1603753 w 6717562"/>
              <a:gd name="connsiteY50" fmla="*/ 247650 h 3549993"/>
              <a:gd name="connsiteX51" fmla="*/ 2035553 w 6717562"/>
              <a:gd name="connsiteY51" fmla="*/ 38100 h 3549993"/>
              <a:gd name="connsiteX52" fmla="*/ 2194303 w 6717562"/>
              <a:gd name="connsiteY52" fmla="*/ 6350 h 3549993"/>
              <a:gd name="connsiteX0" fmla="*/ 2194303 w 6717562"/>
              <a:gd name="connsiteY0" fmla="*/ 6350 h 3642991"/>
              <a:gd name="connsiteX1" fmla="*/ 2200653 w 6717562"/>
              <a:gd name="connsiteY1" fmla="*/ 76200 h 3642991"/>
              <a:gd name="connsiteX2" fmla="*/ 2264153 w 6717562"/>
              <a:gd name="connsiteY2" fmla="*/ 215900 h 3642991"/>
              <a:gd name="connsiteX3" fmla="*/ 2226053 w 6717562"/>
              <a:gd name="connsiteY3" fmla="*/ 349250 h 3642991"/>
              <a:gd name="connsiteX4" fmla="*/ 2175253 w 6717562"/>
              <a:gd name="connsiteY4" fmla="*/ 457200 h 3642991"/>
              <a:gd name="connsiteX5" fmla="*/ 2080003 w 6717562"/>
              <a:gd name="connsiteY5" fmla="*/ 539750 h 3642991"/>
              <a:gd name="connsiteX6" fmla="*/ 1908553 w 6717562"/>
              <a:gd name="connsiteY6" fmla="*/ 711200 h 3642991"/>
              <a:gd name="connsiteX7" fmla="*/ 1876803 w 6717562"/>
              <a:gd name="connsiteY7" fmla="*/ 825500 h 3642991"/>
              <a:gd name="connsiteX8" fmla="*/ 1921253 w 6717562"/>
              <a:gd name="connsiteY8" fmla="*/ 1016000 h 3642991"/>
              <a:gd name="connsiteX9" fmla="*/ 1889503 w 6717562"/>
              <a:gd name="connsiteY9" fmla="*/ 1200150 h 3642991"/>
              <a:gd name="connsiteX10" fmla="*/ 1819653 w 6717562"/>
              <a:gd name="connsiteY10" fmla="*/ 1308100 h 3642991"/>
              <a:gd name="connsiteX11" fmla="*/ 1724403 w 6717562"/>
              <a:gd name="connsiteY11" fmla="*/ 1371600 h 3642991"/>
              <a:gd name="connsiteX12" fmla="*/ 1714033 w 6717562"/>
              <a:gd name="connsiteY12" fmla="*/ 1542841 h 3642991"/>
              <a:gd name="connsiteX13" fmla="*/ 1786989 w 6717562"/>
              <a:gd name="connsiteY13" fmla="*/ 1614849 h 3642991"/>
              <a:gd name="connsiteX14" fmla="*/ 2078813 w 6717562"/>
              <a:gd name="connsiteY14" fmla="*/ 1542841 h 3642991"/>
              <a:gd name="connsiteX15" fmla="*/ 2297681 w 6717562"/>
              <a:gd name="connsiteY15" fmla="*/ 1542841 h 3642991"/>
              <a:gd name="connsiteX16" fmla="*/ 2705269 w 6717562"/>
              <a:gd name="connsiteY16" fmla="*/ 1519237 h 3642991"/>
              <a:gd name="connsiteX17" fmla="*/ 2822814 w 6717562"/>
              <a:gd name="connsiteY17" fmla="*/ 1454472 h 3642991"/>
              <a:gd name="connsiteX18" fmla="*/ 2973556 w 6717562"/>
              <a:gd name="connsiteY18" fmla="*/ 1447799 h 3642991"/>
              <a:gd name="connsiteX19" fmla="*/ 3230517 w 6717562"/>
              <a:gd name="connsiteY19" fmla="*/ 1537469 h 3642991"/>
              <a:gd name="connsiteX20" fmla="*/ 3425384 w 6717562"/>
              <a:gd name="connsiteY20" fmla="*/ 1475075 h 3642991"/>
              <a:gd name="connsiteX21" fmla="*/ 3584369 w 6717562"/>
              <a:gd name="connsiteY21" fmla="*/ 1500169 h 3642991"/>
              <a:gd name="connsiteX22" fmla="*/ 3772564 w 6717562"/>
              <a:gd name="connsiteY22" fmla="*/ 1423046 h 3642991"/>
              <a:gd name="connsiteX23" fmla="*/ 3970110 w 6717562"/>
              <a:gd name="connsiteY23" fmla="*/ 1380431 h 3642991"/>
              <a:gd name="connsiteX24" fmla="*/ 4157392 w 6717562"/>
              <a:gd name="connsiteY24" fmla="*/ 1406848 h 3642991"/>
              <a:gd name="connsiteX25" fmla="*/ 4346603 w 6717562"/>
              <a:gd name="connsiteY25" fmla="*/ 1460252 h 3642991"/>
              <a:gd name="connsiteX26" fmla="*/ 4866721 w 6717562"/>
              <a:gd name="connsiteY26" fmla="*/ 1384574 h 3642991"/>
              <a:gd name="connsiteX27" fmla="*/ 5108024 w 6717562"/>
              <a:gd name="connsiteY27" fmla="*/ 1469207 h 3642991"/>
              <a:gd name="connsiteX28" fmla="*/ 5333052 w 6717562"/>
              <a:gd name="connsiteY28" fmla="*/ 1433711 h 3642991"/>
              <a:gd name="connsiteX29" fmla="*/ 5678241 w 6717562"/>
              <a:gd name="connsiteY29" fmla="*/ 1539617 h 3642991"/>
              <a:gd name="connsiteX30" fmla="*/ 5931666 w 6717562"/>
              <a:gd name="connsiteY30" fmla="*/ 1572955 h 3642991"/>
              <a:gd name="connsiteX31" fmla="*/ 6363193 w 6717562"/>
              <a:gd name="connsiteY31" fmla="*/ 1548373 h 3642991"/>
              <a:gd name="connsiteX32" fmla="*/ 6675046 w 6717562"/>
              <a:gd name="connsiteY32" fmla="*/ 1758865 h 3642991"/>
              <a:gd name="connsiteX33" fmla="*/ 6618290 w 6717562"/>
              <a:gd name="connsiteY33" fmla="*/ 2449513 h 3642991"/>
              <a:gd name="connsiteX34" fmla="*/ 6477379 w 6717562"/>
              <a:gd name="connsiteY34" fmla="*/ 2770187 h 3642991"/>
              <a:gd name="connsiteX35" fmla="*/ 6231316 w 6717562"/>
              <a:gd name="connsiteY35" fmla="*/ 2879726 h 3642991"/>
              <a:gd name="connsiteX36" fmla="*/ 5839454 w 6717562"/>
              <a:gd name="connsiteY36" fmla="*/ 3015198 h 3642991"/>
              <a:gd name="connsiteX37" fmla="*/ 5296278 w 6717562"/>
              <a:gd name="connsiteY37" fmla="*/ 3184525 h 3642991"/>
              <a:gd name="connsiteX38" fmla="*/ 4804153 w 6717562"/>
              <a:gd name="connsiteY38" fmla="*/ 3321050 h 3642991"/>
              <a:gd name="connsiteX39" fmla="*/ 4346953 w 6717562"/>
              <a:gd name="connsiteY39" fmla="*/ 3403600 h 3642991"/>
              <a:gd name="connsiteX40" fmla="*/ 3953253 w 6717562"/>
              <a:gd name="connsiteY40" fmla="*/ 3467100 h 3642991"/>
              <a:gd name="connsiteX41" fmla="*/ 3559553 w 6717562"/>
              <a:gd name="connsiteY41" fmla="*/ 3467100 h 3642991"/>
              <a:gd name="connsiteX42" fmla="*/ 2803903 w 6717562"/>
              <a:gd name="connsiteY42" fmla="*/ 3473450 h 3642991"/>
              <a:gd name="connsiteX43" fmla="*/ 2327653 w 6717562"/>
              <a:gd name="connsiteY43" fmla="*/ 3371850 h 3642991"/>
              <a:gd name="connsiteX44" fmla="*/ 1563063 w 6717562"/>
              <a:gd name="connsiteY44" fmla="*/ 3566478 h 3642991"/>
              <a:gd name="connsiteX45" fmla="*/ 840108 w 6717562"/>
              <a:gd name="connsiteY45" fmla="*/ 2912770 h 3642991"/>
              <a:gd name="connsiteX46" fmla="*/ 35548 w 6717562"/>
              <a:gd name="connsiteY46" fmla="*/ 3064148 h 3642991"/>
              <a:gd name="connsiteX47" fmla="*/ 626820 w 6717562"/>
              <a:gd name="connsiteY47" fmla="*/ 1676400 h 3642991"/>
              <a:gd name="connsiteX48" fmla="*/ 1076703 w 6717562"/>
              <a:gd name="connsiteY48" fmla="*/ 984250 h 3642991"/>
              <a:gd name="connsiteX49" fmla="*/ 1343403 w 6717562"/>
              <a:gd name="connsiteY49" fmla="*/ 577850 h 3642991"/>
              <a:gd name="connsiteX50" fmla="*/ 1603753 w 6717562"/>
              <a:gd name="connsiteY50" fmla="*/ 247650 h 3642991"/>
              <a:gd name="connsiteX51" fmla="*/ 2035553 w 6717562"/>
              <a:gd name="connsiteY51" fmla="*/ 38100 h 3642991"/>
              <a:gd name="connsiteX52" fmla="*/ 2194303 w 6717562"/>
              <a:gd name="connsiteY52" fmla="*/ 6350 h 3642991"/>
              <a:gd name="connsiteX0" fmla="*/ 2181308 w 6704567"/>
              <a:gd name="connsiteY0" fmla="*/ 6350 h 3619111"/>
              <a:gd name="connsiteX1" fmla="*/ 2187658 w 6704567"/>
              <a:gd name="connsiteY1" fmla="*/ 76200 h 3619111"/>
              <a:gd name="connsiteX2" fmla="*/ 2251158 w 6704567"/>
              <a:gd name="connsiteY2" fmla="*/ 215900 h 3619111"/>
              <a:gd name="connsiteX3" fmla="*/ 2213058 w 6704567"/>
              <a:gd name="connsiteY3" fmla="*/ 349250 h 3619111"/>
              <a:gd name="connsiteX4" fmla="*/ 2162258 w 6704567"/>
              <a:gd name="connsiteY4" fmla="*/ 457200 h 3619111"/>
              <a:gd name="connsiteX5" fmla="*/ 2067008 w 6704567"/>
              <a:gd name="connsiteY5" fmla="*/ 539750 h 3619111"/>
              <a:gd name="connsiteX6" fmla="*/ 1895558 w 6704567"/>
              <a:gd name="connsiteY6" fmla="*/ 711200 h 3619111"/>
              <a:gd name="connsiteX7" fmla="*/ 1863808 w 6704567"/>
              <a:gd name="connsiteY7" fmla="*/ 825500 h 3619111"/>
              <a:gd name="connsiteX8" fmla="*/ 1908258 w 6704567"/>
              <a:gd name="connsiteY8" fmla="*/ 1016000 h 3619111"/>
              <a:gd name="connsiteX9" fmla="*/ 1876508 w 6704567"/>
              <a:gd name="connsiteY9" fmla="*/ 1200150 h 3619111"/>
              <a:gd name="connsiteX10" fmla="*/ 1806658 w 6704567"/>
              <a:gd name="connsiteY10" fmla="*/ 1308100 h 3619111"/>
              <a:gd name="connsiteX11" fmla="*/ 1711408 w 6704567"/>
              <a:gd name="connsiteY11" fmla="*/ 1371600 h 3619111"/>
              <a:gd name="connsiteX12" fmla="*/ 1701038 w 6704567"/>
              <a:gd name="connsiteY12" fmla="*/ 1542841 h 3619111"/>
              <a:gd name="connsiteX13" fmla="*/ 1773994 w 6704567"/>
              <a:gd name="connsiteY13" fmla="*/ 1614849 h 3619111"/>
              <a:gd name="connsiteX14" fmla="*/ 2065818 w 6704567"/>
              <a:gd name="connsiteY14" fmla="*/ 1542841 h 3619111"/>
              <a:gd name="connsiteX15" fmla="*/ 2284686 w 6704567"/>
              <a:gd name="connsiteY15" fmla="*/ 1542841 h 3619111"/>
              <a:gd name="connsiteX16" fmla="*/ 2692274 w 6704567"/>
              <a:gd name="connsiteY16" fmla="*/ 1519237 h 3619111"/>
              <a:gd name="connsiteX17" fmla="*/ 2809819 w 6704567"/>
              <a:gd name="connsiteY17" fmla="*/ 1454472 h 3619111"/>
              <a:gd name="connsiteX18" fmla="*/ 2960561 w 6704567"/>
              <a:gd name="connsiteY18" fmla="*/ 1447799 h 3619111"/>
              <a:gd name="connsiteX19" fmla="*/ 3217522 w 6704567"/>
              <a:gd name="connsiteY19" fmla="*/ 1537469 h 3619111"/>
              <a:gd name="connsiteX20" fmla="*/ 3412389 w 6704567"/>
              <a:gd name="connsiteY20" fmla="*/ 1475075 h 3619111"/>
              <a:gd name="connsiteX21" fmla="*/ 3571374 w 6704567"/>
              <a:gd name="connsiteY21" fmla="*/ 1500169 h 3619111"/>
              <a:gd name="connsiteX22" fmla="*/ 3759569 w 6704567"/>
              <a:gd name="connsiteY22" fmla="*/ 1423046 h 3619111"/>
              <a:gd name="connsiteX23" fmla="*/ 3957115 w 6704567"/>
              <a:gd name="connsiteY23" fmla="*/ 1380431 h 3619111"/>
              <a:gd name="connsiteX24" fmla="*/ 4144397 w 6704567"/>
              <a:gd name="connsiteY24" fmla="*/ 1406848 h 3619111"/>
              <a:gd name="connsiteX25" fmla="*/ 4333608 w 6704567"/>
              <a:gd name="connsiteY25" fmla="*/ 1460252 h 3619111"/>
              <a:gd name="connsiteX26" fmla="*/ 4853726 w 6704567"/>
              <a:gd name="connsiteY26" fmla="*/ 1384574 h 3619111"/>
              <a:gd name="connsiteX27" fmla="*/ 5095029 w 6704567"/>
              <a:gd name="connsiteY27" fmla="*/ 1469207 h 3619111"/>
              <a:gd name="connsiteX28" fmla="*/ 5320057 w 6704567"/>
              <a:gd name="connsiteY28" fmla="*/ 1433711 h 3619111"/>
              <a:gd name="connsiteX29" fmla="*/ 5665246 w 6704567"/>
              <a:gd name="connsiteY29" fmla="*/ 1539617 h 3619111"/>
              <a:gd name="connsiteX30" fmla="*/ 5918671 w 6704567"/>
              <a:gd name="connsiteY30" fmla="*/ 1572955 h 3619111"/>
              <a:gd name="connsiteX31" fmla="*/ 6350198 w 6704567"/>
              <a:gd name="connsiteY31" fmla="*/ 1548373 h 3619111"/>
              <a:gd name="connsiteX32" fmla="*/ 6662051 w 6704567"/>
              <a:gd name="connsiteY32" fmla="*/ 1758865 h 3619111"/>
              <a:gd name="connsiteX33" fmla="*/ 6605295 w 6704567"/>
              <a:gd name="connsiteY33" fmla="*/ 2449513 h 3619111"/>
              <a:gd name="connsiteX34" fmla="*/ 6464384 w 6704567"/>
              <a:gd name="connsiteY34" fmla="*/ 2770187 h 3619111"/>
              <a:gd name="connsiteX35" fmla="*/ 6218321 w 6704567"/>
              <a:gd name="connsiteY35" fmla="*/ 2879726 h 3619111"/>
              <a:gd name="connsiteX36" fmla="*/ 5826459 w 6704567"/>
              <a:gd name="connsiteY36" fmla="*/ 3015198 h 3619111"/>
              <a:gd name="connsiteX37" fmla="*/ 5283283 w 6704567"/>
              <a:gd name="connsiteY37" fmla="*/ 3184525 h 3619111"/>
              <a:gd name="connsiteX38" fmla="*/ 4791158 w 6704567"/>
              <a:gd name="connsiteY38" fmla="*/ 3321050 h 3619111"/>
              <a:gd name="connsiteX39" fmla="*/ 4333958 w 6704567"/>
              <a:gd name="connsiteY39" fmla="*/ 3403600 h 3619111"/>
              <a:gd name="connsiteX40" fmla="*/ 3940258 w 6704567"/>
              <a:gd name="connsiteY40" fmla="*/ 3467100 h 3619111"/>
              <a:gd name="connsiteX41" fmla="*/ 3546558 w 6704567"/>
              <a:gd name="connsiteY41" fmla="*/ 3467100 h 3619111"/>
              <a:gd name="connsiteX42" fmla="*/ 2790908 w 6704567"/>
              <a:gd name="connsiteY42" fmla="*/ 3473450 h 3619111"/>
              <a:gd name="connsiteX43" fmla="*/ 2314658 w 6704567"/>
              <a:gd name="connsiteY43" fmla="*/ 3371850 h 3619111"/>
              <a:gd name="connsiteX44" fmla="*/ 1550068 w 6704567"/>
              <a:gd name="connsiteY44" fmla="*/ 3566478 h 3619111"/>
              <a:gd name="connsiteX45" fmla="*/ 478507 w 6704567"/>
              <a:gd name="connsiteY45" fmla="*/ 3056052 h 3619111"/>
              <a:gd name="connsiteX46" fmla="*/ 22553 w 6704567"/>
              <a:gd name="connsiteY46" fmla="*/ 3064148 h 3619111"/>
              <a:gd name="connsiteX47" fmla="*/ 613825 w 6704567"/>
              <a:gd name="connsiteY47" fmla="*/ 1676400 h 3619111"/>
              <a:gd name="connsiteX48" fmla="*/ 1063708 w 6704567"/>
              <a:gd name="connsiteY48" fmla="*/ 984250 h 3619111"/>
              <a:gd name="connsiteX49" fmla="*/ 1330408 w 6704567"/>
              <a:gd name="connsiteY49" fmla="*/ 577850 h 3619111"/>
              <a:gd name="connsiteX50" fmla="*/ 1590758 w 6704567"/>
              <a:gd name="connsiteY50" fmla="*/ 247650 h 3619111"/>
              <a:gd name="connsiteX51" fmla="*/ 2022558 w 6704567"/>
              <a:gd name="connsiteY51" fmla="*/ 38100 h 3619111"/>
              <a:gd name="connsiteX52" fmla="*/ 2181308 w 6704567"/>
              <a:gd name="connsiteY52" fmla="*/ 6350 h 3619111"/>
              <a:gd name="connsiteX0" fmla="*/ 2184846 w 6708105"/>
              <a:gd name="connsiteY0" fmla="*/ 6350 h 3619111"/>
              <a:gd name="connsiteX1" fmla="*/ 2191196 w 6708105"/>
              <a:gd name="connsiteY1" fmla="*/ 76200 h 3619111"/>
              <a:gd name="connsiteX2" fmla="*/ 2254696 w 6708105"/>
              <a:gd name="connsiteY2" fmla="*/ 215900 h 3619111"/>
              <a:gd name="connsiteX3" fmla="*/ 2216596 w 6708105"/>
              <a:gd name="connsiteY3" fmla="*/ 349250 h 3619111"/>
              <a:gd name="connsiteX4" fmla="*/ 2165796 w 6708105"/>
              <a:gd name="connsiteY4" fmla="*/ 457200 h 3619111"/>
              <a:gd name="connsiteX5" fmla="*/ 2070546 w 6708105"/>
              <a:gd name="connsiteY5" fmla="*/ 539750 h 3619111"/>
              <a:gd name="connsiteX6" fmla="*/ 1899096 w 6708105"/>
              <a:gd name="connsiteY6" fmla="*/ 711200 h 3619111"/>
              <a:gd name="connsiteX7" fmla="*/ 1867346 w 6708105"/>
              <a:gd name="connsiteY7" fmla="*/ 825500 h 3619111"/>
              <a:gd name="connsiteX8" fmla="*/ 1911796 w 6708105"/>
              <a:gd name="connsiteY8" fmla="*/ 1016000 h 3619111"/>
              <a:gd name="connsiteX9" fmla="*/ 1880046 w 6708105"/>
              <a:gd name="connsiteY9" fmla="*/ 1200150 h 3619111"/>
              <a:gd name="connsiteX10" fmla="*/ 1810196 w 6708105"/>
              <a:gd name="connsiteY10" fmla="*/ 1308100 h 3619111"/>
              <a:gd name="connsiteX11" fmla="*/ 1714946 w 6708105"/>
              <a:gd name="connsiteY11" fmla="*/ 1371600 h 3619111"/>
              <a:gd name="connsiteX12" fmla="*/ 1704576 w 6708105"/>
              <a:gd name="connsiteY12" fmla="*/ 1542841 h 3619111"/>
              <a:gd name="connsiteX13" fmla="*/ 1777532 w 6708105"/>
              <a:gd name="connsiteY13" fmla="*/ 1614849 h 3619111"/>
              <a:gd name="connsiteX14" fmla="*/ 2069356 w 6708105"/>
              <a:gd name="connsiteY14" fmla="*/ 1542841 h 3619111"/>
              <a:gd name="connsiteX15" fmla="*/ 2288224 w 6708105"/>
              <a:gd name="connsiteY15" fmla="*/ 1542841 h 3619111"/>
              <a:gd name="connsiteX16" fmla="*/ 2695812 w 6708105"/>
              <a:gd name="connsiteY16" fmla="*/ 1519237 h 3619111"/>
              <a:gd name="connsiteX17" fmla="*/ 2813357 w 6708105"/>
              <a:gd name="connsiteY17" fmla="*/ 1454472 h 3619111"/>
              <a:gd name="connsiteX18" fmla="*/ 2964099 w 6708105"/>
              <a:gd name="connsiteY18" fmla="*/ 1447799 h 3619111"/>
              <a:gd name="connsiteX19" fmla="*/ 3221060 w 6708105"/>
              <a:gd name="connsiteY19" fmla="*/ 1537469 h 3619111"/>
              <a:gd name="connsiteX20" fmla="*/ 3415927 w 6708105"/>
              <a:gd name="connsiteY20" fmla="*/ 1475075 h 3619111"/>
              <a:gd name="connsiteX21" fmla="*/ 3574912 w 6708105"/>
              <a:gd name="connsiteY21" fmla="*/ 1500169 h 3619111"/>
              <a:gd name="connsiteX22" fmla="*/ 3763107 w 6708105"/>
              <a:gd name="connsiteY22" fmla="*/ 1423046 h 3619111"/>
              <a:gd name="connsiteX23" fmla="*/ 3960653 w 6708105"/>
              <a:gd name="connsiteY23" fmla="*/ 1380431 h 3619111"/>
              <a:gd name="connsiteX24" fmla="*/ 4147935 w 6708105"/>
              <a:gd name="connsiteY24" fmla="*/ 1406848 h 3619111"/>
              <a:gd name="connsiteX25" fmla="*/ 4337146 w 6708105"/>
              <a:gd name="connsiteY25" fmla="*/ 1460252 h 3619111"/>
              <a:gd name="connsiteX26" fmla="*/ 4857264 w 6708105"/>
              <a:gd name="connsiteY26" fmla="*/ 1384574 h 3619111"/>
              <a:gd name="connsiteX27" fmla="*/ 5098567 w 6708105"/>
              <a:gd name="connsiteY27" fmla="*/ 1469207 h 3619111"/>
              <a:gd name="connsiteX28" fmla="*/ 5323595 w 6708105"/>
              <a:gd name="connsiteY28" fmla="*/ 1433711 h 3619111"/>
              <a:gd name="connsiteX29" fmla="*/ 5668784 w 6708105"/>
              <a:gd name="connsiteY29" fmla="*/ 1539617 h 3619111"/>
              <a:gd name="connsiteX30" fmla="*/ 5922209 w 6708105"/>
              <a:gd name="connsiteY30" fmla="*/ 1572955 h 3619111"/>
              <a:gd name="connsiteX31" fmla="*/ 6353736 w 6708105"/>
              <a:gd name="connsiteY31" fmla="*/ 1548373 h 3619111"/>
              <a:gd name="connsiteX32" fmla="*/ 6665589 w 6708105"/>
              <a:gd name="connsiteY32" fmla="*/ 1758865 h 3619111"/>
              <a:gd name="connsiteX33" fmla="*/ 6608833 w 6708105"/>
              <a:gd name="connsiteY33" fmla="*/ 2449513 h 3619111"/>
              <a:gd name="connsiteX34" fmla="*/ 6467922 w 6708105"/>
              <a:gd name="connsiteY34" fmla="*/ 2770187 h 3619111"/>
              <a:gd name="connsiteX35" fmla="*/ 6221859 w 6708105"/>
              <a:gd name="connsiteY35" fmla="*/ 2879726 h 3619111"/>
              <a:gd name="connsiteX36" fmla="*/ 5829997 w 6708105"/>
              <a:gd name="connsiteY36" fmla="*/ 3015198 h 3619111"/>
              <a:gd name="connsiteX37" fmla="*/ 5286821 w 6708105"/>
              <a:gd name="connsiteY37" fmla="*/ 3184525 h 3619111"/>
              <a:gd name="connsiteX38" fmla="*/ 4794696 w 6708105"/>
              <a:gd name="connsiteY38" fmla="*/ 3321050 h 3619111"/>
              <a:gd name="connsiteX39" fmla="*/ 4337496 w 6708105"/>
              <a:gd name="connsiteY39" fmla="*/ 3403600 h 3619111"/>
              <a:gd name="connsiteX40" fmla="*/ 3943796 w 6708105"/>
              <a:gd name="connsiteY40" fmla="*/ 3467100 h 3619111"/>
              <a:gd name="connsiteX41" fmla="*/ 3550096 w 6708105"/>
              <a:gd name="connsiteY41" fmla="*/ 3467100 h 3619111"/>
              <a:gd name="connsiteX42" fmla="*/ 2794446 w 6708105"/>
              <a:gd name="connsiteY42" fmla="*/ 3473450 h 3619111"/>
              <a:gd name="connsiteX43" fmla="*/ 2318196 w 6708105"/>
              <a:gd name="connsiteY43" fmla="*/ 3371850 h 3619111"/>
              <a:gd name="connsiteX44" fmla="*/ 1553606 w 6708105"/>
              <a:gd name="connsiteY44" fmla="*/ 3566478 h 3619111"/>
              <a:gd name="connsiteX45" fmla="*/ 482045 w 6708105"/>
              <a:gd name="connsiteY45" fmla="*/ 3056052 h 3619111"/>
              <a:gd name="connsiteX46" fmla="*/ 26091 w 6708105"/>
              <a:gd name="connsiteY46" fmla="*/ 3064148 h 3619111"/>
              <a:gd name="connsiteX47" fmla="*/ 325498 w 6708105"/>
              <a:gd name="connsiteY47" fmla="*/ 1588398 h 3619111"/>
              <a:gd name="connsiteX48" fmla="*/ 1067246 w 6708105"/>
              <a:gd name="connsiteY48" fmla="*/ 984250 h 3619111"/>
              <a:gd name="connsiteX49" fmla="*/ 1333946 w 6708105"/>
              <a:gd name="connsiteY49" fmla="*/ 577850 h 3619111"/>
              <a:gd name="connsiteX50" fmla="*/ 1594296 w 6708105"/>
              <a:gd name="connsiteY50" fmla="*/ 247650 h 3619111"/>
              <a:gd name="connsiteX51" fmla="*/ 2026096 w 6708105"/>
              <a:gd name="connsiteY51" fmla="*/ 38100 h 3619111"/>
              <a:gd name="connsiteX52" fmla="*/ 2184846 w 6708105"/>
              <a:gd name="connsiteY52" fmla="*/ 6350 h 3619111"/>
              <a:gd name="connsiteX0" fmla="*/ 2218202 w 6741461"/>
              <a:gd name="connsiteY0" fmla="*/ 6350 h 3619111"/>
              <a:gd name="connsiteX1" fmla="*/ 2224552 w 6741461"/>
              <a:gd name="connsiteY1" fmla="*/ 76200 h 3619111"/>
              <a:gd name="connsiteX2" fmla="*/ 2288052 w 6741461"/>
              <a:gd name="connsiteY2" fmla="*/ 215900 h 3619111"/>
              <a:gd name="connsiteX3" fmla="*/ 2249952 w 6741461"/>
              <a:gd name="connsiteY3" fmla="*/ 349250 h 3619111"/>
              <a:gd name="connsiteX4" fmla="*/ 2199152 w 6741461"/>
              <a:gd name="connsiteY4" fmla="*/ 457200 h 3619111"/>
              <a:gd name="connsiteX5" fmla="*/ 2103902 w 6741461"/>
              <a:gd name="connsiteY5" fmla="*/ 539750 h 3619111"/>
              <a:gd name="connsiteX6" fmla="*/ 1932452 w 6741461"/>
              <a:gd name="connsiteY6" fmla="*/ 711200 h 3619111"/>
              <a:gd name="connsiteX7" fmla="*/ 1900702 w 6741461"/>
              <a:gd name="connsiteY7" fmla="*/ 825500 h 3619111"/>
              <a:gd name="connsiteX8" fmla="*/ 1945152 w 6741461"/>
              <a:gd name="connsiteY8" fmla="*/ 1016000 h 3619111"/>
              <a:gd name="connsiteX9" fmla="*/ 1913402 w 6741461"/>
              <a:gd name="connsiteY9" fmla="*/ 1200150 h 3619111"/>
              <a:gd name="connsiteX10" fmla="*/ 1843552 w 6741461"/>
              <a:gd name="connsiteY10" fmla="*/ 1308100 h 3619111"/>
              <a:gd name="connsiteX11" fmla="*/ 1748302 w 6741461"/>
              <a:gd name="connsiteY11" fmla="*/ 1371600 h 3619111"/>
              <a:gd name="connsiteX12" fmla="*/ 1737932 w 6741461"/>
              <a:gd name="connsiteY12" fmla="*/ 1542841 h 3619111"/>
              <a:gd name="connsiteX13" fmla="*/ 1810888 w 6741461"/>
              <a:gd name="connsiteY13" fmla="*/ 1614849 h 3619111"/>
              <a:gd name="connsiteX14" fmla="*/ 2102712 w 6741461"/>
              <a:gd name="connsiteY14" fmla="*/ 1542841 h 3619111"/>
              <a:gd name="connsiteX15" fmla="*/ 2321580 w 6741461"/>
              <a:gd name="connsiteY15" fmla="*/ 1542841 h 3619111"/>
              <a:gd name="connsiteX16" fmla="*/ 2729168 w 6741461"/>
              <a:gd name="connsiteY16" fmla="*/ 1519237 h 3619111"/>
              <a:gd name="connsiteX17" fmla="*/ 2846713 w 6741461"/>
              <a:gd name="connsiteY17" fmla="*/ 1454472 h 3619111"/>
              <a:gd name="connsiteX18" fmla="*/ 2997455 w 6741461"/>
              <a:gd name="connsiteY18" fmla="*/ 1447799 h 3619111"/>
              <a:gd name="connsiteX19" fmla="*/ 3254416 w 6741461"/>
              <a:gd name="connsiteY19" fmla="*/ 1537469 h 3619111"/>
              <a:gd name="connsiteX20" fmla="*/ 3449283 w 6741461"/>
              <a:gd name="connsiteY20" fmla="*/ 1475075 h 3619111"/>
              <a:gd name="connsiteX21" fmla="*/ 3608268 w 6741461"/>
              <a:gd name="connsiteY21" fmla="*/ 1500169 h 3619111"/>
              <a:gd name="connsiteX22" fmla="*/ 3796463 w 6741461"/>
              <a:gd name="connsiteY22" fmla="*/ 1423046 h 3619111"/>
              <a:gd name="connsiteX23" fmla="*/ 3994009 w 6741461"/>
              <a:gd name="connsiteY23" fmla="*/ 1380431 h 3619111"/>
              <a:gd name="connsiteX24" fmla="*/ 4181291 w 6741461"/>
              <a:gd name="connsiteY24" fmla="*/ 1406848 h 3619111"/>
              <a:gd name="connsiteX25" fmla="*/ 4370502 w 6741461"/>
              <a:gd name="connsiteY25" fmla="*/ 1460252 h 3619111"/>
              <a:gd name="connsiteX26" fmla="*/ 4890620 w 6741461"/>
              <a:gd name="connsiteY26" fmla="*/ 1384574 h 3619111"/>
              <a:gd name="connsiteX27" fmla="*/ 5131923 w 6741461"/>
              <a:gd name="connsiteY27" fmla="*/ 1469207 h 3619111"/>
              <a:gd name="connsiteX28" fmla="*/ 5356951 w 6741461"/>
              <a:gd name="connsiteY28" fmla="*/ 1433711 h 3619111"/>
              <a:gd name="connsiteX29" fmla="*/ 5702140 w 6741461"/>
              <a:gd name="connsiteY29" fmla="*/ 1539617 h 3619111"/>
              <a:gd name="connsiteX30" fmla="*/ 5955565 w 6741461"/>
              <a:gd name="connsiteY30" fmla="*/ 1572955 h 3619111"/>
              <a:gd name="connsiteX31" fmla="*/ 6387092 w 6741461"/>
              <a:gd name="connsiteY31" fmla="*/ 1548373 h 3619111"/>
              <a:gd name="connsiteX32" fmla="*/ 6698945 w 6741461"/>
              <a:gd name="connsiteY32" fmla="*/ 1758865 h 3619111"/>
              <a:gd name="connsiteX33" fmla="*/ 6642189 w 6741461"/>
              <a:gd name="connsiteY33" fmla="*/ 2449513 h 3619111"/>
              <a:gd name="connsiteX34" fmla="*/ 6501278 w 6741461"/>
              <a:gd name="connsiteY34" fmla="*/ 2770187 h 3619111"/>
              <a:gd name="connsiteX35" fmla="*/ 6255215 w 6741461"/>
              <a:gd name="connsiteY35" fmla="*/ 2879726 h 3619111"/>
              <a:gd name="connsiteX36" fmla="*/ 5863353 w 6741461"/>
              <a:gd name="connsiteY36" fmla="*/ 3015198 h 3619111"/>
              <a:gd name="connsiteX37" fmla="*/ 5320177 w 6741461"/>
              <a:gd name="connsiteY37" fmla="*/ 3184525 h 3619111"/>
              <a:gd name="connsiteX38" fmla="*/ 4828052 w 6741461"/>
              <a:gd name="connsiteY38" fmla="*/ 3321050 h 3619111"/>
              <a:gd name="connsiteX39" fmla="*/ 4370852 w 6741461"/>
              <a:gd name="connsiteY39" fmla="*/ 3403600 h 3619111"/>
              <a:gd name="connsiteX40" fmla="*/ 3977152 w 6741461"/>
              <a:gd name="connsiteY40" fmla="*/ 3467100 h 3619111"/>
              <a:gd name="connsiteX41" fmla="*/ 3583452 w 6741461"/>
              <a:gd name="connsiteY41" fmla="*/ 3467100 h 3619111"/>
              <a:gd name="connsiteX42" fmla="*/ 2827802 w 6741461"/>
              <a:gd name="connsiteY42" fmla="*/ 3473450 h 3619111"/>
              <a:gd name="connsiteX43" fmla="*/ 2351552 w 6741461"/>
              <a:gd name="connsiteY43" fmla="*/ 3371850 h 3619111"/>
              <a:gd name="connsiteX44" fmla="*/ 1586962 w 6741461"/>
              <a:gd name="connsiteY44" fmla="*/ 3566478 h 3619111"/>
              <a:gd name="connsiteX45" fmla="*/ 515401 w 6741461"/>
              <a:gd name="connsiteY45" fmla="*/ 3056052 h 3619111"/>
              <a:gd name="connsiteX46" fmla="*/ 59447 w 6741461"/>
              <a:gd name="connsiteY46" fmla="*/ 3064148 h 3619111"/>
              <a:gd name="connsiteX47" fmla="*/ 158717 w 6741461"/>
              <a:gd name="connsiteY47" fmla="*/ 2307515 h 3619111"/>
              <a:gd name="connsiteX48" fmla="*/ 358854 w 6741461"/>
              <a:gd name="connsiteY48" fmla="*/ 1588398 h 3619111"/>
              <a:gd name="connsiteX49" fmla="*/ 1100602 w 6741461"/>
              <a:gd name="connsiteY49" fmla="*/ 984250 h 3619111"/>
              <a:gd name="connsiteX50" fmla="*/ 1367302 w 6741461"/>
              <a:gd name="connsiteY50" fmla="*/ 577850 h 3619111"/>
              <a:gd name="connsiteX51" fmla="*/ 1627652 w 6741461"/>
              <a:gd name="connsiteY51" fmla="*/ 247650 h 3619111"/>
              <a:gd name="connsiteX52" fmla="*/ 2059452 w 6741461"/>
              <a:gd name="connsiteY52" fmla="*/ 38100 h 3619111"/>
              <a:gd name="connsiteX53" fmla="*/ 2218202 w 6741461"/>
              <a:gd name="connsiteY53" fmla="*/ 6350 h 3619111"/>
              <a:gd name="connsiteX0" fmla="*/ 2234486 w 6757745"/>
              <a:gd name="connsiteY0" fmla="*/ 6350 h 3619111"/>
              <a:gd name="connsiteX1" fmla="*/ 2240836 w 6757745"/>
              <a:gd name="connsiteY1" fmla="*/ 76200 h 3619111"/>
              <a:gd name="connsiteX2" fmla="*/ 2304336 w 6757745"/>
              <a:gd name="connsiteY2" fmla="*/ 215900 h 3619111"/>
              <a:gd name="connsiteX3" fmla="*/ 2266236 w 6757745"/>
              <a:gd name="connsiteY3" fmla="*/ 349250 h 3619111"/>
              <a:gd name="connsiteX4" fmla="*/ 2215436 w 6757745"/>
              <a:gd name="connsiteY4" fmla="*/ 457200 h 3619111"/>
              <a:gd name="connsiteX5" fmla="*/ 2120186 w 6757745"/>
              <a:gd name="connsiteY5" fmla="*/ 539750 h 3619111"/>
              <a:gd name="connsiteX6" fmla="*/ 1948736 w 6757745"/>
              <a:gd name="connsiteY6" fmla="*/ 711200 h 3619111"/>
              <a:gd name="connsiteX7" fmla="*/ 1916986 w 6757745"/>
              <a:gd name="connsiteY7" fmla="*/ 825500 h 3619111"/>
              <a:gd name="connsiteX8" fmla="*/ 1961436 w 6757745"/>
              <a:gd name="connsiteY8" fmla="*/ 1016000 h 3619111"/>
              <a:gd name="connsiteX9" fmla="*/ 1929686 w 6757745"/>
              <a:gd name="connsiteY9" fmla="*/ 1200150 h 3619111"/>
              <a:gd name="connsiteX10" fmla="*/ 1859836 w 6757745"/>
              <a:gd name="connsiteY10" fmla="*/ 1308100 h 3619111"/>
              <a:gd name="connsiteX11" fmla="*/ 1764586 w 6757745"/>
              <a:gd name="connsiteY11" fmla="*/ 1371600 h 3619111"/>
              <a:gd name="connsiteX12" fmla="*/ 1754216 w 6757745"/>
              <a:gd name="connsiteY12" fmla="*/ 1542841 h 3619111"/>
              <a:gd name="connsiteX13" fmla="*/ 1827172 w 6757745"/>
              <a:gd name="connsiteY13" fmla="*/ 1614849 h 3619111"/>
              <a:gd name="connsiteX14" fmla="*/ 2118996 w 6757745"/>
              <a:gd name="connsiteY14" fmla="*/ 1542841 h 3619111"/>
              <a:gd name="connsiteX15" fmla="*/ 2337864 w 6757745"/>
              <a:gd name="connsiteY15" fmla="*/ 1542841 h 3619111"/>
              <a:gd name="connsiteX16" fmla="*/ 2745452 w 6757745"/>
              <a:gd name="connsiteY16" fmla="*/ 1519237 h 3619111"/>
              <a:gd name="connsiteX17" fmla="*/ 2862997 w 6757745"/>
              <a:gd name="connsiteY17" fmla="*/ 1454472 h 3619111"/>
              <a:gd name="connsiteX18" fmla="*/ 3013739 w 6757745"/>
              <a:gd name="connsiteY18" fmla="*/ 1447799 h 3619111"/>
              <a:gd name="connsiteX19" fmla="*/ 3270700 w 6757745"/>
              <a:gd name="connsiteY19" fmla="*/ 1537469 h 3619111"/>
              <a:gd name="connsiteX20" fmla="*/ 3465567 w 6757745"/>
              <a:gd name="connsiteY20" fmla="*/ 1475075 h 3619111"/>
              <a:gd name="connsiteX21" fmla="*/ 3624552 w 6757745"/>
              <a:gd name="connsiteY21" fmla="*/ 1500169 h 3619111"/>
              <a:gd name="connsiteX22" fmla="*/ 3812747 w 6757745"/>
              <a:gd name="connsiteY22" fmla="*/ 1423046 h 3619111"/>
              <a:gd name="connsiteX23" fmla="*/ 4010293 w 6757745"/>
              <a:gd name="connsiteY23" fmla="*/ 1380431 h 3619111"/>
              <a:gd name="connsiteX24" fmla="*/ 4197575 w 6757745"/>
              <a:gd name="connsiteY24" fmla="*/ 1406848 h 3619111"/>
              <a:gd name="connsiteX25" fmla="*/ 4386786 w 6757745"/>
              <a:gd name="connsiteY25" fmla="*/ 1460252 h 3619111"/>
              <a:gd name="connsiteX26" fmla="*/ 4906904 w 6757745"/>
              <a:gd name="connsiteY26" fmla="*/ 1384574 h 3619111"/>
              <a:gd name="connsiteX27" fmla="*/ 5148207 w 6757745"/>
              <a:gd name="connsiteY27" fmla="*/ 1469207 h 3619111"/>
              <a:gd name="connsiteX28" fmla="*/ 5373235 w 6757745"/>
              <a:gd name="connsiteY28" fmla="*/ 1433711 h 3619111"/>
              <a:gd name="connsiteX29" fmla="*/ 5718424 w 6757745"/>
              <a:gd name="connsiteY29" fmla="*/ 1539617 h 3619111"/>
              <a:gd name="connsiteX30" fmla="*/ 5971849 w 6757745"/>
              <a:gd name="connsiteY30" fmla="*/ 1572955 h 3619111"/>
              <a:gd name="connsiteX31" fmla="*/ 6403376 w 6757745"/>
              <a:gd name="connsiteY31" fmla="*/ 1548373 h 3619111"/>
              <a:gd name="connsiteX32" fmla="*/ 6715229 w 6757745"/>
              <a:gd name="connsiteY32" fmla="*/ 1758865 h 3619111"/>
              <a:gd name="connsiteX33" fmla="*/ 6658473 w 6757745"/>
              <a:gd name="connsiteY33" fmla="*/ 2449513 h 3619111"/>
              <a:gd name="connsiteX34" fmla="*/ 6517562 w 6757745"/>
              <a:gd name="connsiteY34" fmla="*/ 2770187 h 3619111"/>
              <a:gd name="connsiteX35" fmla="*/ 6271499 w 6757745"/>
              <a:gd name="connsiteY35" fmla="*/ 2879726 h 3619111"/>
              <a:gd name="connsiteX36" fmla="*/ 5879637 w 6757745"/>
              <a:gd name="connsiteY36" fmla="*/ 3015198 h 3619111"/>
              <a:gd name="connsiteX37" fmla="*/ 5336461 w 6757745"/>
              <a:gd name="connsiteY37" fmla="*/ 3184525 h 3619111"/>
              <a:gd name="connsiteX38" fmla="*/ 4844336 w 6757745"/>
              <a:gd name="connsiteY38" fmla="*/ 3321050 h 3619111"/>
              <a:gd name="connsiteX39" fmla="*/ 4387136 w 6757745"/>
              <a:gd name="connsiteY39" fmla="*/ 3403600 h 3619111"/>
              <a:gd name="connsiteX40" fmla="*/ 3993436 w 6757745"/>
              <a:gd name="connsiteY40" fmla="*/ 3467100 h 3619111"/>
              <a:gd name="connsiteX41" fmla="*/ 3599736 w 6757745"/>
              <a:gd name="connsiteY41" fmla="*/ 3467100 h 3619111"/>
              <a:gd name="connsiteX42" fmla="*/ 2844086 w 6757745"/>
              <a:gd name="connsiteY42" fmla="*/ 3473450 h 3619111"/>
              <a:gd name="connsiteX43" fmla="*/ 2367836 w 6757745"/>
              <a:gd name="connsiteY43" fmla="*/ 3371850 h 3619111"/>
              <a:gd name="connsiteX44" fmla="*/ 1603246 w 6757745"/>
              <a:gd name="connsiteY44" fmla="*/ 3566478 h 3619111"/>
              <a:gd name="connsiteX45" fmla="*/ 531685 w 6757745"/>
              <a:gd name="connsiteY45" fmla="*/ 3056052 h 3619111"/>
              <a:gd name="connsiteX46" fmla="*/ 75731 w 6757745"/>
              <a:gd name="connsiteY46" fmla="*/ 3064148 h 3619111"/>
              <a:gd name="connsiteX47" fmla="*/ 77296 w 6757745"/>
              <a:gd name="connsiteY47" fmla="*/ 2287721 h 3619111"/>
              <a:gd name="connsiteX48" fmla="*/ 375138 w 6757745"/>
              <a:gd name="connsiteY48" fmla="*/ 1588398 h 3619111"/>
              <a:gd name="connsiteX49" fmla="*/ 1116886 w 6757745"/>
              <a:gd name="connsiteY49" fmla="*/ 984250 h 3619111"/>
              <a:gd name="connsiteX50" fmla="*/ 1383586 w 6757745"/>
              <a:gd name="connsiteY50" fmla="*/ 577850 h 3619111"/>
              <a:gd name="connsiteX51" fmla="*/ 1643936 w 6757745"/>
              <a:gd name="connsiteY51" fmla="*/ 247650 h 3619111"/>
              <a:gd name="connsiteX52" fmla="*/ 2075736 w 6757745"/>
              <a:gd name="connsiteY52" fmla="*/ 38100 h 3619111"/>
              <a:gd name="connsiteX53" fmla="*/ 2234486 w 6757745"/>
              <a:gd name="connsiteY53" fmla="*/ 6350 h 3619111"/>
              <a:gd name="connsiteX0" fmla="*/ 2243937 w 6767196"/>
              <a:gd name="connsiteY0" fmla="*/ 6350 h 3619111"/>
              <a:gd name="connsiteX1" fmla="*/ 2250287 w 6767196"/>
              <a:gd name="connsiteY1" fmla="*/ 76200 h 3619111"/>
              <a:gd name="connsiteX2" fmla="*/ 2313787 w 6767196"/>
              <a:gd name="connsiteY2" fmla="*/ 215900 h 3619111"/>
              <a:gd name="connsiteX3" fmla="*/ 2275687 w 6767196"/>
              <a:gd name="connsiteY3" fmla="*/ 349250 h 3619111"/>
              <a:gd name="connsiteX4" fmla="*/ 2224887 w 6767196"/>
              <a:gd name="connsiteY4" fmla="*/ 457200 h 3619111"/>
              <a:gd name="connsiteX5" fmla="*/ 2129637 w 6767196"/>
              <a:gd name="connsiteY5" fmla="*/ 539750 h 3619111"/>
              <a:gd name="connsiteX6" fmla="*/ 1958187 w 6767196"/>
              <a:gd name="connsiteY6" fmla="*/ 711200 h 3619111"/>
              <a:gd name="connsiteX7" fmla="*/ 1926437 w 6767196"/>
              <a:gd name="connsiteY7" fmla="*/ 825500 h 3619111"/>
              <a:gd name="connsiteX8" fmla="*/ 1970887 w 6767196"/>
              <a:gd name="connsiteY8" fmla="*/ 1016000 h 3619111"/>
              <a:gd name="connsiteX9" fmla="*/ 1939137 w 6767196"/>
              <a:gd name="connsiteY9" fmla="*/ 1200150 h 3619111"/>
              <a:gd name="connsiteX10" fmla="*/ 1869287 w 6767196"/>
              <a:gd name="connsiteY10" fmla="*/ 1308100 h 3619111"/>
              <a:gd name="connsiteX11" fmla="*/ 1774037 w 6767196"/>
              <a:gd name="connsiteY11" fmla="*/ 1371600 h 3619111"/>
              <a:gd name="connsiteX12" fmla="*/ 1763667 w 6767196"/>
              <a:gd name="connsiteY12" fmla="*/ 1542841 h 3619111"/>
              <a:gd name="connsiteX13" fmla="*/ 1836623 w 6767196"/>
              <a:gd name="connsiteY13" fmla="*/ 1614849 h 3619111"/>
              <a:gd name="connsiteX14" fmla="*/ 2128447 w 6767196"/>
              <a:gd name="connsiteY14" fmla="*/ 1542841 h 3619111"/>
              <a:gd name="connsiteX15" fmla="*/ 2347315 w 6767196"/>
              <a:gd name="connsiteY15" fmla="*/ 1542841 h 3619111"/>
              <a:gd name="connsiteX16" fmla="*/ 2754903 w 6767196"/>
              <a:gd name="connsiteY16" fmla="*/ 1519237 h 3619111"/>
              <a:gd name="connsiteX17" fmla="*/ 2872448 w 6767196"/>
              <a:gd name="connsiteY17" fmla="*/ 1454472 h 3619111"/>
              <a:gd name="connsiteX18" fmla="*/ 3023190 w 6767196"/>
              <a:gd name="connsiteY18" fmla="*/ 1447799 h 3619111"/>
              <a:gd name="connsiteX19" fmla="*/ 3280151 w 6767196"/>
              <a:gd name="connsiteY19" fmla="*/ 1537469 h 3619111"/>
              <a:gd name="connsiteX20" fmla="*/ 3475018 w 6767196"/>
              <a:gd name="connsiteY20" fmla="*/ 1475075 h 3619111"/>
              <a:gd name="connsiteX21" fmla="*/ 3634003 w 6767196"/>
              <a:gd name="connsiteY21" fmla="*/ 1500169 h 3619111"/>
              <a:gd name="connsiteX22" fmla="*/ 3822198 w 6767196"/>
              <a:gd name="connsiteY22" fmla="*/ 1423046 h 3619111"/>
              <a:gd name="connsiteX23" fmla="*/ 4019744 w 6767196"/>
              <a:gd name="connsiteY23" fmla="*/ 1380431 h 3619111"/>
              <a:gd name="connsiteX24" fmla="*/ 4207026 w 6767196"/>
              <a:gd name="connsiteY24" fmla="*/ 1406848 h 3619111"/>
              <a:gd name="connsiteX25" fmla="*/ 4396237 w 6767196"/>
              <a:gd name="connsiteY25" fmla="*/ 1460252 h 3619111"/>
              <a:gd name="connsiteX26" fmla="*/ 4916355 w 6767196"/>
              <a:gd name="connsiteY26" fmla="*/ 1384574 h 3619111"/>
              <a:gd name="connsiteX27" fmla="*/ 5157658 w 6767196"/>
              <a:gd name="connsiteY27" fmla="*/ 1469207 h 3619111"/>
              <a:gd name="connsiteX28" fmla="*/ 5382686 w 6767196"/>
              <a:gd name="connsiteY28" fmla="*/ 1433711 h 3619111"/>
              <a:gd name="connsiteX29" fmla="*/ 5727875 w 6767196"/>
              <a:gd name="connsiteY29" fmla="*/ 1539617 h 3619111"/>
              <a:gd name="connsiteX30" fmla="*/ 5981300 w 6767196"/>
              <a:gd name="connsiteY30" fmla="*/ 1572955 h 3619111"/>
              <a:gd name="connsiteX31" fmla="*/ 6412827 w 6767196"/>
              <a:gd name="connsiteY31" fmla="*/ 1548373 h 3619111"/>
              <a:gd name="connsiteX32" fmla="*/ 6724680 w 6767196"/>
              <a:gd name="connsiteY32" fmla="*/ 1758865 h 3619111"/>
              <a:gd name="connsiteX33" fmla="*/ 6667924 w 6767196"/>
              <a:gd name="connsiteY33" fmla="*/ 2449513 h 3619111"/>
              <a:gd name="connsiteX34" fmla="*/ 6527013 w 6767196"/>
              <a:gd name="connsiteY34" fmla="*/ 2770187 h 3619111"/>
              <a:gd name="connsiteX35" fmla="*/ 6280950 w 6767196"/>
              <a:gd name="connsiteY35" fmla="*/ 2879726 h 3619111"/>
              <a:gd name="connsiteX36" fmla="*/ 5889088 w 6767196"/>
              <a:gd name="connsiteY36" fmla="*/ 3015198 h 3619111"/>
              <a:gd name="connsiteX37" fmla="*/ 5345912 w 6767196"/>
              <a:gd name="connsiteY37" fmla="*/ 3184525 h 3619111"/>
              <a:gd name="connsiteX38" fmla="*/ 4853787 w 6767196"/>
              <a:gd name="connsiteY38" fmla="*/ 3321050 h 3619111"/>
              <a:gd name="connsiteX39" fmla="*/ 4396587 w 6767196"/>
              <a:gd name="connsiteY39" fmla="*/ 3403600 h 3619111"/>
              <a:gd name="connsiteX40" fmla="*/ 4002887 w 6767196"/>
              <a:gd name="connsiteY40" fmla="*/ 3467100 h 3619111"/>
              <a:gd name="connsiteX41" fmla="*/ 3609187 w 6767196"/>
              <a:gd name="connsiteY41" fmla="*/ 3467100 h 3619111"/>
              <a:gd name="connsiteX42" fmla="*/ 2853537 w 6767196"/>
              <a:gd name="connsiteY42" fmla="*/ 3473450 h 3619111"/>
              <a:gd name="connsiteX43" fmla="*/ 2377287 w 6767196"/>
              <a:gd name="connsiteY43" fmla="*/ 3371850 h 3619111"/>
              <a:gd name="connsiteX44" fmla="*/ 1612697 w 6767196"/>
              <a:gd name="connsiteY44" fmla="*/ 3566478 h 3619111"/>
              <a:gd name="connsiteX45" fmla="*/ 541136 w 6767196"/>
              <a:gd name="connsiteY45" fmla="*/ 3056052 h 3619111"/>
              <a:gd name="connsiteX46" fmla="*/ 85182 w 6767196"/>
              <a:gd name="connsiteY46" fmla="*/ 3064148 h 3619111"/>
              <a:gd name="connsiteX47" fmla="*/ 30047 w 6767196"/>
              <a:gd name="connsiteY47" fmla="*/ 2802815 h 3619111"/>
              <a:gd name="connsiteX48" fmla="*/ 86747 w 6767196"/>
              <a:gd name="connsiteY48" fmla="*/ 2287721 h 3619111"/>
              <a:gd name="connsiteX49" fmla="*/ 384589 w 6767196"/>
              <a:gd name="connsiteY49" fmla="*/ 1588398 h 3619111"/>
              <a:gd name="connsiteX50" fmla="*/ 1126337 w 6767196"/>
              <a:gd name="connsiteY50" fmla="*/ 984250 h 3619111"/>
              <a:gd name="connsiteX51" fmla="*/ 1393037 w 6767196"/>
              <a:gd name="connsiteY51" fmla="*/ 577850 h 3619111"/>
              <a:gd name="connsiteX52" fmla="*/ 1653387 w 6767196"/>
              <a:gd name="connsiteY52" fmla="*/ 247650 h 3619111"/>
              <a:gd name="connsiteX53" fmla="*/ 2085187 w 6767196"/>
              <a:gd name="connsiteY53" fmla="*/ 38100 h 3619111"/>
              <a:gd name="connsiteX54" fmla="*/ 2243937 w 6767196"/>
              <a:gd name="connsiteY54" fmla="*/ 6350 h 3619111"/>
              <a:gd name="connsiteX0" fmla="*/ 2228182 w 6751441"/>
              <a:gd name="connsiteY0" fmla="*/ 6350 h 3619111"/>
              <a:gd name="connsiteX1" fmla="*/ 2234532 w 6751441"/>
              <a:gd name="connsiteY1" fmla="*/ 76200 h 3619111"/>
              <a:gd name="connsiteX2" fmla="*/ 2298032 w 6751441"/>
              <a:gd name="connsiteY2" fmla="*/ 215900 h 3619111"/>
              <a:gd name="connsiteX3" fmla="*/ 2259932 w 6751441"/>
              <a:gd name="connsiteY3" fmla="*/ 349250 h 3619111"/>
              <a:gd name="connsiteX4" fmla="*/ 2209132 w 6751441"/>
              <a:gd name="connsiteY4" fmla="*/ 457200 h 3619111"/>
              <a:gd name="connsiteX5" fmla="*/ 2113882 w 6751441"/>
              <a:gd name="connsiteY5" fmla="*/ 539750 h 3619111"/>
              <a:gd name="connsiteX6" fmla="*/ 1942432 w 6751441"/>
              <a:gd name="connsiteY6" fmla="*/ 711200 h 3619111"/>
              <a:gd name="connsiteX7" fmla="*/ 1910682 w 6751441"/>
              <a:gd name="connsiteY7" fmla="*/ 825500 h 3619111"/>
              <a:gd name="connsiteX8" fmla="*/ 1955132 w 6751441"/>
              <a:gd name="connsiteY8" fmla="*/ 1016000 h 3619111"/>
              <a:gd name="connsiteX9" fmla="*/ 1923382 w 6751441"/>
              <a:gd name="connsiteY9" fmla="*/ 1200150 h 3619111"/>
              <a:gd name="connsiteX10" fmla="*/ 1853532 w 6751441"/>
              <a:gd name="connsiteY10" fmla="*/ 1308100 h 3619111"/>
              <a:gd name="connsiteX11" fmla="*/ 1758282 w 6751441"/>
              <a:gd name="connsiteY11" fmla="*/ 1371600 h 3619111"/>
              <a:gd name="connsiteX12" fmla="*/ 1747912 w 6751441"/>
              <a:gd name="connsiteY12" fmla="*/ 1542841 h 3619111"/>
              <a:gd name="connsiteX13" fmla="*/ 1820868 w 6751441"/>
              <a:gd name="connsiteY13" fmla="*/ 1614849 h 3619111"/>
              <a:gd name="connsiteX14" fmla="*/ 2112692 w 6751441"/>
              <a:gd name="connsiteY14" fmla="*/ 1542841 h 3619111"/>
              <a:gd name="connsiteX15" fmla="*/ 2331560 w 6751441"/>
              <a:gd name="connsiteY15" fmla="*/ 1542841 h 3619111"/>
              <a:gd name="connsiteX16" fmla="*/ 2739148 w 6751441"/>
              <a:gd name="connsiteY16" fmla="*/ 1519237 h 3619111"/>
              <a:gd name="connsiteX17" fmla="*/ 2856693 w 6751441"/>
              <a:gd name="connsiteY17" fmla="*/ 1454472 h 3619111"/>
              <a:gd name="connsiteX18" fmla="*/ 3007435 w 6751441"/>
              <a:gd name="connsiteY18" fmla="*/ 1447799 h 3619111"/>
              <a:gd name="connsiteX19" fmla="*/ 3264396 w 6751441"/>
              <a:gd name="connsiteY19" fmla="*/ 1537469 h 3619111"/>
              <a:gd name="connsiteX20" fmla="*/ 3459263 w 6751441"/>
              <a:gd name="connsiteY20" fmla="*/ 1475075 h 3619111"/>
              <a:gd name="connsiteX21" fmla="*/ 3618248 w 6751441"/>
              <a:gd name="connsiteY21" fmla="*/ 1500169 h 3619111"/>
              <a:gd name="connsiteX22" fmla="*/ 3806443 w 6751441"/>
              <a:gd name="connsiteY22" fmla="*/ 1423046 h 3619111"/>
              <a:gd name="connsiteX23" fmla="*/ 4003989 w 6751441"/>
              <a:gd name="connsiteY23" fmla="*/ 1380431 h 3619111"/>
              <a:gd name="connsiteX24" fmla="*/ 4191271 w 6751441"/>
              <a:gd name="connsiteY24" fmla="*/ 1406848 h 3619111"/>
              <a:gd name="connsiteX25" fmla="*/ 4380482 w 6751441"/>
              <a:gd name="connsiteY25" fmla="*/ 1460252 h 3619111"/>
              <a:gd name="connsiteX26" fmla="*/ 4900600 w 6751441"/>
              <a:gd name="connsiteY26" fmla="*/ 1384574 h 3619111"/>
              <a:gd name="connsiteX27" fmla="*/ 5141903 w 6751441"/>
              <a:gd name="connsiteY27" fmla="*/ 1469207 h 3619111"/>
              <a:gd name="connsiteX28" fmla="*/ 5366931 w 6751441"/>
              <a:gd name="connsiteY28" fmla="*/ 1433711 h 3619111"/>
              <a:gd name="connsiteX29" fmla="*/ 5712120 w 6751441"/>
              <a:gd name="connsiteY29" fmla="*/ 1539617 h 3619111"/>
              <a:gd name="connsiteX30" fmla="*/ 5965545 w 6751441"/>
              <a:gd name="connsiteY30" fmla="*/ 1572955 h 3619111"/>
              <a:gd name="connsiteX31" fmla="*/ 6397072 w 6751441"/>
              <a:gd name="connsiteY31" fmla="*/ 1548373 h 3619111"/>
              <a:gd name="connsiteX32" fmla="*/ 6708925 w 6751441"/>
              <a:gd name="connsiteY32" fmla="*/ 1758865 h 3619111"/>
              <a:gd name="connsiteX33" fmla="*/ 6652169 w 6751441"/>
              <a:gd name="connsiteY33" fmla="*/ 2449513 h 3619111"/>
              <a:gd name="connsiteX34" fmla="*/ 6511258 w 6751441"/>
              <a:gd name="connsiteY34" fmla="*/ 2770187 h 3619111"/>
              <a:gd name="connsiteX35" fmla="*/ 6265195 w 6751441"/>
              <a:gd name="connsiteY35" fmla="*/ 2879726 h 3619111"/>
              <a:gd name="connsiteX36" fmla="*/ 5873333 w 6751441"/>
              <a:gd name="connsiteY36" fmla="*/ 3015198 h 3619111"/>
              <a:gd name="connsiteX37" fmla="*/ 5330157 w 6751441"/>
              <a:gd name="connsiteY37" fmla="*/ 3184525 h 3619111"/>
              <a:gd name="connsiteX38" fmla="*/ 4838032 w 6751441"/>
              <a:gd name="connsiteY38" fmla="*/ 3321050 h 3619111"/>
              <a:gd name="connsiteX39" fmla="*/ 4380832 w 6751441"/>
              <a:gd name="connsiteY39" fmla="*/ 3403600 h 3619111"/>
              <a:gd name="connsiteX40" fmla="*/ 3987132 w 6751441"/>
              <a:gd name="connsiteY40" fmla="*/ 3467100 h 3619111"/>
              <a:gd name="connsiteX41" fmla="*/ 3593432 w 6751441"/>
              <a:gd name="connsiteY41" fmla="*/ 3467100 h 3619111"/>
              <a:gd name="connsiteX42" fmla="*/ 2837782 w 6751441"/>
              <a:gd name="connsiteY42" fmla="*/ 3473450 h 3619111"/>
              <a:gd name="connsiteX43" fmla="*/ 2361532 w 6751441"/>
              <a:gd name="connsiteY43" fmla="*/ 3371850 h 3619111"/>
              <a:gd name="connsiteX44" fmla="*/ 1596942 w 6751441"/>
              <a:gd name="connsiteY44" fmla="*/ 3566478 h 3619111"/>
              <a:gd name="connsiteX45" fmla="*/ 525381 w 6751441"/>
              <a:gd name="connsiteY45" fmla="*/ 3056052 h 3619111"/>
              <a:gd name="connsiteX46" fmla="*/ 69427 w 6751441"/>
              <a:gd name="connsiteY46" fmla="*/ 3064148 h 3619111"/>
              <a:gd name="connsiteX47" fmla="*/ 108821 w 6751441"/>
              <a:gd name="connsiteY47" fmla="*/ 2789505 h 3619111"/>
              <a:gd name="connsiteX48" fmla="*/ 70992 w 6751441"/>
              <a:gd name="connsiteY48" fmla="*/ 2287721 h 3619111"/>
              <a:gd name="connsiteX49" fmla="*/ 368834 w 6751441"/>
              <a:gd name="connsiteY49" fmla="*/ 1588398 h 3619111"/>
              <a:gd name="connsiteX50" fmla="*/ 1110582 w 6751441"/>
              <a:gd name="connsiteY50" fmla="*/ 984250 h 3619111"/>
              <a:gd name="connsiteX51" fmla="*/ 1377282 w 6751441"/>
              <a:gd name="connsiteY51" fmla="*/ 577850 h 3619111"/>
              <a:gd name="connsiteX52" fmla="*/ 1637632 w 6751441"/>
              <a:gd name="connsiteY52" fmla="*/ 247650 h 3619111"/>
              <a:gd name="connsiteX53" fmla="*/ 2069432 w 6751441"/>
              <a:gd name="connsiteY53" fmla="*/ 38100 h 3619111"/>
              <a:gd name="connsiteX54" fmla="*/ 2228182 w 6751441"/>
              <a:gd name="connsiteY54" fmla="*/ 6350 h 3619111"/>
              <a:gd name="connsiteX0" fmla="*/ 2426003 w 6949262"/>
              <a:gd name="connsiteY0" fmla="*/ 6350 h 3619111"/>
              <a:gd name="connsiteX1" fmla="*/ 2432353 w 6949262"/>
              <a:gd name="connsiteY1" fmla="*/ 76200 h 3619111"/>
              <a:gd name="connsiteX2" fmla="*/ 2495853 w 6949262"/>
              <a:gd name="connsiteY2" fmla="*/ 215900 h 3619111"/>
              <a:gd name="connsiteX3" fmla="*/ 2457753 w 6949262"/>
              <a:gd name="connsiteY3" fmla="*/ 349250 h 3619111"/>
              <a:gd name="connsiteX4" fmla="*/ 2406953 w 6949262"/>
              <a:gd name="connsiteY4" fmla="*/ 457200 h 3619111"/>
              <a:gd name="connsiteX5" fmla="*/ 2311703 w 6949262"/>
              <a:gd name="connsiteY5" fmla="*/ 539750 h 3619111"/>
              <a:gd name="connsiteX6" fmla="*/ 2140253 w 6949262"/>
              <a:gd name="connsiteY6" fmla="*/ 711200 h 3619111"/>
              <a:gd name="connsiteX7" fmla="*/ 2108503 w 6949262"/>
              <a:gd name="connsiteY7" fmla="*/ 825500 h 3619111"/>
              <a:gd name="connsiteX8" fmla="*/ 2152953 w 6949262"/>
              <a:gd name="connsiteY8" fmla="*/ 1016000 h 3619111"/>
              <a:gd name="connsiteX9" fmla="*/ 2121203 w 6949262"/>
              <a:gd name="connsiteY9" fmla="*/ 1200150 h 3619111"/>
              <a:gd name="connsiteX10" fmla="*/ 2051353 w 6949262"/>
              <a:gd name="connsiteY10" fmla="*/ 1308100 h 3619111"/>
              <a:gd name="connsiteX11" fmla="*/ 1956103 w 6949262"/>
              <a:gd name="connsiteY11" fmla="*/ 1371600 h 3619111"/>
              <a:gd name="connsiteX12" fmla="*/ 1945733 w 6949262"/>
              <a:gd name="connsiteY12" fmla="*/ 1542841 h 3619111"/>
              <a:gd name="connsiteX13" fmla="*/ 2018689 w 6949262"/>
              <a:gd name="connsiteY13" fmla="*/ 1614849 h 3619111"/>
              <a:gd name="connsiteX14" fmla="*/ 2310513 w 6949262"/>
              <a:gd name="connsiteY14" fmla="*/ 1542841 h 3619111"/>
              <a:gd name="connsiteX15" fmla="*/ 2529381 w 6949262"/>
              <a:gd name="connsiteY15" fmla="*/ 1542841 h 3619111"/>
              <a:gd name="connsiteX16" fmla="*/ 2936969 w 6949262"/>
              <a:gd name="connsiteY16" fmla="*/ 1519237 h 3619111"/>
              <a:gd name="connsiteX17" fmla="*/ 3054514 w 6949262"/>
              <a:gd name="connsiteY17" fmla="*/ 1454472 h 3619111"/>
              <a:gd name="connsiteX18" fmla="*/ 3205256 w 6949262"/>
              <a:gd name="connsiteY18" fmla="*/ 1447799 h 3619111"/>
              <a:gd name="connsiteX19" fmla="*/ 3462217 w 6949262"/>
              <a:gd name="connsiteY19" fmla="*/ 1537469 h 3619111"/>
              <a:gd name="connsiteX20" fmla="*/ 3657084 w 6949262"/>
              <a:gd name="connsiteY20" fmla="*/ 1475075 h 3619111"/>
              <a:gd name="connsiteX21" fmla="*/ 3816069 w 6949262"/>
              <a:gd name="connsiteY21" fmla="*/ 1500169 h 3619111"/>
              <a:gd name="connsiteX22" fmla="*/ 4004264 w 6949262"/>
              <a:gd name="connsiteY22" fmla="*/ 1423046 h 3619111"/>
              <a:gd name="connsiteX23" fmla="*/ 4201810 w 6949262"/>
              <a:gd name="connsiteY23" fmla="*/ 1380431 h 3619111"/>
              <a:gd name="connsiteX24" fmla="*/ 4389092 w 6949262"/>
              <a:gd name="connsiteY24" fmla="*/ 1406848 h 3619111"/>
              <a:gd name="connsiteX25" fmla="*/ 4578303 w 6949262"/>
              <a:gd name="connsiteY25" fmla="*/ 1460252 h 3619111"/>
              <a:gd name="connsiteX26" fmla="*/ 5098421 w 6949262"/>
              <a:gd name="connsiteY26" fmla="*/ 1384574 h 3619111"/>
              <a:gd name="connsiteX27" fmla="*/ 5339724 w 6949262"/>
              <a:gd name="connsiteY27" fmla="*/ 1469207 h 3619111"/>
              <a:gd name="connsiteX28" fmla="*/ 5564752 w 6949262"/>
              <a:gd name="connsiteY28" fmla="*/ 1433711 h 3619111"/>
              <a:gd name="connsiteX29" fmla="*/ 5909941 w 6949262"/>
              <a:gd name="connsiteY29" fmla="*/ 1539617 h 3619111"/>
              <a:gd name="connsiteX30" fmla="*/ 6163366 w 6949262"/>
              <a:gd name="connsiteY30" fmla="*/ 1572955 h 3619111"/>
              <a:gd name="connsiteX31" fmla="*/ 6594893 w 6949262"/>
              <a:gd name="connsiteY31" fmla="*/ 1548373 h 3619111"/>
              <a:gd name="connsiteX32" fmla="*/ 6906746 w 6949262"/>
              <a:gd name="connsiteY32" fmla="*/ 1758865 h 3619111"/>
              <a:gd name="connsiteX33" fmla="*/ 6849990 w 6949262"/>
              <a:gd name="connsiteY33" fmla="*/ 2449513 h 3619111"/>
              <a:gd name="connsiteX34" fmla="*/ 6709079 w 6949262"/>
              <a:gd name="connsiteY34" fmla="*/ 2770187 h 3619111"/>
              <a:gd name="connsiteX35" fmla="*/ 6463016 w 6949262"/>
              <a:gd name="connsiteY35" fmla="*/ 2879726 h 3619111"/>
              <a:gd name="connsiteX36" fmla="*/ 6071154 w 6949262"/>
              <a:gd name="connsiteY36" fmla="*/ 3015198 h 3619111"/>
              <a:gd name="connsiteX37" fmla="*/ 5527978 w 6949262"/>
              <a:gd name="connsiteY37" fmla="*/ 3184525 h 3619111"/>
              <a:gd name="connsiteX38" fmla="*/ 5035853 w 6949262"/>
              <a:gd name="connsiteY38" fmla="*/ 3321050 h 3619111"/>
              <a:gd name="connsiteX39" fmla="*/ 4578653 w 6949262"/>
              <a:gd name="connsiteY39" fmla="*/ 3403600 h 3619111"/>
              <a:gd name="connsiteX40" fmla="*/ 4184953 w 6949262"/>
              <a:gd name="connsiteY40" fmla="*/ 3467100 h 3619111"/>
              <a:gd name="connsiteX41" fmla="*/ 3791253 w 6949262"/>
              <a:gd name="connsiteY41" fmla="*/ 3467100 h 3619111"/>
              <a:gd name="connsiteX42" fmla="*/ 3035603 w 6949262"/>
              <a:gd name="connsiteY42" fmla="*/ 3473450 h 3619111"/>
              <a:gd name="connsiteX43" fmla="*/ 2559353 w 6949262"/>
              <a:gd name="connsiteY43" fmla="*/ 3371850 h 3619111"/>
              <a:gd name="connsiteX44" fmla="*/ 1794763 w 6949262"/>
              <a:gd name="connsiteY44" fmla="*/ 3566478 h 3619111"/>
              <a:gd name="connsiteX45" fmla="*/ 723202 w 6949262"/>
              <a:gd name="connsiteY45" fmla="*/ 3056052 h 3619111"/>
              <a:gd name="connsiteX46" fmla="*/ 267248 w 6949262"/>
              <a:gd name="connsiteY46" fmla="*/ 3064148 h 3619111"/>
              <a:gd name="connsiteX47" fmla="*/ 306642 w 6949262"/>
              <a:gd name="connsiteY47" fmla="*/ 2789505 h 3619111"/>
              <a:gd name="connsiteX48" fmla="*/ 43335 w 6949262"/>
              <a:gd name="connsiteY48" fmla="*/ 2484715 h 3619111"/>
              <a:gd name="connsiteX49" fmla="*/ 566655 w 6949262"/>
              <a:gd name="connsiteY49" fmla="*/ 1588398 h 3619111"/>
              <a:gd name="connsiteX50" fmla="*/ 1308403 w 6949262"/>
              <a:gd name="connsiteY50" fmla="*/ 984250 h 3619111"/>
              <a:gd name="connsiteX51" fmla="*/ 1575103 w 6949262"/>
              <a:gd name="connsiteY51" fmla="*/ 577850 h 3619111"/>
              <a:gd name="connsiteX52" fmla="*/ 1835453 w 6949262"/>
              <a:gd name="connsiteY52" fmla="*/ 247650 h 3619111"/>
              <a:gd name="connsiteX53" fmla="*/ 2267253 w 6949262"/>
              <a:gd name="connsiteY53" fmla="*/ 38100 h 3619111"/>
              <a:gd name="connsiteX54" fmla="*/ 2426003 w 6949262"/>
              <a:gd name="connsiteY54" fmla="*/ 6350 h 3619111"/>
              <a:gd name="connsiteX0" fmla="*/ 2391989 w 6915248"/>
              <a:gd name="connsiteY0" fmla="*/ 6350 h 3619111"/>
              <a:gd name="connsiteX1" fmla="*/ 2398339 w 6915248"/>
              <a:gd name="connsiteY1" fmla="*/ 76200 h 3619111"/>
              <a:gd name="connsiteX2" fmla="*/ 2461839 w 6915248"/>
              <a:gd name="connsiteY2" fmla="*/ 215900 h 3619111"/>
              <a:gd name="connsiteX3" fmla="*/ 2423739 w 6915248"/>
              <a:gd name="connsiteY3" fmla="*/ 349250 h 3619111"/>
              <a:gd name="connsiteX4" fmla="*/ 2372939 w 6915248"/>
              <a:gd name="connsiteY4" fmla="*/ 457200 h 3619111"/>
              <a:gd name="connsiteX5" fmla="*/ 2277689 w 6915248"/>
              <a:gd name="connsiteY5" fmla="*/ 539750 h 3619111"/>
              <a:gd name="connsiteX6" fmla="*/ 2106239 w 6915248"/>
              <a:gd name="connsiteY6" fmla="*/ 711200 h 3619111"/>
              <a:gd name="connsiteX7" fmla="*/ 2074489 w 6915248"/>
              <a:gd name="connsiteY7" fmla="*/ 825500 h 3619111"/>
              <a:gd name="connsiteX8" fmla="*/ 2118939 w 6915248"/>
              <a:gd name="connsiteY8" fmla="*/ 1016000 h 3619111"/>
              <a:gd name="connsiteX9" fmla="*/ 2087189 w 6915248"/>
              <a:gd name="connsiteY9" fmla="*/ 1200150 h 3619111"/>
              <a:gd name="connsiteX10" fmla="*/ 2017339 w 6915248"/>
              <a:gd name="connsiteY10" fmla="*/ 1308100 h 3619111"/>
              <a:gd name="connsiteX11" fmla="*/ 1922089 w 6915248"/>
              <a:gd name="connsiteY11" fmla="*/ 1371600 h 3619111"/>
              <a:gd name="connsiteX12" fmla="*/ 1911719 w 6915248"/>
              <a:gd name="connsiteY12" fmla="*/ 1542841 h 3619111"/>
              <a:gd name="connsiteX13" fmla="*/ 1984675 w 6915248"/>
              <a:gd name="connsiteY13" fmla="*/ 1614849 h 3619111"/>
              <a:gd name="connsiteX14" fmla="*/ 2276499 w 6915248"/>
              <a:gd name="connsiteY14" fmla="*/ 1542841 h 3619111"/>
              <a:gd name="connsiteX15" fmla="*/ 2495367 w 6915248"/>
              <a:gd name="connsiteY15" fmla="*/ 1542841 h 3619111"/>
              <a:gd name="connsiteX16" fmla="*/ 2902955 w 6915248"/>
              <a:gd name="connsiteY16" fmla="*/ 1519237 h 3619111"/>
              <a:gd name="connsiteX17" fmla="*/ 3020500 w 6915248"/>
              <a:gd name="connsiteY17" fmla="*/ 1454472 h 3619111"/>
              <a:gd name="connsiteX18" fmla="*/ 3171242 w 6915248"/>
              <a:gd name="connsiteY18" fmla="*/ 1447799 h 3619111"/>
              <a:gd name="connsiteX19" fmla="*/ 3428203 w 6915248"/>
              <a:gd name="connsiteY19" fmla="*/ 1537469 h 3619111"/>
              <a:gd name="connsiteX20" fmla="*/ 3623070 w 6915248"/>
              <a:gd name="connsiteY20" fmla="*/ 1475075 h 3619111"/>
              <a:gd name="connsiteX21" fmla="*/ 3782055 w 6915248"/>
              <a:gd name="connsiteY21" fmla="*/ 1500169 h 3619111"/>
              <a:gd name="connsiteX22" fmla="*/ 3970250 w 6915248"/>
              <a:gd name="connsiteY22" fmla="*/ 1423046 h 3619111"/>
              <a:gd name="connsiteX23" fmla="*/ 4167796 w 6915248"/>
              <a:gd name="connsiteY23" fmla="*/ 1380431 h 3619111"/>
              <a:gd name="connsiteX24" fmla="*/ 4355078 w 6915248"/>
              <a:gd name="connsiteY24" fmla="*/ 1406848 h 3619111"/>
              <a:gd name="connsiteX25" fmla="*/ 4544289 w 6915248"/>
              <a:gd name="connsiteY25" fmla="*/ 1460252 h 3619111"/>
              <a:gd name="connsiteX26" fmla="*/ 5064407 w 6915248"/>
              <a:gd name="connsiteY26" fmla="*/ 1384574 h 3619111"/>
              <a:gd name="connsiteX27" fmla="*/ 5305710 w 6915248"/>
              <a:gd name="connsiteY27" fmla="*/ 1469207 h 3619111"/>
              <a:gd name="connsiteX28" fmla="*/ 5530738 w 6915248"/>
              <a:gd name="connsiteY28" fmla="*/ 1433711 h 3619111"/>
              <a:gd name="connsiteX29" fmla="*/ 5875927 w 6915248"/>
              <a:gd name="connsiteY29" fmla="*/ 1539617 h 3619111"/>
              <a:gd name="connsiteX30" fmla="*/ 6129352 w 6915248"/>
              <a:gd name="connsiteY30" fmla="*/ 1572955 h 3619111"/>
              <a:gd name="connsiteX31" fmla="*/ 6560879 w 6915248"/>
              <a:gd name="connsiteY31" fmla="*/ 1548373 h 3619111"/>
              <a:gd name="connsiteX32" fmla="*/ 6872732 w 6915248"/>
              <a:gd name="connsiteY32" fmla="*/ 1758865 h 3619111"/>
              <a:gd name="connsiteX33" fmla="*/ 6815976 w 6915248"/>
              <a:gd name="connsiteY33" fmla="*/ 2449513 h 3619111"/>
              <a:gd name="connsiteX34" fmla="*/ 6675065 w 6915248"/>
              <a:gd name="connsiteY34" fmla="*/ 2770187 h 3619111"/>
              <a:gd name="connsiteX35" fmla="*/ 6429002 w 6915248"/>
              <a:gd name="connsiteY35" fmla="*/ 2879726 h 3619111"/>
              <a:gd name="connsiteX36" fmla="*/ 6037140 w 6915248"/>
              <a:gd name="connsiteY36" fmla="*/ 3015198 h 3619111"/>
              <a:gd name="connsiteX37" fmla="*/ 5493964 w 6915248"/>
              <a:gd name="connsiteY37" fmla="*/ 3184525 h 3619111"/>
              <a:gd name="connsiteX38" fmla="*/ 5001839 w 6915248"/>
              <a:gd name="connsiteY38" fmla="*/ 3321050 h 3619111"/>
              <a:gd name="connsiteX39" fmla="*/ 4544639 w 6915248"/>
              <a:gd name="connsiteY39" fmla="*/ 3403600 h 3619111"/>
              <a:gd name="connsiteX40" fmla="*/ 4150939 w 6915248"/>
              <a:gd name="connsiteY40" fmla="*/ 3467100 h 3619111"/>
              <a:gd name="connsiteX41" fmla="*/ 3757239 w 6915248"/>
              <a:gd name="connsiteY41" fmla="*/ 3467100 h 3619111"/>
              <a:gd name="connsiteX42" fmla="*/ 3001589 w 6915248"/>
              <a:gd name="connsiteY42" fmla="*/ 3473450 h 3619111"/>
              <a:gd name="connsiteX43" fmla="*/ 2525339 w 6915248"/>
              <a:gd name="connsiteY43" fmla="*/ 3371850 h 3619111"/>
              <a:gd name="connsiteX44" fmla="*/ 1760749 w 6915248"/>
              <a:gd name="connsiteY44" fmla="*/ 3566478 h 3619111"/>
              <a:gd name="connsiteX45" fmla="*/ 689188 w 6915248"/>
              <a:gd name="connsiteY45" fmla="*/ 3056052 h 3619111"/>
              <a:gd name="connsiteX46" fmla="*/ 233234 w 6915248"/>
              <a:gd name="connsiteY46" fmla="*/ 3064148 h 3619111"/>
              <a:gd name="connsiteX47" fmla="*/ 272628 w 6915248"/>
              <a:gd name="connsiteY47" fmla="*/ 2789505 h 3619111"/>
              <a:gd name="connsiteX48" fmla="*/ 9321 w 6915248"/>
              <a:gd name="connsiteY48" fmla="*/ 2484715 h 3619111"/>
              <a:gd name="connsiteX49" fmla="*/ 216700 w 6915248"/>
              <a:gd name="connsiteY49" fmla="*/ 2056055 h 3619111"/>
              <a:gd name="connsiteX50" fmla="*/ 532641 w 6915248"/>
              <a:gd name="connsiteY50" fmla="*/ 1588398 h 3619111"/>
              <a:gd name="connsiteX51" fmla="*/ 1274389 w 6915248"/>
              <a:gd name="connsiteY51" fmla="*/ 984250 h 3619111"/>
              <a:gd name="connsiteX52" fmla="*/ 1541089 w 6915248"/>
              <a:gd name="connsiteY52" fmla="*/ 577850 h 3619111"/>
              <a:gd name="connsiteX53" fmla="*/ 1801439 w 6915248"/>
              <a:gd name="connsiteY53" fmla="*/ 247650 h 3619111"/>
              <a:gd name="connsiteX54" fmla="*/ 2233239 w 6915248"/>
              <a:gd name="connsiteY54" fmla="*/ 38100 h 3619111"/>
              <a:gd name="connsiteX55" fmla="*/ 2391989 w 6915248"/>
              <a:gd name="connsiteY55" fmla="*/ 6350 h 3619111"/>
              <a:gd name="connsiteX0" fmla="*/ 2383376 w 6906635"/>
              <a:gd name="connsiteY0" fmla="*/ 6350 h 3619111"/>
              <a:gd name="connsiteX1" fmla="*/ 2389726 w 6906635"/>
              <a:gd name="connsiteY1" fmla="*/ 76200 h 3619111"/>
              <a:gd name="connsiteX2" fmla="*/ 2453226 w 6906635"/>
              <a:gd name="connsiteY2" fmla="*/ 215900 h 3619111"/>
              <a:gd name="connsiteX3" fmla="*/ 2415126 w 6906635"/>
              <a:gd name="connsiteY3" fmla="*/ 349250 h 3619111"/>
              <a:gd name="connsiteX4" fmla="*/ 2364326 w 6906635"/>
              <a:gd name="connsiteY4" fmla="*/ 457200 h 3619111"/>
              <a:gd name="connsiteX5" fmla="*/ 2269076 w 6906635"/>
              <a:gd name="connsiteY5" fmla="*/ 539750 h 3619111"/>
              <a:gd name="connsiteX6" fmla="*/ 2097626 w 6906635"/>
              <a:gd name="connsiteY6" fmla="*/ 711200 h 3619111"/>
              <a:gd name="connsiteX7" fmla="*/ 2065876 w 6906635"/>
              <a:gd name="connsiteY7" fmla="*/ 825500 h 3619111"/>
              <a:gd name="connsiteX8" fmla="*/ 2110326 w 6906635"/>
              <a:gd name="connsiteY8" fmla="*/ 1016000 h 3619111"/>
              <a:gd name="connsiteX9" fmla="*/ 2078576 w 6906635"/>
              <a:gd name="connsiteY9" fmla="*/ 1200150 h 3619111"/>
              <a:gd name="connsiteX10" fmla="*/ 2008726 w 6906635"/>
              <a:gd name="connsiteY10" fmla="*/ 1308100 h 3619111"/>
              <a:gd name="connsiteX11" fmla="*/ 1913476 w 6906635"/>
              <a:gd name="connsiteY11" fmla="*/ 1371600 h 3619111"/>
              <a:gd name="connsiteX12" fmla="*/ 1903106 w 6906635"/>
              <a:gd name="connsiteY12" fmla="*/ 1542841 h 3619111"/>
              <a:gd name="connsiteX13" fmla="*/ 1976062 w 6906635"/>
              <a:gd name="connsiteY13" fmla="*/ 1614849 h 3619111"/>
              <a:gd name="connsiteX14" fmla="*/ 2267886 w 6906635"/>
              <a:gd name="connsiteY14" fmla="*/ 1542841 h 3619111"/>
              <a:gd name="connsiteX15" fmla="*/ 2486754 w 6906635"/>
              <a:gd name="connsiteY15" fmla="*/ 1542841 h 3619111"/>
              <a:gd name="connsiteX16" fmla="*/ 2894342 w 6906635"/>
              <a:gd name="connsiteY16" fmla="*/ 1519237 h 3619111"/>
              <a:gd name="connsiteX17" fmla="*/ 3011887 w 6906635"/>
              <a:gd name="connsiteY17" fmla="*/ 1454472 h 3619111"/>
              <a:gd name="connsiteX18" fmla="*/ 3162629 w 6906635"/>
              <a:gd name="connsiteY18" fmla="*/ 1447799 h 3619111"/>
              <a:gd name="connsiteX19" fmla="*/ 3419590 w 6906635"/>
              <a:gd name="connsiteY19" fmla="*/ 1537469 h 3619111"/>
              <a:gd name="connsiteX20" fmla="*/ 3614457 w 6906635"/>
              <a:gd name="connsiteY20" fmla="*/ 1475075 h 3619111"/>
              <a:gd name="connsiteX21" fmla="*/ 3773442 w 6906635"/>
              <a:gd name="connsiteY21" fmla="*/ 1500169 h 3619111"/>
              <a:gd name="connsiteX22" fmla="*/ 3961637 w 6906635"/>
              <a:gd name="connsiteY22" fmla="*/ 1423046 h 3619111"/>
              <a:gd name="connsiteX23" fmla="*/ 4159183 w 6906635"/>
              <a:gd name="connsiteY23" fmla="*/ 1380431 h 3619111"/>
              <a:gd name="connsiteX24" fmla="*/ 4346465 w 6906635"/>
              <a:gd name="connsiteY24" fmla="*/ 1406848 h 3619111"/>
              <a:gd name="connsiteX25" fmla="*/ 4535676 w 6906635"/>
              <a:gd name="connsiteY25" fmla="*/ 1460252 h 3619111"/>
              <a:gd name="connsiteX26" fmla="*/ 5055794 w 6906635"/>
              <a:gd name="connsiteY26" fmla="*/ 1384574 h 3619111"/>
              <a:gd name="connsiteX27" fmla="*/ 5297097 w 6906635"/>
              <a:gd name="connsiteY27" fmla="*/ 1469207 h 3619111"/>
              <a:gd name="connsiteX28" fmla="*/ 5522125 w 6906635"/>
              <a:gd name="connsiteY28" fmla="*/ 1433711 h 3619111"/>
              <a:gd name="connsiteX29" fmla="*/ 5867314 w 6906635"/>
              <a:gd name="connsiteY29" fmla="*/ 1539617 h 3619111"/>
              <a:gd name="connsiteX30" fmla="*/ 6120739 w 6906635"/>
              <a:gd name="connsiteY30" fmla="*/ 1572955 h 3619111"/>
              <a:gd name="connsiteX31" fmla="*/ 6552266 w 6906635"/>
              <a:gd name="connsiteY31" fmla="*/ 1548373 h 3619111"/>
              <a:gd name="connsiteX32" fmla="*/ 6864119 w 6906635"/>
              <a:gd name="connsiteY32" fmla="*/ 1758865 h 3619111"/>
              <a:gd name="connsiteX33" fmla="*/ 6807363 w 6906635"/>
              <a:gd name="connsiteY33" fmla="*/ 2449513 h 3619111"/>
              <a:gd name="connsiteX34" fmla="*/ 6666452 w 6906635"/>
              <a:gd name="connsiteY34" fmla="*/ 2770187 h 3619111"/>
              <a:gd name="connsiteX35" fmla="*/ 6420389 w 6906635"/>
              <a:gd name="connsiteY35" fmla="*/ 2879726 h 3619111"/>
              <a:gd name="connsiteX36" fmla="*/ 6028527 w 6906635"/>
              <a:gd name="connsiteY36" fmla="*/ 3015198 h 3619111"/>
              <a:gd name="connsiteX37" fmla="*/ 5485351 w 6906635"/>
              <a:gd name="connsiteY37" fmla="*/ 3184525 h 3619111"/>
              <a:gd name="connsiteX38" fmla="*/ 4993226 w 6906635"/>
              <a:gd name="connsiteY38" fmla="*/ 3321050 h 3619111"/>
              <a:gd name="connsiteX39" fmla="*/ 4536026 w 6906635"/>
              <a:gd name="connsiteY39" fmla="*/ 3403600 h 3619111"/>
              <a:gd name="connsiteX40" fmla="*/ 4142326 w 6906635"/>
              <a:gd name="connsiteY40" fmla="*/ 3467100 h 3619111"/>
              <a:gd name="connsiteX41" fmla="*/ 3748626 w 6906635"/>
              <a:gd name="connsiteY41" fmla="*/ 3467100 h 3619111"/>
              <a:gd name="connsiteX42" fmla="*/ 2992976 w 6906635"/>
              <a:gd name="connsiteY42" fmla="*/ 3473450 h 3619111"/>
              <a:gd name="connsiteX43" fmla="*/ 2516726 w 6906635"/>
              <a:gd name="connsiteY43" fmla="*/ 3371850 h 3619111"/>
              <a:gd name="connsiteX44" fmla="*/ 1752136 w 6906635"/>
              <a:gd name="connsiteY44" fmla="*/ 3566478 h 3619111"/>
              <a:gd name="connsiteX45" fmla="*/ 680575 w 6906635"/>
              <a:gd name="connsiteY45" fmla="*/ 3056052 h 3619111"/>
              <a:gd name="connsiteX46" fmla="*/ 224621 w 6906635"/>
              <a:gd name="connsiteY46" fmla="*/ 3064148 h 3619111"/>
              <a:gd name="connsiteX47" fmla="*/ 264015 w 6906635"/>
              <a:gd name="connsiteY47" fmla="*/ 2789505 h 3619111"/>
              <a:gd name="connsiteX48" fmla="*/ 708 w 6906635"/>
              <a:gd name="connsiteY48" fmla="*/ 2484715 h 3619111"/>
              <a:gd name="connsiteX49" fmla="*/ 268261 w 6906635"/>
              <a:gd name="connsiteY49" fmla="*/ 2072833 h 3619111"/>
              <a:gd name="connsiteX50" fmla="*/ 524028 w 6906635"/>
              <a:gd name="connsiteY50" fmla="*/ 1588398 h 3619111"/>
              <a:gd name="connsiteX51" fmla="*/ 1265776 w 6906635"/>
              <a:gd name="connsiteY51" fmla="*/ 984250 h 3619111"/>
              <a:gd name="connsiteX52" fmla="*/ 1532476 w 6906635"/>
              <a:gd name="connsiteY52" fmla="*/ 577850 h 3619111"/>
              <a:gd name="connsiteX53" fmla="*/ 1792826 w 6906635"/>
              <a:gd name="connsiteY53" fmla="*/ 247650 h 3619111"/>
              <a:gd name="connsiteX54" fmla="*/ 2224626 w 6906635"/>
              <a:gd name="connsiteY54" fmla="*/ 38100 h 3619111"/>
              <a:gd name="connsiteX55" fmla="*/ 2383376 w 6906635"/>
              <a:gd name="connsiteY55" fmla="*/ 6350 h 3619111"/>
              <a:gd name="connsiteX0" fmla="*/ 2382670 w 6876247"/>
              <a:gd name="connsiteY0" fmla="*/ 3149 h 3571037"/>
              <a:gd name="connsiteX1" fmla="*/ 2389020 w 6876247"/>
              <a:gd name="connsiteY1" fmla="*/ 72999 h 3571037"/>
              <a:gd name="connsiteX2" fmla="*/ 2452520 w 6876247"/>
              <a:gd name="connsiteY2" fmla="*/ 212699 h 3571037"/>
              <a:gd name="connsiteX3" fmla="*/ 2414420 w 6876247"/>
              <a:gd name="connsiteY3" fmla="*/ 346049 h 3571037"/>
              <a:gd name="connsiteX4" fmla="*/ 2363620 w 6876247"/>
              <a:gd name="connsiteY4" fmla="*/ 453999 h 3571037"/>
              <a:gd name="connsiteX5" fmla="*/ 2268370 w 6876247"/>
              <a:gd name="connsiteY5" fmla="*/ 536549 h 3571037"/>
              <a:gd name="connsiteX6" fmla="*/ 2096920 w 6876247"/>
              <a:gd name="connsiteY6" fmla="*/ 707999 h 3571037"/>
              <a:gd name="connsiteX7" fmla="*/ 2065170 w 6876247"/>
              <a:gd name="connsiteY7" fmla="*/ 822299 h 3571037"/>
              <a:gd name="connsiteX8" fmla="*/ 2109620 w 6876247"/>
              <a:gd name="connsiteY8" fmla="*/ 1012799 h 3571037"/>
              <a:gd name="connsiteX9" fmla="*/ 2077870 w 6876247"/>
              <a:gd name="connsiteY9" fmla="*/ 1196949 h 3571037"/>
              <a:gd name="connsiteX10" fmla="*/ 2008020 w 6876247"/>
              <a:gd name="connsiteY10" fmla="*/ 1304899 h 3571037"/>
              <a:gd name="connsiteX11" fmla="*/ 1912770 w 6876247"/>
              <a:gd name="connsiteY11" fmla="*/ 1368399 h 3571037"/>
              <a:gd name="connsiteX12" fmla="*/ 1902400 w 6876247"/>
              <a:gd name="connsiteY12" fmla="*/ 1539640 h 3571037"/>
              <a:gd name="connsiteX13" fmla="*/ 1975356 w 6876247"/>
              <a:gd name="connsiteY13" fmla="*/ 1611648 h 3571037"/>
              <a:gd name="connsiteX14" fmla="*/ 2267180 w 6876247"/>
              <a:gd name="connsiteY14" fmla="*/ 1539640 h 3571037"/>
              <a:gd name="connsiteX15" fmla="*/ 2486048 w 6876247"/>
              <a:gd name="connsiteY15" fmla="*/ 1539640 h 3571037"/>
              <a:gd name="connsiteX16" fmla="*/ 2893636 w 6876247"/>
              <a:gd name="connsiteY16" fmla="*/ 1516036 h 3571037"/>
              <a:gd name="connsiteX17" fmla="*/ 3011181 w 6876247"/>
              <a:gd name="connsiteY17" fmla="*/ 1451271 h 3571037"/>
              <a:gd name="connsiteX18" fmla="*/ 3161923 w 6876247"/>
              <a:gd name="connsiteY18" fmla="*/ 1444598 h 3571037"/>
              <a:gd name="connsiteX19" fmla="*/ 3418884 w 6876247"/>
              <a:gd name="connsiteY19" fmla="*/ 1534268 h 3571037"/>
              <a:gd name="connsiteX20" fmla="*/ 3613751 w 6876247"/>
              <a:gd name="connsiteY20" fmla="*/ 1471874 h 3571037"/>
              <a:gd name="connsiteX21" fmla="*/ 3772736 w 6876247"/>
              <a:gd name="connsiteY21" fmla="*/ 1496968 h 3571037"/>
              <a:gd name="connsiteX22" fmla="*/ 3960931 w 6876247"/>
              <a:gd name="connsiteY22" fmla="*/ 1419845 h 3571037"/>
              <a:gd name="connsiteX23" fmla="*/ 4158477 w 6876247"/>
              <a:gd name="connsiteY23" fmla="*/ 1377230 h 3571037"/>
              <a:gd name="connsiteX24" fmla="*/ 4345759 w 6876247"/>
              <a:gd name="connsiteY24" fmla="*/ 1403647 h 3571037"/>
              <a:gd name="connsiteX25" fmla="*/ 4534970 w 6876247"/>
              <a:gd name="connsiteY25" fmla="*/ 1457051 h 3571037"/>
              <a:gd name="connsiteX26" fmla="*/ 5055088 w 6876247"/>
              <a:gd name="connsiteY26" fmla="*/ 1381373 h 3571037"/>
              <a:gd name="connsiteX27" fmla="*/ 5296391 w 6876247"/>
              <a:gd name="connsiteY27" fmla="*/ 1466006 h 3571037"/>
              <a:gd name="connsiteX28" fmla="*/ 5521419 w 6876247"/>
              <a:gd name="connsiteY28" fmla="*/ 1430510 h 3571037"/>
              <a:gd name="connsiteX29" fmla="*/ 5866608 w 6876247"/>
              <a:gd name="connsiteY29" fmla="*/ 1536416 h 3571037"/>
              <a:gd name="connsiteX30" fmla="*/ 6120033 w 6876247"/>
              <a:gd name="connsiteY30" fmla="*/ 1569754 h 3571037"/>
              <a:gd name="connsiteX31" fmla="*/ 6551560 w 6876247"/>
              <a:gd name="connsiteY31" fmla="*/ 1545172 h 3571037"/>
              <a:gd name="connsiteX32" fmla="*/ 6863413 w 6876247"/>
              <a:gd name="connsiteY32" fmla="*/ 1755664 h 3571037"/>
              <a:gd name="connsiteX33" fmla="*/ 6806657 w 6876247"/>
              <a:gd name="connsiteY33" fmla="*/ 2446312 h 3571037"/>
              <a:gd name="connsiteX34" fmla="*/ 6665746 w 6876247"/>
              <a:gd name="connsiteY34" fmla="*/ 2766986 h 3571037"/>
              <a:gd name="connsiteX35" fmla="*/ 6419683 w 6876247"/>
              <a:gd name="connsiteY35" fmla="*/ 2876525 h 3571037"/>
              <a:gd name="connsiteX36" fmla="*/ 6027821 w 6876247"/>
              <a:gd name="connsiteY36" fmla="*/ 3011997 h 3571037"/>
              <a:gd name="connsiteX37" fmla="*/ 5484645 w 6876247"/>
              <a:gd name="connsiteY37" fmla="*/ 3181324 h 3571037"/>
              <a:gd name="connsiteX38" fmla="*/ 4992520 w 6876247"/>
              <a:gd name="connsiteY38" fmla="*/ 3317849 h 3571037"/>
              <a:gd name="connsiteX39" fmla="*/ 4535320 w 6876247"/>
              <a:gd name="connsiteY39" fmla="*/ 3400399 h 3571037"/>
              <a:gd name="connsiteX40" fmla="*/ 4141620 w 6876247"/>
              <a:gd name="connsiteY40" fmla="*/ 3463899 h 3571037"/>
              <a:gd name="connsiteX41" fmla="*/ 3747920 w 6876247"/>
              <a:gd name="connsiteY41" fmla="*/ 3463899 h 3571037"/>
              <a:gd name="connsiteX42" fmla="*/ 2992270 w 6876247"/>
              <a:gd name="connsiteY42" fmla="*/ 3470249 h 3571037"/>
              <a:gd name="connsiteX43" fmla="*/ 2516020 w 6876247"/>
              <a:gd name="connsiteY43" fmla="*/ 3368649 h 3571037"/>
              <a:gd name="connsiteX44" fmla="*/ 1751430 w 6876247"/>
              <a:gd name="connsiteY44" fmla="*/ 3563277 h 3571037"/>
              <a:gd name="connsiteX45" fmla="*/ 679869 w 6876247"/>
              <a:gd name="connsiteY45" fmla="*/ 3052851 h 3571037"/>
              <a:gd name="connsiteX46" fmla="*/ 223915 w 6876247"/>
              <a:gd name="connsiteY46" fmla="*/ 3060947 h 3571037"/>
              <a:gd name="connsiteX47" fmla="*/ 263309 w 6876247"/>
              <a:gd name="connsiteY47" fmla="*/ 2786304 h 3571037"/>
              <a:gd name="connsiteX48" fmla="*/ 2 w 6876247"/>
              <a:gd name="connsiteY48" fmla="*/ 2481514 h 3571037"/>
              <a:gd name="connsiteX49" fmla="*/ 267555 w 6876247"/>
              <a:gd name="connsiteY49" fmla="*/ 2069632 h 3571037"/>
              <a:gd name="connsiteX50" fmla="*/ 997149 w 6876247"/>
              <a:gd name="connsiteY50" fmla="*/ 1780641 h 3571037"/>
              <a:gd name="connsiteX51" fmla="*/ 1265070 w 6876247"/>
              <a:gd name="connsiteY51" fmla="*/ 981049 h 3571037"/>
              <a:gd name="connsiteX52" fmla="*/ 1531770 w 6876247"/>
              <a:gd name="connsiteY52" fmla="*/ 574649 h 3571037"/>
              <a:gd name="connsiteX53" fmla="*/ 1792120 w 6876247"/>
              <a:gd name="connsiteY53" fmla="*/ 244449 h 3571037"/>
              <a:gd name="connsiteX54" fmla="*/ 2223920 w 6876247"/>
              <a:gd name="connsiteY54" fmla="*/ 34899 h 3571037"/>
              <a:gd name="connsiteX55" fmla="*/ 2382670 w 6876247"/>
              <a:gd name="connsiteY55" fmla="*/ 3149 h 3571037"/>
              <a:gd name="connsiteX0" fmla="*/ 2382670 w 6876247"/>
              <a:gd name="connsiteY0" fmla="*/ 3149 h 3571037"/>
              <a:gd name="connsiteX1" fmla="*/ 2389020 w 6876247"/>
              <a:gd name="connsiteY1" fmla="*/ 72999 h 3571037"/>
              <a:gd name="connsiteX2" fmla="*/ 2452520 w 6876247"/>
              <a:gd name="connsiteY2" fmla="*/ 212699 h 3571037"/>
              <a:gd name="connsiteX3" fmla="*/ 2414420 w 6876247"/>
              <a:gd name="connsiteY3" fmla="*/ 346049 h 3571037"/>
              <a:gd name="connsiteX4" fmla="*/ 2363620 w 6876247"/>
              <a:gd name="connsiteY4" fmla="*/ 453999 h 3571037"/>
              <a:gd name="connsiteX5" fmla="*/ 2268370 w 6876247"/>
              <a:gd name="connsiteY5" fmla="*/ 536549 h 3571037"/>
              <a:gd name="connsiteX6" fmla="*/ 2096920 w 6876247"/>
              <a:gd name="connsiteY6" fmla="*/ 707999 h 3571037"/>
              <a:gd name="connsiteX7" fmla="*/ 2065170 w 6876247"/>
              <a:gd name="connsiteY7" fmla="*/ 822299 h 3571037"/>
              <a:gd name="connsiteX8" fmla="*/ 2109620 w 6876247"/>
              <a:gd name="connsiteY8" fmla="*/ 1012799 h 3571037"/>
              <a:gd name="connsiteX9" fmla="*/ 2077870 w 6876247"/>
              <a:gd name="connsiteY9" fmla="*/ 1196949 h 3571037"/>
              <a:gd name="connsiteX10" fmla="*/ 2008020 w 6876247"/>
              <a:gd name="connsiteY10" fmla="*/ 1304899 h 3571037"/>
              <a:gd name="connsiteX11" fmla="*/ 1912770 w 6876247"/>
              <a:gd name="connsiteY11" fmla="*/ 1368399 h 3571037"/>
              <a:gd name="connsiteX12" fmla="*/ 1902400 w 6876247"/>
              <a:gd name="connsiteY12" fmla="*/ 1539640 h 3571037"/>
              <a:gd name="connsiteX13" fmla="*/ 1975356 w 6876247"/>
              <a:gd name="connsiteY13" fmla="*/ 1611648 h 3571037"/>
              <a:gd name="connsiteX14" fmla="*/ 2267180 w 6876247"/>
              <a:gd name="connsiteY14" fmla="*/ 1539640 h 3571037"/>
              <a:gd name="connsiteX15" fmla="*/ 2486048 w 6876247"/>
              <a:gd name="connsiteY15" fmla="*/ 1539640 h 3571037"/>
              <a:gd name="connsiteX16" fmla="*/ 2893636 w 6876247"/>
              <a:gd name="connsiteY16" fmla="*/ 1516036 h 3571037"/>
              <a:gd name="connsiteX17" fmla="*/ 3011181 w 6876247"/>
              <a:gd name="connsiteY17" fmla="*/ 1451271 h 3571037"/>
              <a:gd name="connsiteX18" fmla="*/ 3161923 w 6876247"/>
              <a:gd name="connsiteY18" fmla="*/ 1444598 h 3571037"/>
              <a:gd name="connsiteX19" fmla="*/ 3418884 w 6876247"/>
              <a:gd name="connsiteY19" fmla="*/ 1534268 h 3571037"/>
              <a:gd name="connsiteX20" fmla="*/ 3613751 w 6876247"/>
              <a:gd name="connsiteY20" fmla="*/ 1471874 h 3571037"/>
              <a:gd name="connsiteX21" fmla="*/ 3772736 w 6876247"/>
              <a:gd name="connsiteY21" fmla="*/ 1496968 h 3571037"/>
              <a:gd name="connsiteX22" fmla="*/ 3960931 w 6876247"/>
              <a:gd name="connsiteY22" fmla="*/ 1419845 h 3571037"/>
              <a:gd name="connsiteX23" fmla="*/ 4158477 w 6876247"/>
              <a:gd name="connsiteY23" fmla="*/ 1377230 h 3571037"/>
              <a:gd name="connsiteX24" fmla="*/ 4345759 w 6876247"/>
              <a:gd name="connsiteY24" fmla="*/ 1403647 h 3571037"/>
              <a:gd name="connsiteX25" fmla="*/ 4534970 w 6876247"/>
              <a:gd name="connsiteY25" fmla="*/ 1457051 h 3571037"/>
              <a:gd name="connsiteX26" fmla="*/ 5055088 w 6876247"/>
              <a:gd name="connsiteY26" fmla="*/ 1381373 h 3571037"/>
              <a:gd name="connsiteX27" fmla="*/ 5296391 w 6876247"/>
              <a:gd name="connsiteY27" fmla="*/ 1466006 h 3571037"/>
              <a:gd name="connsiteX28" fmla="*/ 5521419 w 6876247"/>
              <a:gd name="connsiteY28" fmla="*/ 1430510 h 3571037"/>
              <a:gd name="connsiteX29" fmla="*/ 5866608 w 6876247"/>
              <a:gd name="connsiteY29" fmla="*/ 1536416 h 3571037"/>
              <a:gd name="connsiteX30" fmla="*/ 6120033 w 6876247"/>
              <a:gd name="connsiteY30" fmla="*/ 1569754 h 3571037"/>
              <a:gd name="connsiteX31" fmla="*/ 6551560 w 6876247"/>
              <a:gd name="connsiteY31" fmla="*/ 1545172 h 3571037"/>
              <a:gd name="connsiteX32" fmla="*/ 6863413 w 6876247"/>
              <a:gd name="connsiteY32" fmla="*/ 1755664 h 3571037"/>
              <a:gd name="connsiteX33" fmla="*/ 6806657 w 6876247"/>
              <a:gd name="connsiteY33" fmla="*/ 2446312 h 3571037"/>
              <a:gd name="connsiteX34" fmla="*/ 6665746 w 6876247"/>
              <a:gd name="connsiteY34" fmla="*/ 2766986 h 3571037"/>
              <a:gd name="connsiteX35" fmla="*/ 6419683 w 6876247"/>
              <a:gd name="connsiteY35" fmla="*/ 2876525 h 3571037"/>
              <a:gd name="connsiteX36" fmla="*/ 6027821 w 6876247"/>
              <a:gd name="connsiteY36" fmla="*/ 3011997 h 3571037"/>
              <a:gd name="connsiteX37" fmla="*/ 5484645 w 6876247"/>
              <a:gd name="connsiteY37" fmla="*/ 3181324 h 3571037"/>
              <a:gd name="connsiteX38" fmla="*/ 4992520 w 6876247"/>
              <a:gd name="connsiteY38" fmla="*/ 3317849 h 3571037"/>
              <a:gd name="connsiteX39" fmla="*/ 4535320 w 6876247"/>
              <a:gd name="connsiteY39" fmla="*/ 3400399 h 3571037"/>
              <a:gd name="connsiteX40" fmla="*/ 4141620 w 6876247"/>
              <a:gd name="connsiteY40" fmla="*/ 3463899 h 3571037"/>
              <a:gd name="connsiteX41" fmla="*/ 3747920 w 6876247"/>
              <a:gd name="connsiteY41" fmla="*/ 3463899 h 3571037"/>
              <a:gd name="connsiteX42" fmla="*/ 2992270 w 6876247"/>
              <a:gd name="connsiteY42" fmla="*/ 3470249 h 3571037"/>
              <a:gd name="connsiteX43" fmla="*/ 2516020 w 6876247"/>
              <a:gd name="connsiteY43" fmla="*/ 3368649 h 3571037"/>
              <a:gd name="connsiteX44" fmla="*/ 1751430 w 6876247"/>
              <a:gd name="connsiteY44" fmla="*/ 3563277 h 3571037"/>
              <a:gd name="connsiteX45" fmla="*/ 679869 w 6876247"/>
              <a:gd name="connsiteY45" fmla="*/ 3052851 h 3571037"/>
              <a:gd name="connsiteX46" fmla="*/ 223915 w 6876247"/>
              <a:gd name="connsiteY46" fmla="*/ 3060947 h 3571037"/>
              <a:gd name="connsiteX47" fmla="*/ 263309 w 6876247"/>
              <a:gd name="connsiteY47" fmla="*/ 2786304 h 3571037"/>
              <a:gd name="connsiteX48" fmla="*/ 2 w 6876247"/>
              <a:gd name="connsiteY48" fmla="*/ 2481514 h 3571037"/>
              <a:gd name="connsiteX49" fmla="*/ 267555 w 6876247"/>
              <a:gd name="connsiteY49" fmla="*/ 2069632 h 3571037"/>
              <a:gd name="connsiteX50" fmla="*/ 997149 w 6876247"/>
              <a:gd name="connsiteY50" fmla="*/ 1780641 h 3571037"/>
              <a:gd name="connsiteX51" fmla="*/ 1335791 w 6876247"/>
              <a:gd name="connsiteY51" fmla="*/ 981049 h 3571037"/>
              <a:gd name="connsiteX52" fmla="*/ 1531770 w 6876247"/>
              <a:gd name="connsiteY52" fmla="*/ 574649 h 3571037"/>
              <a:gd name="connsiteX53" fmla="*/ 1792120 w 6876247"/>
              <a:gd name="connsiteY53" fmla="*/ 244449 h 3571037"/>
              <a:gd name="connsiteX54" fmla="*/ 2223920 w 6876247"/>
              <a:gd name="connsiteY54" fmla="*/ 34899 h 3571037"/>
              <a:gd name="connsiteX55" fmla="*/ 2382670 w 6876247"/>
              <a:gd name="connsiteY55" fmla="*/ 3149 h 3571037"/>
              <a:gd name="connsiteX0" fmla="*/ 2408581 w 6902158"/>
              <a:gd name="connsiteY0" fmla="*/ 3149 h 3571037"/>
              <a:gd name="connsiteX1" fmla="*/ 2414931 w 6902158"/>
              <a:gd name="connsiteY1" fmla="*/ 72999 h 3571037"/>
              <a:gd name="connsiteX2" fmla="*/ 2478431 w 6902158"/>
              <a:gd name="connsiteY2" fmla="*/ 212699 h 3571037"/>
              <a:gd name="connsiteX3" fmla="*/ 2440331 w 6902158"/>
              <a:gd name="connsiteY3" fmla="*/ 346049 h 3571037"/>
              <a:gd name="connsiteX4" fmla="*/ 2389531 w 6902158"/>
              <a:gd name="connsiteY4" fmla="*/ 453999 h 3571037"/>
              <a:gd name="connsiteX5" fmla="*/ 2294281 w 6902158"/>
              <a:gd name="connsiteY5" fmla="*/ 536549 h 3571037"/>
              <a:gd name="connsiteX6" fmla="*/ 2122831 w 6902158"/>
              <a:gd name="connsiteY6" fmla="*/ 707999 h 3571037"/>
              <a:gd name="connsiteX7" fmla="*/ 2091081 w 6902158"/>
              <a:gd name="connsiteY7" fmla="*/ 822299 h 3571037"/>
              <a:gd name="connsiteX8" fmla="*/ 2135531 w 6902158"/>
              <a:gd name="connsiteY8" fmla="*/ 1012799 h 3571037"/>
              <a:gd name="connsiteX9" fmla="*/ 2103781 w 6902158"/>
              <a:gd name="connsiteY9" fmla="*/ 1196949 h 3571037"/>
              <a:gd name="connsiteX10" fmla="*/ 2033931 w 6902158"/>
              <a:gd name="connsiteY10" fmla="*/ 1304899 h 3571037"/>
              <a:gd name="connsiteX11" fmla="*/ 1938681 w 6902158"/>
              <a:gd name="connsiteY11" fmla="*/ 1368399 h 3571037"/>
              <a:gd name="connsiteX12" fmla="*/ 1928311 w 6902158"/>
              <a:gd name="connsiteY12" fmla="*/ 1539640 h 3571037"/>
              <a:gd name="connsiteX13" fmla="*/ 2001267 w 6902158"/>
              <a:gd name="connsiteY13" fmla="*/ 1611648 h 3571037"/>
              <a:gd name="connsiteX14" fmla="*/ 2293091 w 6902158"/>
              <a:gd name="connsiteY14" fmla="*/ 1539640 h 3571037"/>
              <a:gd name="connsiteX15" fmla="*/ 2511959 w 6902158"/>
              <a:gd name="connsiteY15" fmla="*/ 1539640 h 3571037"/>
              <a:gd name="connsiteX16" fmla="*/ 2919547 w 6902158"/>
              <a:gd name="connsiteY16" fmla="*/ 1516036 h 3571037"/>
              <a:gd name="connsiteX17" fmla="*/ 3037092 w 6902158"/>
              <a:gd name="connsiteY17" fmla="*/ 1451271 h 3571037"/>
              <a:gd name="connsiteX18" fmla="*/ 3187834 w 6902158"/>
              <a:gd name="connsiteY18" fmla="*/ 1444598 h 3571037"/>
              <a:gd name="connsiteX19" fmla="*/ 3444795 w 6902158"/>
              <a:gd name="connsiteY19" fmla="*/ 1534268 h 3571037"/>
              <a:gd name="connsiteX20" fmla="*/ 3639662 w 6902158"/>
              <a:gd name="connsiteY20" fmla="*/ 1471874 h 3571037"/>
              <a:gd name="connsiteX21" fmla="*/ 3798647 w 6902158"/>
              <a:gd name="connsiteY21" fmla="*/ 1496968 h 3571037"/>
              <a:gd name="connsiteX22" fmla="*/ 3986842 w 6902158"/>
              <a:gd name="connsiteY22" fmla="*/ 1419845 h 3571037"/>
              <a:gd name="connsiteX23" fmla="*/ 4184388 w 6902158"/>
              <a:gd name="connsiteY23" fmla="*/ 1377230 h 3571037"/>
              <a:gd name="connsiteX24" fmla="*/ 4371670 w 6902158"/>
              <a:gd name="connsiteY24" fmla="*/ 1403647 h 3571037"/>
              <a:gd name="connsiteX25" fmla="*/ 4560881 w 6902158"/>
              <a:gd name="connsiteY25" fmla="*/ 1457051 h 3571037"/>
              <a:gd name="connsiteX26" fmla="*/ 5080999 w 6902158"/>
              <a:gd name="connsiteY26" fmla="*/ 1381373 h 3571037"/>
              <a:gd name="connsiteX27" fmla="*/ 5322302 w 6902158"/>
              <a:gd name="connsiteY27" fmla="*/ 1466006 h 3571037"/>
              <a:gd name="connsiteX28" fmla="*/ 5547330 w 6902158"/>
              <a:gd name="connsiteY28" fmla="*/ 1430510 h 3571037"/>
              <a:gd name="connsiteX29" fmla="*/ 5892519 w 6902158"/>
              <a:gd name="connsiteY29" fmla="*/ 1536416 h 3571037"/>
              <a:gd name="connsiteX30" fmla="*/ 6145944 w 6902158"/>
              <a:gd name="connsiteY30" fmla="*/ 1569754 h 3571037"/>
              <a:gd name="connsiteX31" fmla="*/ 6577471 w 6902158"/>
              <a:gd name="connsiteY31" fmla="*/ 1545172 h 3571037"/>
              <a:gd name="connsiteX32" fmla="*/ 6889324 w 6902158"/>
              <a:gd name="connsiteY32" fmla="*/ 1755664 h 3571037"/>
              <a:gd name="connsiteX33" fmla="*/ 6832568 w 6902158"/>
              <a:gd name="connsiteY33" fmla="*/ 2446312 h 3571037"/>
              <a:gd name="connsiteX34" fmla="*/ 6691657 w 6902158"/>
              <a:gd name="connsiteY34" fmla="*/ 2766986 h 3571037"/>
              <a:gd name="connsiteX35" fmla="*/ 6445594 w 6902158"/>
              <a:gd name="connsiteY35" fmla="*/ 2876525 h 3571037"/>
              <a:gd name="connsiteX36" fmla="*/ 6053732 w 6902158"/>
              <a:gd name="connsiteY36" fmla="*/ 3011997 h 3571037"/>
              <a:gd name="connsiteX37" fmla="*/ 5510556 w 6902158"/>
              <a:gd name="connsiteY37" fmla="*/ 3181324 h 3571037"/>
              <a:gd name="connsiteX38" fmla="*/ 5018431 w 6902158"/>
              <a:gd name="connsiteY38" fmla="*/ 3317849 h 3571037"/>
              <a:gd name="connsiteX39" fmla="*/ 4561231 w 6902158"/>
              <a:gd name="connsiteY39" fmla="*/ 3400399 h 3571037"/>
              <a:gd name="connsiteX40" fmla="*/ 4167531 w 6902158"/>
              <a:gd name="connsiteY40" fmla="*/ 3463899 h 3571037"/>
              <a:gd name="connsiteX41" fmla="*/ 3773831 w 6902158"/>
              <a:gd name="connsiteY41" fmla="*/ 3463899 h 3571037"/>
              <a:gd name="connsiteX42" fmla="*/ 3018181 w 6902158"/>
              <a:gd name="connsiteY42" fmla="*/ 3470249 h 3571037"/>
              <a:gd name="connsiteX43" fmla="*/ 2541931 w 6902158"/>
              <a:gd name="connsiteY43" fmla="*/ 3368649 h 3571037"/>
              <a:gd name="connsiteX44" fmla="*/ 1777341 w 6902158"/>
              <a:gd name="connsiteY44" fmla="*/ 3563277 h 3571037"/>
              <a:gd name="connsiteX45" fmla="*/ 705780 w 6902158"/>
              <a:gd name="connsiteY45" fmla="*/ 3052851 h 3571037"/>
              <a:gd name="connsiteX46" fmla="*/ 249826 w 6902158"/>
              <a:gd name="connsiteY46" fmla="*/ 3060947 h 3571037"/>
              <a:gd name="connsiteX47" fmla="*/ 289220 w 6902158"/>
              <a:gd name="connsiteY47" fmla="*/ 2786304 h 3571037"/>
              <a:gd name="connsiteX48" fmla="*/ 25913 w 6902158"/>
              <a:gd name="connsiteY48" fmla="*/ 2481514 h 3571037"/>
              <a:gd name="connsiteX49" fmla="*/ 1023060 w 6902158"/>
              <a:gd name="connsiteY49" fmla="*/ 1780641 h 3571037"/>
              <a:gd name="connsiteX50" fmla="*/ 1361702 w 6902158"/>
              <a:gd name="connsiteY50" fmla="*/ 981049 h 3571037"/>
              <a:gd name="connsiteX51" fmla="*/ 1557681 w 6902158"/>
              <a:gd name="connsiteY51" fmla="*/ 574649 h 3571037"/>
              <a:gd name="connsiteX52" fmla="*/ 1818031 w 6902158"/>
              <a:gd name="connsiteY52" fmla="*/ 244449 h 3571037"/>
              <a:gd name="connsiteX53" fmla="*/ 2249831 w 6902158"/>
              <a:gd name="connsiteY53" fmla="*/ 34899 h 3571037"/>
              <a:gd name="connsiteX54" fmla="*/ 2408581 w 6902158"/>
              <a:gd name="connsiteY54" fmla="*/ 3149 h 3571037"/>
              <a:gd name="connsiteX0" fmla="*/ 2213599 w 6707176"/>
              <a:gd name="connsiteY0" fmla="*/ 3149 h 3571037"/>
              <a:gd name="connsiteX1" fmla="*/ 2219949 w 6707176"/>
              <a:gd name="connsiteY1" fmla="*/ 72999 h 3571037"/>
              <a:gd name="connsiteX2" fmla="*/ 2283449 w 6707176"/>
              <a:gd name="connsiteY2" fmla="*/ 212699 h 3571037"/>
              <a:gd name="connsiteX3" fmla="*/ 2245349 w 6707176"/>
              <a:gd name="connsiteY3" fmla="*/ 346049 h 3571037"/>
              <a:gd name="connsiteX4" fmla="*/ 2194549 w 6707176"/>
              <a:gd name="connsiteY4" fmla="*/ 453999 h 3571037"/>
              <a:gd name="connsiteX5" fmla="*/ 2099299 w 6707176"/>
              <a:gd name="connsiteY5" fmla="*/ 536549 h 3571037"/>
              <a:gd name="connsiteX6" fmla="*/ 1927849 w 6707176"/>
              <a:gd name="connsiteY6" fmla="*/ 707999 h 3571037"/>
              <a:gd name="connsiteX7" fmla="*/ 1896099 w 6707176"/>
              <a:gd name="connsiteY7" fmla="*/ 822299 h 3571037"/>
              <a:gd name="connsiteX8" fmla="*/ 1940549 w 6707176"/>
              <a:gd name="connsiteY8" fmla="*/ 1012799 h 3571037"/>
              <a:gd name="connsiteX9" fmla="*/ 1908799 w 6707176"/>
              <a:gd name="connsiteY9" fmla="*/ 1196949 h 3571037"/>
              <a:gd name="connsiteX10" fmla="*/ 1838949 w 6707176"/>
              <a:gd name="connsiteY10" fmla="*/ 1304899 h 3571037"/>
              <a:gd name="connsiteX11" fmla="*/ 1743699 w 6707176"/>
              <a:gd name="connsiteY11" fmla="*/ 1368399 h 3571037"/>
              <a:gd name="connsiteX12" fmla="*/ 1733329 w 6707176"/>
              <a:gd name="connsiteY12" fmla="*/ 1539640 h 3571037"/>
              <a:gd name="connsiteX13" fmla="*/ 1806285 w 6707176"/>
              <a:gd name="connsiteY13" fmla="*/ 1611648 h 3571037"/>
              <a:gd name="connsiteX14" fmla="*/ 2098109 w 6707176"/>
              <a:gd name="connsiteY14" fmla="*/ 1539640 h 3571037"/>
              <a:gd name="connsiteX15" fmla="*/ 2316977 w 6707176"/>
              <a:gd name="connsiteY15" fmla="*/ 1539640 h 3571037"/>
              <a:gd name="connsiteX16" fmla="*/ 2724565 w 6707176"/>
              <a:gd name="connsiteY16" fmla="*/ 1516036 h 3571037"/>
              <a:gd name="connsiteX17" fmla="*/ 2842110 w 6707176"/>
              <a:gd name="connsiteY17" fmla="*/ 1451271 h 3571037"/>
              <a:gd name="connsiteX18" fmla="*/ 2992852 w 6707176"/>
              <a:gd name="connsiteY18" fmla="*/ 1444598 h 3571037"/>
              <a:gd name="connsiteX19" fmla="*/ 3249813 w 6707176"/>
              <a:gd name="connsiteY19" fmla="*/ 1534268 h 3571037"/>
              <a:gd name="connsiteX20" fmla="*/ 3444680 w 6707176"/>
              <a:gd name="connsiteY20" fmla="*/ 1471874 h 3571037"/>
              <a:gd name="connsiteX21" fmla="*/ 3603665 w 6707176"/>
              <a:gd name="connsiteY21" fmla="*/ 1496968 h 3571037"/>
              <a:gd name="connsiteX22" fmla="*/ 3791860 w 6707176"/>
              <a:gd name="connsiteY22" fmla="*/ 1419845 h 3571037"/>
              <a:gd name="connsiteX23" fmla="*/ 3989406 w 6707176"/>
              <a:gd name="connsiteY23" fmla="*/ 1377230 h 3571037"/>
              <a:gd name="connsiteX24" fmla="*/ 4176688 w 6707176"/>
              <a:gd name="connsiteY24" fmla="*/ 1403647 h 3571037"/>
              <a:gd name="connsiteX25" fmla="*/ 4365899 w 6707176"/>
              <a:gd name="connsiteY25" fmla="*/ 1457051 h 3571037"/>
              <a:gd name="connsiteX26" fmla="*/ 4886017 w 6707176"/>
              <a:gd name="connsiteY26" fmla="*/ 1381373 h 3571037"/>
              <a:gd name="connsiteX27" fmla="*/ 5127320 w 6707176"/>
              <a:gd name="connsiteY27" fmla="*/ 1466006 h 3571037"/>
              <a:gd name="connsiteX28" fmla="*/ 5352348 w 6707176"/>
              <a:gd name="connsiteY28" fmla="*/ 1430510 h 3571037"/>
              <a:gd name="connsiteX29" fmla="*/ 5697537 w 6707176"/>
              <a:gd name="connsiteY29" fmla="*/ 1536416 h 3571037"/>
              <a:gd name="connsiteX30" fmla="*/ 5950962 w 6707176"/>
              <a:gd name="connsiteY30" fmla="*/ 1569754 h 3571037"/>
              <a:gd name="connsiteX31" fmla="*/ 6382489 w 6707176"/>
              <a:gd name="connsiteY31" fmla="*/ 1545172 h 3571037"/>
              <a:gd name="connsiteX32" fmla="*/ 6694342 w 6707176"/>
              <a:gd name="connsiteY32" fmla="*/ 1755664 h 3571037"/>
              <a:gd name="connsiteX33" fmla="*/ 6637586 w 6707176"/>
              <a:gd name="connsiteY33" fmla="*/ 2446312 h 3571037"/>
              <a:gd name="connsiteX34" fmla="*/ 6496675 w 6707176"/>
              <a:gd name="connsiteY34" fmla="*/ 2766986 h 3571037"/>
              <a:gd name="connsiteX35" fmla="*/ 6250612 w 6707176"/>
              <a:gd name="connsiteY35" fmla="*/ 2876525 h 3571037"/>
              <a:gd name="connsiteX36" fmla="*/ 5858750 w 6707176"/>
              <a:gd name="connsiteY36" fmla="*/ 3011997 h 3571037"/>
              <a:gd name="connsiteX37" fmla="*/ 5315574 w 6707176"/>
              <a:gd name="connsiteY37" fmla="*/ 3181324 h 3571037"/>
              <a:gd name="connsiteX38" fmla="*/ 4823449 w 6707176"/>
              <a:gd name="connsiteY38" fmla="*/ 3317849 h 3571037"/>
              <a:gd name="connsiteX39" fmla="*/ 4366249 w 6707176"/>
              <a:gd name="connsiteY39" fmla="*/ 3400399 h 3571037"/>
              <a:gd name="connsiteX40" fmla="*/ 3972549 w 6707176"/>
              <a:gd name="connsiteY40" fmla="*/ 3463899 h 3571037"/>
              <a:gd name="connsiteX41" fmla="*/ 3578849 w 6707176"/>
              <a:gd name="connsiteY41" fmla="*/ 3463899 h 3571037"/>
              <a:gd name="connsiteX42" fmla="*/ 2823199 w 6707176"/>
              <a:gd name="connsiteY42" fmla="*/ 3470249 h 3571037"/>
              <a:gd name="connsiteX43" fmla="*/ 2346949 w 6707176"/>
              <a:gd name="connsiteY43" fmla="*/ 3368649 h 3571037"/>
              <a:gd name="connsiteX44" fmla="*/ 1582359 w 6707176"/>
              <a:gd name="connsiteY44" fmla="*/ 3563277 h 3571037"/>
              <a:gd name="connsiteX45" fmla="*/ 510798 w 6707176"/>
              <a:gd name="connsiteY45" fmla="*/ 3052851 h 3571037"/>
              <a:gd name="connsiteX46" fmla="*/ 54844 w 6707176"/>
              <a:gd name="connsiteY46" fmla="*/ 3060947 h 3571037"/>
              <a:gd name="connsiteX47" fmla="*/ 94238 w 6707176"/>
              <a:gd name="connsiteY47" fmla="*/ 2786304 h 3571037"/>
              <a:gd name="connsiteX48" fmla="*/ 828078 w 6707176"/>
              <a:gd name="connsiteY48" fmla="*/ 1780641 h 3571037"/>
              <a:gd name="connsiteX49" fmla="*/ 1166720 w 6707176"/>
              <a:gd name="connsiteY49" fmla="*/ 981049 h 3571037"/>
              <a:gd name="connsiteX50" fmla="*/ 1362699 w 6707176"/>
              <a:gd name="connsiteY50" fmla="*/ 574649 h 3571037"/>
              <a:gd name="connsiteX51" fmla="*/ 1623049 w 6707176"/>
              <a:gd name="connsiteY51" fmla="*/ 244449 h 3571037"/>
              <a:gd name="connsiteX52" fmla="*/ 2054849 w 6707176"/>
              <a:gd name="connsiteY52" fmla="*/ 34899 h 3571037"/>
              <a:gd name="connsiteX53" fmla="*/ 2213599 w 6707176"/>
              <a:gd name="connsiteY53" fmla="*/ 3149 h 3571037"/>
              <a:gd name="connsiteX0" fmla="*/ 2190643 w 6684220"/>
              <a:gd name="connsiteY0" fmla="*/ 3149 h 3571037"/>
              <a:gd name="connsiteX1" fmla="*/ 2196993 w 6684220"/>
              <a:gd name="connsiteY1" fmla="*/ 72999 h 3571037"/>
              <a:gd name="connsiteX2" fmla="*/ 2260493 w 6684220"/>
              <a:gd name="connsiteY2" fmla="*/ 212699 h 3571037"/>
              <a:gd name="connsiteX3" fmla="*/ 2222393 w 6684220"/>
              <a:gd name="connsiteY3" fmla="*/ 346049 h 3571037"/>
              <a:gd name="connsiteX4" fmla="*/ 2171593 w 6684220"/>
              <a:gd name="connsiteY4" fmla="*/ 453999 h 3571037"/>
              <a:gd name="connsiteX5" fmla="*/ 2076343 w 6684220"/>
              <a:gd name="connsiteY5" fmla="*/ 536549 h 3571037"/>
              <a:gd name="connsiteX6" fmla="*/ 1904893 w 6684220"/>
              <a:gd name="connsiteY6" fmla="*/ 707999 h 3571037"/>
              <a:gd name="connsiteX7" fmla="*/ 1873143 w 6684220"/>
              <a:gd name="connsiteY7" fmla="*/ 822299 h 3571037"/>
              <a:gd name="connsiteX8" fmla="*/ 1917593 w 6684220"/>
              <a:gd name="connsiteY8" fmla="*/ 1012799 h 3571037"/>
              <a:gd name="connsiteX9" fmla="*/ 1885843 w 6684220"/>
              <a:gd name="connsiteY9" fmla="*/ 1196949 h 3571037"/>
              <a:gd name="connsiteX10" fmla="*/ 1815993 w 6684220"/>
              <a:gd name="connsiteY10" fmla="*/ 1304899 h 3571037"/>
              <a:gd name="connsiteX11" fmla="*/ 1720743 w 6684220"/>
              <a:gd name="connsiteY11" fmla="*/ 1368399 h 3571037"/>
              <a:gd name="connsiteX12" fmla="*/ 1710373 w 6684220"/>
              <a:gd name="connsiteY12" fmla="*/ 1539640 h 3571037"/>
              <a:gd name="connsiteX13" fmla="*/ 1783329 w 6684220"/>
              <a:gd name="connsiteY13" fmla="*/ 1611648 h 3571037"/>
              <a:gd name="connsiteX14" fmla="*/ 2075153 w 6684220"/>
              <a:gd name="connsiteY14" fmla="*/ 1539640 h 3571037"/>
              <a:gd name="connsiteX15" fmla="*/ 2294021 w 6684220"/>
              <a:gd name="connsiteY15" fmla="*/ 1539640 h 3571037"/>
              <a:gd name="connsiteX16" fmla="*/ 2701609 w 6684220"/>
              <a:gd name="connsiteY16" fmla="*/ 1516036 h 3571037"/>
              <a:gd name="connsiteX17" fmla="*/ 2819154 w 6684220"/>
              <a:gd name="connsiteY17" fmla="*/ 1451271 h 3571037"/>
              <a:gd name="connsiteX18" fmla="*/ 2969896 w 6684220"/>
              <a:gd name="connsiteY18" fmla="*/ 1444598 h 3571037"/>
              <a:gd name="connsiteX19" fmla="*/ 3226857 w 6684220"/>
              <a:gd name="connsiteY19" fmla="*/ 1534268 h 3571037"/>
              <a:gd name="connsiteX20" fmla="*/ 3421724 w 6684220"/>
              <a:gd name="connsiteY20" fmla="*/ 1471874 h 3571037"/>
              <a:gd name="connsiteX21" fmla="*/ 3580709 w 6684220"/>
              <a:gd name="connsiteY21" fmla="*/ 1496968 h 3571037"/>
              <a:gd name="connsiteX22" fmla="*/ 3768904 w 6684220"/>
              <a:gd name="connsiteY22" fmla="*/ 1419845 h 3571037"/>
              <a:gd name="connsiteX23" fmla="*/ 3966450 w 6684220"/>
              <a:gd name="connsiteY23" fmla="*/ 1377230 h 3571037"/>
              <a:gd name="connsiteX24" fmla="*/ 4153732 w 6684220"/>
              <a:gd name="connsiteY24" fmla="*/ 1403647 h 3571037"/>
              <a:gd name="connsiteX25" fmla="*/ 4342943 w 6684220"/>
              <a:gd name="connsiteY25" fmla="*/ 1457051 h 3571037"/>
              <a:gd name="connsiteX26" fmla="*/ 4863061 w 6684220"/>
              <a:gd name="connsiteY26" fmla="*/ 1381373 h 3571037"/>
              <a:gd name="connsiteX27" fmla="*/ 5104364 w 6684220"/>
              <a:gd name="connsiteY27" fmla="*/ 1466006 h 3571037"/>
              <a:gd name="connsiteX28" fmla="*/ 5329392 w 6684220"/>
              <a:gd name="connsiteY28" fmla="*/ 1430510 h 3571037"/>
              <a:gd name="connsiteX29" fmla="*/ 5674581 w 6684220"/>
              <a:gd name="connsiteY29" fmla="*/ 1536416 h 3571037"/>
              <a:gd name="connsiteX30" fmla="*/ 5928006 w 6684220"/>
              <a:gd name="connsiteY30" fmla="*/ 1569754 h 3571037"/>
              <a:gd name="connsiteX31" fmla="*/ 6359533 w 6684220"/>
              <a:gd name="connsiteY31" fmla="*/ 1545172 h 3571037"/>
              <a:gd name="connsiteX32" fmla="*/ 6671386 w 6684220"/>
              <a:gd name="connsiteY32" fmla="*/ 1755664 h 3571037"/>
              <a:gd name="connsiteX33" fmla="*/ 6614630 w 6684220"/>
              <a:gd name="connsiteY33" fmla="*/ 2446312 h 3571037"/>
              <a:gd name="connsiteX34" fmla="*/ 6473719 w 6684220"/>
              <a:gd name="connsiteY34" fmla="*/ 2766986 h 3571037"/>
              <a:gd name="connsiteX35" fmla="*/ 6227656 w 6684220"/>
              <a:gd name="connsiteY35" fmla="*/ 2876525 h 3571037"/>
              <a:gd name="connsiteX36" fmla="*/ 5835794 w 6684220"/>
              <a:gd name="connsiteY36" fmla="*/ 3011997 h 3571037"/>
              <a:gd name="connsiteX37" fmla="*/ 5292618 w 6684220"/>
              <a:gd name="connsiteY37" fmla="*/ 3181324 h 3571037"/>
              <a:gd name="connsiteX38" fmla="*/ 4800493 w 6684220"/>
              <a:gd name="connsiteY38" fmla="*/ 3317849 h 3571037"/>
              <a:gd name="connsiteX39" fmla="*/ 4343293 w 6684220"/>
              <a:gd name="connsiteY39" fmla="*/ 3400399 h 3571037"/>
              <a:gd name="connsiteX40" fmla="*/ 3949593 w 6684220"/>
              <a:gd name="connsiteY40" fmla="*/ 3463899 h 3571037"/>
              <a:gd name="connsiteX41" fmla="*/ 3555893 w 6684220"/>
              <a:gd name="connsiteY41" fmla="*/ 3463899 h 3571037"/>
              <a:gd name="connsiteX42" fmla="*/ 2800243 w 6684220"/>
              <a:gd name="connsiteY42" fmla="*/ 3470249 h 3571037"/>
              <a:gd name="connsiteX43" fmla="*/ 2323993 w 6684220"/>
              <a:gd name="connsiteY43" fmla="*/ 3368649 h 3571037"/>
              <a:gd name="connsiteX44" fmla="*/ 1559403 w 6684220"/>
              <a:gd name="connsiteY44" fmla="*/ 3563277 h 3571037"/>
              <a:gd name="connsiteX45" fmla="*/ 487842 w 6684220"/>
              <a:gd name="connsiteY45" fmla="*/ 3052851 h 3571037"/>
              <a:gd name="connsiteX46" fmla="*/ 31888 w 6684220"/>
              <a:gd name="connsiteY46" fmla="*/ 3060947 h 3571037"/>
              <a:gd name="connsiteX47" fmla="*/ 1315962 w 6684220"/>
              <a:gd name="connsiteY47" fmla="*/ 2842145 h 3571037"/>
              <a:gd name="connsiteX48" fmla="*/ 805122 w 6684220"/>
              <a:gd name="connsiteY48" fmla="*/ 1780641 h 3571037"/>
              <a:gd name="connsiteX49" fmla="*/ 1143764 w 6684220"/>
              <a:gd name="connsiteY49" fmla="*/ 981049 h 3571037"/>
              <a:gd name="connsiteX50" fmla="*/ 1339743 w 6684220"/>
              <a:gd name="connsiteY50" fmla="*/ 574649 h 3571037"/>
              <a:gd name="connsiteX51" fmla="*/ 1600093 w 6684220"/>
              <a:gd name="connsiteY51" fmla="*/ 244449 h 3571037"/>
              <a:gd name="connsiteX52" fmla="*/ 2031893 w 6684220"/>
              <a:gd name="connsiteY52" fmla="*/ 34899 h 3571037"/>
              <a:gd name="connsiteX53" fmla="*/ 2190643 w 6684220"/>
              <a:gd name="connsiteY53" fmla="*/ 3149 h 3571037"/>
              <a:gd name="connsiteX0" fmla="*/ 2190643 w 6684220"/>
              <a:gd name="connsiteY0" fmla="*/ 3149 h 3571037"/>
              <a:gd name="connsiteX1" fmla="*/ 2196993 w 6684220"/>
              <a:gd name="connsiteY1" fmla="*/ 72999 h 3571037"/>
              <a:gd name="connsiteX2" fmla="*/ 2260493 w 6684220"/>
              <a:gd name="connsiteY2" fmla="*/ 212699 h 3571037"/>
              <a:gd name="connsiteX3" fmla="*/ 2222393 w 6684220"/>
              <a:gd name="connsiteY3" fmla="*/ 346049 h 3571037"/>
              <a:gd name="connsiteX4" fmla="*/ 2171593 w 6684220"/>
              <a:gd name="connsiteY4" fmla="*/ 453999 h 3571037"/>
              <a:gd name="connsiteX5" fmla="*/ 2076343 w 6684220"/>
              <a:gd name="connsiteY5" fmla="*/ 536549 h 3571037"/>
              <a:gd name="connsiteX6" fmla="*/ 1904893 w 6684220"/>
              <a:gd name="connsiteY6" fmla="*/ 707999 h 3571037"/>
              <a:gd name="connsiteX7" fmla="*/ 1873143 w 6684220"/>
              <a:gd name="connsiteY7" fmla="*/ 822299 h 3571037"/>
              <a:gd name="connsiteX8" fmla="*/ 1917593 w 6684220"/>
              <a:gd name="connsiteY8" fmla="*/ 1012799 h 3571037"/>
              <a:gd name="connsiteX9" fmla="*/ 1885843 w 6684220"/>
              <a:gd name="connsiteY9" fmla="*/ 1196949 h 3571037"/>
              <a:gd name="connsiteX10" fmla="*/ 1815993 w 6684220"/>
              <a:gd name="connsiteY10" fmla="*/ 1304899 h 3571037"/>
              <a:gd name="connsiteX11" fmla="*/ 1720743 w 6684220"/>
              <a:gd name="connsiteY11" fmla="*/ 1368399 h 3571037"/>
              <a:gd name="connsiteX12" fmla="*/ 1710373 w 6684220"/>
              <a:gd name="connsiteY12" fmla="*/ 1539640 h 3571037"/>
              <a:gd name="connsiteX13" fmla="*/ 1783329 w 6684220"/>
              <a:gd name="connsiteY13" fmla="*/ 1611648 h 3571037"/>
              <a:gd name="connsiteX14" fmla="*/ 2075153 w 6684220"/>
              <a:gd name="connsiteY14" fmla="*/ 1539640 h 3571037"/>
              <a:gd name="connsiteX15" fmla="*/ 2294021 w 6684220"/>
              <a:gd name="connsiteY15" fmla="*/ 1539640 h 3571037"/>
              <a:gd name="connsiteX16" fmla="*/ 2701609 w 6684220"/>
              <a:gd name="connsiteY16" fmla="*/ 1516036 h 3571037"/>
              <a:gd name="connsiteX17" fmla="*/ 2819154 w 6684220"/>
              <a:gd name="connsiteY17" fmla="*/ 1451271 h 3571037"/>
              <a:gd name="connsiteX18" fmla="*/ 2969896 w 6684220"/>
              <a:gd name="connsiteY18" fmla="*/ 1444598 h 3571037"/>
              <a:gd name="connsiteX19" fmla="*/ 3226857 w 6684220"/>
              <a:gd name="connsiteY19" fmla="*/ 1534268 h 3571037"/>
              <a:gd name="connsiteX20" fmla="*/ 3421724 w 6684220"/>
              <a:gd name="connsiteY20" fmla="*/ 1471874 h 3571037"/>
              <a:gd name="connsiteX21" fmla="*/ 3580709 w 6684220"/>
              <a:gd name="connsiteY21" fmla="*/ 1496968 h 3571037"/>
              <a:gd name="connsiteX22" fmla="*/ 3768904 w 6684220"/>
              <a:gd name="connsiteY22" fmla="*/ 1419845 h 3571037"/>
              <a:gd name="connsiteX23" fmla="*/ 3966450 w 6684220"/>
              <a:gd name="connsiteY23" fmla="*/ 1377230 h 3571037"/>
              <a:gd name="connsiteX24" fmla="*/ 4153732 w 6684220"/>
              <a:gd name="connsiteY24" fmla="*/ 1403647 h 3571037"/>
              <a:gd name="connsiteX25" fmla="*/ 4342943 w 6684220"/>
              <a:gd name="connsiteY25" fmla="*/ 1457051 h 3571037"/>
              <a:gd name="connsiteX26" fmla="*/ 4863061 w 6684220"/>
              <a:gd name="connsiteY26" fmla="*/ 1381373 h 3571037"/>
              <a:gd name="connsiteX27" fmla="*/ 5104364 w 6684220"/>
              <a:gd name="connsiteY27" fmla="*/ 1466006 h 3571037"/>
              <a:gd name="connsiteX28" fmla="*/ 5329392 w 6684220"/>
              <a:gd name="connsiteY28" fmla="*/ 1430510 h 3571037"/>
              <a:gd name="connsiteX29" fmla="*/ 5674581 w 6684220"/>
              <a:gd name="connsiteY29" fmla="*/ 1536416 h 3571037"/>
              <a:gd name="connsiteX30" fmla="*/ 5928006 w 6684220"/>
              <a:gd name="connsiteY30" fmla="*/ 1569754 h 3571037"/>
              <a:gd name="connsiteX31" fmla="*/ 6359533 w 6684220"/>
              <a:gd name="connsiteY31" fmla="*/ 1545172 h 3571037"/>
              <a:gd name="connsiteX32" fmla="*/ 6671386 w 6684220"/>
              <a:gd name="connsiteY32" fmla="*/ 1755664 h 3571037"/>
              <a:gd name="connsiteX33" fmla="*/ 6614630 w 6684220"/>
              <a:gd name="connsiteY33" fmla="*/ 2446312 h 3571037"/>
              <a:gd name="connsiteX34" fmla="*/ 6473719 w 6684220"/>
              <a:gd name="connsiteY34" fmla="*/ 2766986 h 3571037"/>
              <a:gd name="connsiteX35" fmla="*/ 6227656 w 6684220"/>
              <a:gd name="connsiteY35" fmla="*/ 2876525 h 3571037"/>
              <a:gd name="connsiteX36" fmla="*/ 5835794 w 6684220"/>
              <a:gd name="connsiteY36" fmla="*/ 3011997 h 3571037"/>
              <a:gd name="connsiteX37" fmla="*/ 5292618 w 6684220"/>
              <a:gd name="connsiteY37" fmla="*/ 3181324 h 3571037"/>
              <a:gd name="connsiteX38" fmla="*/ 4800493 w 6684220"/>
              <a:gd name="connsiteY38" fmla="*/ 3317849 h 3571037"/>
              <a:gd name="connsiteX39" fmla="*/ 4343293 w 6684220"/>
              <a:gd name="connsiteY39" fmla="*/ 3400399 h 3571037"/>
              <a:gd name="connsiteX40" fmla="*/ 3949593 w 6684220"/>
              <a:gd name="connsiteY40" fmla="*/ 3463899 h 3571037"/>
              <a:gd name="connsiteX41" fmla="*/ 3555893 w 6684220"/>
              <a:gd name="connsiteY41" fmla="*/ 3463899 h 3571037"/>
              <a:gd name="connsiteX42" fmla="*/ 2800243 w 6684220"/>
              <a:gd name="connsiteY42" fmla="*/ 3470249 h 3571037"/>
              <a:gd name="connsiteX43" fmla="*/ 2323993 w 6684220"/>
              <a:gd name="connsiteY43" fmla="*/ 3368649 h 3571037"/>
              <a:gd name="connsiteX44" fmla="*/ 1559403 w 6684220"/>
              <a:gd name="connsiteY44" fmla="*/ 3563277 h 3571037"/>
              <a:gd name="connsiteX45" fmla="*/ 487842 w 6684220"/>
              <a:gd name="connsiteY45" fmla="*/ 3052851 h 3571037"/>
              <a:gd name="connsiteX46" fmla="*/ 31888 w 6684220"/>
              <a:gd name="connsiteY46" fmla="*/ 3060947 h 3571037"/>
              <a:gd name="connsiteX47" fmla="*/ 1315962 w 6684220"/>
              <a:gd name="connsiteY47" fmla="*/ 2842145 h 3571037"/>
              <a:gd name="connsiteX48" fmla="*/ 932419 w 6684220"/>
              <a:gd name="connsiteY48" fmla="*/ 1836482 h 3571037"/>
              <a:gd name="connsiteX49" fmla="*/ 1143764 w 6684220"/>
              <a:gd name="connsiteY49" fmla="*/ 981049 h 3571037"/>
              <a:gd name="connsiteX50" fmla="*/ 1339743 w 6684220"/>
              <a:gd name="connsiteY50" fmla="*/ 574649 h 3571037"/>
              <a:gd name="connsiteX51" fmla="*/ 1600093 w 6684220"/>
              <a:gd name="connsiteY51" fmla="*/ 244449 h 3571037"/>
              <a:gd name="connsiteX52" fmla="*/ 2031893 w 6684220"/>
              <a:gd name="connsiteY52" fmla="*/ 34899 h 3571037"/>
              <a:gd name="connsiteX53" fmla="*/ 2190643 w 6684220"/>
              <a:gd name="connsiteY53" fmla="*/ 3149 h 3571037"/>
              <a:gd name="connsiteX0" fmla="*/ 1704303 w 6197880"/>
              <a:gd name="connsiteY0" fmla="*/ 3149 h 3571037"/>
              <a:gd name="connsiteX1" fmla="*/ 1710653 w 6197880"/>
              <a:gd name="connsiteY1" fmla="*/ 72999 h 3571037"/>
              <a:gd name="connsiteX2" fmla="*/ 1774153 w 6197880"/>
              <a:gd name="connsiteY2" fmla="*/ 212699 h 3571037"/>
              <a:gd name="connsiteX3" fmla="*/ 1736053 w 6197880"/>
              <a:gd name="connsiteY3" fmla="*/ 346049 h 3571037"/>
              <a:gd name="connsiteX4" fmla="*/ 1685253 w 6197880"/>
              <a:gd name="connsiteY4" fmla="*/ 453999 h 3571037"/>
              <a:gd name="connsiteX5" fmla="*/ 1590003 w 6197880"/>
              <a:gd name="connsiteY5" fmla="*/ 536549 h 3571037"/>
              <a:gd name="connsiteX6" fmla="*/ 1418553 w 6197880"/>
              <a:gd name="connsiteY6" fmla="*/ 707999 h 3571037"/>
              <a:gd name="connsiteX7" fmla="*/ 1386803 w 6197880"/>
              <a:gd name="connsiteY7" fmla="*/ 822299 h 3571037"/>
              <a:gd name="connsiteX8" fmla="*/ 1431253 w 6197880"/>
              <a:gd name="connsiteY8" fmla="*/ 1012799 h 3571037"/>
              <a:gd name="connsiteX9" fmla="*/ 1399503 w 6197880"/>
              <a:gd name="connsiteY9" fmla="*/ 1196949 h 3571037"/>
              <a:gd name="connsiteX10" fmla="*/ 1329653 w 6197880"/>
              <a:gd name="connsiteY10" fmla="*/ 1304899 h 3571037"/>
              <a:gd name="connsiteX11" fmla="*/ 1234403 w 6197880"/>
              <a:gd name="connsiteY11" fmla="*/ 1368399 h 3571037"/>
              <a:gd name="connsiteX12" fmla="*/ 1224033 w 6197880"/>
              <a:gd name="connsiteY12" fmla="*/ 1539640 h 3571037"/>
              <a:gd name="connsiteX13" fmla="*/ 1296989 w 6197880"/>
              <a:gd name="connsiteY13" fmla="*/ 1611648 h 3571037"/>
              <a:gd name="connsiteX14" fmla="*/ 1588813 w 6197880"/>
              <a:gd name="connsiteY14" fmla="*/ 1539640 h 3571037"/>
              <a:gd name="connsiteX15" fmla="*/ 1807681 w 6197880"/>
              <a:gd name="connsiteY15" fmla="*/ 1539640 h 3571037"/>
              <a:gd name="connsiteX16" fmla="*/ 2215269 w 6197880"/>
              <a:gd name="connsiteY16" fmla="*/ 1516036 h 3571037"/>
              <a:gd name="connsiteX17" fmla="*/ 2332814 w 6197880"/>
              <a:gd name="connsiteY17" fmla="*/ 1451271 h 3571037"/>
              <a:gd name="connsiteX18" fmla="*/ 2483556 w 6197880"/>
              <a:gd name="connsiteY18" fmla="*/ 1444598 h 3571037"/>
              <a:gd name="connsiteX19" fmla="*/ 2740517 w 6197880"/>
              <a:gd name="connsiteY19" fmla="*/ 1534268 h 3571037"/>
              <a:gd name="connsiteX20" fmla="*/ 2935384 w 6197880"/>
              <a:gd name="connsiteY20" fmla="*/ 1471874 h 3571037"/>
              <a:gd name="connsiteX21" fmla="*/ 3094369 w 6197880"/>
              <a:gd name="connsiteY21" fmla="*/ 1496968 h 3571037"/>
              <a:gd name="connsiteX22" fmla="*/ 3282564 w 6197880"/>
              <a:gd name="connsiteY22" fmla="*/ 1419845 h 3571037"/>
              <a:gd name="connsiteX23" fmla="*/ 3480110 w 6197880"/>
              <a:gd name="connsiteY23" fmla="*/ 1377230 h 3571037"/>
              <a:gd name="connsiteX24" fmla="*/ 3667392 w 6197880"/>
              <a:gd name="connsiteY24" fmla="*/ 1403647 h 3571037"/>
              <a:gd name="connsiteX25" fmla="*/ 3856603 w 6197880"/>
              <a:gd name="connsiteY25" fmla="*/ 1457051 h 3571037"/>
              <a:gd name="connsiteX26" fmla="*/ 4376721 w 6197880"/>
              <a:gd name="connsiteY26" fmla="*/ 1381373 h 3571037"/>
              <a:gd name="connsiteX27" fmla="*/ 4618024 w 6197880"/>
              <a:gd name="connsiteY27" fmla="*/ 1466006 h 3571037"/>
              <a:gd name="connsiteX28" fmla="*/ 4843052 w 6197880"/>
              <a:gd name="connsiteY28" fmla="*/ 1430510 h 3571037"/>
              <a:gd name="connsiteX29" fmla="*/ 5188241 w 6197880"/>
              <a:gd name="connsiteY29" fmla="*/ 1536416 h 3571037"/>
              <a:gd name="connsiteX30" fmla="*/ 5441666 w 6197880"/>
              <a:gd name="connsiteY30" fmla="*/ 1569754 h 3571037"/>
              <a:gd name="connsiteX31" fmla="*/ 5873193 w 6197880"/>
              <a:gd name="connsiteY31" fmla="*/ 1545172 h 3571037"/>
              <a:gd name="connsiteX32" fmla="*/ 6185046 w 6197880"/>
              <a:gd name="connsiteY32" fmla="*/ 1755664 h 3571037"/>
              <a:gd name="connsiteX33" fmla="*/ 6128290 w 6197880"/>
              <a:gd name="connsiteY33" fmla="*/ 2446312 h 3571037"/>
              <a:gd name="connsiteX34" fmla="*/ 5987379 w 6197880"/>
              <a:gd name="connsiteY34" fmla="*/ 2766986 h 3571037"/>
              <a:gd name="connsiteX35" fmla="*/ 5741316 w 6197880"/>
              <a:gd name="connsiteY35" fmla="*/ 2876525 h 3571037"/>
              <a:gd name="connsiteX36" fmla="*/ 5349454 w 6197880"/>
              <a:gd name="connsiteY36" fmla="*/ 3011997 h 3571037"/>
              <a:gd name="connsiteX37" fmla="*/ 4806278 w 6197880"/>
              <a:gd name="connsiteY37" fmla="*/ 3181324 h 3571037"/>
              <a:gd name="connsiteX38" fmla="*/ 4314153 w 6197880"/>
              <a:gd name="connsiteY38" fmla="*/ 3317849 h 3571037"/>
              <a:gd name="connsiteX39" fmla="*/ 3856953 w 6197880"/>
              <a:gd name="connsiteY39" fmla="*/ 3400399 h 3571037"/>
              <a:gd name="connsiteX40" fmla="*/ 3463253 w 6197880"/>
              <a:gd name="connsiteY40" fmla="*/ 3463899 h 3571037"/>
              <a:gd name="connsiteX41" fmla="*/ 3069553 w 6197880"/>
              <a:gd name="connsiteY41" fmla="*/ 3463899 h 3571037"/>
              <a:gd name="connsiteX42" fmla="*/ 2313903 w 6197880"/>
              <a:gd name="connsiteY42" fmla="*/ 3470249 h 3571037"/>
              <a:gd name="connsiteX43" fmla="*/ 1837653 w 6197880"/>
              <a:gd name="connsiteY43" fmla="*/ 3368649 h 3571037"/>
              <a:gd name="connsiteX44" fmla="*/ 1073063 w 6197880"/>
              <a:gd name="connsiteY44" fmla="*/ 3563277 h 3571037"/>
              <a:gd name="connsiteX45" fmla="*/ 1502 w 6197880"/>
              <a:gd name="connsiteY45" fmla="*/ 3052851 h 3571037"/>
              <a:gd name="connsiteX46" fmla="*/ 829622 w 6197880"/>
              <a:gd name="connsiteY46" fmla="*/ 2842145 h 3571037"/>
              <a:gd name="connsiteX47" fmla="*/ 446079 w 6197880"/>
              <a:gd name="connsiteY47" fmla="*/ 1836482 h 3571037"/>
              <a:gd name="connsiteX48" fmla="*/ 657424 w 6197880"/>
              <a:gd name="connsiteY48" fmla="*/ 981049 h 3571037"/>
              <a:gd name="connsiteX49" fmla="*/ 853403 w 6197880"/>
              <a:gd name="connsiteY49" fmla="*/ 574649 h 3571037"/>
              <a:gd name="connsiteX50" fmla="*/ 1113753 w 6197880"/>
              <a:gd name="connsiteY50" fmla="*/ 244449 h 3571037"/>
              <a:gd name="connsiteX51" fmla="*/ 1545553 w 6197880"/>
              <a:gd name="connsiteY51" fmla="*/ 34899 h 3571037"/>
              <a:gd name="connsiteX52" fmla="*/ 1704303 w 6197880"/>
              <a:gd name="connsiteY52" fmla="*/ 3149 h 3571037"/>
              <a:gd name="connsiteX0" fmla="*/ 1261422 w 5754999"/>
              <a:gd name="connsiteY0" fmla="*/ 3149 h 3580943"/>
              <a:gd name="connsiteX1" fmla="*/ 1267772 w 5754999"/>
              <a:gd name="connsiteY1" fmla="*/ 72999 h 3580943"/>
              <a:gd name="connsiteX2" fmla="*/ 1331272 w 5754999"/>
              <a:gd name="connsiteY2" fmla="*/ 212699 h 3580943"/>
              <a:gd name="connsiteX3" fmla="*/ 1293172 w 5754999"/>
              <a:gd name="connsiteY3" fmla="*/ 346049 h 3580943"/>
              <a:gd name="connsiteX4" fmla="*/ 1242372 w 5754999"/>
              <a:gd name="connsiteY4" fmla="*/ 453999 h 3580943"/>
              <a:gd name="connsiteX5" fmla="*/ 1147122 w 5754999"/>
              <a:gd name="connsiteY5" fmla="*/ 536549 h 3580943"/>
              <a:gd name="connsiteX6" fmla="*/ 975672 w 5754999"/>
              <a:gd name="connsiteY6" fmla="*/ 707999 h 3580943"/>
              <a:gd name="connsiteX7" fmla="*/ 943922 w 5754999"/>
              <a:gd name="connsiteY7" fmla="*/ 822299 h 3580943"/>
              <a:gd name="connsiteX8" fmla="*/ 988372 w 5754999"/>
              <a:gd name="connsiteY8" fmla="*/ 1012799 h 3580943"/>
              <a:gd name="connsiteX9" fmla="*/ 956622 w 5754999"/>
              <a:gd name="connsiteY9" fmla="*/ 1196949 h 3580943"/>
              <a:gd name="connsiteX10" fmla="*/ 886772 w 5754999"/>
              <a:gd name="connsiteY10" fmla="*/ 1304899 h 3580943"/>
              <a:gd name="connsiteX11" fmla="*/ 791522 w 5754999"/>
              <a:gd name="connsiteY11" fmla="*/ 1368399 h 3580943"/>
              <a:gd name="connsiteX12" fmla="*/ 781152 w 5754999"/>
              <a:gd name="connsiteY12" fmla="*/ 1539640 h 3580943"/>
              <a:gd name="connsiteX13" fmla="*/ 854108 w 5754999"/>
              <a:gd name="connsiteY13" fmla="*/ 1611648 h 3580943"/>
              <a:gd name="connsiteX14" fmla="*/ 1145932 w 5754999"/>
              <a:gd name="connsiteY14" fmla="*/ 1539640 h 3580943"/>
              <a:gd name="connsiteX15" fmla="*/ 1364800 w 5754999"/>
              <a:gd name="connsiteY15" fmla="*/ 1539640 h 3580943"/>
              <a:gd name="connsiteX16" fmla="*/ 1772388 w 5754999"/>
              <a:gd name="connsiteY16" fmla="*/ 1516036 h 3580943"/>
              <a:gd name="connsiteX17" fmla="*/ 1889933 w 5754999"/>
              <a:gd name="connsiteY17" fmla="*/ 1451271 h 3580943"/>
              <a:gd name="connsiteX18" fmla="*/ 2040675 w 5754999"/>
              <a:gd name="connsiteY18" fmla="*/ 1444598 h 3580943"/>
              <a:gd name="connsiteX19" fmla="*/ 2297636 w 5754999"/>
              <a:gd name="connsiteY19" fmla="*/ 1534268 h 3580943"/>
              <a:gd name="connsiteX20" fmla="*/ 2492503 w 5754999"/>
              <a:gd name="connsiteY20" fmla="*/ 1471874 h 3580943"/>
              <a:gd name="connsiteX21" fmla="*/ 2651488 w 5754999"/>
              <a:gd name="connsiteY21" fmla="*/ 1496968 h 3580943"/>
              <a:gd name="connsiteX22" fmla="*/ 2839683 w 5754999"/>
              <a:gd name="connsiteY22" fmla="*/ 1419845 h 3580943"/>
              <a:gd name="connsiteX23" fmla="*/ 3037229 w 5754999"/>
              <a:gd name="connsiteY23" fmla="*/ 1377230 h 3580943"/>
              <a:gd name="connsiteX24" fmla="*/ 3224511 w 5754999"/>
              <a:gd name="connsiteY24" fmla="*/ 1403647 h 3580943"/>
              <a:gd name="connsiteX25" fmla="*/ 3413722 w 5754999"/>
              <a:gd name="connsiteY25" fmla="*/ 1457051 h 3580943"/>
              <a:gd name="connsiteX26" fmla="*/ 3933840 w 5754999"/>
              <a:gd name="connsiteY26" fmla="*/ 1381373 h 3580943"/>
              <a:gd name="connsiteX27" fmla="*/ 4175143 w 5754999"/>
              <a:gd name="connsiteY27" fmla="*/ 1466006 h 3580943"/>
              <a:gd name="connsiteX28" fmla="*/ 4400171 w 5754999"/>
              <a:gd name="connsiteY28" fmla="*/ 1430510 h 3580943"/>
              <a:gd name="connsiteX29" fmla="*/ 4745360 w 5754999"/>
              <a:gd name="connsiteY29" fmla="*/ 1536416 h 3580943"/>
              <a:gd name="connsiteX30" fmla="*/ 4998785 w 5754999"/>
              <a:gd name="connsiteY30" fmla="*/ 1569754 h 3580943"/>
              <a:gd name="connsiteX31" fmla="*/ 5430312 w 5754999"/>
              <a:gd name="connsiteY31" fmla="*/ 1545172 h 3580943"/>
              <a:gd name="connsiteX32" fmla="*/ 5742165 w 5754999"/>
              <a:gd name="connsiteY32" fmla="*/ 1755664 h 3580943"/>
              <a:gd name="connsiteX33" fmla="*/ 5685409 w 5754999"/>
              <a:gd name="connsiteY33" fmla="*/ 2446312 h 3580943"/>
              <a:gd name="connsiteX34" fmla="*/ 5544498 w 5754999"/>
              <a:gd name="connsiteY34" fmla="*/ 2766986 h 3580943"/>
              <a:gd name="connsiteX35" fmla="*/ 5298435 w 5754999"/>
              <a:gd name="connsiteY35" fmla="*/ 2876525 h 3580943"/>
              <a:gd name="connsiteX36" fmla="*/ 4906573 w 5754999"/>
              <a:gd name="connsiteY36" fmla="*/ 3011997 h 3580943"/>
              <a:gd name="connsiteX37" fmla="*/ 4363397 w 5754999"/>
              <a:gd name="connsiteY37" fmla="*/ 3181324 h 3580943"/>
              <a:gd name="connsiteX38" fmla="*/ 3871272 w 5754999"/>
              <a:gd name="connsiteY38" fmla="*/ 3317849 h 3580943"/>
              <a:gd name="connsiteX39" fmla="*/ 3414072 w 5754999"/>
              <a:gd name="connsiteY39" fmla="*/ 3400399 h 3580943"/>
              <a:gd name="connsiteX40" fmla="*/ 3020372 w 5754999"/>
              <a:gd name="connsiteY40" fmla="*/ 3463899 h 3580943"/>
              <a:gd name="connsiteX41" fmla="*/ 2626672 w 5754999"/>
              <a:gd name="connsiteY41" fmla="*/ 3463899 h 3580943"/>
              <a:gd name="connsiteX42" fmla="*/ 1871022 w 5754999"/>
              <a:gd name="connsiteY42" fmla="*/ 3470249 h 3580943"/>
              <a:gd name="connsiteX43" fmla="*/ 1394772 w 5754999"/>
              <a:gd name="connsiteY43" fmla="*/ 3368649 h 3580943"/>
              <a:gd name="connsiteX44" fmla="*/ 630182 w 5754999"/>
              <a:gd name="connsiteY44" fmla="*/ 3563277 h 3580943"/>
              <a:gd name="connsiteX45" fmla="*/ 386741 w 5754999"/>
              <a:gd name="connsiteY45" fmla="*/ 2842145 h 3580943"/>
              <a:gd name="connsiteX46" fmla="*/ 3198 w 5754999"/>
              <a:gd name="connsiteY46" fmla="*/ 1836482 h 3580943"/>
              <a:gd name="connsiteX47" fmla="*/ 214543 w 5754999"/>
              <a:gd name="connsiteY47" fmla="*/ 981049 h 3580943"/>
              <a:gd name="connsiteX48" fmla="*/ 410522 w 5754999"/>
              <a:gd name="connsiteY48" fmla="*/ 574649 h 3580943"/>
              <a:gd name="connsiteX49" fmla="*/ 670872 w 5754999"/>
              <a:gd name="connsiteY49" fmla="*/ 244449 h 3580943"/>
              <a:gd name="connsiteX50" fmla="*/ 1102672 w 5754999"/>
              <a:gd name="connsiteY50" fmla="*/ 34899 h 3580943"/>
              <a:gd name="connsiteX51" fmla="*/ 1261422 w 5754999"/>
              <a:gd name="connsiteY51" fmla="*/ 3149 h 3580943"/>
              <a:gd name="connsiteX0" fmla="*/ 1261422 w 5754999"/>
              <a:gd name="connsiteY0" fmla="*/ 3149 h 3476131"/>
              <a:gd name="connsiteX1" fmla="*/ 1267772 w 5754999"/>
              <a:gd name="connsiteY1" fmla="*/ 72999 h 3476131"/>
              <a:gd name="connsiteX2" fmla="*/ 1331272 w 5754999"/>
              <a:gd name="connsiteY2" fmla="*/ 212699 h 3476131"/>
              <a:gd name="connsiteX3" fmla="*/ 1293172 w 5754999"/>
              <a:gd name="connsiteY3" fmla="*/ 346049 h 3476131"/>
              <a:gd name="connsiteX4" fmla="*/ 1242372 w 5754999"/>
              <a:gd name="connsiteY4" fmla="*/ 453999 h 3476131"/>
              <a:gd name="connsiteX5" fmla="*/ 1147122 w 5754999"/>
              <a:gd name="connsiteY5" fmla="*/ 536549 h 3476131"/>
              <a:gd name="connsiteX6" fmla="*/ 975672 w 5754999"/>
              <a:gd name="connsiteY6" fmla="*/ 707999 h 3476131"/>
              <a:gd name="connsiteX7" fmla="*/ 943922 w 5754999"/>
              <a:gd name="connsiteY7" fmla="*/ 822299 h 3476131"/>
              <a:gd name="connsiteX8" fmla="*/ 988372 w 5754999"/>
              <a:gd name="connsiteY8" fmla="*/ 1012799 h 3476131"/>
              <a:gd name="connsiteX9" fmla="*/ 956622 w 5754999"/>
              <a:gd name="connsiteY9" fmla="*/ 1196949 h 3476131"/>
              <a:gd name="connsiteX10" fmla="*/ 886772 w 5754999"/>
              <a:gd name="connsiteY10" fmla="*/ 1304899 h 3476131"/>
              <a:gd name="connsiteX11" fmla="*/ 791522 w 5754999"/>
              <a:gd name="connsiteY11" fmla="*/ 1368399 h 3476131"/>
              <a:gd name="connsiteX12" fmla="*/ 781152 w 5754999"/>
              <a:gd name="connsiteY12" fmla="*/ 1539640 h 3476131"/>
              <a:gd name="connsiteX13" fmla="*/ 854108 w 5754999"/>
              <a:gd name="connsiteY13" fmla="*/ 1611648 h 3476131"/>
              <a:gd name="connsiteX14" fmla="*/ 1145932 w 5754999"/>
              <a:gd name="connsiteY14" fmla="*/ 1539640 h 3476131"/>
              <a:gd name="connsiteX15" fmla="*/ 1364800 w 5754999"/>
              <a:gd name="connsiteY15" fmla="*/ 1539640 h 3476131"/>
              <a:gd name="connsiteX16" fmla="*/ 1772388 w 5754999"/>
              <a:gd name="connsiteY16" fmla="*/ 1516036 h 3476131"/>
              <a:gd name="connsiteX17" fmla="*/ 1889933 w 5754999"/>
              <a:gd name="connsiteY17" fmla="*/ 1451271 h 3476131"/>
              <a:gd name="connsiteX18" fmla="*/ 2040675 w 5754999"/>
              <a:gd name="connsiteY18" fmla="*/ 1444598 h 3476131"/>
              <a:gd name="connsiteX19" fmla="*/ 2297636 w 5754999"/>
              <a:gd name="connsiteY19" fmla="*/ 1534268 h 3476131"/>
              <a:gd name="connsiteX20" fmla="*/ 2492503 w 5754999"/>
              <a:gd name="connsiteY20" fmla="*/ 1471874 h 3476131"/>
              <a:gd name="connsiteX21" fmla="*/ 2651488 w 5754999"/>
              <a:gd name="connsiteY21" fmla="*/ 1496968 h 3476131"/>
              <a:gd name="connsiteX22" fmla="*/ 2839683 w 5754999"/>
              <a:gd name="connsiteY22" fmla="*/ 1419845 h 3476131"/>
              <a:gd name="connsiteX23" fmla="*/ 3037229 w 5754999"/>
              <a:gd name="connsiteY23" fmla="*/ 1377230 h 3476131"/>
              <a:gd name="connsiteX24" fmla="*/ 3224511 w 5754999"/>
              <a:gd name="connsiteY24" fmla="*/ 1403647 h 3476131"/>
              <a:gd name="connsiteX25" fmla="*/ 3413722 w 5754999"/>
              <a:gd name="connsiteY25" fmla="*/ 1457051 h 3476131"/>
              <a:gd name="connsiteX26" fmla="*/ 3933840 w 5754999"/>
              <a:gd name="connsiteY26" fmla="*/ 1381373 h 3476131"/>
              <a:gd name="connsiteX27" fmla="*/ 4175143 w 5754999"/>
              <a:gd name="connsiteY27" fmla="*/ 1466006 h 3476131"/>
              <a:gd name="connsiteX28" fmla="*/ 4400171 w 5754999"/>
              <a:gd name="connsiteY28" fmla="*/ 1430510 h 3476131"/>
              <a:gd name="connsiteX29" fmla="*/ 4745360 w 5754999"/>
              <a:gd name="connsiteY29" fmla="*/ 1536416 h 3476131"/>
              <a:gd name="connsiteX30" fmla="*/ 4998785 w 5754999"/>
              <a:gd name="connsiteY30" fmla="*/ 1569754 h 3476131"/>
              <a:gd name="connsiteX31" fmla="*/ 5430312 w 5754999"/>
              <a:gd name="connsiteY31" fmla="*/ 1545172 h 3476131"/>
              <a:gd name="connsiteX32" fmla="*/ 5742165 w 5754999"/>
              <a:gd name="connsiteY32" fmla="*/ 1755664 h 3476131"/>
              <a:gd name="connsiteX33" fmla="*/ 5685409 w 5754999"/>
              <a:gd name="connsiteY33" fmla="*/ 2446312 h 3476131"/>
              <a:gd name="connsiteX34" fmla="*/ 5544498 w 5754999"/>
              <a:gd name="connsiteY34" fmla="*/ 2766986 h 3476131"/>
              <a:gd name="connsiteX35" fmla="*/ 5298435 w 5754999"/>
              <a:gd name="connsiteY35" fmla="*/ 2876525 h 3476131"/>
              <a:gd name="connsiteX36" fmla="*/ 4906573 w 5754999"/>
              <a:gd name="connsiteY36" fmla="*/ 3011997 h 3476131"/>
              <a:gd name="connsiteX37" fmla="*/ 4363397 w 5754999"/>
              <a:gd name="connsiteY37" fmla="*/ 3181324 h 3476131"/>
              <a:gd name="connsiteX38" fmla="*/ 3871272 w 5754999"/>
              <a:gd name="connsiteY38" fmla="*/ 3317849 h 3476131"/>
              <a:gd name="connsiteX39" fmla="*/ 3414072 w 5754999"/>
              <a:gd name="connsiteY39" fmla="*/ 3400399 h 3476131"/>
              <a:gd name="connsiteX40" fmla="*/ 3020372 w 5754999"/>
              <a:gd name="connsiteY40" fmla="*/ 3463899 h 3476131"/>
              <a:gd name="connsiteX41" fmla="*/ 2626672 w 5754999"/>
              <a:gd name="connsiteY41" fmla="*/ 3463899 h 3476131"/>
              <a:gd name="connsiteX42" fmla="*/ 1871022 w 5754999"/>
              <a:gd name="connsiteY42" fmla="*/ 3470249 h 3476131"/>
              <a:gd name="connsiteX43" fmla="*/ 1394772 w 5754999"/>
              <a:gd name="connsiteY43" fmla="*/ 3368649 h 3476131"/>
              <a:gd name="connsiteX44" fmla="*/ 849415 w 5754999"/>
              <a:gd name="connsiteY44" fmla="*/ 3074667 h 3476131"/>
              <a:gd name="connsiteX45" fmla="*/ 386741 w 5754999"/>
              <a:gd name="connsiteY45" fmla="*/ 2842145 h 3476131"/>
              <a:gd name="connsiteX46" fmla="*/ 3198 w 5754999"/>
              <a:gd name="connsiteY46" fmla="*/ 1836482 h 3476131"/>
              <a:gd name="connsiteX47" fmla="*/ 214543 w 5754999"/>
              <a:gd name="connsiteY47" fmla="*/ 981049 h 3476131"/>
              <a:gd name="connsiteX48" fmla="*/ 410522 w 5754999"/>
              <a:gd name="connsiteY48" fmla="*/ 574649 h 3476131"/>
              <a:gd name="connsiteX49" fmla="*/ 670872 w 5754999"/>
              <a:gd name="connsiteY49" fmla="*/ 244449 h 3476131"/>
              <a:gd name="connsiteX50" fmla="*/ 1102672 w 5754999"/>
              <a:gd name="connsiteY50" fmla="*/ 34899 h 3476131"/>
              <a:gd name="connsiteX51" fmla="*/ 1261422 w 5754999"/>
              <a:gd name="connsiteY51" fmla="*/ 3149 h 3476131"/>
              <a:gd name="connsiteX0" fmla="*/ 1260556 w 5754133"/>
              <a:gd name="connsiteY0" fmla="*/ 3149 h 3476131"/>
              <a:gd name="connsiteX1" fmla="*/ 1266906 w 5754133"/>
              <a:gd name="connsiteY1" fmla="*/ 72999 h 3476131"/>
              <a:gd name="connsiteX2" fmla="*/ 1330406 w 5754133"/>
              <a:gd name="connsiteY2" fmla="*/ 212699 h 3476131"/>
              <a:gd name="connsiteX3" fmla="*/ 1292306 w 5754133"/>
              <a:gd name="connsiteY3" fmla="*/ 346049 h 3476131"/>
              <a:gd name="connsiteX4" fmla="*/ 1241506 w 5754133"/>
              <a:gd name="connsiteY4" fmla="*/ 453999 h 3476131"/>
              <a:gd name="connsiteX5" fmla="*/ 1146256 w 5754133"/>
              <a:gd name="connsiteY5" fmla="*/ 536549 h 3476131"/>
              <a:gd name="connsiteX6" fmla="*/ 974806 w 5754133"/>
              <a:gd name="connsiteY6" fmla="*/ 707999 h 3476131"/>
              <a:gd name="connsiteX7" fmla="*/ 943056 w 5754133"/>
              <a:gd name="connsiteY7" fmla="*/ 822299 h 3476131"/>
              <a:gd name="connsiteX8" fmla="*/ 987506 w 5754133"/>
              <a:gd name="connsiteY8" fmla="*/ 1012799 h 3476131"/>
              <a:gd name="connsiteX9" fmla="*/ 955756 w 5754133"/>
              <a:gd name="connsiteY9" fmla="*/ 1196949 h 3476131"/>
              <a:gd name="connsiteX10" fmla="*/ 885906 w 5754133"/>
              <a:gd name="connsiteY10" fmla="*/ 1304899 h 3476131"/>
              <a:gd name="connsiteX11" fmla="*/ 790656 w 5754133"/>
              <a:gd name="connsiteY11" fmla="*/ 1368399 h 3476131"/>
              <a:gd name="connsiteX12" fmla="*/ 780286 w 5754133"/>
              <a:gd name="connsiteY12" fmla="*/ 1539640 h 3476131"/>
              <a:gd name="connsiteX13" fmla="*/ 853242 w 5754133"/>
              <a:gd name="connsiteY13" fmla="*/ 1611648 h 3476131"/>
              <a:gd name="connsiteX14" fmla="*/ 1145066 w 5754133"/>
              <a:gd name="connsiteY14" fmla="*/ 1539640 h 3476131"/>
              <a:gd name="connsiteX15" fmla="*/ 1363934 w 5754133"/>
              <a:gd name="connsiteY15" fmla="*/ 1539640 h 3476131"/>
              <a:gd name="connsiteX16" fmla="*/ 1771522 w 5754133"/>
              <a:gd name="connsiteY16" fmla="*/ 1516036 h 3476131"/>
              <a:gd name="connsiteX17" fmla="*/ 1889067 w 5754133"/>
              <a:gd name="connsiteY17" fmla="*/ 1451271 h 3476131"/>
              <a:gd name="connsiteX18" fmla="*/ 2039809 w 5754133"/>
              <a:gd name="connsiteY18" fmla="*/ 1444598 h 3476131"/>
              <a:gd name="connsiteX19" fmla="*/ 2296770 w 5754133"/>
              <a:gd name="connsiteY19" fmla="*/ 1534268 h 3476131"/>
              <a:gd name="connsiteX20" fmla="*/ 2491637 w 5754133"/>
              <a:gd name="connsiteY20" fmla="*/ 1471874 h 3476131"/>
              <a:gd name="connsiteX21" fmla="*/ 2650622 w 5754133"/>
              <a:gd name="connsiteY21" fmla="*/ 1496968 h 3476131"/>
              <a:gd name="connsiteX22" fmla="*/ 2838817 w 5754133"/>
              <a:gd name="connsiteY22" fmla="*/ 1419845 h 3476131"/>
              <a:gd name="connsiteX23" fmla="*/ 3036363 w 5754133"/>
              <a:gd name="connsiteY23" fmla="*/ 1377230 h 3476131"/>
              <a:gd name="connsiteX24" fmla="*/ 3223645 w 5754133"/>
              <a:gd name="connsiteY24" fmla="*/ 1403647 h 3476131"/>
              <a:gd name="connsiteX25" fmla="*/ 3412856 w 5754133"/>
              <a:gd name="connsiteY25" fmla="*/ 1457051 h 3476131"/>
              <a:gd name="connsiteX26" fmla="*/ 3932974 w 5754133"/>
              <a:gd name="connsiteY26" fmla="*/ 1381373 h 3476131"/>
              <a:gd name="connsiteX27" fmla="*/ 4174277 w 5754133"/>
              <a:gd name="connsiteY27" fmla="*/ 1466006 h 3476131"/>
              <a:gd name="connsiteX28" fmla="*/ 4399305 w 5754133"/>
              <a:gd name="connsiteY28" fmla="*/ 1430510 h 3476131"/>
              <a:gd name="connsiteX29" fmla="*/ 4744494 w 5754133"/>
              <a:gd name="connsiteY29" fmla="*/ 1536416 h 3476131"/>
              <a:gd name="connsiteX30" fmla="*/ 4997919 w 5754133"/>
              <a:gd name="connsiteY30" fmla="*/ 1569754 h 3476131"/>
              <a:gd name="connsiteX31" fmla="*/ 5429446 w 5754133"/>
              <a:gd name="connsiteY31" fmla="*/ 1545172 h 3476131"/>
              <a:gd name="connsiteX32" fmla="*/ 5741299 w 5754133"/>
              <a:gd name="connsiteY32" fmla="*/ 1755664 h 3476131"/>
              <a:gd name="connsiteX33" fmla="*/ 5684543 w 5754133"/>
              <a:gd name="connsiteY33" fmla="*/ 2446312 h 3476131"/>
              <a:gd name="connsiteX34" fmla="*/ 5543632 w 5754133"/>
              <a:gd name="connsiteY34" fmla="*/ 2766986 h 3476131"/>
              <a:gd name="connsiteX35" fmla="*/ 5297569 w 5754133"/>
              <a:gd name="connsiteY35" fmla="*/ 2876525 h 3476131"/>
              <a:gd name="connsiteX36" fmla="*/ 4905707 w 5754133"/>
              <a:gd name="connsiteY36" fmla="*/ 3011997 h 3476131"/>
              <a:gd name="connsiteX37" fmla="*/ 4362531 w 5754133"/>
              <a:gd name="connsiteY37" fmla="*/ 3181324 h 3476131"/>
              <a:gd name="connsiteX38" fmla="*/ 3870406 w 5754133"/>
              <a:gd name="connsiteY38" fmla="*/ 3317849 h 3476131"/>
              <a:gd name="connsiteX39" fmla="*/ 3413206 w 5754133"/>
              <a:gd name="connsiteY39" fmla="*/ 3400399 h 3476131"/>
              <a:gd name="connsiteX40" fmla="*/ 3019506 w 5754133"/>
              <a:gd name="connsiteY40" fmla="*/ 3463899 h 3476131"/>
              <a:gd name="connsiteX41" fmla="*/ 2625806 w 5754133"/>
              <a:gd name="connsiteY41" fmla="*/ 3463899 h 3476131"/>
              <a:gd name="connsiteX42" fmla="*/ 1870156 w 5754133"/>
              <a:gd name="connsiteY42" fmla="*/ 3470249 h 3476131"/>
              <a:gd name="connsiteX43" fmla="*/ 1393906 w 5754133"/>
              <a:gd name="connsiteY43" fmla="*/ 3368649 h 3476131"/>
              <a:gd name="connsiteX44" fmla="*/ 848549 w 5754133"/>
              <a:gd name="connsiteY44" fmla="*/ 3074667 h 3476131"/>
              <a:gd name="connsiteX45" fmla="*/ 357587 w 5754133"/>
              <a:gd name="connsiteY45" fmla="*/ 2618780 h 3476131"/>
              <a:gd name="connsiteX46" fmla="*/ 2332 w 5754133"/>
              <a:gd name="connsiteY46" fmla="*/ 1836482 h 3476131"/>
              <a:gd name="connsiteX47" fmla="*/ 213677 w 5754133"/>
              <a:gd name="connsiteY47" fmla="*/ 981049 h 3476131"/>
              <a:gd name="connsiteX48" fmla="*/ 409656 w 5754133"/>
              <a:gd name="connsiteY48" fmla="*/ 574649 h 3476131"/>
              <a:gd name="connsiteX49" fmla="*/ 670006 w 5754133"/>
              <a:gd name="connsiteY49" fmla="*/ 244449 h 3476131"/>
              <a:gd name="connsiteX50" fmla="*/ 1101806 w 5754133"/>
              <a:gd name="connsiteY50" fmla="*/ 34899 h 3476131"/>
              <a:gd name="connsiteX51" fmla="*/ 1260556 w 5754133"/>
              <a:gd name="connsiteY51" fmla="*/ 3149 h 3476131"/>
              <a:gd name="connsiteX0" fmla="*/ 1260556 w 5754133"/>
              <a:gd name="connsiteY0" fmla="*/ 3149 h 3476131"/>
              <a:gd name="connsiteX1" fmla="*/ 1266906 w 5754133"/>
              <a:gd name="connsiteY1" fmla="*/ 72999 h 3476131"/>
              <a:gd name="connsiteX2" fmla="*/ 1330406 w 5754133"/>
              <a:gd name="connsiteY2" fmla="*/ 212699 h 3476131"/>
              <a:gd name="connsiteX3" fmla="*/ 1292306 w 5754133"/>
              <a:gd name="connsiteY3" fmla="*/ 346049 h 3476131"/>
              <a:gd name="connsiteX4" fmla="*/ 1241506 w 5754133"/>
              <a:gd name="connsiteY4" fmla="*/ 453999 h 3476131"/>
              <a:gd name="connsiteX5" fmla="*/ 1146256 w 5754133"/>
              <a:gd name="connsiteY5" fmla="*/ 536549 h 3476131"/>
              <a:gd name="connsiteX6" fmla="*/ 974806 w 5754133"/>
              <a:gd name="connsiteY6" fmla="*/ 707999 h 3476131"/>
              <a:gd name="connsiteX7" fmla="*/ 943056 w 5754133"/>
              <a:gd name="connsiteY7" fmla="*/ 822299 h 3476131"/>
              <a:gd name="connsiteX8" fmla="*/ 987506 w 5754133"/>
              <a:gd name="connsiteY8" fmla="*/ 1012799 h 3476131"/>
              <a:gd name="connsiteX9" fmla="*/ 955756 w 5754133"/>
              <a:gd name="connsiteY9" fmla="*/ 1196949 h 3476131"/>
              <a:gd name="connsiteX10" fmla="*/ 885906 w 5754133"/>
              <a:gd name="connsiteY10" fmla="*/ 1304899 h 3476131"/>
              <a:gd name="connsiteX11" fmla="*/ 790656 w 5754133"/>
              <a:gd name="connsiteY11" fmla="*/ 1368399 h 3476131"/>
              <a:gd name="connsiteX12" fmla="*/ 780286 w 5754133"/>
              <a:gd name="connsiteY12" fmla="*/ 1539640 h 3476131"/>
              <a:gd name="connsiteX13" fmla="*/ 853242 w 5754133"/>
              <a:gd name="connsiteY13" fmla="*/ 1611648 h 3476131"/>
              <a:gd name="connsiteX14" fmla="*/ 1145066 w 5754133"/>
              <a:gd name="connsiteY14" fmla="*/ 1539640 h 3476131"/>
              <a:gd name="connsiteX15" fmla="*/ 1363934 w 5754133"/>
              <a:gd name="connsiteY15" fmla="*/ 1539640 h 3476131"/>
              <a:gd name="connsiteX16" fmla="*/ 1771522 w 5754133"/>
              <a:gd name="connsiteY16" fmla="*/ 1516036 h 3476131"/>
              <a:gd name="connsiteX17" fmla="*/ 1889067 w 5754133"/>
              <a:gd name="connsiteY17" fmla="*/ 1451271 h 3476131"/>
              <a:gd name="connsiteX18" fmla="*/ 2039809 w 5754133"/>
              <a:gd name="connsiteY18" fmla="*/ 1444598 h 3476131"/>
              <a:gd name="connsiteX19" fmla="*/ 2296770 w 5754133"/>
              <a:gd name="connsiteY19" fmla="*/ 1534268 h 3476131"/>
              <a:gd name="connsiteX20" fmla="*/ 2491637 w 5754133"/>
              <a:gd name="connsiteY20" fmla="*/ 1471874 h 3476131"/>
              <a:gd name="connsiteX21" fmla="*/ 2650622 w 5754133"/>
              <a:gd name="connsiteY21" fmla="*/ 1496968 h 3476131"/>
              <a:gd name="connsiteX22" fmla="*/ 2838817 w 5754133"/>
              <a:gd name="connsiteY22" fmla="*/ 1419845 h 3476131"/>
              <a:gd name="connsiteX23" fmla="*/ 3036363 w 5754133"/>
              <a:gd name="connsiteY23" fmla="*/ 1377230 h 3476131"/>
              <a:gd name="connsiteX24" fmla="*/ 3223645 w 5754133"/>
              <a:gd name="connsiteY24" fmla="*/ 1403647 h 3476131"/>
              <a:gd name="connsiteX25" fmla="*/ 3412856 w 5754133"/>
              <a:gd name="connsiteY25" fmla="*/ 1457051 h 3476131"/>
              <a:gd name="connsiteX26" fmla="*/ 3932974 w 5754133"/>
              <a:gd name="connsiteY26" fmla="*/ 1381373 h 3476131"/>
              <a:gd name="connsiteX27" fmla="*/ 4174277 w 5754133"/>
              <a:gd name="connsiteY27" fmla="*/ 1466006 h 3476131"/>
              <a:gd name="connsiteX28" fmla="*/ 4399305 w 5754133"/>
              <a:gd name="connsiteY28" fmla="*/ 1430510 h 3476131"/>
              <a:gd name="connsiteX29" fmla="*/ 4744494 w 5754133"/>
              <a:gd name="connsiteY29" fmla="*/ 1536416 h 3476131"/>
              <a:gd name="connsiteX30" fmla="*/ 4997919 w 5754133"/>
              <a:gd name="connsiteY30" fmla="*/ 1569754 h 3476131"/>
              <a:gd name="connsiteX31" fmla="*/ 5429446 w 5754133"/>
              <a:gd name="connsiteY31" fmla="*/ 1545172 h 3476131"/>
              <a:gd name="connsiteX32" fmla="*/ 5741299 w 5754133"/>
              <a:gd name="connsiteY32" fmla="*/ 1755664 h 3476131"/>
              <a:gd name="connsiteX33" fmla="*/ 5684543 w 5754133"/>
              <a:gd name="connsiteY33" fmla="*/ 2446312 h 3476131"/>
              <a:gd name="connsiteX34" fmla="*/ 5543632 w 5754133"/>
              <a:gd name="connsiteY34" fmla="*/ 2766986 h 3476131"/>
              <a:gd name="connsiteX35" fmla="*/ 5297569 w 5754133"/>
              <a:gd name="connsiteY35" fmla="*/ 2876525 h 3476131"/>
              <a:gd name="connsiteX36" fmla="*/ 4905707 w 5754133"/>
              <a:gd name="connsiteY36" fmla="*/ 3011997 h 3476131"/>
              <a:gd name="connsiteX37" fmla="*/ 4362531 w 5754133"/>
              <a:gd name="connsiteY37" fmla="*/ 3181324 h 3476131"/>
              <a:gd name="connsiteX38" fmla="*/ 3870406 w 5754133"/>
              <a:gd name="connsiteY38" fmla="*/ 3317849 h 3476131"/>
              <a:gd name="connsiteX39" fmla="*/ 3413206 w 5754133"/>
              <a:gd name="connsiteY39" fmla="*/ 3400399 h 3476131"/>
              <a:gd name="connsiteX40" fmla="*/ 3019506 w 5754133"/>
              <a:gd name="connsiteY40" fmla="*/ 3463899 h 3476131"/>
              <a:gd name="connsiteX41" fmla="*/ 2625806 w 5754133"/>
              <a:gd name="connsiteY41" fmla="*/ 3463899 h 3476131"/>
              <a:gd name="connsiteX42" fmla="*/ 1870156 w 5754133"/>
              <a:gd name="connsiteY42" fmla="*/ 3470249 h 3476131"/>
              <a:gd name="connsiteX43" fmla="*/ 1393906 w 5754133"/>
              <a:gd name="connsiteY43" fmla="*/ 3368649 h 3476131"/>
              <a:gd name="connsiteX44" fmla="*/ 940486 w 5754133"/>
              <a:gd name="connsiteY44" fmla="*/ 2983925 h 3476131"/>
              <a:gd name="connsiteX45" fmla="*/ 357587 w 5754133"/>
              <a:gd name="connsiteY45" fmla="*/ 2618780 h 3476131"/>
              <a:gd name="connsiteX46" fmla="*/ 2332 w 5754133"/>
              <a:gd name="connsiteY46" fmla="*/ 1836482 h 3476131"/>
              <a:gd name="connsiteX47" fmla="*/ 213677 w 5754133"/>
              <a:gd name="connsiteY47" fmla="*/ 981049 h 3476131"/>
              <a:gd name="connsiteX48" fmla="*/ 409656 w 5754133"/>
              <a:gd name="connsiteY48" fmla="*/ 574649 h 3476131"/>
              <a:gd name="connsiteX49" fmla="*/ 670006 w 5754133"/>
              <a:gd name="connsiteY49" fmla="*/ 244449 h 3476131"/>
              <a:gd name="connsiteX50" fmla="*/ 1101806 w 5754133"/>
              <a:gd name="connsiteY50" fmla="*/ 34899 h 3476131"/>
              <a:gd name="connsiteX51" fmla="*/ 1260556 w 5754133"/>
              <a:gd name="connsiteY51" fmla="*/ 3149 h 3476131"/>
              <a:gd name="connsiteX0" fmla="*/ 1262636 w 5756213"/>
              <a:gd name="connsiteY0" fmla="*/ 3149 h 3476131"/>
              <a:gd name="connsiteX1" fmla="*/ 1268986 w 5756213"/>
              <a:gd name="connsiteY1" fmla="*/ 72999 h 3476131"/>
              <a:gd name="connsiteX2" fmla="*/ 1332486 w 5756213"/>
              <a:gd name="connsiteY2" fmla="*/ 212699 h 3476131"/>
              <a:gd name="connsiteX3" fmla="*/ 1294386 w 5756213"/>
              <a:gd name="connsiteY3" fmla="*/ 346049 h 3476131"/>
              <a:gd name="connsiteX4" fmla="*/ 1243586 w 5756213"/>
              <a:gd name="connsiteY4" fmla="*/ 453999 h 3476131"/>
              <a:gd name="connsiteX5" fmla="*/ 1148336 w 5756213"/>
              <a:gd name="connsiteY5" fmla="*/ 536549 h 3476131"/>
              <a:gd name="connsiteX6" fmla="*/ 976886 w 5756213"/>
              <a:gd name="connsiteY6" fmla="*/ 707999 h 3476131"/>
              <a:gd name="connsiteX7" fmla="*/ 945136 w 5756213"/>
              <a:gd name="connsiteY7" fmla="*/ 822299 h 3476131"/>
              <a:gd name="connsiteX8" fmla="*/ 989586 w 5756213"/>
              <a:gd name="connsiteY8" fmla="*/ 1012799 h 3476131"/>
              <a:gd name="connsiteX9" fmla="*/ 957836 w 5756213"/>
              <a:gd name="connsiteY9" fmla="*/ 1196949 h 3476131"/>
              <a:gd name="connsiteX10" fmla="*/ 887986 w 5756213"/>
              <a:gd name="connsiteY10" fmla="*/ 1304899 h 3476131"/>
              <a:gd name="connsiteX11" fmla="*/ 792736 w 5756213"/>
              <a:gd name="connsiteY11" fmla="*/ 1368399 h 3476131"/>
              <a:gd name="connsiteX12" fmla="*/ 782366 w 5756213"/>
              <a:gd name="connsiteY12" fmla="*/ 1539640 h 3476131"/>
              <a:gd name="connsiteX13" fmla="*/ 855322 w 5756213"/>
              <a:gd name="connsiteY13" fmla="*/ 1611648 h 3476131"/>
              <a:gd name="connsiteX14" fmla="*/ 1147146 w 5756213"/>
              <a:gd name="connsiteY14" fmla="*/ 1539640 h 3476131"/>
              <a:gd name="connsiteX15" fmla="*/ 1366014 w 5756213"/>
              <a:gd name="connsiteY15" fmla="*/ 1539640 h 3476131"/>
              <a:gd name="connsiteX16" fmla="*/ 1773602 w 5756213"/>
              <a:gd name="connsiteY16" fmla="*/ 1516036 h 3476131"/>
              <a:gd name="connsiteX17" fmla="*/ 1891147 w 5756213"/>
              <a:gd name="connsiteY17" fmla="*/ 1451271 h 3476131"/>
              <a:gd name="connsiteX18" fmla="*/ 2041889 w 5756213"/>
              <a:gd name="connsiteY18" fmla="*/ 1444598 h 3476131"/>
              <a:gd name="connsiteX19" fmla="*/ 2298850 w 5756213"/>
              <a:gd name="connsiteY19" fmla="*/ 1534268 h 3476131"/>
              <a:gd name="connsiteX20" fmla="*/ 2493717 w 5756213"/>
              <a:gd name="connsiteY20" fmla="*/ 1471874 h 3476131"/>
              <a:gd name="connsiteX21" fmla="*/ 2652702 w 5756213"/>
              <a:gd name="connsiteY21" fmla="*/ 1496968 h 3476131"/>
              <a:gd name="connsiteX22" fmla="*/ 2840897 w 5756213"/>
              <a:gd name="connsiteY22" fmla="*/ 1419845 h 3476131"/>
              <a:gd name="connsiteX23" fmla="*/ 3038443 w 5756213"/>
              <a:gd name="connsiteY23" fmla="*/ 1377230 h 3476131"/>
              <a:gd name="connsiteX24" fmla="*/ 3225725 w 5756213"/>
              <a:gd name="connsiteY24" fmla="*/ 1403647 h 3476131"/>
              <a:gd name="connsiteX25" fmla="*/ 3414936 w 5756213"/>
              <a:gd name="connsiteY25" fmla="*/ 1457051 h 3476131"/>
              <a:gd name="connsiteX26" fmla="*/ 3935054 w 5756213"/>
              <a:gd name="connsiteY26" fmla="*/ 1381373 h 3476131"/>
              <a:gd name="connsiteX27" fmla="*/ 4176357 w 5756213"/>
              <a:gd name="connsiteY27" fmla="*/ 1466006 h 3476131"/>
              <a:gd name="connsiteX28" fmla="*/ 4401385 w 5756213"/>
              <a:gd name="connsiteY28" fmla="*/ 1430510 h 3476131"/>
              <a:gd name="connsiteX29" fmla="*/ 4746574 w 5756213"/>
              <a:gd name="connsiteY29" fmla="*/ 1536416 h 3476131"/>
              <a:gd name="connsiteX30" fmla="*/ 4999999 w 5756213"/>
              <a:gd name="connsiteY30" fmla="*/ 1569754 h 3476131"/>
              <a:gd name="connsiteX31" fmla="*/ 5431526 w 5756213"/>
              <a:gd name="connsiteY31" fmla="*/ 1545172 h 3476131"/>
              <a:gd name="connsiteX32" fmla="*/ 5743379 w 5756213"/>
              <a:gd name="connsiteY32" fmla="*/ 1755664 h 3476131"/>
              <a:gd name="connsiteX33" fmla="*/ 5686623 w 5756213"/>
              <a:gd name="connsiteY33" fmla="*/ 2446312 h 3476131"/>
              <a:gd name="connsiteX34" fmla="*/ 5545712 w 5756213"/>
              <a:gd name="connsiteY34" fmla="*/ 2766986 h 3476131"/>
              <a:gd name="connsiteX35" fmla="*/ 5299649 w 5756213"/>
              <a:gd name="connsiteY35" fmla="*/ 2876525 h 3476131"/>
              <a:gd name="connsiteX36" fmla="*/ 4907787 w 5756213"/>
              <a:gd name="connsiteY36" fmla="*/ 3011997 h 3476131"/>
              <a:gd name="connsiteX37" fmla="*/ 4364611 w 5756213"/>
              <a:gd name="connsiteY37" fmla="*/ 3181324 h 3476131"/>
              <a:gd name="connsiteX38" fmla="*/ 3872486 w 5756213"/>
              <a:gd name="connsiteY38" fmla="*/ 3317849 h 3476131"/>
              <a:gd name="connsiteX39" fmla="*/ 3415286 w 5756213"/>
              <a:gd name="connsiteY39" fmla="*/ 3400399 h 3476131"/>
              <a:gd name="connsiteX40" fmla="*/ 3021586 w 5756213"/>
              <a:gd name="connsiteY40" fmla="*/ 3463899 h 3476131"/>
              <a:gd name="connsiteX41" fmla="*/ 2627886 w 5756213"/>
              <a:gd name="connsiteY41" fmla="*/ 3463899 h 3476131"/>
              <a:gd name="connsiteX42" fmla="*/ 1872236 w 5756213"/>
              <a:gd name="connsiteY42" fmla="*/ 3470249 h 3476131"/>
              <a:gd name="connsiteX43" fmla="*/ 1395986 w 5756213"/>
              <a:gd name="connsiteY43" fmla="*/ 3368649 h 3476131"/>
              <a:gd name="connsiteX44" fmla="*/ 942566 w 5756213"/>
              <a:gd name="connsiteY44" fmla="*/ 2983925 h 3476131"/>
              <a:gd name="connsiteX45" fmla="*/ 423315 w 5756213"/>
              <a:gd name="connsiteY45" fmla="*/ 2590860 h 3476131"/>
              <a:gd name="connsiteX46" fmla="*/ 4412 w 5756213"/>
              <a:gd name="connsiteY46" fmla="*/ 1836482 h 3476131"/>
              <a:gd name="connsiteX47" fmla="*/ 215757 w 5756213"/>
              <a:gd name="connsiteY47" fmla="*/ 981049 h 3476131"/>
              <a:gd name="connsiteX48" fmla="*/ 411736 w 5756213"/>
              <a:gd name="connsiteY48" fmla="*/ 574649 h 3476131"/>
              <a:gd name="connsiteX49" fmla="*/ 672086 w 5756213"/>
              <a:gd name="connsiteY49" fmla="*/ 244449 h 3476131"/>
              <a:gd name="connsiteX50" fmla="*/ 1103886 w 5756213"/>
              <a:gd name="connsiteY50" fmla="*/ 34899 h 3476131"/>
              <a:gd name="connsiteX51" fmla="*/ 1262636 w 5756213"/>
              <a:gd name="connsiteY51" fmla="*/ 3149 h 3476131"/>
              <a:gd name="connsiteX0" fmla="*/ 1262636 w 5756213"/>
              <a:gd name="connsiteY0" fmla="*/ 3149 h 3485313"/>
              <a:gd name="connsiteX1" fmla="*/ 1268986 w 5756213"/>
              <a:gd name="connsiteY1" fmla="*/ 72999 h 3485313"/>
              <a:gd name="connsiteX2" fmla="*/ 1332486 w 5756213"/>
              <a:gd name="connsiteY2" fmla="*/ 212699 h 3485313"/>
              <a:gd name="connsiteX3" fmla="*/ 1294386 w 5756213"/>
              <a:gd name="connsiteY3" fmla="*/ 346049 h 3485313"/>
              <a:gd name="connsiteX4" fmla="*/ 1243586 w 5756213"/>
              <a:gd name="connsiteY4" fmla="*/ 453999 h 3485313"/>
              <a:gd name="connsiteX5" fmla="*/ 1148336 w 5756213"/>
              <a:gd name="connsiteY5" fmla="*/ 536549 h 3485313"/>
              <a:gd name="connsiteX6" fmla="*/ 976886 w 5756213"/>
              <a:gd name="connsiteY6" fmla="*/ 707999 h 3485313"/>
              <a:gd name="connsiteX7" fmla="*/ 945136 w 5756213"/>
              <a:gd name="connsiteY7" fmla="*/ 822299 h 3485313"/>
              <a:gd name="connsiteX8" fmla="*/ 989586 w 5756213"/>
              <a:gd name="connsiteY8" fmla="*/ 1012799 h 3485313"/>
              <a:gd name="connsiteX9" fmla="*/ 957836 w 5756213"/>
              <a:gd name="connsiteY9" fmla="*/ 1196949 h 3485313"/>
              <a:gd name="connsiteX10" fmla="*/ 887986 w 5756213"/>
              <a:gd name="connsiteY10" fmla="*/ 1304899 h 3485313"/>
              <a:gd name="connsiteX11" fmla="*/ 792736 w 5756213"/>
              <a:gd name="connsiteY11" fmla="*/ 1368399 h 3485313"/>
              <a:gd name="connsiteX12" fmla="*/ 782366 w 5756213"/>
              <a:gd name="connsiteY12" fmla="*/ 1539640 h 3485313"/>
              <a:gd name="connsiteX13" fmla="*/ 855322 w 5756213"/>
              <a:gd name="connsiteY13" fmla="*/ 1611648 h 3485313"/>
              <a:gd name="connsiteX14" fmla="*/ 1147146 w 5756213"/>
              <a:gd name="connsiteY14" fmla="*/ 1539640 h 3485313"/>
              <a:gd name="connsiteX15" fmla="*/ 1366014 w 5756213"/>
              <a:gd name="connsiteY15" fmla="*/ 1539640 h 3485313"/>
              <a:gd name="connsiteX16" fmla="*/ 1773602 w 5756213"/>
              <a:gd name="connsiteY16" fmla="*/ 1516036 h 3485313"/>
              <a:gd name="connsiteX17" fmla="*/ 1891147 w 5756213"/>
              <a:gd name="connsiteY17" fmla="*/ 1451271 h 3485313"/>
              <a:gd name="connsiteX18" fmla="*/ 2041889 w 5756213"/>
              <a:gd name="connsiteY18" fmla="*/ 1444598 h 3485313"/>
              <a:gd name="connsiteX19" fmla="*/ 2298850 w 5756213"/>
              <a:gd name="connsiteY19" fmla="*/ 1534268 h 3485313"/>
              <a:gd name="connsiteX20" fmla="*/ 2493717 w 5756213"/>
              <a:gd name="connsiteY20" fmla="*/ 1471874 h 3485313"/>
              <a:gd name="connsiteX21" fmla="*/ 2652702 w 5756213"/>
              <a:gd name="connsiteY21" fmla="*/ 1496968 h 3485313"/>
              <a:gd name="connsiteX22" fmla="*/ 2840897 w 5756213"/>
              <a:gd name="connsiteY22" fmla="*/ 1419845 h 3485313"/>
              <a:gd name="connsiteX23" fmla="*/ 3038443 w 5756213"/>
              <a:gd name="connsiteY23" fmla="*/ 1377230 h 3485313"/>
              <a:gd name="connsiteX24" fmla="*/ 3225725 w 5756213"/>
              <a:gd name="connsiteY24" fmla="*/ 1403647 h 3485313"/>
              <a:gd name="connsiteX25" fmla="*/ 3414936 w 5756213"/>
              <a:gd name="connsiteY25" fmla="*/ 1457051 h 3485313"/>
              <a:gd name="connsiteX26" fmla="*/ 3935054 w 5756213"/>
              <a:gd name="connsiteY26" fmla="*/ 1381373 h 3485313"/>
              <a:gd name="connsiteX27" fmla="*/ 4176357 w 5756213"/>
              <a:gd name="connsiteY27" fmla="*/ 1466006 h 3485313"/>
              <a:gd name="connsiteX28" fmla="*/ 4401385 w 5756213"/>
              <a:gd name="connsiteY28" fmla="*/ 1430510 h 3485313"/>
              <a:gd name="connsiteX29" fmla="*/ 4746574 w 5756213"/>
              <a:gd name="connsiteY29" fmla="*/ 1536416 h 3485313"/>
              <a:gd name="connsiteX30" fmla="*/ 4999999 w 5756213"/>
              <a:gd name="connsiteY30" fmla="*/ 1569754 h 3485313"/>
              <a:gd name="connsiteX31" fmla="*/ 5431526 w 5756213"/>
              <a:gd name="connsiteY31" fmla="*/ 1545172 h 3485313"/>
              <a:gd name="connsiteX32" fmla="*/ 5743379 w 5756213"/>
              <a:gd name="connsiteY32" fmla="*/ 1755664 h 3485313"/>
              <a:gd name="connsiteX33" fmla="*/ 5686623 w 5756213"/>
              <a:gd name="connsiteY33" fmla="*/ 2446312 h 3485313"/>
              <a:gd name="connsiteX34" fmla="*/ 5545712 w 5756213"/>
              <a:gd name="connsiteY34" fmla="*/ 2766986 h 3485313"/>
              <a:gd name="connsiteX35" fmla="*/ 5299649 w 5756213"/>
              <a:gd name="connsiteY35" fmla="*/ 2876525 h 3485313"/>
              <a:gd name="connsiteX36" fmla="*/ 4907787 w 5756213"/>
              <a:gd name="connsiteY36" fmla="*/ 3011997 h 3485313"/>
              <a:gd name="connsiteX37" fmla="*/ 4364611 w 5756213"/>
              <a:gd name="connsiteY37" fmla="*/ 3181324 h 3485313"/>
              <a:gd name="connsiteX38" fmla="*/ 3872486 w 5756213"/>
              <a:gd name="connsiteY38" fmla="*/ 3317849 h 3485313"/>
              <a:gd name="connsiteX39" fmla="*/ 3415286 w 5756213"/>
              <a:gd name="connsiteY39" fmla="*/ 3400399 h 3485313"/>
              <a:gd name="connsiteX40" fmla="*/ 3021586 w 5756213"/>
              <a:gd name="connsiteY40" fmla="*/ 3463899 h 3485313"/>
              <a:gd name="connsiteX41" fmla="*/ 2627886 w 5756213"/>
              <a:gd name="connsiteY41" fmla="*/ 3463899 h 3485313"/>
              <a:gd name="connsiteX42" fmla="*/ 1872236 w 5756213"/>
              <a:gd name="connsiteY42" fmla="*/ 3470249 h 3485313"/>
              <a:gd name="connsiteX43" fmla="*/ 1579860 w 5756213"/>
              <a:gd name="connsiteY43" fmla="*/ 3243007 h 3485313"/>
              <a:gd name="connsiteX44" fmla="*/ 942566 w 5756213"/>
              <a:gd name="connsiteY44" fmla="*/ 2983925 h 3485313"/>
              <a:gd name="connsiteX45" fmla="*/ 423315 w 5756213"/>
              <a:gd name="connsiteY45" fmla="*/ 2590860 h 3485313"/>
              <a:gd name="connsiteX46" fmla="*/ 4412 w 5756213"/>
              <a:gd name="connsiteY46" fmla="*/ 1836482 h 3485313"/>
              <a:gd name="connsiteX47" fmla="*/ 215757 w 5756213"/>
              <a:gd name="connsiteY47" fmla="*/ 981049 h 3485313"/>
              <a:gd name="connsiteX48" fmla="*/ 411736 w 5756213"/>
              <a:gd name="connsiteY48" fmla="*/ 574649 h 3485313"/>
              <a:gd name="connsiteX49" fmla="*/ 672086 w 5756213"/>
              <a:gd name="connsiteY49" fmla="*/ 244449 h 3485313"/>
              <a:gd name="connsiteX50" fmla="*/ 1103886 w 5756213"/>
              <a:gd name="connsiteY50" fmla="*/ 34899 h 3485313"/>
              <a:gd name="connsiteX51" fmla="*/ 1262636 w 5756213"/>
              <a:gd name="connsiteY51" fmla="*/ 3149 h 3485313"/>
              <a:gd name="connsiteX0" fmla="*/ 1262636 w 5756213"/>
              <a:gd name="connsiteY0" fmla="*/ 3149 h 3472275"/>
              <a:gd name="connsiteX1" fmla="*/ 1268986 w 5756213"/>
              <a:gd name="connsiteY1" fmla="*/ 72999 h 3472275"/>
              <a:gd name="connsiteX2" fmla="*/ 1332486 w 5756213"/>
              <a:gd name="connsiteY2" fmla="*/ 212699 h 3472275"/>
              <a:gd name="connsiteX3" fmla="*/ 1294386 w 5756213"/>
              <a:gd name="connsiteY3" fmla="*/ 346049 h 3472275"/>
              <a:gd name="connsiteX4" fmla="*/ 1243586 w 5756213"/>
              <a:gd name="connsiteY4" fmla="*/ 453999 h 3472275"/>
              <a:gd name="connsiteX5" fmla="*/ 1148336 w 5756213"/>
              <a:gd name="connsiteY5" fmla="*/ 536549 h 3472275"/>
              <a:gd name="connsiteX6" fmla="*/ 976886 w 5756213"/>
              <a:gd name="connsiteY6" fmla="*/ 707999 h 3472275"/>
              <a:gd name="connsiteX7" fmla="*/ 945136 w 5756213"/>
              <a:gd name="connsiteY7" fmla="*/ 822299 h 3472275"/>
              <a:gd name="connsiteX8" fmla="*/ 989586 w 5756213"/>
              <a:gd name="connsiteY8" fmla="*/ 1012799 h 3472275"/>
              <a:gd name="connsiteX9" fmla="*/ 957836 w 5756213"/>
              <a:gd name="connsiteY9" fmla="*/ 1196949 h 3472275"/>
              <a:gd name="connsiteX10" fmla="*/ 887986 w 5756213"/>
              <a:gd name="connsiteY10" fmla="*/ 1304899 h 3472275"/>
              <a:gd name="connsiteX11" fmla="*/ 792736 w 5756213"/>
              <a:gd name="connsiteY11" fmla="*/ 1368399 h 3472275"/>
              <a:gd name="connsiteX12" fmla="*/ 782366 w 5756213"/>
              <a:gd name="connsiteY12" fmla="*/ 1539640 h 3472275"/>
              <a:gd name="connsiteX13" fmla="*/ 855322 w 5756213"/>
              <a:gd name="connsiteY13" fmla="*/ 1611648 h 3472275"/>
              <a:gd name="connsiteX14" fmla="*/ 1147146 w 5756213"/>
              <a:gd name="connsiteY14" fmla="*/ 1539640 h 3472275"/>
              <a:gd name="connsiteX15" fmla="*/ 1366014 w 5756213"/>
              <a:gd name="connsiteY15" fmla="*/ 1539640 h 3472275"/>
              <a:gd name="connsiteX16" fmla="*/ 1773602 w 5756213"/>
              <a:gd name="connsiteY16" fmla="*/ 1516036 h 3472275"/>
              <a:gd name="connsiteX17" fmla="*/ 1891147 w 5756213"/>
              <a:gd name="connsiteY17" fmla="*/ 1451271 h 3472275"/>
              <a:gd name="connsiteX18" fmla="*/ 2041889 w 5756213"/>
              <a:gd name="connsiteY18" fmla="*/ 1444598 h 3472275"/>
              <a:gd name="connsiteX19" fmla="*/ 2298850 w 5756213"/>
              <a:gd name="connsiteY19" fmla="*/ 1534268 h 3472275"/>
              <a:gd name="connsiteX20" fmla="*/ 2493717 w 5756213"/>
              <a:gd name="connsiteY20" fmla="*/ 1471874 h 3472275"/>
              <a:gd name="connsiteX21" fmla="*/ 2652702 w 5756213"/>
              <a:gd name="connsiteY21" fmla="*/ 1496968 h 3472275"/>
              <a:gd name="connsiteX22" fmla="*/ 2840897 w 5756213"/>
              <a:gd name="connsiteY22" fmla="*/ 1419845 h 3472275"/>
              <a:gd name="connsiteX23" fmla="*/ 3038443 w 5756213"/>
              <a:gd name="connsiteY23" fmla="*/ 1377230 h 3472275"/>
              <a:gd name="connsiteX24" fmla="*/ 3225725 w 5756213"/>
              <a:gd name="connsiteY24" fmla="*/ 1403647 h 3472275"/>
              <a:gd name="connsiteX25" fmla="*/ 3414936 w 5756213"/>
              <a:gd name="connsiteY25" fmla="*/ 1457051 h 3472275"/>
              <a:gd name="connsiteX26" fmla="*/ 3935054 w 5756213"/>
              <a:gd name="connsiteY26" fmla="*/ 1381373 h 3472275"/>
              <a:gd name="connsiteX27" fmla="*/ 4176357 w 5756213"/>
              <a:gd name="connsiteY27" fmla="*/ 1466006 h 3472275"/>
              <a:gd name="connsiteX28" fmla="*/ 4401385 w 5756213"/>
              <a:gd name="connsiteY28" fmla="*/ 1430510 h 3472275"/>
              <a:gd name="connsiteX29" fmla="*/ 4746574 w 5756213"/>
              <a:gd name="connsiteY29" fmla="*/ 1536416 h 3472275"/>
              <a:gd name="connsiteX30" fmla="*/ 4999999 w 5756213"/>
              <a:gd name="connsiteY30" fmla="*/ 1569754 h 3472275"/>
              <a:gd name="connsiteX31" fmla="*/ 5431526 w 5756213"/>
              <a:gd name="connsiteY31" fmla="*/ 1545172 h 3472275"/>
              <a:gd name="connsiteX32" fmla="*/ 5743379 w 5756213"/>
              <a:gd name="connsiteY32" fmla="*/ 1755664 h 3472275"/>
              <a:gd name="connsiteX33" fmla="*/ 5686623 w 5756213"/>
              <a:gd name="connsiteY33" fmla="*/ 2446312 h 3472275"/>
              <a:gd name="connsiteX34" fmla="*/ 5545712 w 5756213"/>
              <a:gd name="connsiteY34" fmla="*/ 2766986 h 3472275"/>
              <a:gd name="connsiteX35" fmla="*/ 5299649 w 5756213"/>
              <a:gd name="connsiteY35" fmla="*/ 2876525 h 3472275"/>
              <a:gd name="connsiteX36" fmla="*/ 4907787 w 5756213"/>
              <a:gd name="connsiteY36" fmla="*/ 3011997 h 3472275"/>
              <a:gd name="connsiteX37" fmla="*/ 4364611 w 5756213"/>
              <a:gd name="connsiteY37" fmla="*/ 3181324 h 3472275"/>
              <a:gd name="connsiteX38" fmla="*/ 3872486 w 5756213"/>
              <a:gd name="connsiteY38" fmla="*/ 3317849 h 3472275"/>
              <a:gd name="connsiteX39" fmla="*/ 3415286 w 5756213"/>
              <a:gd name="connsiteY39" fmla="*/ 3400399 h 3472275"/>
              <a:gd name="connsiteX40" fmla="*/ 3021586 w 5756213"/>
              <a:gd name="connsiteY40" fmla="*/ 3463899 h 3472275"/>
              <a:gd name="connsiteX41" fmla="*/ 2627886 w 5756213"/>
              <a:gd name="connsiteY41" fmla="*/ 3463899 h 3472275"/>
              <a:gd name="connsiteX42" fmla="*/ 2020749 w 5756213"/>
              <a:gd name="connsiteY42" fmla="*/ 3393468 h 3472275"/>
              <a:gd name="connsiteX43" fmla="*/ 1579860 w 5756213"/>
              <a:gd name="connsiteY43" fmla="*/ 3243007 h 3472275"/>
              <a:gd name="connsiteX44" fmla="*/ 942566 w 5756213"/>
              <a:gd name="connsiteY44" fmla="*/ 2983925 h 3472275"/>
              <a:gd name="connsiteX45" fmla="*/ 423315 w 5756213"/>
              <a:gd name="connsiteY45" fmla="*/ 2590860 h 3472275"/>
              <a:gd name="connsiteX46" fmla="*/ 4412 w 5756213"/>
              <a:gd name="connsiteY46" fmla="*/ 1836482 h 3472275"/>
              <a:gd name="connsiteX47" fmla="*/ 215757 w 5756213"/>
              <a:gd name="connsiteY47" fmla="*/ 981049 h 3472275"/>
              <a:gd name="connsiteX48" fmla="*/ 411736 w 5756213"/>
              <a:gd name="connsiteY48" fmla="*/ 574649 h 3472275"/>
              <a:gd name="connsiteX49" fmla="*/ 672086 w 5756213"/>
              <a:gd name="connsiteY49" fmla="*/ 244449 h 3472275"/>
              <a:gd name="connsiteX50" fmla="*/ 1103886 w 5756213"/>
              <a:gd name="connsiteY50" fmla="*/ 34899 h 3472275"/>
              <a:gd name="connsiteX51" fmla="*/ 1262636 w 5756213"/>
              <a:gd name="connsiteY51" fmla="*/ 3149 h 3472275"/>
              <a:gd name="connsiteX0" fmla="*/ 1262636 w 5756213"/>
              <a:gd name="connsiteY0" fmla="*/ 3149 h 3465303"/>
              <a:gd name="connsiteX1" fmla="*/ 1268986 w 5756213"/>
              <a:gd name="connsiteY1" fmla="*/ 72999 h 3465303"/>
              <a:gd name="connsiteX2" fmla="*/ 1332486 w 5756213"/>
              <a:gd name="connsiteY2" fmla="*/ 212699 h 3465303"/>
              <a:gd name="connsiteX3" fmla="*/ 1294386 w 5756213"/>
              <a:gd name="connsiteY3" fmla="*/ 346049 h 3465303"/>
              <a:gd name="connsiteX4" fmla="*/ 1243586 w 5756213"/>
              <a:gd name="connsiteY4" fmla="*/ 453999 h 3465303"/>
              <a:gd name="connsiteX5" fmla="*/ 1148336 w 5756213"/>
              <a:gd name="connsiteY5" fmla="*/ 536549 h 3465303"/>
              <a:gd name="connsiteX6" fmla="*/ 976886 w 5756213"/>
              <a:gd name="connsiteY6" fmla="*/ 707999 h 3465303"/>
              <a:gd name="connsiteX7" fmla="*/ 945136 w 5756213"/>
              <a:gd name="connsiteY7" fmla="*/ 822299 h 3465303"/>
              <a:gd name="connsiteX8" fmla="*/ 989586 w 5756213"/>
              <a:gd name="connsiteY8" fmla="*/ 1012799 h 3465303"/>
              <a:gd name="connsiteX9" fmla="*/ 957836 w 5756213"/>
              <a:gd name="connsiteY9" fmla="*/ 1196949 h 3465303"/>
              <a:gd name="connsiteX10" fmla="*/ 887986 w 5756213"/>
              <a:gd name="connsiteY10" fmla="*/ 1304899 h 3465303"/>
              <a:gd name="connsiteX11" fmla="*/ 792736 w 5756213"/>
              <a:gd name="connsiteY11" fmla="*/ 1368399 h 3465303"/>
              <a:gd name="connsiteX12" fmla="*/ 782366 w 5756213"/>
              <a:gd name="connsiteY12" fmla="*/ 1539640 h 3465303"/>
              <a:gd name="connsiteX13" fmla="*/ 855322 w 5756213"/>
              <a:gd name="connsiteY13" fmla="*/ 1611648 h 3465303"/>
              <a:gd name="connsiteX14" fmla="*/ 1147146 w 5756213"/>
              <a:gd name="connsiteY14" fmla="*/ 1539640 h 3465303"/>
              <a:gd name="connsiteX15" fmla="*/ 1366014 w 5756213"/>
              <a:gd name="connsiteY15" fmla="*/ 1539640 h 3465303"/>
              <a:gd name="connsiteX16" fmla="*/ 1773602 w 5756213"/>
              <a:gd name="connsiteY16" fmla="*/ 1516036 h 3465303"/>
              <a:gd name="connsiteX17" fmla="*/ 1891147 w 5756213"/>
              <a:gd name="connsiteY17" fmla="*/ 1451271 h 3465303"/>
              <a:gd name="connsiteX18" fmla="*/ 2041889 w 5756213"/>
              <a:gd name="connsiteY18" fmla="*/ 1444598 h 3465303"/>
              <a:gd name="connsiteX19" fmla="*/ 2298850 w 5756213"/>
              <a:gd name="connsiteY19" fmla="*/ 1534268 h 3465303"/>
              <a:gd name="connsiteX20" fmla="*/ 2493717 w 5756213"/>
              <a:gd name="connsiteY20" fmla="*/ 1471874 h 3465303"/>
              <a:gd name="connsiteX21" fmla="*/ 2652702 w 5756213"/>
              <a:gd name="connsiteY21" fmla="*/ 1496968 h 3465303"/>
              <a:gd name="connsiteX22" fmla="*/ 2840897 w 5756213"/>
              <a:gd name="connsiteY22" fmla="*/ 1419845 h 3465303"/>
              <a:gd name="connsiteX23" fmla="*/ 3038443 w 5756213"/>
              <a:gd name="connsiteY23" fmla="*/ 1377230 h 3465303"/>
              <a:gd name="connsiteX24" fmla="*/ 3225725 w 5756213"/>
              <a:gd name="connsiteY24" fmla="*/ 1403647 h 3465303"/>
              <a:gd name="connsiteX25" fmla="*/ 3414936 w 5756213"/>
              <a:gd name="connsiteY25" fmla="*/ 1457051 h 3465303"/>
              <a:gd name="connsiteX26" fmla="*/ 3935054 w 5756213"/>
              <a:gd name="connsiteY26" fmla="*/ 1381373 h 3465303"/>
              <a:gd name="connsiteX27" fmla="*/ 4176357 w 5756213"/>
              <a:gd name="connsiteY27" fmla="*/ 1466006 h 3465303"/>
              <a:gd name="connsiteX28" fmla="*/ 4401385 w 5756213"/>
              <a:gd name="connsiteY28" fmla="*/ 1430510 h 3465303"/>
              <a:gd name="connsiteX29" fmla="*/ 4746574 w 5756213"/>
              <a:gd name="connsiteY29" fmla="*/ 1536416 h 3465303"/>
              <a:gd name="connsiteX30" fmla="*/ 4999999 w 5756213"/>
              <a:gd name="connsiteY30" fmla="*/ 1569754 h 3465303"/>
              <a:gd name="connsiteX31" fmla="*/ 5431526 w 5756213"/>
              <a:gd name="connsiteY31" fmla="*/ 1545172 h 3465303"/>
              <a:gd name="connsiteX32" fmla="*/ 5743379 w 5756213"/>
              <a:gd name="connsiteY32" fmla="*/ 1755664 h 3465303"/>
              <a:gd name="connsiteX33" fmla="*/ 5686623 w 5756213"/>
              <a:gd name="connsiteY33" fmla="*/ 2446312 h 3465303"/>
              <a:gd name="connsiteX34" fmla="*/ 5545712 w 5756213"/>
              <a:gd name="connsiteY34" fmla="*/ 2766986 h 3465303"/>
              <a:gd name="connsiteX35" fmla="*/ 5299649 w 5756213"/>
              <a:gd name="connsiteY35" fmla="*/ 2876525 h 3465303"/>
              <a:gd name="connsiteX36" fmla="*/ 4907787 w 5756213"/>
              <a:gd name="connsiteY36" fmla="*/ 3011997 h 3465303"/>
              <a:gd name="connsiteX37" fmla="*/ 4364611 w 5756213"/>
              <a:gd name="connsiteY37" fmla="*/ 3181324 h 3465303"/>
              <a:gd name="connsiteX38" fmla="*/ 3872486 w 5756213"/>
              <a:gd name="connsiteY38" fmla="*/ 3317849 h 3465303"/>
              <a:gd name="connsiteX39" fmla="*/ 3415286 w 5756213"/>
              <a:gd name="connsiteY39" fmla="*/ 3400399 h 3465303"/>
              <a:gd name="connsiteX40" fmla="*/ 3021586 w 5756213"/>
              <a:gd name="connsiteY40" fmla="*/ 3463899 h 3465303"/>
              <a:gd name="connsiteX41" fmla="*/ 2634958 w 5756213"/>
              <a:gd name="connsiteY41" fmla="*/ 3338256 h 3465303"/>
              <a:gd name="connsiteX42" fmla="*/ 2020749 w 5756213"/>
              <a:gd name="connsiteY42" fmla="*/ 3393468 h 3465303"/>
              <a:gd name="connsiteX43" fmla="*/ 1579860 w 5756213"/>
              <a:gd name="connsiteY43" fmla="*/ 3243007 h 3465303"/>
              <a:gd name="connsiteX44" fmla="*/ 942566 w 5756213"/>
              <a:gd name="connsiteY44" fmla="*/ 2983925 h 3465303"/>
              <a:gd name="connsiteX45" fmla="*/ 423315 w 5756213"/>
              <a:gd name="connsiteY45" fmla="*/ 2590860 h 3465303"/>
              <a:gd name="connsiteX46" fmla="*/ 4412 w 5756213"/>
              <a:gd name="connsiteY46" fmla="*/ 1836482 h 3465303"/>
              <a:gd name="connsiteX47" fmla="*/ 215757 w 5756213"/>
              <a:gd name="connsiteY47" fmla="*/ 981049 h 3465303"/>
              <a:gd name="connsiteX48" fmla="*/ 411736 w 5756213"/>
              <a:gd name="connsiteY48" fmla="*/ 574649 h 3465303"/>
              <a:gd name="connsiteX49" fmla="*/ 672086 w 5756213"/>
              <a:gd name="connsiteY49" fmla="*/ 244449 h 3465303"/>
              <a:gd name="connsiteX50" fmla="*/ 1103886 w 5756213"/>
              <a:gd name="connsiteY50" fmla="*/ 34899 h 3465303"/>
              <a:gd name="connsiteX51" fmla="*/ 1262636 w 5756213"/>
              <a:gd name="connsiteY51" fmla="*/ 3149 h 3465303"/>
              <a:gd name="connsiteX0" fmla="*/ 1262636 w 5756213"/>
              <a:gd name="connsiteY0" fmla="*/ 3149 h 3400399"/>
              <a:gd name="connsiteX1" fmla="*/ 1268986 w 5756213"/>
              <a:gd name="connsiteY1" fmla="*/ 72999 h 3400399"/>
              <a:gd name="connsiteX2" fmla="*/ 1332486 w 5756213"/>
              <a:gd name="connsiteY2" fmla="*/ 212699 h 3400399"/>
              <a:gd name="connsiteX3" fmla="*/ 1294386 w 5756213"/>
              <a:gd name="connsiteY3" fmla="*/ 346049 h 3400399"/>
              <a:gd name="connsiteX4" fmla="*/ 1243586 w 5756213"/>
              <a:gd name="connsiteY4" fmla="*/ 453999 h 3400399"/>
              <a:gd name="connsiteX5" fmla="*/ 1148336 w 5756213"/>
              <a:gd name="connsiteY5" fmla="*/ 536549 h 3400399"/>
              <a:gd name="connsiteX6" fmla="*/ 976886 w 5756213"/>
              <a:gd name="connsiteY6" fmla="*/ 707999 h 3400399"/>
              <a:gd name="connsiteX7" fmla="*/ 945136 w 5756213"/>
              <a:gd name="connsiteY7" fmla="*/ 822299 h 3400399"/>
              <a:gd name="connsiteX8" fmla="*/ 989586 w 5756213"/>
              <a:gd name="connsiteY8" fmla="*/ 1012799 h 3400399"/>
              <a:gd name="connsiteX9" fmla="*/ 957836 w 5756213"/>
              <a:gd name="connsiteY9" fmla="*/ 1196949 h 3400399"/>
              <a:gd name="connsiteX10" fmla="*/ 887986 w 5756213"/>
              <a:gd name="connsiteY10" fmla="*/ 1304899 h 3400399"/>
              <a:gd name="connsiteX11" fmla="*/ 792736 w 5756213"/>
              <a:gd name="connsiteY11" fmla="*/ 1368399 h 3400399"/>
              <a:gd name="connsiteX12" fmla="*/ 782366 w 5756213"/>
              <a:gd name="connsiteY12" fmla="*/ 1539640 h 3400399"/>
              <a:gd name="connsiteX13" fmla="*/ 855322 w 5756213"/>
              <a:gd name="connsiteY13" fmla="*/ 1611648 h 3400399"/>
              <a:gd name="connsiteX14" fmla="*/ 1147146 w 5756213"/>
              <a:gd name="connsiteY14" fmla="*/ 1539640 h 3400399"/>
              <a:gd name="connsiteX15" fmla="*/ 1366014 w 5756213"/>
              <a:gd name="connsiteY15" fmla="*/ 1539640 h 3400399"/>
              <a:gd name="connsiteX16" fmla="*/ 1773602 w 5756213"/>
              <a:gd name="connsiteY16" fmla="*/ 1516036 h 3400399"/>
              <a:gd name="connsiteX17" fmla="*/ 1891147 w 5756213"/>
              <a:gd name="connsiteY17" fmla="*/ 1451271 h 3400399"/>
              <a:gd name="connsiteX18" fmla="*/ 2041889 w 5756213"/>
              <a:gd name="connsiteY18" fmla="*/ 1444598 h 3400399"/>
              <a:gd name="connsiteX19" fmla="*/ 2298850 w 5756213"/>
              <a:gd name="connsiteY19" fmla="*/ 1534268 h 3400399"/>
              <a:gd name="connsiteX20" fmla="*/ 2493717 w 5756213"/>
              <a:gd name="connsiteY20" fmla="*/ 1471874 h 3400399"/>
              <a:gd name="connsiteX21" fmla="*/ 2652702 w 5756213"/>
              <a:gd name="connsiteY21" fmla="*/ 1496968 h 3400399"/>
              <a:gd name="connsiteX22" fmla="*/ 2840897 w 5756213"/>
              <a:gd name="connsiteY22" fmla="*/ 1419845 h 3400399"/>
              <a:gd name="connsiteX23" fmla="*/ 3038443 w 5756213"/>
              <a:gd name="connsiteY23" fmla="*/ 1377230 h 3400399"/>
              <a:gd name="connsiteX24" fmla="*/ 3225725 w 5756213"/>
              <a:gd name="connsiteY24" fmla="*/ 1403647 h 3400399"/>
              <a:gd name="connsiteX25" fmla="*/ 3414936 w 5756213"/>
              <a:gd name="connsiteY25" fmla="*/ 1457051 h 3400399"/>
              <a:gd name="connsiteX26" fmla="*/ 3935054 w 5756213"/>
              <a:gd name="connsiteY26" fmla="*/ 1381373 h 3400399"/>
              <a:gd name="connsiteX27" fmla="*/ 4176357 w 5756213"/>
              <a:gd name="connsiteY27" fmla="*/ 1466006 h 3400399"/>
              <a:gd name="connsiteX28" fmla="*/ 4401385 w 5756213"/>
              <a:gd name="connsiteY28" fmla="*/ 1430510 h 3400399"/>
              <a:gd name="connsiteX29" fmla="*/ 4746574 w 5756213"/>
              <a:gd name="connsiteY29" fmla="*/ 1536416 h 3400399"/>
              <a:gd name="connsiteX30" fmla="*/ 4999999 w 5756213"/>
              <a:gd name="connsiteY30" fmla="*/ 1569754 h 3400399"/>
              <a:gd name="connsiteX31" fmla="*/ 5431526 w 5756213"/>
              <a:gd name="connsiteY31" fmla="*/ 1545172 h 3400399"/>
              <a:gd name="connsiteX32" fmla="*/ 5743379 w 5756213"/>
              <a:gd name="connsiteY32" fmla="*/ 1755664 h 3400399"/>
              <a:gd name="connsiteX33" fmla="*/ 5686623 w 5756213"/>
              <a:gd name="connsiteY33" fmla="*/ 2446312 h 3400399"/>
              <a:gd name="connsiteX34" fmla="*/ 5545712 w 5756213"/>
              <a:gd name="connsiteY34" fmla="*/ 2766986 h 3400399"/>
              <a:gd name="connsiteX35" fmla="*/ 5299649 w 5756213"/>
              <a:gd name="connsiteY35" fmla="*/ 2876525 h 3400399"/>
              <a:gd name="connsiteX36" fmla="*/ 4907787 w 5756213"/>
              <a:gd name="connsiteY36" fmla="*/ 3011997 h 3400399"/>
              <a:gd name="connsiteX37" fmla="*/ 4364611 w 5756213"/>
              <a:gd name="connsiteY37" fmla="*/ 3181324 h 3400399"/>
              <a:gd name="connsiteX38" fmla="*/ 3872486 w 5756213"/>
              <a:gd name="connsiteY38" fmla="*/ 3317849 h 3400399"/>
              <a:gd name="connsiteX39" fmla="*/ 3415286 w 5756213"/>
              <a:gd name="connsiteY39" fmla="*/ 3400399 h 3400399"/>
              <a:gd name="connsiteX40" fmla="*/ 3092308 w 5756213"/>
              <a:gd name="connsiteY40" fmla="*/ 3317315 h 3400399"/>
              <a:gd name="connsiteX41" fmla="*/ 2634958 w 5756213"/>
              <a:gd name="connsiteY41" fmla="*/ 3338256 h 3400399"/>
              <a:gd name="connsiteX42" fmla="*/ 2020749 w 5756213"/>
              <a:gd name="connsiteY42" fmla="*/ 3393468 h 3400399"/>
              <a:gd name="connsiteX43" fmla="*/ 1579860 w 5756213"/>
              <a:gd name="connsiteY43" fmla="*/ 3243007 h 3400399"/>
              <a:gd name="connsiteX44" fmla="*/ 942566 w 5756213"/>
              <a:gd name="connsiteY44" fmla="*/ 2983925 h 3400399"/>
              <a:gd name="connsiteX45" fmla="*/ 423315 w 5756213"/>
              <a:gd name="connsiteY45" fmla="*/ 2590860 h 3400399"/>
              <a:gd name="connsiteX46" fmla="*/ 4412 w 5756213"/>
              <a:gd name="connsiteY46" fmla="*/ 1836482 h 3400399"/>
              <a:gd name="connsiteX47" fmla="*/ 215757 w 5756213"/>
              <a:gd name="connsiteY47" fmla="*/ 981049 h 3400399"/>
              <a:gd name="connsiteX48" fmla="*/ 411736 w 5756213"/>
              <a:gd name="connsiteY48" fmla="*/ 574649 h 3400399"/>
              <a:gd name="connsiteX49" fmla="*/ 672086 w 5756213"/>
              <a:gd name="connsiteY49" fmla="*/ 244449 h 3400399"/>
              <a:gd name="connsiteX50" fmla="*/ 1103886 w 5756213"/>
              <a:gd name="connsiteY50" fmla="*/ 34899 h 3400399"/>
              <a:gd name="connsiteX51" fmla="*/ 1262636 w 5756213"/>
              <a:gd name="connsiteY51" fmla="*/ 3149 h 3400399"/>
              <a:gd name="connsiteX0" fmla="*/ 1262636 w 5756213"/>
              <a:gd name="connsiteY0" fmla="*/ 3149 h 3396182"/>
              <a:gd name="connsiteX1" fmla="*/ 1268986 w 5756213"/>
              <a:gd name="connsiteY1" fmla="*/ 72999 h 3396182"/>
              <a:gd name="connsiteX2" fmla="*/ 1332486 w 5756213"/>
              <a:gd name="connsiteY2" fmla="*/ 212699 h 3396182"/>
              <a:gd name="connsiteX3" fmla="*/ 1294386 w 5756213"/>
              <a:gd name="connsiteY3" fmla="*/ 346049 h 3396182"/>
              <a:gd name="connsiteX4" fmla="*/ 1243586 w 5756213"/>
              <a:gd name="connsiteY4" fmla="*/ 453999 h 3396182"/>
              <a:gd name="connsiteX5" fmla="*/ 1148336 w 5756213"/>
              <a:gd name="connsiteY5" fmla="*/ 536549 h 3396182"/>
              <a:gd name="connsiteX6" fmla="*/ 976886 w 5756213"/>
              <a:gd name="connsiteY6" fmla="*/ 707999 h 3396182"/>
              <a:gd name="connsiteX7" fmla="*/ 945136 w 5756213"/>
              <a:gd name="connsiteY7" fmla="*/ 822299 h 3396182"/>
              <a:gd name="connsiteX8" fmla="*/ 989586 w 5756213"/>
              <a:gd name="connsiteY8" fmla="*/ 1012799 h 3396182"/>
              <a:gd name="connsiteX9" fmla="*/ 957836 w 5756213"/>
              <a:gd name="connsiteY9" fmla="*/ 1196949 h 3396182"/>
              <a:gd name="connsiteX10" fmla="*/ 887986 w 5756213"/>
              <a:gd name="connsiteY10" fmla="*/ 1304899 h 3396182"/>
              <a:gd name="connsiteX11" fmla="*/ 792736 w 5756213"/>
              <a:gd name="connsiteY11" fmla="*/ 1368399 h 3396182"/>
              <a:gd name="connsiteX12" fmla="*/ 782366 w 5756213"/>
              <a:gd name="connsiteY12" fmla="*/ 1539640 h 3396182"/>
              <a:gd name="connsiteX13" fmla="*/ 855322 w 5756213"/>
              <a:gd name="connsiteY13" fmla="*/ 1611648 h 3396182"/>
              <a:gd name="connsiteX14" fmla="*/ 1147146 w 5756213"/>
              <a:gd name="connsiteY14" fmla="*/ 1539640 h 3396182"/>
              <a:gd name="connsiteX15" fmla="*/ 1366014 w 5756213"/>
              <a:gd name="connsiteY15" fmla="*/ 1539640 h 3396182"/>
              <a:gd name="connsiteX16" fmla="*/ 1773602 w 5756213"/>
              <a:gd name="connsiteY16" fmla="*/ 1516036 h 3396182"/>
              <a:gd name="connsiteX17" fmla="*/ 1891147 w 5756213"/>
              <a:gd name="connsiteY17" fmla="*/ 1451271 h 3396182"/>
              <a:gd name="connsiteX18" fmla="*/ 2041889 w 5756213"/>
              <a:gd name="connsiteY18" fmla="*/ 1444598 h 3396182"/>
              <a:gd name="connsiteX19" fmla="*/ 2298850 w 5756213"/>
              <a:gd name="connsiteY19" fmla="*/ 1534268 h 3396182"/>
              <a:gd name="connsiteX20" fmla="*/ 2493717 w 5756213"/>
              <a:gd name="connsiteY20" fmla="*/ 1471874 h 3396182"/>
              <a:gd name="connsiteX21" fmla="*/ 2652702 w 5756213"/>
              <a:gd name="connsiteY21" fmla="*/ 1496968 h 3396182"/>
              <a:gd name="connsiteX22" fmla="*/ 2840897 w 5756213"/>
              <a:gd name="connsiteY22" fmla="*/ 1419845 h 3396182"/>
              <a:gd name="connsiteX23" fmla="*/ 3038443 w 5756213"/>
              <a:gd name="connsiteY23" fmla="*/ 1377230 h 3396182"/>
              <a:gd name="connsiteX24" fmla="*/ 3225725 w 5756213"/>
              <a:gd name="connsiteY24" fmla="*/ 1403647 h 3396182"/>
              <a:gd name="connsiteX25" fmla="*/ 3414936 w 5756213"/>
              <a:gd name="connsiteY25" fmla="*/ 1457051 h 3396182"/>
              <a:gd name="connsiteX26" fmla="*/ 3935054 w 5756213"/>
              <a:gd name="connsiteY26" fmla="*/ 1381373 h 3396182"/>
              <a:gd name="connsiteX27" fmla="*/ 4176357 w 5756213"/>
              <a:gd name="connsiteY27" fmla="*/ 1466006 h 3396182"/>
              <a:gd name="connsiteX28" fmla="*/ 4401385 w 5756213"/>
              <a:gd name="connsiteY28" fmla="*/ 1430510 h 3396182"/>
              <a:gd name="connsiteX29" fmla="*/ 4746574 w 5756213"/>
              <a:gd name="connsiteY29" fmla="*/ 1536416 h 3396182"/>
              <a:gd name="connsiteX30" fmla="*/ 4999999 w 5756213"/>
              <a:gd name="connsiteY30" fmla="*/ 1569754 h 3396182"/>
              <a:gd name="connsiteX31" fmla="*/ 5431526 w 5756213"/>
              <a:gd name="connsiteY31" fmla="*/ 1545172 h 3396182"/>
              <a:gd name="connsiteX32" fmla="*/ 5743379 w 5756213"/>
              <a:gd name="connsiteY32" fmla="*/ 1755664 h 3396182"/>
              <a:gd name="connsiteX33" fmla="*/ 5686623 w 5756213"/>
              <a:gd name="connsiteY33" fmla="*/ 2446312 h 3396182"/>
              <a:gd name="connsiteX34" fmla="*/ 5545712 w 5756213"/>
              <a:gd name="connsiteY34" fmla="*/ 2766986 h 3396182"/>
              <a:gd name="connsiteX35" fmla="*/ 5299649 w 5756213"/>
              <a:gd name="connsiteY35" fmla="*/ 2876525 h 3396182"/>
              <a:gd name="connsiteX36" fmla="*/ 4907787 w 5756213"/>
              <a:gd name="connsiteY36" fmla="*/ 3011997 h 3396182"/>
              <a:gd name="connsiteX37" fmla="*/ 4364611 w 5756213"/>
              <a:gd name="connsiteY37" fmla="*/ 3181324 h 3396182"/>
              <a:gd name="connsiteX38" fmla="*/ 3872486 w 5756213"/>
              <a:gd name="connsiteY38" fmla="*/ 3317849 h 3396182"/>
              <a:gd name="connsiteX39" fmla="*/ 3500151 w 5756213"/>
              <a:gd name="connsiteY39" fmla="*/ 3267776 h 3396182"/>
              <a:gd name="connsiteX40" fmla="*/ 3092308 w 5756213"/>
              <a:gd name="connsiteY40" fmla="*/ 3317315 h 3396182"/>
              <a:gd name="connsiteX41" fmla="*/ 2634958 w 5756213"/>
              <a:gd name="connsiteY41" fmla="*/ 3338256 h 3396182"/>
              <a:gd name="connsiteX42" fmla="*/ 2020749 w 5756213"/>
              <a:gd name="connsiteY42" fmla="*/ 3393468 h 3396182"/>
              <a:gd name="connsiteX43" fmla="*/ 1579860 w 5756213"/>
              <a:gd name="connsiteY43" fmla="*/ 3243007 h 3396182"/>
              <a:gd name="connsiteX44" fmla="*/ 942566 w 5756213"/>
              <a:gd name="connsiteY44" fmla="*/ 2983925 h 3396182"/>
              <a:gd name="connsiteX45" fmla="*/ 423315 w 5756213"/>
              <a:gd name="connsiteY45" fmla="*/ 2590860 h 3396182"/>
              <a:gd name="connsiteX46" fmla="*/ 4412 w 5756213"/>
              <a:gd name="connsiteY46" fmla="*/ 1836482 h 3396182"/>
              <a:gd name="connsiteX47" fmla="*/ 215757 w 5756213"/>
              <a:gd name="connsiteY47" fmla="*/ 981049 h 3396182"/>
              <a:gd name="connsiteX48" fmla="*/ 411736 w 5756213"/>
              <a:gd name="connsiteY48" fmla="*/ 574649 h 3396182"/>
              <a:gd name="connsiteX49" fmla="*/ 672086 w 5756213"/>
              <a:gd name="connsiteY49" fmla="*/ 244449 h 3396182"/>
              <a:gd name="connsiteX50" fmla="*/ 1103886 w 5756213"/>
              <a:gd name="connsiteY50" fmla="*/ 34899 h 3396182"/>
              <a:gd name="connsiteX51" fmla="*/ 1262636 w 5756213"/>
              <a:gd name="connsiteY51" fmla="*/ 3149 h 3396182"/>
              <a:gd name="connsiteX0" fmla="*/ 1262636 w 5756213"/>
              <a:gd name="connsiteY0" fmla="*/ 3149 h 3396182"/>
              <a:gd name="connsiteX1" fmla="*/ 1268986 w 5756213"/>
              <a:gd name="connsiteY1" fmla="*/ 72999 h 3396182"/>
              <a:gd name="connsiteX2" fmla="*/ 1332486 w 5756213"/>
              <a:gd name="connsiteY2" fmla="*/ 212699 h 3396182"/>
              <a:gd name="connsiteX3" fmla="*/ 1294386 w 5756213"/>
              <a:gd name="connsiteY3" fmla="*/ 346049 h 3396182"/>
              <a:gd name="connsiteX4" fmla="*/ 1243586 w 5756213"/>
              <a:gd name="connsiteY4" fmla="*/ 453999 h 3396182"/>
              <a:gd name="connsiteX5" fmla="*/ 1148336 w 5756213"/>
              <a:gd name="connsiteY5" fmla="*/ 536549 h 3396182"/>
              <a:gd name="connsiteX6" fmla="*/ 976886 w 5756213"/>
              <a:gd name="connsiteY6" fmla="*/ 707999 h 3396182"/>
              <a:gd name="connsiteX7" fmla="*/ 945136 w 5756213"/>
              <a:gd name="connsiteY7" fmla="*/ 822299 h 3396182"/>
              <a:gd name="connsiteX8" fmla="*/ 989586 w 5756213"/>
              <a:gd name="connsiteY8" fmla="*/ 1012799 h 3396182"/>
              <a:gd name="connsiteX9" fmla="*/ 957836 w 5756213"/>
              <a:gd name="connsiteY9" fmla="*/ 1196949 h 3396182"/>
              <a:gd name="connsiteX10" fmla="*/ 887986 w 5756213"/>
              <a:gd name="connsiteY10" fmla="*/ 1304899 h 3396182"/>
              <a:gd name="connsiteX11" fmla="*/ 792736 w 5756213"/>
              <a:gd name="connsiteY11" fmla="*/ 1368399 h 3396182"/>
              <a:gd name="connsiteX12" fmla="*/ 782366 w 5756213"/>
              <a:gd name="connsiteY12" fmla="*/ 1539640 h 3396182"/>
              <a:gd name="connsiteX13" fmla="*/ 855322 w 5756213"/>
              <a:gd name="connsiteY13" fmla="*/ 1611648 h 3396182"/>
              <a:gd name="connsiteX14" fmla="*/ 1147146 w 5756213"/>
              <a:gd name="connsiteY14" fmla="*/ 1539640 h 3396182"/>
              <a:gd name="connsiteX15" fmla="*/ 1366014 w 5756213"/>
              <a:gd name="connsiteY15" fmla="*/ 1539640 h 3396182"/>
              <a:gd name="connsiteX16" fmla="*/ 1773602 w 5756213"/>
              <a:gd name="connsiteY16" fmla="*/ 1516036 h 3396182"/>
              <a:gd name="connsiteX17" fmla="*/ 1891147 w 5756213"/>
              <a:gd name="connsiteY17" fmla="*/ 1451271 h 3396182"/>
              <a:gd name="connsiteX18" fmla="*/ 2041889 w 5756213"/>
              <a:gd name="connsiteY18" fmla="*/ 1444598 h 3396182"/>
              <a:gd name="connsiteX19" fmla="*/ 2298850 w 5756213"/>
              <a:gd name="connsiteY19" fmla="*/ 1534268 h 3396182"/>
              <a:gd name="connsiteX20" fmla="*/ 2493717 w 5756213"/>
              <a:gd name="connsiteY20" fmla="*/ 1471874 h 3396182"/>
              <a:gd name="connsiteX21" fmla="*/ 2652702 w 5756213"/>
              <a:gd name="connsiteY21" fmla="*/ 1496968 h 3396182"/>
              <a:gd name="connsiteX22" fmla="*/ 2840897 w 5756213"/>
              <a:gd name="connsiteY22" fmla="*/ 1419845 h 3396182"/>
              <a:gd name="connsiteX23" fmla="*/ 3038443 w 5756213"/>
              <a:gd name="connsiteY23" fmla="*/ 1377230 h 3396182"/>
              <a:gd name="connsiteX24" fmla="*/ 3225725 w 5756213"/>
              <a:gd name="connsiteY24" fmla="*/ 1403647 h 3396182"/>
              <a:gd name="connsiteX25" fmla="*/ 3414936 w 5756213"/>
              <a:gd name="connsiteY25" fmla="*/ 1457051 h 3396182"/>
              <a:gd name="connsiteX26" fmla="*/ 3935054 w 5756213"/>
              <a:gd name="connsiteY26" fmla="*/ 1381373 h 3396182"/>
              <a:gd name="connsiteX27" fmla="*/ 4176357 w 5756213"/>
              <a:gd name="connsiteY27" fmla="*/ 1466006 h 3396182"/>
              <a:gd name="connsiteX28" fmla="*/ 4401385 w 5756213"/>
              <a:gd name="connsiteY28" fmla="*/ 1430510 h 3396182"/>
              <a:gd name="connsiteX29" fmla="*/ 4746574 w 5756213"/>
              <a:gd name="connsiteY29" fmla="*/ 1536416 h 3396182"/>
              <a:gd name="connsiteX30" fmla="*/ 4999999 w 5756213"/>
              <a:gd name="connsiteY30" fmla="*/ 1569754 h 3396182"/>
              <a:gd name="connsiteX31" fmla="*/ 5431526 w 5756213"/>
              <a:gd name="connsiteY31" fmla="*/ 1545172 h 3396182"/>
              <a:gd name="connsiteX32" fmla="*/ 5743379 w 5756213"/>
              <a:gd name="connsiteY32" fmla="*/ 1755664 h 3396182"/>
              <a:gd name="connsiteX33" fmla="*/ 5686623 w 5756213"/>
              <a:gd name="connsiteY33" fmla="*/ 2446312 h 3396182"/>
              <a:gd name="connsiteX34" fmla="*/ 5545712 w 5756213"/>
              <a:gd name="connsiteY34" fmla="*/ 2766986 h 3396182"/>
              <a:gd name="connsiteX35" fmla="*/ 5299649 w 5756213"/>
              <a:gd name="connsiteY35" fmla="*/ 2876525 h 3396182"/>
              <a:gd name="connsiteX36" fmla="*/ 4907787 w 5756213"/>
              <a:gd name="connsiteY36" fmla="*/ 3011997 h 3396182"/>
              <a:gd name="connsiteX37" fmla="*/ 4364611 w 5756213"/>
              <a:gd name="connsiteY37" fmla="*/ 3181324 h 3396182"/>
              <a:gd name="connsiteX38" fmla="*/ 3872486 w 5756213"/>
              <a:gd name="connsiteY38" fmla="*/ 3220127 h 3396182"/>
              <a:gd name="connsiteX39" fmla="*/ 3500151 w 5756213"/>
              <a:gd name="connsiteY39" fmla="*/ 3267776 h 3396182"/>
              <a:gd name="connsiteX40" fmla="*/ 3092308 w 5756213"/>
              <a:gd name="connsiteY40" fmla="*/ 3317315 h 3396182"/>
              <a:gd name="connsiteX41" fmla="*/ 2634958 w 5756213"/>
              <a:gd name="connsiteY41" fmla="*/ 3338256 h 3396182"/>
              <a:gd name="connsiteX42" fmla="*/ 2020749 w 5756213"/>
              <a:gd name="connsiteY42" fmla="*/ 3393468 h 3396182"/>
              <a:gd name="connsiteX43" fmla="*/ 1579860 w 5756213"/>
              <a:gd name="connsiteY43" fmla="*/ 3243007 h 3396182"/>
              <a:gd name="connsiteX44" fmla="*/ 942566 w 5756213"/>
              <a:gd name="connsiteY44" fmla="*/ 2983925 h 3396182"/>
              <a:gd name="connsiteX45" fmla="*/ 423315 w 5756213"/>
              <a:gd name="connsiteY45" fmla="*/ 2590860 h 3396182"/>
              <a:gd name="connsiteX46" fmla="*/ 4412 w 5756213"/>
              <a:gd name="connsiteY46" fmla="*/ 1836482 h 3396182"/>
              <a:gd name="connsiteX47" fmla="*/ 215757 w 5756213"/>
              <a:gd name="connsiteY47" fmla="*/ 981049 h 3396182"/>
              <a:gd name="connsiteX48" fmla="*/ 411736 w 5756213"/>
              <a:gd name="connsiteY48" fmla="*/ 574649 h 3396182"/>
              <a:gd name="connsiteX49" fmla="*/ 672086 w 5756213"/>
              <a:gd name="connsiteY49" fmla="*/ 244449 h 3396182"/>
              <a:gd name="connsiteX50" fmla="*/ 1103886 w 5756213"/>
              <a:gd name="connsiteY50" fmla="*/ 34899 h 3396182"/>
              <a:gd name="connsiteX51" fmla="*/ 1262636 w 5756213"/>
              <a:gd name="connsiteY51" fmla="*/ 3149 h 3396182"/>
              <a:gd name="connsiteX0" fmla="*/ 1262636 w 5756213"/>
              <a:gd name="connsiteY0" fmla="*/ 3149 h 3396182"/>
              <a:gd name="connsiteX1" fmla="*/ 1268986 w 5756213"/>
              <a:gd name="connsiteY1" fmla="*/ 72999 h 3396182"/>
              <a:gd name="connsiteX2" fmla="*/ 1332486 w 5756213"/>
              <a:gd name="connsiteY2" fmla="*/ 212699 h 3396182"/>
              <a:gd name="connsiteX3" fmla="*/ 1294386 w 5756213"/>
              <a:gd name="connsiteY3" fmla="*/ 346049 h 3396182"/>
              <a:gd name="connsiteX4" fmla="*/ 1243586 w 5756213"/>
              <a:gd name="connsiteY4" fmla="*/ 453999 h 3396182"/>
              <a:gd name="connsiteX5" fmla="*/ 1148336 w 5756213"/>
              <a:gd name="connsiteY5" fmla="*/ 536549 h 3396182"/>
              <a:gd name="connsiteX6" fmla="*/ 976886 w 5756213"/>
              <a:gd name="connsiteY6" fmla="*/ 707999 h 3396182"/>
              <a:gd name="connsiteX7" fmla="*/ 945136 w 5756213"/>
              <a:gd name="connsiteY7" fmla="*/ 822299 h 3396182"/>
              <a:gd name="connsiteX8" fmla="*/ 989586 w 5756213"/>
              <a:gd name="connsiteY8" fmla="*/ 1012799 h 3396182"/>
              <a:gd name="connsiteX9" fmla="*/ 957836 w 5756213"/>
              <a:gd name="connsiteY9" fmla="*/ 1196949 h 3396182"/>
              <a:gd name="connsiteX10" fmla="*/ 887986 w 5756213"/>
              <a:gd name="connsiteY10" fmla="*/ 1304899 h 3396182"/>
              <a:gd name="connsiteX11" fmla="*/ 792736 w 5756213"/>
              <a:gd name="connsiteY11" fmla="*/ 1368399 h 3396182"/>
              <a:gd name="connsiteX12" fmla="*/ 782366 w 5756213"/>
              <a:gd name="connsiteY12" fmla="*/ 1539640 h 3396182"/>
              <a:gd name="connsiteX13" fmla="*/ 855322 w 5756213"/>
              <a:gd name="connsiteY13" fmla="*/ 1611648 h 3396182"/>
              <a:gd name="connsiteX14" fmla="*/ 1147146 w 5756213"/>
              <a:gd name="connsiteY14" fmla="*/ 1539640 h 3396182"/>
              <a:gd name="connsiteX15" fmla="*/ 1366014 w 5756213"/>
              <a:gd name="connsiteY15" fmla="*/ 1539640 h 3396182"/>
              <a:gd name="connsiteX16" fmla="*/ 1773602 w 5756213"/>
              <a:gd name="connsiteY16" fmla="*/ 1516036 h 3396182"/>
              <a:gd name="connsiteX17" fmla="*/ 1891147 w 5756213"/>
              <a:gd name="connsiteY17" fmla="*/ 1451271 h 3396182"/>
              <a:gd name="connsiteX18" fmla="*/ 2041889 w 5756213"/>
              <a:gd name="connsiteY18" fmla="*/ 1444598 h 3396182"/>
              <a:gd name="connsiteX19" fmla="*/ 2298850 w 5756213"/>
              <a:gd name="connsiteY19" fmla="*/ 1534268 h 3396182"/>
              <a:gd name="connsiteX20" fmla="*/ 2493717 w 5756213"/>
              <a:gd name="connsiteY20" fmla="*/ 1471874 h 3396182"/>
              <a:gd name="connsiteX21" fmla="*/ 2652702 w 5756213"/>
              <a:gd name="connsiteY21" fmla="*/ 1496968 h 3396182"/>
              <a:gd name="connsiteX22" fmla="*/ 2840897 w 5756213"/>
              <a:gd name="connsiteY22" fmla="*/ 1419845 h 3396182"/>
              <a:gd name="connsiteX23" fmla="*/ 3038443 w 5756213"/>
              <a:gd name="connsiteY23" fmla="*/ 1377230 h 3396182"/>
              <a:gd name="connsiteX24" fmla="*/ 3225725 w 5756213"/>
              <a:gd name="connsiteY24" fmla="*/ 1403647 h 3396182"/>
              <a:gd name="connsiteX25" fmla="*/ 3414936 w 5756213"/>
              <a:gd name="connsiteY25" fmla="*/ 1457051 h 3396182"/>
              <a:gd name="connsiteX26" fmla="*/ 3935054 w 5756213"/>
              <a:gd name="connsiteY26" fmla="*/ 1381373 h 3396182"/>
              <a:gd name="connsiteX27" fmla="*/ 4176357 w 5756213"/>
              <a:gd name="connsiteY27" fmla="*/ 1466006 h 3396182"/>
              <a:gd name="connsiteX28" fmla="*/ 4401385 w 5756213"/>
              <a:gd name="connsiteY28" fmla="*/ 1430510 h 3396182"/>
              <a:gd name="connsiteX29" fmla="*/ 4746574 w 5756213"/>
              <a:gd name="connsiteY29" fmla="*/ 1536416 h 3396182"/>
              <a:gd name="connsiteX30" fmla="*/ 4999999 w 5756213"/>
              <a:gd name="connsiteY30" fmla="*/ 1569754 h 3396182"/>
              <a:gd name="connsiteX31" fmla="*/ 5431526 w 5756213"/>
              <a:gd name="connsiteY31" fmla="*/ 1545172 h 3396182"/>
              <a:gd name="connsiteX32" fmla="*/ 5743379 w 5756213"/>
              <a:gd name="connsiteY32" fmla="*/ 1755664 h 3396182"/>
              <a:gd name="connsiteX33" fmla="*/ 5686623 w 5756213"/>
              <a:gd name="connsiteY33" fmla="*/ 2446312 h 3396182"/>
              <a:gd name="connsiteX34" fmla="*/ 5545712 w 5756213"/>
              <a:gd name="connsiteY34" fmla="*/ 2766986 h 3396182"/>
              <a:gd name="connsiteX35" fmla="*/ 5299649 w 5756213"/>
              <a:gd name="connsiteY35" fmla="*/ 2876525 h 3396182"/>
              <a:gd name="connsiteX36" fmla="*/ 4907787 w 5756213"/>
              <a:gd name="connsiteY36" fmla="*/ 3011997 h 3396182"/>
              <a:gd name="connsiteX37" fmla="*/ 4357540 w 5756213"/>
              <a:gd name="connsiteY37" fmla="*/ 3076622 h 3396182"/>
              <a:gd name="connsiteX38" fmla="*/ 3872486 w 5756213"/>
              <a:gd name="connsiteY38" fmla="*/ 3220127 h 3396182"/>
              <a:gd name="connsiteX39" fmla="*/ 3500151 w 5756213"/>
              <a:gd name="connsiteY39" fmla="*/ 3267776 h 3396182"/>
              <a:gd name="connsiteX40" fmla="*/ 3092308 w 5756213"/>
              <a:gd name="connsiteY40" fmla="*/ 3317315 h 3396182"/>
              <a:gd name="connsiteX41" fmla="*/ 2634958 w 5756213"/>
              <a:gd name="connsiteY41" fmla="*/ 3338256 h 3396182"/>
              <a:gd name="connsiteX42" fmla="*/ 2020749 w 5756213"/>
              <a:gd name="connsiteY42" fmla="*/ 3393468 h 3396182"/>
              <a:gd name="connsiteX43" fmla="*/ 1579860 w 5756213"/>
              <a:gd name="connsiteY43" fmla="*/ 3243007 h 3396182"/>
              <a:gd name="connsiteX44" fmla="*/ 942566 w 5756213"/>
              <a:gd name="connsiteY44" fmla="*/ 2983925 h 3396182"/>
              <a:gd name="connsiteX45" fmla="*/ 423315 w 5756213"/>
              <a:gd name="connsiteY45" fmla="*/ 2590860 h 3396182"/>
              <a:gd name="connsiteX46" fmla="*/ 4412 w 5756213"/>
              <a:gd name="connsiteY46" fmla="*/ 1836482 h 3396182"/>
              <a:gd name="connsiteX47" fmla="*/ 215757 w 5756213"/>
              <a:gd name="connsiteY47" fmla="*/ 981049 h 3396182"/>
              <a:gd name="connsiteX48" fmla="*/ 411736 w 5756213"/>
              <a:gd name="connsiteY48" fmla="*/ 574649 h 3396182"/>
              <a:gd name="connsiteX49" fmla="*/ 672086 w 5756213"/>
              <a:gd name="connsiteY49" fmla="*/ 244449 h 3396182"/>
              <a:gd name="connsiteX50" fmla="*/ 1103886 w 5756213"/>
              <a:gd name="connsiteY50" fmla="*/ 34899 h 3396182"/>
              <a:gd name="connsiteX51" fmla="*/ 1262636 w 5756213"/>
              <a:gd name="connsiteY51" fmla="*/ 3149 h 3396182"/>
              <a:gd name="connsiteX0" fmla="*/ 1262636 w 5756213"/>
              <a:gd name="connsiteY0" fmla="*/ 3149 h 3396182"/>
              <a:gd name="connsiteX1" fmla="*/ 1268986 w 5756213"/>
              <a:gd name="connsiteY1" fmla="*/ 72999 h 3396182"/>
              <a:gd name="connsiteX2" fmla="*/ 1332486 w 5756213"/>
              <a:gd name="connsiteY2" fmla="*/ 212699 h 3396182"/>
              <a:gd name="connsiteX3" fmla="*/ 1294386 w 5756213"/>
              <a:gd name="connsiteY3" fmla="*/ 346049 h 3396182"/>
              <a:gd name="connsiteX4" fmla="*/ 1243586 w 5756213"/>
              <a:gd name="connsiteY4" fmla="*/ 453999 h 3396182"/>
              <a:gd name="connsiteX5" fmla="*/ 1148336 w 5756213"/>
              <a:gd name="connsiteY5" fmla="*/ 536549 h 3396182"/>
              <a:gd name="connsiteX6" fmla="*/ 976886 w 5756213"/>
              <a:gd name="connsiteY6" fmla="*/ 707999 h 3396182"/>
              <a:gd name="connsiteX7" fmla="*/ 945136 w 5756213"/>
              <a:gd name="connsiteY7" fmla="*/ 822299 h 3396182"/>
              <a:gd name="connsiteX8" fmla="*/ 989586 w 5756213"/>
              <a:gd name="connsiteY8" fmla="*/ 1012799 h 3396182"/>
              <a:gd name="connsiteX9" fmla="*/ 957836 w 5756213"/>
              <a:gd name="connsiteY9" fmla="*/ 1196949 h 3396182"/>
              <a:gd name="connsiteX10" fmla="*/ 887986 w 5756213"/>
              <a:gd name="connsiteY10" fmla="*/ 1304899 h 3396182"/>
              <a:gd name="connsiteX11" fmla="*/ 792736 w 5756213"/>
              <a:gd name="connsiteY11" fmla="*/ 1368399 h 3396182"/>
              <a:gd name="connsiteX12" fmla="*/ 782366 w 5756213"/>
              <a:gd name="connsiteY12" fmla="*/ 1539640 h 3396182"/>
              <a:gd name="connsiteX13" fmla="*/ 855322 w 5756213"/>
              <a:gd name="connsiteY13" fmla="*/ 1611648 h 3396182"/>
              <a:gd name="connsiteX14" fmla="*/ 1147146 w 5756213"/>
              <a:gd name="connsiteY14" fmla="*/ 1539640 h 3396182"/>
              <a:gd name="connsiteX15" fmla="*/ 1366014 w 5756213"/>
              <a:gd name="connsiteY15" fmla="*/ 1539640 h 3396182"/>
              <a:gd name="connsiteX16" fmla="*/ 1773602 w 5756213"/>
              <a:gd name="connsiteY16" fmla="*/ 1516036 h 3396182"/>
              <a:gd name="connsiteX17" fmla="*/ 1891147 w 5756213"/>
              <a:gd name="connsiteY17" fmla="*/ 1451271 h 3396182"/>
              <a:gd name="connsiteX18" fmla="*/ 2041889 w 5756213"/>
              <a:gd name="connsiteY18" fmla="*/ 1444598 h 3396182"/>
              <a:gd name="connsiteX19" fmla="*/ 2298850 w 5756213"/>
              <a:gd name="connsiteY19" fmla="*/ 1534268 h 3396182"/>
              <a:gd name="connsiteX20" fmla="*/ 2493717 w 5756213"/>
              <a:gd name="connsiteY20" fmla="*/ 1471874 h 3396182"/>
              <a:gd name="connsiteX21" fmla="*/ 2652702 w 5756213"/>
              <a:gd name="connsiteY21" fmla="*/ 1496968 h 3396182"/>
              <a:gd name="connsiteX22" fmla="*/ 2840897 w 5756213"/>
              <a:gd name="connsiteY22" fmla="*/ 1419845 h 3396182"/>
              <a:gd name="connsiteX23" fmla="*/ 3038443 w 5756213"/>
              <a:gd name="connsiteY23" fmla="*/ 1377230 h 3396182"/>
              <a:gd name="connsiteX24" fmla="*/ 3225725 w 5756213"/>
              <a:gd name="connsiteY24" fmla="*/ 1403647 h 3396182"/>
              <a:gd name="connsiteX25" fmla="*/ 3414936 w 5756213"/>
              <a:gd name="connsiteY25" fmla="*/ 1457051 h 3396182"/>
              <a:gd name="connsiteX26" fmla="*/ 3935054 w 5756213"/>
              <a:gd name="connsiteY26" fmla="*/ 1381373 h 3396182"/>
              <a:gd name="connsiteX27" fmla="*/ 4176357 w 5756213"/>
              <a:gd name="connsiteY27" fmla="*/ 1466006 h 3396182"/>
              <a:gd name="connsiteX28" fmla="*/ 4401385 w 5756213"/>
              <a:gd name="connsiteY28" fmla="*/ 1430510 h 3396182"/>
              <a:gd name="connsiteX29" fmla="*/ 4746574 w 5756213"/>
              <a:gd name="connsiteY29" fmla="*/ 1536416 h 3396182"/>
              <a:gd name="connsiteX30" fmla="*/ 4999999 w 5756213"/>
              <a:gd name="connsiteY30" fmla="*/ 1569754 h 3396182"/>
              <a:gd name="connsiteX31" fmla="*/ 5431526 w 5756213"/>
              <a:gd name="connsiteY31" fmla="*/ 1545172 h 3396182"/>
              <a:gd name="connsiteX32" fmla="*/ 5743379 w 5756213"/>
              <a:gd name="connsiteY32" fmla="*/ 1755664 h 3396182"/>
              <a:gd name="connsiteX33" fmla="*/ 5686623 w 5756213"/>
              <a:gd name="connsiteY33" fmla="*/ 2446312 h 3396182"/>
              <a:gd name="connsiteX34" fmla="*/ 5545712 w 5756213"/>
              <a:gd name="connsiteY34" fmla="*/ 2766986 h 3396182"/>
              <a:gd name="connsiteX35" fmla="*/ 5299649 w 5756213"/>
              <a:gd name="connsiteY35" fmla="*/ 2876525 h 3396182"/>
              <a:gd name="connsiteX36" fmla="*/ 4907787 w 5756213"/>
              <a:gd name="connsiteY36" fmla="*/ 3011997 h 3396182"/>
              <a:gd name="connsiteX37" fmla="*/ 4371684 w 5756213"/>
              <a:gd name="connsiteY37" fmla="*/ 3202264 h 3396182"/>
              <a:gd name="connsiteX38" fmla="*/ 3872486 w 5756213"/>
              <a:gd name="connsiteY38" fmla="*/ 3220127 h 3396182"/>
              <a:gd name="connsiteX39" fmla="*/ 3500151 w 5756213"/>
              <a:gd name="connsiteY39" fmla="*/ 3267776 h 3396182"/>
              <a:gd name="connsiteX40" fmla="*/ 3092308 w 5756213"/>
              <a:gd name="connsiteY40" fmla="*/ 3317315 h 3396182"/>
              <a:gd name="connsiteX41" fmla="*/ 2634958 w 5756213"/>
              <a:gd name="connsiteY41" fmla="*/ 3338256 h 3396182"/>
              <a:gd name="connsiteX42" fmla="*/ 2020749 w 5756213"/>
              <a:gd name="connsiteY42" fmla="*/ 3393468 h 3396182"/>
              <a:gd name="connsiteX43" fmla="*/ 1579860 w 5756213"/>
              <a:gd name="connsiteY43" fmla="*/ 3243007 h 3396182"/>
              <a:gd name="connsiteX44" fmla="*/ 942566 w 5756213"/>
              <a:gd name="connsiteY44" fmla="*/ 2983925 h 3396182"/>
              <a:gd name="connsiteX45" fmla="*/ 423315 w 5756213"/>
              <a:gd name="connsiteY45" fmla="*/ 2590860 h 3396182"/>
              <a:gd name="connsiteX46" fmla="*/ 4412 w 5756213"/>
              <a:gd name="connsiteY46" fmla="*/ 1836482 h 3396182"/>
              <a:gd name="connsiteX47" fmla="*/ 215757 w 5756213"/>
              <a:gd name="connsiteY47" fmla="*/ 981049 h 3396182"/>
              <a:gd name="connsiteX48" fmla="*/ 411736 w 5756213"/>
              <a:gd name="connsiteY48" fmla="*/ 574649 h 3396182"/>
              <a:gd name="connsiteX49" fmla="*/ 672086 w 5756213"/>
              <a:gd name="connsiteY49" fmla="*/ 244449 h 3396182"/>
              <a:gd name="connsiteX50" fmla="*/ 1103886 w 5756213"/>
              <a:gd name="connsiteY50" fmla="*/ 34899 h 3396182"/>
              <a:gd name="connsiteX51" fmla="*/ 1262636 w 5756213"/>
              <a:gd name="connsiteY51" fmla="*/ 3149 h 3396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756213" h="3396182">
                <a:moveTo>
                  <a:pt x="1262636" y="3149"/>
                </a:moveTo>
                <a:cubicBezTo>
                  <a:pt x="1290153" y="9499"/>
                  <a:pt x="1257344" y="38074"/>
                  <a:pt x="1268986" y="72999"/>
                </a:cubicBezTo>
                <a:cubicBezTo>
                  <a:pt x="1280628" y="107924"/>
                  <a:pt x="1328253" y="167191"/>
                  <a:pt x="1332486" y="212699"/>
                </a:cubicBezTo>
                <a:cubicBezTo>
                  <a:pt x="1336719" y="258207"/>
                  <a:pt x="1309203" y="305832"/>
                  <a:pt x="1294386" y="346049"/>
                </a:cubicBezTo>
                <a:cubicBezTo>
                  <a:pt x="1279569" y="386266"/>
                  <a:pt x="1267928" y="422249"/>
                  <a:pt x="1243586" y="453999"/>
                </a:cubicBezTo>
                <a:cubicBezTo>
                  <a:pt x="1219244" y="485749"/>
                  <a:pt x="1192786" y="494216"/>
                  <a:pt x="1148336" y="536549"/>
                </a:cubicBezTo>
                <a:cubicBezTo>
                  <a:pt x="1103886" y="578882"/>
                  <a:pt x="1010753" y="660374"/>
                  <a:pt x="976886" y="707999"/>
                </a:cubicBezTo>
                <a:cubicBezTo>
                  <a:pt x="943019" y="755624"/>
                  <a:pt x="943019" y="771499"/>
                  <a:pt x="945136" y="822299"/>
                </a:cubicBezTo>
                <a:cubicBezTo>
                  <a:pt x="947253" y="873099"/>
                  <a:pt x="987469" y="950357"/>
                  <a:pt x="989586" y="1012799"/>
                </a:cubicBezTo>
                <a:cubicBezTo>
                  <a:pt x="991703" y="1075241"/>
                  <a:pt x="974769" y="1148266"/>
                  <a:pt x="957836" y="1196949"/>
                </a:cubicBezTo>
                <a:cubicBezTo>
                  <a:pt x="940903" y="1245632"/>
                  <a:pt x="915503" y="1276324"/>
                  <a:pt x="887986" y="1304899"/>
                </a:cubicBezTo>
                <a:cubicBezTo>
                  <a:pt x="860469" y="1333474"/>
                  <a:pt x="810339" y="1329276"/>
                  <a:pt x="792736" y="1368399"/>
                </a:cubicBezTo>
                <a:cubicBezTo>
                  <a:pt x="775133" y="1407522"/>
                  <a:pt x="771935" y="1499099"/>
                  <a:pt x="782366" y="1539640"/>
                </a:cubicBezTo>
                <a:cubicBezTo>
                  <a:pt x="792797" y="1580181"/>
                  <a:pt x="794525" y="1611648"/>
                  <a:pt x="855322" y="1611648"/>
                </a:cubicBezTo>
                <a:cubicBezTo>
                  <a:pt x="916119" y="1611648"/>
                  <a:pt x="1062031" y="1551641"/>
                  <a:pt x="1147146" y="1539640"/>
                </a:cubicBezTo>
                <a:cubicBezTo>
                  <a:pt x="1232261" y="1527639"/>
                  <a:pt x="1261605" y="1543574"/>
                  <a:pt x="1366014" y="1539640"/>
                </a:cubicBezTo>
                <a:cubicBezTo>
                  <a:pt x="1470423" y="1535706"/>
                  <a:pt x="1686080" y="1530764"/>
                  <a:pt x="1773602" y="1516036"/>
                </a:cubicBezTo>
                <a:cubicBezTo>
                  <a:pt x="1861124" y="1501308"/>
                  <a:pt x="1846433" y="1463177"/>
                  <a:pt x="1891147" y="1451271"/>
                </a:cubicBezTo>
                <a:cubicBezTo>
                  <a:pt x="1935861" y="1439365"/>
                  <a:pt x="1973939" y="1430765"/>
                  <a:pt x="2041889" y="1444598"/>
                </a:cubicBezTo>
                <a:cubicBezTo>
                  <a:pt x="2109839" y="1458431"/>
                  <a:pt x="2223545" y="1529722"/>
                  <a:pt x="2298850" y="1534268"/>
                </a:cubicBezTo>
                <a:cubicBezTo>
                  <a:pt x="2374155" y="1538814"/>
                  <a:pt x="2434742" y="1478091"/>
                  <a:pt x="2493717" y="1471874"/>
                </a:cubicBezTo>
                <a:cubicBezTo>
                  <a:pt x="2552692" y="1465657"/>
                  <a:pt x="2594839" y="1505639"/>
                  <a:pt x="2652702" y="1496968"/>
                </a:cubicBezTo>
                <a:cubicBezTo>
                  <a:pt x="2710565" y="1488297"/>
                  <a:pt x="2776607" y="1439801"/>
                  <a:pt x="2840897" y="1419845"/>
                </a:cubicBezTo>
                <a:cubicBezTo>
                  <a:pt x="2905187" y="1399889"/>
                  <a:pt x="2976793" y="1386127"/>
                  <a:pt x="3038443" y="1377230"/>
                </a:cubicBezTo>
                <a:cubicBezTo>
                  <a:pt x="3099716" y="1370243"/>
                  <a:pt x="3162976" y="1390344"/>
                  <a:pt x="3225725" y="1403647"/>
                </a:cubicBezTo>
                <a:cubicBezTo>
                  <a:pt x="3288474" y="1416950"/>
                  <a:pt x="3296715" y="1460763"/>
                  <a:pt x="3414936" y="1457051"/>
                </a:cubicBezTo>
                <a:cubicBezTo>
                  <a:pt x="3533157" y="1453339"/>
                  <a:pt x="3808151" y="1379881"/>
                  <a:pt x="3935054" y="1381373"/>
                </a:cubicBezTo>
                <a:cubicBezTo>
                  <a:pt x="4061957" y="1382865"/>
                  <a:pt x="4098635" y="1457817"/>
                  <a:pt x="4176357" y="1466006"/>
                </a:cubicBezTo>
                <a:cubicBezTo>
                  <a:pt x="4254079" y="1474195"/>
                  <a:pt x="4306349" y="1418775"/>
                  <a:pt x="4401385" y="1430510"/>
                </a:cubicBezTo>
                <a:cubicBezTo>
                  <a:pt x="4496421" y="1442245"/>
                  <a:pt x="4646805" y="1513209"/>
                  <a:pt x="4746574" y="1536416"/>
                </a:cubicBezTo>
                <a:cubicBezTo>
                  <a:pt x="4846343" y="1559623"/>
                  <a:pt x="4885840" y="1568295"/>
                  <a:pt x="4999999" y="1569754"/>
                </a:cubicBezTo>
                <a:cubicBezTo>
                  <a:pt x="5114158" y="1571213"/>
                  <a:pt x="5307629" y="1514187"/>
                  <a:pt x="5431526" y="1545172"/>
                </a:cubicBezTo>
                <a:cubicBezTo>
                  <a:pt x="5555423" y="1576157"/>
                  <a:pt x="5700863" y="1605474"/>
                  <a:pt x="5743379" y="1755664"/>
                </a:cubicBezTo>
                <a:cubicBezTo>
                  <a:pt x="5785895" y="1905854"/>
                  <a:pt x="5711229" y="2377520"/>
                  <a:pt x="5686623" y="2446312"/>
                </a:cubicBezTo>
                <a:cubicBezTo>
                  <a:pt x="5671542" y="2567492"/>
                  <a:pt x="5610208" y="2695284"/>
                  <a:pt x="5545712" y="2766986"/>
                </a:cubicBezTo>
                <a:cubicBezTo>
                  <a:pt x="5481216" y="2838688"/>
                  <a:pt x="5405970" y="2835690"/>
                  <a:pt x="5299649" y="2876525"/>
                </a:cubicBezTo>
                <a:cubicBezTo>
                  <a:pt x="5193328" y="2917360"/>
                  <a:pt x="5062448" y="2957707"/>
                  <a:pt x="4907787" y="3011997"/>
                </a:cubicBezTo>
                <a:cubicBezTo>
                  <a:pt x="4753126" y="3066287"/>
                  <a:pt x="4544234" y="3167576"/>
                  <a:pt x="4371684" y="3202264"/>
                </a:cubicBezTo>
                <a:cubicBezTo>
                  <a:pt x="4199134" y="3236952"/>
                  <a:pt x="4017741" y="3209208"/>
                  <a:pt x="3872486" y="3220127"/>
                </a:cubicBezTo>
                <a:cubicBezTo>
                  <a:pt x="3727231" y="3231046"/>
                  <a:pt x="3630181" y="3251578"/>
                  <a:pt x="3500151" y="3267776"/>
                </a:cubicBezTo>
                <a:cubicBezTo>
                  <a:pt x="3370121" y="3283974"/>
                  <a:pt x="3236507" y="3305568"/>
                  <a:pt x="3092308" y="3317315"/>
                </a:cubicBezTo>
                <a:cubicBezTo>
                  <a:pt x="2948109" y="3329062"/>
                  <a:pt x="2813551" y="3325564"/>
                  <a:pt x="2634958" y="3338256"/>
                </a:cubicBezTo>
                <a:cubicBezTo>
                  <a:pt x="2456365" y="3350948"/>
                  <a:pt x="2196599" y="3409343"/>
                  <a:pt x="2020749" y="3393468"/>
                </a:cubicBezTo>
                <a:cubicBezTo>
                  <a:pt x="1844899" y="3377593"/>
                  <a:pt x="1759557" y="3311264"/>
                  <a:pt x="1579860" y="3243007"/>
                </a:cubicBezTo>
                <a:cubicBezTo>
                  <a:pt x="1400163" y="3174750"/>
                  <a:pt x="1135324" y="3092616"/>
                  <a:pt x="942566" y="2983925"/>
                </a:cubicBezTo>
                <a:cubicBezTo>
                  <a:pt x="749809" y="2875234"/>
                  <a:pt x="579674" y="2782100"/>
                  <a:pt x="423315" y="2590860"/>
                </a:cubicBezTo>
                <a:cubicBezTo>
                  <a:pt x="266956" y="2399620"/>
                  <a:pt x="39005" y="2104784"/>
                  <a:pt x="4412" y="1836482"/>
                </a:cubicBezTo>
                <a:cubicBezTo>
                  <a:pt x="-30181" y="1568180"/>
                  <a:pt x="147870" y="1191354"/>
                  <a:pt x="215757" y="981049"/>
                </a:cubicBezTo>
                <a:cubicBezTo>
                  <a:pt x="283644" y="770744"/>
                  <a:pt x="335681" y="697416"/>
                  <a:pt x="411736" y="574649"/>
                </a:cubicBezTo>
                <a:cubicBezTo>
                  <a:pt x="487791" y="451882"/>
                  <a:pt x="556728" y="334407"/>
                  <a:pt x="672086" y="244449"/>
                </a:cubicBezTo>
                <a:cubicBezTo>
                  <a:pt x="787444" y="154491"/>
                  <a:pt x="1005461" y="72999"/>
                  <a:pt x="1103886" y="34899"/>
                </a:cubicBezTo>
                <a:cubicBezTo>
                  <a:pt x="1202311" y="-3201"/>
                  <a:pt x="1235119" y="-3201"/>
                  <a:pt x="1262636" y="314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86" name="Прямоугольник 285"/>
          <p:cNvSpPr/>
          <p:nvPr/>
        </p:nvSpPr>
        <p:spPr>
          <a:xfrm>
            <a:off x="1474788" y="1493838"/>
            <a:ext cx="546100" cy="8413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Чакруран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8221" name="Группа 389"/>
          <p:cNvGrpSpPr>
            <a:grpSpLocks/>
          </p:cNvGrpSpPr>
          <p:nvPr/>
        </p:nvGrpSpPr>
        <p:grpSpPr bwMode="auto">
          <a:xfrm rot="2534446">
            <a:off x="4076700" y="1577975"/>
            <a:ext cx="292100" cy="263525"/>
            <a:chOff x="4108450" y="2376547"/>
            <a:chExt cx="411007" cy="304609"/>
          </a:xfrm>
        </p:grpSpPr>
        <p:grpSp>
          <p:nvGrpSpPr>
            <p:cNvPr id="8268" name="Группа 39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00" name="Полилиния 399"/>
              <p:cNvSpPr/>
              <p:nvPr/>
            </p:nvSpPr>
            <p:spPr>
              <a:xfrm>
                <a:off x="4037846" y="2843691"/>
                <a:ext cx="122856" cy="11009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01" name="Прямая соединительная линия 400"/>
              <p:cNvCxnSpPr/>
              <p:nvPr/>
            </p:nvCxnSpPr>
            <p:spPr>
              <a:xfrm rot="18900000" flipH="1">
                <a:off x="4023853" y="2948474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Прямая соединительная линия 401"/>
              <p:cNvCxnSpPr/>
              <p:nvPr/>
            </p:nvCxnSpPr>
            <p:spPr>
              <a:xfrm rot="18000000" flipH="1">
                <a:off x="4080293" y="2944359"/>
                <a:ext cx="34864" cy="4244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Прямая соединительная линия 402"/>
              <p:cNvCxnSpPr/>
              <p:nvPr/>
            </p:nvCxnSpPr>
            <p:spPr>
              <a:xfrm rot="17100000" flipH="1">
                <a:off x="4126952" y="2916182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Прямая соединительная линия 403"/>
              <p:cNvCxnSpPr/>
              <p:nvPr/>
            </p:nvCxnSpPr>
            <p:spPr>
              <a:xfrm rot="15300000" flipH="1">
                <a:off x="4156819" y="2879837"/>
                <a:ext cx="34864" cy="4244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Прямая соединительная линия 404"/>
              <p:cNvCxnSpPr/>
              <p:nvPr/>
            </p:nvCxnSpPr>
            <p:spPr>
              <a:xfrm rot="13500000" flipH="1">
                <a:off x="4165809" y="2827986"/>
                <a:ext cx="35740" cy="4037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69" name="Группа 39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94" name="Полилиния 393"/>
              <p:cNvSpPr/>
              <p:nvPr/>
            </p:nvSpPr>
            <p:spPr>
              <a:xfrm>
                <a:off x="4044576" y="2854484"/>
                <a:ext cx="121110" cy="10721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95" name="Прямая соединительная линия 394"/>
              <p:cNvCxnSpPr/>
              <p:nvPr/>
            </p:nvCxnSpPr>
            <p:spPr>
              <a:xfrm rot="18900000" flipH="1">
                <a:off x="4032625" y="2959845"/>
                <a:ext cx="33505" cy="4037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Прямая соединительная линия 395"/>
              <p:cNvCxnSpPr/>
              <p:nvPr/>
            </p:nvCxnSpPr>
            <p:spPr>
              <a:xfrm rot="18000000" flipH="1">
                <a:off x="4087100" y="2952353"/>
                <a:ext cx="35740" cy="4220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Прямая соединительная линия 396"/>
              <p:cNvCxnSpPr/>
              <p:nvPr/>
            </p:nvCxnSpPr>
            <p:spPr>
              <a:xfrm rot="17100000" flipH="1">
                <a:off x="4132399" y="2924176"/>
                <a:ext cx="35740" cy="4220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Прямая соединительная линия 397"/>
              <p:cNvCxnSpPr/>
              <p:nvPr/>
            </p:nvCxnSpPr>
            <p:spPr>
              <a:xfrm rot="15300000" flipH="1">
                <a:off x="4162433" y="2887262"/>
                <a:ext cx="35740" cy="4220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Прямая соединительная линия 398"/>
              <p:cNvCxnSpPr/>
              <p:nvPr/>
            </p:nvCxnSpPr>
            <p:spPr>
              <a:xfrm rot="13500000" flipH="1">
                <a:off x="4171092" y="2836767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3" name="Полилиния 392"/>
            <p:cNvSpPr/>
            <p:nvPr/>
          </p:nvSpPr>
          <p:spPr>
            <a:xfrm>
              <a:off x="4104164" y="2377324"/>
              <a:ext cx="346228" cy="124780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8222" name="Группа 405"/>
          <p:cNvGrpSpPr>
            <a:grpSpLocks/>
          </p:cNvGrpSpPr>
          <p:nvPr/>
        </p:nvGrpSpPr>
        <p:grpSpPr bwMode="auto">
          <a:xfrm rot="2534446">
            <a:off x="3460750" y="1339850"/>
            <a:ext cx="292100" cy="265113"/>
            <a:chOff x="4108450" y="2376547"/>
            <a:chExt cx="411007" cy="304609"/>
          </a:xfrm>
        </p:grpSpPr>
        <p:grpSp>
          <p:nvGrpSpPr>
            <p:cNvPr id="8253" name="Группа 406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16" name="Полилиния 415"/>
              <p:cNvSpPr/>
              <p:nvPr/>
            </p:nvSpPr>
            <p:spPr>
              <a:xfrm>
                <a:off x="4037846" y="2843082"/>
                <a:ext cx="122856" cy="11126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17" name="Прямая соединительная линия 416"/>
              <p:cNvCxnSpPr/>
              <p:nvPr/>
            </p:nvCxnSpPr>
            <p:spPr>
              <a:xfrm rot="18900000" flipH="1">
                <a:off x="4027868" y="2948829"/>
                <a:ext cx="3648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Прямая соединительная линия 417"/>
              <p:cNvCxnSpPr/>
              <p:nvPr/>
            </p:nvCxnSpPr>
            <p:spPr>
              <a:xfrm rot="18000000" flipH="1">
                <a:off x="4081147" y="2944608"/>
                <a:ext cx="34656" cy="4244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Прямая соединительная линия 418"/>
              <p:cNvCxnSpPr/>
              <p:nvPr/>
            </p:nvCxnSpPr>
            <p:spPr>
              <a:xfrm rot="17100000" flipH="1">
                <a:off x="4127812" y="2916606"/>
                <a:ext cx="3648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Прямая соединительная линия 419"/>
              <p:cNvCxnSpPr/>
              <p:nvPr/>
            </p:nvCxnSpPr>
            <p:spPr>
              <a:xfrm rot="15300000" flipH="1">
                <a:off x="4159318" y="2877345"/>
                <a:ext cx="36480" cy="42442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Прямая соединительная линия 420"/>
              <p:cNvCxnSpPr/>
              <p:nvPr/>
            </p:nvCxnSpPr>
            <p:spPr>
              <a:xfrm rot="13500000" flipH="1">
                <a:off x="4168365" y="2825255"/>
                <a:ext cx="35740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54" name="Группа 407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10" name="Полилиния 409"/>
              <p:cNvSpPr/>
              <p:nvPr/>
            </p:nvSpPr>
            <p:spPr>
              <a:xfrm>
                <a:off x="4041188" y="2851175"/>
                <a:ext cx="120384" cy="109453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11" name="Прямая соединительная линия 410"/>
              <p:cNvCxnSpPr/>
              <p:nvPr/>
            </p:nvCxnSpPr>
            <p:spPr>
              <a:xfrm rot="18900000" flipH="1">
                <a:off x="4028021" y="2954242"/>
                <a:ext cx="35740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Прямая соединительная линия 411"/>
              <p:cNvCxnSpPr/>
              <p:nvPr/>
            </p:nvCxnSpPr>
            <p:spPr>
              <a:xfrm rot="18000000" flipH="1">
                <a:off x="4083830" y="2946239"/>
                <a:ext cx="35740" cy="4012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Прямая соединительная линия 412"/>
              <p:cNvCxnSpPr/>
              <p:nvPr/>
            </p:nvCxnSpPr>
            <p:spPr>
              <a:xfrm rot="17100000" flipH="1">
                <a:off x="4130643" y="2919012"/>
                <a:ext cx="35740" cy="4377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Прямая соединительная линия 413"/>
              <p:cNvCxnSpPr/>
              <p:nvPr/>
            </p:nvCxnSpPr>
            <p:spPr>
              <a:xfrm rot="15300000" flipH="1">
                <a:off x="4161355" y="2882630"/>
                <a:ext cx="35740" cy="4195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Прямая соединительная линия 414"/>
              <p:cNvCxnSpPr/>
              <p:nvPr/>
            </p:nvCxnSpPr>
            <p:spPr>
              <a:xfrm rot="13500000" flipH="1">
                <a:off x="4168353" y="2832766"/>
                <a:ext cx="3648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9" name="Полилиния 408"/>
            <p:cNvSpPr/>
            <p:nvPr/>
          </p:nvSpPr>
          <p:spPr>
            <a:xfrm>
              <a:off x="4104164" y="2377319"/>
              <a:ext cx="346228" cy="125857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24" name="Прямоугольник 423"/>
          <p:cNvSpPr/>
          <p:nvPr/>
        </p:nvSpPr>
        <p:spPr>
          <a:xfrm>
            <a:off x="3305175" y="1155700"/>
            <a:ext cx="2406650" cy="161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rgbClr val="0070C0"/>
                </a:solidFill>
                <a:latin typeface="Arial Narrow" pitchFamily="34" charset="0"/>
              </a:rPr>
              <a:t>ОФ «Аль-</a:t>
            </a:r>
            <a:r>
              <a:rPr lang="ru-RU" sz="900" i="1" u="sng" dirty="0" err="1">
                <a:solidFill>
                  <a:srgbClr val="0070C0"/>
                </a:solidFill>
                <a:latin typeface="Arial Narrow" pitchFamily="34" charset="0"/>
              </a:rPr>
              <a:t>Мукахам</a:t>
            </a:r>
            <a:r>
              <a:rPr lang="ru-RU" sz="900" i="1" u="sng" dirty="0">
                <a:solidFill>
                  <a:srgbClr val="0070C0"/>
                </a:solidFill>
                <a:latin typeface="Arial Narrow" pitchFamily="34" charset="0"/>
              </a:rPr>
              <a:t> ас-</a:t>
            </a:r>
            <a:r>
              <a:rPr lang="ru-RU" sz="900" i="1" u="sng" dirty="0" err="1">
                <a:solidFill>
                  <a:srgbClr val="0070C0"/>
                </a:solidFill>
                <a:latin typeface="Arial Narrow" pitchFamily="34" charset="0"/>
              </a:rPr>
              <a:t>Саудин</a:t>
            </a:r>
            <a:r>
              <a:rPr lang="ru-RU" sz="900" i="1" u="sng" dirty="0">
                <a:solidFill>
                  <a:srgbClr val="0070C0"/>
                </a:solidFill>
                <a:latin typeface="Arial Narrow" pitchFamily="34" charset="0"/>
              </a:rPr>
              <a:t>»</a:t>
            </a:r>
          </a:p>
          <a:p>
            <a:pPr>
              <a:defRPr/>
            </a:pPr>
            <a:r>
              <a:rPr lang="ru-RU" sz="900" i="1" dirty="0">
                <a:solidFill>
                  <a:srgbClr val="0070C0"/>
                </a:solidFill>
                <a:latin typeface="Arial Narrow" pitchFamily="34" charset="0"/>
              </a:rPr>
              <a:t>до 3500 чел., танки - 15 ед., ББМ до 20 ед., </a:t>
            </a:r>
          </a:p>
          <a:p>
            <a:pPr>
              <a:defRPr/>
            </a:pPr>
            <a:r>
              <a:rPr lang="ru-RU" sz="900" i="1" dirty="0" err="1">
                <a:solidFill>
                  <a:srgbClr val="0070C0"/>
                </a:solidFill>
                <a:latin typeface="Arial Narrow" pitchFamily="34" charset="0"/>
              </a:rPr>
              <a:t>ПАиМ</a:t>
            </a:r>
            <a:r>
              <a:rPr lang="ru-RU" sz="900" i="1" dirty="0">
                <a:solidFill>
                  <a:srgbClr val="0070C0"/>
                </a:solidFill>
                <a:latin typeface="Arial Narrow" pitchFamily="34" charset="0"/>
              </a:rPr>
              <a:t> до 30 ед.,., АТ до 80 ед.</a:t>
            </a:r>
          </a:p>
        </p:txBody>
      </p:sp>
      <p:sp>
        <p:nvSpPr>
          <p:cNvPr id="292" name="Прямоугольник 291"/>
          <p:cNvSpPr/>
          <p:nvPr/>
        </p:nvSpPr>
        <p:spPr>
          <a:xfrm>
            <a:off x="3346450" y="1668463"/>
            <a:ext cx="285750" cy="8413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Сальма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95" name="Прямоугольник 294"/>
          <p:cNvSpPr/>
          <p:nvPr/>
        </p:nvSpPr>
        <p:spPr>
          <a:xfrm>
            <a:off x="3649663" y="1882775"/>
            <a:ext cx="365125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Мамуфия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70" name="Прямоугольник 369"/>
          <p:cNvSpPr/>
          <p:nvPr/>
        </p:nvSpPr>
        <p:spPr>
          <a:xfrm>
            <a:off x="4656138" y="1839913"/>
            <a:ext cx="369887" cy="7461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Сафсафа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8227" name="Группа 370"/>
          <p:cNvGrpSpPr>
            <a:grpSpLocks/>
          </p:cNvGrpSpPr>
          <p:nvPr/>
        </p:nvGrpSpPr>
        <p:grpSpPr bwMode="auto">
          <a:xfrm rot="1628366">
            <a:off x="4462463" y="1617663"/>
            <a:ext cx="292100" cy="263525"/>
            <a:chOff x="4108450" y="2376547"/>
            <a:chExt cx="411007" cy="304609"/>
          </a:xfrm>
        </p:grpSpPr>
        <p:grpSp>
          <p:nvGrpSpPr>
            <p:cNvPr id="8238" name="Группа 371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81" name="Полилиния 380"/>
              <p:cNvSpPr/>
              <p:nvPr/>
            </p:nvSpPr>
            <p:spPr>
              <a:xfrm>
                <a:off x="4038547" y="2841115"/>
                <a:ext cx="120621" cy="10826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82" name="Прямая соединительная линия 381"/>
              <p:cNvCxnSpPr/>
              <p:nvPr/>
            </p:nvCxnSpPr>
            <p:spPr>
              <a:xfrm rot="18900000" flipH="1">
                <a:off x="4024940" y="2947000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Прямая соединительная линия 382"/>
              <p:cNvCxnSpPr/>
              <p:nvPr/>
            </p:nvCxnSpPr>
            <p:spPr>
              <a:xfrm rot="18000000" flipH="1">
                <a:off x="4082251" y="2941726"/>
                <a:ext cx="34865" cy="4244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Прямая соединительная линия 383"/>
              <p:cNvCxnSpPr/>
              <p:nvPr/>
            </p:nvCxnSpPr>
            <p:spPr>
              <a:xfrm rot="17100000" flipH="1">
                <a:off x="4129426" y="2913312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Прямая соединительная линия 384"/>
              <p:cNvCxnSpPr/>
              <p:nvPr/>
            </p:nvCxnSpPr>
            <p:spPr>
              <a:xfrm rot="15300000" flipH="1">
                <a:off x="4158381" y="2875559"/>
                <a:ext cx="34864" cy="446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Прямая соединительная линия 385"/>
              <p:cNvCxnSpPr/>
              <p:nvPr/>
            </p:nvCxnSpPr>
            <p:spPr>
              <a:xfrm rot="13500000" flipH="1">
                <a:off x="4167791" y="2825107"/>
                <a:ext cx="35740" cy="4037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39" name="Группа 372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75" name="Полилиния 374"/>
              <p:cNvSpPr/>
              <p:nvPr/>
            </p:nvSpPr>
            <p:spPr>
              <a:xfrm>
                <a:off x="4042936" y="2857091"/>
                <a:ext cx="121110" cy="10945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76" name="Прямая соединительная линия 375"/>
              <p:cNvCxnSpPr/>
              <p:nvPr/>
            </p:nvCxnSpPr>
            <p:spPr>
              <a:xfrm rot="18900000" flipH="1">
                <a:off x="4029265" y="2956681"/>
                <a:ext cx="35740" cy="4037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Прямая соединительная линия 376"/>
              <p:cNvCxnSpPr/>
              <p:nvPr/>
            </p:nvCxnSpPr>
            <p:spPr>
              <a:xfrm rot="18000000" flipH="1">
                <a:off x="4085194" y="2952393"/>
                <a:ext cx="35740" cy="4220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Прямая соединительная линия 377"/>
              <p:cNvCxnSpPr/>
              <p:nvPr/>
            </p:nvCxnSpPr>
            <p:spPr>
              <a:xfrm rot="17100000" flipH="1">
                <a:off x="4131236" y="2925361"/>
                <a:ext cx="35740" cy="4220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Прямая соединительная линия 378"/>
              <p:cNvCxnSpPr/>
              <p:nvPr/>
            </p:nvCxnSpPr>
            <p:spPr>
              <a:xfrm rot="15300000" flipH="1">
                <a:off x="4161742" y="2886439"/>
                <a:ext cx="35740" cy="4220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Прямая соединительная линия 379"/>
              <p:cNvCxnSpPr/>
              <p:nvPr/>
            </p:nvCxnSpPr>
            <p:spPr>
              <a:xfrm rot="13500000" flipH="1">
                <a:off x="4169833" y="2837270"/>
                <a:ext cx="36700" cy="4020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4" name="Полилиния 373"/>
            <p:cNvSpPr/>
            <p:nvPr/>
          </p:nvSpPr>
          <p:spPr>
            <a:xfrm>
              <a:off x="4104801" y="2378536"/>
              <a:ext cx="346228" cy="124780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93" name="Прямоугольник 292"/>
          <p:cNvSpPr/>
          <p:nvPr/>
        </p:nvSpPr>
        <p:spPr>
          <a:xfrm>
            <a:off x="3641725" y="1747838"/>
            <a:ext cx="285750" cy="8413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Арафит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90" name="Полилиния 289"/>
          <p:cNvSpPr/>
          <p:nvPr/>
        </p:nvSpPr>
        <p:spPr>
          <a:xfrm rot="5242047">
            <a:off x="1750219" y="648494"/>
            <a:ext cx="2132012" cy="2755900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82791 w 95491"/>
              <a:gd name="connsiteY0" fmla="*/ 16812 h 125291"/>
              <a:gd name="connsiteX1" fmla="*/ 12941 w 95491"/>
              <a:gd name="connsiteY1" fmla="*/ 7287 h 125291"/>
              <a:gd name="connsiteX2" fmla="*/ 5147 w 95491"/>
              <a:gd name="connsiteY2" fmla="*/ 60533 h 125291"/>
              <a:gd name="connsiteX3" fmla="*/ 12941 w 95491"/>
              <a:gd name="connsiteY3" fmla="*/ 108887 h 125291"/>
              <a:gd name="connsiteX4" fmla="*/ 66916 w 95491"/>
              <a:gd name="connsiteY4" fmla="*/ 121587 h 125291"/>
              <a:gd name="connsiteX5" fmla="*/ 89141 w 95491"/>
              <a:gd name="connsiteY5" fmla="*/ 86662 h 125291"/>
              <a:gd name="connsiteX6" fmla="*/ 82791 w 95491"/>
              <a:gd name="connsiteY6" fmla="*/ 16812 h 125291"/>
              <a:gd name="connsiteX0" fmla="*/ 83095 w 95795"/>
              <a:gd name="connsiteY0" fmla="*/ 16812 h 125291"/>
              <a:gd name="connsiteX1" fmla="*/ 13245 w 95795"/>
              <a:gd name="connsiteY1" fmla="*/ 7287 h 125291"/>
              <a:gd name="connsiteX2" fmla="*/ 3624 w 95795"/>
              <a:gd name="connsiteY2" fmla="*/ 34280 h 125291"/>
              <a:gd name="connsiteX3" fmla="*/ 5451 w 95795"/>
              <a:gd name="connsiteY3" fmla="*/ 60533 h 125291"/>
              <a:gd name="connsiteX4" fmla="*/ 13245 w 95795"/>
              <a:gd name="connsiteY4" fmla="*/ 108887 h 125291"/>
              <a:gd name="connsiteX5" fmla="*/ 67220 w 95795"/>
              <a:gd name="connsiteY5" fmla="*/ 121587 h 125291"/>
              <a:gd name="connsiteX6" fmla="*/ 89445 w 95795"/>
              <a:gd name="connsiteY6" fmla="*/ 86662 h 125291"/>
              <a:gd name="connsiteX7" fmla="*/ 83095 w 95795"/>
              <a:gd name="connsiteY7" fmla="*/ 16812 h 125291"/>
              <a:gd name="connsiteX0" fmla="*/ 83095 w 95795"/>
              <a:gd name="connsiteY0" fmla="*/ 16812 h 125291"/>
              <a:gd name="connsiteX1" fmla="*/ 13245 w 95795"/>
              <a:gd name="connsiteY1" fmla="*/ 7287 h 125291"/>
              <a:gd name="connsiteX2" fmla="*/ 3624 w 95795"/>
              <a:gd name="connsiteY2" fmla="*/ 34280 h 125291"/>
              <a:gd name="connsiteX3" fmla="*/ 29822 w 95795"/>
              <a:gd name="connsiteY3" fmla="*/ 98292 h 125291"/>
              <a:gd name="connsiteX4" fmla="*/ 13245 w 95795"/>
              <a:gd name="connsiteY4" fmla="*/ 108887 h 125291"/>
              <a:gd name="connsiteX5" fmla="*/ 67220 w 95795"/>
              <a:gd name="connsiteY5" fmla="*/ 121587 h 125291"/>
              <a:gd name="connsiteX6" fmla="*/ 89445 w 95795"/>
              <a:gd name="connsiteY6" fmla="*/ 86662 h 125291"/>
              <a:gd name="connsiteX7" fmla="*/ 83095 w 95795"/>
              <a:gd name="connsiteY7" fmla="*/ 16812 h 125291"/>
              <a:gd name="connsiteX0" fmla="*/ 83095 w 95795"/>
              <a:gd name="connsiteY0" fmla="*/ 16812 h 167378"/>
              <a:gd name="connsiteX1" fmla="*/ 13245 w 95795"/>
              <a:gd name="connsiteY1" fmla="*/ 7287 h 167378"/>
              <a:gd name="connsiteX2" fmla="*/ 3624 w 95795"/>
              <a:gd name="connsiteY2" fmla="*/ 34280 h 167378"/>
              <a:gd name="connsiteX3" fmla="*/ 29822 w 95795"/>
              <a:gd name="connsiteY3" fmla="*/ 98292 h 167378"/>
              <a:gd name="connsiteX4" fmla="*/ 6769 w 95795"/>
              <a:gd name="connsiteY4" fmla="*/ 163496 h 167378"/>
              <a:gd name="connsiteX5" fmla="*/ 67220 w 95795"/>
              <a:gd name="connsiteY5" fmla="*/ 121587 h 167378"/>
              <a:gd name="connsiteX6" fmla="*/ 89445 w 95795"/>
              <a:gd name="connsiteY6" fmla="*/ 86662 h 167378"/>
              <a:gd name="connsiteX7" fmla="*/ 83095 w 95795"/>
              <a:gd name="connsiteY7" fmla="*/ 16812 h 167378"/>
              <a:gd name="connsiteX0" fmla="*/ 83095 w 95795"/>
              <a:gd name="connsiteY0" fmla="*/ 16812 h 173145"/>
              <a:gd name="connsiteX1" fmla="*/ 13245 w 95795"/>
              <a:gd name="connsiteY1" fmla="*/ 7287 h 173145"/>
              <a:gd name="connsiteX2" fmla="*/ 3624 w 95795"/>
              <a:gd name="connsiteY2" fmla="*/ 34280 h 173145"/>
              <a:gd name="connsiteX3" fmla="*/ 29822 w 95795"/>
              <a:gd name="connsiteY3" fmla="*/ 98292 h 173145"/>
              <a:gd name="connsiteX4" fmla="*/ 6769 w 95795"/>
              <a:gd name="connsiteY4" fmla="*/ 163496 h 173145"/>
              <a:gd name="connsiteX5" fmla="*/ 60769 w 95795"/>
              <a:gd name="connsiteY5" fmla="*/ 156186 h 173145"/>
              <a:gd name="connsiteX6" fmla="*/ 89445 w 95795"/>
              <a:gd name="connsiteY6" fmla="*/ 86662 h 173145"/>
              <a:gd name="connsiteX7" fmla="*/ 83095 w 95795"/>
              <a:gd name="connsiteY7" fmla="*/ 16812 h 173145"/>
              <a:gd name="connsiteX0" fmla="*/ 83414 w 96114"/>
              <a:gd name="connsiteY0" fmla="*/ 16812 h 173746"/>
              <a:gd name="connsiteX1" fmla="*/ 13564 w 96114"/>
              <a:gd name="connsiteY1" fmla="*/ 7287 h 173746"/>
              <a:gd name="connsiteX2" fmla="*/ 3943 w 96114"/>
              <a:gd name="connsiteY2" fmla="*/ 34280 h 173746"/>
              <a:gd name="connsiteX3" fmla="*/ 18562 w 96114"/>
              <a:gd name="connsiteY3" fmla="*/ 94686 h 173746"/>
              <a:gd name="connsiteX4" fmla="*/ 7088 w 96114"/>
              <a:gd name="connsiteY4" fmla="*/ 163496 h 173746"/>
              <a:gd name="connsiteX5" fmla="*/ 61088 w 96114"/>
              <a:gd name="connsiteY5" fmla="*/ 156186 h 173746"/>
              <a:gd name="connsiteX6" fmla="*/ 89764 w 96114"/>
              <a:gd name="connsiteY6" fmla="*/ 86662 h 173746"/>
              <a:gd name="connsiteX7" fmla="*/ 83414 w 96114"/>
              <a:gd name="connsiteY7" fmla="*/ 16812 h 173746"/>
              <a:gd name="connsiteX0" fmla="*/ 96632 w 109332"/>
              <a:gd name="connsiteY0" fmla="*/ 16812 h 173746"/>
              <a:gd name="connsiteX1" fmla="*/ 26782 w 109332"/>
              <a:gd name="connsiteY1" fmla="*/ 7287 h 173746"/>
              <a:gd name="connsiteX2" fmla="*/ 833 w 109332"/>
              <a:gd name="connsiteY2" fmla="*/ 36793 h 173746"/>
              <a:gd name="connsiteX3" fmla="*/ 31780 w 109332"/>
              <a:gd name="connsiteY3" fmla="*/ 94686 h 173746"/>
              <a:gd name="connsiteX4" fmla="*/ 20306 w 109332"/>
              <a:gd name="connsiteY4" fmla="*/ 163496 h 173746"/>
              <a:gd name="connsiteX5" fmla="*/ 74306 w 109332"/>
              <a:gd name="connsiteY5" fmla="*/ 156186 h 173746"/>
              <a:gd name="connsiteX6" fmla="*/ 102982 w 109332"/>
              <a:gd name="connsiteY6" fmla="*/ 86662 h 173746"/>
              <a:gd name="connsiteX7" fmla="*/ 96632 w 109332"/>
              <a:gd name="connsiteY7" fmla="*/ 16812 h 173746"/>
              <a:gd name="connsiteX0" fmla="*/ 112939 w 130613"/>
              <a:gd name="connsiteY0" fmla="*/ 12647 h 169581"/>
              <a:gd name="connsiteX1" fmla="*/ 13245 w 130613"/>
              <a:gd name="connsiteY1" fmla="*/ 7287 h 169581"/>
              <a:gd name="connsiteX2" fmla="*/ 17140 w 130613"/>
              <a:gd name="connsiteY2" fmla="*/ 32628 h 169581"/>
              <a:gd name="connsiteX3" fmla="*/ 48087 w 130613"/>
              <a:gd name="connsiteY3" fmla="*/ 90521 h 169581"/>
              <a:gd name="connsiteX4" fmla="*/ 36613 w 130613"/>
              <a:gd name="connsiteY4" fmla="*/ 159331 h 169581"/>
              <a:gd name="connsiteX5" fmla="*/ 90613 w 130613"/>
              <a:gd name="connsiteY5" fmla="*/ 152021 h 169581"/>
              <a:gd name="connsiteX6" fmla="*/ 119289 w 130613"/>
              <a:gd name="connsiteY6" fmla="*/ 82497 h 169581"/>
              <a:gd name="connsiteX7" fmla="*/ 112939 w 130613"/>
              <a:gd name="connsiteY7" fmla="*/ 12647 h 169581"/>
              <a:gd name="connsiteX0" fmla="*/ 117027 w 134701"/>
              <a:gd name="connsiteY0" fmla="*/ 12647 h 169581"/>
              <a:gd name="connsiteX1" fmla="*/ 17333 w 134701"/>
              <a:gd name="connsiteY1" fmla="*/ 7287 h 169581"/>
              <a:gd name="connsiteX2" fmla="*/ 5807 w 134701"/>
              <a:gd name="connsiteY2" fmla="*/ 39889 h 169581"/>
              <a:gd name="connsiteX3" fmla="*/ 52175 w 134701"/>
              <a:gd name="connsiteY3" fmla="*/ 90521 h 169581"/>
              <a:gd name="connsiteX4" fmla="*/ 40701 w 134701"/>
              <a:gd name="connsiteY4" fmla="*/ 159331 h 169581"/>
              <a:gd name="connsiteX5" fmla="*/ 94701 w 134701"/>
              <a:gd name="connsiteY5" fmla="*/ 152021 h 169581"/>
              <a:gd name="connsiteX6" fmla="*/ 123377 w 134701"/>
              <a:gd name="connsiteY6" fmla="*/ 82497 h 169581"/>
              <a:gd name="connsiteX7" fmla="*/ 117027 w 134701"/>
              <a:gd name="connsiteY7" fmla="*/ 12647 h 169581"/>
              <a:gd name="connsiteX0" fmla="*/ 117027 w 134701"/>
              <a:gd name="connsiteY0" fmla="*/ 12647 h 164827"/>
              <a:gd name="connsiteX1" fmla="*/ 17333 w 134701"/>
              <a:gd name="connsiteY1" fmla="*/ 7287 h 164827"/>
              <a:gd name="connsiteX2" fmla="*/ 5807 w 134701"/>
              <a:gd name="connsiteY2" fmla="*/ 39889 h 164827"/>
              <a:gd name="connsiteX3" fmla="*/ 52175 w 134701"/>
              <a:gd name="connsiteY3" fmla="*/ 90521 h 164827"/>
              <a:gd name="connsiteX4" fmla="*/ 44228 w 134701"/>
              <a:gd name="connsiteY4" fmla="*/ 126663 h 164827"/>
              <a:gd name="connsiteX5" fmla="*/ 40701 w 134701"/>
              <a:gd name="connsiteY5" fmla="*/ 159331 h 164827"/>
              <a:gd name="connsiteX6" fmla="*/ 94701 w 134701"/>
              <a:gd name="connsiteY6" fmla="*/ 152021 h 164827"/>
              <a:gd name="connsiteX7" fmla="*/ 123377 w 134701"/>
              <a:gd name="connsiteY7" fmla="*/ 82497 h 164827"/>
              <a:gd name="connsiteX8" fmla="*/ 117027 w 134701"/>
              <a:gd name="connsiteY8" fmla="*/ 12647 h 164827"/>
              <a:gd name="connsiteX0" fmla="*/ 117027 w 134701"/>
              <a:gd name="connsiteY0" fmla="*/ 12647 h 164827"/>
              <a:gd name="connsiteX1" fmla="*/ 17333 w 134701"/>
              <a:gd name="connsiteY1" fmla="*/ 7287 h 164827"/>
              <a:gd name="connsiteX2" fmla="*/ 5807 w 134701"/>
              <a:gd name="connsiteY2" fmla="*/ 39889 h 164827"/>
              <a:gd name="connsiteX3" fmla="*/ 52175 w 134701"/>
              <a:gd name="connsiteY3" fmla="*/ 90521 h 164827"/>
              <a:gd name="connsiteX4" fmla="*/ 25228 w 134701"/>
              <a:gd name="connsiteY4" fmla="*/ 130384 h 164827"/>
              <a:gd name="connsiteX5" fmla="*/ 40701 w 134701"/>
              <a:gd name="connsiteY5" fmla="*/ 159331 h 164827"/>
              <a:gd name="connsiteX6" fmla="*/ 94701 w 134701"/>
              <a:gd name="connsiteY6" fmla="*/ 152021 h 164827"/>
              <a:gd name="connsiteX7" fmla="*/ 123377 w 134701"/>
              <a:gd name="connsiteY7" fmla="*/ 82497 h 164827"/>
              <a:gd name="connsiteX8" fmla="*/ 117027 w 134701"/>
              <a:gd name="connsiteY8" fmla="*/ 12647 h 164827"/>
              <a:gd name="connsiteX0" fmla="*/ 114457 w 132131"/>
              <a:gd name="connsiteY0" fmla="*/ 12647 h 164827"/>
              <a:gd name="connsiteX1" fmla="*/ 14763 w 132131"/>
              <a:gd name="connsiteY1" fmla="*/ 7287 h 164827"/>
              <a:gd name="connsiteX2" fmla="*/ 3237 w 132131"/>
              <a:gd name="connsiteY2" fmla="*/ 39889 h 164827"/>
              <a:gd name="connsiteX3" fmla="*/ 34184 w 132131"/>
              <a:gd name="connsiteY3" fmla="*/ 97782 h 164827"/>
              <a:gd name="connsiteX4" fmla="*/ 22658 w 132131"/>
              <a:gd name="connsiteY4" fmla="*/ 130384 h 164827"/>
              <a:gd name="connsiteX5" fmla="*/ 38131 w 132131"/>
              <a:gd name="connsiteY5" fmla="*/ 159331 h 164827"/>
              <a:gd name="connsiteX6" fmla="*/ 92131 w 132131"/>
              <a:gd name="connsiteY6" fmla="*/ 152021 h 164827"/>
              <a:gd name="connsiteX7" fmla="*/ 120807 w 132131"/>
              <a:gd name="connsiteY7" fmla="*/ 82497 h 164827"/>
              <a:gd name="connsiteX8" fmla="*/ 114457 w 132131"/>
              <a:gd name="connsiteY8" fmla="*/ 12647 h 164827"/>
              <a:gd name="connsiteX0" fmla="*/ 114457 w 132131"/>
              <a:gd name="connsiteY0" fmla="*/ 12647 h 164827"/>
              <a:gd name="connsiteX1" fmla="*/ 14763 w 132131"/>
              <a:gd name="connsiteY1" fmla="*/ 7287 h 164827"/>
              <a:gd name="connsiteX2" fmla="*/ 3237 w 132131"/>
              <a:gd name="connsiteY2" fmla="*/ 39889 h 164827"/>
              <a:gd name="connsiteX3" fmla="*/ 34184 w 132131"/>
              <a:gd name="connsiteY3" fmla="*/ 97782 h 164827"/>
              <a:gd name="connsiteX4" fmla="*/ 22658 w 132131"/>
              <a:gd name="connsiteY4" fmla="*/ 130384 h 164827"/>
              <a:gd name="connsiteX5" fmla="*/ 38131 w 132131"/>
              <a:gd name="connsiteY5" fmla="*/ 159331 h 164827"/>
              <a:gd name="connsiteX6" fmla="*/ 92131 w 132131"/>
              <a:gd name="connsiteY6" fmla="*/ 152021 h 164827"/>
              <a:gd name="connsiteX7" fmla="*/ 120807 w 132131"/>
              <a:gd name="connsiteY7" fmla="*/ 82497 h 164827"/>
              <a:gd name="connsiteX8" fmla="*/ 114457 w 132131"/>
              <a:gd name="connsiteY8" fmla="*/ 12647 h 164827"/>
              <a:gd name="connsiteX0" fmla="*/ 126036 w 143710"/>
              <a:gd name="connsiteY0" fmla="*/ 12647 h 164827"/>
              <a:gd name="connsiteX1" fmla="*/ 26342 w 143710"/>
              <a:gd name="connsiteY1" fmla="*/ 7287 h 164827"/>
              <a:gd name="connsiteX2" fmla="*/ 3237 w 143710"/>
              <a:gd name="connsiteY2" fmla="*/ 36283 h 164827"/>
              <a:gd name="connsiteX3" fmla="*/ 45763 w 143710"/>
              <a:gd name="connsiteY3" fmla="*/ 97782 h 164827"/>
              <a:gd name="connsiteX4" fmla="*/ 34237 w 143710"/>
              <a:gd name="connsiteY4" fmla="*/ 130384 h 164827"/>
              <a:gd name="connsiteX5" fmla="*/ 49710 w 143710"/>
              <a:gd name="connsiteY5" fmla="*/ 159331 h 164827"/>
              <a:gd name="connsiteX6" fmla="*/ 103710 w 143710"/>
              <a:gd name="connsiteY6" fmla="*/ 152021 h 164827"/>
              <a:gd name="connsiteX7" fmla="*/ 132386 w 143710"/>
              <a:gd name="connsiteY7" fmla="*/ 82497 h 164827"/>
              <a:gd name="connsiteX8" fmla="*/ 126036 w 143710"/>
              <a:gd name="connsiteY8" fmla="*/ 12647 h 164827"/>
              <a:gd name="connsiteX0" fmla="*/ 126036 w 144445"/>
              <a:gd name="connsiteY0" fmla="*/ 12647 h 164827"/>
              <a:gd name="connsiteX1" fmla="*/ 26342 w 144445"/>
              <a:gd name="connsiteY1" fmla="*/ 7287 h 164827"/>
              <a:gd name="connsiteX2" fmla="*/ 3237 w 144445"/>
              <a:gd name="connsiteY2" fmla="*/ 36283 h 164827"/>
              <a:gd name="connsiteX3" fmla="*/ 45763 w 144445"/>
              <a:gd name="connsiteY3" fmla="*/ 97782 h 164827"/>
              <a:gd name="connsiteX4" fmla="*/ 34237 w 144445"/>
              <a:gd name="connsiteY4" fmla="*/ 130384 h 164827"/>
              <a:gd name="connsiteX5" fmla="*/ 49710 w 144445"/>
              <a:gd name="connsiteY5" fmla="*/ 159331 h 164827"/>
              <a:gd name="connsiteX6" fmla="*/ 103710 w 144445"/>
              <a:gd name="connsiteY6" fmla="*/ 152021 h 164827"/>
              <a:gd name="connsiteX7" fmla="*/ 132386 w 144445"/>
              <a:gd name="connsiteY7" fmla="*/ 82497 h 164827"/>
              <a:gd name="connsiteX8" fmla="*/ 136797 w 144445"/>
              <a:gd name="connsiteY8" fmla="*/ 36514 h 164827"/>
              <a:gd name="connsiteX9" fmla="*/ 126036 w 144445"/>
              <a:gd name="connsiteY9" fmla="*/ 12647 h 164827"/>
              <a:gd name="connsiteX0" fmla="*/ 88079 w 144182"/>
              <a:gd name="connsiteY0" fmla="*/ 14450 h 164827"/>
              <a:gd name="connsiteX1" fmla="*/ 26342 w 144182"/>
              <a:gd name="connsiteY1" fmla="*/ 7287 h 164827"/>
              <a:gd name="connsiteX2" fmla="*/ 3237 w 144182"/>
              <a:gd name="connsiteY2" fmla="*/ 36283 h 164827"/>
              <a:gd name="connsiteX3" fmla="*/ 45763 w 144182"/>
              <a:gd name="connsiteY3" fmla="*/ 97782 h 164827"/>
              <a:gd name="connsiteX4" fmla="*/ 34237 w 144182"/>
              <a:gd name="connsiteY4" fmla="*/ 130384 h 164827"/>
              <a:gd name="connsiteX5" fmla="*/ 49710 w 144182"/>
              <a:gd name="connsiteY5" fmla="*/ 159331 h 164827"/>
              <a:gd name="connsiteX6" fmla="*/ 103710 w 144182"/>
              <a:gd name="connsiteY6" fmla="*/ 152021 h 164827"/>
              <a:gd name="connsiteX7" fmla="*/ 132386 w 144182"/>
              <a:gd name="connsiteY7" fmla="*/ 82497 h 164827"/>
              <a:gd name="connsiteX8" fmla="*/ 136797 w 144182"/>
              <a:gd name="connsiteY8" fmla="*/ 36514 h 164827"/>
              <a:gd name="connsiteX9" fmla="*/ 88079 w 144182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34237 w 134930"/>
              <a:gd name="connsiteY4" fmla="*/ 130384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29623 w 134930"/>
              <a:gd name="connsiteY4" fmla="*/ 143181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5310 w 134930"/>
              <a:gd name="connsiteY4" fmla="*/ 143557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5289"/>
              <a:gd name="connsiteX1" fmla="*/ 26342 w 134930"/>
              <a:gd name="connsiteY1" fmla="*/ 7287 h 165289"/>
              <a:gd name="connsiteX2" fmla="*/ 3237 w 134930"/>
              <a:gd name="connsiteY2" fmla="*/ 36283 h 165289"/>
              <a:gd name="connsiteX3" fmla="*/ 45763 w 134930"/>
              <a:gd name="connsiteY3" fmla="*/ 97782 h 165289"/>
              <a:gd name="connsiteX4" fmla="*/ 5310 w 134930"/>
              <a:gd name="connsiteY4" fmla="*/ 143557 h 165289"/>
              <a:gd name="connsiteX5" fmla="*/ 30336 w 134930"/>
              <a:gd name="connsiteY5" fmla="*/ 162104 h 165289"/>
              <a:gd name="connsiteX6" fmla="*/ 103710 w 134930"/>
              <a:gd name="connsiteY6" fmla="*/ 152021 h 165289"/>
              <a:gd name="connsiteX7" fmla="*/ 132386 w 134930"/>
              <a:gd name="connsiteY7" fmla="*/ 82497 h 165289"/>
              <a:gd name="connsiteX8" fmla="*/ 118973 w 134930"/>
              <a:gd name="connsiteY8" fmla="*/ 36135 h 165289"/>
              <a:gd name="connsiteX9" fmla="*/ 88079 w 134930"/>
              <a:gd name="connsiteY9" fmla="*/ 14450 h 165289"/>
              <a:gd name="connsiteX0" fmla="*/ 88079 w 140853"/>
              <a:gd name="connsiteY0" fmla="*/ 14450 h 168592"/>
              <a:gd name="connsiteX1" fmla="*/ 26342 w 140853"/>
              <a:gd name="connsiteY1" fmla="*/ 7287 h 168592"/>
              <a:gd name="connsiteX2" fmla="*/ 3237 w 140853"/>
              <a:gd name="connsiteY2" fmla="*/ 36283 h 168592"/>
              <a:gd name="connsiteX3" fmla="*/ 45763 w 140853"/>
              <a:gd name="connsiteY3" fmla="*/ 97782 h 168592"/>
              <a:gd name="connsiteX4" fmla="*/ 5310 w 140853"/>
              <a:gd name="connsiteY4" fmla="*/ 143557 h 168592"/>
              <a:gd name="connsiteX5" fmla="*/ 30336 w 140853"/>
              <a:gd name="connsiteY5" fmla="*/ 162104 h 168592"/>
              <a:gd name="connsiteX6" fmla="*/ 68173 w 140853"/>
              <a:gd name="connsiteY6" fmla="*/ 155324 h 168592"/>
              <a:gd name="connsiteX7" fmla="*/ 132386 w 140853"/>
              <a:gd name="connsiteY7" fmla="*/ 82497 h 168592"/>
              <a:gd name="connsiteX8" fmla="*/ 118973 w 140853"/>
              <a:gd name="connsiteY8" fmla="*/ 36135 h 168592"/>
              <a:gd name="connsiteX9" fmla="*/ 88079 w 140853"/>
              <a:gd name="connsiteY9" fmla="*/ 14450 h 168592"/>
              <a:gd name="connsiteX0" fmla="*/ 88079 w 140853"/>
              <a:gd name="connsiteY0" fmla="*/ 14450 h 168592"/>
              <a:gd name="connsiteX1" fmla="*/ 26342 w 140853"/>
              <a:gd name="connsiteY1" fmla="*/ 7287 h 168592"/>
              <a:gd name="connsiteX2" fmla="*/ 3237 w 140853"/>
              <a:gd name="connsiteY2" fmla="*/ 36283 h 168592"/>
              <a:gd name="connsiteX3" fmla="*/ 45763 w 140853"/>
              <a:gd name="connsiteY3" fmla="*/ 97782 h 168592"/>
              <a:gd name="connsiteX4" fmla="*/ 5310 w 140853"/>
              <a:gd name="connsiteY4" fmla="*/ 143557 h 168592"/>
              <a:gd name="connsiteX5" fmla="*/ 30336 w 140853"/>
              <a:gd name="connsiteY5" fmla="*/ 162104 h 168592"/>
              <a:gd name="connsiteX6" fmla="*/ 68173 w 140853"/>
              <a:gd name="connsiteY6" fmla="*/ 155324 h 168592"/>
              <a:gd name="connsiteX7" fmla="*/ 132386 w 140853"/>
              <a:gd name="connsiteY7" fmla="*/ 82497 h 168592"/>
              <a:gd name="connsiteX8" fmla="*/ 118973 w 140853"/>
              <a:gd name="connsiteY8" fmla="*/ 36135 h 168592"/>
              <a:gd name="connsiteX9" fmla="*/ 88079 w 140853"/>
              <a:gd name="connsiteY9" fmla="*/ 14450 h 168592"/>
              <a:gd name="connsiteX0" fmla="*/ 88079 w 121720"/>
              <a:gd name="connsiteY0" fmla="*/ 14450 h 168592"/>
              <a:gd name="connsiteX1" fmla="*/ 26342 w 121720"/>
              <a:gd name="connsiteY1" fmla="*/ 7287 h 168592"/>
              <a:gd name="connsiteX2" fmla="*/ 3237 w 121720"/>
              <a:gd name="connsiteY2" fmla="*/ 36283 h 168592"/>
              <a:gd name="connsiteX3" fmla="*/ 45763 w 121720"/>
              <a:gd name="connsiteY3" fmla="*/ 97782 h 168592"/>
              <a:gd name="connsiteX4" fmla="*/ 5310 w 121720"/>
              <a:gd name="connsiteY4" fmla="*/ 143557 h 168592"/>
              <a:gd name="connsiteX5" fmla="*/ 30336 w 121720"/>
              <a:gd name="connsiteY5" fmla="*/ 162104 h 168592"/>
              <a:gd name="connsiteX6" fmla="*/ 68173 w 121720"/>
              <a:gd name="connsiteY6" fmla="*/ 155324 h 168592"/>
              <a:gd name="connsiteX7" fmla="*/ 104564 w 121720"/>
              <a:gd name="connsiteY7" fmla="*/ 113969 h 168592"/>
              <a:gd name="connsiteX8" fmla="*/ 118973 w 121720"/>
              <a:gd name="connsiteY8" fmla="*/ 36135 h 168592"/>
              <a:gd name="connsiteX9" fmla="*/ 88079 w 121720"/>
              <a:gd name="connsiteY9" fmla="*/ 14450 h 168592"/>
              <a:gd name="connsiteX0" fmla="*/ 88079 w 111709"/>
              <a:gd name="connsiteY0" fmla="*/ 14450 h 168592"/>
              <a:gd name="connsiteX1" fmla="*/ 26342 w 111709"/>
              <a:gd name="connsiteY1" fmla="*/ 7287 h 168592"/>
              <a:gd name="connsiteX2" fmla="*/ 3237 w 111709"/>
              <a:gd name="connsiteY2" fmla="*/ 36283 h 168592"/>
              <a:gd name="connsiteX3" fmla="*/ 45763 w 111709"/>
              <a:gd name="connsiteY3" fmla="*/ 97782 h 168592"/>
              <a:gd name="connsiteX4" fmla="*/ 5310 w 111709"/>
              <a:gd name="connsiteY4" fmla="*/ 143557 h 168592"/>
              <a:gd name="connsiteX5" fmla="*/ 30336 w 111709"/>
              <a:gd name="connsiteY5" fmla="*/ 162104 h 168592"/>
              <a:gd name="connsiteX6" fmla="*/ 68173 w 111709"/>
              <a:gd name="connsiteY6" fmla="*/ 155324 h 168592"/>
              <a:gd name="connsiteX7" fmla="*/ 104564 w 111709"/>
              <a:gd name="connsiteY7" fmla="*/ 113969 h 168592"/>
              <a:gd name="connsiteX8" fmla="*/ 108962 w 111709"/>
              <a:gd name="connsiteY8" fmla="*/ 68739 h 168592"/>
              <a:gd name="connsiteX9" fmla="*/ 88079 w 111709"/>
              <a:gd name="connsiteY9" fmla="*/ 14450 h 168592"/>
              <a:gd name="connsiteX0" fmla="*/ 66073 w 115377"/>
              <a:gd name="connsiteY0" fmla="*/ 25780 h 168592"/>
              <a:gd name="connsiteX1" fmla="*/ 26342 w 115377"/>
              <a:gd name="connsiteY1" fmla="*/ 7287 h 168592"/>
              <a:gd name="connsiteX2" fmla="*/ 3237 w 115377"/>
              <a:gd name="connsiteY2" fmla="*/ 36283 h 168592"/>
              <a:gd name="connsiteX3" fmla="*/ 45763 w 115377"/>
              <a:gd name="connsiteY3" fmla="*/ 97782 h 168592"/>
              <a:gd name="connsiteX4" fmla="*/ 5310 w 115377"/>
              <a:gd name="connsiteY4" fmla="*/ 143557 h 168592"/>
              <a:gd name="connsiteX5" fmla="*/ 30336 w 115377"/>
              <a:gd name="connsiteY5" fmla="*/ 162104 h 168592"/>
              <a:gd name="connsiteX6" fmla="*/ 68173 w 115377"/>
              <a:gd name="connsiteY6" fmla="*/ 155324 h 168592"/>
              <a:gd name="connsiteX7" fmla="*/ 104564 w 115377"/>
              <a:gd name="connsiteY7" fmla="*/ 113969 h 168592"/>
              <a:gd name="connsiteX8" fmla="*/ 108962 w 115377"/>
              <a:gd name="connsiteY8" fmla="*/ 68739 h 168592"/>
              <a:gd name="connsiteX9" fmla="*/ 66073 w 115377"/>
              <a:gd name="connsiteY9" fmla="*/ 25780 h 168592"/>
              <a:gd name="connsiteX0" fmla="*/ 66073 w 115377"/>
              <a:gd name="connsiteY0" fmla="*/ 25780 h 168592"/>
              <a:gd name="connsiteX1" fmla="*/ 26342 w 115377"/>
              <a:gd name="connsiteY1" fmla="*/ 7287 h 168592"/>
              <a:gd name="connsiteX2" fmla="*/ 3237 w 115377"/>
              <a:gd name="connsiteY2" fmla="*/ 36283 h 168592"/>
              <a:gd name="connsiteX3" fmla="*/ 45763 w 115377"/>
              <a:gd name="connsiteY3" fmla="*/ 97782 h 168592"/>
              <a:gd name="connsiteX4" fmla="*/ 5310 w 115377"/>
              <a:gd name="connsiteY4" fmla="*/ 143557 h 168592"/>
              <a:gd name="connsiteX5" fmla="*/ 30336 w 115377"/>
              <a:gd name="connsiteY5" fmla="*/ 162104 h 168592"/>
              <a:gd name="connsiteX6" fmla="*/ 68173 w 115377"/>
              <a:gd name="connsiteY6" fmla="*/ 155324 h 168592"/>
              <a:gd name="connsiteX7" fmla="*/ 104564 w 115377"/>
              <a:gd name="connsiteY7" fmla="*/ 113969 h 168592"/>
              <a:gd name="connsiteX8" fmla="*/ 108962 w 115377"/>
              <a:gd name="connsiteY8" fmla="*/ 68739 h 168592"/>
              <a:gd name="connsiteX9" fmla="*/ 66073 w 115377"/>
              <a:gd name="connsiteY9" fmla="*/ 25780 h 168592"/>
              <a:gd name="connsiteX0" fmla="*/ 66073 w 111893"/>
              <a:gd name="connsiteY0" fmla="*/ 25780 h 168592"/>
              <a:gd name="connsiteX1" fmla="*/ 26342 w 111893"/>
              <a:gd name="connsiteY1" fmla="*/ 7287 h 168592"/>
              <a:gd name="connsiteX2" fmla="*/ 3237 w 111893"/>
              <a:gd name="connsiteY2" fmla="*/ 36283 h 168592"/>
              <a:gd name="connsiteX3" fmla="*/ 45763 w 111893"/>
              <a:gd name="connsiteY3" fmla="*/ 97782 h 168592"/>
              <a:gd name="connsiteX4" fmla="*/ 5310 w 111893"/>
              <a:gd name="connsiteY4" fmla="*/ 143557 h 168592"/>
              <a:gd name="connsiteX5" fmla="*/ 30336 w 111893"/>
              <a:gd name="connsiteY5" fmla="*/ 162104 h 168592"/>
              <a:gd name="connsiteX6" fmla="*/ 68173 w 111893"/>
              <a:gd name="connsiteY6" fmla="*/ 155324 h 168592"/>
              <a:gd name="connsiteX7" fmla="*/ 104564 w 111893"/>
              <a:gd name="connsiteY7" fmla="*/ 113969 h 168592"/>
              <a:gd name="connsiteX8" fmla="*/ 108962 w 111893"/>
              <a:gd name="connsiteY8" fmla="*/ 68739 h 168592"/>
              <a:gd name="connsiteX9" fmla="*/ 86977 w 111893"/>
              <a:gd name="connsiteY9" fmla="*/ 42845 h 168592"/>
              <a:gd name="connsiteX10" fmla="*/ 66073 w 111893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66073 w 111362"/>
              <a:gd name="connsiteY10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102726 w 111362"/>
              <a:gd name="connsiteY10" fmla="*/ 51106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95600 w 111362"/>
              <a:gd name="connsiteY10" fmla="*/ 42870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96160 w 111362"/>
              <a:gd name="connsiteY10" fmla="*/ 31432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7196 w 111362"/>
              <a:gd name="connsiteY9" fmla="*/ 48593 h 168592"/>
              <a:gd name="connsiteX10" fmla="*/ 96160 w 111362"/>
              <a:gd name="connsiteY10" fmla="*/ 31432 h 168592"/>
              <a:gd name="connsiteX11" fmla="*/ 66073 w 111362"/>
              <a:gd name="connsiteY11" fmla="*/ 25780 h 168592"/>
              <a:gd name="connsiteX0" fmla="*/ 66073 w 111990"/>
              <a:gd name="connsiteY0" fmla="*/ 25780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66073 w 111990"/>
              <a:gd name="connsiteY11" fmla="*/ 25780 h 168592"/>
              <a:gd name="connsiteX0" fmla="*/ 66073 w 111990"/>
              <a:gd name="connsiteY0" fmla="*/ 25780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66073 w 111990"/>
              <a:gd name="connsiteY11" fmla="*/ 25780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5371 w 111990"/>
              <a:gd name="connsiteY10" fmla="*/ 36385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5371 w 111990"/>
              <a:gd name="connsiteY10" fmla="*/ 36385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16297 w 111990"/>
              <a:gd name="connsiteY3" fmla="*/ 51166 h 168592"/>
              <a:gd name="connsiteX4" fmla="*/ 45763 w 111990"/>
              <a:gd name="connsiteY4" fmla="*/ 97782 h 168592"/>
              <a:gd name="connsiteX5" fmla="*/ 5310 w 111990"/>
              <a:gd name="connsiteY5" fmla="*/ 143557 h 168592"/>
              <a:gd name="connsiteX6" fmla="*/ 30336 w 111990"/>
              <a:gd name="connsiteY6" fmla="*/ 162104 h 168592"/>
              <a:gd name="connsiteX7" fmla="*/ 68173 w 111990"/>
              <a:gd name="connsiteY7" fmla="*/ 155324 h 168592"/>
              <a:gd name="connsiteX8" fmla="*/ 104564 w 111990"/>
              <a:gd name="connsiteY8" fmla="*/ 113969 h 168592"/>
              <a:gd name="connsiteX9" fmla="*/ 108962 w 111990"/>
              <a:gd name="connsiteY9" fmla="*/ 68739 h 168592"/>
              <a:gd name="connsiteX10" fmla="*/ 97196 w 111990"/>
              <a:gd name="connsiteY10" fmla="*/ 48593 h 168592"/>
              <a:gd name="connsiteX11" fmla="*/ 95371 w 111990"/>
              <a:gd name="connsiteY11" fmla="*/ 36385 h 168592"/>
              <a:gd name="connsiteX12" fmla="*/ 84533 w 111990"/>
              <a:gd name="connsiteY12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19269 w 111990"/>
              <a:gd name="connsiteY3" fmla="*/ 48897 h 168592"/>
              <a:gd name="connsiteX4" fmla="*/ 45763 w 111990"/>
              <a:gd name="connsiteY4" fmla="*/ 97782 h 168592"/>
              <a:gd name="connsiteX5" fmla="*/ 5310 w 111990"/>
              <a:gd name="connsiteY5" fmla="*/ 143557 h 168592"/>
              <a:gd name="connsiteX6" fmla="*/ 30336 w 111990"/>
              <a:gd name="connsiteY6" fmla="*/ 162104 h 168592"/>
              <a:gd name="connsiteX7" fmla="*/ 68173 w 111990"/>
              <a:gd name="connsiteY7" fmla="*/ 155324 h 168592"/>
              <a:gd name="connsiteX8" fmla="*/ 104564 w 111990"/>
              <a:gd name="connsiteY8" fmla="*/ 113969 h 168592"/>
              <a:gd name="connsiteX9" fmla="*/ 108962 w 111990"/>
              <a:gd name="connsiteY9" fmla="*/ 68739 h 168592"/>
              <a:gd name="connsiteX10" fmla="*/ 97196 w 111990"/>
              <a:gd name="connsiteY10" fmla="*/ 48593 h 168592"/>
              <a:gd name="connsiteX11" fmla="*/ 95371 w 111990"/>
              <a:gd name="connsiteY11" fmla="*/ 36385 h 168592"/>
              <a:gd name="connsiteX12" fmla="*/ 84533 w 111990"/>
              <a:gd name="connsiteY12" fmla="*/ 19468 h 168592"/>
              <a:gd name="connsiteX0" fmla="*/ 102370 w 129827"/>
              <a:gd name="connsiteY0" fmla="*/ 19468 h 168592"/>
              <a:gd name="connsiteX1" fmla="*/ 44179 w 129827"/>
              <a:gd name="connsiteY1" fmla="*/ 7287 h 168592"/>
              <a:gd name="connsiteX2" fmla="*/ 3237 w 129827"/>
              <a:gd name="connsiteY2" fmla="*/ 42304 h 168592"/>
              <a:gd name="connsiteX3" fmla="*/ 37106 w 129827"/>
              <a:gd name="connsiteY3" fmla="*/ 48897 h 168592"/>
              <a:gd name="connsiteX4" fmla="*/ 63600 w 129827"/>
              <a:gd name="connsiteY4" fmla="*/ 97782 h 168592"/>
              <a:gd name="connsiteX5" fmla="*/ 23147 w 129827"/>
              <a:gd name="connsiteY5" fmla="*/ 143557 h 168592"/>
              <a:gd name="connsiteX6" fmla="*/ 48173 w 129827"/>
              <a:gd name="connsiteY6" fmla="*/ 162104 h 168592"/>
              <a:gd name="connsiteX7" fmla="*/ 86010 w 129827"/>
              <a:gd name="connsiteY7" fmla="*/ 155324 h 168592"/>
              <a:gd name="connsiteX8" fmla="*/ 122401 w 129827"/>
              <a:gd name="connsiteY8" fmla="*/ 113969 h 168592"/>
              <a:gd name="connsiteX9" fmla="*/ 126799 w 129827"/>
              <a:gd name="connsiteY9" fmla="*/ 68739 h 168592"/>
              <a:gd name="connsiteX10" fmla="*/ 115033 w 129827"/>
              <a:gd name="connsiteY10" fmla="*/ 48593 h 168592"/>
              <a:gd name="connsiteX11" fmla="*/ 113208 w 129827"/>
              <a:gd name="connsiteY11" fmla="*/ 36385 h 168592"/>
              <a:gd name="connsiteX12" fmla="*/ 102370 w 129827"/>
              <a:gd name="connsiteY12" fmla="*/ 19468 h 168592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3600 w 129827"/>
              <a:gd name="connsiteY4" fmla="*/ 90849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3600 w 129827"/>
              <a:gd name="connsiteY4" fmla="*/ 90849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51315 w 129827"/>
              <a:gd name="connsiteY5" fmla="*/ 113960 h 161659"/>
              <a:gd name="connsiteX6" fmla="*/ 23147 w 129827"/>
              <a:gd name="connsiteY6" fmla="*/ 136624 h 161659"/>
              <a:gd name="connsiteX7" fmla="*/ 48173 w 129827"/>
              <a:gd name="connsiteY7" fmla="*/ 155171 h 161659"/>
              <a:gd name="connsiteX8" fmla="*/ 86010 w 129827"/>
              <a:gd name="connsiteY8" fmla="*/ 148391 h 161659"/>
              <a:gd name="connsiteX9" fmla="*/ 122401 w 129827"/>
              <a:gd name="connsiteY9" fmla="*/ 107036 h 161659"/>
              <a:gd name="connsiteX10" fmla="*/ 126799 w 129827"/>
              <a:gd name="connsiteY10" fmla="*/ 61806 h 161659"/>
              <a:gd name="connsiteX11" fmla="*/ 115033 w 129827"/>
              <a:gd name="connsiteY11" fmla="*/ 41660 h 161659"/>
              <a:gd name="connsiteX12" fmla="*/ 113208 w 129827"/>
              <a:gd name="connsiteY12" fmla="*/ 29452 h 161659"/>
              <a:gd name="connsiteX13" fmla="*/ 102370 w 129827"/>
              <a:gd name="connsiteY13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60424 w 129827"/>
              <a:gd name="connsiteY5" fmla="*/ 116339 h 161659"/>
              <a:gd name="connsiteX6" fmla="*/ 23147 w 129827"/>
              <a:gd name="connsiteY6" fmla="*/ 136624 h 161659"/>
              <a:gd name="connsiteX7" fmla="*/ 48173 w 129827"/>
              <a:gd name="connsiteY7" fmla="*/ 155171 h 161659"/>
              <a:gd name="connsiteX8" fmla="*/ 86010 w 129827"/>
              <a:gd name="connsiteY8" fmla="*/ 148391 h 161659"/>
              <a:gd name="connsiteX9" fmla="*/ 122401 w 129827"/>
              <a:gd name="connsiteY9" fmla="*/ 107036 h 161659"/>
              <a:gd name="connsiteX10" fmla="*/ 126799 w 129827"/>
              <a:gd name="connsiteY10" fmla="*/ 61806 h 161659"/>
              <a:gd name="connsiteX11" fmla="*/ 115033 w 129827"/>
              <a:gd name="connsiteY11" fmla="*/ 41660 h 161659"/>
              <a:gd name="connsiteX12" fmla="*/ 113208 w 129827"/>
              <a:gd name="connsiteY12" fmla="*/ 29452 h 161659"/>
              <a:gd name="connsiteX13" fmla="*/ 102370 w 129827"/>
              <a:gd name="connsiteY13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1603 w 129827"/>
              <a:gd name="connsiteY4" fmla="*/ 58632 h 161659"/>
              <a:gd name="connsiteX5" fmla="*/ 69106 w 129827"/>
              <a:gd name="connsiteY5" fmla="*/ 90601 h 161659"/>
              <a:gd name="connsiteX6" fmla="*/ 60424 w 129827"/>
              <a:gd name="connsiteY6" fmla="*/ 116339 h 161659"/>
              <a:gd name="connsiteX7" fmla="*/ 23147 w 129827"/>
              <a:gd name="connsiteY7" fmla="*/ 136624 h 161659"/>
              <a:gd name="connsiteX8" fmla="*/ 48173 w 129827"/>
              <a:gd name="connsiteY8" fmla="*/ 155171 h 161659"/>
              <a:gd name="connsiteX9" fmla="*/ 86010 w 129827"/>
              <a:gd name="connsiteY9" fmla="*/ 148391 h 161659"/>
              <a:gd name="connsiteX10" fmla="*/ 122401 w 129827"/>
              <a:gd name="connsiteY10" fmla="*/ 107036 h 161659"/>
              <a:gd name="connsiteX11" fmla="*/ 126799 w 129827"/>
              <a:gd name="connsiteY11" fmla="*/ 61806 h 161659"/>
              <a:gd name="connsiteX12" fmla="*/ 115033 w 129827"/>
              <a:gd name="connsiteY12" fmla="*/ 41660 h 161659"/>
              <a:gd name="connsiteX13" fmla="*/ 113208 w 129827"/>
              <a:gd name="connsiteY13" fmla="*/ 29452 h 161659"/>
              <a:gd name="connsiteX14" fmla="*/ 102370 w 129827"/>
              <a:gd name="connsiteY14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69106 w 129827"/>
              <a:gd name="connsiteY5" fmla="*/ 90601 h 161659"/>
              <a:gd name="connsiteX6" fmla="*/ 60424 w 129827"/>
              <a:gd name="connsiteY6" fmla="*/ 116339 h 161659"/>
              <a:gd name="connsiteX7" fmla="*/ 23147 w 129827"/>
              <a:gd name="connsiteY7" fmla="*/ 136624 h 161659"/>
              <a:gd name="connsiteX8" fmla="*/ 48173 w 129827"/>
              <a:gd name="connsiteY8" fmla="*/ 155171 h 161659"/>
              <a:gd name="connsiteX9" fmla="*/ 86010 w 129827"/>
              <a:gd name="connsiteY9" fmla="*/ 148391 h 161659"/>
              <a:gd name="connsiteX10" fmla="*/ 122401 w 129827"/>
              <a:gd name="connsiteY10" fmla="*/ 107036 h 161659"/>
              <a:gd name="connsiteX11" fmla="*/ 126799 w 129827"/>
              <a:gd name="connsiteY11" fmla="*/ 61806 h 161659"/>
              <a:gd name="connsiteX12" fmla="*/ 115033 w 129827"/>
              <a:gd name="connsiteY12" fmla="*/ 41660 h 161659"/>
              <a:gd name="connsiteX13" fmla="*/ 113208 w 129827"/>
              <a:gd name="connsiteY13" fmla="*/ 29452 h 161659"/>
              <a:gd name="connsiteX14" fmla="*/ 102370 w 129827"/>
              <a:gd name="connsiteY14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66194 w 129827"/>
              <a:gd name="connsiteY5" fmla="*/ 74045 h 161659"/>
              <a:gd name="connsiteX6" fmla="*/ 69106 w 129827"/>
              <a:gd name="connsiteY6" fmla="*/ 90601 h 161659"/>
              <a:gd name="connsiteX7" fmla="*/ 60424 w 129827"/>
              <a:gd name="connsiteY7" fmla="*/ 116339 h 161659"/>
              <a:gd name="connsiteX8" fmla="*/ 23147 w 129827"/>
              <a:gd name="connsiteY8" fmla="*/ 136624 h 161659"/>
              <a:gd name="connsiteX9" fmla="*/ 48173 w 129827"/>
              <a:gd name="connsiteY9" fmla="*/ 155171 h 161659"/>
              <a:gd name="connsiteX10" fmla="*/ 86010 w 129827"/>
              <a:gd name="connsiteY10" fmla="*/ 148391 h 161659"/>
              <a:gd name="connsiteX11" fmla="*/ 122401 w 129827"/>
              <a:gd name="connsiteY11" fmla="*/ 107036 h 161659"/>
              <a:gd name="connsiteX12" fmla="*/ 126799 w 129827"/>
              <a:gd name="connsiteY12" fmla="*/ 61806 h 161659"/>
              <a:gd name="connsiteX13" fmla="*/ 115033 w 129827"/>
              <a:gd name="connsiteY13" fmla="*/ 41660 h 161659"/>
              <a:gd name="connsiteX14" fmla="*/ 113208 w 129827"/>
              <a:gd name="connsiteY14" fmla="*/ 29452 h 161659"/>
              <a:gd name="connsiteX15" fmla="*/ 102370 w 129827"/>
              <a:gd name="connsiteY15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70315 w 129827"/>
              <a:gd name="connsiteY5" fmla="*/ 77330 h 161659"/>
              <a:gd name="connsiteX6" fmla="*/ 69106 w 129827"/>
              <a:gd name="connsiteY6" fmla="*/ 90601 h 161659"/>
              <a:gd name="connsiteX7" fmla="*/ 60424 w 129827"/>
              <a:gd name="connsiteY7" fmla="*/ 116339 h 161659"/>
              <a:gd name="connsiteX8" fmla="*/ 23147 w 129827"/>
              <a:gd name="connsiteY8" fmla="*/ 136624 h 161659"/>
              <a:gd name="connsiteX9" fmla="*/ 48173 w 129827"/>
              <a:gd name="connsiteY9" fmla="*/ 155171 h 161659"/>
              <a:gd name="connsiteX10" fmla="*/ 86010 w 129827"/>
              <a:gd name="connsiteY10" fmla="*/ 148391 h 161659"/>
              <a:gd name="connsiteX11" fmla="*/ 122401 w 129827"/>
              <a:gd name="connsiteY11" fmla="*/ 107036 h 161659"/>
              <a:gd name="connsiteX12" fmla="*/ 126799 w 129827"/>
              <a:gd name="connsiteY12" fmla="*/ 61806 h 161659"/>
              <a:gd name="connsiteX13" fmla="*/ 115033 w 129827"/>
              <a:gd name="connsiteY13" fmla="*/ 41660 h 161659"/>
              <a:gd name="connsiteX14" fmla="*/ 113208 w 129827"/>
              <a:gd name="connsiteY14" fmla="*/ 29452 h 161659"/>
              <a:gd name="connsiteX15" fmla="*/ 102370 w 129827"/>
              <a:gd name="connsiteY15" fmla="*/ 12535 h 161659"/>
              <a:gd name="connsiteX0" fmla="*/ 104462 w 131919"/>
              <a:gd name="connsiteY0" fmla="*/ 12535 h 161659"/>
              <a:gd name="connsiteX1" fmla="*/ 19155 w 131919"/>
              <a:gd name="connsiteY1" fmla="*/ 8853 h 161659"/>
              <a:gd name="connsiteX2" fmla="*/ 7224 w 131919"/>
              <a:gd name="connsiteY2" fmla="*/ 17965 h 161659"/>
              <a:gd name="connsiteX3" fmla="*/ 5329 w 131919"/>
              <a:gd name="connsiteY3" fmla="*/ 35371 h 161659"/>
              <a:gd name="connsiteX4" fmla="*/ 39198 w 131919"/>
              <a:gd name="connsiteY4" fmla="*/ 41964 h 161659"/>
              <a:gd name="connsiteX5" fmla="*/ 60531 w 131919"/>
              <a:gd name="connsiteY5" fmla="*/ 57956 h 161659"/>
              <a:gd name="connsiteX6" fmla="*/ 72407 w 131919"/>
              <a:gd name="connsiteY6" fmla="*/ 77330 h 161659"/>
              <a:gd name="connsiteX7" fmla="*/ 71198 w 131919"/>
              <a:gd name="connsiteY7" fmla="*/ 90601 h 161659"/>
              <a:gd name="connsiteX8" fmla="*/ 62516 w 131919"/>
              <a:gd name="connsiteY8" fmla="*/ 116339 h 161659"/>
              <a:gd name="connsiteX9" fmla="*/ 25239 w 131919"/>
              <a:gd name="connsiteY9" fmla="*/ 136624 h 161659"/>
              <a:gd name="connsiteX10" fmla="*/ 50265 w 131919"/>
              <a:gd name="connsiteY10" fmla="*/ 155171 h 161659"/>
              <a:gd name="connsiteX11" fmla="*/ 88102 w 131919"/>
              <a:gd name="connsiteY11" fmla="*/ 148391 h 161659"/>
              <a:gd name="connsiteX12" fmla="*/ 124493 w 131919"/>
              <a:gd name="connsiteY12" fmla="*/ 107036 h 161659"/>
              <a:gd name="connsiteX13" fmla="*/ 128891 w 131919"/>
              <a:gd name="connsiteY13" fmla="*/ 61806 h 161659"/>
              <a:gd name="connsiteX14" fmla="*/ 117125 w 131919"/>
              <a:gd name="connsiteY14" fmla="*/ 41660 h 161659"/>
              <a:gd name="connsiteX15" fmla="*/ 115300 w 131919"/>
              <a:gd name="connsiteY15" fmla="*/ 29452 h 161659"/>
              <a:gd name="connsiteX16" fmla="*/ 104462 w 131919"/>
              <a:gd name="connsiteY16" fmla="*/ 12535 h 161659"/>
              <a:gd name="connsiteX0" fmla="*/ 112539 w 139996"/>
              <a:gd name="connsiteY0" fmla="*/ 12535 h 161659"/>
              <a:gd name="connsiteX1" fmla="*/ 27232 w 139996"/>
              <a:gd name="connsiteY1" fmla="*/ 8853 h 161659"/>
              <a:gd name="connsiteX2" fmla="*/ 2304 w 139996"/>
              <a:gd name="connsiteY2" fmla="*/ 17842 h 161659"/>
              <a:gd name="connsiteX3" fmla="*/ 13406 w 139996"/>
              <a:gd name="connsiteY3" fmla="*/ 35371 h 161659"/>
              <a:gd name="connsiteX4" fmla="*/ 47275 w 139996"/>
              <a:gd name="connsiteY4" fmla="*/ 41964 h 161659"/>
              <a:gd name="connsiteX5" fmla="*/ 68608 w 139996"/>
              <a:gd name="connsiteY5" fmla="*/ 57956 h 161659"/>
              <a:gd name="connsiteX6" fmla="*/ 80484 w 139996"/>
              <a:gd name="connsiteY6" fmla="*/ 77330 h 161659"/>
              <a:gd name="connsiteX7" fmla="*/ 79275 w 139996"/>
              <a:gd name="connsiteY7" fmla="*/ 90601 h 161659"/>
              <a:gd name="connsiteX8" fmla="*/ 70593 w 139996"/>
              <a:gd name="connsiteY8" fmla="*/ 116339 h 161659"/>
              <a:gd name="connsiteX9" fmla="*/ 33316 w 139996"/>
              <a:gd name="connsiteY9" fmla="*/ 136624 h 161659"/>
              <a:gd name="connsiteX10" fmla="*/ 58342 w 139996"/>
              <a:gd name="connsiteY10" fmla="*/ 155171 h 161659"/>
              <a:gd name="connsiteX11" fmla="*/ 96179 w 139996"/>
              <a:gd name="connsiteY11" fmla="*/ 148391 h 161659"/>
              <a:gd name="connsiteX12" fmla="*/ 132570 w 139996"/>
              <a:gd name="connsiteY12" fmla="*/ 107036 h 161659"/>
              <a:gd name="connsiteX13" fmla="*/ 136968 w 139996"/>
              <a:gd name="connsiteY13" fmla="*/ 61806 h 161659"/>
              <a:gd name="connsiteX14" fmla="*/ 125202 w 139996"/>
              <a:gd name="connsiteY14" fmla="*/ 41660 h 161659"/>
              <a:gd name="connsiteX15" fmla="*/ 123377 w 139996"/>
              <a:gd name="connsiteY15" fmla="*/ 29452 h 161659"/>
              <a:gd name="connsiteX16" fmla="*/ 112539 w 139996"/>
              <a:gd name="connsiteY16" fmla="*/ 12535 h 161659"/>
              <a:gd name="connsiteX0" fmla="*/ 185269 w 212726"/>
              <a:gd name="connsiteY0" fmla="*/ 12535 h 275554"/>
              <a:gd name="connsiteX1" fmla="*/ 99962 w 212726"/>
              <a:gd name="connsiteY1" fmla="*/ 8853 h 275554"/>
              <a:gd name="connsiteX2" fmla="*/ 75034 w 212726"/>
              <a:gd name="connsiteY2" fmla="*/ 17842 h 275554"/>
              <a:gd name="connsiteX3" fmla="*/ 86136 w 212726"/>
              <a:gd name="connsiteY3" fmla="*/ 35371 h 275554"/>
              <a:gd name="connsiteX4" fmla="*/ 120005 w 212726"/>
              <a:gd name="connsiteY4" fmla="*/ 41964 h 275554"/>
              <a:gd name="connsiteX5" fmla="*/ 141338 w 212726"/>
              <a:gd name="connsiteY5" fmla="*/ 57956 h 275554"/>
              <a:gd name="connsiteX6" fmla="*/ 153214 w 212726"/>
              <a:gd name="connsiteY6" fmla="*/ 77330 h 275554"/>
              <a:gd name="connsiteX7" fmla="*/ 152005 w 212726"/>
              <a:gd name="connsiteY7" fmla="*/ 90601 h 275554"/>
              <a:gd name="connsiteX8" fmla="*/ 143323 w 212726"/>
              <a:gd name="connsiteY8" fmla="*/ 116339 h 275554"/>
              <a:gd name="connsiteX9" fmla="*/ 106046 w 212726"/>
              <a:gd name="connsiteY9" fmla="*/ 136624 h 275554"/>
              <a:gd name="connsiteX10" fmla="*/ 10477 w 212726"/>
              <a:gd name="connsiteY10" fmla="*/ 273593 h 275554"/>
              <a:gd name="connsiteX11" fmla="*/ 168909 w 212726"/>
              <a:gd name="connsiteY11" fmla="*/ 148391 h 275554"/>
              <a:gd name="connsiteX12" fmla="*/ 205300 w 212726"/>
              <a:gd name="connsiteY12" fmla="*/ 107036 h 275554"/>
              <a:gd name="connsiteX13" fmla="*/ 209698 w 212726"/>
              <a:gd name="connsiteY13" fmla="*/ 61806 h 275554"/>
              <a:gd name="connsiteX14" fmla="*/ 197932 w 212726"/>
              <a:gd name="connsiteY14" fmla="*/ 41660 h 275554"/>
              <a:gd name="connsiteX15" fmla="*/ 196107 w 212726"/>
              <a:gd name="connsiteY15" fmla="*/ 29452 h 275554"/>
              <a:gd name="connsiteX16" fmla="*/ 185269 w 212726"/>
              <a:gd name="connsiteY16" fmla="*/ 12535 h 275554"/>
              <a:gd name="connsiteX0" fmla="*/ 230692 w 258149"/>
              <a:gd name="connsiteY0" fmla="*/ 12535 h 284665"/>
              <a:gd name="connsiteX1" fmla="*/ 145385 w 258149"/>
              <a:gd name="connsiteY1" fmla="*/ 8853 h 284665"/>
              <a:gd name="connsiteX2" fmla="*/ 120457 w 258149"/>
              <a:gd name="connsiteY2" fmla="*/ 17842 h 284665"/>
              <a:gd name="connsiteX3" fmla="*/ 131559 w 258149"/>
              <a:gd name="connsiteY3" fmla="*/ 35371 h 284665"/>
              <a:gd name="connsiteX4" fmla="*/ 165428 w 258149"/>
              <a:gd name="connsiteY4" fmla="*/ 41964 h 284665"/>
              <a:gd name="connsiteX5" fmla="*/ 186761 w 258149"/>
              <a:gd name="connsiteY5" fmla="*/ 57956 h 284665"/>
              <a:gd name="connsiteX6" fmla="*/ 198637 w 258149"/>
              <a:gd name="connsiteY6" fmla="*/ 77330 h 284665"/>
              <a:gd name="connsiteX7" fmla="*/ 197428 w 258149"/>
              <a:gd name="connsiteY7" fmla="*/ 90601 h 284665"/>
              <a:gd name="connsiteX8" fmla="*/ 188746 w 258149"/>
              <a:gd name="connsiteY8" fmla="*/ 116339 h 284665"/>
              <a:gd name="connsiteX9" fmla="*/ 22141 w 258149"/>
              <a:gd name="connsiteY9" fmla="*/ 214826 h 284665"/>
              <a:gd name="connsiteX10" fmla="*/ 55900 w 258149"/>
              <a:gd name="connsiteY10" fmla="*/ 273593 h 284665"/>
              <a:gd name="connsiteX11" fmla="*/ 214332 w 258149"/>
              <a:gd name="connsiteY11" fmla="*/ 148391 h 284665"/>
              <a:gd name="connsiteX12" fmla="*/ 250723 w 258149"/>
              <a:gd name="connsiteY12" fmla="*/ 107036 h 284665"/>
              <a:gd name="connsiteX13" fmla="*/ 255121 w 258149"/>
              <a:gd name="connsiteY13" fmla="*/ 61806 h 284665"/>
              <a:gd name="connsiteX14" fmla="*/ 243355 w 258149"/>
              <a:gd name="connsiteY14" fmla="*/ 41660 h 284665"/>
              <a:gd name="connsiteX15" fmla="*/ 241530 w 258149"/>
              <a:gd name="connsiteY15" fmla="*/ 29452 h 284665"/>
              <a:gd name="connsiteX16" fmla="*/ 230692 w 258149"/>
              <a:gd name="connsiteY16" fmla="*/ 12535 h 284665"/>
              <a:gd name="connsiteX0" fmla="*/ 230692 w 298638"/>
              <a:gd name="connsiteY0" fmla="*/ 12535 h 279334"/>
              <a:gd name="connsiteX1" fmla="*/ 145385 w 298638"/>
              <a:gd name="connsiteY1" fmla="*/ 8853 h 279334"/>
              <a:gd name="connsiteX2" fmla="*/ 120457 w 298638"/>
              <a:gd name="connsiteY2" fmla="*/ 17842 h 279334"/>
              <a:gd name="connsiteX3" fmla="*/ 131559 w 298638"/>
              <a:gd name="connsiteY3" fmla="*/ 35371 h 279334"/>
              <a:gd name="connsiteX4" fmla="*/ 165428 w 298638"/>
              <a:gd name="connsiteY4" fmla="*/ 41964 h 279334"/>
              <a:gd name="connsiteX5" fmla="*/ 186761 w 298638"/>
              <a:gd name="connsiteY5" fmla="*/ 57956 h 279334"/>
              <a:gd name="connsiteX6" fmla="*/ 198637 w 298638"/>
              <a:gd name="connsiteY6" fmla="*/ 77330 h 279334"/>
              <a:gd name="connsiteX7" fmla="*/ 197428 w 298638"/>
              <a:gd name="connsiteY7" fmla="*/ 90601 h 279334"/>
              <a:gd name="connsiteX8" fmla="*/ 188746 w 298638"/>
              <a:gd name="connsiteY8" fmla="*/ 116339 h 279334"/>
              <a:gd name="connsiteX9" fmla="*/ 22141 w 298638"/>
              <a:gd name="connsiteY9" fmla="*/ 214826 h 279334"/>
              <a:gd name="connsiteX10" fmla="*/ 55900 w 298638"/>
              <a:gd name="connsiteY10" fmla="*/ 273593 h 279334"/>
              <a:gd name="connsiteX11" fmla="*/ 289129 w 298638"/>
              <a:gd name="connsiteY11" fmla="*/ 249272 h 279334"/>
              <a:gd name="connsiteX12" fmla="*/ 250723 w 298638"/>
              <a:gd name="connsiteY12" fmla="*/ 107036 h 279334"/>
              <a:gd name="connsiteX13" fmla="*/ 255121 w 298638"/>
              <a:gd name="connsiteY13" fmla="*/ 61806 h 279334"/>
              <a:gd name="connsiteX14" fmla="*/ 243355 w 298638"/>
              <a:gd name="connsiteY14" fmla="*/ 41660 h 279334"/>
              <a:gd name="connsiteX15" fmla="*/ 241530 w 298638"/>
              <a:gd name="connsiteY15" fmla="*/ 29452 h 279334"/>
              <a:gd name="connsiteX16" fmla="*/ 230692 w 298638"/>
              <a:gd name="connsiteY16" fmla="*/ 12535 h 279334"/>
              <a:gd name="connsiteX0" fmla="*/ 224692 w 292638"/>
              <a:gd name="connsiteY0" fmla="*/ 12535 h 292350"/>
              <a:gd name="connsiteX1" fmla="*/ 139385 w 292638"/>
              <a:gd name="connsiteY1" fmla="*/ 8853 h 292350"/>
              <a:gd name="connsiteX2" fmla="*/ 114457 w 292638"/>
              <a:gd name="connsiteY2" fmla="*/ 17842 h 292350"/>
              <a:gd name="connsiteX3" fmla="*/ 125559 w 292638"/>
              <a:gd name="connsiteY3" fmla="*/ 35371 h 292350"/>
              <a:gd name="connsiteX4" fmla="*/ 159428 w 292638"/>
              <a:gd name="connsiteY4" fmla="*/ 41964 h 292350"/>
              <a:gd name="connsiteX5" fmla="*/ 180761 w 292638"/>
              <a:gd name="connsiteY5" fmla="*/ 57956 h 292350"/>
              <a:gd name="connsiteX6" fmla="*/ 192637 w 292638"/>
              <a:gd name="connsiteY6" fmla="*/ 77330 h 292350"/>
              <a:gd name="connsiteX7" fmla="*/ 191428 w 292638"/>
              <a:gd name="connsiteY7" fmla="*/ 90601 h 292350"/>
              <a:gd name="connsiteX8" fmla="*/ 182746 w 292638"/>
              <a:gd name="connsiteY8" fmla="*/ 116339 h 292350"/>
              <a:gd name="connsiteX9" fmla="*/ 16141 w 292638"/>
              <a:gd name="connsiteY9" fmla="*/ 214826 h 292350"/>
              <a:gd name="connsiteX10" fmla="*/ 85900 w 292638"/>
              <a:gd name="connsiteY10" fmla="*/ 286609 h 292350"/>
              <a:gd name="connsiteX11" fmla="*/ 283129 w 292638"/>
              <a:gd name="connsiteY11" fmla="*/ 249272 h 292350"/>
              <a:gd name="connsiteX12" fmla="*/ 244723 w 292638"/>
              <a:gd name="connsiteY12" fmla="*/ 107036 h 292350"/>
              <a:gd name="connsiteX13" fmla="*/ 249121 w 292638"/>
              <a:gd name="connsiteY13" fmla="*/ 61806 h 292350"/>
              <a:gd name="connsiteX14" fmla="*/ 237355 w 292638"/>
              <a:gd name="connsiteY14" fmla="*/ 41660 h 292350"/>
              <a:gd name="connsiteX15" fmla="*/ 235530 w 292638"/>
              <a:gd name="connsiteY15" fmla="*/ 29452 h 292350"/>
              <a:gd name="connsiteX16" fmla="*/ 224692 w 292638"/>
              <a:gd name="connsiteY16" fmla="*/ 12535 h 292350"/>
              <a:gd name="connsiteX0" fmla="*/ 224692 w 370323"/>
              <a:gd name="connsiteY0" fmla="*/ 12535 h 292350"/>
              <a:gd name="connsiteX1" fmla="*/ 139385 w 370323"/>
              <a:gd name="connsiteY1" fmla="*/ 8853 h 292350"/>
              <a:gd name="connsiteX2" fmla="*/ 114457 w 370323"/>
              <a:gd name="connsiteY2" fmla="*/ 17842 h 292350"/>
              <a:gd name="connsiteX3" fmla="*/ 125559 w 370323"/>
              <a:gd name="connsiteY3" fmla="*/ 35371 h 292350"/>
              <a:gd name="connsiteX4" fmla="*/ 159428 w 370323"/>
              <a:gd name="connsiteY4" fmla="*/ 41964 h 292350"/>
              <a:gd name="connsiteX5" fmla="*/ 180761 w 370323"/>
              <a:gd name="connsiteY5" fmla="*/ 57956 h 292350"/>
              <a:gd name="connsiteX6" fmla="*/ 192637 w 370323"/>
              <a:gd name="connsiteY6" fmla="*/ 77330 h 292350"/>
              <a:gd name="connsiteX7" fmla="*/ 191428 w 370323"/>
              <a:gd name="connsiteY7" fmla="*/ 90601 h 292350"/>
              <a:gd name="connsiteX8" fmla="*/ 182746 w 370323"/>
              <a:gd name="connsiteY8" fmla="*/ 116339 h 292350"/>
              <a:gd name="connsiteX9" fmla="*/ 16141 w 370323"/>
              <a:gd name="connsiteY9" fmla="*/ 214826 h 292350"/>
              <a:gd name="connsiteX10" fmla="*/ 85900 w 370323"/>
              <a:gd name="connsiteY10" fmla="*/ 286609 h 292350"/>
              <a:gd name="connsiteX11" fmla="*/ 283129 w 370323"/>
              <a:gd name="connsiteY11" fmla="*/ 249272 h 292350"/>
              <a:gd name="connsiteX12" fmla="*/ 364655 w 370323"/>
              <a:gd name="connsiteY12" fmla="*/ 80858 h 292350"/>
              <a:gd name="connsiteX13" fmla="*/ 249121 w 370323"/>
              <a:gd name="connsiteY13" fmla="*/ 61806 h 292350"/>
              <a:gd name="connsiteX14" fmla="*/ 237355 w 370323"/>
              <a:gd name="connsiteY14" fmla="*/ 41660 h 292350"/>
              <a:gd name="connsiteX15" fmla="*/ 235530 w 370323"/>
              <a:gd name="connsiteY15" fmla="*/ 29452 h 292350"/>
              <a:gd name="connsiteX16" fmla="*/ 224692 w 370323"/>
              <a:gd name="connsiteY16" fmla="*/ 12535 h 292350"/>
              <a:gd name="connsiteX0" fmla="*/ 224692 w 371239"/>
              <a:gd name="connsiteY0" fmla="*/ 77477 h 357292"/>
              <a:gd name="connsiteX1" fmla="*/ 139385 w 371239"/>
              <a:gd name="connsiteY1" fmla="*/ 73795 h 357292"/>
              <a:gd name="connsiteX2" fmla="*/ 114457 w 371239"/>
              <a:gd name="connsiteY2" fmla="*/ 82784 h 357292"/>
              <a:gd name="connsiteX3" fmla="*/ 125559 w 371239"/>
              <a:gd name="connsiteY3" fmla="*/ 100313 h 357292"/>
              <a:gd name="connsiteX4" fmla="*/ 159428 w 371239"/>
              <a:gd name="connsiteY4" fmla="*/ 106906 h 357292"/>
              <a:gd name="connsiteX5" fmla="*/ 180761 w 371239"/>
              <a:gd name="connsiteY5" fmla="*/ 122898 h 357292"/>
              <a:gd name="connsiteX6" fmla="*/ 192637 w 371239"/>
              <a:gd name="connsiteY6" fmla="*/ 142272 h 357292"/>
              <a:gd name="connsiteX7" fmla="*/ 191428 w 371239"/>
              <a:gd name="connsiteY7" fmla="*/ 155543 h 357292"/>
              <a:gd name="connsiteX8" fmla="*/ 182746 w 371239"/>
              <a:gd name="connsiteY8" fmla="*/ 181281 h 357292"/>
              <a:gd name="connsiteX9" fmla="*/ 16141 w 371239"/>
              <a:gd name="connsiteY9" fmla="*/ 279768 h 357292"/>
              <a:gd name="connsiteX10" fmla="*/ 85900 w 371239"/>
              <a:gd name="connsiteY10" fmla="*/ 351551 h 357292"/>
              <a:gd name="connsiteX11" fmla="*/ 283129 w 371239"/>
              <a:gd name="connsiteY11" fmla="*/ 314214 h 357292"/>
              <a:gd name="connsiteX12" fmla="*/ 364655 w 371239"/>
              <a:gd name="connsiteY12" fmla="*/ 145800 h 357292"/>
              <a:gd name="connsiteX13" fmla="*/ 322632 w 371239"/>
              <a:gd name="connsiteY13" fmla="*/ 6442 h 357292"/>
              <a:gd name="connsiteX14" fmla="*/ 237355 w 371239"/>
              <a:gd name="connsiteY14" fmla="*/ 106602 h 357292"/>
              <a:gd name="connsiteX15" fmla="*/ 235530 w 371239"/>
              <a:gd name="connsiteY15" fmla="*/ 94394 h 357292"/>
              <a:gd name="connsiteX16" fmla="*/ 224692 w 371239"/>
              <a:gd name="connsiteY16" fmla="*/ 77477 h 357292"/>
              <a:gd name="connsiteX0" fmla="*/ 224692 w 371239"/>
              <a:gd name="connsiteY0" fmla="*/ 79603 h 359418"/>
              <a:gd name="connsiteX1" fmla="*/ 139385 w 371239"/>
              <a:gd name="connsiteY1" fmla="*/ 75921 h 359418"/>
              <a:gd name="connsiteX2" fmla="*/ 114457 w 371239"/>
              <a:gd name="connsiteY2" fmla="*/ 84910 h 359418"/>
              <a:gd name="connsiteX3" fmla="*/ 125559 w 371239"/>
              <a:gd name="connsiteY3" fmla="*/ 102439 h 359418"/>
              <a:gd name="connsiteX4" fmla="*/ 159428 w 371239"/>
              <a:gd name="connsiteY4" fmla="*/ 109032 h 359418"/>
              <a:gd name="connsiteX5" fmla="*/ 180761 w 371239"/>
              <a:gd name="connsiteY5" fmla="*/ 125024 h 359418"/>
              <a:gd name="connsiteX6" fmla="*/ 192637 w 371239"/>
              <a:gd name="connsiteY6" fmla="*/ 144398 h 359418"/>
              <a:gd name="connsiteX7" fmla="*/ 191428 w 371239"/>
              <a:gd name="connsiteY7" fmla="*/ 157669 h 359418"/>
              <a:gd name="connsiteX8" fmla="*/ 182746 w 371239"/>
              <a:gd name="connsiteY8" fmla="*/ 183407 h 359418"/>
              <a:gd name="connsiteX9" fmla="*/ 16141 w 371239"/>
              <a:gd name="connsiteY9" fmla="*/ 281894 h 359418"/>
              <a:gd name="connsiteX10" fmla="*/ 85900 w 371239"/>
              <a:gd name="connsiteY10" fmla="*/ 353677 h 359418"/>
              <a:gd name="connsiteX11" fmla="*/ 283129 w 371239"/>
              <a:gd name="connsiteY11" fmla="*/ 316340 h 359418"/>
              <a:gd name="connsiteX12" fmla="*/ 364655 w 371239"/>
              <a:gd name="connsiteY12" fmla="*/ 147926 h 359418"/>
              <a:gd name="connsiteX13" fmla="*/ 322632 w 371239"/>
              <a:gd name="connsiteY13" fmla="*/ 8568 h 359418"/>
              <a:gd name="connsiteX14" fmla="*/ 235530 w 371239"/>
              <a:gd name="connsiteY14" fmla="*/ 96520 h 359418"/>
              <a:gd name="connsiteX15" fmla="*/ 224692 w 371239"/>
              <a:gd name="connsiteY15" fmla="*/ 79603 h 359418"/>
              <a:gd name="connsiteX0" fmla="*/ 224692 w 371239"/>
              <a:gd name="connsiteY0" fmla="*/ 368296 h 648111"/>
              <a:gd name="connsiteX1" fmla="*/ 139385 w 371239"/>
              <a:gd name="connsiteY1" fmla="*/ 364614 h 648111"/>
              <a:gd name="connsiteX2" fmla="*/ 114457 w 371239"/>
              <a:gd name="connsiteY2" fmla="*/ 373603 h 648111"/>
              <a:gd name="connsiteX3" fmla="*/ 125559 w 371239"/>
              <a:gd name="connsiteY3" fmla="*/ 391132 h 648111"/>
              <a:gd name="connsiteX4" fmla="*/ 159428 w 371239"/>
              <a:gd name="connsiteY4" fmla="*/ 397725 h 648111"/>
              <a:gd name="connsiteX5" fmla="*/ 180761 w 371239"/>
              <a:gd name="connsiteY5" fmla="*/ 413717 h 648111"/>
              <a:gd name="connsiteX6" fmla="*/ 192637 w 371239"/>
              <a:gd name="connsiteY6" fmla="*/ 433091 h 648111"/>
              <a:gd name="connsiteX7" fmla="*/ 191428 w 371239"/>
              <a:gd name="connsiteY7" fmla="*/ 446362 h 648111"/>
              <a:gd name="connsiteX8" fmla="*/ 182746 w 371239"/>
              <a:gd name="connsiteY8" fmla="*/ 472100 h 648111"/>
              <a:gd name="connsiteX9" fmla="*/ 16141 w 371239"/>
              <a:gd name="connsiteY9" fmla="*/ 570587 h 648111"/>
              <a:gd name="connsiteX10" fmla="*/ 85900 w 371239"/>
              <a:gd name="connsiteY10" fmla="*/ 642370 h 648111"/>
              <a:gd name="connsiteX11" fmla="*/ 283129 w 371239"/>
              <a:gd name="connsiteY11" fmla="*/ 605033 h 648111"/>
              <a:gd name="connsiteX12" fmla="*/ 364655 w 371239"/>
              <a:gd name="connsiteY12" fmla="*/ 436619 h 648111"/>
              <a:gd name="connsiteX13" fmla="*/ 322632 w 371239"/>
              <a:gd name="connsiteY13" fmla="*/ 297261 h 648111"/>
              <a:gd name="connsiteX14" fmla="*/ 348827 w 371239"/>
              <a:gd name="connsiteY14" fmla="*/ 11839 h 648111"/>
              <a:gd name="connsiteX15" fmla="*/ 224692 w 371239"/>
              <a:gd name="connsiteY15" fmla="*/ 368296 h 648111"/>
              <a:gd name="connsiteX0" fmla="*/ 297419 w 371239"/>
              <a:gd name="connsiteY0" fmla="*/ 12535 h 845882"/>
              <a:gd name="connsiteX1" fmla="*/ 139385 w 371239"/>
              <a:gd name="connsiteY1" fmla="*/ 562385 h 845882"/>
              <a:gd name="connsiteX2" fmla="*/ 114457 w 371239"/>
              <a:gd name="connsiteY2" fmla="*/ 571374 h 845882"/>
              <a:gd name="connsiteX3" fmla="*/ 125559 w 371239"/>
              <a:gd name="connsiteY3" fmla="*/ 588903 h 845882"/>
              <a:gd name="connsiteX4" fmla="*/ 159428 w 371239"/>
              <a:gd name="connsiteY4" fmla="*/ 595496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14457 w 371239"/>
              <a:gd name="connsiteY2" fmla="*/ 571374 h 845882"/>
              <a:gd name="connsiteX3" fmla="*/ 125559 w 371239"/>
              <a:gd name="connsiteY3" fmla="*/ 588903 h 845882"/>
              <a:gd name="connsiteX4" fmla="*/ 159428 w 371239"/>
              <a:gd name="connsiteY4" fmla="*/ 595496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5559 w 371239"/>
              <a:gd name="connsiteY3" fmla="*/ 588903 h 845882"/>
              <a:gd name="connsiteX4" fmla="*/ 159428 w 371239"/>
              <a:gd name="connsiteY4" fmla="*/ 595496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59428 w 371239"/>
              <a:gd name="connsiteY4" fmla="*/ 595496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65885 w 371239"/>
              <a:gd name="connsiteY4" fmla="*/ 453881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65885 w 371239"/>
              <a:gd name="connsiteY4" fmla="*/ 453881 h 845882"/>
              <a:gd name="connsiteX5" fmla="*/ 147534 w 371239"/>
              <a:gd name="connsiteY5" fmla="*/ 579172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65885 w 371239"/>
              <a:gd name="connsiteY4" fmla="*/ 453881 h 845882"/>
              <a:gd name="connsiteX5" fmla="*/ 147534 w 371239"/>
              <a:gd name="connsiteY5" fmla="*/ 579172 h 845882"/>
              <a:gd name="connsiteX6" fmla="*/ 170227 w 371239"/>
              <a:gd name="connsiteY6" fmla="*/ 614538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65885 w 371239"/>
              <a:gd name="connsiteY4" fmla="*/ 453881 h 845882"/>
              <a:gd name="connsiteX5" fmla="*/ 147534 w 371239"/>
              <a:gd name="connsiteY5" fmla="*/ 579172 h 845882"/>
              <a:gd name="connsiteX6" fmla="*/ 170227 w 371239"/>
              <a:gd name="connsiteY6" fmla="*/ 614538 h 845882"/>
              <a:gd name="connsiteX7" fmla="*/ 182746 w 371239"/>
              <a:gd name="connsiteY7" fmla="*/ 669871 h 845882"/>
              <a:gd name="connsiteX8" fmla="*/ 16141 w 371239"/>
              <a:gd name="connsiteY8" fmla="*/ 768358 h 845882"/>
              <a:gd name="connsiteX9" fmla="*/ 85900 w 371239"/>
              <a:gd name="connsiteY9" fmla="*/ 840141 h 845882"/>
              <a:gd name="connsiteX10" fmla="*/ 283129 w 371239"/>
              <a:gd name="connsiteY10" fmla="*/ 802804 h 845882"/>
              <a:gd name="connsiteX11" fmla="*/ 364655 w 371239"/>
              <a:gd name="connsiteY11" fmla="*/ 634390 h 845882"/>
              <a:gd name="connsiteX12" fmla="*/ 322632 w 371239"/>
              <a:gd name="connsiteY12" fmla="*/ 495032 h 845882"/>
              <a:gd name="connsiteX13" fmla="*/ 348827 w 371239"/>
              <a:gd name="connsiteY13" fmla="*/ 209610 h 845882"/>
              <a:gd name="connsiteX14" fmla="*/ 297419 w 371239"/>
              <a:gd name="connsiteY14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40451 w 364156"/>
              <a:gd name="connsiteY5" fmla="*/ 579172 h 845882"/>
              <a:gd name="connsiteX6" fmla="*/ 163144 w 364156"/>
              <a:gd name="connsiteY6" fmla="*/ 614538 h 845882"/>
              <a:gd name="connsiteX7" fmla="*/ 133167 w 364156"/>
              <a:gd name="connsiteY7" fmla="*/ 727865 h 845882"/>
              <a:gd name="connsiteX8" fmla="*/ 9058 w 364156"/>
              <a:gd name="connsiteY8" fmla="*/ 768358 h 845882"/>
              <a:gd name="connsiteX9" fmla="*/ 78817 w 364156"/>
              <a:gd name="connsiteY9" fmla="*/ 840141 h 845882"/>
              <a:gd name="connsiteX10" fmla="*/ 276046 w 364156"/>
              <a:gd name="connsiteY10" fmla="*/ 802804 h 845882"/>
              <a:gd name="connsiteX11" fmla="*/ 357572 w 364156"/>
              <a:gd name="connsiteY11" fmla="*/ 634390 h 845882"/>
              <a:gd name="connsiteX12" fmla="*/ 315549 w 364156"/>
              <a:gd name="connsiteY12" fmla="*/ 495032 h 845882"/>
              <a:gd name="connsiteX13" fmla="*/ 341744 w 364156"/>
              <a:gd name="connsiteY13" fmla="*/ 209610 h 845882"/>
              <a:gd name="connsiteX14" fmla="*/ 290336 w 364156"/>
              <a:gd name="connsiteY14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40451 w 364156"/>
              <a:gd name="connsiteY5" fmla="*/ 579172 h 845882"/>
              <a:gd name="connsiteX6" fmla="*/ 163144 w 364156"/>
              <a:gd name="connsiteY6" fmla="*/ 614538 h 845882"/>
              <a:gd name="connsiteX7" fmla="*/ 158674 w 364156"/>
              <a:gd name="connsiteY7" fmla="*/ 670202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40451 w 364156"/>
              <a:gd name="connsiteY5" fmla="*/ 579172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3198 w 364156"/>
              <a:gd name="connsiteY5" fmla="*/ 568260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3198 w 364156"/>
              <a:gd name="connsiteY5" fmla="*/ 568260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3198 w 364156"/>
              <a:gd name="connsiteY5" fmla="*/ 568260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61463 w 364156"/>
              <a:gd name="connsiteY6" fmla="*/ 648852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61463 w 364156"/>
              <a:gd name="connsiteY6" fmla="*/ 648852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0579"/>
              <a:gd name="connsiteY0" fmla="*/ 31582 h 890161"/>
              <a:gd name="connsiteX1" fmla="*/ 204468 w 360579"/>
              <a:gd name="connsiteY1" fmla="*/ 39339 h 890161"/>
              <a:gd name="connsiteX2" fmla="*/ 150678 w 360579"/>
              <a:gd name="connsiteY2" fmla="*/ 140176 h 890161"/>
              <a:gd name="connsiteX3" fmla="*/ 115658 w 360579"/>
              <a:gd name="connsiteY3" fmla="*/ 356445 h 890161"/>
              <a:gd name="connsiteX4" fmla="*/ 146615 w 360579"/>
              <a:gd name="connsiteY4" fmla="*/ 472402 h 890161"/>
              <a:gd name="connsiteX5" fmla="*/ 154319 w 360579"/>
              <a:gd name="connsiteY5" fmla="*/ 564431 h 890161"/>
              <a:gd name="connsiteX6" fmla="*/ 149836 w 360579"/>
              <a:gd name="connsiteY6" fmla="*/ 655935 h 890161"/>
              <a:gd name="connsiteX7" fmla="*/ 159221 w 360579"/>
              <a:gd name="connsiteY7" fmla="*/ 713650 h 890161"/>
              <a:gd name="connsiteX8" fmla="*/ 133167 w 360579"/>
              <a:gd name="connsiteY8" fmla="*/ 746912 h 890161"/>
              <a:gd name="connsiteX9" fmla="*/ 9058 w 360579"/>
              <a:gd name="connsiteY9" fmla="*/ 787405 h 890161"/>
              <a:gd name="connsiteX10" fmla="*/ 78817 w 360579"/>
              <a:gd name="connsiteY10" fmla="*/ 859188 h 890161"/>
              <a:gd name="connsiteX11" fmla="*/ 297508 w 360579"/>
              <a:gd name="connsiteY11" fmla="*/ 862626 h 890161"/>
              <a:gd name="connsiteX12" fmla="*/ 357572 w 360579"/>
              <a:gd name="connsiteY12" fmla="*/ 653437 h 890161"/>
              <a:gd name="connsiteX13" fmla="*/ 315549 w 360579"/>
              <a:gd name="connsiteY13" fmla="*/ 514079 h 890161"/>
              <a:gd name="connsiteX14" fmla="*/ 341744 w 360579"/>
              <a:gd name="connsiteY14" fmla="*/ 228657 h 890161"/>
              <a:gd name="connsiteX15" fmla="*/ 290336 w 360579"/>
              <a:gd name="connsiteY15" fmla="*/ 31582 h 890161"/>
              <a:gd name="connsiteX0" fmla="*/ 290336 w 360579"/>
              <a:gd name="connsiteY0" fmla="*/ 31582 h 899385"/>
              <a:gd name="connsiteX1" fmla="*/ 204468 w 360579"/>
              <a:gd name="connsiteY1" fmla="*/ 39339 h 899385"/>
              <a:gd name="connsiteX2" fmla="*/ 150678 w 360579"/>
              <a:gd name="connsiteY2" fmla="*/ 140176 h 899385"/>
              <a:gd name="connsiteX3" fmla="*/ 115658 w 360579"/>
              <a:gd name="connsiteY3" fmla="*/ 356445 h 899385"/>
              <a:gd name="connsiteX4" fmla="*/ 146615 w 360579"/>
              <a:gd name="connsiteY4" fmla="*/ 472402 h 899385"/>
              <a:gd name="connsiteX5" fmla="*/ 154319 w 360579"/>
              <a:gd name="connsiteY5" fmla="*/ 564431 h 899385"/>
              <a:gd name="connsiteX6" fmla="*/ 149836 w 360579"/>
              <a:gd name="connsiteY6" fmla="*/ 655935 h 899385"/>
              <a:gd name="connsiteX7" fmla="*/ 159221 w 360579"/>
              <a:gd name="connsiteY7" fmla="*/ 713650 h 899385"/>
              <a:gd name="connsiteX8" fmla="*/ 133167 w 360579"/>
              <a:gd name="connsiteY8" fmla="*/ 746912 h 899385"/>
              <a:gd name="connsiteX9" fmla="*/ 9058 w 360579"/>
              <a:gd name="connsiteY9" fmla="*/ 787405 h 899385"/>
              <a:gd name="connsiteX10" fmla="*/ 78817 w 360579"/>
              <a:gd name="connsiteY10" fmla="*/ 859188 h 899385"/>
              <a:gd name="connsiteX11" fmla="*/ 146637 w 360579"/>
              <a:gd name="connsiteY11" fmla="*/ 873992 h 899385"/>
              <a:gd name="connsiteX12" fmla="*/ 297508 w 360579"/>
              <a:gd name="connsiteY12" fmla="*/ 862626 h 899385"/>
              <a:gd name="connsiteX13" fmla="*/ 357572 w 360579"/>
              <a:gd name="connsiteY13" fmla="*/ 653437 h 899385"/>
              <a:gd name="connsiteX14" fmla="*/ 315549 w 360579"/>
              <a:gd name="connsiteY14" fmla="*/ 514079 h 899385"/>
              <a:gd name="connsiteX15" fmla="*/ 341744 w 360579"/>
              <a:gd name="connsiteY15" fmla="*/ 228657 h 899385"/>
              <a:gd name="connsiteX16" fmla="*/ 290336 w 360579"/>
              <a:gd name="connsiteY16" fmla="*/ 31582 h 899385"/>
              <a:gd name="connsiteX0" fmla="*/ 290336 w 360579"/>
              <a:gd name="connsiteY0" fmla="*/ 31582 h 1016265"/>
              <a:gd name="connsiteX1" fmla="*/ 204468 w 360579"/>
              <a:gd name="connsiteY1" fmla="*/ 39339 h 1016265"/>
              <a:gd name="connsiteX2" fmla="*/ 150678 w 360579"/>
              <a:gd name="connsiteY2" fmla="*/ 140176 h 1016265"/>
              <a:gd name="connsiteX3" fmla="*/ 115658 w 360579"/>
              <a:gd name="connsiteY3" fmla="*/ 356445 h 1016265"/>
              <a:gd name="connsiteX4" fmla="*/ 146615 w 360579"/>
              <a:gd name="connsiteY4" fmla="*/ 472402 h 1016265"/>
              <a:gd name="connsiteX5" fmla="*/ 154319 w 360579"/>
              <a:gd name="connsiteY5" fmla="*/ 564431 h 1016265"/>
              <a:gd name="connsiteX6" fmla="*/ 149836 w 360579"/>
              <a:gd name="connsiteY6" fmla="*/ 655935 h 1016265"/>
              <a:gd name="connsiteX7" fmla="*/ 159221 w 360579"/>
              <a:gd name="connsiteY7" fmla="*/ 713650 h 1016265"/>
              <a:gd name="connsiteX8" fmla="*/ 133167 w 360579"/>
              <a:gd name="connsiteY8" fmla="*/ 746912 h 1016265"/>
              <a:gd name="connsiteX9" fmla="*/ 9058 w 360579"/>
              <a:gd name="connsiteY9" fmla="*/ 787405 h 1016265"/>
              <a:gd name="connsiteX10" fmla="*/ 78817 w 360579"/>
              <a:gd name="connsiteY10" fmla="*/ 859188 h 1016265"/>
              <a:gd name="connsiteX11" fmla="*/ 321467 w 360579"/>
              <a:gd name="connsiteY11" fmla="*/ 1015692 h 1016265"/>
              <a:gd name="connsiteX12" fmla="*/ 297508 w 360579"/>
              <a:gd name="connsiteY12" fmla="*/ 862626 h 1016265"/>
              <a:gd name="connsiteX13" fmla="*/ 357572 w 360579"/>
              <a:gd name="connsiteY13" fmla="*/ 653437 h 1016265"/>
              <a:gd name="connsiteX14" fmla="*/ 315549 w 360579"/>
              <a:gd name="connsiteY14" fmla="*/ 514079 h 1016265"/>
              <a:gd name="connsiteX15" fmla="*/ 341744 w 360579"/>
              <a:gd name="connsiteY15" fmla="*/ 228657 h 1016265"/>
              <a:gd name="connsiteX16" fmla="*/ 290336 w 360579"/>
              <a:gd name="connsiteY16" fmla="*/ 31582 h 1016265"/>
              <a:gd name="connsiteX0" fmla="*/ 290336 w 360579"/>
              <a:gd name="connsiteY0" fmla="*/ 31582 h 1026727"/>
              <a:gd name="connsiteX1" fmla="*/ 204468 w 360579"/>
              <a:gd name="connsiteY1" fmla="*/ 39339 h 1026727"/>
              <a:gd name="connsiteX2" fmla="*/ 150678 w 360579"/>
              <a:gd name="connsiteY2" fmla="*/ 140176 h 1026727"/>
              <a:gd name="connsiteX3" fmla="*/ 115658 w 360579"/>
              <a:gd name="connsiteY3" fmla="*/ 356445 h 1026727"/>
              <a:gd name="connsiteX4" fmla="*/ 146615 w 360579"/>
              <a:gd name="connsiteY4" fmla="*/ 472402 h 1026727"/>
              <a:gd name="connsiteX5" fmla="*/ 154319 w 360579"/>
              <a:gd name="connsiteY5" fmla="*/ 564431 h 1026727"/>
              <a:gd name="connsiteX6" fmla="*/ 149836 w 360579"/>
              <a:gd name="connsiteY6" fmla="*/ 655935 h 1026727"/>
              <a:gd name="connsiteX7" fmla="*/ 159221 w 360579"/>
              <a:gd name="connsiteY7" fmla="*/ 713650 h 1026727"/>
              <a:gd name="connsiteX8" fmla="*/ 133167 w 360579"/>
              <a:gd name="connsiteY8" fmla="*/ 746912 h 1026727"/>
              <a:gd name="connsiteX9" fmla="*/ 9058 w 360579"/>
              <a:gd name="connsiteY9" fmla="*/ 787405 h 1026727"/>
              <a:gd name="connsiteX10" fmla="*/ 78817 w 360579"/>
              <a:gd name="connsiteY10" fmla="*/ 859188 h 1026727"/>
              <a:gd name="connsiteX11" fmla="*/ 321467 w 360579"/>
              <a:gd name="connsiteY11" fmla="*/ 1015692 h 1026727"/>
              <a:gd name="connsiteX12" fmla="*/ 297909 w 360579"/>
              <a:gd name="connsiteY12" fmla="*/ 925398 h 1026727"/>
              <a:gd name="connsiteX13" fmla="*/ 297508 w 360579"/>
              <a:gd name="connsiteY13" fmla="*/ 862626 h 1026727"/>
              <a:gd name="connsiteX14" fmla="*/ 357572 w 360579"/>
              <a:gd name="connsiteY14" fmla="*/ 653437 h 1026727"/>
              <a:gd name="connsiteX15" fmla="*/ 315549 w 360579"/>
              <a:gd name="connsiteY15" fmla="*/ 514079 h 1026727"/>
              <a:gd name="connsiteX16" fmla="*/ 341744 w 360579"/>
              <a:gd name="connsiteY16" fmla="*/ 228657 h 1026727"/>
              <a:gd name="connsiteX17" fmla="*/ 290336 w 360579"/>
              <a:gd name="connsiteY17" fmla="*/ 31582 h 1026727"/>
              <a:gd name="connsiteX0" fmla="*/ 290336 w 360579"/>
              <a:gd name="connsiteY0" fmla="*/ 31582 h 1028158"/>
              <a:gd name="connsiteX1" fmla="*/ 204468 w 360579"/>
              <a:gd name="connsiteY1" fmla="*/ 39339 h 1028158"/>
              <a:gd name="connsiteX2" fmla="*/ 150678 w 360579"/>
              <a:gd name="connsiteY2" fmla="*/ 140176 h 1028158"/>
              <a:gd name="connsiteX3" fmla="*/ 115658 w 360579"/>
              <a:gd name="connsiteY3" fmla="*/ 356445 h 1028158"/>
              <a:gd name="connsiteX4" fmla="*/ 146615 w 360579"/>
              <a:gd name="connsiteY4" fmla="*/ 472402 h 1028158"/>
              <a:gd name="connsiteX5" fmla="*/ 154319 w 360579"/>
              <a:gd name="connsiteY5" fmla="*/ 564431 h 1028158"/>
              <a:gd name="connsiteX6" fmla="*/ 149836 w 360579"/>
              <a:gd name="connsiteY6" fmla="*/ 655935 h 1028158"/>
              <a:gd name="connsiteX7" fmla="*/ 159221 w 360579"/>
              <a:gd name="connsiteY7" fmla="*/ 713650 h 1028158"/>
              <a:gd name="connsiteX8" fmla="*/ 133167 w 360579"/>
              <a:gd name="connsiteY8" fmla="*/ 746912 h 1028158"/>
              <a:gd name="connsiteX9" fmla="*/ 9058 w 360579"/>
              <a:gd name="connsiteY9" fmla="*/ 787405 h 1028158"/>
              <a:gd name="connsiteX10" fmla="*/ 78817 w 360579"/>
              <a:gd name="connsiteY10" fmla="*/ 859188 h 1028158"/>
              <a:gd name="connsiteX11" fmla="*/ 321467 w 360579"/>
              <a:gd name="connsiteY11" fmla="*/ 1015692 h 1028158"/>
              <a:gd name="connsiteX12" fmla="*/ 305570 w 360579"/>
              <a:gd name="connsiteY12" fmla="*/ 933982 h 1028158"/>
              <a:gd name="connsiteX13" fmla="*/ 297508 w 360579"/>
              <a:gd name="connsiteY13" fmla="*/ 862626 h 1028158"/>
              <a:gd name="connsiteX14" fmla="*/ 357572 w 360579"/>
              <a:gd name="connsiteY14" fmla="*/ 653437 h 1028158"/>
              <a:gd name="connsiteX15" fmla="*/ 315549 w 360579"/>
              <a:gd name="connsiteY15" fmla="*/ 514079 h 1028158"/>
              <a:gd name="connsiteX16" fmla="*/ 341744 w 360579"/>
              <a:gd name="connsiteY16" fmla="*/ 228657 h 1028158"/>
              <a:gd name="connsiteX17" fmla="*/ 290336 w 360579"/>
              <a:gd name="connsiteY17" fmla="*/ 31582 h 1028158"/>
              <a:gd name="connsiteX0" fmla="*/ 290336 w 359259"/>
              <a:gd name="connsiteY0" fmla="*/ 31582 h 1028158"/>
              <a:gd name="connsiteX1" fmla="*/ 204468 w 359259"/>
              <a:gd name="connsiteY1" fmla="*/ 39339 h 1028158"/>
              <a:gd name="connsiteX2" fmla="*/ 150678 w 359259"/>
              <a:gd name="connsiteY2" fmla="*/ 140176 h 1028158"/>
              <a:gd name="connsiteX3" fmla="*/ 115658 w 359259"/>
              <a:gd name="connsiteY3" fmla="*/ 356445 h 1028158"/>
              <a:gd name="connsiteX4" fmla="*/ 146615 w 359259"/>
              <a:gd name="connsiteY4" fmla="*/ 472402 h 1028158"/>
              <a:gd name="connsiteX5" fmla="*/ 154319 w 359259"/>
              <a:gd name="connsiteY5" fmla="*/ 564431 h 1028158"/>
              <a:gd name="connsiteX6" fmla="*/ 149836 w 359259"/>
              <a:gd name="connsiteY6" fmla="*/ 655935 h 1028158"/>
              <a:gd name="connsiteX7" fmla="*/ 159221 w 359259"/>
              <a:gd name="connsiteY7" fmla="*/ 713650 h 1028158"/>
              <a:gd name="connsiteX8" fmla="*/ 133167 w 359259"/>
              <a:gd name="connsiteY8" fmla="*/ 746912 h 1028158"/>
              <a:gd name="connsiteX9" fmla="*/ 9058 w 359259"/>
              <a:gd name="connsiteY9" fmla="*/ 787405 h 1028158"/>
              <a:gd name="connsiteX10" fmla="*/ 78817 w 359259"/>
              <a:gd name="connsiteY10" fmla="*/ 859188 h 1028158"/>
              <a:gd name="connsiteX11" fmla="*/ 321467 w 359259"/>
              <a:gd name="connsiteY11" fmla="*/ 1015692 h 1028158"/>
              <a:gd name="connsiteX12" fmla="*/ 305570 w 359259"/>
              <a:gd name="connsiteY12" fmla="*/ 933982 h 1028158"/>
              <a:gd name="connsiteX13" fmla="*/ 322453 w 359259"/>
              <a:gd name="connsiteY13" fmla="*/ 861342 h 1028158"/>
              <a:gd name="connsiteX14" fmla="*/ 357572 w 359259"/>
              <a:gd name="connsiteY14" fmla="*/ 653437 h 1028158"/>
              <a:gd name="connsiteX15" fmla="*/ 315549 w 359259"/>
              <a:gd name="connsiteY15" fmla="*/ 514079 h 1028158"/>
              <a:gd name="connsiteX16" fmla="*/ 341744 w 359259"/>
              <a:gd name="connsiteY16" fmla="*/ 228657 h 1028158"/>
              <a:gd name="connsiteX17" fmla="*/ 290336 w 359259"/>
              <a:gd name="connsiteY17" fmla="*/ 31582 h 1028158"/>
              <a:gd name="connsiteX0" fmla="*/ 290336 w 359259"/>
              <a:gd name="connsiteY0" fmla="*/ 31582 h 1028158"/>
              <a:gd name="connsiteX1" fmla="*/ 204468 w 359259"/>
              <a:gd name="connsiteY1" fmla="*/ 39339 h 1028158"/>
              <a:gd name="connsiteX2" fmla="*/ 150678 w 359259"/>
              <a:gd name="connsiteY2" fmla="*/ 140176 h 1028158"/>
              <a:gd name="connsiteX3" fmla="*/ 115658 w 359259"/>
              <a:gd name="connsiteY3" fmla="*/ 356445 h 1028158"/>
              <a:gd name="connsiteX4" fmla="*/ 146615 w 359259"/>
              <a:gd name="connsiteY4" fmla="*/ 472402 h 1028158"/>
              <a:gd name="connsiteX5" fmla="*/ 154319 w 359259"/>
              <a:gd name="connsiteY5" fmla="*/ 564431 h 1028158"/>
              <a:gd name="connsiteX6" fmla="*/ 149836 w 359259"/>
              <a:gd name="connsiteY6" fmla="*/ 655935 h 1028158"/>
              <a:gd name="connsiteX7" fmla="*/ 159221 w 359259"/>
              <a:gd name="connsiteY7" fmla="*/ 713650 h 1028158"/>
              <a:gd name="connsiteX8" fmla="*/ 133167 w 359259"/>
              <a:gd name="connsiteY8" fmla="*/ 746912 h 1028158"/>
              <a:gd name="connsiteX9" fmla="*/ 9058 w 359259"/>
              <a:gd name="connsiteY9" fmla="*/ 787405 h 1028158"/>
              <a:gd name="connsiteX10" fmla="*/ 78817 w 359259"/>
              <a:gd name="connsiteY10" fmla="*/ 859188 h 1028158"/>
              <a:gd name="connsiteX11" fmla="*/ 321467 w 359259"/>
              <a:gd name="connsiteY11" fmla="*/ 1015692 h 1028158"/>
              <a:gd name="connsiteX12" fmla="*/ 305570 w 359259"/>
              <a:gd name="connsiteY12" fmla="*/ 933982 h 1028158"/>
              <a:gd name="connsiteX13" fmla="*/ 322453 w 359259"/>
              <a:gd name="connsiteY13" fmla="*/ 861342 h 1028158"/>
              <a:gd name="connsiteX14" fmla="*/ 357572 w 359259"/>
              <a:gd name="connsiteY14" fmla="*/ 653437 h 1028158"/>
              <a:gd name="connsiteX15" fmla="*/ 315549 w 359259"/>
              <a:gd name="connsiteY15" fmla="*/ 514079 h 1028158"/>
              <a:gd name="connsiteX16" fmla="*/ 341744 w 359259"/>
              <a:gd name="connsiteY16" fmla="*/ 228657 h 1028158"/>
              <a:gd name="connsiteX17" fmla="*/ 290336 w 359259"/>
              <a:gd name="connsiteY17" fmla="*/ 31582 h 1028158"/>
              <a:gd name="connsiteX0" fmla="*/ 290336 w 358723"/>
              <a:gd name="connsiteY0" fmla="*/ 31582 h 1019977"/>
              <a:gd name="connsiteX1" fmla="*/ 204468 w 358723"/>
              <a:gd name="connsiteY1" fmla="*/ 39339 h 1019977"/>
              <a:gd name="connsiteX2" fmla="*/ 150678 w 358723"/>
              <a:gd name="connsiteY2" fmla="*/ 140176 h 1019977"/>
              <a:gd name="connsiteX3" fmla="*/ 115658 w 358723"/>
              <a:gd name="connsiteY3" fmla="*/ 356445 h 1019977"/>
              <a:gd name="connsiteX4" fmla="*/ 146615 w 358723"/>
              <a:gd name="connsiteY4" fmla="*/ 472402 h 1019977"/>
              <a:gd name="connsiteX5" fmla="*/ 154319 w 358723"/>
              <a:gd name="connsiteY5" fmla="*/ 564431 h 1019977"/>
              <a:gd name="connsiteX6" fmla="*/ 149836 w 358723"/>
              <a:gd name="connsiteY6" fmla="*/ 655935 h 1019977"/>
              <a:gd name="connsiteX7" fmla="*/ 159221 w 358723"/>
              <a:gd name="connsiteY7" fmla="*/ 713650 h 1019977"/>
              <a:gd name="connsiteX8" fmla="*/ 133167 w 358723"/>
              <a:gd name="connsiteY8" fmla="*/ 746912 h 1019977"/>
              <a:gd name="connsiteX9" fmla="*/ 9058 w 358723"/>
              <a:gd name="connsiteY9" fmla="*/ 787405 h 1019977"/>
              <a:gd name="connsiteX10" fmla="*/ 78817 w 358723"/>
              <a:gd name="connsiteY10" fmla="*/ 859188 h 1019977"/>
              <a:gd name="connsiteX11" fmla="*/ 154004 w 358723"/>
              <a:gd name="connsiteY11" fmla="*/ 908272 h 1019977"/>
              <a:gd name="connsiteX12" fmla="*/ 321467 w 358723"/>
              <a:gd name="connsiteY12" fmla="*/ 1015692 h 1019977"/>
              <a:gd name="connsiteX13" fmla="*/ 305570 w 358723"/>
              <a:gd name="connsiteY13" fmla="*/ 933982 h 1019977"/>
              <a:gd name="connsiteX14" fmla="*/ 322453 w 358723"/>
              <a:gd name="connsiteY14" fmla="*/ 861342 h 1019977"/>
              <a:gd name="connsiteX15" fmla="*/ 357572 w 358723"/>
              <a:gd name="connsiteY15" fmla="*/ 653437 h 1019977"/>
              <a:gd name="connsiteX16" fmla="*/ 315549 w 358723"/>
              <a:gd name="connsiteY16" fmla="*/ 514079 h 1019977"/>
              <a:gd name="connsiteX17" fmla="*/ 341744 w 358723"/>
              <a:gd name="connsiteY17" fmla="*/ 228657 h 1019977"/>
              <a:gd name="connsiteX18" fmla="*/ 290336 w 358723"/>
              <a:gd name="connsiteY18" fmla="*/ 31582 h 1019977"/>
              <a:gd name="connsiteX0" fmla="*/ 290336 w 358723"/>
              <a:gd name="connsiteY0" fmla="*/ 31582 h 1022210"/>
              <a:gd name="connsiteX1" fmla="*/ 204468 w 358723"/>
              <a:gd name="connsiteY1" fmla="*/ 39339 h 1022210"/>
              <a:gd name="connsiteX2" fmla="*/ 150678 w 358723"/>
              <a:gd name="connsiteY2" fmla="*/ 140176 h 1022210"/>
              <a:gd name="connsiteX3" fmla="*/ 115658 w 358723"/>
              <a:gd name="connsiteY3" fmla="*/ 356445 h 1022210"/>
              <a:gd name="connsiteX4" fmla="*/ 146615 w 358723"/>
              <a:gd name="connsiteY4" fmla="*/ 472402 h 1022210"/>
              <a:gd name="connsiteX5" fmla="*/ 154319 w 358723"/>
              <a:gd name="connsiteY5" fmla="*/ 564431 h 1022210"/>
              <a:gd name="connsiteX6" fmla="*/ 149836 w 358723"/>
              <a:gd name="connsiteY6" fmla="*/ 655935 h 1022210"/>
              <a:gd name="connsiteX7" fmla="*/ 159221 w 358723"/>
              <a:gd name="connsiteY7" fmla="*/ 713650 h 1022210"/>
              <a:gd name="connsiteX8" fmla="*/ 133167 w 358723"/>
              <a:gd name="connsiteY8" fmla="*/ 746912 h 1022210"/>
              <a:gd name="connsiteX9" fmla="*/ 9058 w 358723"/>
              <a:gd name="connsiteY9" fmla="*/ 787405 h 1022210"/>
              <a:gd name="connsiteX10" fmla="*/ 78817 w 358723"/>
              <a:gd name="connsiteY10" fmla="*/ 859188 h 1022210"/>
              <a:gd name="connsiteX11" fmla="*/ 243428 w 358723"/>
              <a:gd name="connsiteY11" fmla="*/ 973087 h 1022210"/>
              <a:gd name="connsiteX12" fmla="*/ 321467 w 358723"/>
              <a:gd name="connsiteY12" fmla="*/ 1015692 h 1022210"/>
              <a:gd name="connsiteX13" fmla="*/ 305570 w 358723"/>
              <a:gd name="connsiteY13" fmla="*/ 933982 h 1022210"/>
              <a:gd name="connsiteX14" fmla="*/ 322453 w 358723"/>
              <a:gd name="connsiteY14" fmla="*/ 861342 h 1022210"/>
              <a:gd name="connsiteX15" fmla="*/ 357572 w 358723"/>
              <a:gd name="connsiteY15" fmla="*/ 653437 h 1022210"/>
              <a:gd name="connsiteX16" fmla="*/ 315549 w 358723"/>
              <a:gd name="connsiteY16" fmla="*/ 514079 h 1022210"/>
              <a:gd name="connsiteX17" fmla="*/ 341744 w 358723"/>
              <a:gd name="connsiteY17" fmla="*/ 228657 h 1022210"/>
              <a:gd name="connsiteX18" fmla="*/ 290336 w 358723"/>
              <a:gd name="connsiteY18" fmla="*/ 31582 h 1022210"/>
              <a:gd name="connsiteX0" fmla="*/ 290336 w 358723"/>
              <a:gd name="connsiteY0" fmla="*/ 31582 h 1022210"/>
              <a:gd name="connsiteX1" fmla="*/ 204468 w 358723"/>
              <a:gd name="connsiteY1" fmla="*/ 39339 h 1022210"/>
              <a:gd name="connsiteX2" fmla="*/ 150678 w 358723"/>
              <a:gd name="connsiteY2" fmla="*/ 140176 h 1022210"/>
              <a:gd name="connsiteX3" fmla="*/ 115658 w 358723"/>
              <a:gd name="connsiteY3" fmla="*/ 356445 h 1022210"/>
              <a:gd name="connsiteX4" fmla="*/ 146615 w 358723"/>
              <a:gd name="connsiteY4" fmla="*/ 472402 h 1022210"/>
              <a:gd name="connsiteX5" fmla="*/ 154319 w 358723"/>
              <a:gd name="connsiteY5" fmla="*/ 564431 h 1022210"/>
              <a:gd name="connsiteX6" fmla="*/ 149836 w 358723"/>
              <a:gd name="connsiteY6" fmla="*/ 655935 h 1022210"/>
              <a:gd name="connsiteX7" fmla="*/ 159221 w 358723"/>
              <a:gd name="connsiteY7" fmla="*/ 713650 h 1022210"/>
              <a:gd name="connsiteX8" fmla="*/ 133167 w 358723"/>
              <a:gd name="connsiteY8" fmla="*/ 746912 h 1022210"/>
              <a:gd name="connsiteX9" fmla="*/ 9058 w 358723"/>
              <a:gd name="connsiteY9" fmla="*/ 787405 h 1022210"/>
              <a:gd name="connsiteX10" fmla="*/ 78817 w 358723"/>
              <a:gd name="connsiteY10" fmla="*/ 859188 h 1022210"/>
              <a:gd name="connsiteX11" fmla="*/ 162439 w 358723"/>
              <a:gd name="connsiteY11" fmla="*/ 920765 h 1022210"/>
              <a:gd name="connsiteX12" fmla="*/ 243428 w 358723"/>
              <a:gd name="connsiteY12" fmla="*/ 973087 h 1022210"/>
              <a:gd name="connsiteX13" fmla="*/ 321467 w 358723"/>
              <a:gd name="connsiteY13" fmla="*/ 1015692 h 1022210"/>
              <a:gd name="connsiteX14" fmla="*/ 305570 w 358723"/>
              <a:gd name="connsiteY14" fmla="*/ 933982 h 1022210"/>
              <a:gd name="connsiteX15" fmla="*/ 322453 w 358723"/>
              <a:gd name="connsiteY15" fmla="*/ 861342 h 1022210"/>
              <a:gd name="connsiteX16" fmla="*/ 357572 w 358723"/>
              <a:gd name="connsiteY16" fmla="*/ 653437 h 1022210"/>
              <a:gd name="connsiteX17" fmla="*/ 315549 w 358723"/>
              <a:gd name="connsiteY17" fmla="*/ 514079 h 1022210"/>
              <a:gd name="connsiteX18" fmla="*/ 341744 w 358723"/>
              <a:gd name="connsiteY18" fmla="*/ 228657 h 1022210"/>
              <a:gd name="connsiteX19" fmla="*/ 290336 w 358723"/>
              <a:gd name="connsiteY19" fmla="*/ 31582 h 1022210"/>
              <a:gd name="connsiteX0" fmla="*/ 290336 w 358723"/>
              <a:gd name="connsiteY0" fmla="*/ 31582 h 1022210"/>
              <a:gd name="connsiteX1" fmla="*/ 204468 w 358723"/>
              <a:gd name="connsiteY1" fmla="*/ 39339 h 1022210"/>
              <a:gd name="connsiteX2" fmla="*/ 150678 w 358723"/>
              <a:gd name="connsiteY2" fmla="*/ 140176 h 1022210"/>
              <a:gd name="connsiteX3" fmla="*/ 115658 w 358723"/>
              <a:gd name="connsiteY3" fmla="*/ 356445 h 1022210"/>
              <a:gd name="connsiteX4" fmla="*/ 146615 w 358723"/>
              <a:gd name="connsiteY4" fmla="*/ 472402 h 1022210"/>
              <a:gd name="connsiteX5" fmla="*/ 154319 w 358723"/>
              <a:gd name="connsiteY5" fmla="*/ 564431 h 1022210"/>
              <a:gd name="connsiteX6" fmla="*/ 149836 w 358723"/>
              <a:gd name="connsiteY6" fmla="*/ 655935 h 1022210"/>
              <a:gd name="connsiteX7" fmla="*/ 159221 w 358723"/>
              <a:gd name="connsiteY7" fmla="*/ 713650 h 1022210"/>
              <a:gd name="connsiteX8" fmla="*/ 133167 w 358723"/>
              <a:gd name="connsiteY8" fmla="*/ 746912 h 1022210"/>
              <a:gd name="connsiteX9" fmla="*/ 9058 w 358723"/>
              <a:gd name="connsiteY9" fmla="*/ 787405 h 1022210"/>
              <a:gd name="connsiteX10" fmla="*/ 78817 w 358723"/>
              <a:gd name="connsiteY10" fmla="*/ 859188 h 1022210"/>
              <a:gd name="connsiteX11" fmla="*/ 172302 w 358723"/>
              <a:gd name="connsiteY11" fmla="*/ 856668 h 1022210"/>
              <a:gd name="connsiteX12" fmla="*/ 243428 w 358723"/>
              <a:gd name="connsiteY12" fmla="*/ 973087 h 1022210"/>
              <a:gd name="connsiteX13" fmla="*/ 321467 w 358723"/>
              <a:gd name="connsiteY13" fmla="*/ 1015692 h 1022210"/>
              <a:gd name="connsiteX14" fmla="*/ 305570 w 358723"/>
              <a:gd name="connsiteY14" fmla="*/ 933982 h 1022210"/>
              <a:gd name="connsiteX15" fmla="*/ 322453 w 358723"/>
              <a:gd name="connsiteY15" fmla="*/ 861342 h 1022210"/>
              <a:gd name="connsiteX16" fmla="*/ 357572 w 358723"/>
              <a:gd name="connsiteY16" fmla="*/ 653437 h 1022210"/>
              <a:gd name="connsiteX17" fmla="*/ 315549 w 358723"/>
              <a:gd name="connsiteY17" fmla="*/ 514079 h 1022210"/>
              <a:gd name="connsiteX18" fmla="*/ 341744 w 358723"/>
              <a:gd name="connsiteY18" fmla="*/ 228657 h 1022210"/>
              <a:gd name="connsiteX19" fmla="*/ 290336 w 358723"/>
              <a:gd name="connsiteY19" fmla="*/ 31582 h 1022210"/>
              <a:gd name="connsiteX0" fmla="*/ 290336 w 358723"/>
              <a:gd name="connsiteY0" fmla="*/ 31582 h 1016576"/>
              <a:gd name="connsiteX1" fmla="*/ 204468 w 358723"/>
              <a:gd name="connsiteY1" fmla="*/ 39339 h 1016576"/>
              <a:gd name="connsiteX2" fmla="*/ 150678 w 358723"/>
              <a:gd name="connsiteY2" fmla="*/ 140176 h 1016576"/>
              <a:gd name="connsiteX3" fmla="*/ 115658 w 358723"/>
              <a:gd name="connsiteY3" fmla="*/ 356445 h 1016576"/>
              <a:gd name="connsiteX4" fmla="*/ 146615 w 358723"/>
              <a:gd name="connsiteY4" fmla="*/ 472402 h 1016576"/>
              <a:gd name="connsiteX5" fmla="*/ 154319 w 358723"/>
              <a:gd name="connsiteY5" fmla="*/ 564431 h 1016576"/>
              <a:gd name="connsiteX6" fmla="*/ 149836 w 358723"/>
              <a:gd name="connsiteY6" fmla="*/ 655935 h 1016576"/>
              <a:gd name="connsiteX7" fmla="*/ 159221 w 358723"/>
              <a:gd name="connsiteY7" fmla="*/ 713650 h 1016576"/>
              <a:gd name="connsiteX8" fmla="*/ 133167 w 358723"/>
              <a:gd name="connsiteY8" fmla="*/ 746912 h 1016576"/>
              <a:gd name="connsiteX9" fmla="*/ 9058 w 358723"/>
              <a:gd name="connsiteY9" fmla="*/ 787405 h 1016576"/>
              <a:gd name="connsiteX10" fmla="*/ 78817 w 358723"/>
              <a:gd name="connsiteY10" fmla="*/ 859188 h 1016576"/>
              <a:gd name="connsiteX11" fmla="*/ 172302 w 358723"/>
              <a:gd name="connsiteY11" fmla="*/ 856668 h 1016576"/>
              <a:gd name="connsiteX12" fmla="*/ 243428 w 358723"/>
              <a:gd name="connsiteY12" fmla="*/ 973087 h 1016576"/>
              <a:gd name="connsiteX13" fmla="*/ 321467 w 358723"/>
              <a:gd name="connsiteY13" fmla="*/ 1015692 h 1016576"/>
              <a:gd name="connsiteX14" fmla="*/ 317282 w 358723"/>
              <a:gd name="connsiteY14" fmla="*/ 978391 h 1016576"/>
              <a:gd name="connsiteX15" fmla="*/ 305570 w 358723"/>
              <a:gd name="connsiteY15" fmla="*/ 933982 h 1016576"/>
              <a:gd name="connsiteX16" fmla="*/ 322453 w 358723"/>
              <a:gd name="connsiteY16" fmla="*/ 861342 h 1016576"/>
              <a:gd name="connsiteX17" fmla="*/ 357572 w 358723"/>
              <a:gd name="connsiteY17" fmla="*/ 653437 h 1016576"/>
              <a:gd name="connsiteX18" fmla="*/ 315549 w 358723"/>
              <a:gd name="connsiteY18" fmla="*/ 514079 h 1016576"/>
              <a:gd name="connsiteX19" fmla="*/ 341744 w 358723"/>
              <a:gd name="connsiteY19" fmla="*/ 228657 h 1016576"/>
              <a:gd name="connsiteX20" fmla="*/ 290336 w 358723"/>
              <a:gd name="connsiteY20" fmla="*/ 31582 h 1016576"/>
              <a:gd name="connsiteX0" fmla="*/ 290336 w 358723"/>
              <a:gd name="connsiteY0" fmla="*/ 31582 h 1017573"/>
              <a:gd name="connsiteX1" fmla="*/ 204468 w 358723"/>
              <a:gd name="connsiteY1" fmla="*/ 39339 h 1017573"/>
              <a:gd name="connsiteX2" fmla="*/ 150678 w 358723"/>
              <a:gd name="connsiteY2" fmla="*/ 140176 h 1017573"/>
              <a:gd name="connsiteX3" fmla="*/ 115658 w 358723"/>
              <a:gd name="connsiteY3" fmla="*/ 356445 h 1017573"/>
              <a:gd name="connsiteX4" fmla="*/ 146615 w 358723"/>
              <a:gd name="connsiteY4" fmla="*/ 472402 h 1017573"/>
              <a:gd name="connsiteX5" fmla="*/ 154319 w 358723"/>
              <a:gd name="connsiteY5" fmla="*/ 564431 h 1017573"/>
              <a:gd name="connsiteX6" fmla="*/ 149836 w 358723"/>
              <a:gd name="connsiteY6" fmla="*/ 655935 h 1017573"/>
              <a:gd name="connsiteX7" fmla="*/ 159221 w 358723"/>
              <a:gd name="connsiteY7" fmla="*/ 713650 h 1017573"/>
              <a:gd name="connsiteX8" fmla="*/ 133167 w 358723"/>
              <a:gd name="connsiteY8" fmla="*/ 746912 h 1017573"/>
              <a:gd name="connsiteX9" fmla="*/ 9058 w 358723"/>
              <a:gd name="connsiteY9" fmla="*/ 787405 h 1017573"/>
              <a:gd name="connsiteX10" fmla="*/ 78817 w 358723"/>
              <a:gd name="connsiteY10" fmla="*/ 859188 h 1017573"/>
              <a:gd name="connsiteX11" fmla="*/ 172302 w 358723"/>
              <a:gd name="connsiteY11" fmla="*/ 856668 h 1017573"/>
              <a:gd name="connsiteX12" fmla="*/ 243428 w 358723"/>
              <a:gd name="connsiteY12" fmla="*/ 973087 h 1017573"/>
              <a:gd name="connsiteX13" fmla="*/ 321467 w 358723"/>
              <a:gd name="connsiteY13" fmla="*/ 1015692 h 1017573"/>
              <a:gd name="connsiteX14" fmla="*/ 327785 w 358723"/>
              <a:gd name="connsiteY14" fmla="*/ 984370 h 1017573"/>
              <a:gd name="connsiteX15" fmla="*/ 305570 w 358723"/>
              <a:gd name="connsiteY15" fmla="*/ 933982 h 1017573"/>
              <a:gd name="connsiteX16" fmla="*/ 322453 w 358723"/>
              <a:gd name="connsiteY16" fmla="*/ 861342 h 1017573"/>
              <a:gd name="connsiteX17" fmla="*/ 357572 w 358723"/>
              <a:gd name="connsiteY17" fmla="*/ 653437 h 1017573"/>
              <a:gd name="connsiteX18" fmla="*/ 315549 w 358723"/>
              <a:gd name="connsiteY18" fmla="*/ 514079 h 1017573"/>
              <a:gd name="connsiteX19" fmla="*/ 341744 w 358723"/>
              <a:gd name="connsiteY19" fmla="*/ 228657 h 1017573"/>
              <a:gd name="connsiteX20" fmla="*/ 290336 w 358723"/>
              <a:gd name="connsiteY20" fmla="*/ 31582 h 1017573"/>
              <a:gd name="connsiteX0" fmla="*/ 290336 w 358723"/>
              <a:gd name="connsiteY0" fmla="*/ 31582 h 1017573"/>
              <a:gd name="connsiteX1" fmla="*/ 202582 w 358723"/>
              <a:gd name="connsiteY1" fmla="*/ 56778 h 1017573"/>
              <a:gd name="connsiteX2" fmla="*/ 150678 w 358723"/>
              <a:gd name="connsiteY2" fmla="*/ 140176 h 1017573"/>
              <a:gd name="connsiteX3" fmla="*/ 115658 w 358723"/>
              <a:gd name="connsiteY3" fmla="*/ 356445 h 1017573"/>
              <a:gd name="connsiteX4" fmla="*/ 146615 w 358723"/>
              <a:gd name="connsiteY4" fmla="*/ 472402 h 1017573"/>
              <a:gd name="connsiteX5" fmla="*/ 154319 w 358723"/>
              <a:gd name="connsiteY5" fmla="*/ 564431 h 1017573"/>
              <a:gd name="connsiteX6" fmla="*/ 149836 w 358723"/>
              <a:gd name="connsiteY6" fmla="*/ 655935 h 1017573"/>
              <a:gd name="connsiteX7" fmla="*/ 159221 w 358723"/>
              <a:gd name="connsiteY7" fmla="*/ 713650 h 1017573"/>
              <a:gd name="connsiteX8" fmla="*/ 133167 w 358723"/>
              <a:gd name="connsiteY8" fmla="*/ 746912 h 1017573"/>
              <a:gd name="connsiteX9" fmla="*/ 9058 w 358723"/>
              <a:gd name="connsiteY9" fmla="*/ 787405 h 1017573"/>
              <a:gd name="connsiteX10" fmla="*/ 78817 w 358723"/>
              <a:gd name="connsiteY10" fmla="*/ 859188 h 1017573"/>
              <a:gd name="connsiteX11" fmla="*/ 172302 w 358723"/>
              <a:gd name="connsiteY11" fmla="*/ 856668 h 1017573"/>
              <a:gd name="connsiteX12" fmla="*/ 243428 w 358723"/>
              <a:gd name="connsiteY12" fmla="*/ 973087 h 1017573"/>
              <a:gd name="connsiteX13" fmla="*/ 321467 w 358723"/>
              <a:gd name="connsiteY13" fmla="*/ 1015692 h 1017573"/>
              <a:gd name="connsiteX14" fmla="*/ 327785 w 358723"/>
              <a:gd name="connsiteY14" fmla="*/ 984370 h 1017573"/>
              <a:gd name="connsiteX15" fmla="*/ 305570 w 358723"/>
              <a:gd name="connsiteY15" fmla="*/ 933982 h 1017573"/>
              <a:gd name="connsiteX16" fmla="*/ 322453 w 358723"/>
              <a:gd name="connsiteY16" fmla="*/ 861342 h 1017573"/>
              <a:gd name="connsiteX17" fmla="*/ 357572 w 358723"/>
              <a:gd name="connsiteY17" fmla="*/ 653437 h 1017573"/>
              <a:gd name="connsiteX18" fmla="*/ 315549 w 358723"/>
              <a:gd name="connsiteY18" fmla="*/ 514079 h 1017573"/>
              <a:gd name="connsiteX19" fmla="*/ 341744 w 358723"/>
              <a:gd name="connsiteY19" fmla="*/ 228657 h 1017573"/>
              <a:gd name="connsiteX20" fmla="*/ 290336 w 358723"/>
              <a:gd name="connsiteY20" fmla="*/ 31582 h 1017573"/>
              <a:gd name="connsiteX0" fmla="*/ 300534 w 358723"/>
              <a:gd name="connsiteY0" fmla="*/ 39705 h 995060"/>
              <a:gd name="connsiteX1" fmla="*/ 202582 w 358723"/>
              <a:gd name="connsiteY1" fmla="*/ 34265 h 995060"/>
              <a:gd name="connsiteX2" fmla="*/ 150678 w 358723"/>
              <a:gd name="connsiteY2" fmla="*/ 117663 h 995060"/>
              <a:gd name="connsiteX3" fmla="*/ 115658 w 358723"/>
              <a:gd name="connsiteY3" fmla="*/ 333932 h 995060"/>
              <a:gd name="connsiteX4" fmla="*/ 146615 w 358723"/>
              <a:gd name="connsiteY4" fmla="*/ 449889 h 995060"/>
              <a:gd name="connsiteX5" fmla="*/ 154319 w 358723"/>
              <a:gd name="connsiteY5" fmla="*/ 541918 h 995060"/>
              <a:gd name="connsiteX6" fmla="*/ 149836 w 358723"/>
              <a:gd name="connsiteY6" fmla="*/ 633422 h 995060"/>
              <a:gd name="connsiteX7" fmla="*/ 159221 w 358723"/>
              <a:gd name="connsiteY7" fmla="*/ 691137 h 995060"/>
              <a:gd name="connsiteX8" fmla="*/ 133167 w 358723"/>
              <a:gd name="connsiteY8" fmla="*/ 724399 h 995060"/>
              <a:gd name="connsiteX9" fmla="*/ 9058 w 358723"/>
              <a:gd name="connsiteY9" fmla="*/ 764892 h 995060"/>
              <a:gd name="connsiteX10" fmla="*/ 78817 w 358723"/>
              <a:gd name="connsiteY10" fmla="*/ 836675 h 995060"/>
              <a:gd name="connsiteX11" fmla="*/ 172302 w 358723"/>
              <a:gd name="connsiteY11" fmla="*/ 834155 h 995060"/>
              <a:gd name="connsiteX12" fmla="*/ 243428 w 358723"/>
              <a:gd name="connsiteY12" fmla="*/ 950574 h 995060"/>
              <a:gd name="connsiteX13" fmla="*/ 321467 w 358723"/>
              <a:gd name="connsiteY13" fmla="*/ 993179 h 995060"/>
              <a:gd name="connsiteX14" fmla="*/ 327785 w 358723"/>
              <a:gd name="connsiteY14" fmla="*/ 961857 h 995060"/>
              <a:gd name="connsiteX15" fmla="*/ 305570 w 358723"/>
              <a:gd name="connsiteY15" fmla="*/ 911469 h 995060"/>
              <a:gd name="connsiteX16" fmla="*/ 322453 w 358723"/>
              <a:gd name="connsiteY16" fmla="*/ 838829 h 995060"/>
              <a:gd name="connsiteX17" fmla="*/ 357572 w 358723"/>
              <a:gd name="connsiteY17" fmla="*/ 630924 h 995060"/>
              <a:gd name="connsiteX18" fmla="*/ 315549 w 358723"/>
              <a:gd name="connsiteY18" fmla="*/ 491566 h 995060"/>
              <a:gd name="connsiteX19" fmla="*/ 341744 w 358723"/>
              <a:gd name="connsiteY19" fmla="*/ 206144 h 995060"/>
              <a:gd name="connsiteX20" fmla="*/ 300534 w 358723"/>
              <a:gd name="connsiteY20" fmla="*/ 39705 h 995060"/>
              <a:gd name="connsiteX0" fmla="*/ 300534 w 358723"/>
              <a:gd name="connsiteY0" fmla="*/ 39705 h 995060"/>
              <a:gd name="connsiteX1" fmla="*/ 202582 w 358723"/>
              <a:gd name="connsiteY1" fmla="*/ 34265 h 995060"/>
              <a:gd name="connsiteX2" fmla="*/ 150678 w 358723"/>
              <a:gd name="connsiteY2" fmla="*/ 117663 h 995060"/>
              <a:gd name="connsiteX3" fmla="*/ 115658 w 358723"/>
              <a:gd name="connsiteY3" fmla="*/ 333932 h 995060"/>
              <a:gd name="connsiteX4" fmla="*/ 146615 w 358723"/>
              <a:gd name="connsiteY4" fmla="*/ 449889 h 995060"/>
              <a:gd name="connsiteX5" fmla="*/ 154319 w 358723"/>
              <a:gd name="connsiteY5" fmla="*/ 541918 h 995060"/>
              <a:gd name="connsiteX6" fmla="*/ 149836 w 358723"/>
              <a:gd name="connsiteY6" fmla="*/ 633422 h 995060"/>
              <a:gd name="connsiteX7" fmla="*/ 159221 w 358723"/>
              <a:gd name="connsiteY7" fmla="*/ 691137 h 995060"/>
              <a:gd name="connsiteX8" fmla="*/ 133167 w 358723"/>
              <a:gd name="connsiteY8" fmla="*/ 724399 h 995060"/>
              <a:gd name="connsiteX9" fmla="*/ 9058 w 358723"/>
              <a:gd name="connsiteY9" fmla="*/ 764892 h 995060"/>
              <a:gd name="connsiteX10" fmla="*/ 78817 w 358723"/>
              <a:gd name="connsiteY10" fmla="*/ 836675 h 995060"/>
              <a:gd name="connsiteX11" fmla="*/ 172302 w 358723"/>
              <a:gd name="connsiteY11" fmla="*/ 834155 h 995060"/>
              <a:gd name="connsiteX12" fmla="*/ 243428 w 358723"/>
              <a:gd name="connsiteY12" fmla="*/ 950574 h 995060"/>
              <a:gd name="connsiteX13" fmla="*/ 321467 w 358723"/>
              <a:gd name="connsiteY13" fmla="*/ 993179 h 995060"/>
              <a:gd name="connsiteX14" fmla="*/ 327785 w 358723"/>
              <a:gd name="connsiteY14" fmla="*/ 961857 h 995060"/>
              <a:gd name="connsiteX15" fmla="*/ 305570 w 358723"/>
              <a:gd name="connsiteY15" fmla="*/ 911469 h 995060"/>
              <a:gd name="connsiteX16" fmla="*/ 322453 w 358723"/>
              <a:gd name="connsiteY16" fmla="*/ 838829 h 995060"/>
              <a:gd name="connsiteX17" fmla="*/ 357572 w 358723"/>
              <a:gd name="connsiteY17" fmla="*/ 630924 h 995060"/>
              <a:gd name="connsiteX18" fmla="*/ 315549 w 358723"/>
              <a:gd name="connsiteY18" fmla="*/ 491566 h 995060"/>
              <a:gd name="connsiteX19" fmla="*/ 341744 w 358723"/>
              <a:gd name="connsiteY19" fmla="*/ 206144 h 995060"/>
              <a:gd name="connsiteX20" fmla="*/ 300534 w 358723"/>
              <a:gd name="connsiteY20" fmla="*/ 39705 h 995060"/>
              <a:gd name="connsiteX0" fmla="*/ 300534 w 358723"/>
              <a:gd name="connsiteY0" fmla="*/ 39705 h 995060"/>
              <a:gd name="connsiteX1" fmla="*/ 202582 w 358723"/>
              <a:gd name="connsiteY1" fmla="*/ 34265 h 995060"/>
              <a:gd name="connsiteX2" fmla="*/ 150678 w 358723"/>
              <a:gd name="connsiteY2" fmla="*/ 117663 h 995060"/>
              <a:gd name="connsiteX3" fmla="*/ 115658 w 358723"/>
              <a:gd name="connsiteY3" fmla="*/ 333932 h 995060"/>
              <a:gd name="connsiteX4" fmla="*/ 146615 w 358723"/>
              <a:gd name="connsiteY4" fmla="*/ 449889 h 995060"/>
              <a:gd name="connsiteX5" fmla="*/ 154319 w 358723"/>
              <a:gd name="connsiteY5" fmla="*/ 541918 h 995060"/>
              <a:gd name="connsiteX6" fmla="*/ 149836 w 358723"/>
              <a:gd name="connsiteY6" fmla="*/ 633422 h 995060"/>
              <a:gd name="connsiteX7" fmla="*/ 159221 w 358723"/>
              <a:gd name="connsiteY7" fmla="*/ 691137 h 995060"/>
              <a:gd name="connsiteX8" fmla="*/ 133167 w 358723"/>
              <a:gd name="connsiteY8" fmla="*/ 724399 h 995060"/>
              <a:gd name="connsiteX9" fmla="*/ 9058 w 358723"/>
              <a:gd name="connsiteY9" fmla="*/ 764892 h 995060"/>
              <a:gd name="connsiteX10" fmla="*/ 78817 w 358723"/>
              <a:gd name="connsiteY10" fmla="*/ 836675 h 995060"/>
              <a:gd name="connsiteX11" fmla="*/ 172302 w 358723"/>
              <a:gd name="connsiteY11" fmla="*/ 834155 h 995060"/>
              <a:gd name="connsiteX12" fmla="*/ 243428 w 358723"/>
              <a:gd name="connsiteY12" fmla="*/ 950574 h 995060"/>
              <a:gd name="connsiteX13" fmla="*/ 321467 w 358723"/>
              <a:gd name="connsiteY13" fmla="*/ 993179 h 995060"/>
              <a:gd name="connsiteX14" fmla="*/ 327785 w 358723"/>
              <a:gd name="connsiteY14" fmla="*/ 961857 h 995060"/>
              <a:gd name="connsiteX15" fmla="*/ 305570 w 358723"/>
              <a:gd name="connsiteY15" fmla="*/ 911469 h 995060"/>
              <a:gd name="connsiteX16" fmla="*/ 322453 w 358723"/>
              <a:gd name="connsiteY16" fmla="*/ 838829 h 995060"/>
              <a:gd name="connsiteX17" fmla="*/ 357572 w 358723"/>
              <a:gd name="connsiteY17" fmla="*/ 630924 h 995060"/>
              <a:gd name="connsiteX18" fmla="*/ 315549 w 358723"/>
              <a:gd name="connsiteY18" fmla="*/ 491566 h 995060"/>
              <a:gd name="connsiteX19" fmla="*/ 341744 w 358723"/>
              <a:gd name="connsiteY19" fmla="*/ 206144 h 995060"/>
              <a:gd name="connsiteX20" fmla="*/ 300534 w 358723"/>
              <a:gd name="connsiteY20" fmla="*/ 39705 h 995060"/>
              <a:gd name="connsiteX0" fmla="*/ 465747 w 522800"/>
              <a:gd name="connsiteY0" fmla="*/ 25142 h 978742"/>
              <a:gd name="connsiteX1" fmla="*/ 367795 w 522800"/>
              <a:gd name="connsiteY1" fmla="*/ 19702 h 978742"/>
              <a:gd name="connsiteX2" fmla="*/ 315891 w 522800"/>
              <a:gd name="connsiteY2" fmla="*/ 103100 h 978742"/>
              <a:gd name="connsiteX3" fmla="*/ 280871 w 522800"/>
              <a:gd name="connsiteY3" fmla="*/ 319369 h 978742"/>
              <a:gd name="connsiteX4" fmla="*/ 311828 w 522800"/>
              <a:gd name="connsiteY4" fmla="*/ 435326 h 978742"/>
              <a:gd name="connsiteX5" fmla="*/ 319532 w 522800"/>
              <a:gd name="connsiteY5" fmla="*/ 527355 h 978742"/>
              <a:gd name="connsiteX6" fmla="*/ 315049 w 522800"/>
              <a:gd name="connsiteY6" fmla="*/ 618859 h 978742"/>
              <a:gd name="connsiteX7" fmla="*/ 324434 w 522800"/>
              <a:gd name="connsiteY7" fmla="*/ 676574 h 978742"/>
              <a:gd name="connsiteX8" fmla="*/ 298380 w 522800"/>
              <a:gd name="connsiteY8" fmla="*/ 709836 h 978742"/>
              <a:gd name="connsiteX9" fmla="*/ 303 w 522800"/>
              <a:gd name="connsiteY9" fmla="*/ 628380 h 978742"/>
              <a:gd name="connsiteX10" fmla="*/ 244030 w 522800"/>
              <a:gd name="connsiteY10" fmla="*/ 822112 h 978742"/>
              <a:gd name="connsiteX11" fmla="*/ 337515 w 522800"/>
              <a:gd name="connsiteY11" fmla="*/ 819592 h 978742"/>
              <a:gd name="connsiteX12" fmla="*/ 408641 w 522800"/>
              <a:gd name="connsiteY12" fmla="*/ 936011 h 978742"/>
              <a:gd name="connsiteX13" fmla="*/ 486680 w 522800"/>
              <a:gd name="connsiteY13" fmla="*/ 978616 h 978742"/>
              <a:gd name="connsiteX14" fmla="*/ 492998 w 522800"/>
              <a:gd name="connsiteY14" fmla="*/ 947294 h 978742"/>
              <a:gd name="connsiteX15" fmla="*/ 470783 w 522800"/>
              <a:gd name="connsiteY15" fmla="*/ 896906 h 978742"/>
              <a:gd name="connsiteX16" fmla="*/ 487666 w 522800"/>
              <a:gd name="connsiteY16" fmla="*/ 824266 h 978742"/>
              <a:gd name="connsiteX17" fmla="*/ 522785 w 522800"/>
              <a:gd name="connsiteY17" fmla="*/ 616361 h 978742"/>
              <a:gd name="connsiteX18" fmla="*/ 480762 w 522800"/>
              <a:gd name="connsiteY18" fmla="*/ 477003 h 978742"/>
              <a:gd name="connsiteX19" fmla="*/ 506957 w 522800"/>
              <a:gd name="connsiteY19" fmla="*/ 191581 h 978742"/>
              <a:gd name="connsiteX20" fmla="*/ 465747 w 522800"/>
              <a:gd name="connsiteY20" fmla="*/ 25142 h 978742"/>
              <a:gd name="connsiteX0" fmla="*/ 465454 w 522507"/>
              <a:gd name="connsiteY0" fmla="*/ 25142 h 978742"/>
              <a:gd name="connsiteX1" fmla="*/ 367502 w 522507"/>
              <a:gd name="connsiteY1" fmla="*/ 19702 h 978742"/>
              <a:gd name="connsiteX2" fmla="*/ 315598 w 522507"/>
              <a:gd name="connsiteY2" fmla="*/ 103100 h 978742"/>
              <a:gd name="connsiteX3" fmla="*/ 280578 w 522507"/>
              <a:gd name="connsiteY3" fmla="*/ 319369 h 978742"/>
              <a:gd name="connsiteX4" fmla="*/ 311535 w 522507"/>
              <a:gd name="connsiteY4" fmla="*/ 435326 h 978742"/>
              <a:gd name="connsiteX5" fmla="*/ 319239 w 522507"/>
              <a:gd name="connsiteY5" fmla="*/ 527355 h 978742"/>
              <a:gd name="connsiteX6" fmla="*/ 314756 w 522507"/>
              <a:gd name="connsiteY6" fmla="*/ 618859 h 978742"/>
              <a:gd name="connsiteX7" fmla="*/ 324141 w 522507"/>
              <a:gd name="connsiteY7" fmla="*/ 676574 h 978742"/>
              <a:gd name="connsiteX8" fmla="*/ 234675 w 522507"/>
              <a:gd name="connsiteY8" fmla="*/ 699322 h 978742"/>
              <a:gd name="connsiteX9" fmla="*/ 10 w 522507"/>
              <a:gd name="connsiteY9" fmla="*/ 628380 h 978742"/>
              <a:gd name="connsiteX10" fmla="*/ 243737 w 522507"/>
              <a:gd name="connsiteY10" fmla="*/ 822112 h 978742"/>
              <a:gd name="connsiteX11" fmla="*/ 337222 w 522507"/>
              <a:gd name="connsiteY11" fmla="*/ 819592 h 978742"/>
              <a:gd name="connsiteX12" fmla="*/ 408348 w 522507"/>
              <a:gd name="connsiteY12" fmla="*/ 936011 h 978742"/>
              <a:gd name="connsiteX13" fmla="*/ 486387 w 522507"/>
              <a:gd name="connsiteY13" fmla="*/ 978616 h 978742"/>
              <a:gd name="connsiteX14" fmla="*/ 492705 w 522507"/>
              <a:gd name="connsiteY14" fmla="*/ 947294 h 978742"/>
              <a:gd name="connsiteX15" fmla="*/ 470490 w 522507"/>
              <a:gd name="connsiteY15" fmla="*/ 896906 h 978742"/>
              <a:gd name="connsiteX16" fmla="*/ 487373 w 522507"/>
              <a:gd name="connsiteY16" fmla="*/ 824266 h 978742"/>
              <a:gd name="connsiteX17" fmla="*/ 522492 w 522507"/>
              <a:gd name="connsiteY17" fmla="*/ 616361 h 978742"/>
              <a:gd name="connsiteX18" fmla="*/ 480469 w 522507"/>
              <a:gd name="connsiteY18" fmla="*/ 477003 h 978742"/>
              <a:gd name="connsiteX19" fmla="*/ 506664 w 522507"/>
              <a:gd name="connsiteY19" fmla="*/ 191581 h 978742"/>
              <a:gd name="connsiteX20" fmla="*/ 465454 w 522507"/>
              <a:gd name="connsiteY20" fmla="*/ 25142 h 978742"/>
              <a:gd name="connsiteX0" fmla="*/ 466051 w 523104"/>
              <a:gd name="connsiteY0" fmla="*/ 25142 h 978742"/>
              <a:gd name="connsiteX1" fmla="*/ 368099 w 523104"/>
              <a:gd name="connsiteY1" fmla="*/ 19702 h 978742"/>
              <a:gd name="connsiteX2" fmla="*/ 316195 w 523104"/>
              <a:gd name="connsiteY2" fmla="*/ 103100 h 978742"/>
              <a:gd name="connsiteX3" fmla="*/ 281175 w 523104"/>
              <a:gd name="connsiteY3" fmla="*/ 319369 h 978742"/>
              <a:gd name="connsiteX4" fmla="*/ 312132 w 523104"/>
              <a:gd name="connsiteY4" fmla="*/ 435326 h 978742"/>
              <a:gd name="connsiteX5" fmla="*/ 319836 w 523104"/>
              <a:gd name="connsiteY5" fmla="*/ 527355 h 978742"/>
              <a:gd name="connsiteX6" fmla="*/ 315353 w 523104"/>
              <a:gd name="connsiteY6" fmla="*/ 618859 h 978742"/>
              <a:gd name="connsiteX7" fmla="*/ 324738 w 523104"/>
              <a:gd name="connsiteY7" fmla="*/ 676574 h 978742"/>
              <a:gd name="connsiteX8" fmla="*/ 235272 w 523104"/>
              <a:gd name="connsiteY8" fmla="*/ 699322 h 978742"/>
              <a:gd name="connsiteX9" fmla="*/ 176833 w 523104"/>
              <a:gd name="connsiteY9" fmla="*/ 682237 h 978742"/>
              <a:gd name="connsiteX10" fmla="*/ 607 w 523104"/>
              <a:gd name="connsiteY10" fmla="*/ 628380 h 978742"/>
              <a:gd name="connsiteX11" fmla="*/ 244334 w 523104"/>
              <a:gd name="connsiteY11" fmla="*/ 822112 h 978742"/>
              <a:gd name="connsiteX12" fmla="*/ 337819 w 523104"/>
              <a:gd name="connsiteY12" fmla="*/ 819592 h 978742"/>
              <a:gd name="connsiteX13" fmla="*/ 408945 w 523104"/>
              <a:gd name="connsiteY13" fmla="*/ 936011 h 978742"/>
              <a:gd name="connsiteX14" fmla="*/ 486984 w 523104"/>
              <a:gd name="connsiteY14" fmla="*/ 978616 h 978742"/>
              <a:gd name="connsiteX15" fmla="*/ 493302 w 523104"/>
              <a:gd name="connsiteY15" fmla="*/ 947294 h 978742"/>
              <a:gd name="connsiteX16" fmla="*/ 471087 w 523104"/>
              <a:gd name="connsiteY16" fmla="*/ 896906 h 978742"/>
              <a:gd name="connsiteX17" fmla="*/ 487970 w 523104"/>
              <a:gd name="connsiteY17" fmla="*/ 824266 h 978742"/>
              <a:gd name="connsiteX18" fmla="*/ 523089 w 523104"/>
              <a:gd name="connsiteY18" fmla="*/ 616361 h 978742"/>
              <a:gd name="connsiteX19" fmla="*/ 481066 w 523104"/>
              <a:gd name="connsiteY19" fmla="*/ 477003 h 978742"/>
              <a:gd name="connsiteX20" fmla="*/ 507261 w 523104"/>
              <a:gd name="connsiteY20" fmla="*/ 191581 h 978742"/>
              <a:gd name="connsiteX21" fmla="*/ 466051 w 523104"/>
              <a:gd name="connsiteY21" fmla="*/ 25142 h 978742"/>
              <a:gd name="connsiteX0" fmla="*/ 465971 w 523024"/>
              <a:gd name="connsiteY0" fmla="*/ 25142 h 978742"/>
              <a:gd name="connsiteX1" fmla="*/ 368019 w 523024"/>
              <a:gd name="connsiteY1" fmla="*/ 19702 h 978742"/>
              <a:gd name="connsiteX2" fmla="*/ 316115 w 523024"/>
              <a:gd name="connsiteY2" fmla="*/ 103100 h 978742"/>
              <a:gd name="connsiteX3" fmla="*/ 281095 w 523024"/>
              <a:gd name="connsiteY3" fmla="*/ 319369 h 978742"/>
              <a:gd name="connsiteX4" fmla="*/ 312052 w 523024"/>
              <a:gd name="connsiteY4" fmla="*/ 435326 h 978742"/>
              <a:gd name="connsiteX5" fmla="*/ 319756 w 523024"/>
              <a:gd name="connsiteY5" fmla="*/ 527355 h 978742"/>
              <a:gd name="connsiteX6" fmla="*/ 315273 w 523024"/>
              <a:gd name="connsiteY6" fmla="*/ 618859 h 978742"/>
              <a:gd name="connsiteX7" fmla="*/ 324658 w 523024"/>
              <a:gd name="connsiteY7" fmla="*/ 676574 h 978742"/>
              <a:gd name="connsiteX8" fmla="*/ 235192 w 523024"/>
              <a:gd name="connsiteY8" fmla="*/ 699322 h 978742"/>
              <a:gd name="connsiteX9" fmla="*/ 180786 w 523024"/>
              <a:gd name="connsiteY9" fmla="*/ 672411 h 978742"/>
              <a:gd name="connsiteX10" fmla="*/ 527 w 523024"/>
              <a:gd name="connsiteY10" fmla="*/ 628380 h 978742"/>
              <a:gd name="connsiteX11" fmla="*/ 244254 w 523024"/>
              <a:gd name="connsiteY11" fmla="*/ 822112 h 978742"/>
              <a:gd name="connsiteX12" fmla="*/ 337739 w 523024"/>
              <a:gd name="connsiteY12" fmla="*/ 819592 h 978742"/>
              <a:gd name="connsiteX13" fmla="*/ 408865 w 523024"/>
              <a:gd name="connsiteY13" fmla="*/ 936011 h 978742"/>
              <a:gd name="connsiteX14" fmla="*/ 486904 w 523024"/>
              <a:gd name="connsiteY14" fmla="*/ 978616 h 978742"/>
              <a:gd name="connsiteX15" fmla="*/ 493222 w 523024"/>
              <a:gd name="connsiteY15" fmla="*/ 947294 h 978742"/>
              <a:gd name="connsiteX16" fmla="*/ 471007 w 523024"/>
              <a:gd name="connsiteY16" fmla="*/ 896906 h 978742"/>
              <a:gd name="connsiteX17" fmla="*/ 487890 w 523024"/>
              <a:gd name="connsiteY17" fmla="*/ 824266 h 978742"/>
              <a:gd name="connsiteX18" fmla="*/ 523009 w 523024"/>
              <a:gd name="connsiteY18" fmla="*/ 616361 h 978742"/>
              <a:gd name="connsiteX19" fmla="*/ 480986 w 523024"/>
              <a:gd name="connsiteY19" fmla="*/ 477003 h 978742"/>
              <a:gd name="connsiteX20" fmla="*/ 507181 w 523024"/>
              <a:gd name="connsiteY20" fmla="*/ 191581 h 978742"/>
              <a:gd name="connsiteX21" fmla="*/ 465971 w 523024"/>
              <a:gd name="connsiteY21" fmla="*/ 25142 h 978742"/>
              <a:gd name="connsiteX0" fmla="*/ 468570 w 525623"/>
              <a:gd name="connsiteY0" fmla="*/ 25142 h 978742"/>
              <a:gd name="connsiteX1" fmla="*/ 370618 w 525623"/>
              <a:gd name="connsiteY1" fmla="*/ 19702 h 978742"/>
              <a:gd name="connsiteX2" fmla="*/ 318714 w 525623"/>
              <a:gd name="connsiteY2" fmla="*/ 103100 h 978742"/>
              <a:gd name="connsiteX3" fmla="*/ 283694 w 525623"/>
              <a:gd name="connsiteY3" fmla="*/ 319369 h 978742"/>
              <a:gd name="connsiteX4" fmla="*/ 314651 w 525623"/>
              <a:gd name="connsiteY4" fmla="*/ 435326 h 978742"/>
              <a:gd name="connsiteX5" fmla="*/ 322355 w 525623"/>
              <a:gd name="connsiteY5" fmla="*/ 527355 h 978742"/>
              <a:gd name="connsiteX6" fmla="*/ 317872 w 525623"/>
              <a:gd name="connsiteY6" fmla="*/ 618859 h 978742"/>
              <a:gd name="connsiteX7" fmla="*/ 327257 w 525623"/>
              <a:gd name="connsiteY7" fmla="*/ 676574 h 978742"/>
              <a:gd name="connsiteX8" fmla="*/ 237791 w 525623"/>
              <a:gd name="connsiteY8" fmla="*/ 699322 h 978742"/>
              <a:gd name="connsiteX9" fmla="*/ 183385 w 525623"/>
              <a:gd name="connsiteY9" fmla="*/ 672411 h 978742"/>
              <a:gd name="connsiteX10" fmla="*/ 113483 w 525623"/>
              <a:gd name="connsiteY10" fmla="*/ 649395 h 978742"/>
              <a:gd name="connsiteX11" fmla="*/ 3126 w 525623"/>
              <a:gd name="connsiteY11" fmla="*/ 628380 h 978742"/>
              <a:gd name="connsiteX12" fmla="*/ 246853 w 525623"/>
              <a:gd name="connsiteY12" fmla="*/ 822112 h 978742"/>
              <a:gd name="connsiteX13" fmla="*/ 340338 w 525623"/>
              <a:gd name="connsiteY13" fmla="*/ 819592 h 978742"/>
              <a:gd name="connsiteX14" fmla="*/ 411464 w 525623"/>
              <a:gd name="connsiteY14" fmla="*/ 936011 h 978742"/>
              <a:gd name="connsiteX15" fmla="*/ 489503 w 525623"/>
              <a:gd name="connsiteY15" fmla="*/ 978616 h 978742"/>
              <a:gd name="connsiteX16" fmla="*/ 495821 w 525623"/>
              <a:gd name="connsiteY16" fmla="*/ 947294 h 978742"/>
              <a:gd name="connsiteX17" fmla="*/ 473606 w 525623"/>
              <a:gd name="connsiteY17" fmla="*/ 896906 h 978742"/>
              <a:gd name="connsiteX18" fmla="*/ 490489 w 525623"/>
              <a:gd name="connsiteY18" fmla="*/ 824266 h 978742"/>
              <a:gd name="connsiteX19" fmla="*/ 525608 w 525623"/>
              <a:gd name="connsiteY19" fmla="*/ 616361 h 978742"/>
              <a:gd name="connsiteX20" fmla="*/ 483585 w 525623"/>
              <a:gd name="connsiteY20" fmla="*/ 477003 h 978742"/>
              <a:gd name="connsiteX21" fmla="*/ 509780 w 525623"/>
              <a:gd name="connsiteY21" fmla="*/ 191581 h 978742"/>
              <a:gd name="connsiteX22" fmla="*/ 468570 w 525623"/>
              <a:gd name="connsiteY22" fmla="*/ 25142 h 978742"/>
              <a:gd name="connsiteX0" fmla="*/ 468627 w 525680"/>
              <a:gd name="connsiteY0" fmla="*/ 25142 h 978742"/>
              <a:gd name="connsiteX1" fmla="*/ 370675 w 525680"/>
              <a:gd name="connsiteY1" fmla="*/ 19702 h 978742"/>
              <a:gd name="connsiteX2" fmla="*/ 318771 w 525680"/>
              <a:gd name="connsiteY2" fmla="*/ 103100 h 978742"/>
              <a:gd name="connsiteX3" fmla="*/ 283751 w 525680"/>
              <a:gd name="connsiteY3" fmla="*/ 319369 h 978742"/>
              <a:gd name="connsiteX4" fmla="*/ 314708 w 525680"/>
              <a:gd name="connsiteY4" fmla="*/ 435326 h 978742"/>
              <a:gd name="connsiteX5" fmla="*/ 322412 w 525680"/>
              <a:gd name="connsiteY5" fmla="*/ 527355 h 978742"/>
              <a:gd name="connsiteX6" fmla="*/ 317929 w 525680"/>
              <a:gd name="connsiteY6" fmla="*/ 618859 h 978742"/>
              <a:gd name="connsiteX7" fmla="*/ 327314 w 525680"/>
              <a:gd name="connsiteY7" fmla="*/ 676574 h 978742"/>
              <a:gd name="connsiteX8" fmla="*/ 237848 w 525680"/>
              <a:gd name="connsiteY8" fmla="*/ 699322 h 978742"/>
              <a:gd name="connsiteX9" fmla="*/ 183442 w 525680"/>
              <a:gd name="connsiteY9" fmla="*/ 672411 h 978742"/>
              <a:gd name="connsiteX10" fmla="*/ 112671 w 525680"/>
              <a:gd name="connsiteY10" fmla="*/ 667135 h 978742"/>
              <a:gd name="connsiteX11" fmla="*/ 3183 w 525680"/>
              <a:gd name="connsiteY11" fmla="*/ 628380 h 978742"/>
              <a:gd name="connsiteX12" fmla="*/ 246910 w 525680"/>
              <a:gd name="connsiteY12" fmla="*/ 822112 h 978742"/>
              <a:gd name="connsiteX13" fmla="*/ 340395 w 525680"/>
              <a:gd name="connsiteY13" fmla="*/ 819592 h 978742"/>
              <a:gd name="connsiteX14" fmla="*/ 411521 w 525680"/>
              <a:gd name="connsiteY14" fmla="*/ 936011 h 978742"/>
              <a:gd name="connsiteX15" fmla="*/ 489560 w 525680"/>
              <a:gd name="connsiteY15" fmla="*/ 978616 h 978742"/>
              <a:gd name="connsiteX16" fmla="*/ 495878 w 525680"/>
              <a:gd name="connsiteY16" fmla="*/ 947294 h 978742"/>
              <a:gd name="connsiteX17" fmla="*/ 473663 w 525680"/>
              <a:gd name="connsiteY17" fmla="*/ 896906 h 978742"/>
              <a:gd name="connsiteX18" fmla="*/ 490546 w 525680"/>
              <a:gd name="connsiteY18" fmla="*/ 824266 h 978742"/>
              <a:gd name="connsiteX19" fmla="*/ 525665 w 525680"/>
              <a:gd name="connsiteY19" fmla="*/ 616361 h 978742"/>
              <a:gd name="connsiteX20" fmla="*/ 483642 w 525680"/>
              <a:gd name="connsiteY20" fmla="*/ 477003 h 978742"/>
              <a:gd name="connsiteX21" fmla="*/ 509837 w 525680"/>
              <a:gd name="connsiteY21" fmla="*/ 191581 h 978742"/>
              <a:gd name="connsiteX22" fmla="*/ 468627 w 525680"/>
              <a:gd name="connsiteY22" fmla="*/ 25142 h 978742"/>
              <a:gd name="connsiteX0" fmla="*/ 472054 w 529107"/>
              <a:gd name="connsiteY0" fmla="*/ 25142 h 978742"/>
              <a:gd name="connsiteX1" fmla="*/ 374102 w 529107"/>
              <a:gd name="connsiteY1" fmla="*/ 19702 h 978742"/>
              <a:gd name="connsiteX2" fmla="*/ 322198 w 529107"/>
              <a:gd name="connsiteY2" fmla="*/ 103100 h 978742"/>
              <a:gd name="connsiteX3" fmla="*/ 287178 w 529107"/>
              <a:gd name="connsiteY3" fmla="*/ 319369 h 978742"/>
              <a:gd name="connsiteX4" fmla="*/ 318135 w 529107"/>
              <a:gd name="connsiteY4" fmla="*/ 435326 h 978742"/>
              <a:gd name="connsiteX5" fmla="*/ 325839 w 529107"/>
              <a:gd name="connsiteY5" fmla="*/ 527355 h 978742"/>
              <a:gd name="connsiteX6" fmla="*/ 321356 w 529107"/>
              <a:gd name="connsiteY6" fmla="*/ 618859 h 978742"/>
              <a:gd name="connsiteX7" fmla="*/ 330741 w 529107"/>
              <a:gd name="connsiteY7" fmla="*/ 676574 h 978742"/>
              <a:gd name="connsiteX8" fmla="*/ 241275 w 529107"/>
              <a:gd name="connsiteY8" fmla="*/ 699322 h 978742"/>
              <a:gd name="connsiteX9" fmla="*/ 186869 w 529107"/>
              <a:gd name="connsiteY9" fmla="*/ 672411 h 978742"/>
              <a:gd name="connsiteX10" fmla="*/ 116098 w 529107"/>
              <a:gd name="connsiteY10" fmla="*/ 667135 h 978742"/>
              <a:gd name="connsiteX11" fmla="*/ 73203 w 529107"/>
              <a:gd name="connsiteY11" fmla="*/ 648617 h 978742"/>
              <a:gd name="connsiteX12" fmla="*/ 6610 w 529107"/>
              <a:gd name="connsiteY12" fmla="*/ 628380 h 978742"/>
              <a:gd name="connsiteX13" fmla="*/ 250337 w 529107"/>
              <a:gd name="connsiteY13" fmla="*/ 822112 h 978742"/>
              <a:gd name="connsiteX14" fmla="*/ 343822 w 529107"/>
              <a:gd name="connsiteY14" fmla="*/ 819592 h 978742"/>
              <a:gd name="connsiteX15" fmla="*/ 414948 w 529107"/>
              <a:gd name="connsiteY15" fmla="*/ 936011 h 978742"/>
              <a:gd name="connsiteX16" fmla="*/ 492987 w 529107"/>
              <a:gd name="connsiteY16" fmla="*/ 978616 h 978742"/>
              <a:gd name="connsiteX17" fmla="*/ 499305 w 529107"/>
              <a:gd name="connsiteY17" fmla="*/ 947294 h 978742"/>
              <a:gd name="connsiteX18" fmla="*/ 477090 w 529107"/>
              <a:gd name="connsiteY18" fmla="*/ 896906 h 978742"/>
              <a:gd name="connsiteX19" fmla="*/ 493973 w 529107"/>
              <a:gd name="connsiteY19" fmla="*/ 824266 h 978742"/>
              <a:gd name="connsiteX20" fmla="*/ 529092 w 529107"/>
              <a:gd name="connsiteY20" fmla="*/ 616361 h 978742"/>
              <a:gd name="connsiteX21" fmla="*/ 487069 w 529107"/>
              <a:gd name="connsiteY21" fmla="*/ 477003 h 978742"/>
              <a:gd name="connsiteX22" fmla="*/ 513264 w 529107"/>
              <a:gd name="connsiteY22" fmla="*/ 191581 h 978742"/>
              <a:gd name="connsiteX23" fmla="*/ 472054 w 529107"/>
              <a:gd name="connsiteY23" fmla="*/ 25142 h 978742"/>
              <a:gd name="connsiteX0" fmla="*/ 471233 w 528286"/>
              <a:gd name="connsiteY0" fmla="*/ 25142 h 978742"/>
              <a:gd name="connsiteX1" fmla="*/ 373281 w 528286"/>
              <a:gd name="connsiteY1" fmla="*/ 19702 h 978742"/>
              <a:gd name="connsiteX2" fmla="*/ 321377 w 528286"/>
              <a:gd name="connsiteY2" fmla="*/ 103100 h 978742"/>
              <a:gd name="connsiteX3" fmla="*/ 286357 w 528286"/>
              <a:gd name="connsiteY3" fmla="*/ 319369 h 978742"/>
              <a:gd name="connsiteX4" fmla="*/ 317314 w 528286"/>
              <a:gd name="connsiteY4" fmla="*/ 435326 h 978742"/>
              <a:gd name="connsiteX5" fmla="*/ 325018 w 528286"/>
              <a:gd name="connsiteY5" fmla="*/ 527355 h 978742"/>
              <a:gd name="connsiteX6" fmla="*/ 320535 w 528286"/>
              <a:gd name="connsiteY6" fmla="*/ 618859 h 978742"/>
              <a:gd name="connsiteX7" fmla="*/ 329920 w 528286"/>
              <a:gd name="connsiteY7" fmla="*/ 676574 h 978742"/>
              <a:gd name="connsiteX8" fmla="*/ 240454 w 528286"/>
              <a:gd name="connsiteY8" fmla="*/ 699322 h 978742"/>
              <a:gd name="connsiteX9" fmla="*/ 186048 w 528286"/>
              <a:gd name="connsiteY9" fmla="*/ 672411 h 978742"/>
              <a:gd name="connsiteX10" fmla="*/ 115277 w 528286"/>
              <a:gd name="connsiteY10" fmla="*/ 667135 h 978742"/>
              <a:gd name="connsiteX11" fmla="*/ 79579 w 528286"/>
              <a:gd name="connsiteY11" fmla="*/ 646705 h 978742"/>
              <a:gd name="connsiteX12" fmla="*/ 5789 w 528286"/>
              <a:gd name="connsiteY12" fmla="*/ 628380 h 978742"/>
              <a:gd name="connsiteX13" fmla="*/ 249516 w 528286"/>
              <a:gd name="connsiteY13" fmla="*/ 822112 h 978742"/>
              <a:gd name="connsiteX14" fmla="*/ 343001 w 528286"/>
              <a:gd name="connsiteY14" fmla="*/ 819592 h 978742"/>
              <a:gd name="connsiteX15" fmla="*/ 414127 w 528286"/>
              <a:gd name="connsiteY15" fmla="*/ 936011 h 978742"/>
              <a:gd name="connsiteX16" fmla="*/ 492166 w 528286"/>
              <a:gd name="connsiteY16" fmla="*/ 978616 h 978742"/>
              <a:gd name="connsiteX17" fmla="*/ 498484 w 528286"/>
              <a:gd name="connsiteY17" fmla="*/ 947294 h 978742"/>
              <a:gd name="connsiteX18" fmla="*/ 476269 w 528286"/>
              <a:gd name="connsiteY18" fmla="*/ 896906 h 978742"/>
              <a:gd name="connsiteX19" fmla="*/ 493152 w 528286"/>
              <a:gd name="connsiteY19" fmla="*/ 824266 h 978742"/>
              <a:gd name="connsiteX20" fmla="*/ 528271 w 528286"/>
              <a:gd name="connsiteY20" fmla="*/ 616361 h 978742"/>
              <a:gd name="connsiteX21" fmla="*/ 486248 w 528286"/>
              <a:gd name="connsiteY21" fmla="*/ 477003 h 978742"/>
              <a:gd name="connsiteX22" fmla="*/ 512443 w 528286"/>
              <a:gd name="connsiteY22" fmla="*/ 191581 h 978742"/>
              <a:gd name="connsiteX23" fmla="*/ 471233 w 528286"/>
              <a:gd name="connsiteY23" fmla="*/ 25142 h 978742"/>
              <a:gd name="connsiteX0" fmla="*/ 471233 w 528286"/>
              <a:gd name="connsiteY0" fmla="*/ 25142 h 978742"/>
              <a:gd name="connsiteX1" fmla="*/ 373281 w 528286"/>
              <a:gd name="connsiteY1" fmla="*/ 19702 h 978742"/>
              <a:gd name="connsiteX2" fmla="*/ 321377 w 528286"/>
              <a:gd name="connsiteY2" fmla="*/ 103100 h 978742"/>
              <a:gd name="connsiteX3" fmla="*/ 286357 w 528286"/>
              <a:gd name="connsiteY3" fmla="*/ 319369 h 978742"/>
              <a:gd name="connsiteX4" fmla="*/ 317314 w 528286"/>
              <a:gd name="connsiteY4" fmla="*/ 435326 h 978742"/>
              <a:gd name="connsiteX5" fmla="*/ 325018 w 528286"/>
              <a:gd name="connsiteY5" fmla="*/ 527355 h 978742"/>
              <a:gd name="connsiteX6" fmla="*/ 320535 w 528286"/>
              <a:gd name="connsiteY6" fmla="*/ 618859 h 978742"/>
              <a:gd name="connsiteX7" fmla="*/ 329920 w 528286"/>
              <a:gd name="connsiteY7" fmla="*/ 676574 h 978742"/>
              <a:gd name="connsiteX8" fmla="*/ 240454 w 528286"/>
              <a:gd name="connsiteY8" fmla="*/ 699322 h 978742"/>
              <a:gd name="connsiteX9" fmla="*/ 186048 w 528286"/>
              <a:gd name="connsiteY9" fmla="*/ 672411 h 978742"/>
              <a:gd name="connsiteX10" fmla="*/ 118332 w 528286"/>
              <a:gd name="connsiteY10" fmla="*/ 677267 h 978742"/>
              <a:gd name="connsiteX11" fmla="*/ 79579 w 528286"/>
              <a:gd name="connsiteY11" fmla="*/ 646705 h 978742"/>
              <a:gd name="connsiteX12" fmla="*/ 5789 w 528286"/>
              <a:gd name="connsiteY12" fmla="*/ 628380 h 978742"/>
              <a:gd name="connsiteX13" fmla="*/ 249516 w 528286"/>
              <a:gd name="connsiteY13" fmla="*/ 822112 h 978742"/>
              <a:gd name="connsiteX14" fmla="*/ 343001 w 528286"/>
              <a:gd name="connsiteY14" fmla="*/ 819592 h 978742"/>
              <a:gd name="connsiteX15" fmla="*/ 414127 w 528286"/>
              <a:gd name="connsiteY15" fmla="*/ 936011 h 978742"/>
              <a:gd name="connsiteX16" fmla="*/ 492166 w 528286"/>
              <a:gd name="connsiteY16" fmla="*/ 978616 h 978742"/>
              <a:gd name="connsiteX17" fmla="*/ 498484 w 528286"/>
              <a:gd name="connsiteY17" fmla="*/ 947294 h 978742"/>
              <a:gd name="connsiteX18" fmla="*/ 476269 w 528286"/>
              <a:gd name="connsiteY18" fmla="*/ 896906 h 978742"/>
              <a:gd name="connsiteX19" fmla="*/ 493152 w 528286"/>
              <a:gd name="connsiteY19" fmla="*/ 824266 h 978742"/>
              <a:gd name="connsiteX20" fmla="*/ 528271 w 528286"/>
              <a:gd name="connsiteY20" fmla="*/ 616361 h 978742"/>
              <a:gd name="connsiteX21" fmla="*/ 486248 w 528286"/>
              <a:gd name="connsiteY21" fmla="*/ 477003 h 978742"/>
              <a:gd name="connsiteX22" fmla="*/ 512443 w 528286"/>
              <a:gd name="connsiteY22" fmla="*/ 191581 h 978742"/>
              <a:gd name="connsiteX23" fmla="*/ 471233 w 528286"/>
              <a:gd name="connsiteY23" fmla="*/ 25142 h 978742"/>
              <a:gd name="connsiteX0" fmla="*/ 471233 w 528286"/>
              <a:gd name="connsiteY0" fmla="*/ 25142 h 978742"/>
              <a:gd name="connsiteX1" fmla="*/ 373281 w 528286"/>
              <a:gd name="connsiteY1" fmla="*/ 19702 h 978742"/>
              <a:gd name="connsiteX2" fmla="*/ 321377 w 528286"/>
              <a:gd name="connsiteY2" fmla="*/ 103100 h 978742"/>
              <a:gd name="connsiteX3" fmla="*/ 286357 w 528286"/>
              <a:gd name="connsiteY3" fmla="*/ 319369 h 978742"/>
              <a:gd name="connsiteX4" fmla="*/ 317314 w 528286"/>
              <a:gd name="connsiteY4" fmla="*/ 435326 h 978742"/>
              <a:gd name="connsiteX5" fmla="*/ 325018 w 528286"/>
              <a:gd name="connsiteY5" fmla="*/ 527355 h 978742"/>
              <a:gd name="connsiteX6" fmla="*/ 320535 w 528286"/>
              <a:gd name="connsiteY6" fmla="*/ 618859 h 978742"/>
              <a:gd name="connsiteX7" fmla="*/ 329920 w 528286"/>
              <a:gd name="connsiteY7" fmla="*/ 676574 h 978742"/>
              <a:gd name="connsiteX8" fmla="*/ 240454 w 528286"/>
              <a:gd name="connsiteY8" fmla="*/ 699322 h 978742"/>
              <a:gd name="connsiteX9" fmla="*/ 187704 w 528286"/>
              <a:gd name="connsiteY9" fmla="*/ 686927 h 978742"/>
              <a:gd name="connsiteX10" fmla="*/ 118332 w 528286"/>
              <a:gd name="connsiteY10" fmla="*/ 677267 h 978742"/>
              <a:gd name="connsiteX11" fmla="*/ 79579 w 528286"/>
              <a:gd name="connsiteY11" fmla="*/ 646705 h 978742"/>
              <a:gd name="connsiteX12" fmla="*/ 5789 w 528286"/>
              <a:gd name="connsiteY12" fmla="*/ 628380 h 978742"/>
              <a:gd name="connsiteX13" fmla="*/ 249516 w 528286"/>
              <a:gd name="connsiteY13" fmla="*/ 822112 h 978742"/>
              <a:gd name="connsiteX14" fmla="*/ 343001 w 528286"/>
              <a:gd name="connsiteY14" fmla="*/ 819592 h 978742"/>
              <a:gd name="connsiteX15" fmla="*/ 414127 w 528286"/>
              <a:gd name="connsiteY15" fmla="*/ 936011 h 978742"/>
              <a:gd name="connsiteX16" fmla="*/ 492166 w 528286"/>
              <a:gd name="connsiteY16" fmla="*/ 978616 h 978742"/>
              <a:gd name="connsiteX17" fmla="*/ 498484 w 528286"/>
              <a:gd name="connsiteY17" fmla="*/ 947294 h 978742"/>
              <a:gd name="connsiteX18" fmla="*/ 476269 w 528286"/>
              <a:gd name="connsiteY18" fmla="*/ 896906 h 978742"/>
              <a:gd name="connsiteX19" fmla="*/ 493152 w 528286"/>
              <a:gd name="connsiteY19" fmla="*/ 824266 h 978742"/>
              <a:gd name="connsiteX20" fmla="*/ 528271 w 528286"/>
              <a:gd name="connsiteY20" fmla="*/ 616361 h 978742"/>
              <a:gd name="connsiteX21" fmla="*/ 486248 w 528286"/>
              <a:gd name="connsiteY21" fmla="*/ 477003 h 978742"/>
              <a:gd name="connsiteX22" fmla="*/ 512443 w 528286"/>
              <a:gd name="connsiteY22" fmla="*/ 191581 h 978742"/>
              <a:gd name="connsiteX23" fmla="*/ 471233 w 528286"/>
              <a:gd name="connsiteY23" fmla="*/ 25142 h 978742"/>
              <a:gd name="connsiteX0" fmla="*/ 465492 w 522545"/>
              <a:gd name="connsiteY0" fmla="*/ 25142 h 978742"/>
              <a:gd name="connsiteX1" fmla="*/ 367540 w 522545"/>
              <a:gd name="connsiteY1" fmla="*/ 19702 h 978742"/>
              <a:gd name="connsiteX2" fmla="*/ 315636 w 522545"/>
              <a:gd name="connsiteY2" fmla="*/ 103100 h 978742"/>
              <a:gd name="connsiteX3" fmla="*/ 280616 w 522545"/>
              <a:gd name="connsiteY3" fmla="*/ 319369 h 978742"/>
              <a:gd name="connsiteX4" fmla="*/ 311573 w 522545"/>
              <a:gd name="connsiteY4" fmla="*/ 435326 h 978742"/>
              <a:gd name="connsiteX5" fmla="*/ 319277 w 522545"/>
              <a:gd name="connsiteY5" fmla="*/ 527355 h 978742"/>
              <a:gd name="connsiteX6" fmla="*/ 314794 w 522545"/>
              <a:gd name="connsiteY6" fmla="*/ 618859 h 978742"/>
              <a:gd name="connsiteX7" fmla="*/ 324179 w 522545"/>
              <a:gd name="connsiteY7" fmla="*/ 676574 h 978742"/>
              <a:gd name="connsiteX8" fmla="*/ 234713 w 522545"/>
              <a:gd name="connsiteY8" fmla="*/ 699322 h 978742"/>
              <a:gd name="connsiteX9" fmla="*/ 181963 w 522545"/>
              <a:gd name="connsiteY9" fmla="*/ 686927 h 978742"/>
              <a:gd name="connsiteX10" fmla="*/ 112591 w 522545"/>
              <a:gd name="connsiteY10" fmla="*/ 677267 h 978742"/>
              <a:gd name="connsiteX11" fmla="*/ 73838 w 522545"/>
              <a:gd name="connsiteY11" fmla="*/ 646705 h 978742"/>
              <a:gd name="connsiteX12" fmla="*/ 48 w 522545"/>
              <a:gd name="connsiteY12" fmla="*/ 628380 h 978742"/>
              <a:gd name="connsiteX13" fmla="*/ 85407 w 522545"/>
              <a:gd name="connsiteY13" fmla="*/ 700537 h 978742"/>
              <a:gd name="connsiteX14" fmla="*/ 243775 w 522545"/>
              <a:gd name="connsiteY14" fmla="*/ 822112 h 978742"/>
              <a:gd name="connsiteX15" fmla="*/ 337260 w 522545"/>
              <a:gd name="connsiteY15" fmla="*/ 819592 h 978742"/>
              <a:gd name="connsiteX16" fmla="*/ 408386 w 522545"/>
              <a:gd name="connsiteY16" fmla="*/ 936011 h 978742"/>
              <a:gd name="connsiteX17" fmla="*/ 486425 w 522545"/>
              <a:gd name="connsiteY17" fmla="*/ 978616 h 978742"/>
              <a:gd name="connsiteX18" fmla="*/ 492743 w 522545"/>
              <a:gd name="connsiteY18" fmla="*/ 947294 h 978742"/>
              <a:gd name="connsiteX19" fmla="*/ 470528 w 522545"/>
              <a:gd name="connsiteY19" fmla="*/ 896906 h 978742"/>
              <a:gd name="connsiteX20" fmla="*/ 487411 w 522545"/>
              <a:gd name="connsiteY20" fmla="*/ 824266 h 978742"/>
              <a:gd name="connsiteX21" fmla="*/ 522530 w 522545"/>
              <a:gd name="connsiteY21" fmla="*/ 616361 h 978742"/>
              <a:gd name="connsiteX22" fmla="*/ 480507 w 522545"/>
              <a:gd name="connsiteY22" fmla="*/ 477003 h 978742"/>
              <a:gd name="connsiteX23" fmla="*/ 506702 w 522545"/>
              <a:gd name="connsiteY23" fmla="*/ 191581 h 978742"/>
              <a:gd name="connsiteX24" fmla="*/ 465492 w 522545"/>
              <a:gd name="connsiteY24" fmla="*/ 25142 h 978742"/>
              <a:gd name="connsiteX0" fmla="*/ 465646 w 522699"/>
              <a:gd name="connsiteY0" fmla="*/ 25142 h 978742"/>
              <a:gd name="connsiteX1" fmla="*/ 367694 w 522699"/>
              <a:gd name="connsiteY1" fmla="*/ 19702 h 978742"/>
              <a:gd name="connsiteX2" fmla="*/ 315790 w 522699"/>
              <a:gd name="connsiteY2" fmla="*/ 103100 h 978742"/>
              <a:gd name="connsiteX3" fmla="*/ 280770 w 522699"/>
              <a:gd name="connsiteY3" fmla="*/ 319369 h 978742"/>
              <a:gd name="connsiteX4" fmla="*/ 311727 w 522699"/>
              <a:gd name="connsiteY4" fmla="*/ 435326 h 978742"/>
              <a:gd name="connsiteX5" fmla="*/ 319431 w 522699"/>
              <a:gd name="connsiteY5" fmla="*/ 527355 h 978742"/>
              <a:gd name="connsiteX6" fmla="*/ 314948 w 522699"/>
              <a:gd name="connsiteY6" fmla="*/ 618859 h 978742"/>
              <a:gd name="connsiteX7" fmla="*/ 324333 w 522699"/>
              <a:gd name="connsiteY7" fmla="*/ 676574 h 978742"/>
              <a:gd name="connsiteX8" fmla="*/ 234867 w 522699"/>
              <a:gd name="connsiteY8" fmla="*/ 699322 h 978742"/>
              <a:gd name="connsiteX9" fmla="*/ 182117 w 522699"/>
              <a:gd name="connsiteY9" fmla="*/ 686927 h 978742"/>
              <a:gd name="connsiteX10" fmla="*/ 112745 w 522699"/>
              <a:gd name="connsiteY10" fmla="*/ 677267 h 978742"/>
              <a:gd name="connsiteX11" fmla="*/ 73992 w 522699"/>
              <a:gd name="connsiteY11" fmla="*/ 646705 h 978742"/>
              <a:gd name="connsiteX12" fmla="*/ 202 w 522699"/>
              <a:gd name="connsiteY12" fmla="*/ 628380 h 978742"/>
              <a:gd name="connsiteX13" fmla="*/ 59015 w 522699"/>
              <a:gd name="connsiteY13" fmla="*/ 734946 h 978742"/>
              <a:gd name="connsiteX14" fmla="*/ 243929 w 522699"/>
              <a:gd name="connsiteY14" fmla="*/ 822112 h 978742"/>
              <a:gd name="connsiteX15" fmla="*/ 337414 w 522699"/>
              <a:gd name="connsiteY15" fmla="*/ 819592 h 978742"/>
              <a:gd name="connsiteX16" fmla="*/ 408540 w 522699"/>
              <a:gd name="connsiteY16" fmla="*/ 936011 h 978742"/>
              <a:gd name="connsiteX17" fmla="*/ 486579 w 522699"/>
              <a:gd name="connsiteY17" fmla="*/ 978616 h 978742"/>
              <a:gd name="connsiteX18" fmla="*/ 492897 w 522699"/>
              <a:gd name="connsiteY18" fmla="*/ 947294 h 978742"/>
              <a:gd name="connsiteX19" fmla="*/ 470682 w 522699"/>
              <a:gd name="connsiteY19" fmla="*/ 896906 h 978742"/>
              <a:gd name="connsiteX20" fmla="*/ 487565 w 522699"/>
              <a:gd name="connsiteY20" fmla="*/ 824266 h 978742"/>
              <a:gd name="connsiteX21" fmla="*/ 522684 w 522699"/>
              <a:gd name="connsiteY21" fmla="*/ 616361 h 978742"/>
              <a:gd name="connsiteX22" fmla="*/ 480661 w 522699"/>
              <a:gd name="connsiteY22" fmla="*/ 477003 h 978742"/>
              <a:gd name="connsiteX23" fmla="*/ 506856 w 522699"/>
              <a:gd name="connsiteY23" fmla="*/ 191581 h 978742"/>
              <a:gd name="connsiteX24" fmla="*/ 465646 w 522699"/>
              <a:gd name="connsiteY24" fmla="*/ 25142 h 978742"/>
              <a:gd name="connsiteX0" fmla="*/ 465646 w 522699"/>
              <a:gd name="connsiteY0" fmla="*/ 25142 h 952291"/>
              <a:gd name="connsiteX1" fmla="*/ 367694 w 522699"/>
              <a:gd name="connsiteY1" fmla="*/ 19702 h 952291"/>
              <a:gd name="connsiteX2" fmla="*/ 315790 w 522699"/>
              <a:gd name="connsiteY2" fmla="*/ 103100 h 952291"/>
              <a:gd name="connsiteX3" fmla="*/ 280770 w 522699"/>
              <a:gd name="connsiteY3" fmla="*/ 319369 h 952291"/>
              <a:gd name="connsiteX4" fmla="*/ 311727 w 522699"/>
              <a:gd name="connsiteY4" fmla="*/ 435326 h 952291"/>
              <a:gd name="connsiteX5" fmla="*/ 319431 w 522699"/>
              <a:gd name="connsiteY5" fmla="*/ 527355 h 952291"/>
              <a:gd name="connsiteX6" fmla="*/ 314948 w 522699"/>
              <a:gd name="connsiteY6" fmla="*/ 618859 h 952291"/>
              <a:gd name="connsiteX7" fmla="*/ 324333 w 522699"/>
              <a:gd name="connsiteY7" fmla="*/ 676574 h 952291"/>
              <a:gd name="connsiteX8" fmla="*/ 234867 w 522699"/>
              <a:gd name="connsiteY8" fmla="*/ 699322 h 952291"/>
              <a:gd name="connsiteX9" fmla="*/ 182117 w 522699"/>
              <a:gd name="connsiteY9" fmla="*/ 686927 h 952291"/>
              <a:gd name="connsiteX10" fmla="*/ 112745 w 522699"/>
              <a:gd name="connsiteY10" fmla="*/ 677267 h 952291"/>
              <a:gd name="connsiteX11" fmla="*/ 73992 w 522699"/>
              <a:gd name="connsiteY11" fmla="*/ 646705 h 952291"/>
              <a:gd name="connsiteX12" fmla="*/ 202 w 522699"/>
              <a:gd name="connsiteY12" fmla="*/ 628380 h 952291"/>
              <a:gd name="connsiteX13" fmla="*/ 59015 w 522699"/>
              <a:gd name="connsiteY13" fmla="*/ 734946 h 952291"/>
              <a:gd name="connsiteX14" fmla="*/ 243929 w 522699"/>
              <a:gd name="connsiteY14" fmla="*/ 822112 h 952291"/>
              <a:gd name="connsiteX15" fmla="*/ 337414 w 522699"/>
              <a:gd name="connsiteY15" fmla="*/ 819592 h 952291"/>
              <a:gd name="connsiteX16" fmla="*/ 408540 w 522699"/>
              <a:gd name="connsiteY16" fmla="*/ 936011 h 952291"/>
              <a:gd name="connsiteX17" fmla="*/ 492897 w 522699"/>
              <a:gd name="connsiteY17" fmla="*/ 947294 h 952291"/>
              <a:gd name="connsiteX18" fmla="*/ 470682 w 522699"/>
              <a:gd name="connsiteY18" fmla="*/ 896906 h 952291"/>
              <a:gd name="connsiteX19" fmla="*/ 487565 w 522699"/>
              <a:gd name="connsiteY19" fmla="*/ 824266 h 952291"/>
              <a:gd name="connsiteX20" fmla="*/ 522684 w 522699"/>
              <a:gd name="connsiteY20" fmla="*/ 616361 h 952291"/>
              <a:gd name="connsiteX21" fmla="*/ 480661 w 522699"/>
              <a:gd name="connsiteY21" fmla="*/ 477003 h 952291"/>
              <a:gd name="connsiteX22" fmla="*/ 506856 w 522699"/>
              <a:gd name="connsiteY22" fmla="*/ 191581 h 952291"/>
              <a:gd name="connsiteX23" fmla="*/ 465646 w 522699"/>
              <a:gd name="connsiteY23" fmla="*/ 25142 h 952291"/>
              <a:gd name="connsiteX0" fmla="*/ 465646 w 522699"/>
              <a:gd name="connsiteY0" fmla="*/ 25142 h 949670"/>
              <a:gd name="connsiteX1" fmla="*/ 367694 w 522699"/>
              <a:gd name="connsiteY1" fmla="*/ 19702 h 949670"/>
              <a:gd name="connsiteX2" fmla="*/ 315790 w 522699"/>
              <a:gd name="connsiteY2" fmla="*/ 103100 h 949670"/>
              <a:gd name="connsiteX3" fmla="*/ 280770 w 522699"/>
              <a:gd name="connsiteY3" fmla="*/ 319369 h 949670"/>
              <a:gd name="connsiteX4" fmla="*/ 311727 w 522699"/>
              <a:gd name="connsiteY4" fmla="*/ 435326 h 949670"/>
              <a:gd name="connsiteX5" fmla="*/ 319431 w 522699"/>
              <a:gd name="connsiteY5" fmla="*/ 527355 h 949670"/>
              <a:gd name="connsiteX6" fmla="*/ 314948 w 522699"/>
              <a:gd name="connsiteY6" fmla="*/ 618859 h 949670"/>
              <a:gd name="connsiteX7" fmla="*/ 324333 w 522699"/>
              <a:gd name="connsiteY7" fmla="*/ 676574 h 949670"/>
              <a:gd name="connsiteX8" fmla="*/ 234867 w 522699"/>
              <a:gd name="connsiteY8" fmla="*/ 699322 h 949670"/>
              <a:gd name="connsiteX9" fmla="*/ 182117 w 522699"/>
              <a:gd name="connsiteY9" fmla="*/ 686927 h 949670"/>
              <a:gd name="connsiteX10" fmla="*/ 112745 w 522699"/>
              <a:gd name="connsiteY10" fmla="*/ 677267 h 949670"/>
              <a:gd name="connsiteX11" fmla="*/ 73992 w 522699"/>
              <a:gd name="connsiteY11" fmla="*/ 646705 h 949670"/>
              <a:gd name="connsiteX12" fmla="*/ 202 w 522699"/>
              <a:gd name="connsiteY12" fmla="*/ 628380 h 949670"/>
              <a:gd name="connsiteX13" fmla="*/ 59015 w 522699"/>
              <a:gd name="connsiteY13" fmla="*/ 734946 h 949670"/>
              <a:gd name="connsiteX14" fmla="*/ 243929 w 522699"/>
              <a:gd name="connsiteY14" fmla="*/ 822112 h 949670"/>
              <a:gd name="connsiteX15" fmla="*/ 337414 w 522699"/>
              <a:gd name="connsiteY15" fmla="*/ 819592 h 949670"/>
              <a:gd name="connsiteX16" fmla="*/ 492897 w 522699"/>
              <a:gd name="connsiteY16" fmla="*/ 947294 h 949670"/>
              <a:gd name="connsiteX17" fmla="*/ 470682 w 522699"/>
              <a:gd name="connsiteY17" fmla="*/ 896906 h 949670"/>
              <a:gd name="connsiteX18" fmla="*/ 487565 w 522699"/>
              <a:gd name="connsiteY18" fmla="*/ 824266 h 949670"/>
              <a:gd name="connsiteX19" fmla="*/ 522684 w 522699"/>
              <a:gd name="connsiteY19" fmla="*/ 616361 h 949670"/>
              <a:gd name="connsiteX20" fmla="*/ 480661 w 522699"/>
              <a:gd name="connsiteY20" fmla="*/ 477003 h 949670"/>
              <a:gd name="connsiteX21" fmla="*/ 506856 w 522699"/>
              <a:gd name="connsiteY21" fmla="*/ 191581 h 949670"/>
              <a:gd name="connsiteX22" fmla="*/ 465646 w 522699"/>
              <a:gd name="connsiteY22" fmla="*/ 25142 h 949670"/>
              <a:gd name="connsiteX0" fmla="*/ 465646 w 522699"/>
              <a:gd name="connsiteY0" fmla="*/ 25142 h 896906"/>
              <a:gd name="connsiteX1" fmla="*/ 367694 w 522699"/>
              <a:gd name="connsiteY1" fmla="*/ 19702 h 896906"/>
              <a:gd name="connsiteX2" fmla="*/ 315790 w 522699"/>
              <a:gd name="connsiteY2" fmla="*/ 103100 h 896906"/>
              <a:gd name="connsiteX3" fmla="*/ 280770 w 522699"/>
              <a:gd name="connsiteY3" fmla="*/ 319369 h 896906"/>
              <a:gd name="connsiteX4" fmla="*/ 311727 w 522699"/>
              <a:gd name="connsiteY4" fmla="*/ 435326 h 896906"/>
              <a:gd name="connsiteX5" fmla="*/ 319431 w 522699"/>
              <a:gd name="connsiteY5" fmla="*/ 527355 h 896906"/>
              <a:gd name="connsiteX6" fmla="*/ 314948 w 522699"/>
              <a:gd name="connsiteY6" fmla="*/ 618859 h 896906"/>
              <a:gd name="connsiteX7" fmla="*/ 324333 w 522699"/>
              <a:gd name="connsiteY7" fmla="*/ 676574 h 896906"/>
              <a:gd name="connsiteX8" fmla="*/ 234867 w 522699"/>
              <a:gd name="connsiteY8" fmla="*/ 699322 h 896906"/>
              <a:gd name="connsiteX9" fmla="*/ 182117 w 522699"/>
              <a:gd name="connsiteY9" fmla="*/ 686927 h 896906"/>
              <a:gd name="connsiteX10" fmla="*/ 112745 w 522699"/>
              <a:gd name="connsiteY10" fmla="*/ 677267 h 896906"/>
              <a:gd name="connsiteX11" fmla="*/ 73992 w 522699"/>
              <a:gd name="connsiteY11" fmla="*/ 646705 h 896906"/>
              <a:gd name="connsiteX12" fmla="*/ 202 w 522699"/>
              <a:gd name="connsiteY12" fmla="*/ 628380 h 896906"/>
              <a:gd name="connsiteX13" fmla="*/ 59015 w 522699"/>
              <a:gd name="connsiteY13" fmla="*/ 734946 h 896906"/>
              <a:gd name="connsiteX14" fmla="*/ 243929 w 522699"/>
              <a:gd name="connsiteY14" fmla="*/ 822112 h 896906"/>
              <a:gd name="connsiteX15" fmla="*/ 337414 w 522699"/>
              <a:gd name="connsiteY15" fmla="*/ 819592 h 896906"/>
              <a:gd name="connsiteX16" fmla="*/ 470682 w 522699"/>
              <a:gd name="connsiteY16" fmla="*/ 896906 h 896906"/>
              <a:gd name="connsiteX17" fmla="*/ 487565 w 522699"/>
              <a:gd name="connsiteY17" fmla="*/ 824266 h 896906"/>
              <a:gd name="connsiteX18" fmla="*/ 522684 w 522699"/>
              <a:gd name="connsiteY18" fmla="*/ 616361 h 896906"/>
              <a:gd name="connsiteX19" fmla="*/ 480661 w 522699"/>
              <a:gd name="connsiteY19" fmla="*/ 477003 h 896906"/>
              <a:gd name="connsiteX20" fmla="*/ 506856 w 522699"/>
              <a:gd name="connsiteY20" fmla="*/ 191581 h 896906"/>
              <a:gd name="connsiteX21" fmla="*/ 465646 w 522699"/>
              <a:gd name="connsiteY21" fmla="*/ 25142 h 896906"/>
              <a:gd name="connsiteX0" fmla="*/ 465646 w 522824"/>
              <a:gd name="connsiteY0" fmla="*/ 25142 h 838267"/>
              <a:gd name="connsiteX1" fmla="*/ 367694 w 522824"/>
              <a:gd name="connsiteY1" fmla="*/ 19702 h 838267"/>
              <a:gd name="connsiteX2" fmla="*/ 315790 w 522824"/>
              <a:gd name="connsiteY2" fmla="*/ 103100 h 838267"/>
              <a:gd name="connsiteX3" fmla="*/ 280770 w 522824"/>
              <a:gd name="connsiteY3" fmla="*/ 319369 h 838267"/>
              <a:gd name="connsiteX4" fmla="*/ 311727 w 522824"/>
              <a:gd name="connsiteY4" fmla="*/ 435326 h 838267"/>
              <a:gd name="connsiteX5" fmla="*/ 319431 w 522824"/>
              <a:gd name="connsiteY5" fmla="*/ 527355 h 838267"/>
              <a:gd name="connsiteX6" fmla="*/ 314948 w 522824"/>
              <a:gd name="connsiteY6" fmla="*/ 618859 h 838267"/>
              <a:gd name="connsiteX7" fmla="*/ 324333 w 522824"/>
              <a:gd name="connsiteY7" fmla="*/ 676574 h 838267"/>
              <a:gd name="connsiteX8" fmla="*/ 234867 w 522824"/>
              <a:gd name="connsiteY8" fmla="*/ 699322 h 838267"/>
              <a:gd name="connsiteX9" fmla="*/ 182117 w 522824"/>
              <a:gd name="connsiteY9" fmla="*/ 686927 h 838267"/>
              <a:gd name="connsiteX10" fmla="*/ 112745 w 522824"/>
              <a:gd name="connsiteY10" fmla="*/ 677267 h 838267"/>
              <a:gd name="connsiteX11" fmla="*/ 73992 w 522824"/>
              <a:gd name="connsiteY11" fmla="*/ 646705 h 838267"/>
              <a:gd name="connsiteX12" fmla="*/ 202 w 522824"/>
              <a:gd name="connsiteY12" fmla="*/ 628380 h 838267"/>
              <a:gd name="connsiteX13" fmla="*/ 59015 w 522824"/>
              <a:gd name="connsiteY13" fmla="*/ 734946 h 838267"/>
              <a:gd name="connsiteX14" fmla="*/ 243929 w 522824"/>
              <a:gd name="connsiteY14" fmla="*/ 822112 h 838267"/>
              <a:gd name="connsiteX15" fmla="*/ 337414 w 522824"/>
              <a:gd name="connsiteY15" fmla="*/ 819592 h 838267"/>
              <a:gd name="connsiteX16" fmla="*/ 487565 w 522824"/>
              <a:gd name="connsiteY16" fmla="*/ 824266 h 838267"/>
              <a:gd name="connsiteX17" fmla="*/ 522684 w 522824"/>
              <a:gd name="connsiteY17" fmla="*/ 616361 h 838267"/>
              <a:gd name="connsiteX18" fmla="*/ 480661 w 522824"/>
              <a:gd name="connsiteY18" fmla="*/ 477003 h 838267"/>
              <a:gd name="connsiteX19" fmla="*/ 506856 w 522824"/>
              <a:gd name="connsiteY19" fmla="*/ 191581 h 838267"/>
              <a:gd name="connsiteX20" fmla="*/ 465646 w 522824"/>
              <a:gd name="connsiteY20" fmla="*/ 25142 h 838267"/>
              <a:gd name="connsiteX0" fmla="*/ 465646 w 523816"/>
              <a:gd name="connsiteY0" fmla="*/ 25142 h 829842"/>
              <a:gd name="connsiteX1" fmla="*/ 367694 w 523816"/>
              <a:gd name="connsiteY1" fmla="*/ 19702 h 829842"/>
              <a:gd name="connsiteX2" fmla="*/ 315790 w 523816"/>
              <a:gd name="connsiteY2" fmla="*/ 103100 h 829842"/>
              <a:gd name="connsiteX3" fmla="*/ 280770 w 523816"/>
              <a:gd name="connsiteY3" fmla="*/ 319369 h 829842"/>
              <a:gd name="connsiteX4" fmla="*/ 311727 w 523816"/>
              <a:gd name="connsiteY4" fmla="*/ 435326 h 829842"/>
              <a:gd name="connsiteX5" fmla="*/ 319431 w 523816"/>
              <a:gd name="connsiteY5" fmla="*/ 527355 h 829842"/>
              <a:gd name="connsiteX6" fmla="*/ 314948 w 523816"/>
              <a:gd name="connsiteY6" fmla="*/ 618859 h 829842"/>
              <a:gd name="connsiteX7" fmla="*/ 324333 w 523816"/>
              <a:gd name="connsiteY7" fmla="*/ 676574 h 829842"/>
              <a:gd name="connsiteX8" fmla="*/ 234867 w 523816"/>
              <a:gd name="connsiteY8" fmla="*/ 699322 h 829842"/>
              <a:gd name="connsiteX9" fmla="*/ 182117 w 523816"/>
              <a:gd name="connsiteY9" fmla="*/ 686927 h 829842"/>
              <a:gd name="connsiteX10" fmla="*/ 112745 w 523816"/>
              <a:gd name="connsiteY10" fmla="*/ 677267 h 829842"/>
              <a:gd name="connsiteX11" fmla="*/ 73992 w 523816"/>
              <a:gd name="connsiteY11" fmla="*/ 646705 h 829842"/>
              <a:gd name="connsiteX12" fmla="*/ 202 w 523816"/>
              <a:gd name="connsiteY12" fmla="*/ 628380 h 829842"/>
              <a:gd name="connsiteX13" fmla="*/ 59015 w 523816"/>
              <a:gd name="connsiteY13" fmla="*/ 734946 h 829842"/>
              <a:gd name="connsiteX14" fmla="*/ 243929 w 523816"/>
              <a:gd name="connsiteY14" fmla="*/ 822112 h 829842"/>
              <a:gd name="connsiteX15" fmla="*/ 337414 w 523816"/>
              <a:gd name="connsiteY15" fmla="*/ 819592 h 829842"/>
              <a:gd name="connsiteX16" fmla="*/ 429870 w 523816"/>
              <a:gd name="connsiteY16" fmla="*/ 769555 h 829842"/>
              <a:gd name="connsiteX17" fmla="*/ 522684 w 523816"/>
              <a:gd name="connsiteY17" fmla="*/ 616361 h 829842"/>
              <a:gd name="connsiteX18" fmla="*/ 480661 w 523816"/>
              <a:gd name="connsiteY18" fmla="*/ 477003 h 829842"/>
              <a:gd name="connsiteX19" fmla="*/ 506856 w 523816"/>
              <a:gd name="connsiteY19" fmla="*/ 191581 h 829842"/>
              <a:gd name="connsiteX20" fmla="*/ 465646 w 523816"/>
              <a:gd name="connsiteY20" fmla="*/ 25142 h 829842"/>
              <a:gd name="connsiteX0" fmla="*/ 465646 w 506948"/>
              <a:gd name="connsiteY0" fmla="*/ 25142 h 829842"/>
              <a:gd name="connsiteX1" fmla="*/ 367694 w 506948"/>
              <a:gd name="connsiteY1" fmla="*/ 19702 h 829842"/>
              <a:gd name="connsiteX2" fmla="*/ 315790 w 506948"/>
              <a:gd name="connsiteY2" fmla="*/ 103100 h 829842"/>
              <a:gd name="connsiteX3" fmla="*/ 280770 w 506948"/>
              <a:gd name="connsiteY3" fmla="*/ 319369 h 829842"/>
              <a:gd name="connsiteX4" fmla="*/ 311727 w 506948"/>
              <a:gd name="connsiteY4" fmla="*/ 435326 h 829842"/>
              <a:gd name="connsiteX5" fmla="*/ 319431 w 506948"/>
              <a:gd name="connsiteY5" fmla="*/ 527355 h 829842"/>
              <a:gd name="connsiteX6" fmla="*/ 314948 w 506948"/>
              <a:gd name="connsiteY6" fmla="*/ 618859 h 829842"/>
              <a:gd name="connsiteX7" fmla="*/ 324333 w 506948"/>
              <a:gd name="connsiteY7" fmla="*/ 676574 h 829842"/>
              <a:gd name="connsiteX8" fmla="*/ 234867 w 506948"/>
              <a:gd name="connsiteY8" fmla="*/ 699322 h 829842"/>
              <a:gd name="connsiteX9" fmla="*/ 182117 w 506948"/>
              <a:gd name="connsiteY9" fmla="*/ 686927 h 829842"/>
              <a:gd name="connsiteX10" fmla="*/ 112745 w 506948"/>
              <a:gd name="connsiteY10" fmla="*/ 677267 h 829842"/>
              <a:gd name="connsiteX11" fmla="*/ 73992 w 506948"/>
              <a:gd name="connsiteY11" fmla="*/ 646705 h 829842"/>
              <a:gd name="connsiteX12" fmla="*/ 202 w 506948"/>
              <a:gd name="connsiteY12" fmla="*/ 628380 h 829842"/>
              <a:gd name="connsiteX13" fmla="*/ 59015 w 506948"/>
              <a:gd name="connsiteY13" fmla="*/ 734946 h 829842"/>
              <a:gd name="connsiteX14" fmla="*/ 243929 w 506948"/>
              <a:gd name="connsiteY14" fmla="*/ 822112 h 829842"/>
              <a:gd name="connsiteX15" fmla="*/ 337414 w 506948"/>
              <a:gd name="connsiteY15" fmla="*/ 819592 h 829842"/>
              <a:gd name="connsiteX16" fmla="*/ 429870 w 506948"/>
              <a:gd name="connsiteY16" fmla="*/ 769555 h 829842"/>
              <a:gd name="connsiteX17" fmla="*/ 500347 w 506948"/>
              <a:gd name="connsiteY17" fmla="*/ 613175 h 829842"/>
              <a:gd name="connsiteX18" fmla="*/ 480661 w 506948"/>
              <a:gd name="connsiteY18" fmla="*/ 477003 h 829842"/>
              <a:gd name="connsiteX19" fmla="*/ 506856 w 506948"/>
              <a:gd name="connsiteY19" fmla="*/ 191581 h 829842"/>
              <a:gd name="connsiteX20" fmla="*/ 465646 w 506948"/>
              <a:gd name="connsiteY20" fmla="*/ 25142 h 829842"/>
              <a:gd name="connsiteX0" fmla="*/ 465646 w 572853"/>
              <a:gd name="connsiteY0" fmla="*/ 25142 h 829842"/>
              <a:gd name="connsiteX1" fmla="*/ 367694 w 572853"/>
              <a:gd name="connsiteY1" fmla="*/ 19702 h 829842"/>
              <a:gd name="connsiteX2" fmla="*/ 315790 w 572853"/>
              <a:gd name="connsiteY2" fmla="*/ 103100 h 829842"/>
              <a:gd name="connsiteX3" fmla="*/ 280770 w 572853"/>
              <a:gd name="connsiteY3" fmla="*/ 319369 h 829842"/>
              <a:gd name="connsiteX4" fmla="*/ 311727 w 572853"/>
              <a:gd name="connsiteY4" fmla="*/ 435326 h 829842"/>
              <a:gd name="connsiteX5" fmla="*/ 319431 w 572853"/>
              <a:gd name="connsiteY5" fmla="*/ 527355 h 829842"/>
              <a:gd name="connsiteX6" fmla="*/ 314948 w 572853"/>
              <a:gd name="connsiteY6" fmla="*/ 618859 h 829842"/>
              <a:gd name="connsiteX7" fmla="*/ 324333 w 572853"/>
              <a:gd name="connsiteY7" fmla="*/ 676574 h 829842"/>
              <a:gd name="connsiteX8" fmla="*/ 234867 w 572853"/>
              <a:gd name="connsiteY8" fmla="*/ 699322 h 829842"/>
              <a:gd name="connsiteX9" fmla="*/ 182117 w 572853"/>
              <a:gd name="connsiteY9" fmla="*/ 686927 h 829842"/>
              <a:gd name="connsiteX10" fmla="*/ 112745 w 572853"/>
              <a:gd name="connsiteY10" fmla="*/ 677267 h 829842"/>
              <a:gd name="connsiteX11" fmla="*/ 73992 w 572853"/>
              <a:gd name="connsiteY11" fmla="*/ 646705 h 829842"/>
              <a:gd name="connsiteX12" fmla="*/ 202 w 572853"/>
              <a:gd name="connsiteY12" fmla="*/ 628380 h 829842"/>
              <a:gd name="connsiteX13" fmla="*/ 59015 w 572853"/>
              <a:gd name="connsiteY13" fmla="*/ 734946 h 829842"/>
              <a:gd name="connsiteX14" fmla="*/ 243929 w 572853"/>
              <a:gd name="connsiteY14" fmla="*/ 822112 h 829842"/>
              <a:gd name="connsiteX15" fmla="*/ 337414 w 572853"/>
              <a:gd name="connsiteY15" fmla="*/ 819592 h 829842"/>
              <a:gd name="connsiteX16" fmla="*/ 429870 w 572853"/>
              <a:gd name="connsiteY16" fmla="*/ 769555 h 829842"/>
              <a:gd name="connsiteX17" fmla="*/ 500347 w 572853"/>
              <a:gd name="connsiteY17" fmla="*/ 613175 h 829842"/>
              <a:gd name="connsiteX18" fmla="*/ 571895 w 572853"/>
              <a:gd name="connsiteY18" fmla="*/ 475385 h 829842"/>
              <a:gd name="connsiteX19" fmla="*/ 506856 w 572853"/>
              <a:gd name="connsiteY19" fmla="*/ 191581 h 829842"/>
              <a:gd name="connsiteX20" fmla="*/ 465646 w 572853"/>
              <a:gd name="connsiteY20" fmla="*/ 25142 h 829842"/>
              <a:gd name="connsiteX0" fmla="*/ 465646 w 573304"/>
              <a:gd name="connsiteY0" fmla="*/ 25142 h 829842"/>
              <a:gd name="connsiteX1" fmla="*/ 367694 w 573304"/>
              <a:gd name="connsiteY1" fmla="*/ 19702 h 829842"/>
              <a:gd name="connsiteX2" fmla="*/ 315790 w 573304"/>
              <a:gd name="connsiteY2" fmla="*/ 103100 h 829842"/>
              <a:gd name="connsiteX3" fmla="*/ 280770 w 573304"/>
              <a:gd name="connsiteY3" fmla="*/ 319369 h 829842"/>
              <a:gd name="connsiteX4" fmla="*/ 311727 w 573304"/>
              <a:gd name="connsiteY4" fmla="*/ 435326 h 829842"/>
              <a:gd name="connsiteX5" fmla="*/ 319431 w 573304"/>
              <a:gd name="connsiteY5" fmla="*/ 527355 h 829842"/>
              <a:gd name="connsiteX6" fmla="*/ 314948 w 573304"/>
              <a:gd name="connsiteY6" fmla="*/ 618859 h 829842"/>
              <a:gd name="connsiteX7" fmla="*/ 324333 w 573304"/>
              <a:gd name="connsiteY7" fmla="*/ 676574 h 829842"/>
              <a:gd name="connsiteX8" fmla="*/ 234867 w 573304"/>
              <a:gd name="connsiteY8" fmla="*/ 699322 h 829842"/>
              <a:gd name="connsiteX9" fmla="*/ 182117 w 573304"/>
              <a:gd name="connsiteY9" fmla="*/ 686927 h 829842"/>
              <a:gd name="connsiteX10" fmla="*/ 112745 w 573304"/>
              <a:gd name="connsiteY10" fmla="*/ 677267 h 829842"/>
              <a:gd name="connsiteX11" fmla="*/ 73992 w 573304"/>
              <a:gd name="connsiteY11" fmla="*/ 646705 h 829842"/>
              <a:gd name="connsiteX12" fmla="*/ 202 w 573304"/>
              <a:gd name="connsiteY12" fmla="*/ 628380 h 829842"/>
              <a:gd name="connsiteX13" fmla="*/ 59015 w 573304"/>
              <a:gd name="connsiteY13" fmla="*/ 734946 h 829842"/>
              <a:gd name="connsiteX14" fmla="*/ 243929 w 573304"/>
              <a:gd name="connsiteY14" fmla="*/ 822112 h 829842"/>
              <a:gd name="connsiteX15" fmla="*/ 337414 w 573304"/>
              <a:gd name="connsiteY15" fmla="*/ 819592 h 829842"/>
              <a:gd name="connsiteX16" fmla="*/ 429870 w 573304"/>
              <a:gd name="connsiteY16" fmla="*/ 769555 h 829842"/>
              <a:gd name="connsiteX17" fmla="*/ 521000 w 573304"/>
              <a:gd name="connsiteY17" fmla="*/ 650732 h 829842"/>
              <a:gd name="connsiteX18" fmla="*/ 571895 w 573304"/>
              <a:gd name="connsiteY18" fmla="*/ 475385 h 829842"/>
              <a:gd name="connsiteX19" fmla="*/ 506856 w 573304"/>
              <a:gd name="connsiteY19" fmla="*/ 191581 h 829842"/>
              <a:gd name="connsiteX20" fmla="*/ 465646 w 573304"/>
              <a:gd name="connsiteY20" fmla="*/ 25142 h 829842"/>
              <a:gd name="connsiteX0" fmla="*/ 465646 w 573304"/>
              <a:gd name="connsiteY0" fmla="*/ 25142 h 829842"/>
              <a:gd name="connsiteX1" fmla="*/ 367694 w 573304"/>
              <a:gd name="connsiteY1" fmla="*/ 19702 h 829842"/>
              <a:gd name="connsiteX2" fmla="*/ 315790 w 573304"/>
              <a:gd name="connsiteY2" fmla="*/ 103100 h 829842"/>
              <a:gd name="connsiteX3" fmla="*/ 280770 w 573304"/>
              <a:gd name="connsiteY3" fmla="*/ 319369 h 829842"/>
              <a:gd name="connsiteX4" fmla="*/ 311727 w 573304"/>
              <a:gd name="connsiteY4" fmla="*/ 435326 h 829842"/>
              <a:gd name="connsiteX5" fmla="*/ 319431 w 573304"/>
              <a:gd name="connsiteY5" fmla="*/ 527355 h 829842"/>
              <a:gd name="connsiteX6" fmla="*/ 314948 w 573304"/>
              <a:gd name="connsiteY6" fmla="*/ 618859 h 829842"/>
              <a:gd name="connsiteX7" fmla="*/ 324333 w 573304"/>
              <a:gd name="connsiteY7" fmla="*/ 676574 h 829842"/>
              <a:gd name="connsiteX8" fmla="*/ 234867 w 573304"/>
              <a:gd name="connsiteY8" fmla="*/ 699322 h 829842"/>
              <a:gd name="connsiteX9" fmla="*/ 182117 w 573304"/>
              <a:gd name="connsiteY9" fmla="*/ 686927 h 829842"/>
              <a:gd name="connsiteX10" fmla="*/ 112745 w 573304"/>
              <a:gd name="connsiteY10" fmla="*/ 677267 h 829842"/>
              <a:gd name="connsiteX11" fmla="*/ 73992 w 573304"/>
              <a:gd name="connsiteY11" fmla="*/ 646705 h 829842"/>
              <a:gd name="connsiteX12" fmla="*/ 202 w 573304"/>
              <a:gd name="connsiteY12" fmla="*/ 628380 h 829842"/>
              <a:gd name="connsiteX13" fmla="*/ 59015 w 573304"/>
              <a:gd name="connsiteY13" fmla="*/ 734946 h 829842"/>
              <a:gd name="connsiteX14" fmla="*/ 243929 w 573304"/>
              <a:gd name="connsiteY14" fmla="*/ 822112 h 829842"/>
              <a:gd name="connsiteX15" fmla="*/ 337414 w 573304"/>
              <a:gd name="connsiteY15" fmla="*/ 819592 h 829842"/>
              <a:gd name="connsiteX16" fmla="*/ 429870 w 573304"/>
              <a:gd name="connsiteY16" fmla="*/ 769555 h 829842"/>
              <a:gd name="connsiteX17" fmla="*/ 521000 w 573304"/>
              <a:gd name="connsiteY17" fmla="*/ 650732 h 829842"/>
              <a:gd name="connsiteX18" fmla="*/ 571895 w 573304"/>
              <a:gd name="connsiteY18" fmla="*/ 475385 h 829842"/>
              <a:gd name="connsiteX19" fmla="*/ 558387 w 573304"/>
              <a:gd name="connsiteY19" fmla="*/ 227137 h 829842"/>
              <a:gd name="connsiteX20" fmla="*/ 465646 w 573304"/>
              <a:gd name="connsiteY20" fmla="*/ 25142 h 829842"/>
              <a:gd name="connsiteX0" fmla="*/ 471064 w 573304"/>
              <a:gd name="connsiteY0" fmla="*/ 118324 h 816126"/>
              <a:gd name="connsiteX1" fmla="*/ 367694 w 573304"/>
              <a:gd name="connsiteY1" fmla="*/ 5986 h 816126"/>
              <a:gd name="connsiteX2" fmla="*/ 315790 w 573304"/>
              <a:gd name="connsiteY2" fmla="*/ 89384 h 816126"/>
              <a:gd name="connsiteX3" fmla="*/ 280770 w 573304"/>
              <a:gd name="connsiteY3" fmla="*/ 305653 h 816126"/>
              <a:gd name="connsiteX4" fmla="*/ 311727 w 573304"/>
              <a:gd name="connsiteY4" fmla="*/ 421610 h 816126"/>
              <a:gd name="connsiteX5" fmla="*/ 319431 w 573304"/>
              <a:gd name="connsiteY5" fmla="*/ 513639 h 816126"/>
              <a:gd name="connsiteX6" fmla="*/ 314948 w 573304"/>
              <a:gd name="connsiteY6" fmla="*/ 605143 h 816126"/>
              <a:gd name="connsiteX7" fmla="*/ 324333 w 573304"/>
              <a:gd name="connsiteY7" fmla="*/ 662858 h 816126"/>
              <a:gd name="connsiteX8" fmla="*/ 234867 w 573304"/>
              <a:gd name="connsiteY8" fmla="*/ 685606 h 816126"/>
              <a:gd name="connsiteX9" fmla="*/ 182117 w 573304"/>
              <a:gd name="connsiteY9" fmla="*/ 673211 h 816126"/>
              <a:gd name="connsiteX10" fmla="*/ 112745 w 573304"/>
              <a:gd name="connsiteY10" fmla="*/ 663551 h 816126"/>
              <a:gd name="connsiteX11" fmla="*/ 73992 w 573304"/>
              <a:gd name="connsiteY11" fmla="*/ 632989 h 816126"/>
              <a:gd name="connsiteX12" fmla="*/ 202 w 573304"/>
              <a:gd name="connsiteY12" fmla="*/ 614664 h 816126"/>
              <a:gd name="connsiteX13" fmla="*/ 59015 w 573304"/>
              <a:gd name="connsiteY13" fmla="*/ 721230 h 816126"/>
              <a:gd name="connsiteX14" fmla="*/ 243929 w 573304"/>
              <a:gd name="connsiteY14" fmla="*/ 808396 h 816126"/>
              <a:gd name="connsiteX15" fmla="*/ 337414 w 573304"/>
              <a:gd name="connsiteY15" fmla="*/ 805876 h 816126"/>
              <a:gd name="connsiteX16" fmla="*/ 429870 w 573304"/>
              <a:gd name="connsiteY16" fmla="*/ 755839 h 816126"/>
              <a:gd name="connsiteX17" fmla="*/ 521000 w 573304"/>
              <a:gd name="connsiteY17" fmla="*/ 637016 h 816126"/>
              <a:gd name="connsiteX18" fmla="*/ 571895 w 573304"/>
              <a:gd name="connsiteY18" fmla="*/ 461669 h 816126"/>
              <a:gd name="connsiteX19" fmla="*/ 558387 w 573304"/>
              <a:gd name="connsiteY19" fmla="*/ 213421 h 816126"/>
              <a:gd name="connsiteX20" fmla="*/ 471064 w 573304"/>
              <a:gd name="connsiteY20" fmla="*/ 118324 h 816126"/>
              <a:gd name="connsiteX0" fmla="*/ 471064 w 573304"/>
              <a:gd name="connsiteY0" fmla="*/ 35027 h 732829"/>
              <a:gd name="connsiteX1" fmla="*/ 372732 w 573304"/>
              <a:gd name="connsiteY1" fmla="*/ 37348 h 732829"/>
              <a:gd name="connsiteX2" fmla="*/ 315790 w 573304"/>
              <a:gd name="connsiteY2" fmla="*/ 6087 h 732829"/>
              <a:gd name="connsiteX3" fmla="*/ 280770 w 573304"/>
              <a:gd name="connsiteY3" fmla="*/ 222356 h 732829"/>
              <a:gd name="connsiteX4" fmla="*/ 311727 w 573304"/>
              <a:gd name="connsiteY4" fmla="*/ 338313 h 732829"/>
              <a:gd name="connsiteX5" fmla="*/ 319431 w 573304"/>
              <a:gd name="connsiteY5" fmla="*/ 430342 h 732829"/>
              <a:gd name="connsiteX6" fmla="*/ 314948 w 573304"/>
              <a:gd name="connsiteY6" fmla="*/ 521846 h 732829"/>
              <a:gd name="connsiteX7" fmla="*/ 324333 w 573304"/>
              <a:gd name="connsiteY7" fmla="*/ 579561 h 732829"/>
              <a:gd name="connsiteX8" fmla="*/ 234867 w 573304"/>
              <a:gd name="connsiteY8" fmla="*/ 602309 h 732829"/>
              <a:gd name="connsiteX9" fmla="*/ 182117 w 573304"/>
              <a:gd name="connsiteY9" fmla="*/ 589914 h 732829"/>
              <a:gd name="connsiteX10" fmla="*/ 112745 w 573304"/>
              <a:gd name="connsiteY10" fmla="*/ 580254 h 732829"/>
              <a:gd name="connsiteX11" fmla="*/ 73992 w 573304"/>
              <a:gd name="connsiteY11" fmla="*/ 549692 h 732829"/>
              <a:gd name="connsiteX12" fmla="*/ 202 w 573304"/>
              <a:gd name="connsiteY12" fmla="*/ 531367 h 732829"/>
              <a:gd name="connsiteX13" fmla="*/ 59015 w 573304"/>
              <a:gd name="connsiteY13" fmla="*/ 637933 h 732829"/>
              <a:gd name="connsiteX14" fmla="*/ 243929 w 573304"/>
              <a:gd name="connsiteY14" fmla="*/ 725099 h 732829"/>
              <a:gd name="connsiteX15" fmla="*/ 337414 w 573304"/>
              <a:gd name="connsiteY15" fmla="*/ 722579 h 732829"/>
              <a:gd name="connsiteX16" fmla="*/ 429870 w 573304"/>
              <a:gd name="connsiteY16" fmla="*/ 672542 h 732829"/>
              <a:gd name="connsiteX17" fmla="*/ 521000 w 573304"/>
              <a:gd name="connsiteY17" fmla="*/ 553719 h 732829"/>
              <a:gd name="connsiteX18" fmla="*/ 571895 w 573304"/>
              <a:gd name="connsiteY18" fmla="*/ 378372 h 732829"/>
              <a:gd name="connsiteX19" fmla="*/ 558387 w 573304"/>
              <a:gd name="connsiteY19" fmla="*/ 130124 h 732829"/>
              <a:gd name="connsiteX20" fmla="*/ 471064 w 573304"/>
              <a:gd name="connsiteY20" fmla="*/ 35027 h 732829"/>
              <a:gd name="connsiteX0" fmla="*/ 471064 w 573304"/>
              <a:gd name="connsiteY0" fmla="*/ 20599 h 718401"/>
              <a:gd name="connsiteX1" fmla="*/ 372732 w 573304"/>
              <a:gd name="connsiteY1" fmla="*/ 22920 h 718401"/>
              <a:gd name="connsiteX2" fmla="*/ 280770 w 573304"/>
              <a:gd name="connsiteY2" fmla="*/ 207928 h 718401"/>
              <a:gd name="connsiteX3" fmla="*/ 311727 w 573304"/>
              <a:gd name="connsiteY3" fmla="*/ 323885 h 718401"/>
              <a:gd name="connsiteX4" fmla="*/ 319431 w 573304"/>
              <a:gd name="connsiteY4" fmla="*/ 415914 h 718401"/>
              <a:gd name="connsiteX5" fmla="*/ 314948 w 573304"/>
              <a:gd name="connsiteY5" fmla="*/ 507418 h 718401"/>
              <a:gd name="connsiteX6" fmla="*/ 324333 w 573304"/>
              <a:gd name="connsiteY6" fmla="*/ 565133 h 718401"/>
              <a:gd name="connsiteX7" fmla="*/ 234867 w 573304"/>
              <a:gd name="connsiteY7" fmla="*/ 587881 h 718401"/>
              <a:gd name="connsiteX8" fmla="*/ 182117 w 573304"/>
              <a:gd name="connsiteY8" fmla="*/ 575486 h 718401"/>
              <a:gd name="connsiteX9" fmla="*/ 112745 w 573304"/>
              <a:gd name="connsiteY9" fmla="*/ 565826 h 718401"/>
              <a:gd name="connsiteX10" fmla="*/ 73992 w 573304"/>
              <a:gd name="connsiteY10" fmla="*/ 535264 h 718401"/>
              <a:gd name="connsiteX11" fmla="*/ 202 w 573304"/>
              <a:gd name="connsiteY11" fmla="*/ 516939 h 718401"/>
              <a:gd name="connsiteX12" fmla="*/ 59015 w 573304"/>
              <a:gd name="connsiteY12" fmla="*/ 623505 h 718401"/>
              <a:gd name="connsiteX13" fmla="*/ 243929 w 573304"/>
              <a:gd name="connsiteY13" fmla="*/ 710671 h 718401"/>
              <a:gd name="connsiteX14" fmla="*/ 337414 w 573304"/>
              <a:gd name="connsiteY14" fmla="*/ 708151 h 718401"/>
              <a:gd name="connsiteX15" fmla="*/ 429870 w 573304"/>
              <a:gd name="connsiteY15" fmla="*/ 658114 h 718401"/>
              <a:gd name="connsiteX16" fmla="*/ 521000 w 573304"/>
              <a:gd name="connsiteY16" fmla="*/ 539291 h 718401"/>
              <a:gd name="connsiteX17" fmla="*/ 571895 w 573304"/>
              <a:gd name="connsiteY17" fmla="*/ 363944 h 718401"/>
              <a:gd name="connsiteX18" fmla="*/ 558387 w 573304"/>
              <a:gd name="connsiteY18" fmla="*/ 115696 h 718401"/>
              <a:gd name="connsiteX19" fmla="*/ 471064 w 573304"/>
              <a:gd name="connsiteY19" fmla="*/ 20599 h 718401"/>
              <a:gd name="connsiteX0" fmla="*/ 471553 w 573304"/>
              <a:gd name="connsiteY0" fmla="*/ 15867 h 723648"/>
              <a:gd name="connsiteX1" fmla="*/ 372732 w 573304"/>
              <a:gd name="connsiteY1" fmla="*/ 28167 h 723648"/>
              <a:gd name="connsiteX2" fmla="*/ 280770 w 573304"/>
              <a:gd name="connsiteY2" fmla="*/ 213175 h 723648"/>
              <a:gd name="connsiteX3" fmla="*/ 311727 w 573304"/>
              <a:gd name="connsiteY3" fmla="*/ 329132 h 723648"/>
              <a:gd name="connsiteX4" fmla="*/ 319431 w 573304"/>
              <a:gd name="connsiteY4" fmla="*/ 421161 h 723648"/>
              <a:gd name="connsiteX5" fmla="*/ 314948 w 573304"/>
              <a:gd name="connsiteY5" fmla="*/ 512665 h 723648"/>
              <a:gd name="connsiteX6" fmla="*/ 324333 w 573304"/>
              <a:gd name="connsiteY6" fmla="*/ 570380 h 723648"/>
              <a:gd name="connsiteX7" fmla="*/ 234867 w 573304"/>
              <a:gd name="connsiteY7" fmla="*/ 593128 h 723648"/>
              <a:gd name="connsiteX8" fmla="*/ 182117 w 573304"/>
              <a:gd name="connsiteY8" fmla="*/ 580733 h 723648"/>
              <a:gd name="connsiteX9" fmla="*/ 112745 w 573304"/>
              <a:gd name="connsiteY9" fmla="*/ 571073 h 723648"/>
              <a:gd name="connsiteX10" fmla="*/ 73992 w 573304"/>
              <a:gd name="connsiteY10" fmla="*/ 540511 h 723648"/>
              <a:gd name="connsiteX11" fmla="*/ 202 w 573304"/>
              <a:gd name="connsiteY11" fmla="*/ 522186 h 723648"/>
              <a:gd name="connsiteX12" fmla="*/ 59015 w 573304"/>
              <a:gd name="connsiteY12" fmla="*/ 628752 h 723648"/>
              <a:gd name="connsiteX13" fmla="*/ 243929 w 573304"/>
              <a:gd name="connsiteY13" fmla="*/ 715918 h 723648"/>
              <a:gd name="connsiteX14" fmla="*/ 337414 w 573304"/>
              <a:gd name="connsiteY14" fmla="*/ 713398 h 723648"/>
              <a:gd name="connsiteX15" fmla="*/ 429870 w 573304"/>
              <a:gd name="connsiteY15" fmla="*/ 663361 h 723648"/>
              <a:gd name="connsiteX16" fmla="*/ 521000 w 573304"/>
              <a:gd name="connsiteY16" fmla="*/ 544538 h 723648"/>
              <a:gd name="connsiteX17" fmla="*/ 571895 w 573304"/>
              <a:gd name="connsiteY17" fmla="*/ 369191 h 723648"/>
              <a:gd name="connsiteX18" fmla="*/ 558387 w 573304"/>
              <a:gd name="connsiteY18" fmla="*/ 120943 h 723648"/>
              <a:gd name="connsiteX19" fmla="*/ 471553 w 573304"/>
              <a:gd name="connsiteY19" fmla="*/ 15867 h 723648"/>
              <a:gd name="connsiteX0" fmla="*/ 471553 w 573304"/>
              <a:gd name="connsiteY0" fmla="*/ 15867 h 723648"/>
              <a:gd name="connsiteX1" fmla="*/ 372732 w 573304"/>
              <a:gd name="connsiteY1" fmla="*/ 28167 h 723648"/>
              <a:gd name="connsiteX2" fmla="*/ 280770 w 573304"/>
              <a:gd name="connsiteY2" fmla="*/ 213175 h 723648"/>
              <a:gd name="connsiteX3" fmla="*/ 311727 w 573304"/>
              <a:gd name="connsiteY3" fmla="*/ 329132 h 723648"/>
              <a:gd name="connsiteX4" fmla="*/ 319431 w 573304"/>
              <a:gd name="connsiteY4" fmla="*/ 421161 h 723648"/>
              <a:gd name="connsiteX5" fmla="*/ 314948 w 573304"/>
              <a:gd name="connsiteY5" fmla="*/ 512665 h 723648"/>
              <a:gd name="connsiteX6" fmla="*/ 324333 w 573304"/>
              <a:gd name="connsiteY6" fmla="*/ 570380 h 723648"/>
              <a:gd name="connsiteX7" fmla="*/ 234867 w 573304"/>
              <a:gd name="connsiteY7" fmla="*/ 593128 h 723648"/>
              <a:gd name="connsiteX8" fmla="*/ 182117 w 573304"/>
              <a:gd name="connsiteY8" fmla="*/ 580733 h 723648"/>
              <a:gd name="connsiteX9" fmla="*/ 112745 w 573304"/>
              <a:gd name="connsiteY9" fmla="*/ 571073 h 723648"/>
              <a:gd name="connsiteX10" fmla="*/ 73992 w 573304"/>
              <a:gd name="connsiteY10" fmla="*/ 540511 h 723648"/>
              <a:gd name="connsiteX11" fmla="*/ 202 w 573304"/>
              <a:gd name="connsiteY11" fmla="*/ 522186 h 723648"/>
              <a:gd name="connsiteX12" fmla="*/ 59015 w 573304"/>
              <a:gd name="connsiteY12" fmla="*/ 628752 h 723648"/>
              <a:gd name="connsiteX13" fmla="*/ 243929 w 573304"/>
              <a:gd name="connsiteY13" fmla="*/ 715918 h 723648"/>
              <a:gd name="connsiteX14" fmla="*/ 337414 w 573304"/>
              <a:gd name="connsiteY14" fmla="*/ 713398 h 723648"/>
              <a:gd name="connsiteX15" fmla="*/ 429870 w 573304"/>
              <a:gd name="connsiteY15" fmla="*/ 663361 h 723648"/>
              <a:gd name="connsiteX16" fmla="*/ 521000 w 573304"/>
              <a:gd name="connsiteY16" fmla="*/ 544538 h 723648"/>
              <a:gd name="connsiteX17" fmla="*/ 571895 w 573304"/>
              <a:gd name="connsiteY17" fmla="*/ 369191 h 723648"/>
              <a:gd name="connsiteX18" fmla="*/ 558387 w 573304"/>
              <a:gd name="connsiteY18" fmla="*/ 120943 h 723648"/>
              <a:gd name="connsiteX19" fmla="*/ 471553 w 573304"/>
              <a:gd name="connsiteY19" fmla="*/ 15867 h 723648"/>
              <a:gd name="connsiteX0" fmla="*/ 471553 w 573304"/>
              <a:gd name="connsiteY0" fmla="*/ 15867 h 723648"/>
              <a:gd name="connsiteX1" fmla="*/ 372732 w 573304"/>
              <a:gd name="connsiteY1" fmla="*/ 28167 h 723648"/>
              <a:gd name="connsiteX2" fmla="*/ 280770 w 573304"/>
              <a:gd name="connsiteY2" fmla="*/ 213175 h 723648"/>
              <a:gd name="connsiteX3" fmla="*/ 311727 w 573304"/>
              <a:gd name="connsiteY3" fmla="*/ 329132 h 723648"/>
              <a:gd name="connsiteX4" fmla="*/ 319431 w 573304"/>
              <a:gd name="connsiteY4" fmla="*/ 421161 h 723648"/>
              <a:gd name="connsiteX5" fmla="*/ 314948 w 573304"/>
              <a:gd name="connsiteY5" fmla="*/ 512665 h 723648"/>
              <a:gd name="connsiteX6" fmla="*/ 324333 w 573304"/>
              <a:gd name="connsiteY6" fmla="*/ 570380 h 723648"/>
              <a:gd name="connsiteX7" fmla="*/ 234867 w 573304"/>
              <a:gd name="connsiteY7" fmla="*/ 593128 h 723648"/>
              <a:gd name="connsiteX8" fmla="*/ 182117 w 573304"/>
              <a:gd name="connsiteY8" fmla="*/ 580733 h 723648"/>
              <a:gd name="connsiteX9" fmla="*/ 112745 w 573304"/>
              <a:gd name="connsiteY9" fmla="*/ 571073 h 723648"/>
              <a:gd name="connsiteX10" fmla="*/ 73992 w 573304"/>
              <a:gd name="connsiteY10" fmla="*/ 540511 h 723648"/>
              <a:gd name="connsiteX11" fmla="*/ 202 w 573304"/>
              <a:gd name="connsiteY11" fmla="*/ 522186 h 723648"/>
              <a:gd name="connsiteX12" fmla="*/ 59015 w 573304"/>
              <a:gd name="connsiteY12" fmla="*/ 628752 h 723648"/>
              <a:gd name="connsiteX13" fmla="*/ 243929 w 573304"/>
              <a:gd name="connsiteY13" fmla="*/ 715918 h 723648"/>
              <a:gd name="connsiteX14" fmla="*/ 337414 w 573304"/>
              <a:gd name="connsiteY14" fmla="*/ 713398 h 723648"/>
              <a:gd name="connsiteX15" fmla="*/ 429870 w 573304"/>
              <a:gd name="connsiteY15" fmla="*/ 663361 h 723648"/>
              <a:gd name="connsiteX16" fmla="*/ 521000 w 573304"/>
              <a:gd name="connsiteY16" fmla="*/ 544538 h 723648"/>
              <a:gd name="connsiteX17" fmla="*/ 571895 w 573304"/>
              <a:gd name="connsiteY17" fmla="*/ 369191 h 723648"/>
              <a:gd name="connsiteX18" fmla="*/ 558387 w 573304"/>
              <a:gd name="connsiteY18" fmla="*/ 120943 h 723648"/>
              <a:gd name="connsiteX19" fmla="*/ 471553 w 573304"/>
              <a:gd name="connsiteY19" fmla="*/ 15867 h 723648"/>
              <a:gd name="connsiteX0" fmla="*/ 475627 w 573304"/>
              <a:gd name="connsiteY0" fmla="*/ 22577 h 716849"/>
              <a:gd name="connsiteX1" fmla="*/ 372732 w 573304"/>
              <a:gd name="connsiteY1" fmla="*/ 21368 h 716849"/>
              <a:gd name="connsiteX2" fmla="*/ 280770 w 573304"/>
              <a:gd name="connsiteY2" fmla="*/ 206376 h 716849"/>
              <a:gd name="connsiteX3" fmla="*/ 311727 w 573304"/>
              <a:gd name="connsiteY3" fmla="*/ 322333 h 716849"/>
              <a:gd name="connsiteX4" fmla="*/ 319431 w 573304"/>
              <a:gd name="connsiteY4" fmla="*/ 414362 h 716849"/>
              <a:gd name="connsiteX5" fmla="*/ 314948 w 573304"/>
              <a:gd name="connsiteY5" fmla="*/ 505866 h 716849"/>
              <a:gd name="connsiteX6" fmla="*/ 324333 w 573304"/>
              <a:gd name="connsiteY6" fmla="*/ 563581 h 716849"/>
              <a:gd name="connsiteX7" fmla="*/ 234867 w 573304"/>
              <a:gd name="connsiteY7" fmla="*/ 586329 h 716849"/>
              <a:gd name="connsiteX8" fmla="*/ 182117 w 573304"/>
              <a:gd name="connsiteY8" fmla="*/ 573934 h 716849"/>
              <a:gd name="connsiteX9" fmla="*/ 112745 w 573304"/>
              <a:gd name="connsiteY9" fmla="*/ 564274 h 716849"/>
              <a:gd name="connsiteX10" fmla="*/ 73992 w 573304"/>
              <a:gd name="connsiteY10" fmla="*/ 533712 h 716849"/>
              <a:gd name="connsiteX11" fmla="*/ 202 w 573304"/>
              <a:gd name="connsiteY11" fmla="*/ 515387 h 716849"/>
              <a:gd name="connsiteX12" fmla="*/ 59015 w 573304"/>
              <a:gd name="connsiteY12" fmla="*/ 621953 h 716849"/>
              <a:gd name="connsiteX13" fmla="*/ 243929 w 573304"/>
              <a:gd name="connsiteY13" fmla="*/ 709119 h 716849"/>
              <a:gd name="connsiteX14" fmla="*/ 337414 w 573304"/>
              <a:gd name="connsiteY14" fmla="*/ 706599 h 716849"/>
              <a:gd name="connsiteX15" fmla="*/ 429870 w 573304"/>
              <a:gd name="connsiteY15" fmla="*/ 656562 h 716849"/>
              <a:gd name="connsiteX16" fmla="*/ 521000 w 573304"/>
              <a:gd name="connsiteY16" fmla="*/ 537739 h 716849"/>
              <a:gd name="connsiteX17" fmla="*/ 571895 w 573304"/>
              <a:gd name="connsiteY17" fmla="*/ 362392 h 716849"/>
              <a:gd name="connsiteX18" fmla="*/ 558387 w 573304"/>
              <a:gd name="connsiteY18" fmla="*/ 114144 h 716849"/>
              <a:gd name="connsiteX19" fmla="*/ 475627 w 573304"/>
              <a:gd name="connsiteY19" fmla="*/ 22577 h 716849"/>
              <a:gd name="connsiteX0" fmla="*/ 475627 w 573304"/>
              <a:gd name="connsiteY0" fmla="*/ 17847 h 712119"/>
              <a:gd name="connsiteX1" fmla="*/ 372732 w 573304"/>
              <a:gd name="connsiteY1" fmla="*/ 16638 h 712119"/>
              <a:gd name="connsiteX2" fmla="*/ 280770 w 573304"/>
              <a:gd name="connsiteY2" fmla="*/ 201646 h 712119"/>
              <a:gd name="connsiteX3" fmla="*/ 311727 w 573304"/>
              <a:gd name="connsiteY3" fmla="*/ 317603 h 712119"/>
              <a:gd name="connsiteX4" fmla="*/ 319431 w 573304"/>
              <a:gd name="connsiteY4" fmla="*/ 409632 h 712119"/>
              <a:gd name="connsiteX5" fmla="*/ 314948 w 573304"/>
              <a:gd name="connsiteY5" fmla="*/ 501136 h 712119"/>
              <a:gd name="connsiteX6" fmla="*/ 324333 w 573304"/>
              <a:gd name="connsiteY6" fmla="*/ 558851 h 712119"/>
              <a:gd name="connsiteX7" fmla="*/ 234867 w 573304"/>
              <a:gd name="connsiteY7" fmla="*/ 581599 h 712119"/>
              <a:gd name="connsiteX8" fmla="*/ 182117 w 573304"/>
              <a:gd name="connsiteY8" fmla="*/ 569204 h 712119"/>
              <a:gd name="connsiteX9" fmla="*/ 112745 w 573304"/>
              <a:gd name="connsiteY9" fmla="*/ 559544 h 712119"/>
              <a:gd name="connsiteX10" fmla="*/ 73992 w 573304"/>
              <a:gd name="connsiteY10" fmla="*/ 528982 h 712119"/>
              <a:gd name="connsiteX11" fmla="*/ 202 w 573304"/>
              <a:gd name="connsiteY11" fmla="*/ 510657 h 712119"/>
              <a:gd name="connsiteX12" fmla="*/ 59015 w 573304"/>
              <a:gd name="connsiteY12" fmla="*/ 617223 h 712119"/>
              <a:gd name="connsiteX13" fmla="*/ 243929 w 573304"/>
              <a:gd name="connsiteY13" fmla="*/ 704389 h 712119"/>
              <a:gd name="connsiteX14" fmla="*/ 337414 w 573304"/>
              <a:gd name="connsiteY14" fmla="*/ 701869 h 712119"/>
              <a:gd name="connsiteX15" fmla="*/ 429870 w 573304"/>
              <a:gd name="connsiteY15" fmla="*/ 651832 h 712119"/>
              <a:gd name="connsiteX16" fmla="*/ 521000 w 573304"/>
              <a:gd name="connsiteY16" fmla="*/ 533009 h 712119"/>
              <a:gd name="connsiteX17" fmla="*/ 571895 w 573304"/>
              <a:gd name="connsiteY17" fmla="*/ 357662 h 712119"/>
              <a:gd name="connsiteX18" fmla="*/ 558387 w 573304"/>
              <a:gd name="connsiteY18" fmla="*/ 109414 h 712119"/>
              <a:gd name="connsiteX19" fmla="*/ 475627 w 573304"/>
              <a:gd name="connsiteY19" fmla="*/ 17847 h 712119"/>
              <a:gd name="connsiteX0" fmla="*/ 475627 w 573304"/>
              <a:gd name="connsiteY0" fmla="*/ 11543 h 705815"/>
              <a:gd name="connsiteX1" fmla="*/ 382713 w 573304"/>
              <a:gd name="connsiteY1" fmla="*/ 24098 h 705815"/>
              <a:gd name="connsiteX2" fmla="*/ 280770 w 573304"/>
              <a:gd name="connsiteY2" fmla="*/ 195342 h 705815"/>
              <a:gd name="connsiteX3" fmla="*/ 311727 w 573304"/>
              <a:gd name="connsiteY3" fmla="*/ 311299 h 705815"/>
              <a:gd name="connsiteX4" fmla="*/ 319431 w 573304"/>
              <a:gd name="connsiteY4" fmla="*/ 403328 h 705815"/>
              <a:gd name="connsiteX5" fmla="*/ 314948 w 573304"/>
              <a:gd name="connsiteY5" fmla="*/ 494832 h 705815"/>
              <a:gd name="connsiteX6" fmla="*/ 324333 w 573304"/>
              <a:gd name="connsiteY6" fmla="*/ 552547 h 705815"/>
              <a:gd name="connsiteX7" fmla="*/ 234867 w 573304"/>
              <a:gd name="connsiteY7" fmla="*/ 575295 h 705815"/>
              <a:gd name="connsiteX8" fmla="*/ 182117 w 573304"/>
              <a:gd name="connsiteY8" fmla="*/ 562900 h 705815"/>
              <a:gd name="connsiteX9" fmla="*/ 112745 w 573304"/>
              <a:gd name="connsiteY9" fmla="*/ 553240 h 705815"/>
              <a:gd name="connsiteX10" fmla="*/ 73992 w 573304"/>
              <a:gd name="connsiteY10" fmla="*/ 522678 h 705815"/>
              <a:gd name="connsiteX11" fmla="*/ 202 w 573304"/>
              <a:gd name="connsiteY11" fmla="*/ 504353 h 705815"/>
              <a:gd name="connsiteX12" fmla="*/ 59015 w 573304"/>
              <a:gd name="connsiteY12" fmla="*/ 610919 h 705815"/>
              <a:gd name="connsiteX13" fmla="*/ 243929 w 573304"/>
              <a:gd name="connsiteY13" fmla="*/ 698085 h 705815"/>
              <a:gd name="connsiteX14" fmla="*/ 337414 w 573304"/>
              <a:gd name="connsiteY14" fmla="*/ 695565 h 705815"/>
              <a:gd name="connsiteX15" fmla="*/ 429870 w 573304"/>
              <a:gd name="connsiteY15" fmla="*/ 645528 h 705815"/>
              <a:gd name="connsiteX16" fmla="*/ 521000 w 573304"/>
              <a:gd name="connsiteY16" fmla="*/ 526705 h 705815"/>
              <a:gd name="connsiteX17" fmla="*/ 571895 w 573304"/>
              <a:gd name="connsiteY17" fmla="*/ 351358 h 705815"/>
              <a:gd name="connsiteX18" fmla="*/ 558387 w 573304"/>
              <a:gd name="connsiteY18" fmla="*/ 103110 h 705815"/>
              <a:gd name="connsiteX19" fmla="*/ 475627 w 573304"/>
              <a:gd name="connsiteY19" fmla="*/ 11543 h 705815"/>
              <a:gd name="connsiteX0" fmla="*/ 475627 w 573304"/>
              <a:gd name="connsiteY0" fmla="*/ 11543 h 705815"/>
              <a:gd name="connsiteX1" fmla="*/ 382713 w 573304"/>
              <a:gd name="connsiteY1" fmla="*/ 24098 h 705815"/>
              <a:gd name="connsiteX2" fmla="*/ 313046 w 573304"/>
              <a:gd name="connsiteY2" fmla="*/ 188957 h 705815"/>
              <a:gd name="connsiteX3" fmla="*/ 311727 w 573304"/>
              <a:gd name="connsiteY3" fmla="*/ 311299 h 705815"/>
              <a:gd name="connsiteX4" fmla="*/ 319431 w 573304"/>
              <a:gd name="connsiteY4" fmla="*/ 403328 h 705815"/>
              <a:gd name="connsiteX5" fmla="*/ 314948 w 573304"/>
              <a:gd name="connsiteY5" fmla="*/ 494832 h 705815"/>
              <a:gd name="connsiteX6" fmla="*/ 324333 w 573304"/>
              <a:gd name="connsiteY6" fmla="*/ 552547 h 705815"/>
              <a:gd name="connsiteX7" fmla="*/ 234867 w 573304"/>
              <a:gd name="connsiteY7" fmla="*/ 575295 h 705815"/>
              <a:gd name="connsiteX8" fmla="*/ 182117 w 573304"/>
              <a:gd name="connsiteY8" fmla="*/ 562900 h 705815"/>
              <a:gd name="connsiteX9" fmla="*/ 112745 w 573304"/>
              <a:gd name="connsiteY9" fmla="*/ 553240 h 705815"/>
              <a:gd name="connsiteX10" fmla="*/ 73992 w 573304"/>
              <a:gd name="connsiteY10" fmla="*/ 522678 h 705815"/>
              <a:gd name="connsiteX11" fmla="*/ 202 w 573304"/>
              <a:gd name="connsiteY11" fmla="*/ 504353 h 705815"/>
              <a:gd name="connsiteX12" fmla="*/ 59015 w 573304"/>
              <a:gd name="connsiteY12" fmla="*/ 610919 h 705815"/>
              <a:gd name="connsiteX13" fmla="*/ 243929 w 573304"/>
              <a:gd name="connsiteY13" fmla="*/ 698085 h 705815"/>
              <a:gd name="connsiteX14" fmla="*/ 337414 w 573304"/>
              <a:gd name="connsiteY14" fmla="*/ 695565 h 705815"/>
              <a:gd name="connsiteX15" fmla="*/ 429870 w 573304"/>
              <a:gd name="connsiteY15" fmla="*/ 645528 h 705815"/>
              <a:gd name="connsiteX16" fmla="*/ 521000 w 573304"/>
              <a:gd name="connsiteY16" fmla="*/ 526705 h 705815"/>
              <a:gd name="connsiteX17" fmla="*/ 571895 w 573304"/>
              <a:gd name="connsiteY17" fmla="*/ 351358 h 705815"/>
              <a:gd name="connsiteX18" fmla="*/ 558387 w 573304"/>
              <a:gd name="connsiteY18" fmla="*/ 103110 h 705815"/>
              <a:gd name="connsiteX19" fmla="*/ 475627 w 573304"/>
              <a:gd name="connsiteY19" fmla="*/ 11543 h 705815"/>
              <a:gd name="connsiteX0" fmla="*/ 475627 w 573304"/>
              <a:gd name="connsiteY0" fmla="*/ 11543 h 705815"/>
              <a:gd name="connsiteX1" fmla="*/ 382713 w 573304"/>
              <a:gd name="connsiteY1" fmla="*/ 24098 h 705815"/>
              <a:gd name="connsiteX2" fmla="*/ 313046 w 573304"/>
              <a:gd name="connsiteY2" fmla="*/ 188957 h 705815"/>
              <a:gd name="connsiteX3" fmla="*/ 311727 w 573304"/>
              <a:gd name="connsiteY3" fmla="*/ 311299 h 705815"/>
              <a:gd name="connsiteX4" fmla="*/ 319431 w 573304"/>
              <a:gd name="connsiteY4" fmla="*/ 403328 h 705815"/>
              <a:gd name="connsiteX5" fmla="*/ 333045 w 573304"/>
              <a:gd name="connsiteY5" fmla="*/ 492449 h 705815"/>
              <a:gd name="connsiteX6" fmla="*/ 324333 w 573304"/>
              <a:gd name="connsiteY6" fmla="*/ 552547 h 705815"/>
              <a:gd name="connsiteX7" fmla="*/ 234867 w 573304"/>
              <a:gd name="connsiteY7" fmla="*/ 575295 h 705815"/>
              <a:gd name="connsiteX8" fmla="*/ 182117 w 573304"/>
              <a:gd name="connsiteY8" fmla="*/ 562900 h 705815"/>
              <a:gd name="connsiteX9" fmla="*/ 112745 w 573304"/>
              <a:gd name="connsiteY9" fmla="*/ 553240 h 705815"/>
              <a:gd name="connsiteX10" fmla="*/ 73992 w 573304"/>
              <a:gd name="connsiteY10" fmla="*/ 522678 h 705815"/>
              <a:gd name="connsiteX11" fmla="*/ 202 w 573304"/>
              <a:gd name="connsiteY11" fmla="*/ 504353 h 705815"/>
              <a:gd name="connsiteX12" fmla="*/ 59015 w 573304"/>
              <a:gd name="connsiteY12" fmla="*/ 610919 h 705815"/>
              <a:gd name="connsiteX13" fmla="*/ 243929 w 573304"/>
              <a:gd name="connsiteY13" fmla="*/ 698085 h 705815"/>
              <a:gd name="connsiteX14" fmla="*/ 337414 w 573304"/>
              <a:gd name="connsiteY14" fmla="*/ 695565 h 705815"/>
              <a:gd name="connsiteX15" fmla="*/ 429870 w 573304"/>
              <a:gd name="connsiteY15" fmla="*/ 645528 h 705815"/>
              <a:gd name="connsiteX16" fmla="*/ 521000 w 573304"/>
              <a:gd name="connsiteY16" fmla="*/ 526705 h 705815"/>
              <a:gd name="connsiteX17" fmla="*/ 571895 w 573304"/>
              <a:gd name="connsiteY17" fmla="*/ 351358 h 705815"/>
              <a:gd name="connsiteX18" fmla="*/ 558387 w 573304"/>
              <a:gd name="connsiteY18" fmla="*/ 103110 h 705815"/>
              <a:gd name="connsiteX19" fmla="*/ 475627 w 573304"/>
              <a:gd name="connsiteY19" fmla="*/ 11543 h 705815"/>
              <a:gd name="connsiteX0" fmla="*/ 475627 w 573304"/>
              <a:gd name="connsiteY0" fmla="*/ 11543 h 705815"/>
              <a:gd name="connsiteX1" fmla="*/ 382713 w 573304"/>
              <a:gd name="connsiteY1" fmla="*/ 24098 h 705815"/>
              <a:gd name="connsiteX2" fmla="*/ 313046 w 573304"/>
              <a:gd name="connsiteY2" fmla="*/ 188957 h 705815"/>
              <a:gd name="connsiteX3" fmla="*/ 311727 w 573304"/>
              <a:gd name="connsiteY3" fmla="*/ 311299 h 705815"/>
              <a:gd name="connsiteX4" fmla="*/ 327229 w 573304"/>
              <a:gd name="connsiteY4" fmla="*/ 404719 h 705815"/>
              <a:gd name="connsiteX5" fmla="*/ 333045 w 573304"/>
              <a:gd name="connsiteY5" fmla="*/ 492449 h 705815"/>
              <a:gd name="connsiteX6" fmla="*/ 324333 w 573304"/>
              <a:gd name="connsiteY6" fmla="*/ 552547 h 705815"/>
              <a:gd name="connsiteX7" fmla="*/ 234867 w 573304"/>
              <a:gd name="connsiteY7" fmla="*/ 575295 h 705815"/>
              <a:gd name="connsiteX8" fmla="*/ 182117 w 573304"/>
              <a:gd name="connsiteY8" fmla="*/ 562900 h 705815"/>
              <a:gd name="connsiteX9" fmla="*/ 112745 w 573304"/>
              <a:gd name="connsiteY9" fmla="*/ 553240 h 705815"/>
              <a:gd name="connsiteX10" fmla="*/ 73992 w 573304"/>
              <a:gd name="connsiteY10" fmla="*/ 522678 h 705815"/>
              <a:gd name="connsiteX11" fmla="*/ 202 w 573304"/>
              <a:gd name="connsiteY11" fmla="*/ 504353 h 705815"/>
              <a:gd name="connsiteX12" fmla="*/ 59015 w 573304"/>
              <a:gd name="connsiteY12" fmla="*/ 610919 h 705815"/>
              <a:gd name="connsiteX13" fmla="*/ 243929 w 573304"/>
              <a:gd name="connsiteY13" fmla="*/ 698085 h 705815"/>
              <a:gd name="connsiteX14" fmla="*/ 337414 w 573304"/>
              <a:gd name="connsiteY14" fmla="*/ 695565 h 705815"/>
              <a:gd name="connsiteX15" fmla="*/ 429870 w 573304"/>
              <a:gd name="connsiteY15" fmla="*/ 645528 h 705815"/>
              <a:gd name="connsiteX16" fmla="*/ 521000 w 573304"/>
              <a:gd name="connsiteY16" fmla="*/ 526705 h 705815"/>
              <a:gd name="connsiteX17" fmla="*/ 571895 w 573304"/>
              <a:gd name="connsiteY17" fmla="*/ 351358 h 705815"/>
              <a:gd name="connsiteX18" fmla="*/ 558387 w 573304"/>
              <a:gd name="connsiteY18" fmla="*/ 103110 h 705815"/>
              <a:gd name="connsiteX19" fmla="*/ 475627 w 573304"/>
              <a:gd name="connsiteY19" fmla="*/ 11543 h 705815"/>
              <a:gd name="connsiteX0" fmla="*/ 475627 w 573304"/>
              <a:gd name="connsiteY0" fmla="*/ 11543 h 705815"/>
              <a:gd name="connsiteX1" fmla="*/ 382713 w 573304"/>
              <a:gd name="connsiteY1" fmla="*/ 24098 h 705815"/>
              <a:gd name="connsiteX2" fmla="*/ 313046 w 573304"/>
              <a:gd name="connsiteY2" fmla="*/ 188957 h 705815"/>
              <a:gd name="connsiteX3" fmla="*/ 328960 w 573304"/>
              <a:gd name="connsiteY3" fmla="*/ 303605 h 705815"/>
              <a:gd name="connsiteX4" fmla="*/ 327229 w 573304"/>
              <a:gd name="connsiteY4" fmla="*/ 404719 h 705815"/>
              <a:gd name="connsiteX5" fmla="*/ 333045 w 573304"/>
              <a:gd name="connsiteY5" fmla="*/ 492449 h 705815"/>
              <a:gd name="connsiteX6" fmla="*/ 324333 w 573304"/>
              <a:gd name="connsiteY6" fmla="*/ 552547 h 705815"/>
              <a:gd name="connsiteX7" fmla="*/ 234867 w 573304"/>
              <a:gd name="connsiteY7" fmla="*/ 575295 h 705815"/>
              <a:gd name="connsiteX8" fmla="*/ 182117 w 573304"/>
              <a:gd name="connsiteY8" fmla="*/ 562900 h 705815"/>
              <a:gd name="connsiteX9" fmla="*/ 112745 w 573304"/>
              <a:gd name="connsiteY9" fmla="*/ 553240 h 705815"/>
              <a:gd name="connsiteX10" fmla="*/ 73992 w 573304"/>
              <a:gd name="connsiteY10" fmla="*/ 522678 h 705815"/>
              <a:gd name="connsiteX11" fmla="*/ 202 w 573304"/>
              <a:gd name="connsiteY11" fmla="*/ 504353 h 705815"/>
              <a:gd name="connsiteX12" fmla="*/ 59015 w 573304"/>
              <a:gd name="connsiteY12" fmla="*/ 610919 h 705815"/>
              <a:gd name="connsiteX13" fmla="*/ 243929 w 573304"/>
              <a:gd name="connsiteY13" fmla="*/ 698085 h 705815"/>
              <a:gd name="connsiteX14" fmla="*/ 337414 w 573304"/>
              <a:gd name="connsiteY14" fmla="*/ 695565 h 705815"/>
              <a:gd name="connsiteX15" fmla="*/ 429870 w 573304"/>
              <a:gd name="connsiteY15" fmla="*/ 645528 h 705815"/>
              <a:gd name="connsiteX16" fmla="*/ 521000 w 573304"/>
              <a:gd name="connsiteY16" fmla="*/ 526705 h 705815"/>
              <a:gd name="connsiteX17" fmla="*/ 571895 w 573304"/>
              <a:gd name="connsiteY17" fmla="*/ 351358 h 705815"/>
              <a:gd name="connsiteX18" fmla="*/ 558387 w 573304"/>
              <a:gd name="connsiteY18" fmla="*/ 103110 h 705815"/>
              <a:gd name="connsiteX19" fmla="*/ 475627 w 573304"/>
              <a:gd name="connsiteY19" fmla="*/ 11543 h 705815"/>
              <a:gd name="connsiteX0" fmla="*/ 475627 w 573304"/>
              <a:gd name="connsiteY0" fmla="*/ 11543 h 705815"/>
              <a:gd name="connsiteX1" fmla="*/ 382713 w 573304"/>
              <a:gd name="connsiteY1" fmla="*/ 24098 h 705815"/>
              <a:gd name="connsiteX2" fmla="*/ 330886 w 573304"/>
              <a:gd name="connsiteY2" fmla="*/ 191837 h 705815"/>
              <a:gd name="connsiteX3" fmla="*/ 328960 w 573304"/>
              <a:gd name="connsiteY3" fmla="*/ 303605 h 705815"/>
              <a:gd name="connsiteX4" fmla="*/ 327229 w 573304"/>
              <a:gd name="connsiteY4" fmla="*/ 404719 h 705815"/>
              <a:gd name="connsiteX5" fmla="*/ 333045 w 573304"/>
              <a:gd name="connsiteY5" fmla="*/ 492449 h 705815"/>
              <a:gd name="connsiteX6" fmla="*/ 324333 w 573304"/>
              <a:gd name="connsiteY6" fmla="*/ 552547 h 705815"/>
              <a:gd name="connsiteX7" fmla="*/ 234867 w 573304"/>
              <a:gd name="connsiteY7" fmla="*/ 575295 h 705815"/>
              <a:gd name="connsiteX8" fmla="*/ 182117 w 573304"/>
              <a:gd name="connsiteY8" fmla="*/ 562900 h 705815"/>
              <a:gd name="connsiteX9" fmla="*/ 112745 w 573304"/>
              <a:gd name="connsiteY9" fmla="*/ 553240 h 705815"/>
              <a:gd name="connsiteX10" fmla="*/ 73992 w 573304"/>
              <a:gd name="connsiteY10" fmla="*/ 522678 h 705815"/>
              <a:gd name="connsiteX11" fmla="*/ 202 w 573304"/>
              <a:gd name="connsiteY11" fmla="*/ 504353 h 705815"/>
              <a:gd name="connsiteX12" fmla="*/ 59015 w 573304"/>
              <a:gd name="connsiteY12" fmla="*/ 610919 h 705815"/>
              <a:gd name="connsiteX13" fmla="*/ 243929 w 573304"/>
              <a:gd name="connsiteY13" fmla="*/ 698085 h 705815"/>
              <a:gd name="connsiteX14" fmla="*/ 337414 w 573304"/>
              <a:gd name="connsiteY14" fmla="*/ 695565 h 705815"/>
              <a:gd name="connsiteX15" fmla="*/ 429870 w 573304"/>
              <a:gd name="connsiteY15" fmla="*/ 645528 h 705815"/>
              <a:gd name="connsiteX16" fmla="*/ 521000 w 573304"/>
              <a:gd name="connsiteY16" fmla="*/ 526705 h 705815"/>
              <a:gd name="connsiteX17" fmla="*/ 571895 w 573304"/>
              <a:gd name="connsiteY17" fmla="*/ 351358 h 705815"/>
              <a:gd name="connsiteX18" fmla="*/ 558387 w 573304"/>
              <a:gd name="connsiteY18" fmla="*/ 103110 h 705815"/>
              <a:gd name="connsiteX19" fmla="*/ 475627 w 573304"/>
              <a:gd name="connsiteY19" fmla="*/ 11543 h 705815"/>
              <a:gd name="connsiteX0" fmla="*/ 475627 w 573304"/>
              <a:gd name="connsiteY0" fmla="*/ 1271 h 695543"/>
              <a:gd name="connsiteX1" fmla="*/ 388758 w 573304"/>
              <a:gd name="connsiteY1" fmla="*/ 51002 h 695543"/>
              <a:gd name="connsiteX2" fmla="*/ 330886 w 573304"/>
              <a:gd name="connsiteY2" fmla="*/ 181565 h 695543"/>
              <a:gd name="connsiteX3" fmla="*/ 328960 w 573304"/>
              <a:gd name="connsiteY3" fmla="*/ 293333 h 695543"/>
              <a:gd name="connsiteX4" fmla="*/ 327229 w 573304"/>
              <a:gd name="connsiteY4" fmla="*/ 394447 h 695543"/>
              <a:gd name="connsiteX5" fmla="*/ 333045 w 573304"/>
              <a:gd name="connsiteY5" fmla="*/ 482177 h 695543"/>
              <a:gd name="connsiteX6" fmla="*/ 324333 w 573304"/>
              <a:gd name="connsiteY6" fmla="*/ 542275 h 695543"/>
              <a:gd name="connsiteX7" fmla="*/ 234867 w 573304"/>
              <a:gd name="connsiteY7" fmla="*/ 565023 h 695543"/>
              <a:gd name="connsiteX8" fmla="*/ 182117 w 573304"/>
              <a:gd name="connsiteY8" fmla="*/ 552628 h 695543"/>
              <a:gd name="connsiteX9" fmla="*/ 112745 w 573304"/>
              <a:gd name="connsiteY9" fmla="*/ 542968 h 695543"/>
              <a:gd name="connsiteX10" fmla="*/ 73992 w 573304"/>
              <a:gd name="connsiteY10" fmla="*/ 512406 h 695543"/>
              <a:gd name="connsiteX11" fmla="*/ 202 w 573304"/>
              <a:gd name="connsiteY11" fmla="*/ 494081 h 695543"/>
              <a:gd name="connsiteX12" fmla="*/ 59015 w 573304"/>
              <a:gd name="connsiteY12" fmla="*/ 600647 h 695543"/>
              <a:gd name="connsiteX13" fmla="*/ 243929 w 573304"/>
              <a:gd name="connsiteY13" fmla="*/ 687813 h 695543"/>
              <a:gd name="connsiteX14" fmla="*/ 337414 w 573304"/>
              <a:gd name="connsiteY14" fmla="*/ 685293 h 695543"/>
              <a:gd name="connsiteX15" fmla="*/ 429870 w 573304"/>
              <a:gd name="connsiteY15" fmla="*/ 635256 h 695543"/>
              <a:gd name="connsiteX16" fmla="*/ 521000 w 573304"/>
              <a:gd name="connsiteY16" fmla="*/ 516433 h 695543"/>
              <a:gd name="connsiteX17" fmla="*/ 571895 w 573304"/>
              <a:gd name="connsiteY17" fmla="*/ 341086 h 695543"/>
              <a:gd name="connsiteX18" fmla="*/ 558387 w 573304"/>
              <a:gd name="connsiteY18" fmla="*/ 92838 h 695543"/>
              <a:gd name="connsiteX19" fmla="*/ 475627 w 573304"/>
              <a:gd name="connsiteY19" fmla="*/ 1271 h 69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3304" h="695543">
                <a:moveTo>
                  <a:pt x="475627" y="1271"/>
                </a:moveTo>
                <a:cubicBezTo>
                  <a:pt x="447356" y="-5702"/>
                  <a:pt x="425962" y="16737"/>
                  <a:pt x="388758" y="51002"/>
                </a:cubicBezTo>
                <a:cubicBezTo>
                  <a:pt x="357042" y="82223"/>
                  <a:pt x="341053" y="131404"/>
                  <a:pt x="330886" y="181565"/>
                </a:cubicBezTo>
                <a:cubicBezTo>
                  <a:pt x="329212" y="188878"/>
                  <a:pt x="317982" y="284128"/>
                  <a:pt x="328960" y="293333"/>
                </a:cubicBezTo>
                <a:cubicBezTo>
                  <a:pt x="337021" y="297210"/>
                  <a:pt x="335930" y="325452"/>
                  <a:pt x="327229" y="394447"/>
                </a:cubicBezTo>
                <a:cubicBezTo>
                  <a:pt x="306658" y="446488"/>
                  <a:pt x="324311" y="466610"/>
                  <a:pt x="333045" y="482177"/>
                </a:cubicBezTo>
                <a:cubicBezTo>
                  <a:pt x="336082" y="497349"/>
                  <a:pt x="340696" y="528467"/>
                  <a:pt x="324333" y="542275"/>
                </a:cubicBezTo>
                <a:cubicBezTo>
                  <a:pt x="307970" y="556083"/>
                  <a:pt x="258570" y="563297"/>
                  <a:pt x="234867" y="565023"/>
                </a:cubicBezTo>
                <a:cubicBezTo>
                  <a:pt x="211164" y="566749"/>
                  <a:pt x="202835" y="560949"/>
                  <a:pt x="182117" y="552628"/>
                </a:cubicBezTo>
                <a:cubicBezTo>
                  <a:pt x="161399" y="544307"/>
                  <a:pt x="131689" y="546934"/>
                  <a:pt x="112745" y="542968"/>
                </a:cubicBezTo>
                <a:cubicBezTo>
                  <a:pt x="93801" y="539002"/>
                  <a:pt x="92240" y="518865"/>
                  <a:pt x="73992" y="512406"/>
                </a:cubicBezTo>
                <a:cubicBezTo>
                  <a:pt x="55744" y="505947"/>
                  <a:pt x="2698" y="479374"/>
                  <a:pt x="202" y="494081"/>
                </a:cubicBezTo>
                <a:cubicBezTo>
                  <a:pt x="-2294" y="508788"/>
                  <a:pt x="18394" y="568358"/>
                  <a:pt x="59015" y="600647"/>
                </a:cubicBezTo>
                <a:cubicBezTo>
                  <a:pt x="99636" y="632936"/>
                  <a:pt x="197529" y="673705"/>
                  <a:pt x="243929" y="687813"/>
                </a:cubicBezTo>
                <a:cubicBezTo>
                  <a:pt x="290329" y="701921"/>
                  <a:pt x="306424" y="694052"/>
                  <a:pt x="337414" y="685293"/>
                </a:cubicBezTo>
                <a:cubicBezTo>
                  <a:pt x="368404" y="676534"/>
                  <a:pt x="398992" y="669128"/>
                  <a:pt x="429870" y="635256"/>
                </a:cubicBezTo>
                <a:cubicBezTo>
                  <a:pt x="460748" y="601384"/>
                  <a:pt x="497329" y="565461"/>
                  <a:pt x="521000" y="516433"/>
                </a:cubicBezTo>
                <a:cubicBezTo>
                  <a:pt x="544671" y="467405"/>
                  <a:pt x="580906" y="410888"/>
                  <a:pt x="571895" y="341086"/>
                </a:cubicBezTo>
                <a:cubicBezTo>
                  <a:pt x="569622" y="286590"/>
                  <a:pt x="560361" y="172195"/>
                  <a:pt x="558387" y="92838"/>
                </a:cubicBezTo>
                <a:cubicBezTo>
                  <a:pt x="522940" y="-27894"/>
                  <a:pt x="503898" y="8244"/>
                  <a:pt x="475627" y="1271"/>
                </a:cubicBezTo>
                <a:close/>
              </a:path>
            </a:pathLst>
          </a:custGeom>
          <a:solidFill>
            <a:schemeClr val="accent6">
              <a:lumMod val="75000"/>
              <a:alpha val="63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33" name="Прямоугольник 332"/>
          <p:cNvSpPr/>
          <p:nvPr/>
        </p:nvSpPr>
        <p:spPr>
          <a:xfrm>
            <a:off x="4513263" y="2360613"/>
            <a:ext cx="454025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Эль-Мансур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3962400" y="2017713"/>
            <a:ext cx="681038" cy="8413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Джубб</a:t>
            </a: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-эль-Ахмар</a:t>
            </a:r>
          </a:p>
        </p:txBody>
      </p:sp>
      <p:sp>
        <p:nvSpPr>
          <p:cNvPr id="287" name="Прямоугольник 286"/>
          <p:cNvSpPr/>
          <p:nvPr/>
        </p:nvSpPr>
        <p:spPr>
          <a:xfrm>
            <a:off x="1439863" y="1835150"/>
            <a:ext cx="519112" cy="9525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Хребет-</a:t>
            </a: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Сулас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94" name="Прямоугольник 293"/>
          <p:cNvSpPr/>
          <p:nvPr/>
        </p:nvSpPr>
        <p:spPr>
          <a:xfrm>
            <a:off x="2309813" y="2039938"/>
            <a:ext cx="236537" cy="857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Гмам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11" name="Прямоугольник 310"/>
          <p:cNvSpPr/>
          <p:nvPr/>
        </p:nvSpPr>
        <p:spPr>
          <a:xfrm>
            <a:off x="2641600" y="2014538"/>
            <a:ext cx="469900" cy="1063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Айн</a:t>
            </a: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-Самур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158750" y="2708275"/>
            <a:ext cx="611188" cy="1365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800" dirty="0">
                <a:solidFill>
                  <a:schemeClr val="tx1"/>
                </a:solidFill>
                <a:latin typeface="Arial Narrow" pitchFamily="34" charset="0"/>
              </a:rPr>
              <a:t>ЛАТАКИЯ</a:t>
            </a:r>
          </a:p>
        </p:txBody>
      </p:sp>
      <p:sp>
        <p:nvSpPr>
          <p:cNvPr id="262" name="Прямоугольник 261"/>
          <p:cNvSpPr/>
          <p:nvPr/>
        </p:nvSpPr>
        <p:spPr>
          <a:xfrm>
            <a:off x="2636838" y="2501900"/>
            <a:ext cx="1358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30.10</a:t>
            </a:r>
          </a:p>
        </p:txBody>
      </p:sp>
      <p:sp>
        <p:nvSpPr>
          <p:cNvPr id="388" name="Прямоугольник 387"/>
          <p:cNvSpPr/>
          <p:nvPr/>
        </p:nvSpPr>
        <p:spPr>
          <a:xfrm>
            <a:off x="2638425" y="2503488"/>
            <a:ext cx="1360488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30.09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/>
      <p:bldP spid="38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arnavskiyVA\Desktop\равнин.jpg"/>
          <p:cNvPicPr>
            <a:picLocks noChangeAspect="1" noChangeArrowheads="1"/>
          </p:cNvPicPr>
          <p:nvPr/>
        </p:nvPicPr>
        <p:blipFill>
          <a:blip r:embed="rId2" cstate="print"/>
          <a:srcRect l="16319" t="50478" r="42917" b="1994"/>
          <a:stretch>
            <a:fillRect/>
          </a:stretch>
        </p:blipFill>
        <p:spPr bwMode="auto">
          <a:xfrm>
            <a:off x="3175" y="90488"/>
            <a:ext cx="5761038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19" name="Группа 2076"/>
          <p:cNvGrpSpPr>
            <a:grpSpLocks/>
          </p:cNvGrpSpPr>
          <p:nvPr/>
        </p:nvGrpSpPr>
        <p:grpSpPr bwMode="auto">
          <a:xfrm>
            <a:off x="2327275" y="1733550"/>
            <a:ext cx="193675" cy="160338"/>
            <a:chOff x="3694881" y="2751680"/>
            <a:chExt cx="305325" cy="254253"/>
          </a:xfrm>
        </p:grpSpPr>
        <p:sp>
          <p:nvSpPr>
            <p:cNvPr id="2072" name="Полилиния 2071"/>
            <p:cNvSpPr/>
            <p:nvPr/>
          </p:nvSpPr>
          <p:spPr>
            <a:xfrm>
              <a:off x="3732422" y="2774337"/>
              <a:ext cx="252768" cy="196353"/>
            </a:xfrm>
            <a:custGeom>
              <a:avLst/>
              <a:gdLst>
                <a:gd name="connsiteX0" fmla="*/ 252692 w 252692"/>
                <a:gd name="connsiteY0" fmla="*/ 190500 h 195400"/>
                <a:gd name="connsiteX1" fmla="*/ 183635 w 252692"/>
                <a:gd name="connsiteY1" fmla="*/ 192882 h 195400"/>
                <a:gd name="connsiteX2" fmla="*/ 155060 w 252692"/>
                <a:gd name="connsiteY2" fmla="*/ 159544 h 195400"/>
                <a:gd name="connsiteX3" fmla="*/ 147917 w 252692"/>
                <a:gd name="connsiteY3" fmla="*/ 123825 h 195400"/>
                <a:gd name="connsiteX4" fmla="*/ 107435 w 252692"/>
                <a:gd name="connsiteY4" fmla="*/ 109538 h 195400"/>
                <a:gd name="connsiteX5" fmla="*/ 28854 w 252692"/>
                <a:gd name="connsiteY5" fmla="*/ 121444 h 195400"/>
                <a:gd name="connsiteX6" fmla="*/ 279 w 252692"/>
                <a:gd name="connsiteY6" fmla="*/ 64294 h 195400"/>
                <a:gd name="connsiteX7" fmla="*/ 43142 w 252692"/>
                <a:gd name="connsiteY7" fmla="*/ 0 h 1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92" h="195400">
                  <a:moveTo>
                    <a:pt x="252692" y="190500"/>
                  </a:moveTo>
                  <a:cubicBezTo>
                    <a:pt x="226299" y="194270"/>
                    <a:pt x="199907" y="198041"/>
                    <a:pt x="183635" y="192882"/>
                  </a:cubicBezTo>
                  <a:cubicBezTo>
                    <a:pt x="167363" y="187723"/>
                    <a:pt x="161013" y="171053"/>
                    <a:pt x="155060" y="159544"/>
                  </a:cubicBezTo>
                  <a:cubicBezTo>
                    <a:pt x="149107" y="148035"/>
                    <a:pt x="155855" y="132159"/>
                    <a:pt x="147917" y="123825"/>
                  </a:cubicBezTo>
                  <a:cubicBezTo>
                    <a:pt x="139979" y="115491"/>
                    <a:pt x="127279" y="109935"/>
                    <a:pt x="107435" y="109538"/>
                  </a:cubicBezTo>
                  <a:cubicBezTo>
                    <a:pt x="87591" y="109141"/>
                    <a:pt x="46713" y="128985"/>
                    <a:pt x="28854" y="121444"/>
                  </a:cubicBezTo>
                  <a:cubicBezTo>
                    <a:pt x="10995" y="113903"/>
                    <a:pt x="-2102" y="84535"/>
                    <a:pt x="279" y="64294"/>
                  </a:cubicBezTo>
                  <a:cubicBezTo>
                    <a:pt x="2660" y="44053"/>
                    <a:pt x="22901" y="22026"/>
                    <a:pt x="43142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075" name="Прямая соединительная линия 2074"/>
            <p:cNvCxnSpPr/>
            <p:nvPr/>
          </p:nvCxnSpPr>
          <p:spPr>
            <a:xfrm rot="18900000" flipH="1">
              <a:off x="3965066" y="2963256"/>
              <a:ext cx="35243" cy="400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rot="900000" flipH="1">
              <a:off x="3712400" y="2872513"/>
              <a:ext cx="35037" cy="4279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/>
            <p:nvPr/>
          </p:nvCxnSpPr>
          <p:spPr>
            <a:xfrm rot="19800000" flipH="1">
              <a:off x="3920121" y="2965655"/>
              <a:ext cx="37541" cy="4027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 rot="20700000" flipH="1">
              <a:off x="3877576" y="2953068"/>
              <a:ext cx="37539" cy="4279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 rot="900000" flipH="1">
              <a:off x="3852550" y="2922860"/>
              <a:ext cx="35037" cy="4027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 rot="19800000" flipH="1">
              <a:off x="3807502" y="2885100"/>
              <a:ext cx="35037" cy="4279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91"/>
            <p:cNvCxnSpPr/>
            <p:nvPr/>
          </p:nvCxnSpPr>
          <p:spPr>
            <a:xfrm rot="20700000" flipH="1">
              <a:off x="3752443" y="2892652"/>
              <a:ext cx="37539" cy="4027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92"/>
            <p:cNvCxnSpPr/>
            <p:nvPr/>
          </p:nvCxnSpPr>
          <p:spPr>
            <a:xfrm rot="2700000" flipH="1">
              <a:off x="3697384" y="2827200"/>
              <a:ext cx="35037" cy="4279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/>
            <p:cNvCxnSpPr/>
            <p:nvPr/>
          </p:nvCxnSpPr>
          <p:spPr>
            <a:xfrm rot="4500000" flipH="1">
              <a:off x="3707291" y="2784524"/>
              <a:ext cx="35243" cy="400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 rot="5400000" flipH="1">
              <a:off x="3744831" y="2749281"/>
              <a:ext cx="35243" cy="400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0" name="Группа 2077"/>
          <p:cNvGrpSpPr>
            <a:grpSpLocks/>
          </p:cNvGrpSpPr>
          <p:nvPr/>
        </p:nvGrpSpPr>
        <p:grpSpPr bwMode="auto">
          <a:xfrm>
            <a:off x="2541588" y="1782763"/>
            <a:ext cx="111125" cy="101600"/>
            <a:chOff x="4033011" y="2829625"/>
            <a:chExt cx="177933" cy="162020"/>
          </a:xfrm>
        </p:grpSpPr>
        <p:sp>
          <p:nvSpPr>
            <p:cNvPr id="2071" name="Полилиния 2070"/>
            <p:cNvSpPr/>
            <p:nvPr/>
          </p:nvSpPr>
          <p:spPr>
            <a:xfrm>
              <a:off x="4045720" y="2842282"/>
              <a:ext cx="119470" cy="1113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97" name="Прямая соединительная линия 96"/>
            <p:cNvCxnSpPr/>
            <p:nvPr/>
          </p:nvCxnSpPr>
          <p:spPr>
            <a:xfrm rot="18900000" flipH="1">
              <a:off x="4033082" y="2951057"/>
              <a:ext cx="35442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 rot="18000000" flipH="1">
              <a:off x="4086469" y="2943457"/>
              <a:ext cx="37973" cy="4321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 rot="17100000" flipH="1">
              <a:off x="4134758" y="2915615"/>
              <a:ext cx="35442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>
            <a:xfrm rot="15300000" flipH="1">
              <a:off x="4165261" y="2877643"/>
              <a:ext cx="35442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 rot="13500000" flipH="1">
              <a:off x="4172815" y="2827093"/>
              <a:ext cx="35587" cy="405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1" name="Группа 2078"/>
          <p:cNvGrpSpPr>
            <a:grpSpLocks/>
          </p:cNvGrpSpPr>
          <p:nvPr/>
        </p:nvGrpSpPr>
        <p:grpSpPr bwMode="auto">
          <a:xfrm>
            <a:off x="2386013" y="1647825"/>
            <a:ext cx="239712" cy="98425"/>
            <a:chOff x="3787724" y="2615497"/>
            <a:chExt cx="380303" cy="155485"/>
          </a:xfrm>
        </p:grpSpPr>
        <p:sp>
          <p:nvSpPr>
            <p:cNvPr id="2073" name="Полилиния 2072"/>
            <p:cNvSpPr/>
            <p:nvPr/>
          </p:nvSpPr>
          <p:spPr>
            <a:xfrm>
              <a:off x="3822984" y="2658131"/>
              <a:ext cx="309783" cy="100313"/>
            </a:xfrm>
            <a:custGeom>
              <a:avLst/>
              <a:gdLst>
                <a:gd name="connsiteX0" fmla="*/ 0 w 335756"/>
                <a:gd name="connsiteY0" fmla="*/ 76384 h 100197"/>
                <a:gd name="connsiteX1" fmla="*/ 45244 w 335756"/>
                <a:gd name="connsiteY1" fmla="*/ 33522 h 100197"/>
                <a:gd name="connsiteX2" fmla="*/ 88106 w 335756"/>
                <a:gd name="connsiteY2" fmla="*/ 14472 h 100197"/>
                <a:gd name="connsiteX3" fmla="*/ 154781 w 335756"/>
                <a:gd name="connsiteY3" fmla="*/ 2565 h 100197"/>
                <a:gd name="connsiteX4" fmla="*/ 235744 w 335756"/>
                <a:gd name="connsiteY4" fmla="*/ 4947 h 100197"/>
                <a:gd name="connsiteX5" fmla="*/ 300037 w 335756"/>
                <a:gd name="connsiteY5" fmla="*/ 52572 h 100197"/>
                <a:gd name="connsiteX6" fmla="*/ 335756 w 335756"/>
                <a:gd name="connsiteY6" fmla="*/ 100197 h 100197"/>
                <a:gd name="connsiteX0" fmla="*/ 0 w 311943"/>
                <a:gd name="connsiteY0" fmla="*/ 59716 h 100197"/>
                <a:gd name="connsiteX1" fmla="*/ 21431 w 311943"/>
                <a:gd name="connsiteY1" fmla="*/ 33522 h 100197"/>
                <a:gd name="connsiteX2" fmla="*/ 64293 w 311943"/>
                <a:gd name="connsiteY2" fmla="*/ 14472 h 100197"/>
                <a:gd name="connsiteX3" fmla="*/ 130968 w 311943"/>
                <a:gd name="connsiteY3" fmla="*/ 2565 h 100197"/>
                <a:gd name="connsiteX4" fmla="*/ 211931 w 311943"/>
                <a:gd name="connsiteY4" fmla="*/ 4947 h 100197"/>
                <a:gd name="connsiteX5" fmla="*/ 276224 w 311943"/>
                <a:gd name="connsiteY5" fmla="*/ 52572 h 100197"/>
                <a:gd name="connsiteX6" fmla="*/ 311943 w 311943"/>
                <a:gd name="connsiteY6" fmla="*/ 100197 h 10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943" h="100197">
                  <a:moveTo>
                    <a:pt x="0" y="59716"/>
                  </a:moveTo>
                  <a:cubicBezTo>
                    <a:pt x="15280" y="43444"/>
                    <a:pt x="10716" y="41063"/>
                    <a:pt x="21431" y="33522"/>
                  </a:cubicBezTo>
                  <a:cubicBezTo>
                    <a:pt x="32146" y="25981"/>
                    <a:pt x="46037" y="19631"/>
                    <a:pt x="64293" y="14472"/>
                  </a:cubicBezTo>
                  <a:cubicBezTo>
                    <a:pt x="82549" y="9312"/>
                    <a:pt x="106362" y="4152"/>
                    <a:pt x="130968" y="2565"/>
                  </a:cubicBezTo>
                  <a:cubicBezTo>
                    <a:pt x="155574" y="978"/>
                    <a:pt x="187722" y="-3388"/>
                    <a:pt x="211931" y="4947"/>
                  </a:cubicBezTo>
                  <a:cubicBezTo>
                    <a:pt x="236140" y="13282"/>
                    <a:pt x="259555" y="36697"/>
                    <a:pt x="276224" y="52572"/>
                  </a:cubicBezTo>
                  <a:cubicBezTo>
                    <a:pt x="292893" y="68447"/>
                    <a:pt x="302418" y="84322"/>
                    <a:pt x="311943" y="100197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03" name="Прямая соединительная линия 102"/>
            <p:cNvCxnSpPr/>
            <p:nvPr/>
          </p:nvCxnSpPr>
          <p:spPr>
            <a:xfrm rot="12600000" flipH="1">
              <a:off x="4132767" y="2730857"/>
              <a:ext cx="35260" cy="4012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 rot="11700000" flipH="1">
              <a:off x="4105064" y="2685716"/>
              <a:ext cx="37778" cy="4263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 rot="10800000" flipH="1">
              <a:off x="4069804" y="2650607"/>
              <a:ext cx="35260" cy="4263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 rot="9900000" flipH="1">
              <a:off x="4026987" y="2625528"/>
              <a:ext cx="35260" cy="4012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>
            <a:xfrm rot="8100000" flipH="1">
              <a:off x="3979209" y="2615413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 rot="8100000" flipH="1">
              <a:off x="3923800" y="2617920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 rot="7200000" flipH="1">
              <a:off x="3872171" y="2626691"/>
              <a:ext cx="35110" cy="4281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>
            <a:xfrm rot="6300000" flipH="1">
              <a:off x="3826840" y="2644252"/>
              <a:ext cx="37618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 rot="5400000" flipH="1">
              <a:off x="3790317" y="2675600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2" name="Группа 39"/>
          <p:cNvGrpSpPr>
            <a:grpSpLocks/>
          </p:cNvGrpSpPr>
          <p:nvPr/>
        </p:nvGrpSpPr>
        <p:grpSpPr bwMode="auto">
          <a:xfrm>
            <a:off x="2589213" y="1497013"/>
            <a:ext cx="258762" cy="192087"/>
            <a:chOff x="4108450" y="2376547"/>
            <a:chExt cx="411007" cy="304609"/>
          </a:xfrm>
        </p:grpSpPr>
        <p:grpSp>
          <p:nvGrpSpPr>
            <p:cNvPr id="9540" name="Группа 141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143" name="Полилиния 142"/>
              <p:cNvSpPr/>
              <p:nvPr/>
            </p:nvSpPr>
            <p:spPr>
              <a:xfrm>
                <a:off x="4044523" y="2842768"/>
                <a:ext cx="121033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44" name="Прямая соединительная линия 143"/>
              <p:cNvCxnSpPr/>
              <p:nvPr/>
            </p:nvCxnSpPr>
            <p:spPr>
              <a:xfrm rot="18900000" flipH="1">
                <a:off x="4031944" y="2950986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Прямая соединительная линия 144"/>
              <p:cNvCxnSpPr/>
              <p:nvPr/>
            </p:nvCxnSpPr>
            <p:spPr>
              <a:xfrm rot="18000000" flipH="1">
                <a:off x="4086158" y="2944692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Прямая соединительная линия 145"/>
              <p:cNvCxnSpPr/>
              <p:nvPr/>
            </p:nvCxnSpPr>
            <p:spPr>
              <a:xfrm rot="17100000" flipH="1">
                <a:off x="4135327" y="2915742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Прямая соединительная линия 146"/>
              <p:cNvCxnSpPr/>
              <p:nvPr/>
            </p:nvCxnSpPr>
            <p:spPr>
              <a:xfrm rot="15300000" flipH="1">
                <a:off x="4164324" y="2876718"/>
                <a:ext cx="35244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 rot="13500000" flipH="1">
                <a:off x="4173122" y="282766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41" name="Группа 148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150" name="Полилиния 149"/>
              <p:cNvSpPr/>
              <p:nvPr/>
            </p:nvSpPr>
            <p:spPr>
              <a:xfrm>
                <a:off x="4041250" y="2848471"/>
                <a:ext cx="120837" cy="10842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51" name="Прямая соединительная линия 150"/>
              <p:cNvCxnSpPr/>
              <p:nvPr/>
            </p:nvCxnSpPr>
            <p:spPr>
              <a:xfrm rot="18900000" flipH="1">
                <a:off x="4028573" y="295100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Прямая соединительная линия 151"/>
              <p:cNvCxnSpPr/>
              <p:nvPr/>
            </p:nvCxnSpPr>
            <p:spPr>
              <a:xfrm rot="18000000" flipH="1">
                <a:off x="4080853" y="2948694"/>
                <a:ext cx="37823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Прямая соединительная линия 152"/>
              <p:cNvCxnSpPr/>
              <p:nvPr/>
            </p:nvCxnSpPr>
            <p:spPr>
              <a:xfrm rot="17100000" flipH="1">
                <a:off x="4129929" y="2916527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Прямая соединительная линия 153"/>
              <p:cNvCxnSpPr/>
              <p:nvPr/>
            </p:nvCxnSpPr>
            <p:spPr>
              <a:xfrm rot="15300000" flipH="1">
                <a:off x="4162141" y="2875496"/>
                <a:ext cx="35301" cy="453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Прямая соединительная линия 154"/>
              <p:cNvCxnSpPr/>
              <p:nvPr/>
            </p:nvCxnSpPr>
            <p:spPr>
              <a:xfrm rot="13500000" flipH="1">
                <a:off x="4169647" y="2827038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Полилиния 38"/>
            <p:cNvSpPr/>
            <p:nvPr/>
          </p:nvSpPr>
          <p:spPr>
            <a:xfrm>
              <a:off x="4108450" y="2376547"/>
              <a:ext cx="345447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9223" name="Группа 157"/>
          <p:cNvGrpSpPr>
            <a:grpSpLocks/>
          </p:cNvGrpSpPr>
          <p:nvPr/>
        </p:nvGrpSpPr>
        <p:grpSpPr bwMode="auto">
          <a:xfrm>
            <a:off x="1714500" y="1123950"/>
            <a:ext cx="193675" cy="160338"/>
            <a:chOff x="3694881" y="2751680"/>
            <a:chExt cx="305325" cy="254253"/>
          </a:xfrm>
        </p:grpSpPr>
        <p:sp>
          <p:nvSpPr>
            <p:cNvPr id="159" name="Полилиния 158"/>
            <p:cNvSpPr/>
            <p:nvPr/>
          </p:nvSpPr>
          <p:spPr>
            <a:xfrm>
              <a:off x="3732422" y="2774337"/>
              <a:ext cx="252768" cy="196353"/>
            </a:xfrm>
            <a:custGeom>
              <a:avLst/>
              <a:gdLst>
                <a:gd name="connsiteX0" fmla="*/ 252692 w 252692"/>
                <a:gd name="connsiteY0" fmla="*/ 190500 h 195400"/>
                <a:gd name="connsiteX1" fmla="*/ 183635 w 252692"/>
                <a:gd name="connsiteY1" fmla="*/ 192882 h 195400"/>
                <a:gd name="connsiteX2" fmla="*/ 155060 w 252692"/>
                <a:gd name="connsiteY2" fmla="*/ 159544 h 195400"/>
                <a:gd name="connsiteX3" fmla="*/ 147917 w 252692"/>
                <a:gd name="connsiteY3" fmla="*/ 123825 h 195400"/>
                <a:gd name="connsiteX4" fmla="*/ 107435 w 252692"/>
                <a:gd name="connsiteY4" fmla="*/ 109538 h 195400"/>
                <a:gd name="connsiteX5" fmla="*/ 28854 w 252692"/>
                <a:gd name="connsiteY5" fmla="*/ 121444 h 195400"/>
                <a:gd name="connsiteX6" fmla="*/ 279 w 252692"/>
                <a:gd name="connsiteY6" fmla="*/ 64294 h 195400"/>
                <a:gd name="connsiteX7" fmla="*/ 43142 w 252692"/>
                <a:gd name="connsiteY7" fmla="*/ 0 h 1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92" h="195400">
                  <a:moveTo>
                    <a:pt x="252692" y="190500"/>
                  </a:moveTo>
                  <a:cubicBezTo>
                    <a:pt x="226299" y="194270"/>
                    <a:pt x="199907" y="198041"/>
                    <a:pt x="183635" y="192882"/>
                  </a:cubicBezTo>
                  <a:cubicBezTo>
                    <a:pt x="167363" y="187723"/>
                    <a:pt x="161013" y="171053"/>
                    <a:pt x="155060" y="159544"/>
                  </a:cubicBezTo>
                  <a:cubicBezTo>
                    <a:pt x="149107" y="148035"/>
                    <a:pt x="155855" y="132159"/>
                    <a:pt x="147917" y="123825"/>
                  </a:cubicBezTo>
                  <a:cubicBezTo>
                    <a:pt x="139979" y="115491"/>
                    <a:pt x="127279" y="109935"/>
                    <a:pt x="107435" y="109538"/>
                  </a:cubicBezTo>
                  <a:cubicBezTo>
                    <a:pt x="87591" y="109141"/>
                    <a:pt x="46713" y="128985"/>
                    <a:pt x="28854" y="121444"/>
                  </a:cubicBezTo>
                  <a:cubicBezTo>
                    <a:pt x="10995" y="113903"/>
                    <a:pt x="-2102" y="84535"/>
                    <a:pt x="279" y="64294"/>
                  </a:cubicBezTo>
                  <a:cubicBezTo>
                    <a:pt x="2660" y="44053"/>
                    <a:pt x="22901" y="22026"/>
                    <a:pt x="43142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60" name="Прямая соединительная линия 159"/>
            <p:cNvCxnSpPr/>
            <p:nvPr/>
          </p:nvCxnSpPr>
          <p:spPr>
            <a:xfrm rot="18900000" flipH="1">
              <a:off x="3965066" y="2963256"/>
              <a:ext cx="35243" cy="400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/>
            <p:cNvCxnSpPr/>
            <p:nvPr/>
          </p:nvCxnSpPr>
          <p:spPr>
            <a:xfrm rot="900000" flipH="1">
              <a:off x="3712400" y="2872513"/>
              <a:ext cx="35037" cy="4279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 rot="19800000" flipH="1">
              <a:off x="3920121" y="2965655"/>
              <a:ext cx="37541" cy="4027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/>
            <p:cNvCxnSpPr/>
            <p:nvPr/>
          </p:nvCxnSpPr>
          <p:spPr>
            <a:xfrm rot="20700000" flipH="1">
              <a:off x="3877576" y="2953068"/>
              <a:ext cx="37539" cy="4279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Прямая соединительная линия 163"/>
            <p:cNvCxnSpPr/>
            <p:nvPr/>
          </p:nvCxnSpPr>
          <p:spPr>
            <a:xfrm rot="900000" flipH="1">
              <a:off x="3852550" y="2922860"/>
              <a:ext cx="35037" cy="4027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>
            <a:xfrm rot="19800000" flipH="1">
              <a:off x="3807502" y="2885100"/>
              <a:ext cx="35037" cy="4279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>
            <a:xfrm rot="20700000" flipH="1">
              <a:off x="3752443" y="2892652"/>
              <a:ext cx="37539" cy="4027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>
            <a:xfrm rot="2700000" flipH="1">
              <a:off x="3697384" y="2827200"/>
              <a:ext cx="35037" cy="4279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>
            <a:xfrm rot="4500000" flipH="1">
              <a:off x="3707291" y="2784524"/>
              <a:ext cx="35243" cy="400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Прямая соединительная линия 168"/>
            <p:cNvCxnSpPr/>
            <p:nvPr/>
          </p:nvCxnSpPr>
          <p:spPr>
            <a:xfrm rot="5400000" flipH="1">
              <a:off x="3744831" y="2749281"/>
              <a:ext cx="35243" cy="400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4" name="Группа 169"/>
          <p:cNvGrpSpPr>
            <a:grpSpLocks/>
          </p:cNvGrpSpPr>
          <p:nvPr/>
        </p:nvGrpSpPr>
        <p:grpSpPr bwMode="auto">
          <a:xfrm rot="-6794723">
            <a:off x="1848644" y="1323181"/>
            <a:ext cx="114300" cy="65088"/>
            <a:chOff x="4303926" y="2901220"/>
            <a:chExt cx="181731" cy="103571"/>
          </a:xfrm>
        </p:grpSpPr>
        <p:sp>
          <p:nvSpPr>
            <p:cNvPr id="171" name="Полилиния 170"/>
            <p:cNvSpPr/>
            <p:nvPr/>
          </p:nvSpPr>
          <p:spPr>
            <a:xfrm rot="11463848">
              <a:off x="4349984" y="2930319"/>
              <a:ext cx="116106" cy="7325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72" name="Прямая соединительная линия 171"/>
            <p:cNvCxnSpPr/>
            <p:nvPr/>
          </p:nvCxnSpPr>
          <p:spPr>
            <a:xfrm rot="8763848" flipH="1">
              <a:off x="4450558" y="2902507"/>
              <a:ext cx="35337" cy="404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>
            <a:xfrm rot="7863848" flipH="1">
              <a:off x="4394868" y="2897833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>
            <a:xfrm rot="6963848" flipH="1">
              <a:off x="4347852" y="2916767"/>
              <a:ext cx="37892" cy="4291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>
            <a:xfrm rot="5163848" flipH="1">
              <a:off x="4307331" y="2948179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5" name="Группа 175"/>
          <p:cNvGrpSpPr>
            <a:grpSpLocks/>
          </p:cNvGrpSpPr>
          <p:nvPr/>
        </p:nvGrpSpPr>
        <p:grpSpPr bwMode="auto">
          <a:xfrm rot="10800000">
            <a:off x="1955800" y="1352550"/>
            <a:ext cx="114300" cy="65088"/>
            <a:chOff x="4303926" y="2901220"/>
            <a:chExt cx="181731" cy="103571"/>
          </a:xfrm>
        </p:grpSpPr>
        <p:sp>
          <p:nvSpPr>
            <p:cNvPr id="177" name="Полилиния 176"/>
            <p:cNvSpPr/>
            <p:nvPr/>
          </p:nvSpPr>
          <p:spPr>
            <a:xfrm rot="11463848">
              <a:off x="4346834" y="2931533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78" name="Прямая соединительная линия 177"/>
            <p:cNvCxnSpPr/>
            <p:nvPr/>
          </p:nvCxnSpPr>
          <p:spPr>
            <a:xfrm rot="8763848" flipH="1">
              <a:off x="4450320" y="2898695"/>
              <a:ext cx="35337" cy="404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/>
            <p:cNvCxnSpPr/>
            <p:nvPr/>
          </p:nvCxnSpPr>
          <p:spPr>
            <a:xfrm rot="7863848" flipH="1">
              <a:off x="4394777" y="2893657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единительная линия 179"/>
            <p:cNvCxnSpPr/>
            <p:nvPr/>
          </p:nvCxnSpPr>
          <p:spPr>
            <a:xfrm rot="6963848" flipH="1">
              <a:off x="4346818" y="2916396"/>
              <a:ext cx="37891" cy="4290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я соединительная линия 180"/>
            <p:cNvCxnSpPr/>
            <p:nvPr/>
          </p:nvCxnSpPr>
          <p:spPr>
            <a:xfrm rot="5163848" flipH="1">
              <a:off x="4306436" y="2944179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6" name="Группа 181"/>
          <p:cNvGrpSpPr>
            <a:grpSpLocks/>
          </p:cNvGrpSpPr>
          <p:nvPr/>
        </p:nvGrpSpPr>
        <p:grpSpPr bwMode="auto">
          <a:xfrm rot="1422053">
            <a:off x="1782763" y="1095375"/>
            <a:ext cx="239712" cy="98425"/>
            <a:chOff x="3787724" y="2615497"/>
            <a:chExt cx="380303" cy="155485"/>
          </a:xfrm>
        </p:grpSpPr>
        <p:sp>
          <p:nvSpPr>
            <p:cNvPr id="183" name="Полилиния 182"/>
            <p:cNvSpPr/>
            <p:nvPr/>
          </p:nvSpPr>
          <p:spPr>
            <a:xfrm>
              <a:off x="3818821" y="2658597"/>
              <a:ext cx="309783" cy="100313"/>
            </a:xfrm>
            <a:custGeom>
              <a:avLst/>
              <a:gdLst>
                <a:gd name="connsiteX0" fmla="*/ 0 w 335756"/>
                <a:gd name="connsiteY0" fmla="*/ 76384 h 100197"/>
                <a:gd name="connsiteX1" fmla="*/ 45244 w 335756"/>
                <a:gd name="connsiteY1" fmla="*/ 33522 h 100197"/>
                <a:gd name="connsiteX2" fmla="*/ 88106 w 335756"/>
                <a:gd name="connsiteY2" fmla="*/ 14472 h 100197"/>
                <a:gd name="connsiteX3" fmla="*/ 154781 w 335756"/>
                <a:gd name="connsiteY3" fmla="*/ 2565 h 100197"/>
                <a:gd name="connsiteX4" fmla="*/ 235744 w 335756"/>
                <a:gd name="connsiteY4" fmla="*/ 4947 h 100197"/>
                <a:gd name="connsiteX5" fmla="*/ 300037 w 335756"/>
                <a:gd name="connsiteY5" fmla="*/ 52572 h 100197"/>
                <a:gd name="connsiteX6" fmla="*/ 335756 w 335756"/>
                <a:gd name="connsiteY6" fmla="*/ 100197 h 100197"/>
                <a:gd name="connsiteX0" fmla="*/ 0 w 311943"/>
                <a:gd name="connsiteY0" fmla="*/ 59716 h 100197"/>
                <a:gd name="connsiteX1" fmla="*/ 21431 w 311943"/>
                <a:gd name="connsiteY1" fmla="*/ 33522 h 100197"/>
                <a:gd name="connsiteX2" fmla="*/ 64293 w 311943"/>
                <a:gd name="connsiteY2" fmla="*/ 14472 h 100197"/>
                <a:gd name="connsiteX3" fmla="*/ 130968 w 311943"/>
                <a:gd name="connsiteY3" fmla="*/ 2565 h 100197"/>
                <a:gd name="connsiteX4" fmla="*/ 211931 w 311943"/>
                <a:gd name="connsiteY4" fmla="*/ 4947 h 100197"/>
                <a:gd name="connsiteX5" fmla="*/ 276224 w 311943"/>
                <a:gd name="connsiteY5" fmla="*/ 52572 h 100197"/>
                <a:gd name="connsiteX6" fmla="*/ 311943 w 311943"/>
                <a:gd name="connsiteY6" fmla="*/ 100197 h 10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943" h="100197">
                  <a:moveTo>
                    <a:pt x="0" y="59716"/>
                  </a:moveTo>
                  <a:cubicBezTo>
                    <a:pt x="15280" y="43444"/>
                    <a:pt x="10716" y="41063"/>
                    <a:pt x="21431" y="33522"/>
                  </a:cubicBezTo>
                  <a:cubicBezTo>
                    <a:pt x="32146" y="25981"/>
                    <a:pt x="46037" y="19631"/>
                    <a:pt x="64293" y="14472"/>
                  </a:cubicBezTo>
                  <a:cubicBezTo>
                    <a:pt x="82549" y="9312"/>
                    <a:pt x="106362" y="4152"/>
                    <a:pt x="130968" y="2565"/>
                  </a:cubicBezTo>
                  <a:cubicBezTo>
                    <a:pt x="155574" y="978"/>
                    <a:pt x="187722" y="-3388"/>
                    <a:pt x="211931" y="4947"/>
                  </a:cubicBezTo>
                  <a:cubicBezTo>
                    <a:pt x="236140" y="13282"/>
                    <a:pt x="259555" y="36697"/>
                    <a:pt x="276224" y="52572"/>
                  </a:cubicBezTo>
                  <a:cubicBezTo>
                    <a:pt x="292893" y="68447"/>
                    <a:pt x="302418" y="84322"/>
                    <a:pt x="311943" y="100197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84" name="Прямая соединительная линия 183"/>
            <p:cNvCxnSpPr/>
            <p:nvPr/>
          </p:nvCxnSpPr>
          <p:spPr>
            <a:xfrm rot="12600000" flipH="1">
              <a:off x="4131205" y="2727174"/>
              <a:ext cx="35260" cy="4012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/>
            <p:nvPr/>
          </p:nvCxnSpPr>
          <p:spPr>
            <a:xfrm rot="11700000" flipH="1">
              <a:off x="4099827" y="2685677"/>
              <a:ext cx="37779" cy="4263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Прямая соединительная линия 185"/>
            <p:cNvCxnSpPr/>
            <p:nvPr/>
          </p:nvCxnSpPr>
          <p:spPr>
            <a:xfrm rot="10800000" flipH="1">
              <a:off x="4065849" y="2646303"/>
              <a:ext cx="35260" cy="4263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Прямая соединительная линия 186"/>
            <p:cNvCxnSpPr/>
            <p:nvPr/>
          </p:nvCxnSpPr>
          <p:spPr>
            <a:xfrm rot="9900000" flipH="1">
              <a:off x="4025803" y="2625349"/>
              <a:ext cx="35260" cy="4012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Прямая соединительная линия 187"/>
            <p:cNvCxnSpPr/>
            <p:nvPr/>
          </p:nvCxnSpPr>
          <p:spPr>
            <a:xfrm rot="8100000" flipH="1">
              <a:off x="3975819" y="2611541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я соединительная линия 188"/>
            <p:cNvCxnSpPr/>
            <p:nvPr/>
          </p:nvCxnSpPr>
          <p:spPr>
            <a:xfrm rot="8100000" flipH="1">
              <a:off x="3921597" y="2613331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я соединительная линия 189"/>
            <p:cNvCxnSpPr/>
            <p:nvPr/>
          </p:nvCxnSpPr>
          <p:spPr>
            <a:xfrm rot="7200000" flipH="1">
              <a:off x="3870919" y="2621899"/>
              <a:ext cx="35110" cy="4281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Прямая соединительная линия 190"/>
            <p:cNvCxnSpPr/>
            <p:nvPr/>
          </p:nvCxnSpPr>
          <p:spPr>
            <a:xfrm rot="6300000" flipH="1">
              <a:off x="3821236" y="2644328"/>
              <a:ext cx="37617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я соединительная линия 191"/>
            <p:cNvCxnSpPr/>
            <p:nvPr/>
          </p:nvCxnSpPr>
          <p:spPr>
            <a:xfrm rot="5400000" flipH="1">
              <a:off x="3785534" y="2672806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7" name="Группа 192"/>
          <p:cNvGrpSpPr>
            <a:grpSpLocks/>
          </p:cNvGrpSpPr>
          <p:nvPr/>
        </p:nvGrpSpPr>
        <p:grpSpPr bwMode="auto">
          <a:xfrm rot="5726796">
            <a:off x="1972469" y="1248569"/>
            <a:ext cx="114300" cy="65088"/>
            <a:chOff x="4303926" y="2901220"/>
            <a:chExt cx="181731" cy="103571"/>
          </a:xfrm>
        </p:grpSpPr>
        <p:sp>
          <p:nvSpPr>
            <p:cNvPr id="194" name="Полилиния 193"/>
            <p:cNvSpPr/>
            <p:nvPr/>
          </p:nvSpPr>
          <p:spPr>
            <a:xfrm rot="11463848">
              <a:off x="4346194" y="2935776"/>
              <a:ext cx="116106" cy="73258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95" name="Прямая соединительная линия 194"/>
            <p:cNvCxnSpPr/>
            <p:nvPr/>
          </p:nvCxnSpPr>
          <p:spPr>
            <a:xfrm rot="8763848" flipH="1">
              <a:off x="4449987" y="2899200"/>
              <a:ext cx="35337" cy="404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Прямая соединительная линия 195"/>
            <p:cNvCxnSpPr/>
            <p:nvPr/>
          </p:nvCxnSpPr>
          <p:spPr>
            <a:xfrm rot="7863848" flipH="1">
              <a:off x="4393736" y="2894432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/>
            <p:cNvCxnSpPr/>
            <p:nvPr/>
          </p:nvCxnSpPr>
          <p:spPr>
            <a:xfrm rot="6963848" flipH="1">
              <a:off x="4337735" y="2917425"/>
              <a:ext cx="37892" cy="4291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Прямая соединительная линия 197"/>
            <p:cNvCxnSpPr/>
            <p:nvPr/>
          </p:nvCxnSpPr>
          <p:spPr>
            <a:xfrm rot="5163848" flipH="1">
              <a:off x="4302568" y="2948808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8" name="Группа 198"/>
          <p:cNvGrpSpPr>
            <a:grpSpLocks/>
          </p:cNvGrpSpPr>
          <p:nvPr/>
        </p:nvGrpSpPr>
        <p:grpSpPr bwMode="auto">
          <a:xfrm>
            <a:off x="2154238" y="1239838"/>
            <a:ext cx="258762" cy="192087"/>
            <a:chOff x="4108450" y="2376547"/>
            <a:chExt cx="411007" cy="304609"/>
          </a:xfrm>
        </p:grpSpPr>
        <p:grpSp>
          <p:nvGrpSpPr>
            <p:cNvPr id="9489" name="Группа 199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09" name="Полилиния 208"/>
              <p:cNvSpPr/>
              <p:nvPr/>
            </p:nvSpPr>
            <p:spPr>
              <a:xfrm>
                <a:off x="4044523" y="2842768"/>
                <a:ext cx="121033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10" name="Прямая соединительная линия 209"/>
              <p:cNvCxnSpPr/>
              <p:nvPr/>
            </p:nvCxnSpPr>
            <p:spPr>
              <a:xfrm rot="18900000" flipH="1">
                <a:off x="4031944" y="2950986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Прямая соединительная линия 210"/>
              <p:cNvCxnSpPr/>
              <p:nvPr/>
            </p:nvCxnSpPr>
            <p:spPr>
              <a:xfrm rot="18000000" flipH="1">
                <a:off x="4086158" y="2944692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Прямая соединительная линия 211"/>
              <p:cNvCxnSpPr/>
              <p:nvPr/>
            </p:nvCxnSpPr>
            <p:spPr>
              <a:xfrm rot="17100000" flipH="1">
                <a:off x="4135327" y="2915742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Прямая соединительная линия 212"/>
              <p:cNvCxnSpPr/>
              <p:nvPr/>
            </p:nvCxnSpPr>
            <p:spPr>
              <a:xfrm rot="15300000" flipH="1">
                <a:off x="4164324" y="2876718"/>
                <a:ext cx="35244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Прямая соединительная линия 213"/>
              <p:cNvCxnSpPr/>
              <p:nvPr/>
            </p:nvCxnSpPr>
            <p:spPr>
              <a:xfrm rot="13500000" flipH="1">
                <a:off x="4173122" y="282766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90" name="Группа 200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03" name="Полилиния 202"/>
              <p:cNvSpPr/>
              <p:nvPr/>
            </p:nvSpPr>
            <p:spPr>
              <a:xfrm>
                <a:off x="4041250" y="2848471"/>
                <a:ext cx="120837" cy="10842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04" name="Прямая соединительная линия 203"/>
              <p:cNvCxnSpPr/>
              <p:nvPr/>
            </p:nvCxnSpPr>
            <p:spPr>
              <a:xfrm rot="18900000" flipH="1">
                <a:off x="4028573" y="295100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Прямая соединительная линия 204"/>
              <p:cNvCxnSpPr/>
              <p:nvPr/>
            </p:nvCxnSpPr>
            <p:spPr>
              <a:xfrm rot="18000000" flipH="1">
                <a:off x="4080853" y="2948694"/>
                <a:ext cx="37823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Прямая соединительная линия 205"/>
              <p:cNvCxnSpPr/>
              <p:nvPr/>
            </p:nvCxnSpPr>
            <p:spPr>
              <a:xfrm rot="17100000" flipH="1">
                <a:off x="4129929" y="2916527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Прямая соединительная линия 206"/>
              <p:cNvCxnSpPr/>
              <p:nvPr/>
            </p:nvCxnSpPr>
            <p:spPr>
              <a:xfrm rot="15300000" flipH="1">
                <a:off x="4162141" y="2875496"/>
                <a:ext cx="35301" cy="453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Прямая соединительная линия 207"/>
              <p:cNvCxnSpPr/>
              <p:nvPr/>
            </p:nvCxnSpPr>
            <p:spPr>
              <a:xfrm rot="13500000" flipH="1">
                <a:off x="4169647" y="2827038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2" name="Полилиния 201"/>
            <p:cNvSpPr/>
            <p:nvPr/>
          </p:nvSpPr>
          <p:spPr>
            <a:xfrm>
              <a:off x="4108450" y="2376547"/>
              <a:ext cx="345447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9229" name="Группа 214"/>
          <p:cNvGrpSpPr>
            <a:grpSpLocks/>
          </p:cNvGrpSpPr>
          <p:nvPr/>
        </p:nvGrpSpPr>
        <p:grpSpPr bwMode="auto">
          <a:xfrm rot="1422053">
            <a:off x="2890838" y="1190625"/>
            <a:ext cx="238125" cy="98425"/>
            <a:chOff x="3787724" y="2615497"/>
            <a:chExt cx="380303" cy="155485"/>
          </a:xfrm>
        </p:grpSpPr>
        <p:sp>
          <p:nvSpPr>
            <p:cNvPr id="216" name="Полилиния 215"/>
            <p:cNvSpPr/>
            <p:nvPr/>
          </p:nvSpPr>
          <p:spPr>
            <a:xfrm>
              <a:off x="3816492" y="2658597"/>
              <a:ext cx="314384" cy="100313"/>
            </a:xfrm>
            <a:custGeom>
              <a:avLst/>
              <a:gdLst>
                <a:gd name="connsiteX0" fmla="*/ 0 w 335756"/>
                <a:gd name="connsiteY0" fmla="*/ 76384 h 100197"/>
                <a:gd name="connsiteX1" fmla="*/ 45244 w 335756"/>
                <a:gd name="connsiteY1" fmla="*/ 33522 h 100197"/>
                <a:gd name="connsiteX2" fmla="*/ 88106 w 335756"/>
                <a:gd name="connsiteY2" fmla="*/ 14472 h 100197"/>
                <a:gd name="connsiteX3" fmla="*/ 154781 w 335756"/>
                <a:gd name="connsiteY3" fmla="*/ 2565 h 100197"/>
                <a:gd name="connsiteX4" fmla="*/ 235744 w 335756"/>
                <a:gd name="connsiteY4" fmla="*/ 4947 h 100197"/>
                <a:gd name="connsiteX5" fmla="*/ 300037 w 335756"/>
                <a:gd name="connsiteY5" fmla="*/ 52572 h 100197"/>
                <a:gd name="connsiteX6" fmla="*/ 335756 w 335756"/>
                <a:gd name="connsiteY6" fmla="*/ 100197 h 100197"/>
                <a:gd name="connsiteX0" fmla="*/ 0 w 311943"/>
                <a:gd name="connsiteY0" fmla="*/ 59716 h 100197"/>
                <a:gd name="connsiteX1" fmla="*/ 21431 w 311943"/>
                <a:gd name="connsiteY1" fmla="*/ 33522 h 100197"/>
                <a:gd name="connsiteX2" fmla="*/ 64293 w 311943"/>
                <a:gd name="connsiteY2" fmla="*/ 14472 h 100197"/>
                <a:gd name="connsiteX3" fmla="*/ 130968 w 311943"/>
                <a:gd name="connsiteY3" fmla="*/ 2565 h 100197"/>
                <a:gd name="connsiteX4" fmla="*/ 211931 w 311943"/>
                <a:gd name="connsiteY4" fmla="*/ 4947 h 100197"/>
                <a:gd name="connsiteX5" fmla="*/ 276224 w 311943"/>
                <a:gd name="connsiteY5" fmla="*/ 52572 h 100197"/>
                <a:gd name="connsiteX6" fmla="*/ 311943 w 311943"/>
                <a:gd name="connsiteY6" fmla="*/ 100197 h 10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943" h="100197">
                  <a:moveTo>
                    <a:pt x="0" y="59716"/>
                  </a:moveTo>
                  <a:cubicBezTo>
                    <a:pt x="15280" y="43444"/>
                    <a:pt x="10716" y="41063"/>
                    <a:pt x="21431" y="33522"/>
                  </a:cubicBezTo>
                  <a:cubicBezTo>
                    <a:pt x="32146" y="25981"/>
                    <a:pt x="46037" y="19631"/>
                    <a:pt x="64293" y="14472"/>
                  </a:cubicBezTo>
                  <a:cubicBezTo>
                    <a:pt x="82549" y="9312"/>
                    <a:pt x="106362" y="4152"/>
                    <a:pt x="130968" y="2565"/>
                  </a:cubicBezTo>
                  <a:cubicBezTo>
                    <a:pt x="155574" y="978"/>
                    <a:pt x="187722" y="-3388"/>
                    <a:pt x="211931" y="4947"/>
                  </a:cubicBezTo>
                  <a:cubicBezTo>
                    <a:pt x="236140" y="13282"/>
                    <a:pt x="259555" y="36697"/>
                    <a:pt x="276224" y="52572"/>
                  </a:cubicBezTo>
                  <a:cubicBezTo>
                    <a:pt x="292893" y="68447"/>
                    <a:pt x="302418" y="84322"/>
                    <a:pt x="311943" y="100197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17" name="Прямая соединительная линия 216"/>
            <p:cNvCxnSpPr/>
            <p:nvPr/>
          </p:nvCxnSpPr>
          <p:spPr>
            <a:xfrm rot="12600000" flipH="1">
              <a:off x="4132085" y="2729974"/>
              <a:ext cx="35495" cy="4012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Прямая соединительная линия 217"/>
            <p:cNvCxnSpPr/>
            <p:nvPr/>
          </p:nvCxnSpPr>
          <p:spPr>
            <a:xfrm rot="11700000" flipH="1">
              <a:off x="4101907" y="2685677"/>
              <a:ext cx="35495" cy="4263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Прямая соединительная линия 218"/>
            <p:cNvCxnSpPr/>
            <p:nvPr/>
          </p:nvCxnSpPr>
          <p:spPr>
            <a:xfrm rot="10800000" flipH="1">
              <a:off x="4065275" y="2646807"/>
              <a:ext cx="35495" cy="4263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Прямая соединительная линия 219"/>
            <p:cNvCxnSpPr/>
            <p:nvPr/>
          </p:nvCxnSpPr>
          <p:spPr>
            <a:xfrm rot="9900000" flipH="1">
              <a:off x="4024960" y="2625854"/>
              <a:ext cx="35495" cy="4012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Прямая соединительная линия 220"/>
            <p:cNvCxnSpPr/>
            <p:nvPr/>
          </p:nvCxnSpPr>
          <p:spPr>
            <a:xfrm rot="8100000" flipH="1">
              <a:off x="3973459" y="2615214"/>
              <a:ext cx="35110" cy="4056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единительная линия 221"/>
            <p:cNvCxnSpPr/>
            <p:nvPr/>
          </p:nvCxnSpPr>
          <p:spPr>
            <a:xfrm rot="8100000" flipH="1">
              <a:off x="3924538" y="2617286"/>
              <a:ext cx="35110" cy="4056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Прямая соединительная линия 222"/>
            <p:cNvCxnSpPr/>
            <p:nvPr/>
          </p:nvCxnSpPr>
          <p:spPr>
            <a:xfrm rot="7200000" flipH="1">
              <a:off x="3870690" y="2626973"/>
              <a:ext cx="35110" cy="4056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Прямая соединительная линия 223"/>
            <p:cNvCxnSpPr/>
            <p:nvPr/>
          </p:nvCxnSpPr>
          <p:spPr>
            <a:xfrm rot="6300000" flipH="1">
              <a:off x="3821478" y="2643689"/>
              <a:ext cx="37617" cy="4056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Прямая соединительная линия 224"/>
            <p:cNvCxnSpPr/>
            <p:nvPr/>
          </p:nvCxnSpPr>
          <p:spPr>
            <a:xfrm rot="5400000" flipH="1">
              <a:off x="3785530" y="2672168"/>
              <a:ext cx="35110" cy="4056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30" name="Группа 225"/>
          <p:cNvGrpSpPr>
            <a:grpSpLocks/>
          </p:cNvGrpSpPr>
          <p:nvPr/>
        </p:nvGrpSpPr>
        <p:grpSpPr bwMode="auto">
          <a:xfrm rot="1423716">
            <a:off x="2974975" y="1323975"/>
            <a:ext cx="111125" cy="103188"/>
            <a:chOff x="4033011" y="2829625"/>
            <a:chExt cx="177933" cy="162020"/>
          </a:xfrm>
        </p:grpSpPr>
        <p:sp>
          <p:nvSpPr>
            <p:cNvPr id="227" name="Полилиния 226"/>
            <p:cNvSpPr/>
            <p:nvPr/>
          </p:nvSpPr>
          <p:spPr>
            <a:xfrm>
              <a:off x="4043077" y="2840915"/>
              <a:ext cx="119468" cy="109675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28" name="Прямая соединительная линия 227"/>
            <p:cNvCxnSpPr/>
            <p:nvPr/>
          </p:nvCxnSpPr>
          <p:spPr>
            <a:xfrm rot="18900000" flipH="1">
              <a:off x="4026760" y="2951874"/>
              <a:ext cx="37390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Прямая соединительная линия 228"/>
            <p:cNvCxnSpPr/>
            <p:nvPr/>
          </p:nvCxnSpPr>
          <p:spPr>
            <a:xfrm rot="18000000" flipH="1">
              <a:off x="4082277" y="2944371"/>
              <a:ext cx="37388" cy="4321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Прямая соединительная линия 229"/>
            <p:cNvCxnSpPr/>
            <p:nvPr/>
          </p:nvCxnSpPr>
          <p:spPr>
            <a:xfrm rot="17100000" flipH="1">
              <a:off x="4131277" y="2912805"/>
              <a:ext cx="34896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Прямая соединительная линия 230"/>
            <p:cNvCxnSpPr/>
            <p:nvPr/>
          </p:nvCxnSpPr>
          <p:spPr>
            <a:xfrm rot="15300000" flipH="1">
              <a:off x="4162653" y="2877499"/>
              <a:ext cx="34896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Прямая соединительная линия 231"/>
            <p:cNvCxnSpPr/>
            <p:nvPr/>
          </p:nvCxnSpPr>
          <p:spPr>
            <a:xfrm rot="13500000" flipH="1">
              <a:off x="4167027" y="2828326"/>
              <a:ext cx="35587" cy="4237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31" name="Группа 232"/>
          <p:cNvGrpSpPr>
            <a:grpSpLocks/>
          </p:cNvGrpSpPr>
          <p:nvPr/>
        </p:nvGrpSpPr>
        <p:grpSpPr bwMode="auto">
          <a:xfrm rot="2960242">
            <a:off x="2833687" y="1319213"/>
            <a:ext cx="112713" cy="103188"/>
            <a:chOff x="4033011" y="2829625"/>
            <a:chExt cx="177933" cy="162020"/>
          </a:xfrm>
        </p:grpSpPr>
        <p:sp>
          <p:nvSpPr>
            <p:cNvPr id="234" name="Полилиния 233"/>
            <p:cNvSpPr/>
            <p:nvPr/>
          </p:nvSpPr>
          <p:spPr>
            <a:xfrm>
              <a:off x="4042955" y="2841312"/>
              <a:ext cx="120292" cy="109675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35" name="Прямая соединительная линия 234"/>
            <p:cNvCxnSpPr/>
            <p:nvPr/>
          </p:nvCxnSpPr>
          <p:spPr>
            <a:xfrm rot="18900000" flipH="1">
              <a:off x="4027240" y="2953769"/>
              <a:ext cx="37390" cy="400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Прямая соединительная линия 235"/>
            <p:cNvCxnSpPr/>
            <p:nvPr/>
          </p:nvCxnSpPr>
          <p:spPr>
            <a:xfrm rot="18000000" flipH="1">
              <a:off x="4081882" y="2947879"/>
              <a:ext cx="37390" cy="400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Прямая соединительная линия 236"/>
            <p:cNvCxnSpPr/>
            <p:nvPr/>
          </p:nvCxnSpPr>
          <p:spPr>
            <a:xfrm rot="17100000" flipH="1">
              <a:off x="4132910" y="2913191"/>
              <a:ext cx="34896" cy="400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Прямая соединительная линия 237"/>
            <p:cNvCxnSpPr/>
            <p:nvPr/>
          </p:nvCxnSpPr>
          <p:spPr>
            <a:xfrm rot="15300000" flipH="1">
              <a:off x="4161488" y="2878850"/>
              <a:ext cx="34896" cy="4260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Прямая соединительная линия 238"/>
            <p:cNvCxnSpPr/>
            <p:nvPr/>
          </p:nvCxnSpPr>
          <p:spPr>
            <a:xfrm rot="13500000" flipH="1">
              <a:off x="4170144" y="2830579"/>
              <a:ext cx="35085" cy="4237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32" name="Группа 239"/>
          <p:cNvGrpSpPr>
            <a:grpSpLocks/>
          </p:cNvGrpSpPr>
          <p:nvPr/>
        </p:nvGrpSpPr>
        <p:grpSpPr bwMode="auto">
          <a:xfrm rot="-5855420">
            <a:off x="2717007" y="1288256"/>
            <a:ext cx="114300" cy="65087"/>
            <a:chOff x="4303926" y="2901220"/>
            <a:chExt cx="181731" cy="103571"/>
          </a:xfrm>
        </p:grpSpPr>
        <p:sp>
          <p:nvSpPr>
            <p:cNvPr id="241" name="Полилиния 240"/>
            <p:cNvSpPr/>
            <p:nvPr/>
          </p:nvSpPr>
          <p:spPr>
            <a:xfrm rot="11463848">
              <a:off x="4347580" y="2930563"/>
              <a:ext cx="116106" cy="7325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42" name="Прямая соединительная линия 241"/>
            <p:cNvCxnSpPr/>
            <p:nvPr/>
          </p:nvCxnSpPr>
          <p:spPr>
            <a:xfrm rot="8763848" flipH="1">
              <a:off x="4454845" y="2903659"/>
              <a:ext cx="35337" cy="404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Прямая соединительная линия 242"/>
            <p:cNvCxnSpPr/>
            <p:nvPr/>
          </p:nvCxnSpPr>
          <p:spPr>
            <a:xfrm rot="7863848" flipH="1">
              <a:off x="4399455" y="2898839"/>
              <a:ext cx="35366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Прямая соединительная линия 243"/>
            <p:cNvCxnSpPr/>
            <p:nvPr/>
          </p:nvCxnSpPr>
          <p:spPr>
            <a:xfrm rot="6963848" flipH="1">
              <a:off x="4351574" y="2913022"/>
              <a:ext cx="37893" cy="4291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Прямая соединительная линия 244"/>
            <p:cNvCxnSpPr/>
            <p:nvPr/>
          </p:nvCxnSpPr>
          <p:spPr>
            <a:xfrm rot="5163848" flipH="1">
              <a:off x="4309224" y="2945421"/>
              <a:ext cx="35366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33" name="Группа 245"/>
          <p:cNvGrpSpPr>
            <a:grpSpLocks/>
          </p:cNvGrpSpPr>
          <p:nvPr/>
        </p:nvGrpSpPr>
        <p:grpSpPr bwMode="auto">
          <a:xfrm>
            <a:off x="3005138" y="1001713"/>
            <a:ext cx="258762" cy="192087"/>
            <a:chOff x="4108450" y="2376547"/>
            <a:chExt cx="411007" cy="304609"/>
          </a:xfrm>
        </p:grpSpPr>
        <p:grpSp>
          <p:nvGrpSpPr>
            <p:cNvPr id="9447" name="Группа 246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56" name="Полилиния 255"/>
              <p:cNvSpPr/>
              <p:nvPr/>
            </p:nvSpPr>
            <p:spPr>
              <a:xfrm>
                <a:off x="4044523" y="2842768"/>
                <a:ext cx="121033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57" name="Прямая соединительная линия 256"/>
              <p:cNvCxnSpPr/>
              <p:nvPr/>
            </p:nvCxnSpPr>
            <p:spPr>
              <a:xfrm rot="18900000" flipH="1">
                <a:off x="4031944" y="2950986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Прямая соединительная линия 257"/>
              <p:cNvCxnSpPr/>
              <p:nvPr/>
            </p:nvCxnSpPr>
            <p:spPr>
              <a:xfrm rot="18000000" flipH="1">
                <a:off x="4086158" y="2944692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Прямая соединительная линия 258"/>
              <p:cNvCxnSpPr/>
              <p:nvPr/>
            </p:nvCxnSpPr>
            <p:spPr>
              <a:xfrm rot="17100000" flipH="1">
                <a:off x="4135327" y="2915742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Прямая соединительная линия 259"/>
              <p:cNvCxnSpPr/>
              <p:nvPr/>
            </p:nvCxnSpPr>
            <p:spPr>
              <a:xfrm rot="15300000" flipH="1">
                <a:off x="4164324" y="2876718"/>
                <a:ext cx="35244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Прямая соединительная линия 260"/>
              <p:cNvCxnSpPr/>
              <p:nvPr/>
            </p:nvCxnSpPr>
            <p:spPr>
              <a:xfrm rot="13500000" flipH="1">
                <a:off x="4173122" y="282766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48" name="Группа 247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50" name="Полилиния 249"/>
              <p:cNvSpPr/>
              <p:nvPr/>
            </p:nvSpPr>
            <p:spPr>
              <a:xfrm>
                <a:off x="4041250" y="2848471"/>
                <a:ext cx="120837" cy="10842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51" name="Прямая соединительная линия 250"/>
              <p:cNvCxnSpPr/>
              <p:nvPr/>
            </p:nvCxnSpPr>
            <p:spPr>
              <a:xfrm rot="18900000" flipH="1">
                <a:off x="4028573" y="295100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Прямая соединительная линия 251"/>
              <p:cNvCxnSpPr/>
              <p:nvPr/>
            </p:nvCxnSpPr>
            <p:spPr>
              <a:xfrm rot="18000000" flipH="1">
                <a:off x="4080853" y="2948694"/>
                <a:ext cx="37823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Прямая соединительная линия 252"/>
              <p:cNvCxnSpPr/>
              <p:nvPr/>
            </p:nvCxnSpPr>
            <p:spPr>
              <a:xfrm rot="17100000" flipH="1">
                <a:off x="4129929" y="2916527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Прямая соединительная линия 253"/>
              <p:cNvCxnSpPr/>
              <p:nvPr/>
            </p:nvCxnSpPr>
            <p:spPr>
              <a:xfrm rot="15300000" flipH="1">
                <a:off x="4162141" y="2875496"/>
                <a:ext cx="35301" cy="453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Прямая соединительная линия 254"/>
              <p:cNvCxnSpPr/>
              <p:nvPr/>
            </p:nvCxnSpPr>
            <p:spPr>
              <a:xfrm rot="13500000" flipH="1">
                <a:off x="4169647" y="2827038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9" name="Полилиния 248"/>
            <p:cNvSpPr/>
            <p:nvPr/>
          </p:nvSpPr>
          <p:spPr>
            <a:xfrm>
              <a:off x="4108450" y="2376547"/>
              <a:ext cx="345447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9234" name="Группа 261"/>
          <p:cNvGrpSpPr>
            <a:grpSpLocks/>
          </p:cNvGrpSpPr>
          <p:nvPr/>
        </p:nvGrpSpPr>
        <p:grpSpPr bwMode="auto">
          <a:xfrm rot="-10136152">
            <a:off x="2765425" y="1165225"/>
            <a:ext cx="111125" cy="103188"/>
            <a:chOff x="4033011" y="2829625"/>
            <a:chExt cx="177933" cy="162020"/>
          </a:xfrm>
        </p:grpSpPr>
        <p:sp>
          <p:nvSpPr>
            <p:cNvPr id="263" name="Полилиния 262"/>
            <p:cNvSpPr/>
            <p:nvPr/>
          </p:nvSpPr>
          <p:spPr>
            <a:xfrm>
              <a:off x="4054842" y="2838169"/>
              <a:ext cx="119468" cy="109675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64" name="Прямая соединительная линия 263"/>
            <p:cNvCxnSpPr/>
            <p:nvPr/>
          </p:nvCxnSpPr>
          <p:spPr>
            <a:xfrm rot="18900000" flipH="1">
              <a:off x="4036220" y="2950146"/>
              <a:ext cx="37390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Прямая соединительная линия 264"/>
            <p:cNvCxnSpPr/>
            <p:nvPr/>
          </p:nvCxnSpPr>
          <p:spPr>
            <a:xfrm rot="18000000" flipH="1">
              <a:off x="4092322" y="2944467"/>
              <a:ext cx="37390" cy="4321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Прямая соединительная линия 265"/>
            <p:cNvCxnSpPr/>
            <p:nvPr/>
          </p:nvCxnSpPr>
          <p:spPr>
            <a:xfrm rot="17100000" flipH="1">
              <a:off x="4135573" y="2916094"/>
              <a:ext cx="34896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Прямая соединительная линия 266"/>
            <p:cNvCxnSpPr/>
            <p:nvPr/>
          </p:nvCxnSpPr>
          <p:spPr>
            <a:xfrm rot="15300000" flipH="1">
              <a:off x="4166164" y="2874670"/>
              <a:ext cx="34896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Прямая соединительная линия 267"/>
            <p:cNvCxnSpPr/>
            <p:nvPr/>
          </p:nvCxnSpPr>
          <p:spPr>
            <a:xfrm rot="13500000" flipH="1">
              <a:off x="4176852" y="2821824"/>
              <a:ext cx="34896" cy="4575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35" name="Группа 326"/>
          <p:cNvGrpSpPr>
            <a:grpSpLocks/>
          </p:cNvGrpSpPr>
          <p:nvPr/>
        </p:nvGrpSpPr>
        <p:grpSpPr bwMode="auto">
          <a:xfrm>
            <a:off x="1376363" y="1030288"/>
            <a:ext cx="258762" cy="192087"/>
            <a:chOff x="4108450" y="2376547"/>
            <a:chExt cx="411007" cy="304609"/>
          </a:xfrm>
        </p:grpSpPr>
        <p:grpSp>
          <p:nvGrpSpPr>
            <p:cNvPr id="9426" name="Группа 327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37" name="Полилиния 336"/>
              <p:cNvSpPr/>
              <p:nvPr/>
            </p:nvSpPr>
            <p:spPr>
              <a:xfrm>
                <a:off x="4044523" y="2842768"/>
                <a:ext cx="121033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38" name="Прямая соединительная линия 337"/>
              <p:cNvCxnSpPr/>
              <p:nvPr/>
            </p:nvCxnSpPr>
            <p:spPr>
              <a:xfrm rot="18900000" flipH="1">
                <a:off x="4031944" y="2950986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Прямая соединительная линия 338"/>
              <p:cNvCxnSpPr/>
              <p:nvPr/>
            </p:nvCxnSpPr>
            <p:spPr>
              <a:xfrm rot="18000000" flipH="1">
                <a:off x="4086158" y="2944692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Прямая соединительная линия 339"/>
              <p:cNvCxnSpPr/>
              <p:nvPr/>
            </p:nvCxnSpPr>
            <p:spPr>
              <a:xfrm rot="17100000" flipH="1">
                <a:off x="4135327" y="2915742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Прямая соединительная линия 340"/>
              <p:cNvCxnSpPr/>
              <p:nvPr/>
            </p:nvCxnSpPr>
            <p:spPr>
              <a:xfrm rot="15300000" flipH="1">
                <a:off x="4164324" y="2876718"/>
                <a:ext cx="35244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Прямая соединительная линия 341"/>
              <p:cNvCxnSpPr/>
              <p:nvPr/>
            </p:nvCxnSpPr>
            <p:spPr>
              <a:xfrm rot="13500000" flipH="1">
                <a:off x="4173122" y="282766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27" name="Группа 328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31" name="Полилиния 330"/>
              <p:cNvSpPr/>
              <p:nvPr/>
            </p:nvSpPr>
            <p:spPr>
              <a:xfrm>
                <a:off x="4041250" y="2848471"/>
                <a:ext cx="120837" cy="10842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32" name="Прямая соединительная линия 331"/>
              <p:cNvCxnSpPr/>
              <p:nvPr/>
            </p:nvCxnSpPr>
            <p:spPr>
              <a:xfrm rot="18900000" flipH="1">
                <a:off x="4028573" y="295100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Прямая соединительная линия 332"/>
              <p:cNvCxnSpPr/>
              <p:nvPr/>
            </p:nvCxnSpPr>
            <p:spPr>
              <a:xfrm rot="18000000" flipH="1">
                <a:off x="4080853" y="2948694"/>
                <a:ext cx="37823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Прямая соединительная линия 333"/>
              <p:cNvCxnSpPr/>
              <p:nvPr/>
            </p:nvCxnSpPr>
            <p:spPr>
              <a:xfrm rot="17100000" flipH="1">
                <a:off x="4129929" y="2916527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Прямая соединительная линия 334"/>
              <p:cNvCxnSpPr/>
              <p:nvPr/>
            </p:nvCxnSpPr>
            <p:spPr>
              <a:xfrm rot="15300000" flipH="1">
                <a:off x="4162141" y="2875496"/>
                <a:ext cx="35301" cy="453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Прямая соединительная линия 335"/>
              <p:cNvCxnSpPr/>
              <p:nvPr/>
            </p:nvCxnSpPr>
            <p:spPr>
              <a:xfrm rot="13500000" flipH="1">
                <a:off x="4169647" y="2827038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0" name="Полилиния 329"/>
            <p:cNvSpPr/>
            <p:nvPr/>
          </p:nvSpPr>
          <p:spPr>
            <a:xfrm>
              <a:off x="4108450" y="2376547"/>
              <a:ext cx="345447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9236" name="Группа 342"/>
          <p:cNvGrpSpPr>
            <a:grpSpLocks/>
          </p:cNvGrpSpPr>
          <p:nvPr/>
        </p:nvGrpSpPr>
        <p:grpSpPr bwMode="auto">
          <a:xfrm>
            <a:off x="3803650" y="1193800"/>
            <a:ext cx="112713" cy="103188"/>
            <a:chOff x="4033011" y="2829625"/>
            <a:chExt cx="177933" cy="162020"/>
          </a:xfrm>
        </p:grpSpPr>
        <p:sp>
          <p:nvSpPr>
            <p:cNvPr id="344" name="Полилиния 343"/>
            <p:cNvSpPr/>
            <p:nvPr/>
          </p:nvSpPr>
          <p:spPr>
            <a:xfrm>
              <a:off x="4045542" y="2842089"/>
              <a:ext cx="120292" cy="109675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45" name="Прямая соединительная линия 344"/>
            <p:cNvCxnSpPr/>
            <p:nvPr/>
          </p:nvCxnSpPr>
          <p:spPr>
            <a:xfrm rot="18900000" flipH="1">
              <a:off x="4031860" y="2950409"/>
              <a:ext cx="37388" cy="400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Прямая соединительная линия 345"/>
            <p:cNvCxnSpPr/>
            <p:nvPr/>
          </p:nvCxnSpPr>
          <p:spPr>
            <a:xfrm rot="18000000" flipH="1">
              <a:off x="4086994" y="2945424"/>
              <a:ext cx="37388" cy="400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Прямая соединительная линия 346"/>
            <p:cNvCxnSpPr/>
            <p:nvPr/>
          </p:nvCxnSpPr>
          <p:spPr>
            <a:xfrm rot="17100000" flipH="1">
              <a:off x="4135854" y="2916759"/>
              <a:ext cx="34896" cy="400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Прямая соединительная линия 347"/>
            <p:cNvCxnSpPr/>
            <p:nvPr/>
          </p:nvCxnSpPr>
          <p:spPr>
            <a:xfrm rot="15300000" flipH="1">
              <a:off x="4164675" y="2878117"/>
              <a:ext cx="34896" cy="4260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Прямая соединительная линия 348"/>
            <p:cNvCxnSpPr/>
            <p:nvPr/>
          </p:nvCxnSpPr>
          <p:spPr>
            <a:xfrm rot="13500000" flipH="1">
              <a:off x="4173352" y="2827133"/>
              <a:ext cx="35085" cy="4237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37" name="Группа 349"/>
          <p:cNvGrpSpPr>
            <a:grpSpLocks/>
          </p:cNvGrpSpPr>
          <p:nvPr/>
        </p:nvGrpSpPr>
        <p:grpSpPr bwMode="auto">
          <a:xfrm rot="4973107">
            <a:off x="3684587" y="1193801"/>
            <a:ext cx="111125" cy="101600"/>
            <a:chOff x="4033011" y="2829625"/>
            <a:chExt cx="177933" cy="162020"/>
          </a:xfrm>
        </p:grpSpPr>
        <p:sp>
          <p:nvSpPr>
            <p:cNvPr id="351" name="Полилиния 350"/>
            <p:cNvSpPr/>
            <p:nvPr/>
          </p:nvSpPr>
          <p:spPr>
            <a:xfrm>
              <a:off x="4044584" y="2842540"/>
              <a:ext cx="119468" cy="11138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52" name="Прямая соединительная линия 351"/>
            <p:cNvCxnSpPr/>
            <p:nvPr/>
          </p:nvCxnSpPr>
          <p:spPr>
            <a:xfrm rot="18900000" flipH="1">
              <a:off x="4032067" y="2955310"/>
              <a:ext cx="35442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Прямая соединительная линия 352"/>
            <p:cNvCxnSpPr/>
            <p:nvPr/>
          </p:nvCxnSpPr>
          <p:spPr>
            <a:xfrm rot="18000000" flipH="1">
              <a:off x="4081403" y="2948848"/>
              <a:ext cx="37974" cy="4321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Прямая соединительная линия 353"/>
            <p:cNvCxnSpPr/>
            <p:nvPr/>
          </p:nvCxnSpPr>
          <p:spPr>
            <a:xfrm rot="17100000" flipH="1">
              <a:off x="4133898" y="2919495"/>
              <a:ext cx="35442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Прямая соединительная линия 354"/>
            <p:cNvCxnSpPr/>
            <p:nvPr/>
          </p:nvCxnSpPr>
          <p:spPr>
            <a:xfrm rot="15300000" flipH="1">
              <a:off x="4164159" y="2882438"/>
              <a:ext cx="35442" cy="4067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Прямая соединительная линия 355"/>
            <p:cNvCxnSpPr/>
            <p:nvPr/>
          </p:nvCxnSpPr>
          <p:spPr>
            <a:xfrm rot="13500000" flipH="1">
              <a:off x="4168491" y="2826943"/>
              <a:ext cx="35587" cy="405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38" name="Группа 356"/>
          <p:cNvGrpSpPr>
            <a:grpSpLocks/>
          </p:cNvGrpSpPr>
          <p:nvPr/>
        </p:nvGrpSpPr>
        <p:grpSpPr bwMode="auto">
          <a:xfrm>
            <a:off x="508000" y="1120775"/>
            <a:ext cx="260350" cy="192088"/>
            <a:chOff x="4108450" y="2376547"/>
            <a:chExt cx="411007" cy="304609"/>
          </a:xfrm>
        </p:grpSpPr>
        <p:grpSp>
          <p:nvGrpSpPr>
            <p:cNvPr id="9399" name="Группа 357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67" name="Полилиния 366"/>
              <p:cNvSpPr/>
              <p:nvPr/>
            </p:nvSpPr>
            <p:spPr>
              <a:xfrm>
                <a:off x="4045539" y="2842768"/>
                <a:ext cx="120294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68" name="Прямая соединительная линия 367"/>
              <p:cNvCxnSpPr/>
              <p:nvPr/>
            </p:nvCxnSpPr>
            <p:spPr>
              <a:xfrm rot="18900000" flipH="1">
                <a:off x="4032929" y="2951108"/>
                <a:ext cx="35244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Прямая соединительная линия 368"/>
              <p:cNvCxnSpPr/>
              <p:nvPr/>
            </p:nvCxnSpPr>
            <p:spPr>
              <a:xfrm rot="18000000" flipH="1">
                <a:off x="4086806" y="2944814"/>
                <a:ext cx="37760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Прямая соединительная линия 369"/>
              <p:cNvCxnSpPr/>
              <p:nvPr/>
            </p:nvCxnSpPr>
            <p:spPr>
              <a:xfrm rot="17100000" flipH="1">
                <a:off x="4135681" y="2915864"/>
                <a:ext cx="35244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Прямая соединительная линия 370"/>
              <p:cNvCxnSpPr/>
              <p:nvPr/>
            </p:nvCxnSpPr>
            <p:spPr>
              <a:xfrm rot="15300000" flipH="1">
                <a:off x="4164501" y="2876850"/>
                <a:ext cx="35244" cy="4260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Прямая соединительная линия 371"/>
              <p:cNvCxnSpPr/>
              <p:nvPr/>
            </p:nvCxnSpPr>
            <p:spPr>
              <a:xfrm rot="13500000" flipH="1">
                <a:off x="4173353" y="2827663"/>
                <a:ext cx="35086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00" name="Группа 358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61" name="Полилиния 360"/>
              <p:cNvSpPr/>
              <p:nvPr/>
            </p:nvSpPr>
            <p:spPr>
              <a:xfrm>
                <a:off x="4041053" y="2849326"/>
                <a:ext cx="120837" cy="10776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62" name="Прямая соединительная линия 361"/>
              <p:cNvCxnSpPr/>
              <p:nvPr/>
            </p:nvCxnSpPr>
            <p:spPr>
              <a:xfrm rot="18900000" flipH="1">
                <a:off x="4028484" y="2951113"/>
                <a:ext cx="35086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Прямая соединительная линия 362"/>
              <p:cNvCxnSpPr/>
              <p:nvPr/>
            </p:nvCxnSpPr>
            <p:spPr>
              <a:xfrm rot="18000000" flipH="1">
                <a:off x="4079608" y="2949589"/>
                <a:ext cx="3759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Прямая соединительная линия 363"/>
              <p:cNvCxnSpPr/>
              <p:nvPr/>
            </p:nvCxnSpPr>
            <p:spPr>
              <a:xfrm rot="17100000" flipH="1">
                <a:off x="4129841" y="2916845"/>
                <a:ext cx="35086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Прямая соединительная линия 364"/>
              <p:cNvCxnSpPr/>
              <p:nvPr/>
            </p:nvCxnSpPr>
            <p:spPr>
              <a:xfrm rot="15300000" flipH="1">
                <a:off x="4160700" y="2880304"/>
                <a:ext cx="32579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Прямая соединительная линия 365"/>
              <p:cNvCxnSpPr/>
              <p:nvPr/>
            </p:nvCxnSpPr>
            <p:spPr>
              <a:xfrm rot="13500000" flipH="1">
                <a:off x="4168105" y="2832273"/>
                <a:ext cx="35244" cy="3759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0" name="Полилиния 359"/>
            <p:cNvSpPr/>
            <p:nvPr/>
          </p:nvSpPr>
          <p:spPr>
            <a:xfrm>
              <a:off x="4108450" y="2376547"/>
              <a:ext cx="345847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9239" name="Группа 372"/>
          <p:cNvGrpSpPr>
            <a:grpSpLocks/>
          </p:cNvGrpSpPr>
          <p:nvPr/>
        </p:nvGrpSpPr>
        <p:grpSpPr bwMode="auto">
          <a:xfrm>
            <a:off x="962025" y="989013"/>
            <a:ext cx="258763" cy="192087"/>
            <a:chOff x="4108450" y="2376547"/>
            <a:chExt cx="411007" cy="304609"/>
          </a:xfrm>
        </p:grpSpPr>
        <p:grpSp>
          <p:nvGrpSpPr>
            <p:cNvPr id="9384" name="Группа 373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83" name="Полилиния 382"/>
              <p:cNvSpPr/>
              <p:nvPr/>
            </p:nvSpPr>
            <p:spPr>
              <a:xfrm>
                <a:off x="4044525" y="2842768"/>
                <a:ext cx="121032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84" name="Прямая соединительная линия 383"/>
              <p:cNvCxnSpPr/>
              <p:nvPr/>
            </p:nvCxnSpPr>
            <p:spPr>
              <a:xfrm rot="18900000" flipH="1">
                <a:off x="4031945" y="2950986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Прямая соединительная линия 384"/>
              <p:cNvCxnSpPr/>
              <p:nvPr/>
            </p:nvCxnSpPr>
            <p:spPr>
              <a:xfrm rot="18000000" flipH="1">
                <a:off x="4086159" y="2944692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Прямая соединительная линия 385"/>
              <p:cNvCxnSpPr/>
              <p:nvPr/>
            </p:nvCxnSpPr>
            <p:spPr>
              <a:xfrm rot="17100000" flipH="1">
                <a:off x="4135326" y="2915742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Прямая соединительная линия 386"/>
              <p:cNvCxnSpPr/>
              <p:nvPr/>
            </p:nvCxnSpPr>
            <p:spPr>
              <a:xfrm rot="15300000" flipH="1">
                <a:off x="4164324" y="2876719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Прямая соединительная линия 387"/>
              <p:cNvCxnSpPr/>
              <p:nvPr/>
            </p:nvCxnSpPr>
            <p:spPr>
              <a:xfrm rot="13500000" flipH="1">
                <a:off x="4173121" y="282766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85" name="Группа 374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77" name="Полилиния 376"/>
              <p:cNvSpPr/>
              <p:nvPr/>
            </p:nvSpPr>
            <p:spPr>
              <a:xfrm>
                <a:off x="4041251" y="2848469"/>
                <a:ext cx="120837" cy="10842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78" name="Прямая соединительная линия 377"/>
              <p:cNvCxnSpPr/>
              <p:nvPr/>
            </p:nvCxnSpPr>
            <p:spPr>
              <a:xfrm rot="18900000" flipH="1">
                <a:off x="4028575" y="2951005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Прямая соединительная линия 378"/>
              <p:cNvCxnSpPr/>
              <p:nvPr/>
            </p:nvCxnSpPr>
            <p:spPr>
              <a:xfrm rot="18000000" flipH="1">
                <a:off x="4080855" y="2948694"/>
                <a:ext cx="37822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Прямая соединительная линия 379"/>
              <p:cNvCxnSpPr/>
              <p:nvPr/>
            </p:nvCxnSpPr>
            <p:spPr>
              <a:xfrm rot="17100000" flipH="1">
                <a:off x="4129931" y="291652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Прямая соединительная линия 380"/>
              <p:cNvCxnSpPr/>
              <p:nvPr/>
            </p:nvCxnSpPr>
            <p:spPr>
              <a:xfrm rot="15300000" flipH="1">
                <a:off x="4162142" y="2875497"/>
                <a:ext cx="35301" cy="453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Прямая соединительная линия 381"/>
              <p:cNvCxnSpPr/>
              <p:nvPr/>
            </p:nvCxnSpPr>
            <p:spPr>
              <a:xfrm rot="13500000" flipH="1">
                <a:off x="4169649" y="2827037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6" name="Полилиния 375"/>
            <p:cNvSpPr/>
            <p:nvPr/>
          </p:nvSpPr>
          <p:spPr>
            <a:xfrm>
              <a:off x="4108450" y="2376547"/>
              <a:ext cx="345448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9240" name="Группа 388"/>
          <p:cNvGrpSpPr>
            <a:grpSpLocks/>
          </p:cNvGrpSpPr>
          <p:nvPr/>
        </p:nvGrpSpPr>
        <p:grpSpPr bwMode="auto">
          <a:xfrm>
            <a:off x="2314575" y="576263"/>
            <a:ext cx="260350" cy="192087"/>
            <a:chOff x="4108450" y="2376547"/>
            <a:chExt cx="411007" cy="304609"/>
          </a:xfrm>
        </p:grpSpPr>
        <p:grpSp>
          <p:nvGrpSpPr>
            <p:cNvPr id="9369" name="Группа 389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99" name="Полилиния 398"/>
              <p:cNvSpPr/>
              <p:nvPr/>
            </p:nvSpPr>
            <p:spPr>
              <a:xfrm>
                <a:off x="4045539" y="2842768"/>
                <a:ext cx="120294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00" name="Прямая соединительная линия 399"/>
              <p:cNvCxnSpPr/>
              <p:nvPr/>
            </p:nvCxnSpPr>
            <p:spPr>
              <a:xfrm rot="18900000" flipH="1">
                <a:off x="4032929" y="2951109"/>
                <a:ext cx="35244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Прямая соединительная линия 400"/>
              <p:cNvCxnSpPr/>
              <p:nvPr/>
            </p:nvCxnSpPr>
            <p:spPr>
              <a:xfrm rot="18000000" flipH="1">
                <a:off x="4086804" y="2944815"/>
                <a:ext cx="37762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Прямая соединительная линия 401"/>
              <p:cNvCxnSpPr/>
              <p:nvPr/>
            </p:nvCxnSpPr>
            <p:spPr>
              <a:xfrm rot="17100000" flipH="1">
                <a:off x="4135681" y="2915865"/>
                <a:ext cx="35244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Прямая соединительная линия 402"/>
              <p:cNvCxnSpPr/>
              <p:nvPr/>
            </p:nvCxnSpPr>
            <p:spPr>
              <a:xfrm rot="15300000" flipH="1">
                <a:off x="4164501" y="2876849"/>
                <a:ext cx="35244" cy="4260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Прямая соединительная линия 403"/>
              <p:cNvCxnSpPr/>
              <p:nvPr/>
            </p:nvCxnSpPr>
            <p:spPr>
              <a:xfrm rot="13500000" flipH="1">
                <a:off x="4173353" y="2827663"/>
                <a:ext cx="35086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70" name="Группа 390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93" name="Полилиния 392"/>
              <p:cNvSpPr/>
              <p:nvPr/>
            </p:nvSpPr>
            <p:spPr>
              <a:xfrm>
                <a:off x="4041051" y="2849326"/>
                <a:ext cx="120837" cy="10776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94" name="Прямая соединительная линия 393"/>
              <p:cNvCxnSpPr/>
              <p:nvPr/>
            </p:nvCxnSpPr>
            <p:spPr>
              <a:xfrm rot="18900000" flipH="1">
                <a:off x="4028482" y="2951114"/>
                <a:ext cx="35086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Прямая соединительная линия 394"/>
              <p:cNvCxnSpPr/>
              <p:nvPr/>
            </p:nvCxnSpPr>
            <p:spPr>
              <a:xfrm rot="18000000" flipH="1">
                <a:off x="4079607" y="2949590"/>
                <a:ext cx="3759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Прямая соединительная линия 395"/>
              <p:cNvCxnSpPr/>
              <p:nvPr/>
            </p:nvCxnSpPr>
            <p:spPr>
              <a:xfrm rot="17100000" flipH="1">
                <a:off x="4129839" y="2916846"/>
                <a:ext cx="35086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Прямая соединительная линия 396"/>
              <p:cNvCxnSpPr/>
              <p:nvPr/>
            </p:nvCxnSpPr>
            <p:spPr>
              <a:xfrm rot="15300000" flipH="1">
                <a:off x="4160699" y="2880306"/>
                <a:ext cx="32579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Прямая соединительная линия 397"/>
              <p:cNvCxnSpPr/>
              <p:nvPr/>
            </p:nvCxnSpPr>
            <p:spPr>
              <a:xfrm rot="13500000" flipH="1">
                <a:off x="4168103" y="2832274"/>
                <a:ext cx="35244" cy="3759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2" name="Полилиния 391"/>
            <p:cNvSpPr/>
            <p:nvPr/>
          </p:nvSpPr>
          <p:spPr>
            <a:xfrm>
              <a:off x="4108450" y="2376547"/>
              <a:ext cx="345847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9241" name="Группа 404"/>
          <p:cNvGrpSpPr>
            <a:grpSpLocks/>
          </p:cNvGrpSpPr>
          <p:nvPr/>
        </p:nvGrpSpPr>
        <p:grpSpPr bwMode="auto">
          <a:xfrm>
            <a:off x="3519488" y="508000"/>
            <a:ext cx="258762" cy="192088"/>
            <a:chOff x="4108450" y="2376547"/>
            <a:chExt cx="411007" cy="304609"/>
          </a:xfrm>
        </p:grpSpPr>
        <p:grpSp>
          <p:nvGrpSpPr>
            <p:cNvPr id="9354" name="Группа 405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15" name="Полилиния 414"/>
              <p:cNvSpPr/>
              <p:nvPr/>
            </p:nvSpPr>
            <p:spPr>
              <a:xfrm>
                <a:off x="4044523" y="2842768"/>
                <a:ext cx="121033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16" name="Прямая соединительная линия 415"/>
              <p:cNvCxnSpPr/>
              <p:nvPr/>
            </p:nvCxnSpPr>
            <p:spPr>
              <a:xfrm rot="18900000" flipH="1">
                <a:off x="4031944" y="2950985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Прямая соединительная линия 416"/>
              <p:cNvCxnSpPr/>
              <p:nvPr/>
            </p:nvCxnSpPr>
            <p:spPr>
              <a:xfrm rot="18000000" flipH="1">
                <a:off x="4086160" y="2944691"/>
                <a:ext cx="37760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Прямая соединительная линия 417"/>
              <p:cNvCxnSpPr/>
              <p:nvPr/>
            </p:nvCxnSpPr>
            <p:spPr>
              <a:xfrm rot="17100000" flipH="1">
                <a:off x="4135327" y="291574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Прямая соединительная линия 418"/>
              <p:cNvCxnSpPr/>
              <p:nvPr/>
            </p:nvCxnSpPr>
            <p:spPr>
              <a:xfrm rot="15300000" flipH="1">
                <a:off x="4164324" y="2876719"/>
                <a:ext cx="35244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Прямая соединительная линия 419"/>
              <p:cNvCxnSpPr/>
              <p:nvPr/>
            </p:nvCxnSpPr>
            <p:spPr>
              <a:xfrm rot="13500000" flipH="1">
                <a:off x="4173122" y="282766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55" name="Группа 406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09" name="Полилиния 408"/>
              <p:cNvSpPr/>
              <p:nvPr/>
            </p:nvSpPr>
            <p:spPr>
              <a:xfrm>
                <a:off x="4041252" y="2848470"/>
                <a:ext cx="120837" cy="10842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10" name="Прямая соединительная линия 409"/>
              <p:cNvCxnSpPr/>
              <p:nvPr/>
            </p:nvCxnSpPr>
            <p:spPr>
              <a:xfrm rot="18900000" flipH="1">
                <a:off x="4028575" y="2951005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Прямая соединительная линия 410"/>
              <p:cNvCxnSpPr/>
              <p:nvPr/>
            </p:nvCxnSpPr>
            <p:spPr>
              <a:xfrm rot="18000000" flipH="1">
                <a:off x="4080854" y="2948692"/>
                <a:ext cx="37823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Прямая соединительная линия 411"/>
              <p:cNvCxnSpPr/>
              <p:nvPr/>
            </p:nvCxnSpPr>
            <p:spPr>
              <a:xfrm rot="17100000" flipH="1">
                <a:off x="4129931" y="291652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Прямая соединительная линия 412"/>
              <p:cNvCxnSpPr/>
              <p:nvPr/>
            </p:nvCxnSpPr>
            <p:spPr>
              <a:xfrm rot="15300000" flipH="1">
                <a:off x="4162141" y="2875495"/>
                <a:ext cx="35301" cy="453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Прямая соединительная линия 413"/>
              <p:cNvCxnSpPr/>
              <p:nvPr/>
            </p:nvCxnSpPr>
            <p:spPr>
              <a:xfrm rot="13500000" flipH="1">
                <a:off x="4169649" y="2827036"/>
                <a:ext cx="37761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8" name="Полилиния 407"/>
            <p:cNvSpPr/>
            <p:nvPr/>
          </p:nvSpPr>
          <p:spPr>
            <a:xfrm>
              <a:off x="4108450" y="2376547"/>
              <a:ext cx="345447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9242" name="Группа 420"/>
          <p:cNvGrpSpPr>
            <a:grpSpLocks/>
          </p:cNvGrpSpPr>
          <p:nvPr/>
        </p:nvGrpSpPr>
        <p:grpSpPr bwMode="auto">
          <a:xfrm rot="1827085">
            <a:off x="1322388" y="150813"/>
            <a:ext cx="258762" cy="192087"/>
            <a:chOff x="4108450" y="2376547"/>
            <a:chExt cx="411007" cy="304609"/>
          </a:xfrm>
        </p:grpSpPr>
        <p:grpSp>
          <p:nvGrpSpPr>
            <p:cNvPr id="9339" name="Группа 421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31" name="Полилиния 430"/>
              <p:cNvSpPr/>
              <p:nvPr/>
            </p:nvSpPr>
            <p:spPr>
              <a:xfrm>
                <a:off x="4035967" y="2841759"/>
                <a:ext cx="123554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32" name="Прямая соединительная линия 431"/>
              <p:cNvCxnSpPr/>
              <p:nvPr/>
            </p:nvCxnSpPr>
            <p:spPr>
              <a:xfrm rot="18900000" flipH="1">
                <a:off x="4023916" y="2947923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Прямая соединительная линия 432"/>
              <p:cNvCxnSpPr/>
              <p:nvPr/>
            </p:nvCxnSpPr>
            <p:spPr>
              <a:xfrm rot="18000000" flipH="1">
                <a:off x="4077823" y="2944746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Прямая соединительная линия 433"/>
              <p:cNvCxnSpPr/>
              <p:nvPr/>
            </p:nvCxnSpPr>
            <p:spPr>
              <a:xfrm rot="17100000" flipH="1">
                <a:off x="4128887" y="2912594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Прямая соединительная линия 434"/>
              <p:cNvCxnSpPr/>
              <p:nvPr/>
            </p:nvCxnSpPr>
            <p:spPr>
              <a:xfrm rot="15300000" flipH="1">
                <a:off x="4157981" y="2873815"/>
                <a:ext cx="35244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Прямая соединительная линия 435"/>
              <p:cNvCxnSpPr/>
              <p:nvPr/>
            </p:nvCxnSpPr>
            <p:spPr>
              <a:xfrm rot="13500000" flipH="1">
                <a:off x="4166229" y="2824245"/>
                <a:ext cx="37822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40" name="Группа 422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25" name="Полилиния 424"/>
              <p:cNvSpPr/>
              <p:nvPr/>
            </p:nvSpPr>
            <p:spPr>
              <a:xfrm>
                <a:off x="4040703" y="2851753"/>
                <a:ext cx="120837" cy="10842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26" name="Прямая соединительная линия 425"/>
              <p:cNvCxnSpPr/>
              <p:nvPr/>
            </p:nvCxnSpPr>
            <p:spPr>
              <a:xfrm rot="18900000" flipH="1">
                <a:off x="4027268" y="2956151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Прямая соединительная линия 426"/>
              <p:cNvCxnSpPr/>
              <p:nvPr/>
            </p:nvCxnSpPr>
            <p:spPr>
              <a:xfrm rot="18000000" flipH="1">
                <a:off x="4081728" y="2954650"/>
                <a:ext cx="37822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Прямая соединительная линия 427"/>
              <p:cNvCxnSpPr/>
              <p:nvPr/>
            </p:nvCxnSpPr>
            <p:spPr>
              <a:xfrm rot="17100000" flipH="1">
                <a:off x="4131646" y="2921042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Прямая соединительная линия 428"/>
              <p:cNvCxnSpPr/>
              <p:nvPr/>
            </p:nvCxnSpPr>
            <p:spPr>
              <a:xfrm rot="15300000" flipH="1">
                <a:off x="4160731" y="2882572"/>
                <a:ext cx="35301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Прямая соединительная линия 429"/>
              <p:cNvCxnSpPr/>
              <p:nvPr/>
            </p:nvCxnSpPr>
            <p:spPr>
              <a:xfrm rot="13500000" flipH="1">
                <a:off x="4170286" y="283407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4" name="Полилиния 423"/>
            <p:cNvSpPr/>
            <p:nvPr/>
          </p:nvSpPr>
          <p:spPr>
            <a:xfrm>
              <a:off x="4108524" y="2375603"/>
              <a:ext cx="345447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38" name="Прямоугольник 437"/>
          <p:cNvSpPr/>
          <p:nvPr/>
        </p:nvSpPr>
        <p:spPr>
          <a:xfrm>
            <a:off x="2895600" y="814388"/>
            <a:ext cx="2405063" cy="161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rgbClr val="0070C0"/>
                </a:solidFill>
                <a:latin typeface="Arial Narrow" pitchFamily="34" charset="0"/>
              </a:rPr>
              <a:t>«ИГИЛ, </a:t>
            </a:r>
            <a:r>
              <a:rPr lang="ru-RU" sz="900" i="1" u="sng" dirty="0" err="1">
                <a:solidFill>
                  <a:srgbClr val="0070C0"/>
                </a:solidFill>
                <a:latin typeface="Arial Narrow" pitchFamily="34" charset="0"/>
              </a:rPr>
              <a:t>Джибгат</a:t>
            </a:r>
            <a:r>
              <a:rPr lang="ru-RU" sz="900" i="1" u="sng" dirty="0">
                <a:solidFill>
                  <a:srgbClr val="0070C0"/>
                </a:solidFill>
                <a:latin typeface="Arial Narrow" pitchFamily="34" charset="0"/>
              </a:rPr>
              <a:t> ан-</a:t>
            </a:r>
            <a:r>
              <a:rPr lang="ru-RU" sz="900" i="1" u="sng" dirty="0" err="1">
                <a:solidFill>
                  <a:srgbClr val="0070C0"/>
                </a:solidFill>
                <a:latin typeface="Arial Narrow" pitchFamily="34" charset="0"/>
              </a:rPr>
              <a:t>Нусра</a:t>
            </a:r>
            <a:r>
              <a:rPr lang="ru-RU" sz="900" i="1" u="sng" dirty="0">
                <a:solidFill>
                  <a:srgbClr val="0070C0"/>
                </a:solidFill>
                <a:latin typeface="Arial Narrow" pitchFamily="34" charset="0"/>
              </a:rPr>
              <a:t>», </a:t>
            </a:r>
            <a:r>
              <a:rPr lang="ru-RU" sz="900" i="1" u="sng" dirty="0" err="1">
                <a:solidFill>
                  <a:srgbClr val="0070C0"/>
                </a:solidFill>
                <a:latin typeface="Arial Narrow" pitchFamily="34" charset="0"/>
              </a:rPr>
              <a:t>Джейш</a:t>
            </a:r>
            <a:r>
              <a:rPr lang="ru-RU" sz="900" i="1" u="sng" dirty="0">
                <a:solidFill>
                  <a:srgbClr val="0070C0"/>
                </a:solidFill>
                <a:latin typeface="Arial Narrow" pitchFamily="34" charset="0"/>
              </a:rPr>
              <a:t> аль-Ислам»</a:t>
            </a:r>
          </a:p>
          <a:p>
            <a:pPr>
              <a:defRPr/>
            </a:pPr>
            <a:r>
              <a:rPr lang="ru-RU" sz="900" i="1" dirty="0">
                <a:solidFill>
                  <a:srgbClr val="0070C0"/>
                </a:solidFill>
                <a:latin typeface="Arial Narrow" pitchFamily="34" charset="0"/>
              </a:rPr>
              <a:t>до 5000 чел., БТ - 22 ед., ББМ - 16 ед., </a:t>
            </a:r>
            <a:r>
              <a:rPr lang="ru-RU" sz="900" i="1" dirty="0" err="1">
                <a:solidFill>
                  <a:srgbClr val="0070C0"/>
                </a:solidFill>
                <a:latin typeface="Arial Narrow" pitchFamily="34" charset="0"/>
              </a:rPr>
              <a:t>ПАиМ</a:t>
            </a:r>
            <a:r>
              <a:rPr lang="ru-RU" sz="900" i="1" dirty="0">
                <a:solidFill>
                  <a:srgbClr val="0070C0"/>
                </a:solidFill>
                <a:latin typeface="Arial Narrow" pitchFamily="34" charset="0"/>
              </a:rPr>
              <a:t> - 38 ед., ЗУ-23-2 - 14 ед., АТ - 150 ед.</a:t>
            </a:r>
          </a:p>
        </p:txBody>
      </p:sp>
      <p:sp>
        <p:nvSpPr>
          <p:cNvPr id="439" name="Прямоугольник 438"/>
          <p:cNvSpPr/>
          <p:nvPr/>
        </p:nvSpPr>
        <p:spPr>
          <a:xfrm>
            <a:off x="2554288" y="1701800"/>
            <a:ext cx="492125" cy="7778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Кафер-Зайта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40" name="Прямоугольник 439"/>
          <p:cNvSpPr/>
          <p:nvPr/>
        </p:nvSpPr>
        <p:spPr>
          <a:xfrm>
            <a:off x="1955800" y="1270000"/>
            <a:ext cx="273050" cy="8255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Хабит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02113" y="1874838"/>
            <a:ext cx="227012" cy="7461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Маан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9247" name="Группа 40"/>
          <p:cNvGrpSpPr>
            <a:grpSpLocks/>
          </p:cNvGrpSpPr>
          <p:nvPr/>
        </p:nvGrpSpPr>
        <p:grpSpPr bwMode="auto">
          <a:xfrm>
            <a:off x="2562225" y="1982788"/>
            <a:ext cx="234950" cy="227012"/>
            <a:chOff x="4128538" y="3203025"/>
            <a:chExt cx="372917" cy="360581"/>
          </a:xfrm>
        </p:grpSpPr>
        <p:grpSp>
          <p:nvGrpSpPr>
            <p:cNvPr id="9312" name="Группа 112"/>
            <p:cNvGrpSpPr>
              <a:grpSpLocks/>
            </p:cNvGrpSpPr>
            <p:nvPr/>
          </p:nvGrpSpPr>
          <p:grpSpPr bwMode="auto">
            <a:xfrm>
              <a:off x="4323522" y="3368581"/>
              <a:ext cx="177933" cy="162020"/>
              <a:chOff x="4033011" y="2829625"/>
              <a:chExt cx="177933" cy="162020"/>
            </a:xfrm>
          </p:grpSpPr>
          <p:sp>
            <p:nvSpPr>
              <p:cNvPr id="114" name="Полилиния 113"/>
              <p:cNvSpPr/>
              <p:nvPr/>
            </p:nvSpPr>
            <p:spPr>
              <a:xfrm>
                <a:off x="4044644" y="2843098"/>
                <a:ext cx="120946" cy="11094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15" name="Прямая соединительная линия 114"/>
              <p:cNvCxnSpPr/>
              <p:nvPr/>
            </p:nvCxnSpPr>
            <p:spPr>
              <a:xfrm rot="18900000" flipH="1">
                <a:off x="4032031" y="2951540"/>
                <a:ext cx="35302" cy="4031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единительная линия 115"/>
              <p:cNvCxnSpPr/>
              <p:nvPr/>
            </p:nvCxnSpPr>
            <p:spPr>
              <a:xfrm rot="18000000" flipH="1">
                <a:off x="4086205" y="2945236"/>
                <a:ext cx="37823" cy="4031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/>
              <p:cNvCxnSpPr/>
              <p:nvPr/>
            </p:nvCxnSpPr>
            <p:spPr>
              <a:xfrm rot="17100000" flipH="1">
                <a:off x="4135340" y="2916239"/>
                <a:ext cx="35302" cy="4031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единительная линия 117"/>
              <p:cNvCxnSpPr/>
              <p:nvPr/>
            </p:nvCxnSpPr>
            <p:spPr>
              <a:xfrm rot="15300000" flipH="1">
                <a:off x="4164316" y="2877156"/>
                <a:ext cx="35302" cy="4283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Прямая соединительная линия 118"/>
              <p:cNvCxnSpPr/>
              <p:nvPr/>
            </p:nvCxnSpPr>
            <p:spPr>
              <a:xfrm rot="13500000" flipH="1">
                <a:off x="4173149" y="2827968"/>
                <a:ext cx="35276" cy="4034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13" name="Группа 119"/>
            <p:cNvGrpSpPr>
              <a:grpSpLocks/>
            </p:cNvGrpSpPr>
            <p:nvPr/>
          </p:nvGrpSpPr>
          <p:grpSpPr bwMode="auto">
            <a:xfrm rot="4973107">
              <a:off x="4120581" y="3393630"/>
              <a:ext cx="177933" cy="162020"/>
              <a:chOff x="4033011" y="2829625"/>
              <a:chExt cx="177933" cy="162020"/>
            </a:xfrm>
          </p:grpSpPr>
          <p:sp>
            <p:nvSpPr>
              <p:cNvPr id="121" name="Полилиния 120"/>
              <p:cNvSpPr/>
              <p:nvPr/>
            </p:nvSpPr>
            <p:spPr>
              <a:xfrm>
                <a:off x="4040538" y="2845356"/>
                <a:ext cx="121034" cy="1108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22" name="Прямая соединительная линия 121"/>
              <p:cNvCxnSpPr/>
              <p:nvPr/>
            </p:nvCxnSpPr>
            <p:spPr>
              <a:xfrm rot="18900000" flipH="1">
                <a:off x="4028385" y="2955010"/>
                <a:ext cx="35276" cy="4034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/>
              <p:cNvCxnSpPr/>
              <p:nvPr/>
            </p:nvCxnSpPr>
            <p:spPr>
              <a:xfrm rot="18000000" flipH="1">
                <a:off x="4081075" y="2950312"/>
                <a:ext cx="37796" cy="4034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Прямая соединительная линия 123"/>
              <p:cNvCxnSpPr/>
              <p:nvPr/>
            </p:nvCxnSpPr>
            <p:spPr>
              <a:xfrm rot="17100000" flipH="1">
                <a:off x="4134404" y="2919987"/>
                <a:ext cx="35276" cy="4034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Прямая соединительная линия 124"/>
              <p:cNvCxnSpPr/>
              <p:nvPr/>
            </p:nvCxnSpPr>
            <p:spPr>
              <a:xfrm rot="15300000" flipH="1">
                <a:off x="4163172" y="2881686"/>
                <a:ext cx="35276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Прямая соединительная линия 125"/>
              <p:cNvCxnSpPr/>
              <p:nvPr/>
            </p:nvCxnSpPr>
            <p:spPr>
              <a:xfrm rot="13500000" flipH="1">
                <a:off x="4168779" y="2827800"/>
                <a:ext cx="35302" cy="4031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14" name="Группа 126"/>
            <p:cNvGrpSpPr>
              <a:grpSpLocks/>
            </p:cNvGrpSpPr>
            <p:nvPr/>
          </p:nvGrpSpPr>
          <p:grpSpPr bwMode="auto">
            <a:xfrm rot="-10136152">
              <a:off x="4139823" y="3225324"/>
              <a:ext cx="177933" cy="162020"/>
              <a:chOff x="4033011" y="2829625"/>
              <a:chExt cx="177933" cy="162020"/>
            </a:xfrm>
          </p:grpSpPr>
          <p:sp>
            <p:nvSpPr>
              <p:cNvPr id="128" name="Полилиния 127"/>
              <p:cNvSpPr/>
              <p:nvPr/>
            </p:nvSpPr>
            <p:spPr>
              <a:xfrm>
                <a:off x="4045698" y="2842763"/>
                <a:ext cx="120946" cy="11094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29" name="Прямая соединительная линия 128"/>
              <p:cNvCxnSpPr/>
              <p:nvPr/>
            </p:nvCxnSpPr>
            <p:spPr>
              <a:xfrm rot="18900000" flipH="1">
                <a:off x="4028412" y="2951505"/>
                <a:ext cx="35302" cy="4031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Прямая соединительная линия 129"/>
              <p:cNvCxnSpPr/>
              <p:nvPr/>
            </p:nvCxnSpPr>
            <p:spPr>
              <a:xfrm rot="18000000" flipH="1">
                <a:off x="4086687" y="2953986"/>
                <a:ext cx="37823" cy="4031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Прямая соединительная линия 130"/>
              <p:cNvCxnSpPr/>
              <p:nvPr/>
            </p:nvCxnSpPr>
            <p:spPr>
              <a:xfrm rot="17100000" flipH="1">
                <a:off x="4135285" y="2920313"/>
                <a:ext cx="35302" cy="4031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единительная линия 131"/>
              <p:cNvCxnSpPr/>
              <p:nvPr/>
            </p:nvCxnSpPr>
            <p:spPr>
              <a:xfrm rot="15300000" flipH="1">
                <a:off x="4169316" y="2876424"/>
                <a:ext cx="35302" cy="4283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/>
              <p:cNvCxnSpPr/>
              <p:nvPr/>
            </p:nvCxnSpPr>
            <p:spPr>
              <a:xfrm rot="13500000" flipH="1">
                <a:off x="4173731" y="2828003"/>
                <a:ext cx="35302" cy="4031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15" name="Группа 36"/>
            <p:cNvGrpSpPr>
              <a:grpSpLocks/>
            </p:cNvGrpSpPr>
            <p:nvPr/>
          </p:nvGrpSpPr>
          <p:grpSpPr bwMode="auto">
            <a:xfrm rot="3186787">
              <a:off x="4321233" y="3242105"/>
              <a:ext cx="181731" cy="103571"/>
              <a:chOff x="4303926" y="2901220"/>
              <a:chExt cx="181731" cy="103571"/>
            </a:xfrm>
          </p:grpSpPr>
          <p:sp>
            <p:nvSpPr>
              <p:cNvPr id="135" name="Полилиния 134"/>
              <p:cNvSpPr/>
              <p:nvPr/>
            </p:nvSpPr>
            <p:spPr>
              <a:xfrm rot="11463848">
                <a:off x="4344228" y="2931611"/>
                <a:ext cx="115991" cy="7307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16681"/>
                  <a:gd name="connsiteY0" fmla="*/ 73819 h 73819"/>
                  <a:gd name="connsiteX1" fmla="*/ 78581 w 116681"/>
                  <a:gd name="connsiteY1" fmla="*/ 54769 h 73819"/>
                  <a:gd name="connsiteX2" fmla="*/ 116681 w 116681"/>
                  <a:gd name="connsiteY2" fmla="*/ 0 h 73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681" h="73819">
                    <a:moveTo>
                      <a:pt x="0" y="73819"/>
                    </a:moveTo>
                    <a:cubicBezTo>
                      <a:pt x="29567" y="70445"/>
                      <a:pt x="59134" y="67072"/>
                      <a:pt x="78581" y="54769"/>
                    </a:cubicBezTo>
                    <a:cubicBezTo>
                      <a:pt x="98028" y="42466"/>
                      <a:pt x="110331" y="15081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136" name="Прямая соединительная линия 135"/>
              <p:cNvCxnSpPr/>
              <p:nvPr/>
            </p:nvCxnSpPr>
            <p:spPr>
              <a:xfrm rot="8763848" flipH="1">
                <a:off x="4446870" y="2898620"/>
                <a:ext cx="35302" cy="4031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Прямая соединительная линия 136"/>
              <p:cNvCxnSpPr/>
              <p:nvPr/>
            </p:nvCxnSpPr>
            <p:spPr>
              <a:xfrm rot="7863848" flipH="1">
                <a:off x="4393932" y="2893551"/>
                <a:ext cx="35276" cy="4034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>
              <a:xfrm rot="6963848" flipH="1">
                <a:off x="4340468" y="2915204"/>
                <a:ext cx="35276" cy="4286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>
              <a:xfrm rot="5163848" flipH="1">
                <a:off x="4305663" y="2943919"/>
                <a:ext cx="35276" cy="4034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Прямоугольник 11"/>
          <p:cNvSpPr/>
          <p:nvPr/>
        </p:nvSpPr>
        <p:spPr>
          <a:xfrm>
            <a:off x="4503738" y="1438275"/>
            <a:ext cx="409575" cy="76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Хамдания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51313" y="1481138"/>
            <a:ext cx="204787" cy="76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Ачан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14488" y="1627188"/>
            <a:ext cx="271462" cy="8255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Корназ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251" name="Rectangle 28"/>
          <p:cNvSpPr>
            <a:spLocks noChangeArrowheads="1"/>
          </p:cNvSpPr>
          <p:nvPr/>
        </p:nvSpPr>
        <p:spPr bwMode="auto">
          <a:xfrm>
            <a:off x="0" y="12700"/>
            <a:ext cx="5761038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7959" tIns="68040" rIns="57959" bIns="68040" anchor="ctr">
            <a:spAutoFit/>
          </a:bodyPr>
          <a:lstStyle/>
          <a:p>
            <a:pPr defTabSz="803275" eaLnBrk="0" hangingPunct="0"/>
            <a:r>
              <a:rPr lang="ru-RU" sz="100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Действия ВС САР в провинции ХАМА</a:t>
            </a:r>
          </a:p>
        </p:txBody>
      </p:sp>
      <p:grpSp>
        <p:nvGrpSpPr>
          <p:cNvPr id="9252" name="Группа 14"/>
          <p:cNvGrpSpPr>
            <a:grpSpLocks/>
          </p:cNvGrpSpPr>
          <p:nvPr/>
        </p:nvGrpSpPr>
        <p:grpSpPr bwMode="auto">
          <a:xfrm>
            <a:off x="26988" y="-20638"/>
            <a:ext cx="927100" cy="330201"/>
            <a:chOff x="-806" y="-46217"/>
            <a:chExt cx="1470027" cy="524353"/>
          </a:xfrm>
        </p:grpSpPr>
        <p:pic>
          <p:nvPicPr>
            <p:cNvPr id="9310" name="Picture 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806" y="-46217"/>
              <a:ext cx="1470027" cy="52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11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8806" y="9793"/>
              <a:ext cx="841775" cy="45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78" name="Прямая соединительная линия 77"/>
          <p:cNvCxnSpPr/>
          <p:nvPr/>
        </p:nvCxnSpPr>
        <p:spPr>
          <a:xfrm>
            <a:off x="0" y="314325"/>
            <a:ext cx="5764213" cy="4763"/>
          </a:xfrm>
          <a:prstGeom prst="line">
            <a:avLst/>
          </a:prstGeom>
          <a:ln w="444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627438" y="1093788"/>
            <a:ext cx="273050" cy="80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Тамана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9255" name="Группа 3"/>
          <p:cNvGrpSpPr>
            <a:grpSpLocks/>
          </p:cNvGrpSpPr>
          <p:nvPr/>
        </p:nvGrpSpPr>
        <p:grpSpPr bwMode="auto">
          <a:xfrm>
            <a:off x="400050" y="1530350"/>
            <a:ext cx="96838" cy="192088"/>
            <a:chOff x="682894" y="2432770"/>
            <a:chExt cx="155306" cy="304080"/>
          </a:xfrm>
        </p:grpSpPr>
        <p:sp>
          <p:nvSpPr>
            <p:cNvPr id="3" name="Полилиния 2"/>
            <p:cNvSpPr/>
            <p:nvPr/>
          </p:nvSpPr>
          <p:spPr>
            <a:xfrm>
              <a:off x="718538" y="2437796"/>
              <a:ext cx="119662" cy="299054"/>
            </a:xfrm>
            <a:custGeom>
              <a:avLst/>
              <a:gdLst>
                <a:gd name="connsiteX0" fmla="*/ 0 w 120650"/>
                <a:gd name="connsiteY0" fmla="*/ 298450 h 298450"/>
                <a:gd name="connsiteX1" fmla="*/ 63500 w 120650"/>
                <a:gd name="connsiteY1" fmla="*/ 107950 h 298450"/>
                <a:gd name="connsiteX2" fmla="*/ 120650 w 120650"/>
                <a:gd name="connsiteY2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50" h="298450">
                  <a:moveTo>
                    <a:pt x="0" y="298450"/>
                  </a:moveTo>
                  <a:cubicBezTo>
                    <a:pt x="21696" y="228071"/>
                    <a:pt x="43392" y="157692"/>
                    <a:pt x="63500" y="107950"/>
                  </a:cubicBezTo>
                  <a:cubicBezTo>
                    <a:pt x="83608" y="58208"/>
                    <a:pt x="102129" y="29104"/>
                    <a:pt x="120650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79" name="Полилиния 478"/>
            <p:cNvSpPr/>
            <p:nvPr/>
          </p:nvSpPr>
          <p:spPr>
            <a:xfrm>
              <a:off x="682894" y="2432770"/>
              <a:ext cx="119662" cy="299054"/>
            </a:xfrm>
            <a:custGeom>
              <a:avLst/>
              <a:gdLst>
                <a:gd name="connsiteX0" fmla="*/ 0 w 120650"/>
                <a:gd name="connsiteY0" fmla="*/ 298450 h 298450"/>
                <a:gd name="connsiteX1" fmla="*/ 63500 w 120650"/>
                <a:gd name="connsiteY1" fmla="*/ 107950 h 298450"/>
                <a:gd name="connsiteX2" fmla="*/ 120650 w 120650"/>
                <a:gd name="connsiteY2" fmla="*/ 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50" h="298450">
                  <a:moveTo>
                    <a:pt x="0" y="298450"/>
                  </a:moveTo>
                  <a:cubicBezTo>
                    <a:pt x="21696" y="228071"/>
                    <a:pt x="43392" y="157692"/>
                    <a:pt x="63500" y="107950"/>
                  </a:cubicBezTo>
                  <a:cubicBezTo>
                    <a:pt x="83608" y="58208"/>
                    <a:pt x="102129" y="29104"/>
                    <a:pt x="120650" y="0"/>
                  </a:cubicBezTo>
                </a:path>
              </a:pathLst>
            </a:cu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8" name="Полилиния 17"/>
          <p:cNvSpPr/>
          <p:nvPr/>
        </p:nvSpPr>
        <p:spPr>
          <a:xfrm>
            <a:off x="1420813" y="1231900"/>
            <a:ext cx="384175" cy="128588"/>
          </a:xfrm>
          <a:custGeom>
            <a:avLst/>
            <a:gdLst>
              <a:gd name="connsiteX0" fmla="*/ 0 w 609600"/>
              <a:gd name="connsiteY0" fmla="*/ 38100 h 203200"/>
              <a:gd name="connsiteX1" fmla="*/ 171450 w 609600"/>
              <a:gd name="connsiteY1" fmla="*/ 0 h 203200"/>
              <a:gd name="connsiteX2" fmla="*/ 304800 w 609600"/>
              <a:gd name="connsiteY2" fmla="*/ 38100 h 203200"/>
              <a:gd name="connsiteX3" fmla="*/ 406400 w 609600"/>
              <a:gd name="connsiteY3" fmla="*/ 82550 h 203200"/>
              <a:gd name="connsiteX4" fmla="*/ 527050 w 609600"/>
              <a:gd name="connsiteY4" fmla="*/ 146050 h 203200"/>
              <a:gd name="connsiteX5" fmla="*/ 609600 w 609600"/>
              <a:gd name="connsiteY5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" h="203200">
                <a:moveTo>
                  <a:pt x="0" y="38100"/>
                </a:moveTo>
                <a:cubicBezTo>
                  <a:pt x="60325" y="19050"/>
                  <a:pt x="120650" y="0"/>
                  <a:pt x="171450" y="0"/>
                </a:cubicBezTo>
                <a:cubicBezTo>
                  <a:pt x="222250" y="0"/>
                  <a:pt x="265642" y="24342"/>
                  <a:pt x="304800" y="38100"/>
                </a:cubicBezTo>
                <a:cubicBezTo>
                  <a:pt x="343958" y="51858"/>
                  <a:pt x="369358" y="64558"/>
                  <a:pt x="406400" y="82550"/>
                </a:cubicBezTo>
                <a:cubicBezTo>
                  <a:pt x="443442" y="100542"/>
                  <a:pt x="493183" y="125942"/>
                  <a:pt x="527050" y="146050"/>
                </a:cubicBezTo>
                <a:cubicBezTo>
                  <a:pt x="560917" y="166158"/>
                  <a:pt x="585258" y="184679"/>
                  <a:pt x="609600" y="20320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482" name="Полилиния 481"/>
          <p:cNvSpPr/>
          <p:nvPr/>
        </p:nvSpPr>
        <p:spPr>
          <a:xfrm>
            <a:off x="1420813" y="1211263"/>
            <a:ext cx="384175" cy="128587"/>
          </a:xfrm>
          <a:custGeom>
            <a:avLst/>
            <a:gdLst>
              <a:gd name="connsiteX0" fmla="*/ 0 w 609600"/>
              <a:gd name="connsiteY0" fmla="*/ 38100 h 203200"/>
              <a:gd name="connsiteX1" fmla="*/ 171450 w 609600"/>
              <a:gd name="connsiteY1" fmla="*/ 0 h 203200"/>
              <a:gd name="connsiteX2" fmla="*/ 304800 w 609600"/>
              <a:gd name="connsiteY2" fmla="*/ 38100 h 203200"/>
              <a:gd name="connsiteX3" fmla="*/ 406400 w 609600"/>
              <a:gd name="connsiteY3" fmla="*/ 82550 h 203200"/>
              <a:gd name="connsiteX4" fmla="*/ 527050 w 609600"/>
              <a:gd name="connsiteY4" fmla="*/ 146050 h 203200"/>
              <a:gd name="connsiteX5" fmla="*/ 609600 w 609600"/>
              <a:gd name="connsiteY5" fmla="*/ 2032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" h="203200">
                <a:moveTo>
                  <a:pt x="0" y="38100"/>
                </a:moveTo>
                <a:cubicBezTo>
                  <a:pt x="60325" y="19050"/>
                  <a:pt x="120650" y="0"/>
                  <a:pt x="171450" y="0"/>
                </a:cubicBezTo>
                <a:cubicBezTo>
                  <a:pt x="222250" y="0"/>
                  <a:pt x="265642" y="24342"/>
                  <a:pt x="304800" y="38100"/>
                </a:cubicBezTo>
                <a:cubicBezTo>
                  <a:pt x="343958" y="51858"/>
                  <a:pt x="369358" y="64558"/>
                  <a:pt x="406400" y="82550"/>
                </a:cubicBezTo>
                <a:cubicBezTo>
                  <a:pt x="443442" y="100542"/>
                  <a:pt x="493183" y="125942"/>
                  <a:pt x="527050" y="146050"/>
                </a:cubicBezTo>
                <a:cubicBezTo>
                  <a:pt x="560917" y="166158"/>
                  <a:pt x="585258" y="184679"/>
                  <a:pt x="609600" y="203200"/>
                </a:cubicBezTo>
              </a:path>
            </a:pathLst>
          </a:cu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2073275" y="1420813"/>
            <a:ext cx="85725" cy="274637"/>
          </a:xfrm>
          <a:custGeom>
            <a:avLst/>
            <a:gdLst>
              <a:gd name="connsiteX0" fmla="*/ 0 w 136172"/>
              <a:gd name="connsiteY0" fmla="*/ 0 h 438150"/>
              <a:gd name="connsiteX1" fmla="*/ 127000 w 136172"/>
              <a:gd name="connsiteY1" fmla="*/ 177800 h 438150"/>
              <a:gd name="connsiteX2" fmla="*/ 120650 w 136172"/>
              <a:gd name="connsiteY2" fmla="*/ 323850 h 438150"/>
              <a:gd name="connsiteX3" fmla="*/ 76200 w 136172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72" h="438150">
                <a:moveTo>
                  <a:pt x="0" y="0"/>
                </a:moveTo>
                <a:cubicBezTo>
                  <a:pt x="53446" y="61912"/>
                  <a:pt x="106892" y="123825"/>
                  <a:pt x="127000" y="177800"/>
                </a:cubicBezTo>
                <a:cubicBezTo>
                  <a:pt x="147108" y="231775"/>
                  <a:pt x="129117" y="280458"/>
                  <a:pt x="120650" y="323850"/>
                </a:cubicBezTo>
                <a:cubicBezTo>
                  <a:pt x="112183" y="367242"/>
                  <a:pt x="94191" y="402696"/>
                  <a:pt x="76200" y="438150"/>
                </a:cubicBezTo>
              </a:path>
            </a:pathLst>
          </a:cu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491" name="Полилиния 490"/>
          <p:cNvSpPr/>
          <p:nvPr/>
        </p:nvSpPr>
        <p:spPr>
          <a:xfrm>
            <a:off x="2055813" y="1423988"/>
            <a:ext cx="85725" cy="276225"/>
          </a:xfrm>
          <a:custGeom>
            <a:avLst/>
            <a:gdLst>
              <a:gd name="connsiteX0" fmla="*/ 0 w 136172"/>
              <a:gd name="connsiteY0" fmla="*/ 0 h 438150"/>
              <a:gd name="connsiteX1" fmla="*/ 127000 w 136172"/>
              <a:gd name="connsiteY1" fmla="*/ 177800 h 438150"/>
              <a:gd name="connsiteX2" fmla="*/ 120650 w 136172"/>
              <a:gd name="connsiteY2" fmla="*/ 323850 h 438150"/>
              <a:gd name="connsiteX3" fmla="*/ 76200 w 136172"/>
              <a:gd name="connsiteY3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72" h="438150">
                <a:moveTo>
                  <a:pt x="0" y="0"/>
                </a:moveTo>
                <a:cubicBezTo>
                  <a:pt x="53446" y="61912"/>
                  <a:pt x="106892" y="123825"/>
                  <a:pt x="127000" y="177800"/>
                </a:cubicBezTo>
                <a:cubicBezTo>
                  <a:pt x="147108" y="231775"/>
                  <a:pt x="129117" y="280458"/>
                  <a:pt x="120650" y="323850"/>
                </a:cubicBezTo>
                <a:cubicBezTo>
                  <a:pt x="112183" y="367242"/>
                  <a:pt x="94191" y="402696"/>
                  <a:pt x="76200" y="43815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3856038" y="1258888"/>
            <a:ext cx="381000" cy="101600"/>
          </a:xfrm>
          <a:custGeom>
            <a:avLst/>
            <a:gdLst>
              <a:gd name="connsiteX0" fmla="*/ 0 w 603250"/>
              <a:gd name="connsiteY0" fmla="*/ 160173 h 160173"/>
              <a:gd name="connsiteX1" fmla="*/ 177800 w 603250"/>
              <a:gd name="connsiteY1" fmla="*/ 20473 h 160173"/>
              <a:gd name="connsiteX2" fmla="*/ 336550 w 603250"/>
              <a:gd name="connsiteY2" fmla="*/ 1423 h 160173"/>
              <a:gd name="connsiteX3" fmla="*/ 482600 w 603250"/>
              <a:gd name="connsiteY3" fmla="*/ 26823 h 160173"/>
              <a:gd name="connsiteX4" fmla="*/ 603250 w 603250"/>
              <a:gd name="connsiteY4" fmla="*/ 33173 h 16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250" h="160173">
                <a:moveTo>
                  <a:pt x="0" y="160173"/>
                </a:moveTo>
                <a:cubicBezTo>
                  <a:pt x="60854" y="103552"/>
                  <a:pt x="121709" y="46931"/>
                  <a:pt x="177800" y="20473"/>
                </a:cubicBezTo>
                <a:cubicBezTo>
                  <a:pt x="233891" y="-5985"/>
                  <a:pt x="285750" y="365"/>
                  <a:pt x="336550" y="1423"/>
                </a:cubicBezTo>
                <a:cubicBezTo>
                  <a:pt x="387350" y="2481"/>
                  <a:pt x="438150" y="21531"/>
                  <a:pt x="482600" y="26823"/>
                </a:cubicBezTo>
                <a:cubicBezTo>
                  <a:pt x="527050" y="32115"/>
                  <a:pt x="565150" y="32644"/>
                  <a:pt x="603250" y="33173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513" name="Полилиния 512"/>
          <p:cNvSpPr/>
          <p:nvPr/>
        </p:nvSpPr>
        <p:spPr>
          <a:xfrm>
            <a:off x="3852863" y="1243013"/>
            <a:ext cx="379412" cy="101600"/>
          </a:xfrm>
          <a:custGeom>
            <a:avLst/>
            <a:gdLst>
              <a:gd name="connsiteX0" fmla="*/ 0 w 603250"/>
              <a:gd name="connsiteY0" fmla="*/ 160173 h 160173"/>
              <a:gd name="connsiteX1" fmla="*/ 177800 w 603250"/>
              <a:gd name="connsiteY1" fmla="*/ 20473 h 160173"/>
              <a:gd name="connsiteX2" fmla="*/ 336550 w 603250"/>
              <a:gd name="connsiteY2" fmla="*/ 1423 h 160173"/>
              <a:gd name="connsiteX3" fmla="*/ 482600 w 603250"/>
              <a:gd name="connsiteY3" fmla="*/ 26823 h 160173"/>
              <a:gd name="connsiteX4" fmla="*/ 603250 w 603250"/>
              <a:gd name="connsiteY4" fmla="*/ 33173 h 16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250" h="160173">
                <a:moveTo>
                  <a:pt x="0" y="160173"/>
                </a:moveTo>
                <a:cubicBezTo>
                  <a:pt x="60854" y="103552"/>
                  <a:pt x="121709" y="46931"/>
                  <a:pt x="177800" y="20473"/>
                </a:cubicBezTo>
                <a:cubicBezTo>
                  <a:pt x="233891" y="-5985"/>
                  <a:pt x="285750" y="365"/>
                  <a:pt x="336550" y="1423"/>
                </a:cubicBezTo>
                <a:cubicBezTo>
                  <a:pt x="387350" y="2481"/>
                  <a:pt x="438150" y="21531"/>
                  <a:pt x="482600" y="26823"/>
                </a:cubicBezTo>
                <a:cubicBezTo>
                  <a:pt x="527050" y="32115"/>
                  <a:pt x="565150" y="32644"/>
                  <a:pt x="603250" y="33173"/>
                </a:cubicBezTo>
              </a:path>
            </a:pathLst>
          </a:cu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4397375" y="1216025"/>
            <a:ext cx="466725" cy="123825"/>
          </a:xfrm>
          <a:custGeom>
            <a:avLst/>
            <a:gdLst>
              <a:gd name="connsiteX0" fmla="*/ 0 w 742950"/>
              <a:gd name="connsiteY0" fmla="*/ 51534 h 197584"/>
              <a:gd name="connsiteX1" fmla="*/ 139700 w 742950"/>
              <a:gd name="connsiteY1" fmla="*/ 734 h 197584"/>
              <a:gd name="connsiteX2" fmla="*/ 330200 w 742950"/>
              <a:gd name="connsiteY2" fmla="*/ 26134 h 197584"/>
              <a:gd name="connsiteX3" fmla="*/ 609600 w 742950"/>
              <a:gd name="connsiteY3" fmla="*/ 89634 h 197584"/>
              <a:gd name="connsiteX4" fmla="*/ 704850 w 742950"/>
              <a:gd name="connsiteY4" fmla="*/ 153134 h 197584"/>
              <a:gd name="connsiteX5" fmla="*/ 742950 w 742950"/>
              <a:gd name="connsiteY5" fmla="*/ 197584 h 19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950" h="197584">
                <a:moveTo>
                  <a:pt x="0" y="51534"/>
                </a:moveTo>
                <a:cubicBezTo>
                  <a:pt x="42333" y="28250"/>
                  <a:pt x="84667" y="4967"/>
                  <a:pt x="139700" y="734"/>
                </a:cubicBezTo>
                <a:cubicBezTo>
                  <a:pt x="194733" y="-3499"/>
                  <a:pt x="251883" y="11317"/>
                  <a:pt x="330200" y="26134"/>
                </a:cubicBezTo>
                <a:cubicBezTo>
                  <a:pt x="408517" y="40951"/>
                  <a:pt x="547158" y="68467"/>
                  <a:pt x="609600" y="89634"/>
                </a:cubicBezTo>
                <a:cubicBezTo>
                  <a:pt x="672042" y="110801"/>
                  <a:pt x="682625" y="135142"/>
                  <a:pt x="704850" y="153134"/>
                </a:cubicBezTo>
                <a:cubicBezTo>
                  <a:pt x="727075" y="171126"/>
                  <a:pt x="735012" y="184355"/>
                  <a:pt x="742950" y="19758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514" name="Полилиния 513"/>
          <p:cNvSpPr/>
          <p:nvPr/>
        </p:nvSpPr>
        <p:spPr>
          <a:xfrm>
            <a:off x="4408488" y="1200150"/>
            <a:ext cx="468312" cy="123825"/>
          </a:xfrm>
          <a:custGeom>
            <a:avLst/>
            <a:gdLst>
              <a:gd name="connsiteX0" fmla="*/ 0 w 742950"/>
              <a:gd name="connsiteY0" fmla="*/ 51534 h 197584"/>
              <a:gd name="connsiteX1" fmla="*/ 139700 w 742950"/>
              <a:gd name="connsiteY1" fmla="*/ 734 h 197584"/>
              <a:gd name="connsiteX2" fmla="*/ 330200 w 742950"/>
              <a:gd name="connsiteY2" fmla="*/ 26134 h 197584"/>
              <a:gd name="connsiteX3" fmla="*/ 609600 w 742950"/>
              <a:gd name="connsiteY3" fmla="*/ 89634 h 197584"/>
              <a:gd name="connsiteX4" fmla="*/ 704850 w 742950"/>
              <a:gd name="connsiteY4" fmla="*/ 153134 h 197584"/>
              <a:gd name="connsiteX5" fmla="*/ 742950 w 742950"/>
              <a:gd name="connsiteY5" fmla="*/ 197584 h 19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950" h="197584">
                <a:moveTo>
                  <a:pt x="0" y="51534"/>
                </a:moveTo>
                <a:cubicBezTo>
                  <a:pt x="42333" y="28250"/>
                  <a:pt x="84667" y="4967"/>
                  <a:pt x="139700" y="734"/>
                </a:cubicBezTo>
                <a:cubicBezTo>
                  <a:pt x="194733" y="-3499"/>
                  <a:pt x="251883" y="11317"/>
                  <a:pt x="330200" y="26134"/>
                </a:cubicBezTo>
                <a:cubicBezTo>
                  <a:pt x="408517" y="40951"/>
                  <a:pt x="547158" y="68467"/>
                  <a:pt x="609600" y="89634"/>
                </a:cubicBezTo>
                <a:cubicBezTo>
                  <a:pt x="672042" y="110801"/>
                  <a:pt x="682625" y="135142"/>
                  <a:pt x="704850" y="153134"/>
                </a:cubicBezTo>
                <a:cubicBezTo>
                  <a:pt x="727075" y="171126"/>
                  <a:pt x="735012" y="184355"/>
                  <a:pt x="742950" y="197584"/>
                </a:cubicBezTo>
              </a:path>
            </a:pathLst>
          </a:cu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grpSp>
        <p:nvGrpSpPr>
          <p:cNvPr id="9264" name="Группа 514"/>
          <p:cNvGrpSpPr>
            <a:grpSpLocks/>
          </p:cNvGrpSpPr>
          <p:nvPr/>
        </p:nvGrpSpPr>
        <p:grpSpPr bwMode="auto">
          <a:xfrm>
            <a:off x="3349625" y="1398588"/>
            <a:ext cx="258763" cy="190500"/>
            <a:chOff x="4108450" y="2376547"/>
            <a:chExt cx="411007" cy="304609"/>
          </a:xfrm>
        </p:grpSpPr>
        <p:grpSp>
          <p:nvGrpSpPr>
            <p:cNvPr id="9293" name="Группа 515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525" name="Полилиния 524"/>
              <p:cNvSpPr/>
              <p:nvPr/>
            </p:nvSpPr>
            <p:spPr>
              <a:xfrm>
                <a:off x="4044525" y="2841067"/>
                <a:ext cx="121032" cy="11169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26" name="Прямая соединительная линия 525"/>
              <p:cNvCxnSpPr/>
              <p:nvPr/>
            </p:nvCxnSpPr>
            <p:spPr>
              <a:xfrm rot="18900000" flipH="1">
                <a:off x="4031798" y="2950355"/>
                <a:ext cx="3553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Прямая соединительная линия 526"/>
              <p:cNvCxnSpPr/>
              <p:nvPr/>
            </p:nvCxnSpPr>
            <p:spPr>
              <a:xfrm rot="18000000" flipH="1">
                <a:off x="4086003" y="2944009"/>
                <a:ext cx="38075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Прямая соединительная линия 527"/>
              <p:cNvCxnSpPr/>
              <p:nvPr/>
            </p:nvCxnSpPr>
            <p:spPr>
              <a:xfrm rot="17100000" flipH="1">
                <a:off x="4135179" y="2914817"/>
                <a:ext cx="3553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Прямая соединительная линия 528"/>
              <p:cNvCxnSpPr/>
              <p:nvPr/>
            </p:nvCxnSpPr>
            <p:spPr>
              <a:xfrm rot="15300000" flipH="1">
                <a:off x="4164177" y="2875481"/>
                <a:ext cx="35538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Прямая соединительная линия 529"/>
              <p:cNvCxnSpPr/>
              <p:nvPr/>
            </p:nvCxnSpPr>
            <p:spPr>
              <a:xfrm rot="13500000" flipH="1">
                <a:off x="4173121" y="2825837"/>
                <a:ext cx="35301" cy="4061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94" name="Группа 516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519" name="Полилиния 518"/>
              <p:cNvSpPr/>
              <p:nvPr/>
            </p:nvSpPr>
            <p:spPr>
              <a:xfrm>
                <a:off x="4044756" y="2841583"/>
                <a:ext cx="119306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20" name="Прямая соединительная линия 519"/>
              <p:cNvCxnSpPr/>
              <p:nvPr/>
            </p:nvCxnSpPr>
            <p:spPr>
              <a:xfrm rot="18900000" flipH="1">
                <a:off x="4032919" y="2950149"/>
                <a:ext cx="35301" cy="406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Прямая соединительная линия 520"/>
              <p:cNvCxnSpPr/>
              <p:nvPr/>
            </p:nvCxnSpPr>
            <p:spPr>
              <a:xfrm rot="18000000" flipH="1">
                <a:off x="4080951" y="2945902"/>
                <a:ext cx="37823" cy="4315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Прямая соединительная линия 521"/>
              <p:cNvCxnSpPr/>
              <p:nvPr/>
            </p:nvCxnSpPr>
            <p:spPr>
              <a:xfrm rot="17100000" flipH="1">
                <a:off x="4129459" y="2916077"/>
                <a:ext cx="35301" cy="406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Прямая соединительная линия 522"/>
              <p:cNvCxnSpPr/>
              <p:nvPr/>
            </p:nvCxnSpPr>
            <p:spPr>
              <a:xfrm rot="15300000" flipH="1">
                <a:off x="4164283" y="2878526"/>
                <a:ext cx="35301" cy="406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Прямая соединительная линия 523"/>
              <p:cNvCxnSpPr/>
              <p:nvPr/>
            </p:nvCxnSpPr>
            <p:spPr>
              <a:xfrm rot="13500000" flipH="1">
                <a:off x="4171802" y="2827236"/>
                <a:ext cx="35538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8" name="Полилиния 517"/>
            <p:cNvSpPr/>
            <p:nvPr/>
          </p:nvSpPr>
          <p:spPr>
            <a:xfrm>
              <a:off x="4108450" y="2376547"/>
              <a:ext cx="345448" cy="12438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41" name="Полилиния 440"/>
          <p:cNvSpPr/>
          <p:nvPr/>
        </p:nvSpPr>
        <p:spPr>
          <a:xfrm>
            <a:off x="433388" y="1250950"/>
            <a:ext cx="4659312" cy="1919288"/>
          </a:xfrm>
          <a:custGeom>
            <a:avLst/>
            <a:gdLst>
              <a:gd name="connsiteX0" fmla="*/ 1250997 w 4686347"/>
              <a:gd name="connsiteY0" fmla="*/ 3148 h 3476130"/>
              <a:gd name="connsiteX1" fmla="*/ 1257347 w 4686347"/>
              <a:gd name="connsiteY1" fmla="*/ 72998 h 3476130"/>
              <a:gd name="connsiteX2" fmla="*/ 1320847 w 4686347"/>
              <a:gd name="connsiteY2" fmla="*/ 212698 h 3476130"/>
              <a:gd name="connsiteX3" fmla="*/ 1282747 w 4686347"/>
              <a:gd name="connsiteY3" fmla="*/ 346048 h 3476130"/>
              <a:gd name="connsiteX4" fmla="*/ 1231947 w 4686347"/>
              <a:gd name="connsiteY4" fmla="*/ 453998 h 3476130"/>
              <a:gd name="connsiteX5" fmla="*/ 1136697 w 4686347"/>
              <a:gd name="connsiteY5" fmla="*/ 536548 h 3476130"/>
              <a:gd name="connsiteX6" fmla="*/ 965247 w 4686347"/>
              <a:gd name="connsiteY6" fmla="*/ 707998 h 3476130"/>
              <a:gd name="connsiteX7" fmla="*/ 933497 w 4686347"/>
              <a:gd name="connsiteY7" fmla="*/ 822298 h 3476130"/>
              <a:gd name="connsiteX8" fmla="*/ 977947 w 4686347"/>
              <a:gd name="connsiteY8" fmla="*/ 1012798 h 3476130"/>
              <a:gd name="connsiteX9" fmla="*/ 946197 w 4686347"/>
              <a:gd name="connsiteY9" fmla="*/ 1196948 h 3476130"/>
              <a:gd name="connsiteX10" fmla="*/ 876347 w 4686347"/>
              <a:gd name="connsiteY10" fmla="*/ 1304898 h 3476130"/>
              <a:gd name="connsiteX11" fmla="*/ 781097 w 4686347"/>
              <a:gd name="connsiteY11" fmla="*/ 1368398 h 3476130"/>
              <a:gd name="connsiteX12" fmla="*/ 717597 w 4686347"/>
              <a:gd name="connsiteY12" fmla="*/ 1552548 h 3476130"/>
              <a:gd name="connsiteX13" fmla="*/ 812847 w 4686347"/>
              <a:gd name="connsiteY13" fmla="*/ 1628748 h 3476130"/>
              <a:gd name="connsiteX14" fmla="*/ 1009697 w 4686347"/>
              <a:gd name="connsiteY14" fmla="*/ 1698598 h 3476130"/>
              <a:gd name="connsiteX15" fmla="*/ 1168447 w 4686347"/>
              <a:gd name="connsiteY15" fmla="*/ 1857348 h 3476130"/>
              <a:gd name="connsiteX16" fmla="*/ 1263697 w 4686347"/>
              <a:gd name="connsiteY16" fmla="*/ 1952598 h 3476130"/>
              <a:gd name="connsiteX17" fmla="*/ 1441497 w 4686347"/>
              <a:gd name="connsiteY17" fmla="*/ 2079598 h 3476130"/>
              <a:gd name="connsiteX18" fmla="*/ 1530397 w 4686347"/>
              <a:gd name="connsiteY18" fmla="*/ 2066898 h 3476130"/>
              <a:gd name="connsiteX19" fmla="*/ 1746297 w 4686347"/>
              <a:gd name="connsiteY19" fmla="*/ 2041498 h 3476130"/>
              <a:gd name="connsiteX20" fmla="*/ 1873297 w 4686347"/>
              <a:gd name="connsiteY20" fmla="*/ 1977998 h 3476130"/>
              <a:gd name="connsiteX21" fmla="*/ 1993947 w 4686347"/>
              <a:gd name="connsiteY21" fmla="*/ 1958948 h 3476130"/>
              <a:gd name="connsiteX22" fmla="*/ 2222547 w 4686347"/>
              <a:gd name="connsiteY22" fmla="*/ 1939898 h 3476130"/>
              <a:gd name="connsiteX23" fmla="*/ 2374947 w 4686347"/>
              <a:gd name="connsiteY23" fmla="*/ 1971648 h 3476130"/>
              <a:gd name="connsiteX24" fmla="*/ 2495597 w 4686347"/>
              <a:gd name="connsiteY24" fmla="*/ 1946248 h 3476130"/>
              <a:gd name="connsiteX25" fmla="*/ 2641647 w 4686347"/>
              <a:gd name="connsiteY25" fmla="*/ 1863698 h 3476130"/>
              <a:gd name="connsiteX26" fmla="*/ 2736897 w 4686347"/>
              <a:gd name="connsiteY26" fmla="*/ 1762098 h 3476130"/>
              <a:gd name="connsiteX27" fmla="*/ 2844847 w 4686347"/>
              <a:gd name="connsiteY27" fmla="*/ 1711298 h 3476130"/>
              <a:gd name="connsiteX28" fmla="*/ 3016297 w 4686347"/>
              <a:gd name="connsiteY28" fmla="*/ 1711298 h 3476130"/>
              <a:gd name="connsiteX29" fmla="*/ 3206797 w 4686347"/>
              <a:gd name="connsiteY29" fmla="*/ 1781148 h 3476130"/>
              <a:gd name="connsiteX30" fmla="*/ 3289347 w 4686347"/>
              <a:gd name="connsiteY30" fmla="*/ 1831948 h 3476130"/>
              <a:gd name="connsiteX31" fmla="*/ 3390947 w 4686347"/>
              <a:gd name="connsiteY31" fmla="*/ 1787498 h 3476130"/>
              <a:gd name="connsiteX32" fmla="*/ 3568747 w 4686347"/>
              <a:gd name="connsiteY32" fmla="*/ 1749398 h 3476130"/>
              <a:gd name="connsiteX33" fmla="*/ 3759247 w 4686347"/>
              <a:gd name="connsiteY33" fmla="*/ 1768448 h 3476130"/>
              <a:gd name="connsiteX34" fmla="*/ 3822747 w 4686347"/>
              <a:gd name="connsiteY34" fmla="*/ 1819248 h 3476130"/>
              <a:gd name="connsiteX35" fmla="*/ 4032297 w 4686347"/>
              <a:gd name="connsiteY35" fmla="*/ 1920848 h 3476130"/>
              <a:gd name="connsiteX36" fmla="*/ 4159297 w 4686347"/>
              <a:gd name="connsiteY36" fmla="*/ 1952598 h 3476130"/>
              <a:gd name="connsiteX37" fmla="*/ 4279947 w 4686347"/>
              <a:gd name="connsiteY37" fmla="*/ 1901798 h 3476130"/>
              <a:gd name="connsiteX38" fmla="*/ 4337097 w 4686347"/>
              <a:gd name="connsiteY38" fmla="*/ 2003398 h 3476130"/>
              <a:gd name="connsiteX39" fmla="*/ 4445047 w 4686347"/>
              <a:gd name="connsiteY39" fmla="*/ 2016098 h 3476130"/>
              <a:gd name="connsiteX40" fmla="*/ 4603797 w 4686347"/>
              <a:gd name="connsiteY40" fmla="*/ 2162148 h 3476130"/>
              <a:gd name="connsiteX41" fmla="*/ 4667297 w 4686347"/>
              <a:gd name="connsiteY41" fmla="*/ 2244698 h 3476130"/>
              <a:gd name="connsiteX42" fmla="*/ 4686347 w 4686347"/>
              <a:gd name="connsiteY42" fmla="*/ 2416148 h 3476130"/>
              <a:gd name="connsiteX43" fmla="*/ 4660947 w 4686347"/>
              <a:gd name="connsiteY43" fmla="*/ 2555848 h 3476130"/>
              <a:gd name="connsiteX44" fmla="*/ 4572047 w 4686347"/>
              <a:gd name="connsiteY44" fmla="*/ 2752698 h 3476130"/>
              <a:gd name="connsiteX45" fmla="*/ 4387897 w 4686347"/>
              <a:gd name="connsiteY45" fmla="*/ 3019398 h 3476130"/>
              <a:gd name="connsiteX46" fmla="*/ 4133897 w 4686347"/>
              <a:gd name="connsiteY46" fmla="*/ 3190848 h 3476130"/>
              <a:gd name="connsiteX47" fmla="*/ 3860847 w 4686347"/>
              <a:gd name="connsiteY47" fmla="*/ 3317848 h 3476130"/>
              <a:gd name="connsiteX48" fmla="*/ 3403647 w 4686347"/>
              <a:gd name="connsiteY48" fmla="*/ 3400398 h 3476130"/>
              <a:gd name="connsiteX49" fmla="*/ 3009947 w 4686347"/>
              <a:gd name="connsiteY49" fmla="*/ 3463898 h 3476130"/>
              <a:gd name="connsiteX50" fmla="*/ 2616247 w 4686347"/>
              <a:gd name="connsiteY50" fmla="*/ 3463898 h 3476130"/>
              <a:gd name="connsiteX51" fmla="*/ 1860597 w 4686347"/>
              <a:gd name="connsiteY51" fmla="*/ 3470248 h 3476130"/>
              <a:gd name="connsiteX52" fmla="*/ 1384347 w 4686347"/>
              <a:gd name="connsiteY52" fmla="*/ 3368648 h 3476130"/>
              <a:gd name="connsiteX53" fmla="*/ 825547 w 4686347"/>
              <a:gd name="connsiteY53" fmla="*/ 3203548 h 3476130"/>
              <a:gd name="connsiteX54" fmla="*/ 431847 w 4686347"/>
              <a:gd name="connsiteY54" fmla="*/ 2854298 h 3476130"/>
              <a:gd name="connsiteX55" fmla="*/ 146097 w 4686347"/>
              <a:gd name="connsiteY55" fmla="*/ 2390748 h 3476130"/>
              <a:gd name="connsiteX56" fmla="*/ 47 w 4686347"/>
              <a:gd name="connsiteY56" fmla="*/ 1558898 h 3476130"/>
              <a:gd name="connsiteX57" fmla="*/ 133397 w 4686347"/>
              <a:gd name="connsiteY57" fmla="*/ 981048 h 3476130"/>
              <a:gd name="connsiteX58" fmla="*/ 400097 w 4686347"/>
              <a:gd name="connsiteY58" fmla="*/ 574648 h 3476130"/>
              <a:gd name="connsiteX59" fmla="*/ 660447 w 4686347"/>
              <a:gd name="connsiteY59" fmla="*/ 244448 h 3476130"/>
              <a:gd name="connsiteX60" fmla="*/ 1092247 w 4686347"/>
              <a:gd name="connsiteY60" fmla="*/ 34898 h 3476130"/>
              <a:gd name="connsiteX61" fmla="*/ 1250997 w 4686347"/>
              <a:gd name="connsiteY61" fmla="*/ 3148 h 3476130"/>
              <a:gd name="connsiteX0" fmla="*/ 1250997 w 4686347"/>
              <a:gd name="connsiteY0" fmla="*/ 3148 h 3476130"/>
              <a:gd name="connsiteX1" fmla="*/ 1257347 w 4686347"/>
              <a:gd name="connsiteY1" fmla="*/ 72998 h 3476130"/>
              <a:gd name="connsiteX2" fmla="*/ 1320847 w 4686347"/>
              <a:gd name="connsiteY2" fmla="*/ 212698 h 3476130"/>
              <a:gd name="connsiteX3" fmla="*/ 1282747 w 4686347"/>
              <a:gd name="connsiteY3" fmla="*/ 346048 h 3476130"/>
              <a:gd name="connsiteX4" fmla="*/ 1231947 w 4686347"/>
              <a:gd name="connsiteY4" fmla="*/ 453998 h 3476130"/>
              <a:gd name="connsiteX5" fmla="*/ 1136697 w 4686347"/>
              <a:gd name="connsiteY5" fmla="*/ 536548 h 3476130"/>
              <a:gd name="connsiteX6" fmla="*/ 965247 w 4686347"/>
              <a:gd name="connsiteY6" fmla="*/ 707998 h 3476130"/>
              <a:gd name="connsiteX7" fmla="*/ 933497 w 4686347"/>
              <a:gd name="connsiteY7" fmla="*/ 822298 h 3476130"/>
              <a:gd name="connsiteX8" fmla="*/ 977947 w 4686347"/>
              <a:gd name="connsiteY8" fmla="*/ 1012798 h 3476130"/>
              <a:gd name="connsiteX9" fmla="*/ 946197 w 4686347"/>
              <a:gd name="connsiteY9" fmla="*/ 1196948 h 3476130"/>
              <a:gd name="connsiteX10" fmla="*/ 876347 w 4686347"/>
              <a:gd name="connsiteY10" fmla="*/ 1304898 h 3476130"/>
              <a:gd name="connsiteX11" fmla="*/ 781097 w 4686347"/>
              <a:gd name="connsiteY11" fmla="*/ 1368398 h 3476130"/>
              <a:gd name="connsiteX12" fmla="*/ 717597 w 4686347"/>
              <a:gd name="connsiteY12" fmla="*/ 1552548 h 3476130"/>
              <a:gd name="connsiteX13" fmla="*/ 812847 w 4686347"/>
              <a:gd name="connsiteY13" fmla="*/ 1628748 h 3476130"/>
              <a:gd name="connsiteX14" fmla="*/ 1009697 w 4686347"/>
              <a:gd name="connsiteY14" fmla="*/ 1698598 h 3476130"/>
              <a:gd name="connsiteX15" fmla="*/ 1168447 w 4686347"/>
              <a:gd name="connsiteY15" fmla="*/ 1857348 h 3476130"/>
              <a:gd name="connsiteX16" fmla="*/ 1263697 w 4686347"/>
              <a:gd name="connsiteY16" fmla="*/ 1952598 h 3476130"/>
              <a:gd name="connsiteX17" fmla="*/ 1441497 w 4686347"/>
              <a:gd name="connsiteY17" fmla="*/ 2079598 h 3476130"/>
              <a:gd name="connsiteX18" fmla="*/ 1530397 w 4686347"/>
              <a:gd name="connsiteY18" fmla="*/ 2066898 h 3476130"/>
              <a:gd name="connsiteX19" fmla="*/ 1746297 w 4686347"/>
              <a:gd name="connsiteY19" fmla="*/ 2041498 h 3476130"/>
              <a:gd name="connsiteX20" fmla="*/ 1873297 w 4686347"/>
              <a:gd name="connsiteY20" fmla="*/ 1977998 h 3476130"/>
              <a:gd name="connsiteX21" fmla="*/ 1993947 w 4686347"/>
              <a:gd name="connsiteY21" fmla="*/ 1958948 h 3476130"/>
              <a:gd name="connsiteX22" fmla="*/ 2222547 w 4686347"/>
              <a:gd name="connsiteY22" fmla="*/ 1939898 h 3476130"/>
              <a:gd name="connsiteX23" fmla="*/ 2374947 w 4686347"/>
              <a:gd name="connsiteY23" fmla="*/ 1971648 h 3476130"/>
              <a:gd name="connsiteX24" fmla="*/ 2495597 w 4686347"/>
              <a:gd name="connsiteY24" fmla="*/ 1946248 h 3476130"/>
              <a:gd name="connsiteX25" fmla="*/ 2641647 w 4686347"/>
              <a:gd name="connsiteY25" fmla="*/ 1863698 h 3476130"/>
              <a:gd name="connsiteX26" fmla="*/ 2736897 w 4686347"/>
              <a:gd name="connsiteY26" fmla="*/ 1762098 h 3476130"/>
              <a:gd name="connsiteX27" fmla="*/ 2844847 w 4686347"/>
              <a:gd name="connsiteY27" fmla="*/ 1711298 h 3476130"/>
              <a:gd name="connsiteX28" fmla="*/ 3016297 w 4686347"/>
              <a:gd name="connsiteY28" fmla="*/ 1711298 h 3476130"/>
              <a:gd name="connsiteX29" fmla="*/ 3206797 w 4686347"/>
              <a:gd name="connsiteY29" fmla="*/ 1781148 h 3476130"/>
              <a:gd name="connsiteX30" fmla="*/ 3289347 w 4686347"/>
              <a:gd name="connsiteY30" fmla="*/ 1831948 h 3476130"/>
              <a:gd name="connsiteX31" fmla="*/ 3390947 w 4686347"/>
              <a:gd name="connsiteY31" fmla="*/ 1787498 h 3476130"/>
              <a:gd name="connsiteX32" fmla="*/ 3568747 w 4686347"/>
              <a:gd name="connsiteY32" fmla="*/ 1749398 h 3476130"/>
              <a:gd name="connsiteX33" fmla="*/ 3759247 w 4686347"/>
              <a:gd name="connsiteY33" fmla="*/ 1768448 h 3476130"/>
              <a:gd name="connsiteX34" fmla="*/ 3822747 w 4686347"/>
              <a:gd name="connsiteY34" fmla="*/ 1819248 h 3476130"/>
              <a:gd name="connsiteX35" fmla="*/ 4032297 w 4686347"/>
              <a:gd name="connsiteY35" fmla="*/ 1920848 h 3476130"/>
              <a:gd name="connsiteX36" fmla="*/ 4159297 w 4686347"/>
              <a:gd name="connsiteY36" fmla="*/ 1952598 h 3476130"/>
              <a:gd name="connsiteX37" fmla="*/ 4279947 w 4686347"/>
              <a:gd name="connsiteY37" fmla="*/ 1901798 h 3476130"/>
              <a:gd name="connsiteX38" fmla="*/ 4337097 w 4686347"/>
              <a:gd name="connsiteY38" fmla="*/ 2003398 h 3476130"/>
              <a:gd name="connsiteX39" fmla="*/ 4445047 w 4686347"/>
              <a:gd name="connsiteY39" fmla="*/ 2016098 h 3476130"/>
              <a:gd name="connsiteX40" fmla="*/ 4603797 w 4686347"/>
              <a:gd name="connsiteY40" fmla="*/ 2162148 h 3476130"/>
              <a:gd name="connsiteX41" fmla="*/ 4667297 w 4686347"/>
              <a:gd name="connsiteY41" fmla="*/ 2244698 h 3476130"/>
              <a:gd name="connsiteX42" fmla="*/ 4686347 w 4686347"/>
              <a:gd name="connsiteY42" fmla="*/ 2416148 h 3476130"/>
              <a:gd name="connsiteX43" fmla="*/ 4660947 w 4686347"/>
              <a:gd name="connsiteY43" fmla="*/ 2555848 h 3476130"/>
              <a:gd name="connsiteX44" fmla="*/ 4572047 w 4686347"/>
              <a:gd name="connsiteY44" fmla="*/ 2752698 h 3476130"/>
              <a:gd name="connsiteX45" fmla="*/ 4387897 w 4686347"/>
              <a:gd name="connsiteY45" fmla="*/ 3019398 h 3476130"/>
              <a:gd name="connsiteX46" fmla="*/ 4352972 w 4686347"/>
              <a:gd name="connsiteY46" fmla="*/ 3181323 h 3476130"/>
              <a:gd name="connsiteX47" fmla="*/ 3860847 w 4686347"/>
              <a:gd name="connsiteY47" fmla="*/ 3317848 h 3476130"/>
              <a:gd name="connsiteX48" fmla="*/ 3403647 w 4686347"/>
              <a:gd name="connsiteY48" fmla="*/ 3400398 h 3476130"/>
              <a:gd name="connsiteX49" fmla="*/ 3009947 w 4686347"/>
              <a:gd name="connsiteY49" fmla="*/ 3463898 h 3476130"/>
              <a:gd name="connsiteX50" fmla="*/ 2616247 w 4686347"/>
              <a:gd name="connsiteY50" fmla="*/ 3463898 h 3476130"/>
              <a:gd name="connsiteX51" fmla="*/ 1860597 w 4686347"/>
              <a:gd name="connsiteY51" fmla="*/ 3470248 h 3476130"/>
              <a:gd name="connsiteX52" fmla="*/ 1384347 w 4686347"/>
              <a:gd name="connsiteY52" fmla="*/ 3368648 h 3476130"/>
              <a:gd name="connsiteX53" fmla="*/ 825547 w 4686347"/>
              <a:gd name="connsiteY53" fmla="*/ 3203548 h 3476130"/>
              <a:gd name="connsiteX54" fmla="*/ 431847 w 4686347"/>
              <a:gd name="connsiteY54" fmla="*/ 2854298 h 3476130"/>
              <a:gd name="connsiteX55" fmla="*/ 146097 w 4686347"/>
              <a:gd name="connsiteY55" fmla="*/ 2390748 h 3476130"/>
              <a:gd name="connsiteX56" fmla="*/ 47 w 4686347"/>
              <a:gd name="connsiteY56" fmla="*/ 1558898 h 3476130"/>
              <a:gd name="connsiteX57" fmla="*/ 133397 w 4686347"/>
              <a:gd name="connsiteY57" fmla="*/ 981048 h 3476130"/>
              <a:gd name="connsiteX58" fmla="*/ 400097 w 4686347"/>
              <a:gd name="connsiteY58" fmla="*/ 574648 h 3476130"/>
              <a:gd name="connsiteX59" fmla="*/ 660447 w 4686347"/>
              <a:gd name="connsiteY59" fmla="*/ 244448 h 3476130"/>
              <a:gd name="connsiteX60" fmla="*/ 1092247 w 4686347"/>
              <a:gd name="connsiteY60" fmla="*/ 34898 h 3476130"/>
              <a:gd name="connsiteX61" fmla="*/ 1250997 w 4686347"/>
              <a:gd name="connsiteY61" fmla="*/ 3148 h 3476130"/>
              <a:gd name="connsiteX0" fmla="*/ 1250997 w 4853345"/>
              <a:gd name="connsiteY0" fmla="*/ 3148 h 3476130"/>
              <a:gd name="connsiteX1" fmla="*/ 1257347 w 4853345"/>
              <a:gd name="connsiteY1" fmla="*/ 72998 h 3476130"/>
              <a:gd name="connsiteX2" fmla="*/ 1320847 w 4853345"/>
              <a:gd name="connsiteY2" fmla="*/ 212698 h 3476130"/>
              <a:gd name="connsiteX3" fmla="*/ 1282747 w 4853345"/>
              <a:gd name="connsiteY3" fmla="*/ 346048 h 3476130"/>
              <a:gd name="connsiteX4" fmla="*/ 1231947 w 4853345"/>
              <a:gd name="connsiteY4" fmla="*/ 453998 h 3476130"/>
              <a:gd name="connsiteX5" fmla="*/ 1136697 w 4853345"/>
              <a:gd name="connsiteY5" fmla="*/ 536548 h 3476130"/>
              <a:gd name="connsiteX6" fmla="*/ 965247 w 4853345"/>
              <a:gd name="connsiteY6" fmla="*/ 707998 h 3476130"/>
              <a:gd name="connsiteX7" fmla="*/ 933497 w 4853345"/>
              <a:gd name="connsiteY7" fmla="*/ 822298 h 3476130"/>
              <a:gd name="connsiteX8" fmla="*/ 977947 w 4853345"/>
              <a:gd name="connsiteY8" fmla="*/ 1012798 h 3476130"/>
              <a:gd name="connsiteX9" fmla="*/ 946197 w 4853345"/>
              <a:gd name="connsiteY9" fmla="*/ 1196948 h 3476130"/>
              <a:gd name="connsiteX10" fmla="*/ 876347 w 4853345"/>
              <a:gd name="connsiteY10" fmla="*/ 1304898 h 3476130"/>
              <a:gd name="connsiteX11" fmla="*/ 781097 w 4853345"/>
              <a:gd name="connsiteY11" fmla="*/ 1368398 h 3476130"/>
              <a:gd name="connsiteX12" fmla="*/ 717597 w 4853345"/>
              <a:gd name="connsiteY12" fmla="*/ 1552548 h 3476130"/>
              <a:gd name="connsiteX13" fmla="*/ 812847 w 4853345"/>
              <a:gd name="connsiteY13" fmla="*/ 1628748 h 3476130"/>
              <a:gd name="connsiteX14" fmla="*/ 1009697 w 4853345"/>
              <a:gd name="connsiteY14" fmla="*/ 1698598 h 3476130"/>
              <a:gd name="connsiteX15" fmla="*/ 1168447 w 4853345"/>
              <a:gd name="connsiteY15" fmla="*/ 1857348 h 3476130"/>
              <a:gd name="connsiteX16" fmla="*/ 1263697 w 4853345"/>
              <a:gd name="connsiteY16" fmla="*/ 1952598 h 3476130"/>
              <a:gd name="connsiteX17" fmla="*/ 1441497 w 4853345"/>
              <a:gd name="connsiteY17" fmla="*/ 2079598 h 3476130"/>
              <a:gd name="connsiteX18" fmla="*/ 1530397 w 4853345"/>
              <a:gd name="connsiteY18" fmla="*/ 2066898 h 3476130"/>
              <a:gd name="connsiteX19" fmla="*/ 1746297 w 4853345"/>
              <a:gd name="connsiteY19" fmla="*/ 2041498 h 3476130"/>
              <a:gd name="connsiteX20" fmla="*/ 1873297 w 4853345"/>
              <a:gd name="connsiteY20" fmla="*/ 1977998 h 3476130"/>
              <a:gd name="connsiteX21" fmla="*/ 1993947 w 4853345"/>
              <a:gd name="connsiteY21" fmla="*/ 1958948 h 3476130"/>
              <a:gd name="connsiteX22" fmla="*/ 2222547 w 4853345"/>
              <a:gd name="connsiteY22" fmla="*/ 1939898 h 3476130"/>
              <a:gd name="connsiteX23" fmla="*/ 2374947 w 4853345"/>
              <a:gd name="connsiteY23" fmla="*/ 1971648 h 3476130"/>
              <a:gd name="connsiteX24" fmla="*/ 2495597 w 4853345"/>
              <a:gd name="connsiteY24" fmla="*/ 1946248 h 3476130"/>
              <a:gd name="connsiteX25" fmla="*/ 2641647 w 4853345"/>
              <a:gd name="connsiteY25" fmla="*/ 1863698 h 3476130"/>
              <a:gd name="connsiteX26" fmla="*/ 2736897 w 4853345"/>
              <a:gd name="connsiteY26" fmla="*/ 1762098 h 3476130"/>
              <a:gd name="connsiteX27" fmla="*/ 2844847 w 4853345"/>
              <a:gd name="connsiteY27" fmla="*/ 1711298 h 3476130"/>
              <a:gd name="connsiteX28" fmla="*/ 3016297 w 4853345"/>
              <a:gd name="connsiteY28" fmla="*/ 1711298 h 3476130"/>
              <a:gd name="connsiteX29" fmla="*/ 3206797 w 4853345"/>
              <a:gd name="connsiteY29" fmla="*/ 1781148 h 3476130"/>
              <a:gd name="connsiteX30" fmla="*/ 3289347 w 4853345"/>
              <a:gd name="connsiteY30" fmla="*/ 1831948 h 3476130"/>
              <a:gd name="connsiteX31" fmla="*/ 3390947 w 4853345"/>
              <a:gd name="connsiteY31" fmla="*/ 1787498 h 3476130"/>
              <a:gd name="connsiteX32" fmla="*/ 3568747 w 4853345"/>
              <a:gd name="connsiteY32" fmla="*/ 1749398 h 3476130"/>
              <a:gd name="connsiteX33" fmla="*/ 3759247 w 4853345"/>
              <a:gd name="connsiteY33" fmla="*/ 1768448 h 3476130"/>
              <a:gd name="connsiteX34" fmla="*/ 3822747 w 4853345"/>
              <a:gd name="connsiteY34" fmla="*/ 1819248 h 3476130"/>
              <a:gd name="connsiteX35" fmla="*/ 4032297 w 4853345"/>
              <a:gd name="connsiteY35" fmla="*/ 1920848 h 3476130"/>
              <a:gd name="connsiteX36" fmla="*/ 4159297 w 4853345"/>
              <a:gd name="connsiteY36" fmla="*/ 1952598 h 3476130"/>
              <a:gd name="connsiteX37" fmla="*/ 4279947 w 4853345"/>
              <a:gd name="connsiteY37" fmla="*/ 1901798 h 3476130"/>
              <a:gd name="connsiteX38" fmla="*/ 4337097 w 4853345"/>
              <a:gd name="connsiteY38" fmla="*/ 2003398 h 3476130"/>
              <a:gd name="connsiteX39" fmla="*/ 4445047 w 4853345"/>
              <a:gd name="connsiteY39" fmla="*/ 2016098 h 3476130"/>
              <a:gd name="connsiteX40" fmla="*/ 4603797 w 4853345"/>
              <a:gd name="connsiteY40" fmla="*/ 2162148 h 3476130"/>
              <a:gd name="connsiteX41" fmla="*/ 4667297 w 4853345"/>
              <a:gd name="connsiteY41" fmla="*/ 2244698 h 3476130"/>
              <a:gd name="connsiteX42" fmla="*/ 4686347 w 4853345"/>
              <a:gd name="connsiteY42" fmla="*/ 2416148 h 3476130"/>
              <a:gd name="connsiteX43" fmla="*/ 4660947 w 4853345"/>
              <a:gd name="connsiteY43" fmla="*/ 2555848 h 3476130"/>
              <a:gd name="connsiteX44" fmla="*/ 4572047 w 4853345"/>
              <a:gd name="connsiteY44" fmla="*/ 2752698 h 3476130"/>
              <a:gd name="connsiteX45" fmla="*/ 4387897 w 4853345"/>
              <a:gd name="connsiteY45" fmla="*/ 3019398 h 3476130"/>
              <a:gd name="connsiteX46" fmla="*/ 4853286 w 4853345"/>
              <a:gd name="connsiteY46" fmla="*/ 3011996 h 3476130"/>
              <a:gd name="connsiteX47" fmla="*/ 4352972 w 4853345"/>
              <a:gd name="connsiteY47" fmla="*/ 3181323 h 3476130"/>
              <a:gd name="connsiteX48" fmla="*/ 3860847 w 4853345"/>
              <a:gd name="connsiteY48" fmla="*/ 3317848 h 3476130"/>
              <a:gd name="connsiteX49" fmla="*/ 3403647 w 4853345"/>
              <a:gd name="connsiteY49" fmla="*/ 3400398 h 3476130"/>
              <a:gd name="connsiteX50" fmla="*/ 3009947 w 4853345"/>
              <a:gd name="connsiteY50" fmla="*/ 3463898 h 3476130"/>
              <a:gd name="connsiteX51" fmla="*/ 2616247 w 4853345"/>
              <a:gd name="connsiteY51" fmla="*/ 3463898 h 3476130"/>
              <a:gd name="connsiteX52" fmla="*/ 1860597 w 4853345"/>
              <a:gd name="connsiteY52" fmla="*/ 3470248 h 3476130"/>
              <a:gd name="connsiteX53" fmla="*/ 1384347 w 4853345"/>
              <a:gd name="connsiteY53" fmla="*/ 3368648 h 3476130"/>
              <a:gd name="connsiteX54" fmla="*/ 825547 w 4853345"/>
              <a:gd name="connsiteY54" fmla="*/ 3203548 h 3476130"/>
              <a:gd name="connsiteX55" fmla="*/ 431847 w 4853345"/>
              <a:gd name="connsiteY55" fmla="*/ 2854298 h 3476130"/>
              <a:gd name="connsiteX56" fmla="*/ 146097 w 4853345"/>
              <a:gd name="connsiteY56" fmla="*/ 2390748 h 3476130"/>
              <a:gd name="connsiteX57" fmla="*/ 47 w 4853345"/>
              <a:gd name="connsiteY57" fmla="*/ 1558898 h 3476130"/>
              <a:gd name="connsiteX58" fmla="*/ 133397 w 4853345"/>
              <a:gd name="connsiteY58" fmla="*/ 981048 h 3476130"/>
              <a:gd name="connsiteX59" fmla="*/ 400097 w 4853345"/>
              <a:gd name="connsiteY59" fmla="*/ 574648 h 3476130"/>
              <a:gd name="connsiteX60" fmla="*/ 660447 w 4853345"/>
              <a:gd name="connsiteY60" fmla="*/ 244448 h 3476130"/>
              <a:gd name="connsiteX61" fmla="*/ 1092247 w 4853345"/>
              <a:gd name="connsiteY61" fmla="*/ 34898 h 3476130"/>
              <a:gd name="connsiteX62" fmla="*/ 1250997 w 4853345"/>
              <a:gd name="connsiteY62" fmla="*/ 3148 h 3476130"/>
              <a:gd name="connsiteX0" fmla="*/ 1250997 w 5253422"/>
              <a:gd name="connsiteY0" fmla="*/ 3148 h 3476130"/>
              <a:gd name="connsiteX1" fmla="*/ 1257347 w 5253422"/>
              <a:gd name="connsiteY1" fmla="*/ 72998 h 3476130"/>
              <a:gd name="connsiteX2" fmla="*/ 1320847 w 5253422"/>
              <a:gd name="connsiteY2" fmla="*/ 212698 h 3476130"/>
              <a:gd name="connsiteX3" fmla="*/ 1282747 w 5253422"/>
              <a:gd name="connsiteY3" fmla="*/ 346048 h 3476130"/>
              <a:gd name="connsiteX4" fmla="*/ 1231947 w 5253422"/>
              <a:gd name="connsiteY4" fmla="*/ 453998 h 3476130"/>
              <a:gd name="connsiteX5" fmla="*/ 1136697 w 5253422"/>
              <a:gd name="connsiteY5" fmla="*/ 536548 h 3476130"/>
              <a:gd name="connsiteX6" fmla="*/ 965247 w 5253422"/>
              <a:gd name="connsiteY6" fmla="*/ 707998 h 3476130"/>
              <a:gd name="connsiteX7" fmla="*/ 933497 w 5253422"/>
              <a:gd name="connsiteY7" fmla="*/ 822298 h 3476130"/>
              <a:gd name="connsiteX8" fmla="*/ 977947 w 5253422"/>
              <a:gd name="connsiteY8" fmla="*/ 1012798 h 3476130"/>
              <a:gd name="connsiteX9" fmla="*/ 946197 w 5253422"/>
              <a:gd name="connsiteY9" fmla="*/ 1196948 h 3476130"/>
              <a:gd name="connsiteX10" fmla="*/ 876347 w 5253422"/>
              <a:gd name="connsiteY10" fmla="*/ 1304898 h 3476130"/>
              <a:gd name="connsiteX11" fmla="*/ 781097 w 5253422"/>
              <a:gd name="connsiteY11" fmla="*/ 1368398 h 3476130"/>
              <a:gd name="connsiteX12" fmla="*/ 717597 w 5253422"/>
              <a:gd name="connsiteY12" fmla="*/ 1552548 h 3476130"/>
              <a:gd name="connsiteX13" fmla="*/ 812847 w 5253422"/>
              <a:gd name="connsiteY13" fmla="*/ 1628748 h 3476130"/>
              <a:gd name="connsiteX14" fmla="*/ 1009697 w 5253422"/>
              <a:gd name="connsiteY14" fmla="*/ 1698598 h 3476130"/>
              <a:gd name="connsiteX15" fmla="*/ 1168447 w 5253422"/>
              <a:gd name="connsiteY15" fmla="*/ 1857348 h 3476130"/>
              <a:gd name="connsiteX16" fmla="*/ 1263697 w 5253422"/>
              <a:gd name="connsiteY16" fmla="*/ 1952598 h 3476130"/>
              <a:gd name="connsiteX17" fmla="*/ 1441497 w 5253422"/>
              <a:gd name="connsiteY17" fmla="*/ 2079598 h 3476130"/>
              <a:gd name="connsiteX18" fmla="*/ 1530397 w 5253422"/>
              <a:gd name="connsiteY18" fmla="*/ 2066898 h 3476130"/>
              <a:gd name="connsiteX19" fmla="*/ 1746297 w 5253422"/>
              <a:gd name="connsiteY19" fmla="*/ 2041498 h 3476130"/>
              <a:gd name="connsiteX20" fmla="*/ 1873297 w 5253422"/>
              <a:gd name="connsiteY20" fmla="*/ 1977998 h 3476130"/>
              <a:gd name="connsiteX21" fmla="*/ 1993947 w 5253422"/>
              <a:gd name="connsiteY21" fmla="*/ 1958948 h 3476130"/>
              <a:gd name="connsiteX22" fmla="*/ 2222547 w 5253422"/>
              <a:gd name="connsiteY22" fmla="*/ 1939898 h 3476130"/>
              <a:gd name="connsiteX23" fmla="*/ 2374947 w 5253422"/>
              <a:gd name="connsiteY23" fmla="*/ 1971648 h 3476130"/>
              <a:gd name="connsiteX24" fmla="*/ 2495597 w 5253422"/>
              <a:gd name="connsiteY24" fmla="*/ 1946248 h 3476130"/>
              <a:gd name="connsiteX25" fmla="*/ 2641647 w 5253422"/>
              <a:gd name="connsiteY25" fmla="*/ 1863698 h 3476130"/>
              <a:gd name="connsiteX26" fmla="*/ 2736897 w 5253422"/>
              <a:gd name="connsiteY26" fmla="*/ 1762098 h 3476130"/>
              <a:gd name="connsiteX27" fmla="*/ 2844847 w 5253422"/>
              <a:gd name="connsiteY27" fmla="*/ 1711298 h 3476130"/>
              <a:gd name="connsiteX28" fmla="*/ 3016297 w 5253422"/>
              <a:gd name="connsiteY28" fmla="*/ 1711298 h 3476130"/>
              <a:gd name="connsiteX29" fmla="*/ 3206797 w 5253422"/>
              <a:gd name="connsiteY29" fmla="*/ 1781148 h 3476130"/>
              <a:gd name="connsiteX30" fmla="*/ 3289347 w 5253422"/>
              <a:gd name="connsiteY30" fmla="*/ 1831948 h 3476130"/>
              <a:gd name="connsiteX31" fmla="*/ 3390947 w 5253422"/>
              <a:gd name="connsiteY31" fmla="*/ 1787498 h 3476130"/>
              <a:gd name="connsiteX32" fmla="*/ 3568747 w 5253422"/>
              <a:gd name="connsiteY32" fmla="*/ 1749398 h 3476130"/>
              <a:gd name="connsiteX33" fmla="*/ 3759247 w 5253422"/>
              <a:gd name="connsiteY33" fmla="*/ 1768448 h 3476130"/>
              <a:gd name="connsiteX34" fmla="*/ 3822747 w 5253422"/>
              <a:gd name="connsiteY34" fmla="*/ 1819248 h 3476130"/>
              <a:gd name="connsiteX35" fmla="*/ 4032297 w 5253422"/>
              <a:gd name="connsiteY35" fmla="*/ 1920848 h 3476130"/>
              <a:gd name="connsiteX36" fmla="*/ 4159297 w 5253422"/>
              <a:gd name="connsiteY36" fmla="*/ 1952598 h 3476130"/>
              <a:gd name="connsiteX37" fmla="*/ 4279947 w 5253422"/>
              <a:gd name="connsiteY37" fmla="*/ 1901798 h 3476130"/>
              <a:gd name="connsiteX38" fmla="*/ 4337097 w 5253422"/>
              <a:gd name="connsiteY38" fmla="*/ 2003398 h 3476130"/>
              <a:gd name="connsiteX39" fmla="*/ 4445047 w 5253422"/>
              <a:gd name="connsiteY39" fmla="*/ 2016098 h 3476130"/>
              <a:gd name="connsiteX40" fmla="*/ 4603797 w 5253422"/>
              <a:gd name="connsiteY40" fmla="*/ 2162148 h 3476130"/>
              <a:gd name="connsiteX41" fmla="*/ 4667297 w 5253422"/>
              <a:gd name="connsiteY41" fmla="*/ 2244698 h 3476130"/>
              <a:gd name="connsiteX42" fmla="*/ 4686347 w 5253422"/>
              <a:gd name="connsiteY42" fmla="*/ 2416148 h 3476130"/>
              <a:gd name="connsiteX43" fmla="*/ 4660947 w 5253422"/>
              <a:gd name="connsiteY43" fmla="*/ 2555848 h 3476130"/>
              <a:gd name="connsiteX44" fmla="*/ 4572047 w 5253422"/>
              <a:gd name="connsiteY44" fmla="*/ 2752698 h 3476130"/>
              <a:gd name="connsiteX45" fmla="*/ 5249910 w 5253422"/>
              <a:gd name="connsiteY45" fmla="*/ 2852711 h 3476130"/>
              <a:gd name="connsiteX46" fmla="*/ 4853286 w 5253422"/>
              <a:gd name="connsiteY46" fmla="*/ 3011996 h 3476130"/>
              <a:gd name="connsiteX47" fmla="*/ 4352972 w 5253422"/>
              <a:gd name="connsiteY47" fmla="*/ 3181323 h 3476130"/>
              <a:gd name="connsiteX48" fmla="*/ 3860847 w 5253422"/>
              <a:gd name="connsiteY48" fmla="*/ 3317848 h 3476130"/>
              <a:gd name="connsiteX49" fmla="*/ 3403647 w 5253422"/>
              <a:gd name="connsiteY49" fmla="*/ 3400398 h 3476130"/>
              <a:gd name="connsiteX50" fmla="*/ 3009947 w 5253422"/>
              <a:gd name="connsiteY50" fmla="*/ 3463898 h 3476130"/>
              <a:gd name="connsiteX51" fmla="*/ 2616247 w 5253422"/>
              <a:gd name="connsiteY51" fmla="*/ 3463898 h 3476130"/>
              <a:gd name="connsiteX52" fmla="*/ 1860597 w 5253422"/>
              <a:gd name="connsiteY52" fmla="*/ 3470248 h 3476130"/>
              <a:gd name="connsiteX53" fmla="*/ 1384347 w 5253422"/>
              <a:gd name="connsiteY53" fmla="*/ 3368648 h 3476130"/>
              <a:gd name="connsiteX54" fmla="*/ 825547 w 5253422"/>
              <a:gd name="connsiteY54" fmla="*/ 3203548 h 3476130"/>
              <a:gd name="connsiteX55" fmla="*/ 431847 w 5253422"/>
              <a:gd name="connsiteY55" fmla="*/ 2854298 h 3476130"/>
              <a:gd name="connsiteX56" fmla="*/ 146097 w 5253422"/>
              <a:gd name="connsiteY56" fmla="*/ 2390748 h 3476130"/>
              <a:gd name="connsiteX57" fmla="*/ 47 w 5253422"/>
              <a:gd name="connsiteY57" fmla="*/ 1558898 h 3476130"/>
              <a:gd name="connsiteX58" fmla="*/ 133397 w 5253422"/>
              <a:gd name="connsiteY58" fmla="*/ 981048 h 3476130"/>
              <a:gd name="connsiteX59" fmla="*/ 400097 w 5253422"/>
              <a:gd name="connsiteY59" fmla="*/ 574648 h 3476130"/>
              <a:gd name="connsiteX60" fmla="*/ 660447 w 5253422"/>
              <a:gd name="connsiteY60" fmla="*/ 244448 h 3476130"/>
              <a:gd name="connsiteX61" fmla="*/ 1092247 w 5253422"/>
              <a:gd name="connsiteY61" fmla="*/ 34898 h 3476130"/>
              <a:gd name="connsiteX62" fmla="*/ 1250997 w 5253422"/>
              <a:gd name="connsiteY62" fmla="*/ 3148 h 3476130"/>
              <a:gd name="connsiteX0" fmla="*/ 1250997 w 5254902"/>
              <a:gd name="connsiteY0" fmla="*/ 3148 h 3476130"/>
              <a:gd name="connsiteX1" fmla="*/ 1257347 w 5254902"/>
              <a:gd name="connsiteY1" fmla="*/ 72998 h 3476130"/>
              <a:gd name="connsiteX2" fmla="*/ 1320847 w 5254902"/>
              <a:gd name="connsiteY2" fmla="*/ 212698 h 3476130"/>
              <a:gd name="connsiteX3" fmla="*/ 1282747 w 5254902"/>
              <a:gd name="connsiteY3" fmla="*/ 346048 h 3476130"/>
              <a:gd name="connsiteX4" fmla="*/ 1231947 w 5254902"/>
              <a:gd name="connsiteY4" fmla="*/ 453998 h 3476130"/>
              <a:gd name="connsiteX5" fmla="*/ 1136697 w 5254902"/>
              <a:gd name="connsiteY5" fmla="*/ 536548 h 3476130"/>
              <a:gd name="connsiteX6" fmla="*/ 965247 w 5254902"/>
              <a:gd name="connsiteY6" fmla="*/ 707998 h 3476130"/>
              <a:gd name="connsiteX7" fmla="*/ 933497 w 5254902"/>
              <a:gd name="connsiteY7" fmla="*/ 822298 h 3476130"/>
              <a:gd name="connsiteX8" fmla="*/ 977947 w 5254902"/>
              <a:gd name="connsiteY8" fmla="*/ 1012798 h 3476130"/>
              <a:gd name="connsiteX9" fmla="*/ 946197 w 5254902"/>
              <a:gd name="connsiteY9" fmla="*/ 1196948 h 3476130"/>
              <a:gd name="connsiteX10" fmla="*/ 876347 w 5254902"/>
              <a:gd name="connsiteY10" fmla="*/ 1304898 h 3476130"/>
              <a:gd name="connsiteX11" fmla="*/ 781097 w 5254902"/>
              <a:gd name="connsiteY11" fmla="*/ 1368398 h 3476130"/>
              <a:gd name="connsiteX12" fmla="*/ 717597 w 5254902"/>
              <a:gd name="connsiteY12" fmla="*/ 1552548 h 3476130"/>
              <a:gd name="connsiteX13" fmla="*/ 812847 w 5254902"/>
              <a:gd name="connsiteY13" fmla="*/ 1628748 h 3476130"/>
              <a:gd name="connsiteX14" fmla="*/ 1009697 w 5254902"/>
              <a:gd name="connsiteY14" fmla="*/ 1698598 h 3476130"/>
              <a:gd name="connsiteX15" fmla="*/ 1168447 w 5254902"/>
              <a:gd name="connsiteY15" fmla="*/ 1857348 h 3476130"/>
              <a:gd name="connsiteX16" fmla="*/ 1263697 w 5254902"/>
              <a:gd name="connsiteY16" fmla="*/ 1952598 h 3476130"/>
              <a:gd name="connsiteX17" fmla="*/ 1441497 w 5254902"/>
              <a:gd name="connsiteY17" fmla="*/ 2079598 h 3476130"/>
              <a:gd name="connsiteX18" fmla="*/ 1530397 w 5254902"/>
              <a:gd name="connsiteY18" fmla="*/ 2066898 h 3476130"/>
              <a:gd name="connsiteX19" fmla="*/ 1746297 w 5254902"/>
              <a:gd name="connsiteY19" fmla="*/ 2041498 h 3476130"/>
              <a:gd name="connsiteX20" fmla="*/ 1873297 w 5254902"/>
              <a:gd name="connsiteY20" fmla="*/ 1977998 h 3476130"/>
              <a:gd name="connsiteX21" fmla="*/ 1993947 w 5254902"/>
              <a:gd name="connsiteY21" fmla="*/ 1958948 h 3476130"/>
              <a:gd name="connsiteX22" fmla="*/ 2222547 w 5254902"/>
              <a:gd name="connsiteY22" fmla="*/ 1939898 h 3476130"/>
              <a:gd name="connsiteX23" fmla="*/ 2374947 w 5254902"/>
              <a:gd name="connsiteY23" fmla="*/ 1971648 h 3476130"/>
              <a:gd name="connsiteX24" fmla="*/ 2495597 w 5254902"/>
              <a:gd name="connsiteY24" fmla="*/ 1946248 h 3476130"/>
              <a:gd name="connsiteX25" fmla="*/ 2641647 w 5254902"/>
              <a:gd name="connsiteY25" fmla="*/ 1863698 h 3476130"/>
              <a:gd name="connsiteX26" fmla="*/ 2736897 w 5254902"/>
              <a:gd name="connsiteY26" fmla="*/ 1762098 h 3476130"/>
              <a:gd name="connsiteX27" fmla="*/ 2844847 w 5254902"/>
              <a:gd name="connsiteY27" fmla="*/ 1711298 h 3476130"/>
              <a:gd name="connsiteX28" fmla="*/ 3016297 w 5254902"/>
              <a:gd name="connsiteY28" fmla="*/ 1711298 h 3476130"/>
              <a:gd name="connsiteX29" fmla="*/ 3206797 w 5254902"/>
              <a:gd name="connsiteY29" fmla="*/ 1781148 h 3476130"/>
              <a:gd name="connsiteX30" fmla="*/ 3289347 w 5254902"/>
              <a:gd name="connsiteY30" fmla="*/ 1831948 h 3476130"/>
              <a:gd name="connsiteX31" fmla="*/ 3390947 w 5254902"/>
              <a:gd name="connsiteY31" fmla="*/ 1787498 h 3476130"/>
              <a:gd name="connsiteX32" fmla="*/ 3568747 w 5254902"/>
              <a:gd name="connsiteY32" fmla="*/ 1749398 h 3476130"/>
              <a:gd name="connsiteX33" fmla="*/ 3759247 w 5254902"/>
              <a:gd name="connsiteY33" fmla="*/ 1768448 h 3476130"/>
              <a:gd name="connsiteX34" fmla="*/ 3822747 w 5254902"/>
              <a:gd name="connsiteY34" fmla="*/ 1819248 h 3476130"/>
              <a:gd name="connsiteX35" fmla="*/ 4032297 w 5254902"/>
              <a:gd name="connsiteY35" fmla="*/ 1920848 h 3476130"/>
              <a:gd name="connsiteX36" fmla="*/ 4159297 w 5254902"/>
              <a:gd name="connsiteY36" fmla="*/ 1952598 h 3476130"/>
              <a:gd name="connsiteX37" fmla="*/ 4279947 w 5254902"/>
              <a:gd name="connsiteY37" fmla="*/ 1901798 h 3476130"/>
              <a:gd name="connsiteX38" fmla="*/ 4337097 w 5254902"/>
              <a:gd name="connsiteY38" fmla="*/ 2003398 h 3476130"/>
              <a:gd name="connsiteX39" fmla="*/ 4445047 w 5254902"/>
              <a:gd name="connsiteY39" fmla="*/ 2016098 h 3476130"/>
              <a:gd name="connsiteX40" fmla="*/ 4603797 w 5254902"/>
              <a:gd name="connsiteY40" fmla="*/ 2162148 h 3476130"/>
              <a:gd name="connsiteX41" fmla="*/ 4667297 w 5254902"/>
              <a:gd name="connsiteY41" fmla="*/ 2244698 h 3476130"/>
              <a:gd name="connsiteX42" fmla="*/ 4686347 w 5254902"/>
              <a:gd name="connsiteY42" fmla="*/ 2416148 h 3476130"/>
              <a:gd name="connsiteX43" fmla="*/ 4660947 w 5254902"/>
              <a:gd name="connsiteY43" fmla="*/ 2555848 h 3476130"/>
              <a:gd name="connsiteX44" fmla="*/ 4572047 w 5254902"/>
              <a:gd name="connsiteY44" fmla="*/ 2752698 h 3476130"/>
              <a:gd name="connsiteX45" fmla="*/ 5249910 w 5254902"/>
              <a:gd name="connsiteY45" fmla="*/ 2852711 h 3476130"/>
              <a:gd name="connsiteX46" fmla="*/ 4896148 w 5254902"/>
              <a:gd name="connsiteY46" fmla="*/ 3011996 h 3476130"/>
              <a:gd name="connsiteX47" fmla="*/ 4352972 w 5254902"/>
              <a:gd name="connsiteY47" fmla="*/ 3181323 h 3476130"/>
              <a:gd name="connsiteX48" fmla="*/ 3860847 w 5254902"/>
              <a:gd name="connsiteY48" fmla="*/ 3317848 h 3476130"/>
              <a:gd name="connsiteX49" fmla="*/ 3403647 w 5254902"/>
              <a:gd name="connsiteY49" fmla="*/ 3400398 h 3476130"/>
              <a:gd name="connsiteX50" fmla="*/ 3009947 w 5254902"/>
              <a:gd name="connsiteY50" fmla="*/ 3463898 h 3476130"/>
              <a:gd name="connsiteX51" fmla="*/ 2616247 w 5254902"/>
              <a:gd name="connsiteY51" fmla="*/ 3463898 h 3476130"/>
              <a:gd name="connsiteX52" fmla="*/ 1860597 w 5254902"/>
              <a:gd name="connsiteY52" fmla="*/ 3470248 h 3476130"/>
              <a:gd name="connsiteX53" fmla="*/ 1384347 w 5254902"/>
              <a:gd name="connsiteY53" fmla="*/ 3368648 h 3476130"/>
              <a:gd name="connsiteX54" fmla="*/ 825547 w 5254902"/>
              <a:gd name="connsiteY54" fmla="*/ 3203548 h 3476130"/>
              <a:gd name="connsiteX55" fmla="*/ 431847 w 5254902"/>
              <a:gd name="connsiteY55" fmla="*/ 2854298 h 3476130"/>
              <a:gd name="connsiteX56" fmla="*/ 146097 w 5254902"/>
              <a:gd name="connsiteY56" fmla="*/ 2390748 h 3476130"/>
              <a:gd name="connsiteX57" fmla="*/ 47 w 5254902"/>
              <a:gd name="connsiteY57" fmla="*/ 1558898 h 3476130"/>
              <a:gd name="connsiteX58" fmla="*/ 133397 w 5254902"/>
              <a:gd name="connsiteY58" fmla="*/ 981048 h 3476130"/>
              <a:gd name="connsiteX59" fmla="*/ 400097 w 5254902"/>
              <a:gd name="connsiteY59" fmla="*/ 574648 h 3476130"/>
              <a:gd name="connsiteX60" fmla="*/ 660447 w 5254902"/>
              <a:gd name="connsiteY60" fmla="*/ 244448 h 3476130"/>
              <a:gd name="connsiteX61" fmla="*/ 1092247 w 5254902"/>
              <a:gd name="connsiteY61" fmla="*/ 34898 h 3476130"/>
              <a:gd name="connsiteX62" fmla="*/ 1250997 w 5254902"/>
              <a:gd name="connsiteY62" fmla="*/ 3148 h 3476130"/>
              <a:gd name="connsiteX0" fmla="*/ 1250997 w 5532260"/>
              <a:gd name="connsiteY0" fmla="*/ 3148 h 3476130"/>
              <a:gd name="connsiteX1" fmla="*/ 1257347 w 5532260"/>
              <a:gd name="connsiteY1" fmla="*/ 72998 h 3476130"/>
              <a:gd name="connsiteX2" fmla="*/ 1320847 w 5532260"/>
              <a:gd name="connsiteY2" fmla="*/ 212698 h 3476130"/>
              <a:gd name="connsiteX3" fmla="*/ 1282747 w 5532260"/>
              <a:gd name="connsiteY3" fmla="*/ 346048 h 3476130"/>
              <a:gd name="connsiteX4" fmla="*/ 1231947 w 5532260"/>
              <a:gd name="connsiteY4" fmla="*/ 453998 h 3476130"/>
              <a:gd name="connsiteX5" fmla="*/ 1136697 w 5532260"/>
              <a:gd name="connsiteY5" fmla="*/ 536548 h 3476130"/>
              <a:gd name="connsiteX6" fmla="*/ 965247 w 5532260"/>
              <a:gd name="connsiteY6" fmla="*/ 707998 h 3476130"/>
              <a:gd name="connsiteX7" fmla="*/ 933497 w 5532260"/>
              <a:gd name="connsiteY7" fmla="*/ 822298 h 3476130"/>
              <a:gd name="connsiteX8" fmla="*/ 977947 w 5532260"/>
              <a:gd name="connsiteY8" fmla="*/ 1012798 h 3476130"/>
              <a:gd name="connsiteX9" fmla="*/ 946197 w 5532260"/>
              <a:gd name="connsiteY9" fmla="*/ 1196948 h 3476130"/>
              <a:gd name="connsiteX10" fmla="*/ 876347 w 5532260"/>
              <a:gd name="connsiteY10" fmla="*/ 1304898 h 3476130"/>
              <a:gd name="connsiteX11" fmla="*/ 781097 w 5532260"/>
              <a:gd name="connsiteY11" fmla="*/ 1368398 h 3476130"/>
              <a:gd name="connsiteX12" fmla="*/ 717597 w 5532260"/>
              <a:gd name="connsiteY12" fmla="*/ 1552548 h 3476130"/>
              <a:gd name="connsiteX13" fmla="*/ 812847 w 5532260"/>
              <a:gd name="connsiteY13" fmla="*/ 1628748 h 3476130"/>
              <a:gd name="connsiteX14" fmla="*/ 1009697 w 5532260"/>
              <a:gd name="connsiteY14" fmla="*/ 1698598 h 3476130"/>
              <a:gd name="connsiteX15" fmla="*/ 1168447 w 5532260"/>
              <a:gd name="connsiteY15" fmla="*/ 1857348 h 3476130"/>
              <a:gd name="connsiteX16" fmla="*/ 1263697 w 5532260"/>
              <a:gd name="connsiteY16" fmla="*/ 1952598 h 3476130"/>
              <a:gd name="connsiteX17" fmla="*/ 1441497 w 5532260"/>
              <a:gd name="connsiteY17" fmla="*/ 2079598 h 3476130"/>
              <a:gd name="connsiteX18" fmla="*/ 1530397 w 5532260"/>
              <a:gd name="connsiteY18" fmla="*/ 2066898 h 3476130"/>
              <a:gd name="connsiteX19" fmla="*/ 1746297 w 5532260"/>
              <a:gd name="connsiteY19" fmla="*/ 2041498 h 3476130"/>
              <a:gd name="connsiteX20" fmla="*/ 1873297 w 5532260"/>
              <a:gd name="connsiteY20" fmla="*/ 1977998 h 3476130"/>
              <a:gd name="connsiteX21" fmla="*/ 1993947 w 5532260"/>
              <a:gd name="connsiteY21" fmla="*/ 1958948 h 3476130"/>
              <a:gd name="connsiteX22" fmla="*/ 2222547 w 5532260"/>
              <a:gd name="connsiteY22" fmla="*/ 1939898 h 3476130"/>
              <a:gd name="connsiteX23" fmla="*/ 2374947 w 5532260"/>
              <a:gd name="connsiteY23" fmla="*/ 1971648 h 3476130"/>
              <a:gd name="connsiteX24" fmla="*/ 2495597 w 5532260"/>
              <a:gd name="connsiteY24" fmla="*/ 1946248 h 3476130"/>
              <a:gd name="connsiteX25" fmla="*/ 2641647 w 5532260"/>
              <a:gd name="connsiteY25" fmla="*/ 1863698 h 3476130"/>
              <a:gd name="connsiteX26" fmla="*/ 2736897 w 5532260"/>
              <a:gd name="connsiteY26" fmla="*/ 1762098 h 3476130"/>
              <a:gd name="connsiteX27" fmla="*/ 2844847 w 5532260"/>
              <a:gd name="connsiteY27" fmla="*/ 1711298 h 3476130"/>
              <a:gd name="connsiteX28" fmla="*/ 3016297 w 5532260"/>
              <a:gd name="connsiteY28" fmla="*/ 1711298 h 3476130"/>
              <a:gd name="connsiteX29" fmla="*/ 3206797 w 5532260"/>
              <a:gd name="connsiteY29" fmla="*/ 1781148 h 3476130"/>
              <a:gd name="connsiteX30" fmla="*/ 3289347 w 5532260"/>
              <a:gd name="connsiteY30" fmla="*/ 1831948 h 3476130"/>
              <a:gd name="connsiteX31" fmla="*/ 3390947 w 5532260"/>
              <a:gd name="connsiteY31" fmla="*/ 1787498 h 3476130"/>
              <a:gd name="connsiteX32" fmla="*/ 3568747 w 5532260"/>
              <a:gd name="connsiteY32" fmla="*/ 1749398 h 3476130"/>
              <a:gd name="connsiteX33" fmla="*/ 3759247 w 5532260"/>
              <a:gd name="connsiteY33" fmla="*/ 1768448 h 3476130"/>
              <a:gd name="connsiteX34" fmla="*/ 3822747 w 5532260"/>
              <a:gd name="connsiteY34" fmla="*/ 1819248 h 3476130"/>
              <a:gd name="connsiteX35" fmla="*/ 4032297 w 5532260"/>
              <a:gd name="connsiteY35" fmla="*/ 1920848 h 3476130"/>
              <a:gd name="connsiteX36" fmla="*/ 4159297 w 5532260"/>
              <a:gd name="connsiteY36" fmla="*/ 1952598 h 3476130"/>
              <a:gd name="connsiteX37" fmla="*/ 4279947 w 5532260"/>
              <a:gd name="connsiteY37" fmla="*/ 1901798 h 3476130"/>
              <a:gd name="connsiteX38" fmla="*/ 4337097 w 5532260"/>
              <a:gd name="connsiteY38" fmla="*/ 2003398 h 3476130"/>
              <a:gd name="connsiteX39" fmla="*/ 4445047 w 5532260"/>
              <a:gd name="connsiteY39" fmla="*/ 2016098 h 3476130"/>
              <a:gd name="connsiteX40" fmla="*/ 4603797 w 5532260"/>
              <a:gd name="connsiteY40" fmla="*/ 2162148 h 3476130"/>
              <a:gd name="connsiteX41" fmla="*/ 4667297 w 5532260"/>
              <a:gd name="connsiteY41" fmla="*/ 2244698 h 3476130"/>
              <a:gd name="connsiteX42" fmla="*/ 4686347 w 5532260"/>
              <a:gd name="connsiteY42" fmla="*/ 2416148 h 3476130"/>
              <a:gd name="connsiteX43" fmla="*/ 4660947 w 5532260"/>
              <a:gd name="connsiteY43" fmla="*/ 2555848 h 3476130"/>
              <a:gd name="connsiteX44" fmla="*/ 5510260 w 5532260"/>
              <a:gd name="connsiteY44" fmla="*/ 2747935 h 3476130"/>
              <a:gd name="connsiteX45" fmla="*/ 5249910 w 5532260"/>
              <a:gd name="connsiteY45" fmla="*/ 2852711 h 3476130"/>
              <a:gd name="connsiteX46" fmla="*/ 4896148 w 5532260"/>
              <a:gd name="connsiteY46" fmla="*/ 3011996 h 3476130"/>
              <a:gd name="connsiteX47" fmla="*/ 4352972 w 5532260"/>
              <a:gd name="connsiteY47" fmla="*/ 3181323 h 3476130"/>
              <a:gd name="connsiteX48" fmla="*/ 3860847 w 5532260"/>
              <a:gd name="connsiteY48" fmla="*/ 3317848 h 3476130"/>
              <a:gd name="connsiteX49" fmla="*/ 3403647 w 5532260"/>
              <a:gd name="connsiteY49" fmla="*/ 3400398 h 3476130"/>
              <a:gd name="connsiteX50" fmla="*/ 3009947 w 5532260"/>
              <a:gd name="connsiteY50" fmla="*/ 3463898 h 3476130"/>
              <a:gd name="connsiteX51" fmla="*/ 2616247 w 5532260"/>
              <a:gd name="connsiteY51" fmla="*/ 3463898 h 3476130"/>
              <a:gd name="connsiteX52" fmla="*/ 1860597 w 5532260"/>
              <a:gd name="connsiteY52" fmla="*/ 3470248 h 3476130"/>
              <a:gd name="connsiteX53" fmla="*/ 1384347 w 5532260"/>
              <a:gd name="connsiteY53" fmla="*/ 3368648 h 3476130"/>
              <a:gd name="connsiteX54" fmla="*/ 825547 w 5532260"/>
              <a:gd name="connsiteY54" fmla="*/ 3203548 h 3476130"/>
              <a:gd name="connsiteX55" fmla="*/ 431847 w 5532260"/>
              <a:gd name="connsiteY55" fmla="*/ 2854298 h 3476130"/>
              <a:gd name="connsiteX56" fmla="*/ 146097 w 5532260"/>
              <a:gd name="connsiteY56" fmla="*/ 2390748 h 3476130"/>
              <a:gd name="connsiteX57" fmla="*/ 47 w 5532260"/>
              <a:gd name="connsiteY57" fmla="*/ 1558898 h 3476130"/>
              <a:gd name="connsiteX58" fmla="*/ 133397 w 5532260"/>
              <a:gd name="connsiteY58" fmla="*/ 981048 h 3476130"/>
              <a:gd name="connsiteX59" fmla="*/ 400097 w 5532260"/>
              <a:gd name="connsiteY59" fmla="*/ 574648 h 3476130"/>
              <a:gd name="connsiteX60" fmla="*/ 660447 w 5532260"/>
              <a:gd name="connsiteY60" fmla="*/ 244448 h 3476130"/>
              <a:gd name="connsiteX61" fmla="*/ 1092247 w 5532260"/>
              <a:gd name="connsiteY61" fmla="*/ 34898 h 3476130"/>
              <a:gd name="connsiteX62" fmla="*/ 1250997 w 5532260"/>
              <a:gd name="connsiteY62" fmla="*/ 3148 h 3476130"/>
              <a:gd name="connsiteX0" fmla="*/ 1250997 w 5537356"/>
              <a:gd name="connsiteY0" fmla="*/ 3148 h 3476130"/>
              <a:gd name="connsiteX1" fmla="*/ 1257347 w 5537356"/>
              <a:gd name="connsiteY1" fmla="*/ 72998 h 3476130"/>
              <a:gd name="connsiteX2" fmla="*/ 1320847 w 5537356"/>
              <a:gd name="connsiteY2" fmla="*/ 212698 h 3476130"/>
              <a:gd name="connsiteX3" fmla="*/ 1282747 w 5537356"/>
              <a:gd name="connsiteY3" fmla="*/ 346048 h 3476130"/>
              <a:gd name="connsiteX4" fmla="*/ 1231947 w 5537356"/>
              <a:gd name="connsiteY4" fmla="*/ 453998 h 3476130"/>
              <a:gd name="connsiteX5" fmla="*/ 1136697 w 5537356"/>
              <a:gd name="connsiteY5" fmla="*/ 536548 h 3476130"/>
              <a:gd name="connsiteX6" fmla="*/ 965247 w 5537356"/>
              <a:gd name="connsiteY6" fmla="*/ 707998 h 3476130"/>
              <a:gd name="connsiteX7" fmla="*/ 933497 w 5537356"/>
              <a:gd name="connsiteY7" fmla="*/ 822298 h 3476130"/>
              <a:gd name="connsiteX8" fmla="*/ 977947 w 5537356"/>
              <a:gd name="connsiteY8" fmla="*/ 1012798 h 3476130"/>
              <a:gd name="connsiteX9" fmla="*/ 946197 w 5537356"/>
              <a:gd name="connsiteY9" fmla="*/ 1196948 h 3476130"/>
              <a:gd name="connsiteX10" fmla="*/ 876347 w 5537356"/>
              <a:gd name="connsiteY10" fmla="*/ 1304898 h 3476130"/>
              <a:gd name="connsiteX11" fmla="*/ 781097 w 5537356"/>
              <a:gd name="connsiteY11" fmla="*/ 1368398 h 3476130"/>
              <a:gd name="connsiteX12" fmla="*/ 717597 w 5537356"/>
              <a:gd name="connsiteY12" fmla="*/ 1552548 h 3476130"/>
              <a:gd name="connsiteX13" fmla="*/ 812847 w 5537356"/>
              <a:gd name="connsiteY13" fmla="*/ 1628748 h 3476130"/>
              <a:gd name="connsiteX14" fmla="*/ 1009697 w 5537356"/>
              <a:gd name="connsiteY14" fmla="*/ 1698598 h 3476130"/>
              <a:gd name="connsiteX15" fmla="*/ 1168447 w 5537356"/>
              <a:gd name="connsiteY15" fmla="*/ 1857348 h 3476130"/>
              <a:gd name="connsiteX16" fmla="*/ 1263697 w 5537356"/>
              <a:gd name="connsiteY16" fmla="*/ 1952598 h 3476130"/>
              <a:gd name="connsiteX17" fmla="*/ 1441497 w 5537356"/>
              <a:gd name="connsiteY17" fmla="*/ 2079598 h 3476130"/>
              <a:gd name="connsiteX18" fmla="*/ 1530397 w 5537356"/>
              <a:gd name="connsiteY18" fmla="*/ 2066898 h 3476130"/>
              <a:gd name="connsiteX19" fmla="*/ 1746297 w 5537356"/>
              <a:gd name="connsiteY19" fmla="*/ 2041498 h 3476130"/>
              <a:gd name="connsiteX20" fmla="*/ 1873297 w 5537356"/>
              <a:gd name="connsiteY20" fmla="*/ 1977998 h 3476130"/>
              <a:gd name="connsiteX21" fmla="*/ 1993947 w 5537356"/>
              <a:gd name="connsiteY21" fmla="*/ 1958948 h 3476130"/>
              <a:gd name="connsiteX22" fmla="*/ 2222547 w 5537356"/>
              <a:gd name="connsiteY22" fmla="*/ 1939898 h 3476130"/>
              <a:gd name="connsiteX23" fmla="*/ 2374947 w 5537356"/>
              <a:gd name="connsiteY23" fmla="*/ 1971648 h 3476130"/>
              <a:gd name="connsiteX24" fmla="*/ 2495597 w 5537356"/>
              <a:gd name="connsiteY24" fmla="*/ 1946248 h 3476130"/>
              <a:gd name="connsiteX25" fmla="*/ 2641647 w 5537356"/>
              <a:gd name="connsiteY25" fmla="*/ 1863698 h 3476130"/>
              <a:gd name="connsiteX26" fmla="*/ 2736897 w 5537356"/>
              <a:gd name="connsiteY26" fmla="*/ 1762098 h 3476130"/>
              <a:gd name="connsiteX27" fmla="*/ 2844847 w 5537356"/>
              <a:gd name="connsiteY27" fmla="*/ 1711298 h 3476130"/>
              <a:gd name="connsiteX28" fmla="*/ 3016297 w 5537356"/>
              <a:gd name="connsiteY28" fmla="*/ 1711298 h 3476130"/>
              <a:gd name="connsiteX29" fmla="*/ 3206797 w 5537356"/>
              <a:gd name="connsiteY29" fmla="*/ 1781148 h 3476130"/>
              <a:gd name="connsiteX30" fmla="*/ 3289347 w 5537356"/>
              <a:gd name="connsiteY30" fmla="*/ 1831948 h 3476130"/>
              <a:gd name="connsiteX31" fmla="*/ 3390947 w 5537356"/>
              <a:gd name="connsiteY31" fmla="*/ 1787498 h 3476130"/>
              <a:gd name="connsiteX32" fmla="*/ 3568747 w 5537356"/>
              <a:gd name="connsiteY32" fmla="*/ 1749398 h 3476130"/>
              <a:gd name="connsiteX33" fmla="*/ 3759247 w 5537356"/>
              <a:gd name="connsiteY33" fmla="*/ 1768448 h 3476130"/>
              <a:gd name="connsiteX34" fmla="*/ 3822747 w 5537356"/>
              <a:gd name="connsiteY34" fmla="*/ 1819248 h 3476130"/>
              <a:gd name="connsiteX35" fmla="*/ 4032297 w 5537356"/>
              <a:gd name="connsiteY35" fmla="*/ 1920848 h 3476130"/>
              <a:gd name="connsiteX36" fmla="*/ 4159297 w 5537356"/>
              <a:gd name="connsiteY36" fmla="*/ 1952598 h 3476130"/>
              <a:gd name="connsiteX37" fmla="*/ 4279947 w 5537356"/>
              <a:gd name="connsiteY37" fmla="*/ 1901798 h 3476130"/>
              <a:gd name="connsiteX38" fmla="*/ 4337097 w 5537356"/>
              <a:gd name="connsiteY38" fmla="*/ 2003398 h 3476130"/>
              <a:gd name="connsiteX39" fmla="*/ 4445047 w 5537356"/>
              <a:gd name="connsiteY39" fmla="*/ 2016098 h 3476130"/>
              <a:gd name="connsiteX40" fmla="*/ 4603797 w 5537356"/>
              <a:gd name="connsiteY40" fmla="*/ 2162148 h 3476130"/>
              <a:gd name="connsiteX41" fmla="*/ 4667297 w 5537356"/>
              <a:gd name="connsiteY41" fmla="*/ 2244698 h 3476130"/>
              <a:gd name="connsiteX42" fmla="*/ 4686347 w 5537356"/>
              <a:gd name="connsiteY42" fmla="*/ 2416148 h 3476130"/>
              <a:gd name="connsiteX43" fmla="*/ 4660947 w 5537356"/>
              <a:gd name="connsiteY43" fmla="*/ 2555848 h 3476130"/>
              <a:gd name="connsiteX44" fmla="*/ 5510260 w 5537356"/>
              <a:gd name="connsiteY44" fmla="*/ 2747935 h 3476130"/>
              <a:gd name="connsiteX45" fmla="*/ 5288010 w 5537356"/>
              <a:gd name="connsiteY45" fmla="*/ 2876524 h 3476130"/>
              <a:gd name="connsiteX46" fmla="*/ 4896148 w 5537356"/>
              <a:gd name="connsiteY46" fmla="*/ 3011996 h 3476130"/>
              <a:gd name="connsiteX47" fmla="*/ 4352972 w 5537356"/>
              <a:gd name="connsiteY47" fmla="*/ 3181323 h 3476130"/>
              <a:gd name="connsiteX48" fmla="*/ 3860847 w 5537356"/>
              <a:gd name="connsiteY48" fmla="*/ 3317848 h 3476130"/>
              <a:gd name="connsiteX49" fmla="*/ 3403647 w 5537356"/>
              <a:gd name="connsiteY49" fmla="*/ 3400398 h 3476130"/>
              <a:gd name="connsiteX50" fmla="*/ 3009947 w 5537356"/>
              <a:gd name="connsiteY50" fmla="*/ 3463898 h 3476130"/>
              <a:gd name="connsiteX51" fmla="*/ 2616247 w 5537356"/>
              <a:gd name="connsiteY51" fmla="*/ 3463898 h 3476130"/>
              <a:gd name="connsiteX52" fmla="*/ 1860597 w 5537356"/>
              <a:gd name="connsiteY52" fmla="*/ 3470248 h 3476130"/>
              <a:gd name="connsiteX53" fmla="*/ 1384347 w 5537356"/>
              <a:gd name="connsiteY53" fmla="*/ 3368648 h 3476130"/>
              <a:gd name="connsiteX54" fmla="*/ 825547 w 5537356"/>
              <a:gd name="connsiteY54" fmla="*/ 3203548 h 3476130"/>
              <a:gd name="connsiteX55" fmla="*/ 431847 w 5537356"/>
              <a:gd name="connsiteY55" fmla="*/ 2854298 h 3476130"/>
              <a:gd name="connsiteX56" fmla="*/ 146097 w 5537356"/>
              <a:gd name="connsiteY56" fmla="*/ 2390748 h 3476130"/>
              <a:gd name="connsiteX57" fmla="*/ 47 w 5537356"/>
              <a:gd name="connsiteY57" fmla="*/ 1558898 h 3476130"/>
              <a:gd name="connsiteX58" fmla="*/ 133397 w 5537356"/>
              <a:gd name="connsiteY58" fmla="*/ 981048 h 3476130"/>
              <a:gd name="connsiteX59" fmla="*/ 400097 w 5537356"/>
              <a:gd name="connsiteY59" fmla="*/ 574648 h 3476130"/>
              <a:gd name="connsiteX60" fmla="*/ 660447 w 5537356"/>
              <a:gd name="connsiteY60" fmla="*/ 244448 h 3476130"/>
              <a:gd name="connsiteX61" fmla="*/ 1092247 w 5537356"/>
              <a:gd name="connsiteY61" fmla="*/ 34898 h 3476130"/>
              <a:gd name="connsiteX62" fmla="*/ 1250997 w 5537356"/>
              <a:gd name="connsiteY62" fmla="*/ 3148 h 3476130"/>
              <a:gd name="connsiteX0" fmla="*/ 1250997 w 5691944"/>
              <a:gd name="connsiteY0" fmla="*/ 3148 h 3476130"/>
              <a:gd name="connsiteX1" fmla="*/ 1257347 w 5691944"/>
              <a:gd name="connsiteY1" fmla="*/ 72998 h 3476130"/>
              <a:gd name="connsiteX2" fmla="*/ 1320847 w 5691944"/>
              <a:gd name="connsiteY2" fmla="*/ 212698 h 3476130"/>
              <a:gd name="connsiteX3" fmla="*/ 1282747 w 5691944"/>
              <a:gd name="connsiteY3" fmla="*/ 346048 h 3476130"/>
              <a:gd name="connsiteX4" fmla="*/ 1231947 w 5691944"/>
              <a:gd name="connsiteY4" fmla="*/ 453998 h 3476130"/>
              <a:gd name="connsiteX5" fmla="*/ 1136697 w 5691944"/>
              <a:gd name="connsiteY5" fmla="*/ 536548 h 3476130"/>
              <a:gd name="connsiteX6" fmla="*/ 965247 w 5691944"/>
              <a:gd name="connsiteY6" fmla="*/ 707998 h 3476130"/>
              <a:gd name="connsiteX7" fmla="*/ 933497 w 5691944"/>
              <a:gd name="connsiteY7" fmla="*/ 822298 h 3476130"/>
              <a:gd name="connsiteX8" fmla="*/ 977947 w 5691944"/>
              <a:gd name="connsiteY8" fmla="*/ 1012798 h 3476130"/>
              <a:gd name="connsiteX9" fmla="*/ 946197 w 5691944"/>
              <a:gd name="connsiteY9" fmla="*/ 1196948 h 3476130"/>
              <a:gd name="connsiteX10" fmla="*/ 876347 w 5691944"/>
              <a:gd name="connsiteY10" fmla="*/ 1304898 h 3476130"/>
              <a:gd name="connsiteX11" fmla="*/ 781097 w 5691944"/>
              <a:gd name="connsiteY11" fmla="*/ 1368398 h 3476130"/>
              <a:gd name="connsiteX12" fmla="*/ 717597 w 5691944"/>
              <a:gd name="connsiteY12" fmla="*/ 1552548 h 3476130"/>
              <a:gd name="connsiteX13" fmla="*/ 812847 w 5691944"/>
              <a:gd name="connsiteY13" fmla="*/ 1628748 h 3476130"/>
              <a:gd name="connsiteX14" fmla="*/ 1009697 w 5691944"/>
              <a:gd name="connsiteY14" fmla="*/ 1698598 h 3476130"/>
              <a:gd name="connsiteX15" fmla="*/ 1168447 w 5691944"/>
              <a:gd name="connsiteY15" fmla="*/ 1857348 h 3476130"/>
              <a:gd name="connsiteX16" fmla="*/ 1263697 w 5691944"/>
              <a:gd name="connsiteY16" fmla="*/ 1952598 h 3476130"/>
              <a:gd name="connsiteX17" fmla="*/ 1441497 w 5691944"/>
              <a:gd name="connsiteY17" fmla="*/ 2079598 h 3476130"/>
              <a:gd name="connsiteX18" fmla="*/ 1530397 w 5691944"/>
              <a:gd name="connsiteY18" fmla="*/ 2066898 h 3476130"/>
              <a:gd name="connsiteX19" fmla="*/ 1746297 w 5691944"/>
              <a:gd name="connsiteY19" fmla="*/ 2041498 h 3476130"/>
              <a:gd name="connsiteX20" fmla="*/ 1873297 w 5691944"/>
              <a:gd name="connsiteY20" fmla="*/ 1977998 h 3476130"/>
              <a:gd name="connsiteX21" fmla="*/ 1993947 w 5691944"/>
              <a:gd name="connsiteY21" fmla="*/ 1958948 h 3476130"/>
              <a:gd name="connsiteX22" fmla="*/ 2222547 w 5691944"/>
              <a:gd name="connsiteY22" fmla="*/ 1939898 h 3476130"/>
              <a:gd name="connsiteX23" fmla="*/ 2374947 w 5691944"/>
              <a:gd name="connsiteY23" fmla="*/ 1971648 h 3476130"/>
              <a:gd name="connsiteX24" fmla="*/ 2495597 w 5691944"/>
              <a:gd name="connsiteY24" fmla="*/ 1946248 h 3476130"/>
              <a:gd name="connsiteX25" fmla="*/ 2641647 w 5691944"/>
              <a:gd name="connsiteY25" fmla="*/ 1863698 h 3476130"/>
              <a:gd name="connsiteX26" fmla="*/ 2736897 w 5691944"/>
              <a:gd name="connsiteY26" fmla="*/ 1762098 h 3476130"/>
              <a:gd name="connsiteX27" fmla="*/ 2844847 w 5691944"/>
              <a:gd name="connsiteY27" fmla="*/ 1711298 h 3476130"/>
              <a:gd name="connsiteX28" fmla="*/ 3016297 w 5691944"/>
              <a:gd name="connsiteY28" fmla="*/ 1711298 h 3476130"/>
              <a:gd name="connsiteX29" fmla="*/ 3206797 w 5691944"/>
              <a:gd name="connsiteY29" fmla="*/ 1781148 h 3476130"/>
              <a:gd name="connsiteX30" fmla="*/ 3289347 w 5691944"/>
              <a:gd name="connsiteY30" fmla="*/ 1831948 h 3476130"/>
              <a:gd name="connsiteX31" fmla="*/ 3390947 w 5691944"/>
              <a:gd name="connsiteY31" fmla="*/ 1787498 h 3476130"/>
              <a:gd name="connsiteX32" fmla="*/ 3568747 w 5691944"/>
              <a:gd name="connsiteY32" fmla="*/ 1749398 h 3476130"/>
              <a:gd name="connsiteX33" fmla="*/ 3759247 w 5691944"/>
              <a:gd name="connsiteY33" fmla="*/ 1768448 h 3476130"/>
              <a:gd name="connsiteX34" fmla="*/ 3822747 w 5691944"/>
              <a:gd name="connsiteY34" fmla="*/ 1819248 h 3476130"/>
              <a:gd name="connsiteX35" fmla="*/ 4032297 w 5691944"/>
              <a:gd name="connsiteY35" fmla="*/ 1920848 h 3476130"/>
              <a:gd name="connsiteX36" fmla="*/ 4159297 w 5691944"/>
              <a:gd name="connsiteY36" fmla="*/ 1952598 h 3476130"/>
              <a:gd name="connsiteX37" fmla="*/ 4279947 w 5691944"/>
              <a:gd name="connsiteY37" fmla="*/ 1901798 h 3476130"/>
              <a:gd name="connsiteX38" fmla="*/ 4337097 w 5691944"/>
              <a:gd name="connsiteY38" fmla="*/ 2003398 h 3476130"/>
              <a:gd name="connsiteX39" fmla="*/ 4445047 w 5691944"/>
              <a:gd name="connsiteY39" fmla="*/ 2016098 h 3476130"/>
              <a:gd name="connsiteX40" fmla="*/ 4603797 w 5691944"/>
              <a:gd name="connsiteY40" fmla="*/ 2162148 h 3476130"/>
              <a:gd name="connsiteX41" fmla="*/ 4667297 w 5691944"/>
              <a:gd name="connsiteY41" fmla="*/ 2244698 h 3476130"/>
              <a:gd name="connsiteX42" fmla="*/ 4686347 w 5691944"/>
              <a:gd name="connsiteY42" fmla="*/ 2416148 h 3476130"/>
              <a:gd name="connsiteX43" fmla="*/ 5646785 w 5691944"/>
              <a:gd name="connsiteY43" fmla="*/ 2612998 h 3476130"/>
              <a:gd name="connsiteX44" fmla="*/ 5510260 w 5691944"/>
              <a:gd name="connsiteY44" fmla="*/ 2747935 h 3476130"/>
              <a:gd name="connsiteX45" fmla="*/ 5288010 w 5691944"/>
              <a:gd name="connsiteY45" fmla="*/ 2876524 h 3476130"/>
              <a:gd name="connsiteX46" fmla="*/ 4896148 w 5691944"/>
              <a:gd name="connsiteY46" fmla="*/ 3011996 h 3476130"/>
              <a:gd name="connsiteX47" fmla="*/ 4352972 w 5691944"/>
              <a:gd name="connsiteY47" fmla="*/ 3181323 h 3476130"/>
              <a:gd name="connsiteX48" fmla="*/ 3860847 w 5691944"/>
              <a:gd name="connsiteY48" fmla="*/ 3317848 h 3476130"/>
              <a:gd name="connsiteX49" fmla="*/ 3403647 w 5691944"/>
              <a:gd name="connsiteY49" fmla="*/ 3400398 h 3476130"/>
              <a:gd name="connsiteX50" fmla="*/ 3009947 w 5691944"/>
              <a:gd name="connsiteY50" fmla="*/ 3463898 h 3476130"/>
              <a:gd name="connsiteX51" fmla="*/ 2616247 w 5691944"/>
              <a:gd name="connsiteY51" fmla="*/ 3463898 h 3476130"/>
              <a:gd name="connsiteX52" fmla="*/ 1860597 w 5691944"/>
              <a:gd name="connsiteY52" fmla="*/ 3470248 h 3476130"/>
              <a:gd name="connsiteX53" fmla="*/ 1384347 w 5691944"/>
              <a:gd name="connsiteY53" fmla="*/ 3368648 h 3476130"/>
              <a:gd name="connsiteX54" fmla="*/ 825547 w 5691944"/>
              <a:gd name="connsiteY54" fmla="*/ 3203548 h 3476130"/>
              <a:gd name="connsiteX55" fmla="*/ 431847 w 5691944"/>
              <a:gd name="connsiteY55" fmla="*/ 2854298 h 3476130"/>
              <a:gd name="connsiteX56" fmla="*/ 146097 w 5691944"/>
              <a:gd name="connsiteY56" fmla="*/ 2390748 h 3476130"/>
              <a:gd name="connsiteX57" fmla="*/ 47 w 5691944"/>
              <a:gd name="connsiteY57" fmla="*/ 1558898 h 3476130"/>
              <a:gd name="connsiteX58" fmla="*/ 133397 w 5691944"/>
              <a:gd name="connsiteY58" fmla="*/ 981048 h 3476130"/>
              <a:gd name="connsiteX59" fmla="*/ 400097 w 5691944"/>
              <a:gd name="connsiteY59" fmla="*/ 574648 h 3476130"/>
              <a:gd name="connsiteX60" fmla="*/ 660447 w 5691944"/>
              <a:gd name="connsiteY60" fmla="*/ 244448 h 3476130"/>
              <a:gd name="connsiteX61" fmla="*/ 1092247 w 5691944"/>
              <a:gd name="connsiteY61" fmla="*/ 34898 h 3476130"/>
              <a:gd name="connsiteX62" fmla="*/ 1250997 w 5691944"/>
              <a:gd name="connsiteY62" fmla="*/ 3148 h 3476130"/>
              <a:gd name="connsiteX0" fmla="*/ 1250997 w 5697217"/>
              <a:gd name="connsiteY0" fmla="*/ 3148 h 3476130"/>
              <a:gd name="connsiteX1" fmla="*/ 1257347 w 5697217"/>
              <a:gd name="connsiteY1" fmla="*/ 72998 h 3476130"/>
              <a:gd name="connsiteX2" fmla="*/ 1320847 w 5697217"/>
              <a:gd name="connsiteY2" fmla="*/ 212698 h 3476130"/>
              <a:gd name="connsiteX3" fmla="*/ 1282747 w 5697217"/>
              <a:gd name="connsiteY3" fmla="*/ 346048 h 3476130"/>
              <a:gd name="connsiteX4" fmla="*/ 1231947 w 5697217"/>
              <a:gd name="connsiteY4" fmla="*/ 453998 h 3476130"/>
              <a:gd name="connsiteX5" fmla="*/ 1136697 w 5697217"/>
              <a:gd name="connsiteY5" fmla="*/ 536548 h 3476130"/>
              <a:gd name="connsiteX6" fmla="*/ 965247 w 5697217"/>
              <a:gd name="connsiteY6" fmla="*/ 707998 h 3476130"/>
              <a:gd name="connsiteX7" fmla="*/ 933497 w 5697217"/>
              <a:gd name="connsiteY7" fmla="*/ 822298 h 3476130"/>
              <a:gd name="connsiteX8" fmla="*/ 977947 w 5697217"/>
              <a:gd name="connsiteY8" fmla="*/ 1012798 h 3476130"/>
              <a:gd name="connsiteX9" fmla="*/ 946197 w 5697217"/>
              <a:gd name="connsiteY9" fmla="*/ 1196948 h 3476130"/>
              <a:gd name="connsiteX10" fmla="*/ 876347 w 5697217"/>
              <a:gd name="connsiteY10" fmla="*/ 1304898 h 3476130"/>
              <a:gd name="connsiteX11" fmla="*/ 781097 w 5697217"/>
              <a:gd name="connsiteY11" fmla="*/ 1368398 h 3476130"/>
              <a:gd name="connsiteX12" fmla="*/ 717597 w 5697217"/>
              <a:gd name="connsiteY12" fmla="*/ 1552548 h 3476130"/>
              <a:gd name="connsiteX13" fmla="*/ 812847 w 5697217"/>
              <a:gd name="connsiteY13" fmla="*/ 1628748 h 3476130"/>
              <a:gd name="connsiteX14" fmla="*/ 1009697 w 5697217"/>
              <a:gd name="connsiteY14" fmla="*/ 1698598 h 3476130"/>
              <a:gd name="connsiteX15" fmla="*/ 1168447 w 5697217"/>
              <a:gd name="connsiteY15" fmla="*/ 1857348 h 3476130"/>
              <a:gd name="connsiteX16" fmla="*/ 1263697 w 5697217"/>
              <a:gd name="connsiteY16" fmla="*/ 1952598 h 3476130"/>
              <a:gd name="connsiteX17" fmla="*/ 1441497 w 5697217"/>
              <a:gd name="connsiteY17" fmla="*/ 2079598 h 3476130"/>
              <a:gd name="connsiteX18" fmla="*/ 1530397 w 5697217"/>
              <a:gd name="connsiteY18" fmla="*/ 2066898 h 3476130"/>
              <a:gd name="connsiteX19" fmla="*/ 1746297 w 5697217"/>
              <a:gd name="connsiteY19" fmla="*/ 2041498 h 3476130"/>
              <a:gd name="connsiteX20" fmla="*/ 1873297 w 5697217"/>
              <a:gd name="connsiteY20" fmla="*/ 1977998 h 3476130"/>
              <a:gd name="connsiteX21" fmla="*/ 1993947 w 5697217"/>
              <a:gd name="connsiteY21" fmla="*/ 1958948 h 3476130"/>
              <a:gd name="connsiteX22" fmla="*/ 2222547 w 5697217"/>
              <a:gd name="connsiteY22" fmla="*/ 1939898 h 3476130"/>
              <a:gd name="connsiteX23" fmla="*/ 2374947 w 5697217"/>
              <a:gd name="connsiteY23" fmla="*/ 1971648 h 3476130"/>
              <a:gd name="connsiteX24" fmla="*/ 2495597 w 5697217"/>
              <a:gd name="connsiteY24" fmla="*/ 1946248 h 3476130"/>
              <a:gd name="connsiteX25" fmla="*/ 2641647 w 5697217"/>
              <a:gd name="connsiteY25" fmla="*/ 1863698 h 3476130"/>
              <a:gd name="connsiteX26" fmla="*/ 2736897 w 5697217"/>
              <a:gd name="connsiteY26" fmla="*/ 1762098 h 3476130"/>
              <a:gd name="connsiteX27" fmla="*/ 2844847 w 5697217"/>
              <a:gd name="connsiteY27" fmla="*/ 1711298 h 3476130"/>
              <a:gd name="connsiteX28" fmla="*/ 3016297 w 5697217"/>
              <a:gd name="connsiteY28" fmla="*/ 1711298 h 3476130"/>
              <a:gd name="connsiteX29" fmla="*/ 3206797 w 5697217"/>
              <a:gd name="connsiteY29" fmla="*/ 1781148 h 3476130"/>
              <a:gd name="connsiteX30" fmla="*/ 3289347 w 5697217"/>
              <a:gd name="connsiteY30" fmla="*/ 1831948 h 3476130"/>
              <a:gd name="connsiteX31" fmla="*/ 3390947 w 5697217"/>
              <a:gd name="connsiteY31" fmla="*/ 1787498 h 3476130"/>
              <a:gd name="connsiteX32" fmla="*/ 3568747 w 5697217"/>
              <a:gd name="connsiteY32" fmla="*/ 1749398 h 3476130"/>
              <a:gd name="connsiteX33" fmla="*/ 3759247 w 5697217"/>
              <a:gd name="connsiteY33" fmla="*/ 1768448 h 3476130"/>
              <a:gd name="connsiteX34" fmla="*/ 3822747 w 5697217"/>
              <a:gd name="connsiteY34" fmla="*/ 1819248 h 3476130"/>
              <a:gd name="connsiteX35" fmla="*/ 4032297 w 5697217"/>
              <a:gd name="connsiteY35" fmla="*/ 1920848 h 3476130"/>
              <a:gd name="connsiteX36" fmla="*/ 4159297 w 5697217"/>
              <a:gd name="connsiteY36" fmla="*/ 1952598 h 3476130"/>
              <a:gd name="connsiteX37" fmla="*/ 4279947 w 5697217"/>
              <a:gd name="connsiteY37" fmla="*/ 1901798 h 3476130"/>
              <a:gd name="connsiteX38" fmla="*/ 4337097 w 5697217"/>
              <a:gd name="connsiteY38" fmla="*/ 2003398 h 3476130"/>
              <a:gd name="connsiteX39" fmla="*/ 4445047 w 5697217"/>
              <a:gd name="connsiteY39" fmla="*/ 2016098 h 3476130"/>
              <a:gd name="connsiteX40" fmla="*/ 4603797 w 5697217"/>
              <a:gd name="connsiteY40" fmla="*/ 2162148 h 3476130"/>
              <a:gd name="connsiteX41" fmla="*/ 4667297 w 5697217"/>
              <a:gd name="connsiteY41" fmla="*/ 2244698 h 3476130"/>
              <a:gd name="connsiteX42" fmla="*/ 4686347 w 5697217"/>
              <a:gd name="connsiteY42" fmla="*/ 2416148 h 3476130"/>
              <a:gd name="connsiteX43" fmla="*/ 5646785 w 5697217"/>
              <a:gd name="connsiteY43" fmla="*/ 2612998 h 3476130"/>
              <a:gd name="connsiteX44" fmla="*/ 5534073 w 5697217"/>
              <a:gd name="connsiteY44" fmla="*/ 2766985 h 3476130"/>
              <a:gd name="connsiteX45" fmla="*/ 5288010 w 5697217"/>
              <a:gd name="connsiteY45" fmla="*/ 2876524 h 3476130"/>
              <a:gd name="connsiteX46" fmla="*/ 4896148 w 5697217"/>
              <a:gd name="connsiteY46" fmla="*/ 3011996 h 3476130"/>
              <a:gd name="connsiteX47" fmla="*/ 4352972 w 5697217"/>
              <a:gd name="connsiteY47" fmla="*/ 3181323 h 3476130"/>
              <a:gd name="connsiteX48" fmla="*/ 3860847 w 5697217"/>
              <a:gd name="connsiteY48" fmla="*/ 3317848 h 3476130"/>
              <a:gd name="connsiteX49" fmla="*/ 3403647 w 5697217"/>
              <a:gd name="connsiteY49" fmla="*/ 3400398 h 3476130"/>
              <a:gd name="connsiteX50" fmla="*/ 3009947 w 5697217"/>
              <a:gd name="connsiteY50" fmla="*/ 3463898 h 3476130"/>
              <a:gd name="connsiteX51" fmla="*/ 2616247 w 5697217"/>
              <a:gd name="connsiteY51" fmla="*/ 3463898 h 3476130"/>
              <a:gd name="connsiteX52" fmla="*/ 1860597 w 5697217"/>
              <a:gd name="connsiteY52" fmla="*/ 3470248 h 3476130"/>
              <a:gd name="connsiteX53" fmla="*/ 1384347 w 5697217"/>
              <a:gd name="connsiteY53" fmla="*/ 3368648 h 3476130"/>
              <a:gd name="connsiteX54" fmla="*/ 825547 w 5697217"/>
              <a:gd name="connsiteY54" fmla="*/ 3203548 h 3476130"/>
              <a:gd name="connsiteX55" fmla="*/ 431847 w 5697217"/>
              <a:gd name="connsiteY55" fmla="*/ 2854298 h 3476130"/>
              <a:gd name="connsiteX56" fmla="*/ 146097 w 5697217"/>
              <a:gd name="connsiteY56" fmla="*/ 2390748 h 3476130"/>
              <a:gd name="connsiteX57" fmla="*/ 47 w 5697217"/>
              <a:gd name="connsiteY57" fmla="*/ 1558898 h 3476130"/>
              <a:gd name="connsiteX58" fmla="*/ 133397 w 5697217"/>
              <a:gd name="connsiteY58" fmla="*/ 981048 h 3476130"/>
              <a:gd name="connsiteX59" fmla="*/ 400097 w 5697217"/>
              <a:gd name="connsiteY59" fmla="*/ 574648 h 3476130"/>
              <a:gd name="connsiteX60" fmla="*/ 660447 w 5697217"/>
              <a:gd name="connsiteY60" fmla="*/ 244448 h 3476130"/>
              <a:gd name="connsiteX61" fmla="*/ 1092247 w 5697217"/>
              <a:gd name="connsiteY61" fmla="*/ 34898 h 3476130"/>
              <a:gd name="connsiteX62" fmla="*/ 1250997 w 5697217"/>
              <a:gd name="connsiteY62" fmla="*/ 3148 h 3476130"/>
              <a:gd name="connsiteX0" fmla="*/ 1250997 w 5701325"/>
              <a:gd name="connsiteY0" fmla="*/ 3148 h 3476130"/>
              <a:gd name="connsiteX1" fmla="*/ 1257347 w 5701325"/>
              <a:gd name="connsiteY1" fmla="*/ 72998 h 3476130"/>
              <a:gd name="connsiteX2" fmla="*/ 1320847 w 5701325"/>
              <a:gd name="connsiteY2" fmla="*/ 212698 h 3476130"/>
              <a:gd name="connsiteX3" fmla="*/ 1282747 w 5701325"/>
              <a:gd name="connsiteY3" fmla="*/ 346048 h 3476130"/>
              <a:gd name="connsiteX4" fmla="*/ 1231947 w 5701325"/>
              <a:gd name="connsiteY4" fmla="*/ 453998 h 3476130"/>
              <a:gd name="connsiteX5" fmla="*/ 1136697 w 5701325"/>
              <a:gd name="connsiteY5" fmla="*/ 536548 h 3476130"/>
              <a:gd name="connsiteX6" fmla="*/ 965247 w 5701325"/>
              <a:gd name="connsiteY6" fmla="*/ 707998 h 3476130"/>
              <a:gd name="connsiteX7" fmla="*/ 933497 w 5701325"/>
              <a:gd name="connsiteY7" fmla="*/ 822298 h 3476130"/>
              <a:gd name="connsiteX8" fmla="*/ 977947 w 5701325"/>
              <a:gd name="connsiteY8" fmla="*/ 1012798 h 3476130"/>
              <a:gd name="connsiteX9" fmla="*/ 946197 w 5701325"/>
              <a:gd name="connsiteY9" fmla="*/ 1196948 h 3476130"/>
              <a:gd name="connsiteX10" fmla="*/ 876347 w 5701325"/>
              <a:gd name="connsiteY10" fmla="*/ 1304898 h 3476130"/>
              <a:gd name="connsiteX11" fmla="*/ 781097 w 5701325"/>
              <a:gd name="connsiteY11" fmla="*/ 1368398 h 3476130"/>
              <a:gd name="connsiteX12" fmla="*/ 717597 w 5701325"/>
              <a:gd name="connsiteY12" fmla="*/ 1552548 h 3476130"/>
              <a:gd name="connsiteX13" fmla="*/ 812847 w 5701325"/>
              <a:gd name="connsiteY13" fmla="*/ 1628748 h 3476130"/>
              <a:gd name="connsiteX14" fmla="*/ 1009697 w 5701325"/>
              <a:gd name="connsiteY14" fmla="*/ 1698598 h 3476130"/>
              <a:gd name="connsiteX15" fmla="*/ 1168447 w 5701325"/>
              <a:gd name="connsiteY15" fmla="*/ 1857348 h 3476130"/>
              <a:gd name="connsiteX16" fmla="*/ 1263697 w 5701325"/>
              <a:gd name="connsiteY16" fmla="*/ 1952598 h 3476130"/>
              <a:gd name="connsiteX17" fmla="*/ 1441497 w 5701325"/>
              <a:gd name="connsiteY17" fmla="*/ 2079598 h 3476130"/>
              <a:gd name="connsiteX18" fmla="*/ 1530397 w 5701325"/>
              <a:gd name="connsiteY18" fmla="*/ 2066898 h 3476130"/>
              <a:gd name="connsiteX19" fmla="*/ 1746297 w 5701325"/>
              <a:gd name="connsiteY19" fmla="*/ 2041498 h 3476130"/>
              <a:gd name="connsiteX20" fmla="*/ 1873297 w 5701325"/>
              <a:gd name="connsiteY20" fmla="*/ 1977998 h 3476130"/>
              <a:gd name="connsiteX21" fmla="*/ 1993947 w 5701325"/>
              <a:gd name="connsiteY21" fmla="*/ 1958948 h 3476130"/>
              <a:gd name="connsiteX22" fmla="*/ 2222547 w 5701325"/>
              <a:gd name="connsiteY22" fmla="*/ 1939898 h 3476130"/>
              <a:gd name="connsiteX23" fmla="*/ 2374947 w 5701325"/>
              <a:gd name="connsiteY23" fmla="*/ 1971648 h 3476130"/>
              <a:gd name="connsiteX24" fmla="*/ 2495597 w 5701325"/>
              <a:gd name="connsiteY24" fmla="*/ 1946248 h 3476130"/>
              <a:gd name="connsiteX25" fmla="*/ 2641647 w 5701325"/>
              <a:gd name="connsiteY25" fmla="*/ 1863698 h 3476130"/>
              <a:gd name="connsiteX26" fmla="*/ 2736897 w 5701325"/>
              <a:gd name="connsiteY26" fmla="*/ 1762098 h 3476130"/>
              <a:gd name="connsiteX27" fmla="*/ 2844847 w 5701325"/>
              <a:gd name="connsiteY27" fmla="*/ 1711298 h 3476130"/>
              <a:gd name="connsiteX28" fmla="*/ 3016297 w 5701325"/>
              <a:gd name="connsiteY28" fmla="*/ 1711298 h 3476130"/>
              <a:gd name="connsiteX29" fmla="*/ 3206797 w 5701325"/>
              <a:gd name="connsiteY29" fmla="*/ 1781148 h 3476130"/>
              <a:gd name="connsiteX30" fmla="*/ 3289347 w 5701325"/>
              <a:gd name="connsiteY30" fmla="*/ 1831948 h 3476130"/>
              <a:gd name="connsiteX31" fmla="*/ 3390947 w 5701325"/>
              <a:gd name="connsiteY31" fmla="*/ 1787498 h 3476130"/>
              <a:gd name="connsiteX32" fmla="*/ 3568747 w 5701325"/>
              <a:gd name="connsiteY32" fmla="*/ 1749398 h 3476130"/>
              <a:gd name="connsiteX33" fmla="*/ 3759247 w 5701325"/>
              <a:gd name="connsiteY33" fmla="*/ 1768448 h 3476130"/>
              <a:gd name="connsiteX34" fmla="*/ 3822747 w 5701325"/>
              <a:gd name="connsiteY34" fmla="*/ 1819248 h 3476130"/>
              <a:gd name="connsiteX35" fmla="*/ 4032297 w 5701325"/>
              <a:gd name="connsiteY35" fmla="*/ 1920848 h 3476130"/>
              <a:gd name="connsiteX36" fmla="*/ 4159297 w 5701325"/>
              <a:gd name="connsiteY36" fmla="*/ 1952598 h 3476130"/>
              <a:gd name="connsiteX37" fmla="*/ 4279947 w 5701325"/>
              <a:gd name="connsiteY37" fmla="*/ 1901798 h 3476130"/>
              <a:gd name="connsiteX38" fmla="*/ 4337097 w 5701325"/>
              <a:gd name="connsiteY38" fmla="*/ 2003398 h 3476130"/>
              <a:gd name="connsiteX39" fmla="*/ 4445047 w 5701325"/>
              <a:gd name="connsiteY39" fmla="*/ 2016098 h 3476130"/>
              <a:gd name="connsiteX40" fmla="*/ 4603797 w 5701325"/>
              <a:gd name="connsiteY40" fmla="*/ 2162148 h 3476130"/>
              <a:gd name="connsiteX41" fmla="*/ 4667297 w 5701325"/>
              <a:gd name="connsiteY41" fmla="*/ 2244698 h 3476130"/>
              <a:gd name="connsiteX42" fmla="*/ 4686347 w 5701325"/>
              <a:gd name="connsiteY42" fmla="*/ 2416148 h 3476130"/>
              <a:gd name="connsiteX43" fmla="*/ 5651548 w 5701325"/>
              <a:gd name="connsiteY43" fmla="*/ 2589186 h 3476130"/>
              <a:gd name="connsiteX44" fmla="*/ 5534073 w 5701325"/>
              <a:gd name="connsiteY44" fmla="*/ 2766985 h 3476130"/>
              <a:gd name="connsiteX45" fmla="*/ 5288010 w 5701325"/>
              <a:gd name="connsiteY45" fmla="*/ 2876524 h 3476130"/>
              <a:gd name="connsiteX46" fmla="*/ 4896148 w 5701325"/>
              <a:gd name="connsiteY46" fmla="*/ 3011996 h 3476130"/>
              <a:gd name="connsiteX47" fmla="*/ 4352972 w 5701325"/>
              <a:gd name="connsiteY47" fmla="*/ 3181323 h 3476130"/>
              <a:gd name="connsiteX48" fmla="*/ 3860847 w 5701325"/>
              <a:gd name="connsiteY48" fmla="*/ 3317848 h 3476130"/>
              <a:gd name="connsiteX49" fmla="*/ 3403647 w 5701325"/>
              <a:gd name="connsiteY49" fmla="*/ 3400398 h 3476130"/>
              <a:gd name="connsiteX50" fmla="*/ 3009947 w 5701325"/>
              <a:gd name="connsiteY50" fmla="*/ 3463898 h 3476130"/>
              <a:gd name="connsiteX51" fmla="*/ 2616247 w 5701325"/>
              <a:gd name="connsiteY51" fmla="*/ 3463898 h 3476130"/>
              <a:gd name="connsiteX52" fmla="*/ 1860597 w 5701325"/>
              <a:gd name="connsiteY52" fmla="*/ 3470248 h 3476130"/>
              <a:gd name="connsiteX53" fmla="*/ 1384347 w 5701325"/>
              <a:gd name="connsiteY53" fmla="*/ 3368648 h 3476130"/>
              <a:gd name="connsiteX54" fmla="*/ 825547 w 5701325"/>
              <a:gd name="connsiteY54" fmla="*/ 3203548 h 3476130"/>
              <a:gd name="connsiteX55" fmla="*/ 431847 w 5701325"/>
              <a:gd name="connsiteY55" fmla="*/ 2854298 h 3476130"/>
              <a:gd name="connsiteX56" fmla="*/ 146097 w 5701325"/>
              <a:gd name="connsiteY56" fmla="*/ 2390748 h 3476130"/>
              <a:gd name="connsiteX57" fmla="*/ 47 w 5701325"/>
              <a:gd name="connsiteY57" fmla="*/ 1558898 h 3476130"/>
              <a:gd name="connsiteX58" fmla="*/ 133397 w 5701325"/>
              <a:gd name="connsiteY58" fmla="*/ 981048 h 3476130"/>
              <a:gd name="connsiteX59" fmla="*/ 400097 w 5701325"/>
              <a:gd name="connsiteY59" fmla="*/ 574648 h 3476130"/>
              <a:gd name="connsiteX60" fmla="*/ 660447 w 5701325"/>
              <a:gd name="connsiteY60" fmla="*/ 244448 h 3476130"/>
              <a:gd name="connsiteX61" fmla="*/ 1092247 w 5701325"/>
              <a:gd name="connsiteY61" fmla="*/ 34898 h 3476130"/>
              <a:gd name="connsiteX62" fmla="*/ 1250997 w 5701325"/>
              <a:gd name="connsiteY62" fmla="*/ 3148 h 3476130"/>
              <a:gd name="connsiteX0" fmla="*/ 1250997 w 5659769"/>
              <a:gd name="connsiteY0" fmla="*/ 3148 h 3476130"/>
              <a:gd name="connsiteX1" fmla="*/ 1257347 w 5659769"/>
              <a:gd name="connsiteY1" fmla="*/ 72998 h 3476130"/>
              <a:gd name="connsiteX2" fmla="*/ 1320847 w 5659769"/>
              <a:gd name="connsiteY2" fmla="*/ 212698 h 3476130"/>
              <a:gd name="connsiteX3" fmla="*/ 1282747 w 5659769"/>
              <a:gd name="connsiteY3" fmla="*/ 346048 h 3476130"/>
              <a:gd name="connsiteX4" fmla="*/ 1231947 w 5659769"/>
              <a:gd name="connsiteY4" fmla="*/ 453998 h 3476130"/>
              <a:gd name="connsiteX5" fmla="*/ 1136697 w 5659769"/>
              <a:gd name="connsiteY5" fmla="*/ 536548 h 3476130"/>
              <a:gd name="connsiteX6" fmla="*/ 965247 w 5659769"/>
              <a:gd name="connsiteY6" fmla="*/ 707998 h 3476130"/>
              <a:gd name="connsiteX7" fmla="*/ 933497 w 5659769"/>
              <a:gd name="connsiteY7" fmla="*/ 822298 h 3476130"/>
              <a:gd name="connsiteX8" fmla="*/ 977947 w 5659769"/>
              <a:gd name="connsiteY8" fmla="*/ 1012798 h 3476130"/>
              <a:gd name="connsiteX9" fmla="*/ 946197 w 5659769"/>
              <a:gd name="connsiteY9" fmla="*/ 1196948 h 3476130"/>
              <a:gd name="connsiteX10" fmla="*/ 876347 w 5659769"/>
              <a:gd name="connsiteY10" fmla="*/ 1304898 h 3476130"/>
              <a:gd name="connsiteX11" fmla="*/ 781097 w 5659769"/>
              <a:gd name="connsiteY11" fmla="*/ 1368398 h 3476130"/>
              <a:gd name="connsiteX12" fmla="*/ 717597 w 5659769"/>
              <a:gd name="connsiteY12" fmla="*/ 1552548 h 3476130"/>
              <a:gd name="connsiteX13" fmla="*/ 812847 w 5659769"/>
              <a:gd name="connsiteY13" fmla="*/ 1628748 h 3476130"/>
              <a:gd name="connsiteX14" fmla="*/ 1009697 w 5659769"/>
              <a:gd name="connsiteY14" fmla="*/ 1698598 h 3476130"/>
              <a:gd name="connsiteX15" fmla="*/ 1168447 w 5659769"/>
              <a:gd name="connsiteY15" fmla="*/ 1857348 h 3476130"/>
              <a:gd name="connsiteX16" fmla="*/ 1263697 w 5659769"/>
              <a:gd name="connsiteY16" fmla="*/ 1952598 h 3476130"/>
              <a:gd name="connsiteX17" fmla="*/ 1441497 w 5659769"/>
              <a:gd name="connsiteY17" fmla="*/ 2079598 h 3476130"/>
              <a:gd name="connsiteX18" fmla="*/ 1530397 w 5659769"/>
              <a:gd name="connsiteY18" fmla="*/ 2066898 h 3476130"/>
              <a:gd name="connsiteX19" fmla="*/ 1746297 w 5659769"/>
              <a:gd name="connsiteY19" fmla="*/ 2041498 h 3476130"/>
              <a:gd name="connsiteX20" fmla="*/ 1873297 w 5659769"/>
              <a:gd name="connsiteY20" fmla="*/ 1977998 h 3476130"/>
              <a:gd name="connsiteX21" fmla="*/ 1993947 w 5659769"/>
              <a:gd name="connsiteY21" fmla="*/ 1958948 h 3476130"/>
              <a:gd name="connsiteX22" fmla="*/ 2222547 w 5659769"/>
              <a:gd name="connsiteY22" fmla="*/ 1939898 h 3476130"/>
              <a:gd name="connsiteX23" fmla="*/ 2374947 w 5659769"/>
              <a:gd name="connsiteY23" fmla="*/ 1971648 h 3476130"/>
              <a:gd name="connsiteX24" fmla="*/ 2495597 w 5659769"/>
              <a:gd name="connsiteY24" fmla="*/ 1946248 h 3476130"/>
              <a:gd name="connsiteX25" fmla="*/ 2641647 w 5659769"/>
              <a:gd name="connsiteY25" fmla="*/ 1863698 h 3476130"/>
              <a:gd name="connsiteX26" fmla="*/ 2736897 w 5659769"/>
              <a:gd name="connsiteY26" fmla="*/ 1762098 h 3476130"/>
              <a:gd name="connsiteX27" fmla="*/ 2844847 w 5659769"/>
              <a:gd name="connsiteY27" fmla="*/ 1711298 h 3476130"/>
              <a:gd name="connsiteX28" fmla="*/ 3016297 w 5659769"/>
              <a:gd name="connsiteY28" fmla="*/ 1711298 h 3476130"/>
              <a:gd name="connsiteX29" fmla="*/ 3206797 w 5659769"/>
              <a:gd name="connsiteY29" fmla="*/ 1781148 h 3476130"/>
              <a:gd name="connsiteX30" fmla="*/ 3289347 w 5659769"/>
              <a:gd name="connsiteY30" fmla="*/ 1831948 h 3476130"/>
              <a:gd name="connsiteX31" fmla="*/ 3390947 w 5659769"/>
              <a:gd name="connsiteY31" fmla="*/ 1787498 h 3476130"/>
              <a:gd name="connsiteX32" fmla="*/ 3568747 w 5659769"/>
              <a:gd name="connsiteY32" fmla="*/ 1749398 h 3476130"/>
              <a:gd name="connsiteX33" fmla="*/ 3759247 w 5659769"/>
              <a:gd name="connsiteY33" fmla="*/ 1768448 h 3476130"/>
              <a:gd name="connsiteX34" fmla="*/ 3822747 w 5659769"/>
              <a:gd name="connsiteY34" fmla="*/ 1819248 h 3476130"/>
              <a:gd name="connsiteX35" fmla="*/ 4032297 w 5659769"/>
              <a:gd name="connsiteY35" fmla="*/ 1920848 h 3476130"/>
              <a:gd name="connsiteX36" fmla="*/ 4159297 w 5659769"/>
              <a:gd name="connsiteY36" fmla="*/ 1952598 h 3476130"/>
              <a:gd name="connsiteX37" fmla="*/ 4279947 w 5659769"/>
              <a:gd name="connsiteY37" fmla="*/ 1901798 h 3476130"/>
              <a:gd name="connsiteX38" fmla="*/ 4337097 w 5659769"/>
              <a:gd name="connsiteY38" fmla="*/ 2003398 h 3476130"/>
              <a:gd name="connsiteX39" fmla="*/ 4445047 w 5659769"/>
              <a:gd name="connsiteY39" fmla="*/ 2016098 h 3476130"/>
              <a:gd name="connsiteX40" fmla="*/ 4603797 w 5659769"/>
              <a:gd name="connsiteY40" fmla="*/ 2162148 h 3476130"/>
              <a:gd name="connsiteX41" fmla="*/ 4667297 w 5659769"/>
              <a:gd name="connsiteY41" fmla="*/ 2244698 h 3476130"/>
              <a:gd name="connsiteX42" fmla="*/ 4686347 w 5659769"/>
              <a:gd name="connsiteY42" fmla="*/ 2416148 h 3476130"/>
              <a:gd name="connsiteX43" fmla="*/ 5651548 w 5659769"/>
              <a:gd name="connsiteY43" fmla="*/ 2589186 h 3476130"/>
              <a:gd name="connsiteX44" fmla="*/ 5534073 w 5659769"/>
              <a:gd name="connsiteY44" fmla="*/ 2766985 h 3476130"/>
              <a:gd name="connsiteX45" fmla="*/ 5288010 w 5659769"/>
              <a:gd name="connsiteY45" fmla="*/ 2876524 h 3476130"/>
              <a:gd name="connsiteX46" fmla="*/ 4896148 w 5659769"/>
              <a:gd name="connsiteY46" fmla="*/ 3011996 h 3476130"/>
              <a:gd name="connsiteX47" fmla="*/ 4352972 w 5659769"/>
              <a:gd name="connsiteY47" fmla="*/ 3181323 h 3476130"/>
              <a:gd name="connsiteX48" fmla="*/ 3860847 w 5659769"/>
              <a:gd name="connsiteY48" fmla="*/ 3317848 h 3476130"/>
              <a:gd name="connsiteX49" fmla="*/ 3403647 w 5659769"/>
              <a:gd name="connsiteY49" fmla="*/ 3400398 h 3476130"/>
              <a:gd name="connsiteX50" fmla="*/ 3009947 w 5659769"/>
              <a:gd name="connsiteY50" fmla="*/ 3463898 h 3476130"/>
              <a:gd name="connsiteX51" fmla="*/ 2616247 w 5659769"/>
              <a:gd name="connsiteY51" fmla="*/ 3463898 h 3476130"/>
              <a:gd name="connsiteX52" fmla="*/ 1860597 w 5659769"/>
              <a:gd name="connsiteY52" fmla="*/ 3470248 h 3476130"/>
              <a:gd name="connsiteX53" fmla="*/ 1384347 w 5659769"/>
              <a:gd name="connsiteY53" fmla="*/ 3368648 h 3476130"/>
              <a:gd name="connsiteX54" fmla="*/ 825547 w 5659769"/>
              <a:gd name="connsiteY54" fmla="*/ 3203548 h 3476130"/>
              <a:gd name="connsiteX55" fmla="*/ 431847 w 5659769"/>
              <a:gd name="connsiteY55" fmla="*/ 2854298 h 3476130"/>
              <a:gd name="connsiteX56" fmla="*/ 146097 w 5659769"/>
              <a:gd name="connsiteY56" fmla="*/ 2390748 h 3476130"/>
              <a:gd name="connsiteX57" fmla="*/ 47 w 5659769"/>
              <a:gd name="connsiteY57" fmla="*/ 1558898 h 3476130"/>
              <a:gd name="connsiteX58" fmla="*/ 133397 w 5659769"/>
              <a:gd name="connsiteY58" fmla="*/ 981048 h 3476130"/>
              <a:gd name="connsiteX59" fmla="*/ 400097 w 5659769"/>
              <a:gd name="connsiteY59" fmla="*/ 574648 h 3476130"/>
              <a:gd name="connsiteX60" fmla="*/ 660447 w 5659769"/>
              <a:gd name="connsiteY60" fmla="*/ 244448 h 3476130"/>
              <a:gd name="connsiteX61" fmla="*/ 1092247 w 5659769"/>
              <a:gd name="connsiteY61" fmla="*/ 34898 h 3476130"/>
              <a:gd name="connsiteX62" fmla="*/ 1250997 w 5659769"/>
              <a:gd name="connsiteY62" fmla="*/ 3148 h 3476130"/>
              <a:gd name="connsiteX0" fmla="*/ 1250997 w 5752380"/>
              <a:gd name="connsiteY0" fmla="*/ 3148 h 3476130"/>
              <a:gd name="connsiteX1" fmla="*/ 1257347 w 5752380"/>
              <a:gd name="connsiteY1" fmla="*/ 72998 h 3476130"/>
              <a:gd name="connsiteX2" fmla="*/ 1320847 w 5752380"/>
              <a:gd name="connsiteY2" fmla="*/ 212698 h 3476130"/>
              <a:gd name="connsiteX3" fmla="*/ 1282747 w 5752380"/>
              <a:gd name="connsiteY3" fmla="*/ 346048 h 3476130"/>
              <a:gd name="connsiteX4" fmla="*/ 1231947 w 5752380"/>
              <a:gd name="connsiteY4" fmla="*/ 453998 h 3476130"/>
              <a:gd name="connsiteX5" fmla="*/ 1136697 w 5752380"/>
              <a:gd name="connsiteY5" fmla="*/ 536548 h 3476130"/>
              <a:gd name="connsiteX6" fmla="*/ 965247 w 5752380"/>
              <a:gd name="connsiteY6" fmla="*/ 707998 h 3476130"/>
              <a:gd name="connsiteX7" fmla="*/ 933497 w 5752380"/>
              <a:gd name="connsiteY7" fmla="*/ 822298 h 3476130"/>
              <a:gd name="connsiteX8" fmla="*/ 977947 w 5752380"/>
              <a:gd name="connsiteY8" fmla="*/ 1012798 h 3476130"/>
              <a:gd name="connsiteX9" fmla="*/ 946197 w 5752380"/>
              <a:gd name="connsiteY9" fmla="*/ 1196948 h 3476130"/>
              <a:gd name="connsiteX10" fmla="*/ 876347 w 5752380"/>
              <a:gd name="connsiteY10" fmla="*/ 1304898 h 3476130"/>
              <a:gd name="connsiteX11" fmla="*/ 781097 w 5752380"/>
              <a:gd name="connsiteY11" fmla="*/ 1368398 h 3476130"/>
              <a:gd name="connsiteX12" fmla="*/ 717597 w 5752380"/>
              <a:gd name="connsiteY12" fmla="*/ 1552548 h 3476130"/>
              <a:gd name="connsiteX13" fmla="*/ 812847 w 5752380"/>
              <a:gd name="connsiteY13" fmla="*/ 1628748 h 3476130"/>
              <a:gd name="connsiteX14" fmla="*/ 1009697 w 5752380"/>
              <a:gd name="connsiteY14" fmla="*/ 1698598 h 3476130"/>
              <a:gd name="connsiteX15" fmla="*/ 1168447 w 5752380"/>
              <a:gd name="connsiteY15" fmla="*/ 1857348 h 3476130"/>
              <a:gd name="connsiteX16" fmla="*/ 1263697 w 5752380"/>
              <a:gd name="connsiteY16" fmla="*/ 1952598 h 3476130"/>
              <a:gd name="connsiteX17" fmla="*/ 1441497 w 5752380"/>
              <a:gd name="connsiteY17" fmla="*/ 2079598 h 3476130"/>
              <a:gd name="connsiteX18" fmla="*/ 1530397 w 5752380"/>
              <a:gd name="connsiteY18" fmla="*/ 2066898 h 3476130"/>
              <a:gd name="connsiteX19" fmla="*/ 1746297 w 5752380"/>
              <a:gd name="connsiteY19" fmla="*/ 2041498 h 3476130"/>
              <a:gd name="connsiteX20" fmla="*/ 1873297 w 5752380"/>
              <a:gd name="connsiteY20" fmla="*/ 1977998 h 3476130"/>
              <a:gd name="connsiteX21" fmla="*/ 1993947 w 5752380"/>
              <a:gd name="connsiteY21" fmla="*/ 1958948 h 3476130"/>
              <a:gd name="connsiteX22" fmla="*/ 2222547 w 5752380"/>
              <a:gd name="connsiteY22" fmla="*/ 1939898 h 3476130"/>
              <a:gd name="connsiteX23" fmla="*/ 2374947 w 5752380"/>
              <a:gd name="connsiteY23" fmla="*/ 1971648 h 3476130"/>
              <a:gd name="connsiteX24" fmla="*/ 2495597 w 5752380"/>
              <a:gd name="connsiteY24" fmla="*/ 1946248 h 3476130"/>
              <a:gd name="connsiteX25" fmla="*/ 2641647 w 5752380"/>
              <a:gd name="connsiteY25" fmla="*/ 1863698 h 3476130"/>
              <a:gd name="connsiteX26" fmla="*/ 2736897 w 5752380"/>
              <a:gd name="connsiteY26" fmla="*/ 1762098 h 3476130"/>
              <a:gd name="connsiteX27" fmla="*/ 2844847 w 5752380"/>
              <a:gd name="connsiteY27" fmla="*/ 1711298 h 3476130"/>
              <a:gd name="connsiteX28" fmla="*/ 3016297 w 5752380"/>
              <a:gd name="connsiteY28" fmla="*/ 1711298 h 3476130"/>
              <a:gd name="connsiteX29" fmla="*/ 3206797 w 5752380"/>
              <a:gd name="connsiteY29" fmla="*/ 1781148 h 3476130"/>
              <a:gd name="connsiteX30" fmla="*/ 3289347 w 5752380"/>
              <a:gd name="connsiteY30" fmla="*/ 1831948 h 3476130"/>
              <a:gd name="connsiteX31" fmla="*/ 3390947 w 5752380"/>
              <a:gd name="connsiteY31" fmla="*/ 1787498 h 3476130"/>
              <a:gd name="connsiteX32" fmla="*/ 3568747 w 5752380"/>
              <a:gd name="connsiteY32" fmla="*/ 1749398 h 3476130"/>
              <a:gd name="connsiteX33" fmla="*/ 3759247 w 5752380"/>
              <a:gd name="connsiteY33" fmla="*/ 1768448 h 3476130"/>
              <a:gd name="connsiteX34" fmla="*/ 3822747 w 5752380"/>
              <a:gd name="connsiteY34" fmla="*/ 1819248 h 3476130"/>
              <a:gd name="connsiteX35" fmla="*/ 4032297 w 5752380"/>
              <a:gd name="connsiteY35" fmla="*/ 1920848 h 3476130"/>
              <a:gd name="connsiteX36" fmla="*/ 4159297 w 5752380"/>
              <a:gd name="connsiteY36" fmla="*/ 1952598 h 3476130"/>
              <a:gd name="connsiteX37" fmla="*/ 4279947 w 5752380"/>
              <a:gd name="connsiteY37" fmla="*/ 1901798 h 3476130"/>
              <a:gd name="connsiteX38" fmla="*/ 4337097 w 5752380"/>
              <a:gd name="connsiteY38" fmla="*/ 2003398 h 3476130"/>
              <a:gd name="connsiteX39" fmla="*/ 4445047 w 5752380"/>
              <a:gd name="connsiteY39" fmla="*/ 2016098 h 3476130"/>
              <a:gd name="connsiteX40" fmla="*/ 4603797 w 5752380"/>
              <a:gd name="connsiteY40" fmla="*/ 2162148 h 3476130"/>
              <a:gd name="connsiteX41" fmla="*/ 4667297 w 5752380"/>
              <a:gd name="connsiteY41" fmla="*/ 2244698 h 3476130"/>
              <a:gd name="connsiteX42" fmla="*/ 5681709 w 5752380"/>
              <a:gd name="connsiteY42" fmla="*/ 2354235 h 3476130"/>
              <a:gd name="connsiteX43" fmla="*/ 5651548 w 5752380"/>
              <a:gd name="connsiteY43" fmla="*/ 2589186 h 3476130"/>
              <a:gd name="connsiteX44" fmla="*/ 5534073 w 5752380"/>
              <a:gd name="connsiteY44" fmla="*/ 2766985 h 3476130"/>
              <a:gd name="connsiteX45" fmla="*/ 5288010 w 5752380"/>
              <a:gd name="connsiteY45" fmla="*/ 2876524 h 3476130"/>
              <a:gd name="connsiteX46" fmla="*/ 4896148 w 5752380"/>
              <a:gd name="connsiteY46" fmla="*/ 3011996 h 3476130"/>
              <a:gd name="connsiteX47" fmla="*/ 4352972 w 5752380"/>
              <a:gd name="connsiteY47" fmla="*/ 3181323 h 3476130"/>
              <a:gd name="connsiteX48" fmla="*/ 3860847 w 5752380"/>
              <a:gd name="connsiteY48" fmla="*/ 3317848 h 3476130"/>
              <a:gd name="connsiteX49" fmla="*/ 3403647 w 5752380"/>
              <a:gd name="connsiteY49" fmla="*/ 3400398 h 3476130"/>
              <a:gd name="connsiteX50" fmla="*/ 3009947 w 5752380"/>
              <a:gd name="connsiteY50" fmla="*/ 3463898 h 3476130"/>
              <a:gd name="connsiteX51" fmla="*/ 2616247 w 5752380"/>
              <a:gd name="connsiteY51" fmla="*/ 3463898 h 3476130"/>
              <a:gd name="connsiteX52" fmla="*/ 1860597 w 5752380"/>
              <a:gd name="connsiteY52" fmla="*/ 3470248 h 3476130"/>
              <a:gd name="connsiteX53" fmla="*/ 1384347 w 5752380"/>
              <a:gd name="connsiteY53" fmla="*/ 3368648 h 3476130"/>
              <a:gd name="connsiteX54" fmla="*/ 825547 w 5752380"/>
              <a:gd name="connsiteY54" fmla="*/ 3203548 h 3476130"/>
              <a:gd name="connsiteX55" fmla="*/ 431847 w 5752380"/>
              <a:gd name="connsiteY55" fmla="*/ 2854298 h 3476130"/>
              <a:gd name="connsiteX56" fmla="*/ 146097 w 5752380"/>
              <a:gd name="connsiteY56" fmla="*/ 2390748 h 3476130"/>
              <a:gd name="connsiteX57" fmla="*/ 47 w 5752380"/>
              <a:gd name="connsiteY57" fmla="*/ 1558898 h 3476130"/>
              <a:gd name="connsiteX58" fmla="*/ 133397 w 5752380"/>
              <a:gd name="connsiteY58" fmla="*/ 981048 h 3476130"/>
              <a:gd name="connsiteX59" fmla="*/ 400097 w 5752380"/>
              <a:gd name="connsiteY59" fmla="*/ 574648 h 3476130"/>
              <a:gd name="connsiteX60" fmla="*/ 660447 w 5752380"/>
              <a:gd name="connsiteY60" fmla="*/ 244448 h 3476130"/>
              <a:gd name="connsiteX61" fmla="*/ 1092247 w 5752380"/>
              <a:gd name="connsiteY61" fmla="*/ 34898 h 3476130"/>
              <a:gd name="connsiteX62" fmla="*/ 1250997 w 5752380"/>
              <a:gd name="connsiteY62" fmla="*/ 3148 h 3476130"/>
              <a:gd name="connsiteX0" fmla="*/ 1250997 w 5752380"/>
              <a:gd name="connsiteY0" fmla="*/ 3148 h 3476130"/>
              <a:gd name="connsiteX1" fmla="*/ 1257347 w 5752380"/>
              <a:gd name="connsiteY1" fmla="*/ 72998 h 3476130"/>
              <a:gd name="connsiteX2" fmla="*/ 1320847 w 5752380"/>
              <a:gd name="connsiteY2" fmla="*/ 212698 h 3476130"/>
              <a:gd name="connsiteX3" fmla="*/ 1282747 w 5752380"/>
              <a:gd name="connsiteY3" fmla="*/ 346048 h 3476130"/>
              <a:gd name="connsiteX4" fmla="*/ 1231947 w 5752380"/>
              <a:gd name="connsiteY4" fmla="*/ 453998 h 3476130"/>
              <a:gd name="connsiteX5" fmla="*/ 1136697 w 5752380"/>
              <a:gd name="connsiteY5" fmla="*/ 536548 h 3476130"/>
              <a:gd name="connsiteX6" fmla="*/ 965247 w 5752380"/>
              <a:gd name="connsiteY6" fmla="*/ 707998 h 3476130"/>
              <a:gd name="connsiteX7" fmla="*/ 933497 w 5752380"/>
              <a:gd name="connsiteY7" fmla="*/ 822298 h 3476130"/>
              <a:gd name="connsiteX8" fmla="*/ 977947 w 5752380"/>
              <a:gd name="connsiteY8" fmla="*/ 1012798 h 3476130"/>
              <a:gd name="connsiteX9" fmla="*/ 946197 w 5752380"/>
              <a:gd name="connsiteY9" fmla="*/ 1196948 h 3476130"/>
              <a:gd name="connsiteX10" fmla="*/ 876347 w 5752380"/>
              <a:gd name="connsiteY10" fmla="*/ 1304898 h 3476130"/>
              <a:gd name="connsiteX11" fmla="*/ 781097 w 5752380"/>
              <a:gd name="connsiteY11" fmla="*/ 1368398 h 3476130"/>
              <a:gd name="connsiteX12" fmla="*/ 717597 w 5752380"/>
              <a:gd name="connsiteY12" fmla="*/ 1552548 h 3476130"/>
              <a:gd name="connsiteX13" fmla="*/ 812847 w 5752380"/>
              <a:gd name="connsiteY13" fmla="*/ 1628748 h 3476130"/>
              <a:gd name="connsiteX14" fmla="*/ 1009697 w 5752380"/>
              <a:gd name="connsiteY14" fmla="*/ 1698598 h 3476130"/>
              <a:gd name="connsiteX15" fmla="*/ 1168447 w 5752380"/>
              <a:gd name="connsiteY15" fmla="*/ 1857348 h 3476130"/>
              <a:gd name="connsiteX16" fmla="*/ 1263697 w 5752380"/>
              <a:gd name="connsiteY16" fmla="*/ 1952598 h 3476130"/>
              <a:gd name="connsiteX17" fmla="*/ 1441497 w 5752380"/>
              <a:gd name="connsiteY17" fmla="*/ 2079598 h 3476130"/>
              <a:gd name="connsiteX18" fmla="*/ 1530397 w 5752380"/>
              <a:gd name="connsiteY18" fmla="*/ 2066898 h 3476130"/>
              <a:gd name="connsiteX19" fmla="*/ 1746297 w 5752380"/>
              <a:gd name="connsiteY19" fmla="*/ 2041498 h 3476130"/>
              <a:gd name="connsiteX20" fmla="*/ 1873297 w 5752380"/>
              <a:gd name="connsiteY20" fmla="*/ 1977998 h 3476130"/>
              <a:gd name="connsiteX21" fmla="*/ 1993947 w 5752380"/>
              <a:gd name="connsiteY21" fmla="*/ 1958948 h 3476130"/>
              <a:gd name="connsiteX22" fmla="*/ 2222547 w 5752380"/>
              <a:gd name="connsiteY22" fmla="*/ 1939898 h 3476130"/>
              <a:gd name="connsiteX23" fmla="*/ 2374947 w 5752380"/>
              <a:gd name="connsiteY23" fmla="*/ 1971648 h 3476130"/>
              <a:gd name="connsiteX24" fmla="*/ 2495597 w 5752380"/>
              <a:gd name="connsiteY24" fmla="*/ 1946248 h 3476130"/>
              <a:gd name="connsiteX25" fmla="*/ 2641647 w 5752380"/>
              <a:gd name="connsiteY25" fmla="*/ 1863698 h 3476130"/>
              <a:gd name="connsiteX26" fmla="*/ 2736897 w 5752380"/>
              <a:gd name="connsiteY26" fmla="*/ 1762098 h 3476130"/>
              <a:gd name="connsiteX27" fmla="*/ 2844847 w 5752380"/>
              <a:gd name="connsiteY27" fmla="*/ 1711298 h 3476130"/>
              <a:gd name="connsiteX28" fmla="*/ 3016297 w 5752380"/>
              <a:gd name="connsiteY28" fmla="*/ 1711298 h 3476130"/>
              <a:gd name="connsiteX29" fmla="*/ 3206797 w 5752380"/>
              <a:gd name="connsiteY29" fmla="*/ 1781148 h 3476130"/>
              <a:gd name="connsiteX30" fmla="*/ 3289347 w 5752380"/>
              <a:gd name="connsiteY30" fmla="*/ 1831948 h 3476130"/>
              <a:gd name="connsiteX31" fmla="*/ 3390947 w 5752380"/>
              <a:gd name="connsiteY31" fmla="*/ 1787498 h 3476130"/>
              <a:gd name="connsiteX32" fmla="*/ 3568747 w 5752380"/>
              <a:gd name="connsiteY32" fmla="*/ 1749398 h 3476130"/>
              <a:gd name="connsiteX33" fmla="*/ 3759247 w 5752380"/>
              <a:gd name="connsiteY33" fmla="*/ 1768448 h 3476130"/>
              <a:gd name="connsiteX34" fmla="*/ 3822747 w 5752380"/>
              <a:gd name="connsiteY34" fmla="*/ 1819248 h 3476130"/>
              <a:gd name="connsiteX35" fmla="*/ 4032297 w 5752380"/>
              <a:gd name="connsiteY35" fmla="*/ 1920848 h 3476130"/>
              <a:gd name="connsiteX36" fmla="*/ 4159297 w 5752380"/>
              <a:gd name="connsiteY36" fmla="*/ 1952598 h 3476130"/>
              <a:gd name="connsiteX37" fmla="*/ 4279947 w 5752380"/>
              <a:gd name="connsiteY37" fmla="*/ 1901798 h 3476130"/>
              <a:gd name="connsiteX38" fmla="*/ 4337097 w 5752380"/>
              <a:gd name="connsiteY38" fmla="*/ 2003398 h 3476130"/>
              <a:gd name="connsiteX39" fmla="*/ 4445047 w 5752380"/>
              <a:gd name="connsiteY39" fmla="*/ 2016098 h 3476130"/>
              <a:gd name="connsiteX40" fmla="*/ 4603797 w 5752380"/>
              <a:gd name="connsiteY40" fmla="*/ 2162148 h 3476130"/>
              <a:gd name="connsiteX41" fmla="*/ 4667297 w 5752380"/>
              <a:gd name="connsiteY41" fmla="*/ 2244698 h 3476130"/>
              <a:gd name="connsiteX42" fmla="*/ 5681709 w 5752380"/>
              <a:gd name="connsiteY42" fmla="*/ 2354235 h 3476130"/>
              <a:gd name="connsiteX43" fmla="*/ 5651548 w 5752380"/>
              <a:gd name="connsiteY43" fmla="*/ 2589186 h 3476130"/>
              <a:gd name="connsiteX44" fmla="*/ 5534073 w 5752380"/>
              <a:gd name="connsiteY44" fmla="*/ 2766985 h 3476130"/>
              <a:gd name="connsiteX45" fmla="*/ 5288010 w 5752380"/>
              <a:gd name="connsiteY45" fmla="*/ 2876524 h 3476130"/>
              <a:gd name="connsiteX46" fmla="*/ 4896148 w 5752380"/>
              <a:gd name="connsiteY46" fmla="*/ 3011996 h 3476130"/>
              <a:gd name="connsiteX47" fmla="*/ 4352972 w 5752380"/>
              <a:gd name="connsiteY47" fmla="*/ 3181323 h 3476130"/>
              <a:gd name="connsiteX48" fmla="*/ 3860847 w 5752380"/>
              <a:gd name="connsiteY48" fmla="*/ 3317848 h 3476130"/>
              <a:gd name="connsiteX49" fmla="*/ 3403647 w 5752380"/>
              <a:gd name="connsiteY49" fmla="*/ 3400398 h 3476130"/>
              <a:gd name="connsiteX50" fmla="*/ 3009947 w 5752380"/>
              <a:gd name="connsiteY50" fmla="*/ 3463898 h 3476130"/>
              <a:gd name="connsiteX51" fmla="*/ 2616247 w 5752380"/>
              <a:gd name="connsiteY51" fmla="*/ 3463898 h 3476130"/>
              <a:gd name="connsiteX52" fmla="*/ 1860597 w 5752380"/>
              <a:gd name="connsiteY52" fmla="*/ 3470248 h 3476130"/>
              <a:gd name="connsiteX53" fmla="*/ 1384347 w 5752380"/>
              <a:gd name="connsiteY53" fmla="*/ 3368648 h 3476130"/>
              <a:gd name="connsiteX54" fmla="*/ 825547 w 5752380"/>
              <a:gd name="connsiteY54" fmla="*/ 3203548 h 3476130"/>
              <a:gd name="connsiteX55" fmla="*/ 431847 w 5752380"/>
              <a:gd name="connsiteY55" fmla="*/ 2854298 h 3476130"/>
              <a:gd name="connsiteX56" fmla="*/ 146097 w 5752380"/>
              <a:gd name="connsiteY56" fmla="*/ 2390748 h 3476130"/>
              <a:gd name="connsiteX57" fmla="*/ 47 w 5752380"/>
              <a:gd name="connsiteY57" fmla="*/ 1558898 h 3476130"/>
              <a:gd name="connsiteX58" fmla="*/ 133397 w 5752380"/>
              <a:gd name="connsiteY58" fmla="*/ 981048 h 3476130"/>
              <a:gd name="connsiteX59" fmla="*/ 400097 w 5752380"/>
              <a:gd name="connsiteY59" fmla="*/ 574648 h 3476130"/>
              <a:gd name="connsiteX60" fmla="*/ 660447 w 5752380"/>
              <a:gd name="connsiteY60" fmla="*/ 244448 h 3476130"/>
              <a:gd name="connsiteX61" fmla="*/ 1092247 w 5752380"/>
              <a:gd name="connsiteY61" fmla="*/ 34898 h 3476130"/>
              <a:gd name="connsiteX62" fmla="*/ 1250997 w 5752380"/>
              <a:gd name="connsiteY62" fmla="*/ 3148 h 3476130"/>
              <a:gd name="connsiteX0" fmla="*/ 1250997 w 5765599"/>
              <a:gd name="connsiteY0" fmla="*/ 3148 h 3476130"/>
              <a:gd name="connsiteX1" fmla="*/ 1257347 w 5765599"/>
              <a:gd name="connsiteY1" fmla="*/ 72998 h 3476130"/>
              <a:gd name="connsiteX2" fmla="*/ 1320847 w 5765599"/>
              <a:gd name="connsiteY2" fmla="*/ 212698 h 3476130"/>
              <a:gd name="connsiteX3" fmla="*/ 1282747 w 5765599"/>
              <a:gd name="connsiteY3" fmla="*/ 346048 h 3476130"/>
              <a:gd name="connsiteX4" fmla="*/ 1231947 w 5765599"/>
              <a:gd name="connsiteY4" fmla="*/ 453998 h 3476130"/>
              <a:gd name="connsiteX5" fmla="*/ 1136697 w 5765599"/>
              <a:gd name="connsiteY5" fmla="*/ 536548 h 3476130"/>
              <a:gd name="connsiteX6" fmla="*/ 965247 w 5765599"/>
              <a:gd name="connsiteY6" fmla="*/ 707998 h 3476130"/>
              <a:gd name="connsiteX7" fmla="*/ 933497 w 5765599"/>
              <a:gd name="connsiteY7" fmla="*/ 822298 h 3476130"/>
              <a:gd name="connsiteX8" fmla="*/ 977947 w 5765599"/>
              <a:gd name="connsiteY8" fmla="*/ 1012798 h 3476130"/>
              <a:gd name="connsiteX9" fmla="*/ 946197 w 5765599"/>
              <a:gd name="connsiteY9" fmla="*/ 1196948 h 3476130"/>
              <a:gd name="connsiteX10" fmla="*/ 876347 w 5765599"/>
              <a:gd name="connsiteY10" fmla="*/ 1304898 h 3476130"/>
              <a:gd name="connsiteX11" fmla="*/ 781097 w 5765599"/>
              <a:gd name="connsiteY11" fmla="*/ 1368398 h 3476130"/>
              <a:gd name="connsiteX12" fmla="*/ 717597 w 5765599"/>
              <a:gd name="connsiteY12" fmla="*/ 1552548 h 3476130"/>
              <a:gd name="connsiteX13" fmla="*/ 812847 w 5765599"/>
              <a:gd name="connsiteY13" fmla="*/ 1628748 h 3476130"/>
              <a:gd name="connsiteX14" fmla="*/ 1009697 w 5765599"/>
              <a:gd name="connsiteY14" fmla="*/ 1698598 h 3476130"/>
              <a:gd name="connsiteX15" fmla="*/ 1168447 w 5765599"/>
              <a:gd name="connsiteY15" fmla="*/ 1857348 h 3476130"/>
              <a:gd name="connsiteX16" fmla="*/ 1263697 w 5765599"/>
              <a:gd name="connsiteY16" fmla="*/ 1952598 h 3476130"/>
              <a:gd name="connsiteX17" fmla="*/ 1441497 w 5765599"/>
              <a:gd name="connsiteY17" fmla="*/ 2079598 h 3476130"/>
              <a:gd name="connsiteX18" fmla="*/ 1530397 w 5765599"/>
              <a:gd name="connsiteY18" fmla="*/ 2066898 h 3476130"/>
              <a:gd name="connsiteX19" fmla="*/ 1746297 w 5765599"/>
              <a:gd name="connsiteY19" fmla="*/ 2041498 h 3476130"/>
              <a:gd name="connsiteX20" fmla="*/ 1873297 w 5765599"/>
              <a:gd name="connsiteY20" fmla="*/ 1977998 h 3476130"/>
              <a:gd name="connsiteX21" fmla="*/ 1993947 w 5765599"/>
              <a:gd name="connsiteY21" fmla="*/ 1958948 h 3476130"/>
              <a:gd name="connsiteX22" fmla="*/ 2222547 w 5765599"/>
              <a:gd name="connsiteY22" fmla="*/ 1939898 h 3476130"/>
              <a:gd name="connsiteX23" fmla="*/ 2374947 w 5765599"/>
              <a:gd name="connsiteY23" fmla="*/ 1971648 h 3476130"/>
              <a:gd name="connsiteX24" fmla="*/ 2495597 w 5765599"/>
              <a:gd name="connsiteY24" fmla="*/ 1946248 h 3476130"/>
              <a:gd name="connsiteX25" fmla="*/ 2641647 w 5765599"/>
              <a:gd name="connsiteY25" fmla="*/ 1863698 h 3476130"/>
              <a:gd name="connsiteX26" fmla="*/ 2736897 w 5765599"/>
              <a:gd name="connsiteY26" fmla="*/ 1762098 h 3476130"/>
              <a:gd name="connsiteX27" fmla="*/ 2844847 w 5765599"/>
              <a:gd name="connsiteY27" fmla="*/ 1711298 h 3476130"/>
              <a:gd name="connsiteX28" fmla="*/ 3016297 w 5765599"/>
              <a:gd name="connsiteY28" fmla="*/ 1711298 h 3476130"/>
              <a:gd name="connsiteX29" fmla="*/ 3206797 w 5765599"/>
              <a:gd name="connsiteY29" fmla="*/ 1781148 h 3476130"/>
              <a:gd name="connsiteX30" fmla="*/ 3289347 w 5765599"/>
              <a:gd name="connsiteY30" fmla="*/ 1831948 h 3476130"/>
              <a:gd name="connsiteX31" fmla="*/ 3390947 w 5765599"/>
              <a:gd name="connsiteY31" fmla="*/ 1787498 h 3476130"/>
              <a:gd name="connsiteX32" fmla="*/ 3568747 w 5765599"/>
              <a:gd name="connsiteY32" fmla="*/ 1749398 h 3476130"/>
              <a:gd name="connsiteX33" fmla="*/ 3759247 w 5765599"/>
              <a:gd name="connsiteY33" fmla="*/ 1768448 h 3476130"/>
              <a:gd name="connsiteX34" fmla="*/ 3822747 w 5765599"/>
              <a:gd name="connsiteY34" fmla="*/ 1819248 h 3476130"/>
              <a:gd name="connsiteX35" fmla="*/ 4032297 w 5765599"/>
              <a:gd name="connsiteY35" fmla="*/ 1920848 h 3476130"/>
              <a:gd name="connsiteX36" fmla="*/ 4159297 w 5765599"/>
              <a:gd name="connsiteY36" fmla="*/ 1952598 h 3476130"/>
              <a:gd name="connsiteX37" fmla="*/ 4279947 w 5765599"/>
              <a:gd name="connsiteY37" fmla="*/ 1901798 h 3476130"/>
              <a:gd name="connsiteX38" fmla="*/ 4337097 w 5765599"/>
              <a:gd name="connsiteY38" fmla="*/ 2003398 h 3476130"/>
              <a:gd name="connsiteX39" fmla="*/ 4445047 w 5765599"/>
              <a:gd name="connsiteY39" fmla="*/ 2016098 h 3476130"/>
              <a:gd name="connsiteX40" fmla="*/ 4603797 w 5765599"/>
              <a:gd name="connsiteY40" fmla="*/ 2162148 h 3476130"/>
              <a:gd name="connsiteX41" fmla="*/ 4667297 w 5765599"/>
              <a:gd name="connsiteY41" fmla="*/ 2244698 h 3476130"/>
              <a:gd name="connsiteX42" fmla="*/ 5681709 w 5765599"/>
              <a:gd name="connsiteY42" fmla="*/ 2354235 h 3476130"/>
              <a:gd name="connsiteX43" fmla="*/ 5689648 w 5765599"/>
              <a:gd name="connsiteY43" fmla="*/ 2584424 h 3476130"/>
              <a:gd name="connsiteX44" fmla="*/ 5534073 w 5765599"/>
              <a:gd name="connsiteY44" fmla="*/ 2766985 h 3476130"/>
              <a:gd name="connsiteX45" fmla="*/ 5288010 w 5765599"/>
              <a:gd name="connsiteY45" fmla="*/ 2876524 h 3476130"/>
              <a:gd name="connsiteX46" fmla="*/ 4896148 w 5765599"/>
              <a:gd name="connsiteY46" fmla="*/ 3011996 h 3476130"/>
              <a:gd name="connsiteX47" fmla="*/ 4352972 w 5765599"/>
              <a:gd name="connsiteY47" fmla="*/ 3181323 h 3476130"/>
              <a:gd name="connsiteX48" fmla="*/ 3860847 w 5765599"/>
              <a:gd name="connsiteY48" fmla="*/ 3317848 h 3476130"/>
              <a:gd name="connsiteX49" fmla="*/ 3403647 w 5765599"/>
              <a:gd name="connsiteY49" fmla="*/ 3400398 h 3476130"/>
              <a:gd name="connsiteX50" fmla="*/ 3009947 w 5765599"/>
              <a:gd name="connsiteY50" fmla="*/ 3463898 h 3476130"/>
              <a:gd name="connsiteX51" fmla="*/ 2616247 w 5765599"/>
              <a:gd name="connsiteY51" fmla="*/ 3463898 h 3476130"/>
              <a:gd name="connsiteX52" fmla="*/ 1860597 w 5765599"/>
              <a:gd name="connsiteY52" fmla="*/ 3470248 h 3476130"/>
              <a:gd name="connsiteX53" fmla="*/ 1384347 w 5765599"/>
              <a:gd name="connsiteY53" fmla="*/ 3368648 h 3476130"/>
              <a:gd name="connsiteX54" fmla="*/ 825547 w 5765599"/>
              <a:gd name="connsiteY54" fmla="*/ 3203548 h 3476130"/>
              <a:gd name="connsiteX55" fmla="*/ 431847 w 5765599"/>
              <a:gd name="connsiteY55" fmla="*/ 2854298 h 3476130"/>
              <a:gd name="connsiteX56" fmla="*/ 146097 w 5765599"/>
              <a:gd name="connsiteY56" fmla="*/ 2390748 h 3476130"/>
              <a:gd name="connsiteX57" fmla="*/ 47 w 5765599"/>
              <a:gd name="connsiteY57" fmla="*/ 1558898 h 3476130"/>
              <a:gd name="connsiteX58" fmla="*/ 133397 w 5765599"/>
              <a:gd name="connsiteY58" fmla="*/ 981048 h 3476130"/>
              <a:gd name="connsiteX59" fmla="*/ 400097 w 5765599"/>
              <a:gd name="connsiteY59" fmla="*/ 574648 h 3476130"/>
              <a:gd name="connsiteX60" fmla="*/ 660447 w 5765599"/>
              <a:gd name="connsiteY60" fmla="*/ 244448 h 3476130"/>
              <a:gd name="connsiteX61" fmla="*/ 1092247 w 5765599"/>
              <a:gd name="connsiteY61" fmla="*/ 34898 h 3476130"/>
              <a:gd name="connsiteX62" fmla="*/ 1250997 w 5765599"/>
              <a:gd name="connsiteY62" fmla="*/ 3148 h 3476130"/>
              <a:gd name="connsiteX0" fmla="*/ 1250997 w 5732903"/>
              <a:gd name="connsiteY0" fmla="*/ 3148 h 3476130"/>
              <a:gd name="connsiteX1" fmla="*/ 1257347 w 5732903"/>
              <a:gd name="connsiteY1" fmla="*/ 72998 h 3476130"/>
              <a:gd name="connsiteX2" fmla="*/ 1320847 w 5732903"/>
              <a:gd name="connsiteY2" fmla="*/ 212698 h 3476130"/>
              <a:gd name="connsiteX3" fmla="*/ 1282747 w 5732903"/>
              <a:gd name="connsiteY3" fmla="*/ 346048 h 3476130"/>
              <a:gd name="connsiteX4" fmla="*/ 1231947 w 5732903"/>
              <a:gd name="connsiteY4" fmla="*/ 453998 h 3476130"/>
              <a:gd name="connsiteX5" fmla="*/ 1136697 w 5732903"/>
              <a:gd name="connsiteY5" fmla="*/ 536548 h 3476130"/>
              <a:gd name="connsiteX6" fmla="*/ 965247 w 5732903"/>
              <a:gd name="connsiteY6" fmla="*/ 707998 h 3476130"/>
              <a:gd name="connsiteX7" fmla="*/ 933497 w 5732903"/>
              <a:gd name="connsiteY7" fmla="*/ 822298 h 3476130"/>
              <a:gd name="connsiteX8" fmla="*/ 977947 w 5732903"/>
              <a:gd name="connsiteY8" fmla="*/ 1012798 h 3476130"/>
              <a:gd name="connsiteX9" fmla="*/ 946197 w 5732903"/>
              <a:gd name="connsiteY9" fmla="*/ 1196948 h 3476130"/>
              <a:gd name="connsiteX10" fmla="*/ 876347 w 5732903"/>
              <a:gd name="connsiteY10" fmla="*/ 1304898 h 3476130"/>
              <a:gd name="connsiteX11" fmla="*/ 781097 w 5732903"/>
              <a:gd name="connsiteY11" fmla="*/ 1368398 h 3476130"/>
              <a:gd name="connsiteX12" fmla="*/ 717597 w 5732903"/>
              <a:gd name="connsiteY12" fmla="*/ 1552548 h 3476130"/>
              <a:gd name="connsiteX13" fmla="*/ 812847 w 5732903"/>
              <a:gd name="connsiteY13" fmla="*/ 1628748 h 3476130"/>
              <a:gd name="connsiteX14" fmla="*/ 1009697 w 5732903"/>
              <a:gd name="connsiteY14" fmla="*/ 1698598 h 3476130"/>
              <a:gd name="connsiteX15" fmla="*/ 1168447 w 5732903"/>
              <a:gd name="connsiteY15" fmla="*/ 1857348 h 3476130"/>
              <a:gd name="connsiteX16" fmla="*/ 1263697 w 5732903"/>
              <a:gd name="connsiteY16" fmla="*/ 1952598 h 3476130"/>
              <a:gd name="connsiteX17" fmla="*/ 1441497 w 5732903"/>
              <a:gd name="connsiteY17" fmla="*/ 2079598 h 3476130"/>
              <a:gd name="connsiteX18" fmla="*/ 1530397 w 5732903"/>
              <a:gd name="connsiteY18" fmla="*/ 2066898 h 3476130"/>
              <a:gd name="connsiteX19" fmla="*/ 1746297 w 5732903"/>
              <a:gd name="connsiteY19" fmla="*/ 2041498 h 3476130"/>
              <a:gd name="connsiteX20" fmla="*/ 1873297 w 5732903"/>
              <a:gd name="connsiteY20" fmla="*/ 1977998 h 3476130"/>
              <a:gd name="connsiteX21" fmla="*/ 1993947 w 5732903"/>
              <a:gd name="connsiteY21" fmla="*/ 1958948 h 3476130"/>
              <a:gd name="connsiteX22" fmla="*/ 2222547 w 5732903"/>
              <a:gd name="connsiteY22" fmla="*/ 1939898 h 3476130"/>
              <a:gd name="connsiteX23" fmla="*/ 2374947 w 5732903"/>
              <a:gd name="connsiteY23" fmla="*/ 1971648 h 3476130"/>
              <a:gd name="connsiteX24" fmla="*/ 2495597 w 5732903"/>
              <a:gd name="connsiteY24" fmla="*/ 1946248 h 3476130"/>
              <a:gd name="connsiteX25" fmla="*/ 2641647 w 5732903"/>
              <a:gd name="connsiteY25" fmla="*/ 1863698 h 3476130"/>
              <a:gd name="connsiteX26" fmla="*/ 2736897 w 5732903"/>
              <a:gd name="connsiteY26" fmla="*/ 1762098 h 3476130"/>
              <a:gd name="connsiteX27" fmla="*/ 2844847 w 5732903"/>
              <a:gd name="connsiteY27" fmla="*/ 1711298 h 3476130"/>
              <a:gd name="connsiteX28" fmla="*/ 3016297 w 5732903"/>
              <a:gd name="connsiteY28" fmla="*/ 1711298 h 3476130"/>
              <a:gd name="connsiteX29" fmla="*/ 3206797 w 5732903"/>
              <a:gd name="connsiteY29" fmla="*/ 1781148 h 3476130"/>
              <a:gd name="connsiteX30" fmla="*/ 3289347 w 5732903"/>
              <a:gd name="connsiteY30" fmla="*/ 1831948 h 3476130"/>
              <a:gd name="connsiteX31" fmla="*/ 3390947 w 5732903"/>
              <a:gd name="connsiteY31" fmla="*/ 1787498 h 3476130"/>
              <a:gd name="connsiteX32" fmla="*/ 3568747 w 5732903"/>
              <a:gd name="connsiteY32" fmla="*/ 1749398 h 3476130"/>
              <a:gd name="connsiteX33" fmla="*/ 3759247 w 5732903"/>
              <a:gd name="connsiteY33" fmla="*/ 1768448 h 3476130"/>
              <a:gd name="connsiteX34" fmla="*/ 3822747 w 5732903"/>
              <a:gd name="connsiteY34" fmla="*/ 1819248 h 3476130"/>
              <a:gd name="connsiteX35" fmla="*/ 4032297 w 5732903"/>
              <a:gd name="connsiteY35" fmla="*/ 1920848 h 3476130"/>
              <a:gd name="connsiteX36" fmla="*/ 4159297 w 5732903"/>
              <a:gd name="connsiteY36" fmla="*/ 1952598 h 3476130"/>
              <a:gd name="connsiteX37" fmla="*/ 4279947 w 5732903"/>
              <a:gd name="connsiteY37" fmla="*/ 1901798 h 3476130"/>
              <a:gd name="connsiteX38" fmla="*/ 4337097 w 5732903"/>
              <a:gd name="connsiteY38" fmla="*/ 2003398 h 3476130"/>
              <a:gd name="connsiteX39" fmla="*/ 4445047 w 5732903"/>
              <a:gd name="connsiteY39" fmla="*/ 2016098 h 3476130"/>
              <a:gd name="connsiteX40" fmla="*/ 4603797 w 5732903"/>
              <a:gd name="connsiteY40" fmla="*/ 2162148 h 3476130"/>
              <a:gd name="connsiteX41" fmla="*/ 4667297 w 5732903"/>
              <a:gd name="connsiteY41" fmla="*/ 2244698 h 3476130"/>
              <a:gd name="connsiteX42" fmla="*/ 5629322 w 5732903"/>
              <a:gd name="connsiteY42" fmla="*/ 2220885 h 3476130"/>
              <a:gd name="connsiteX43" fmla="*/ 5689648 w 5732903"/>
              <a:gd name="connsiteY43" fmla="*/ 2584424 h 3476130"/>
              <a:gd name="connsiteX44" fmla="*/ 5534073 w 5732903"/>
              <a:gd name="connsiteY44" fmla="*/ 2766985 h 3476130"/>
              <a:gd name="connsiteX45" fmla="*/ 5288010 w 5732903"/>
              <a:gd name="connsiteY45" fmla="*/ 2876524 h 3476130"/>
              <a:gd name="connsiteX46" fmla="*/ 4896148 w 5732903"/>
              <a:gd name="connsiteY46" fmla="*/ 3011996 h 3476130"/>
              <a:gd name="connsiteX47" fmla="*/ 4352972 w 5732903"/>
              <a:gd name="connsiteY47" fmla="*/ 3181323 h 3476130"/>
              <a:gd name="connsiteX48" fmla="*/ 3860847 w 5732903"/>
              <a:gd name="connsiteY48" fmla="*/ 3317848 h 3476130"/>
              <a:gd name="connsiteX49" fmla="*/ 3403647 w 5732903"/>
              <a:gd name="connsiteY49" fmla="*/ 3400398 h 3476130"/>
              <a:gd name="connsiteX50" fmla="*/ 3009947 w 5732903"/>
              <a:gd name="connsiteY50" fmla="*/ 3463898 h 3476130"/>
              <a:gd name="connsiteX51" fmla="*/ 2616247 w 5732903"/>
              <a:gd name="connsiteY51" fmla="*/ 3463898 h 3476130"/>
              <a:gd name="connsiteX52" fmla="*/ 1860597 w 5732903"/>
              <a:gd name="connsiteY52" fmla="*/ 3470248 h 3476130"/>
              <a:gd name="connsiteX53" fmla="*/ 1384347 w 5732903"/>
              <a:gd name="connsiteY53" fmla="*/ 3368648 h 3476130"/>
              <a:gd name="connsiteX54" fmla="*/ 825547 w 5732903"/>
              <a:gd name="connsiteY54" fmla="*/ 3203548 h 3476130"/>
              <a:gd name="connsiteX55" fmla="*/ 431847 w 5732903"/>
              <a:gd name="connsiteY55" fmla="*/ 2854298 h 3476130"/>
              <a:gd name="connsiteX56" fmla="*/ 146097 w 5732903"/>
              <a:gd name="connsiteY56" fmla="*/ 2390748 h 3476130"/>
              <a:gd name="connsiteX57" fmla="*/ 47 w 5732903"/>
              <a:gd name="connsiteY57" fmla="*/ 1558898 h 3476130"/>
              <a:gd name="connsiteX58" fmla="*/ 133397 w 5732903"/>
              <a:gd name="connsiteY58" fmla="*/ 981048 h 3476130"/>
              <a:gd name="connsiteX59" fmla="*/ 400097 w 5732903"/>
              <a:gd name="connsiteY59" fmla="*/ 574648 h 3476130"/>
              <a:gd name="connsiteX60" fmla="*/ 660447 w 5732903"/>
              <a:gd name="connsiteY60" fmla="*/ 244448 h 3476130"/>
              <a:gd name="connsiteX61" fmla="*/ 1092247 w 5732903"/>
              <a:gd name="connsiteY61" fmla="*/ 34898 h 3476130"/>
              <a:gd name="connsiteX62" fmla="*/ 1250997 w 5732903"/>
              <a:gd name="connsiteY62" fmla="*/ 3148 h 3476130"/>
              <a:gd name="connsiteX0" fmla="*/ 1250997 w 5697978"/>
              <a:gd name="connsiteY0" fmla="*/ 3148 h 3476130"/>
              <a:gd name="connsiteX1" fmla="*/ 1257347 w 5697978"/>
              <a:gd name="connsiteY1" fmla="*/ 72998 h 3476130"/>
              <a:gd name="connsiteX2" fmla="*/ 1320847 w 5697978"/>
              <a:gd name="connsiteY2" fmla="*/ 212698 h 3476130"/>
              <a:gd name="connsiteX3" fmla="*/ 1282747 w 5697978"/>
              <a:gd name="connsiteY3" fmla="*/ 346048 h 3476130"/>
              <a:gd name="connsiteX4" fmla="*/ 1231947 w 5697978"/>
              <a:gd name="connsiteY4" fmla="*/ 453998 h 3476130"/>
              <a:gd name="connsiteX5" fmla="*/ 1136697 w 5697978"/>
              <a:gd name="connsiteY5" fmla="*/ 536548 h 3476130"/>
              <a:gd name="connsiteX6" fmla="*/ 965247 w 5697978"/>
              <a:gd name="connsiteY6" fmla="*/ 707998 h 3476130"/>
              <a:gd name="connsiteX7" fmla="*/ 933497 w 5697978"/>
              <a:gd name="connsiteY7" fmla="*/ 822298 h 3476130"/>
              <a:gd name="connsiteX8" fmla="*/ 977947 w 5697978"/>
              <a:gd name="connsiteY8" fmla="*/ 1012798 h 3476130"/>
              <a:gd name="connsiteX9" fmla="*/ 946197 w 5697978"/>
              <a:gd name="connsiteY9" fmla="*/ 1196948 h 3476130"/>
              <a:gd name="connsiteX10" fmla="*/ 876347 w 5697978"/>
              <a:gd name="connsiteY10" fmla="*/ 1304898 h 3476130"/>
              <a:gd name="connsiteX11" fmla="*/ 781097 w 5697978"/>
              <a:gd name="connsiteY11" fmla="*/ 1368398 h 3476130"/>
              <a:gd name="connsiteX12" fmla="*/ 717597 w 5697978"/>
              <a:gd name="connsiteY12" fmla="*/ 1552548 h 3476130"/>
              <a:gd name="connsiteX13" fmla="*/ 812847 w 5697978"/>
              <a:gd name="connsiteY13" fmla="*/ 1628748 h 3476130"/>
              <a:gd name="connsiteX14" fmla="*/ 1009697 w 5697978"/>
              <a:gd name="connsiteY14" fmla="*/ 1698598 h 3476130"/>
              <a:gd name="connsiteX15" fmla="*/ 1168447 w 5697978"/>
              <a:gd name="connsiteY15" fmla="*/ 1857348 h 3476130"/>
              <a:gd name="connsiteX16" fmla="*/ 1263697 w 5697978"/>
              <a:gd name="connsiteY16" fmla="*/ 1952598 h 3476130"/>
              <a:gd name="connsiteX17" fmla="*/ 1441497 w 5697978"/>
              <a:gd name="connsiteY17" fmla="*/ 2079598 h 3476130"/>
              <a:gd name="connsiteX18" fmla="*/ 1530397 w 5697978"/>
              <a:gd name="connsiteY18" fmla="*/ 2066898 h 3476130"/>
              <a:gd name="connsiteX19" fmla="*/ 1746297 w 5697978"/>
              <a:gd name="connsiteY19" fmla="*/ 2041498 h 3476130"/>
              <a:gd name="connsiteX20" fmla="*/ 1873297 w 5697978"/>
              <a:gd name="connsiteY20" fmla="*/ 1977998 h 3476130"/>
              <a:gd name="connsiteX21" fmla="*/ 1993947 w 5697978"/>
              <a:gd name="connsiteY21" fmla="*/ 1958948 h 3476130"/>
              <a:gd name="connsiteX22" fmla="*/ 2222547 w 5697978"/>
              <a:gd name="connsiteY22" fmla="*/ 1939898 h 3476130"/>
              <a:gd name="connsiteX23" fmla="*/ 2374947 w 5697978"/>
              <a:gd name="connsiteY23" fmla="*/ 1971648 h 3476130"/>
              <a:gd name="connsiteX24" fmla="*/ 2495597 w 5697978"/>
              <a:gd name="connsiteY24" fmla="*/ 1946248 h 3476130"/>
              <a:gd name="connsiteX25" fmla="*/ 2641647 w 5697978"/>
              <a:gd name="connsiteY25" fmla="*/ 1863698 h 3476130"/>
              <a:gd name="connsiteX26" fmla="*/ 2736897 w 5697978"/>
              <a:gd name="connsiteY26" fmla="*/ 1762098 h 3476130"/>
              <a:gd name="connsiteX27" fmla="*/ 2844847 w 5697978"/>
              <a:gd name="connsiteY27" fmla="*/ 1711298 h 3476130"/>
              <a:gd name="connsiteX28" fmla="*/ 3016297 w 5697978"/>
              <a:gd name="connsiteY28" fmla="*/ 1711298 h 3476130"/>
              <a:gd name="connsiteX29" fmla="*/ 3206797 w 5697978"/>
              <a:gd name="connsiteY29" fmla="*/ 1781148 h 3476130"/>
              <a:gd name="connsiteX30" fmla="*/ 3289347 w 5697978"/>
              <a:gd name="connsiteY30" fmla="*/ 1831948 h 3476130"/>
              <a:gd name="connsiteX31" fmla="*/ 3390947 w 5697978"/>
              <a:gd name="connsiteY31" fmla="*/ 1787498 h 3476130"/>
              <a:gd name="connsiteX32" fmla="*/ 3568747 w 5697978"/>
              <a:gd name="connsiteY32" fmla="*/ 1749398 h 3476130"/>
              <a:gd name="connsiteX33" fmla="*/ 3759247 w 5697978"/>
              <a:gd name="connsiteY33" fmla="*/ 1768448 h 3476130"/>
              <a:gd name="connsiteX34" fmla="*/ 3822747 w 5697978"/>
              <a:gd name="connsiteY34" fmla="*/ 1819248 h 3476130"/>
              <a:gd name="connsiteX35" fmla="*/ 4032297 w 5697978"/>
              <a:gd name="connsiteY35" fmla="*/ 1920848 h 3476130"/>
              <a:gd name="connsiteX36" fmla="*/ 4159297 w 5697978"/>
              <a:gd name="connsiteY36" fmla="*/ 1952598 h 3476130"/>
              <a:gd name="connsiteX37" fmla="*/ 4279947 w 5697978"/>
              <a:gd name="connsiteY37" fmla="*/ 1901798 h 3476130"/>
              <a:gd name="connsiteX38" fmla="*/ 4337097 w 5697978"/>
              <a:gd name="connsiteY38" fmla="*/ 2003398 h 3476130"/>
              <a:gd name="connsiteX39" fmla="*/ 4445047 w 5697978"/>
              <a:gd name="connsiteY39" fmla="*/ 2016098 h 3476130"/>
              <a:gd name="connsiteX40" fmla="*/ 4603797 w 5697978"/>
              <a:gd name="connsiteY40" fmla="*/ 2162148 h 3476130"/>
              <a:gd name="connsiteX41" fmla="*/ 5376910 w 5697978"/>
              <a:gd name="connsiteY41" fmla="*/ 1882748 h 3476130"/>
              <a:gd name="connsiteX42" fmla="*/ 5629322 w 5697978"/>
              <a:gd name="connsiteY42" fmla="*/ 2220885 h 3476130"/>
              <a:gd name="connsiteX43" fmla="*/ 5689648 w 5697978"/>
              <a:gd name="connsiteY43" fmla="*/ 2584424 h 3476130"/>
              <a:gd name="connsiteX44" fmla="*/ 5534073 w 5697978"/>
              <a:gd name="connsiteY44" fmla="*/ 2766985 h 3476130"/>
              <a:gd name="connsiteX45" fmla="*/ 5288010 w 5697978"/>
              <a:gd name="connsiteY45" fmla="*/ 2876524 h 3476130"/>
              <a:gd name="connsiteX46" fmla="*/ 4896148 w 5697978"/>
              <a:gd name="connsiteY46" fmla="*/ 3011996 h 3476130"/>
              <a:gd name="connsiteX47" fmla="*/ 4352972 w 5697978"/>
              <a:gd name="connsiteY47" fmla="*/ 3181323 h 3476130"/>
              <a:gd name="connsiteX48" fmla="*/ 3860847 w 5697978"/>
              <a:gd name="connsiteY48" fmla="*/ 3317848 h 3476130"/>
              <a:gd name="connsiteX49" fmla="*/ 3403647 w 5697978"/>
              <a:gd name="connsiteY49" fmla="*/ 3400398 h 3476130"/>
              <a:gd name="connsiteX50" fmla="*/ 3009947 w 5697978"/>
              <a:gd name="connsiteY50" fmla="*/ 3463898 h 3476130"/>
              <a:gd name="connsiteX51" fmla="*/ 2616247 w 5697978"/>
              <a:gd name="connsiteY51" fmla="*/ 3463898 h 3476130"/>
              <a:gd name="connsiteX52" fmla="*/ 1860597 w 5697978"/>
              <a:gd name="connsiteY52" fmla="*/ 3470248 h 3476130"/>
              <a:gd name="connsiteX53" fmla="*/ 1384347 w 5697978"/>
              <a:gd name="connsiteY53" fmla="*/ 3368648 h 3476130"/>
              <a:gd name="connsiteX54" fmla="*/ 825547 w 5697978"/>
              <a:gd name="connsiteY54" fmla="*/ 3203548 h 3476130"/>
              <a:gd name="connsiteX55" fmla="*/ 431847 w 5697978"/>
              <a:gd name="connsiteY55" fmla="*/ 2854298 h 3476130"/>
              <a:gd name="connsiteX56" fmla="*/ 146097 w 5697978"/>
              <a:gd name="connsiteY56" fmla="*/ 2390748 h 3476130"/>
              <a:gd name="connsiteX57" fmla="*/ 47 w 5697978"/>
              <a:gd name="connsiteY57" fmla="*/ 1558898 h 3476130"/>
              <a:gd name="connsiteX58" fmla="*/ 133397 w 5697978"/>
              <a:gd name="connsiteY58" fmla="*/ 981048 h 3476130"/>
              <a:gd name="connsiteX59" fmla="*/ 400097 w 5697978"/>
              <a:gd name="connsiteY59" fmla="*/ 574648 h 3476130"/>
              <a:gd name="connsiteX60" fmla="*/ 660447 w 5697978"/>
              <a:gd name="connsiteY60" fmla="*/ 244448 h 3476130"/>
              <a:gd name="connsiteX61" fmla="*/ 1092247 w 5697978"/>
              <a:gd name="connsiteY61" fmla="*/ 34898 h 3476130"/>
              <a:gd name="connsiteX62" fmla="*/ 1250997 w 5697978"/>
              <a:gd name="connsiteY62" fmla="*/ 3148 h 3476130"/>
              <a:gd name="connsiteX0" fmla="*/ 1250997 w 5705801"/>
              <a:gd name="connsiteY0" fmla="*/ 3148 h 3476130"/>
              <a:gd name="connsiteX1" fmla="*/ 1257347 w 5705801"/>
              <a:gd name="connsiteY1" fmla="*/ 72998 h 3476130"/>
              <a:gd name="connsiteX2" fmla="*/ 1320847 w 5705801"/>
              <a:gd name="connsiteY2" fmla="*/ 212698 h 3476130"/>
              <a:gd name="connsiteX3" fmla="*/ 1282747 w 5705801"/>
              <a:gd name="connsiteY3" fmla="*/ 346048 h 3476130"/>
              <a:gd name="connsiteX4" fmla="*/ 1231947 w 5705801"/>
              <a:gd name="connsiteY4" fmla="*/ 453998 h 3476130"/>
              <a:gd name="connsiteX5" fmla="*/ 1136697 w 5705801"/>
              <a:gd name="connsiteY5" fmla="*/ 536548 h 3476130"/>
              <a:gd name="connsiteX6" fmla="*/ 965247 w 5705801"/>
              <a:gd name="connsiteY6" fmla="*/ 707998 h 3476130"/>
              <a:gd name="connsiteX7" fmla="*/ 933497 w 5705801"/>
              <a:gd name="connsiteY7" fmla="*/ 822298 h 3476130"/>
              <a:gd name="connsiteX8" fmla="*/ 977947 w 5705801"/>
              <a:gd name="connsiteY8" fmla="*/ 1012798 h 3476130"/>
              <a:gd name="connsiteX9" fmla="*/ 946197 w 5705801"/>
              <a:gd name="connsiteY9" fmla="*/ 1196948 h 3476130"/>
              <a:gd name="connsiteX10" fmla="*/ 876347 w 5705801"/>
              <a:gd name="connsiteY10" fmla="*/ 1304898 h 3476130"/>
              <a:gd name="connsiteX11" fmla="*/ 781097 w 5705801"/>
              <a:gd name="connsiteY11" fmla="*/ 1368398 h 3476130"/>
              <a:gd name="connsiteX12" fmla="*/ 717597 w 5705801"/>
              <a:gd name="connsiteY12" fmla="*/ 1552548 h 3476130"/>
              <a:gd name="connsiteX13" fmla="*/ 812847 w 5705801"/>
              <a:gd name="connsiteY13" fmla="*/ 1628748 h 3476130"/>
              <a:gd name="connsiteX14" fmla="*/ 1009697 w 5705801"/>
              <a:gd name="connsiteY14" fmla="*/ 1698598 h 3476130"/>
              <a:gd name="connsiteX15" fmla="*/ 1168447 w 5705801"/>
              <a:gd name="connsiteY15" fmla="*/ 1857348 h 3476130"/>
              <a:gd name="connsiteX16" fmla="*/ 1263697 w 5705801"/>
              <a:gd name="connsiteY16" fmla="*/ 1952598 h 3476130"/>
              <a:gd name="connsiteX17" fmla="*/ 1441497 w 5705801"/>
              <a:gd name="connsiteY17" fmla="*/ 2079598 h 3476130"/>
              <a:gd name="connsiteX18" fmla="*/ 1530397 w 5705801"/>
              <a:gd name="connsiteY18" fmla="*/ 2066898 h 3476130"/>
              <a:gd name="connsiteX19" fmla="*/ 1746297 w 5705801"/>
              <a:gd name="connsiteY19" fmla="*/ 2041498 h 3476130"/>
              <a:gd name="connsiteX20" fmla="*/ 1873297 w 5705801"/>
              <a:gd name="connsiteY20" fmla="*/ 1977998 h 3476130"/>
              <a:gd name="connsiteX21" fmla="*/ 1993947 w 5705801"/>
              <a:gd name="connsiteY21" fmla="*/ 1958948 h 3476130"/>
              <a:gd name="connsiteX22" fmla="*/ 2222547 w 5705801"/>
              <a:gd name="connsiteY22" fmla="*/ 1939898 h 3476130"/>
              <a:gd name="connsiteX23" fmla="*/ 2374947 w 5705801"/>
              <a:gd name="connsiteY23" fmla="*/ 1971648 h 3476130"/>
              <a:gd name="connsiteX24" fmla="*/ 2495597 w 5705801"/>
              <a:gd name="connsiteY24" fmla="*/ 1946248 h 3476130"/>
              <a:gd name="connsiteX25" fmla="*/ 2641647 w 5705801"/>
              <a:gd name="connsiteY25" fmla="*/ 1863698 h 3476130"/>
              <a:gd name="connsiteX26" fmla="*/ 2736897 w 5705801"/>
              <a:gd name="connsiteY26" fmla="*/ 1762098 h 3476130"/>
              <a:gd name="connsiteX27" fmla="*/ 2844847 w 5705801"/>
              <a:gd name="connsiteY27" fmla="*/ 1711298 h 3476130"/>
              <a:gd name="connsiteX28" fmla="*/ 3016297 w 5705801"/>
              <a:gd name="connsiteY28" fmla="*/ 1711298 h 3476130"/>
              <a:gd name="connsiteX29" fmla="*/ 3206797 w 5705801"/>
              <a:gd name="connsiteY29" fmla="*/ 1781148 h 3476130"/>
              <a:gd name="connsiteX30" fmla="*/ 3289347 w 5705801"/>
              <a:gd name="connsiteY30" fmla="*/ 1831948 h 3476130"/>
              <a:gd name="connsiteX31" fmla="*/ 3390947 w 5705801"/>
              <a:gd name="connsiteY31" fmla="*/ 1787498 h 3476130"/>
              <a:gd name="connsiteX32" fmla="*/ 3568747 w 5705801"/>
              <a:gd name="connsiteY32" fmla="*/ 1749398 h 3476130"/>
              <a:gd name="connsiteX33" fmla="*/ 3759247 w 5705801"/>
              <a:gd name="connsiteY33" fmla="*/ 1768448 h 3476130"/>
              <a:gd name="connsiteX34" fmla="*/ 3822747 w 5705801"/>
              <a:gd name="connsiteY34" fmla="*/ 1819248 h 3476130"/>
              <a:gd name="connsiteX35" fmla="*/ 4032297 w 5705801"/>
              <a:gd name="connsiteY35" fmla="*/ 1920848 h 3476130"/>
              <a:gd name="connsiteX36" fmla="*/ 4159297 w 5705801"/>
              <a:gd name="connsiteY36" fmla="*/ 1952598 h 3476130"/>
              <a:gd name="connsiteX37" fmla="*/ 4279947 w 5705801"/>
              <a:gd name="connsiteY37" fmla="*/ 1901798 h 3476130"/>
              <a:gd name="connsiteX38" fmla="*/ 4337097 w 5705801"/>
              <a:gd name="connsiteY38" fmla="*/ 2003398 h 3476130"/>
              <a:gd name="connsiteX39" fmla="*/ 4445047 w 5705801"/>
              <a:gd name="connsiteY39" fmla="*/ 2016098 h 3476130"/>
              <a:gd name="connsiteX40" fmla="*/ 4603797 w 5705801"/>
              <a:gd name="connsiteY40" fmla="*/ 2162148 h 3476130"/>
              <a:gd name="connsiteX41" fmla="*/ 5376910 w 5705801"/>
              <a:gd name="connsiteY41" fmla="*/ 1882748 h 3476130"/>
              <a:gd name="connsiteX42" fmla="*/ 5662659 w 5705801"/>
              <a:gd name="connsiteY42" fmla="*/ 2182785 h 3476130"/>
              <a:gd name="connsiteX43" fmla="*/ 5689648 w 5705801"/>
              <a:gd name="connsiteY43" fmla="*/ 2584424 h 3476130"/>
              <a:gd name="connsiteX44" fmla="*/ 5534073 w 5705801"/>
              <a:gd name="connsiteY44" fmla="*/ 2766985 h 3476130"/>
              <a:gd name="connsiteX45" fmla="*/ 5288010 w 5705801"/>
              <a:gd name="connsiteY45" fmla="*/ 2876524 h 3476130"/>
              <a:gd name="connsiteX46" fmla="*/ 4896148 w 5705801"/>
              <a:gd name="connsiteY46" fmla="*/ 3011996 h 3476130"/>
              <a:gd name="connsiteX47" fmla="*/ 4352972 w 5705801"/>
              <a:gd name="connsiteY47" fmla="*/ 3181323 h 3476130"/>
              <a:gd name="connsiteX48" fmla="*/ 3860847 w 5705801"/>
              <a:gd name="connsiteY48" fmla="*/ 3317848 h 3476130"/>
              <a:gd name="connsiteX49" fmla="*/ 3403647 w 5705801"/>
              <a:gd name="connsiteY49" fmla="*/ 3400398 h 3476130"/>
              <a:gd name="connsiteX50" fmla="*/ 3009947 w 5705801"/>
              <a:gd name="connsiteY50" fmla="*/ 3463898 h 3476130"/>
              <a:gd name="connsiteX51" fmla="*/ 2616247 w 5705801"/>
              <a:gd name="connsiteY51" fmla="*/ 3463898 h 3476130"/>
              <a:gd name="connsiteX52" fmla="*/ 1860597 w 5705801"/>
              <a:gd name="connsiteY52" fmla="*/ 3470248 h 3476130"/>
              <a:gd name="connsiteX53" fmla="*/ 1384347 w 5705801"/>
              <a:gd name="connsiteY53" fmla="*/ 3368648 h 3476130"/>
              <a:gd name="connsiteX54" fmla="*/ 825547 w 5705801"/>
              <a:gd name="connsiteY54" fmla="*/ 3203548 h 3476130"/>
              <a:gd name="connsiteX55" fmla="*/ 431847 w 5705801"/>
              <a:gd name="connsiteY55" fmla="*/ 2854298 h 3476130"/>
              <a:gd name="connsiteX56" fmla="*/ 146097 w 5705801"/>
              <a:gd name="connsiteY56" fmla="*/ 2390748 h 3476130"/>
              <a:gd name="connsiteX57" fmla="*/ 47 w 5705801"/>
              <a:gd name="connsiteY57" fmla="*/ 1558898 h 3476130"/>
              <a:gd name="connsiteX58" fmla="*/ 133397 w 5705801"/>
              <a:gd name="connsiteY58" fmla="*/ 981048 h 3476130"/>
              <a:gd name="connsiteX59" fmla="*/ 400097 w 5705801"/>
              <a:gd name="connsiteY59" fmla="*/ 574648 h 3476130"/>
              <a:gd name="connsiteX60" fmla="*/ 660447 w 5705801"/>
              <a:gd name="connsiteY60" fmla="*/ 244448 h 3476130"/>
              <a:gd name="connsiteX61" fmla="*/ 1092247 w 5705801"/>
              <a:gd name="connsiteY61" fmla="*/ 34898 h 3476130"/>
              <a:gd name="connsiteX62" fmla="*/ 1250997 w 5705801"/>
              <a:gd name="connsiteY62" fmla="*/ 3148 h 3476130"/>
              <a:gd name="connsiteX0" fmla="*/ 1250997 w 5712635"/>
              <a:gd name="connsiteY0" fmla="*/ 3148 h 3476130"/>
              <a:gd name="connsiteX1" fmla="*/ 1257347 w 5712635"/>
              <a:gd name="connsiteY1" fmla="*/ 72998 h 3476130"/>
              <a:gd name="connsiteX2" fmla="*/ 1320847 w 5712635"/>
              <a:gd name="connsiteY2" fmla="*/ 212698 h 3476130"/>
              <a:gd name="connsiteX3" fmla="*/ 1282747 w 5712635"/>
              <a:gd name="connsiteY3" fmla="*/ 346048 h 3476130"/>
              <a:gd name="connsiteX4" fmla="*/ 1231947 w 5712635"/>
              <a:gd name="connsiteY4" fmla="*/ 453998 h 3476130"/>
              <a:gd name="connsiteX5" fmla="*/ 1136697 w 5712635"/>
              <a:gd name="connsiteY5" fmla="*/ 536548 h 3476130"/>
              <a:gd name="connsiteX6" fmla="*/ 965247 w 5712635"/>
              <a:gd name="connsiteY6" fmla="*/ 707998 h 3476130"/>
              <a:gd name="connsiteX7" fmla="*/ 933497 w 5712635"/>
              <a:gd name="connsiteY7" fmla="*/ 822298 h 3476130"/>
              <a:gd name="connsiteX8" fmla="*/ 977947 w 5712635"/>
              <a:gd name="connsiteY8" fmla="*/ 1012798 h 3476130"/>
              <a:gd name="connsiteX9" fmla="*/ 946197 w 5712635"/>
              <a:gd name="connsiteY9" fmla="*/ 1196948 h 3476130"/>
              <a:gd name="connsiteX10" fmla="*/ 876347 w 5712635"/>
              <a:gd name="connsiteY10" fmla="*/ 1304898 h 3476130"/>
              <a:gd name="connsiteX11" fmla="*/ 781097 w 5712635"/>
              <a:gd name="connsiteY11" fmla="*/ 1368398 h 3476130"/>
              <a:gd name="connsiteX12" fmla="*/ 717597 w 5712635"/>
              <a:gd name="connsiteY12" fmla="*/ 1552548 h 3476130"/>
              <a:gd name="connsiteX13" fmla="*/ 812847 w 5712635"/>
              <a:gd name="connsiteY13" fmla="*/ 1628748 h 3476130"/>
              <a:gd name="connsiteX14" fmla="*/ 1009697 w 5712635"/>
              <a:gd name="connsiteY14" fmla="*/ 1698598 h 3476130"/>
              <a:gd name="connsiteX15" fmla="*/ 1168447 w 5712635"/>
              <a:gd name="connsiteY15" fmla="*/ 1857348 h 3476130"/>
              <a:gd name="connsiteX16" fmla="*/ 1263697 w 5712635"/>
              <a:gd name="connsiteY16" fmla="*/ 1952598 h 3476130"/>
              <a:gd name="connsiteX17" fmla="*/ 1441497 w 5712635"/>
              <a:gd name="connsiteY17" fmla="*/ 2079598 h 3476130"/>
              <a:gd name="connsiteX18" fmla="*/ 1530397 w 5712635"/>
              <a:gd name="connsiteY18" fmla="*/ 2066898 h 3476130"/>
              <a:gd name="connsiteX19" fmla="*/ 1746297 w 5712635"/>
              <a:gd name="connsiteY19" fmla="*/ 2041498 h 3476130"/>
              <a:gd name="connsiteX20" fmla="*/ 1873297 w 5712635"/>
              <a:gd name="connsiteY20" fmla="*/ 1977998 h 3476130"/>
              <a:gd name="connsiteX21" fmla="*/ 1993947 w 5712635"/>
              <a:gd name="connsiteY21" fmla="*/ 1958948 h 3476130"/>
              <a:gd name="connsiteX22" fmla="*/ 2222547 w 5712635"/>
              <a:gd name="connsiteY22" fmla="*/ 1939898 h 3476130"/>
              <a:gd name="connsiteX23" fmla="*/ 2374947 w 5712635"/>
              <a:gd name="connsiteY23" fmla="*/ 1971648 h 3476130"/>
              <a:gd name="connsiteX24" fmla="*/ 2495597 w 5712635"/>
              <a:gd name="connsiteY24" fmla="*/ 1946248 h 3476130"/>
              <a:gd name="connsiteX25" fmla="*/ 2641647 w 5712635"/>
              <a:gd name="connsiteY25" fmla="*/ 1863698 h 3476130"/>
              <a:gd name="connsiteX26" fmla="*/ 2736897 w 5712635"/>
              <a:gd name="connsiteY26" fmla="*/ 1762098 h 3476130"/>
              <a:gd name="connsiteX27" fmla="*/ 2844847 w 5712635"/>
              <a:gd name="connsiteY27" fmla="*/ 1711298 h 3476130"/>
              <a:gd name="connsiteX28" fmla="*/ 3016297 w 5712635"/>
              <a:gd name="connsiteY28" fmla="*/ 1711298 h 3476130"/>
              <a:gd name="connsiteX29" fmla="*/ 3206797 w 5712635"/>
              <a:gd name="connsiteY29" fmla="*/ 1781148 h 3476130"/>
              <a:gd name="connsiteX30" fmla="*/ 3289347 w 5712635"/>
              <a:gd name="connsiteY30" fmla="*/ 1831948 h 3476130"/>
              <a:gd name="connsiteX31" fmla="*/ 3390947 w 5712635"/>
              <a:gd name="connsiteY31" fmla="*/ 1787498 h 3476130"/>
              <a:gd name="connsiteX32" fmla="*/ 3568747 w 5712635"/>
              <a:gd name="connsiteY32" fmla="*/ 1749398 h 3476130"/>
              <a:gd name="connsiteX33" fmla="*/ 3759247 w 5712635"/>
              <a:gd name="connsiteY33" fmla="*/ 1768448 h 3476130"/>
              <a:gd name="connsiteX34" fmla="*/ 3822747 w 5712635"/>
              <a:gd name="connsiteY34" fmla="*/ 1819248 h 3476130"/>
              <a:gd name="connsiteX35" fmla="*/ 4032297 w 5712635"/>
              <a:gd name="connsiteY35" fmla="*/ 1920848 h 3476130"/>
              <a:gd name="connsiteX36" fmla="*/ 4159297 w 5712635"/>
              <a:gd name="connsiteY36" fmla="*/ 1952598 h 3476130"/>
              <a:gd name="connsiteX37" fmla="*/ 4279947 w 5712635"/>
              <a:gd name="connsiteY37" fmla="*/ 1901798 h 3476130"/>
              <a:gd name="connsiteX38" fmla="*/ 4337097 w 5712635"/>
              <a:gd name="connsiteY38" fmla="*/ 2003398 h 3476130"/>
              <a:gd name="connsiteX39" fmla="*/ 4445047 w 5712635"/>
              <a:gd name="connsiteY39" fmla="*/ 2016098 h 3476130"/>
              <a:gd name="connsiteX40" fmla="*/ 4603797 w 5712635"/>
              <a:gd name="connsiteY40" fmla="*/ 2162148 h 3476130"/>
              <a:gd name="connsiteX41" fmla="*/ 5376910 w 5712635"/>
              <a:gd name="connsiteY41" fmla="*/ 1882748 h 3476130"/>
              <a:gd name="connsiteX42" fmla="*/ 5662659 w 5712635"/>
              <a:gd name="connsiteY42" fmla="*/ 2182785 h 3476130"/>
              <a:gd name="connsiteX43" fmla="*/ 5699173 w 5712635"/>
              <a:gd name="connsiteY43" fmla="*/ 2522511 h 3476130"/>
              <a:gd name="connsiteX44" fmla="*/ 5534073 w 5712635"/>
              <a:gd name="connsiteY44" fmla="*/ 2766985 h 3476130"/>
              <a:gd name="connsiteX45" fmla="*/ 5288010 w 5712635"/>
              <a:gd name="connsiteY45" fmla="*/ 2876524 h 3476130"/>
              <a:gd name="connsiteX46" fmla="*/ 4896148 w 5712635"/>
              <a:gd name="connsiteY46" fmla="*/ 3011996 h 3476130"/>
              <a:gd name="connsiteX47" fmla="*/ 4352972 w 5712635"/>
              <a:gd name="connsiteY47" fmla="*/ 3181323 h 3476130"/>
              <a:gd name="connsiteX48" fmla="*/ 3860847 w 5712635"/>
              <a:gd name="connsiteY48" fmla="*/ 3317848 h 3476130"/>
              <a:gd name="connsiteX49" fmla="*/ 3403647 w 5712635"/>
              <a:gd name="connsiteY49" fmla="*/ 3400398 h 3476130"/>
              <a:gd name="connsiteX50" fmla="*/ 3009947 w 5712635"/>
              <a:gd name="connsiteY50" fmla="*/ 3463898 h 3476130"/>
              <a:gd name="connsiteX51" fmla="*/ 2616247 w 5712635"/>
              <a:gd name="connsiteY51" fmla="*/ 3463898 h 3476130"/>
              <a:gd name="connsiteX52" fmla="*/ 1860597 w 5712635"/>
              <a:gd name="connsiteY52" fmla="*/ 3470248 h 3476130"/>
              <a:gd name="connsiteX53" fmla="*/ 1384347 w 5712635"/>
              <a:gd name="connsiteY53" fmla="*/ 3368648 h 3476130"/>
              <a:gd name="connsiteX54" fmla="*/ 825547 w 5712635"/>
              <a:gd name="connsiteY54" fmla="*/ 3203548 h 3476130"/>
              <a:gd name="connsiteX55" fmla="*/ 431847 w 5712635"/>
              <a:gd name="connsiteY55" fmla="*/ 2854298 h 3476130"/>
              <a:gd name="connsiteX56" fmla="*/ 146097 w 5712635"/>
              <a:gd name="connsiteY56" fmla="*/ 2390748 h 3476130"/>
              <a:gd name="connsiteX57" fmla="*/ 47 w 5712635"/>
              <a:gd name="connsiteY57" fmla="*/ 1558898 h 3476130"/>
              <a:gd name="connsiteX58" fmla="*/ 133397 w 5712635"/>
              <a:gd name="connsiteY58" fmla="*/ 981048 h 3476130"/>
              <a:gd name="connsiteX59" fmla="*/ 400097 w 5712635"/>
              <a:gd name="connsiteY59" fmla="*/ 574648 h 3476130"/>
              <a:gd name="connsiteX60" fmla="*/ 660447 w 5712635"/>
              <a:gd name="connsiteY60" fmla="*/ 244448 h 3476130"/>
              <a:gd name="connsiteX61" fmla="*/ 1092247 w 5712635"/>
              <a:gd name="connsiteY61" fmla="*/ 34898 h 3476130"/>
              <a:gd name="connsiteX62" fmla="*/ 1250997 w 5712635"/>
              <a:gd name="connsiteY62" fmla="*/ 3148 h 3476130"/>
              <a:gd name="connsiteX0" fmla="*/ 1250997 w 5712635"/>
              <a:gd name="connsiteY0" fmla="*/ 3148 h 3476130"/>
              <a:gd name="connsiteX1" fmla="*/ 1257347 w 5712635"/>
              <a:gd name="connsiteY1" fmla="*/ 72998 h 3476130"/>
              <a:gd name="connsiteX2" fmla="*/ 1320847 w 5712635"/>
              <a:gd name="connsiteY2" fmla="*/ 212698 h 3476130"/>
              <a:gd name="connsiteX3" fmla="*/ 1282747 w 5712635"/>
              <a:gd name="connsiteY3" fmla="*/ 346048 h 3476130"/>
              <a:gd name="connsiteX4" fmla="*/ 1231947 w 5712635"/>
              <a:gd name="connsiteY4" fmla="*/ 453998 h 3476130"/>
              <a:gd name="connsiteX5" fmla="*/ 1136697 w 5712635"/>
              <a:gd name="connsiteY5" fmla="*/ 536548 h 3476130"/>
              <a:gd name="connsiteX6" fmla="*/ 965247 w 5712635"/>
              <a:gd name="connsiteY6" fmla="*/ 707998 h 3476130"/>
              <a:gd name="connsiteX7" fmla="*/ 933497 w 5712635"/>
              <a:gd name="connsiteY7" fmla="*/ 822298 h 3476130"/>
              <a:gd name="connsiteX8" fmla="*/ 977947 w 5712635"/>
              <a:gd name="connsiteY8" fmla="*/ 1012798 h 3476130"/>
              <a:gd name="connsiteX9" fmla="*/ 946197 w 5712635"/>
              <a:gd name="connsiteY9" fmla="*/ 1196948 h 3476130"/>
              <a:gd name="connsiteX10" fmla="*/ 876347 w 5712635"/>
              <a:gd name="connsiteY10" fmla="*/ 1304898 h 3476130"/>
              <a:gd name="connsiteX11" fmla="*/ 781097 w 5712635"/>
              <a:gd name="connsiteY11" fmla="*/ 1368398 h 3476130"/>
              <a:gd name="connsiteX12" fmla="*/ 717597 w 5712635"/>
              <a:gd name="connsiteY12" fmla="*/ 1552548 h 3476130"/>
              <a:gd name="connsiteX13" fmla="*/ 812847 w 5712635"/>
              <a:gd name="connsiteY13" fmla="*/ 1628748 h 3476130"/>
              <a:gd name="connsiteX14" fmla="*/ 1009697 w 5712635"/>
              <a:gd name="connsiteY14" fmla="*/ 1698598 h 3476130"/>
              <a:gd name="connsiteX15" fmla="*/ 1168447 w 5712635"/>
              <a:gd name="connsiteY15" fmla="*/ 1857348 h 3476130"/>
              <a:gd name="connsiteX16" fmla="*/ 1263697 w 5712635"/>
              <a:gd name="connsiteY16" fmla="*/ 1952598 h 3476130"/>
              <a:gd name="connsiteX17" fmla="*/ 1441497 w 5712635"/>
              <a:gd name="connsiteY17" fmla="*/ 2079598 h 3476130"/>
              <a:gd name="connsiteX18" fmla="*/ 1530397 w 5712635"/>
              <a:gd name="connsiteY18" fmla="*/ 2066898 h 3476130"/>
              <a:gd name="connsiteX19" fmla="*/ 1746297 w 5712635"/>
              <a:gd name="connsiteY19" fmla="*/ 2041498 h 3476130"/>
              <a:gd name="connsiteX20" fmla="*/ 1873297 w 5712635"/>
              <a:gd name="connsiteY20" fmla="*/ 1977998 h 3476130"/>
              <a:gd name="connsiteX21" fmla="*/ 1993947 w 5712635"/>
              <a:gd name="connsiteY21" fmla="*/ 1958948 h 3476130"/>
              <a:gd name="connsiteX22" fmla="*/ 2222547 w 5712635"/>
              <a:gd name="connsiteY22" fmla="*/ 1939898 h 3476130"/>
              <a:gd name="connsiteX23" fmla="*/ 2374947 w 5712635"/>
              <a:gd name="connsiteY23" fmla="*/ 1971648 h 3476130"/>
              <a:gd name="connsiteX24" fmla="*/ 2495597 w 5712635"/>
              <a:gd name="connsiteY24" fmla="*/ 1946248 h 3476130"/>
              <a:gd name="connsiteX25" fmla="*/ 2641647 w 5712635"/>
              <a:gd name="connsiteY25" fmla="*/ 1863698 h 3476130"/>
              <a:gd name="connsiteX26" fmla="*/ 2736897 w 5712635"/>
              <a:gd name="connsiteY26" fmla="*/ 1762098 h 3476130"/>
              <a:gd name="connsiteX27" fmla="*/ 2844847 w 5712635"/>
              <a:gd name="connsiteY27" fmla="*/ 1711298 h 3476130"/>
              <a:gd name="connsiteX28" fmla="*/ 3016297 w 5712635"/>
              <a:gd name="connsiteY28" fmla="*/ 1711298 h 3476130"/>
              <a:gd name="connsiteX29" fmla="*/ 3206797 w 5712635"/>
              <a:gd name="connsiteY29" fmla="*/ 1781148 h 3476130"/>
              <a:gd name="connsiteX30" fmla="*/ 3289347 w 5712635"/>
              <a:gd name="connsiteY30" fmla="*/ 1831948 h 3476130"/>
              <a:gd name="connsiteX31" fmla="*/ 3390947 w 5712635"/>
              <a:gd name="connsiteY31" fmla="*/ 1787498 h 3476130"/>
              <a:gd name="connsiteX32" fmla="*/ 3568747 w 5712635"/>
              <a:gd name="connsiteY32" fmla="*/ 1749398 h 3476130"/>
              <a:gd name="connsiteX33" fmla="*/ 3759247 w 5712635"/>
              <a:gd name="connsiteY33" fmla="*/ 1768448 h 3476130"/>
              <a:gd name="connsiteX34" fmla="*/ 3822747 w 5712635"/>
              <a:gd name="connsiteY34" fmla="*/ 1819248 h 3476130"/>
              <a:gd name="connsiteX35" fmla="*/ 4032297 w 5712635"/>
              <a:gd name="connsiteY35" fmla="*/ 1920848 h 3476130"/>
              <a:gd name="connsiteX36" fmla="*/ 4159297 w 5712635"/>
              <a:gd name="connsiteY36" fmla="*/ 1952598 h 3476130"/>
              <a:gd name="connsiteX37" fmla="*/ 4279947 w 5712635"/>
              <a:gd name="connsiteY37" fmla="*/ 1901798 h 3476130"/>
              <a:gd name="connsiteX38" fmla="*/ 4337097 w 5712635"/>
              <a:gd name="connsiteY38" fmla="*/ 2003398 h 3476130"/>
              <a:gd name="connsiteX39" fmla="*/ 4445047 w 5712635"/>
              <a:gd name="connsiteY39" fmla="*/ 2016098 h 3476130"/>
              <a:gd name="connsiteX40" fmla="*/ 4603797 w 5712635"/>
              <a:gd name="connsiteY40" fmla="*/ 2162148 h 3476130"/>
              <a:gd name="connsiteX41" fmla="*/ 5376910 w 5712635"/>
              <a:gd name="connsiteY41" fmla="*/ 1882748 h 3476130"/>
              <a:gd name="connsiteX42" fmla="*/ 5662659 w 5712635"/>
              <a:gd name="connsiteY42" fmla="*/ 2182785 h 3476130"/>
              <a:gd name="connsiteX43" fmla="*/ 5699173 w 5712635"/>
              <a:gd name="connsiteY43" fmla="*/ 2522511 h 3476130"/>
              <a:gd name="connsiteX44" fmla="*/ 5534073 w 5712635"/>
              <a:gd name="connsiteY44" fmla="*/ 2766985 h 3476130"/>
              <a:gd name="connsiteX45" fmla="*/ 5288010 w 5712635"/>
              <a:gd name="connsiteY45" fmla="*/ 2876524 h 3476130"/>
              <a:gd name="connsiteX46" fmla="*/ 4896148 w 5712635"/>
              <a:gd name="connsiteY46" fmla="*/ 3011996 h 3476130"/>
              <a:gd name="connsiteX47" fmla="*/ 4352972 w 5712635"/>
              <a:gd name="connsiteY47" fmla="*/ 3181323 h 3476130"/>
              <a:gd name="connsiteX48" fmla="*/ 3860847 w 5712635"/>
              <a:gd name="connsiteY48" fmla="*/ 3317848 h 3476130"/>
              <a:gd name="connsiteX49" fmla="*/ 3403647 w 5712635"/>
              <a:gd name="connsiteY49" fmla="*/ 3400398 h 3476130"/>
              <a:gd name="connsiteX50" fmla="*/ 3009947 w 5712635"/>
              <a:gd name="connsiteY50" fmla="*/ 3463898 h 3476130"/>
              <a:gd name="connsiteX51" fmla="*/ 2616247 w 5712635"/>
              <a:gd name="connsiteY51" fmla="*/ 3463898 h 3476130"/>
              <a:gd name="connsiteX52" fmla="*/ 1860597 w 5712635"/>
              <a:gd name="connsiteY52" fmla="*/ 3470248 h 3476130"/>
              <a:gd name="connsiteX53" fmla="*/ 1384347 w 5712635"/>
              <a:gd name="connsiteY53" fmla="*/ 3368648 h 3476130"/>
              <a:gd name="connsiteX54" fmla="*/ 825547 w 5712635"/>
              <a:gd name="connsiteY54" fmla="*/ 3203548 h 3476130"/>
              <a:gd name="connsiteX55" fmla="*/ 431847 w 5712635"/>
              <a:gd name="connsiteY55" fmla="*/ 2854298 h 3476130"/>
              <a:gd name="connsiteX56" fmla="*/ 146097 w 5712635"/>
              <a:gd name="connsiteY56" fmla="*/ 2390748 h 3476130"/>
              <a:gd name="connsiteX57" fmla="*/ 47 w 5712635"/>
              <a:gd name="connsiteY57" fmla="*/ 1558898 h 3476130"/>
              <a:gd name="connsiteX58" fmla="*/ 133397 w 5712635"/>
              <a:gd name="connsiteY58" fmla="*/ 981048 h 3476130"/>
              <a:gd name="connsiteX59" fmla="*/ 400097 w 5712635"/>
              <a:gd name="connsiteY59" fmla="*/ 574648 h 3476130"/>
              <a:gd name="connsiteX60" fmla="*/ 660447 w 5712635"/>
              <a:gd name="connsiteY60" fmla="*/ 244448 h 3476130"/>
              <a:gd name="connsiteX61" fmla="*/ 1092247 w 5712635"/>
              <a:gd name="connsiteY61" fmla="*/ 34898 h 3476130"/>
              <a:gd name="connsiteX62" fmla="*/ 1250997 w 5712635"/>
              <a:gd name="connsiteY62" fmla="*/ 3148 h 3476130"/>
              <a:gd name="connsiteX0" fmla="*/ 1250997 w 5716282"/>
              <a:gd name="connsiteY0" fmla="*/ 3148 h 3476130"/>
              <a:gd name="connsiteX1" fmla="*/ 1257347 w 5716282"/>
              <a:gd name="connsiteY1" fmla="*/ 72998 h 3476130"/>
              <a:gd name="connsiteX2" fmla="*/ 1320847 w 5716282"/>
              <a:gd name="connsiteY2" fmla="*/ 212698 h 3476130"/>
              <a:gd name="connsiteX3" fmla="*/ 1282747 w 5716282"/>
              <a:gd name="connsiteY3" fmla="*/ 346048 h 3476130"/>
              <a:gd name="connsiteX4" fmla="*/ 1231947 w 5716282"/>
              <a:gd name="connsiteY4" fmla="*/ 453998 h 3476130"/>
              <a:gd name="connsiteX5" fmla="*/ 1136697 w 5716282"/>
              <a:gd name="connsiteY5" fmla="*/ 536548 h 3476130"/>
              <a:gd name="connsiteX6" fmla="*/ 965247 w 5716282"/>
              <a:gd name="connsiteY6" fmla="*/ 707998 h 3476130"/>
              <a:gd name="connsiteX7" fmla="*/ 933497 w 5716282"/>
              <a:gd name="connsiteY7" fmla="*/ 822298 h 3476130"/>
              <a:gd name="connsiteX8" fmla="*/ 977947 w 5716282"/>
              <a:gd name="connsiteY8" fmla="*/ 1012798 h 3476130"/>
              <a:gd name="connsiteX9" fmla="*/ 946197 w 5716282"/>
              <a:gd name="connsiteY9" fmla="*/ 1196948 h 3476130"/>
              <a:gd name="connsiteX10" fmla="*/ 876347 w 5716282"/>
              <a:gd name="connsiteY10" fmla="*/ 1304898 h 3476130"/>
              <a:gd name="connsiteX11" fmla="*/ 781097 w 5716282"/>
              <a:gd name="connsiteY11" fmla="*/ 1368398 h 3476130"/>
              <a:gd name="connsiteX12" fmla="*/ 717597 w 5716282"/>
              <a:gd name="connsiteY12" fmla="*/ 1552548 h 3476130"/>
              <a:gd name="connsiteX13" fmla="*/ 812847 w 5716282"/>
              <a:gd name="connsiteY13" fmla="*/ 1628748 h 3476130"/>
              <a:gd name="connsiteX14" fmla="*/ 1009697 w 5716282"/>
              <a:gd name="connsiteY14" fmla="*/ 1698598 h 3476130"/>
              <a:gd name="connsiteX15" fmla="*/ 1168447 w 5716282"/>
              <a:gd name="connsiteY15" fmla="*/ 1857348 h 3476130"/>
              <a:gd name="connsiteX16" fmla="*/ 1263697 w 5716282"/>
              <a:gd name="connsiteY16" fmla="*/ 1952598 h 3476130"/>
              <a:gd name="connsiteX17" fmla="*/ 1441497 w 5716282"/>
              <a:gd name="connsiteY17" fmla="*/ 2079598 h 3476130"/>
              <a:gd name="connsiteX18" fmla="*/ 1530397 w 5716282"/>
              <a:gd name="connsiteY18" fmla="*/ 2066898 h 3476130"/>
              <a:gd name="connsiteX19" fmla="*/ 1746297 w 5716282"/>
              <a:gd name="connsiteY19" fmla="*/ 2041498 h 3476130"/>
              <a:gd name="connsiteX20" fmla="*/ 1873297 w 5716282"/>
              <a:gd name="connsiteY20" fmla="*/ 1977998 h 3476130"/>
              <a:gd name="connsiteX21" fmla="*/ 1993947 w 5716282"/>
              <a:gd name="connsiteY21" fmla="*/ 1958948 h 3476130"/>
              <a:gd name="connsiteX22" fmla="*/ 2222547 w 5716282"/>
              <a:gd name="connsiteY22" fmla="*/ 1939898 h 3476130"/>
              <a:gd name="connsiteX23" fmla="*/ 2374947 w 5716282"/>
              <a:gd name="connsiteY23" fmla="*/ 1971648 h 3476130"/>
              <a:gd name="connsiteX24" fmla="*/ 2495597 w 5716282"/>
              <a:gd name="connsiteY24" fmla="*/ 1946248 h 3476130"/>
              <a:gd name="connsiteX25" fmla="*/ 2641647 w 5716282"/>
              <a:gd name="connsiteY25" fmla="*/ 1863698 h 3476130"/>
              <a:gd name="connsiteX26" fmla="*/ 2736897 w 5716282"/>
              <a:gd name="connsiteY26" fmla="*/ 1762098 h 3476130"/>
              <a:gd name="connsiteX27" fmla="*/ 2844847 w 5716282"/>
              <a:gd name="connsiteY27" fmla="*/ 1711298 h 3476130"/>
              <a:gd name="connsiteX28" fmla="*/ 3016297 w 5716282"/>
              <a:gd name="connsiteY28" fmla="*/ 1711298 h 3476130"/>
              <a:gd name="connsiteX29" fmla="*/ 3206797 w 5716282"/>
              <a:gd name="connsiteY29" fmla="*/ 1781148 h 3476130"/>
              <a:gd name="connsiteX30" fmla="*/ 3289347 w 5716282"/>
              <a:gd name="connsiteY30" fmla="*/ 1831948 h 3476130"/>
              <a:gd name="connsiteX31" fmla="*/ 3390947 w 5716282"/>
              <a:gd name="connsiteY31" fmla="*/ 1787498 h 3476130"/>
              <a:gd name="connsiteX32" fmla="*/ 3568747 w 5716282"/>
              <a:gd name="connsiteY32" fmla="*/ 1749398 h 3476130"/>
              <a:gd name="connsiteX33" fmla="*/ 3759247 w 5716282"/>
              <a:gd name="connsiteY33" fmla="*/ 1768448 h 3476130"/>
              <a:gd name="connsiteX34" fmla="*/ 3822747 w 5716282"/>
              <a:gd name="connsiteY34" fmla="*/ 1819248 h 3476130"/>
              <a:gd name="connsiteX35" fmla="*/ 4032297 w 5716282"/>
              <a:gd name="connsiteY35" fmla="*/ 1920848 h 3476130"/>
              <a:gd name="connsiteX36" fmla="*/ 4159297 w 5716282"/>
              <a:gd name="connsiteY36" fmla="*/ 1952598 h 3476130"/>
              <a:gd name="connsiteX37" fmla="*/ 4279947 w 5716282"/>
              <a:gd name="connsiteY37" fmla="*/ 1901798 h 3476130"/>
              <a:gd name="connsiteX38" fmla="*/ 4337097 w 5716282"/>
              <a:gd name="connsiteY38" fmla="*/ 2003398 h 3476130"/>
              <a:gd name="connsiteX39" fmla="*/ 4445047 w 5716282"/>
              <a:gd name="connsiteY39" fmla="*/ 2016098 h 3476130"/>
              <a:gd name="connsiteX40" fmla="*/ 4603797 w 5716282"/>
              <a:gd name="connsiteY40" fmla="*/ 2162148 h 3476130"/>
              <a:gd name="connsiteX41" fmla="*/ 5376910 w 5716282"/>
              <a:gd name="connsiteY41" fmla="*/ 1882748 h 3476130"/>
              <a:gd name="connsiteX42" fmla="*/ 5662659 w 5716282"/>
              <a:gd name="connsiteY42" fmla="*/ 2182785 h 3476130"/>
              <a:gd name="connsiteX43" fmla="*/ 5703935 w 5716282"/>
              <a:gd name="connsiteY43" fmla="*/ 2532036 h 3476130"/>
              <a:gd name="connsiteX44" fmla="*/ 5534073 w 5716282"/>
              <a:gd name="connsiteY44" fmla="*/ 2766985 h 3476130"/>
              <a:gd name="connsiteX45" fmla="*/ 5288010 w 5716282"/>
              <a:gd name="connsiteY45" fmla="*/ 2876524 h 3476130"/>
              <a:gd name="connsiteX46" fmla="*/ 4896148 w 5716282"/>
              <a:gd name="connsiteY46" fmla="*/ 3011996 h 3476130"/>
              <a:gd name="connsiteX47" fmla="*/ 4352972 w 5716282"/>
              <a:gd name="connsiteY47" fmla="*/ 3181323 h 3476130"/>
              <a:gd name="connsiteX48" fmla="*/ 3860847 w 5716282"/>
              <a:gd name="connsiteY48" fmla="*/ 3317848 h 3476130"/>
              <a:gd name="connsiteX49" fmla="*/ 3403647 w 5716282"/>
              <a:gd name="connsiteY49" fmla="*/ 3400398 h 3476130"/>
              <a:gd name="connsiteX50" fmla="*/ 3009947 w 5716282"/>
              <a:gd name="connsiteY50" fmla="*/ 3463898 h 3476130"/>
              <a:gd name="connsiteX51" fmla="*/ 2616247 w 5716282"/>
              <a:gd name="connsiteY51" fmla="*/ 3463898 h 3476130"/>
              <a:gd name="connsiteX52" fmla="*/ 1860597 w 5716282"/>
              <a:gd name="connsiteY52" fmla="*/ 3470248 h 3476130"/>
              <a:gd name="connsiteX53" fmla="*/ 1384347 w 5716282"/>
              <a:gd name="connsiteY53" fmla="*/ 3368648 h 3476130"/>
              <a:gd name="connsiteX54" fmla="*/ 825547 w 5716282"/>
              <a:gd name="connsiteY54" fmla="*/ 3203548 h 3476130"/>
              <a:gd name="connsiteX55" fmla="*/ 431847 w 5716282"/>
              <a:gd name="connsiteY55" fmla="*/ 2854298 h 3476130"/>
              <a:gd name="connsiteX56" fmla="*/ 146097 w 5716282"/>
              <a:gd name="connsiteY56" fmla="*/ 2390748 h 3476130"/>
              <a:gd name="connsiteX57" fmla="*/ 47 w 5716282"/>
              <a:gd name="connsiteY57" fmla="*/ 1558898 h 3476130"/>
              <a:gd name="connsiteX58" fmla="*/ 133397 w 5716282"/>
              <a:gd name="connsiteY58" fmla="*/ 981048 h 3476130"/>
              <a:gd name="connsiteX59" fmla="*/ 400097 w 5716282"/>
              <a:gd name="connsiteY59" fmla="*/ 574648 h 3476130"/>
              <a:gd name="connsiteX60" fmla="*/ 660447 w 5716282"/>
              <a:gd name="connsiteY60" fmla="*/ 244448 h 3476130"/>
              <a:gd name="connsiteX61" fmla="*/ 1092247 w 5716282"/>
              <a:gd name="connsiteY61" fmla="*/ 34898 h 3476130"/>
              <a:gd name="connsiteX62" fmla="*/ 1250997 w 5716282"/>
              <a:gd name="connsiteY62" fmla="*/ 3148 h 3476130"/>
              <a:gd name="connsiteX0" fmla="*/ 1250997 w 5716282"/>
              <a:gd name="connsiteY0" fmla="*/ 3148 h 3476130"/>
              <a:gd name="connsiteX1" fmla="*/ 1257347 w 5716282"/>
              <a:gd name="connsiteY1" fmla="*/ 72998 h 3476130"/>
              <a:gd name="connsiteX2" fmla="*/ 1320847 w 5716282"/>
              <a:gd name="connsiteY2" fmla="*/ 212698 h 3476130"/>
              <a:gd name="connsiteX3" fmla="*/ 1282747 w 5716282"/>
              <a:gd name="connsiteY3" fmla="*/ 346048 h 3476130"/>
              <a:gd name="connsiteX4" fmla="*/ 1231947 w 5716282"/>
              <a:gd name="connsiteY4" fmla="*/ 453998 h 3476130"/>
              <a:gd name="connsiteX5" fmla="*/ 1136697 w 5716282"/>
              <a:gd name="connsiteY5" fmla="*/ 536548 h 3476130"/>
              <a:gd name="connsiteX6" fmla="*/ 965247 w 5716282"/>
              <a:gd name="connsiteY6" fmla="*/ 707998 h 3476130"/>
              <a:gd name="connsiteX7" fmla="*/ 933497 w 5716282"/>
              <a:gd name="connsiteY7" fmla="*/ 822298 h 3476130"/>
              <a:gd name="connsiteX8" fmla="*/ 977947 w 5716282"/>
              <a:gd name="connsiteY8" fmla="*/ 1012798 h 3476130"/>
              <a:gd name="connsiteX9" fmla="*/ 946197 w 5716282"/>
              <a:gd name="connsiteY9" fmla="*/ 1196948 h 3476130"/>
              <a:gd name="connsiteX10" fmla="*/ 876347 w 5716282"/>
              <a:gd name="connsiteY10" fmla="*/ 1304898 h 3476130"/>
              <a:gd name="connsiteX11" fmla="*/ 781097 w 5716282"/>
              <a:gd name="connsiteY11" fmla="*/ 1368398 h 3476130"/>
              <a:gd name="connsiteX12" fmla="*/ 717597 w 5716282"/>
              <a:gd name="connsiteY12" fmla="*/ 1552548 h 3476130"/>
              <a:gd name="connsiteX13" fmla="*/ 812847 w 5716282"/>
              <a:gd name="connsiteY13" fmla="*/ 1628748 h 3476130"/>
              <a:gd name="connsiteX14" fmla="*/ 1009697 w 5716282"/>
              <a:gd name="connsiteY14" fmla="*/ 1698598 h 3476130"/>
              <a:gd name="connsiteX15" fmla="*/ 1168447 w 5716282"/>
              <a:gd name="connsiteY15" fmla="*/ 1857348 h 3476130"/>
              <a:gd name="connsiteX16" fmla="*/ 1263697 w 5716282"/>
              <a:gd name="connsiteY16" fmla="*/ 1952598 h 3476130"/>
              <a:gd name="connsiteX17" fmla="*/ 1441497 w 5716282"/>
              <a:gd name="connsiteY17" fmla="*/ 2079598 h 3476130"/>
              <a:gd name="connsiteX18" fmla="*/ 1530397 w 5716282"/>
              <a:gd name="connsiteY18" fmla="*/ 2066898 h 3476130"/>
              <a:gd name="connsiteX19" fmla="*/ 1746297 w 5716282"/>
              <a:gd name="connsiteY19" fmla="*/ 2041498 h 3476130"/>
              <a:gd name="connsiteX20" fmla="*/ 1873297 w 5716282"/>
              <a:gd name="connsiteY20" fmla="*/ 1977998 h 3476130"/>
              <a:gd name="connsiteX21" fmla="*/ 1993947 w 5716282"/>
              <a:gd name="connsiteY21" fmla="*/ 1958948 h 3476130"/>
              <a:gd name="connsiteX22" fmla="*/ 2222547 w 5716282"/>
              <a:gd name="connsiteY22" fmla="*/ 1939898 h 3476130"/>
              <a:gd name="connsiteX23" fmla="*/ 2374947 w 5716282"/>
              <a:gd name="connsiteY23" fmla="*/ 1971648 h 3476130"/>
              <a:gd name="connsiteX24" fmla="*/ 2495597 w 5716282"/>
              <a:gd name="connsiteY24" fmla="*/ 1946248 h 3476130"/>
              <a:gd name="connsiteX25" fmla="*/ 2641647 w 5716282"/>
              <a:gd name="connsiteY25" fmla="*/ 1863698 h 3476130"/>
              <a:gd name="connsiteX26" fmla="*/ 2736897 w 5716282"/>
              <a:gd name="connsiteY26" fmla="*/ 1762098 h 3476130"/>
              <a:gd name="connsiteX27" fmla="*/ 2844847 w 5716282"/>
              <a:gd name="connsiteY27" fmla="*/ 1711298 h 3476130"/>
              <a:gd name="connsiteX28" fmla="*/ 3016297 w 5716282"/>
              <a:gd name="connsiteY28" fmla="*/ 1711298 h 3476130"/>
              <a:gd name="connsiteX29" fmla="*/ 3206797 w 5716282"/>
              <a:gd name="connsiteY29" fmla="*/ 1781148 h 3476130"/>
              <a:gd name="connsiteX30" fmla="*/ 3289347 w 5716282"/>
              <a:gd name="connsiteY30" fmla="*/ 1831948 h 3476130"/>
              <a:gd name="connsiteX31" fmla="*/ 3390947 w 5716282"/>
              <a:gd name="connsiteY31" fmla="*/ 1787498 h 3476130"/>
              <a:gd name="connsiteX32" fmla="*/ 3568747 w 5716282"/>
              <a:gd name="connsiteY32" fmla="*/ 1749398 h 3476130"/>
              <a:gd name="connsiteX33" fmla="*/ 3759247 w 5716282"/>
              <a:gd name="connsiteY33" fmla="*/ 1768448 h 3476130"/>
              <a:gd name="connsiteX34" fmla="*/ 3822747 w 5716282"/>
              <a:gd name="connsiteY34" fmla="*/ 1819248 h 3476130"/>
              <a:gd name="connsiteX35" fmla="*/ 4032297 w 5716282"/>
              <a:gd name="connsiteY35" fmla="*/ 1920848 h 3476130"/>
              <a:gd name="connsiteX36" fmla="*/ 4159297 w 5716282"/>
              <a:gd name="connsiteY36" fmla="*/ 1952598 h 3476130"/>
              <a:gd name="connsiteX37" fmla="*/ 4279947 w 5716282"/>
              <a:gd name="connsiteY37" fmla="*/ 1901798 h 3476130"/>
              <a:gd name="connsiteX38" fmla="*/ 4337097 w 5716282"/>
              <a:gd name="connsiteY38" fmla="*/ 2003398 h 3476130"/>
              <a:gd name="connsiteX39" fmla="*/ 4445047 w 5716282"/>
              <a:gd name="connsiteY39" fmla="*/ 2016098 h 3476130"/>
              <a:gd name="connsiteX40" fmla="*/ 4832397 w 5716282"/>
              <a:gd name="connsiteY40" fmla="*/ 1666848 h 3476130"/>
              <a:gd name="connsiteX41" fmla="*/ 5376910 w 5716282"/>
              <a:gd name="connsiteY41" fmla="*/ 1882748 h 3476130"/>
              <a:gd name="connsiteX42" fmla="*/ 5662659 w 5716282"/>
              <a:gd name="connsiteY42" fmla="*/ 2182785 h 3476130"/>
              <a:gd name="connsiteX43" fmla="*/ 5703935 w 5716282"/>
              <a:gd name="connsiteY43" fmla="*/ 2532036 h 3476130"/>
              <a:gd name="connsiteX44" fmla="*/ 5534073 w 5716282"/>
              <a:gd name="connsiteY44" fmla="*/ 2766985 h 3476130"/>
              <a:gd name="connsiteX45" fmla="*/ 5288010 w 5716282"/>
              <a:gd name="connsiteY45" fmla="*/ 2876524 h 3476130"/>
              <a:gd name="connsiteX46" fmla="*/ 4896148 w 5716282"/>
              <a:gd name="connsiteY46" fmla="*/ 3011996 h 3476130"/>
              <a:gd name="connsiteX47" fmla="*/ 4352972 w 5716282"/>
              <a:gd name="connsiteY47" fmla="*/ 3181323 h 3476130"/>
              <a:gd name="connsiteX48" fmla="*/ 3860847 w 5716282"/>
              <a:gd name="connsiteY48" fmla="*/ 3317848 h 3476130"/>
              <a:gd name="connsiteX49" fmla="*/ 3403647 w 5716282"/>
              <a:gd name="connsiteY49" fmla="*/ 3400398 h 3476130"/>
              <a:gd name="connsiteX50" fmla="*/ 3009947 w 5716282"/>
              <a:gd name="connsiteY50" fmla="*/ 3463898 h 3476130"/>
              <a:gd name="connsiteX51" fmla="*/ 2616247 w 5716282"/>
              <a:gd name="connsiteY51" fmla="*/ 3463898 h 3476130"/>
              <a:gd name="connsiteX52" fmla="*/ 1860597 w 5716282"/>
              <a:gd name="connsiteY52" fmla="*/ 3470248 h 3476130"/>
              <a:gd name="connsiteX53" fmla="*/ 1384347 w 5716282"/>
              <a:gd name="connsiteY53" fmla="*/ 3368648 h 3476130"/>
              <a:gd name="connsiteX54" fmla="*/ 825547 w 5716282"/>
              <a:gd name="connsiteY54" fmla="*/ 3203548 h 3476130"/>
              <a:gd name="connsiteX55" fmla="*/ 431847 w 5716282"/>
              <a:gd name="connsiteY55" fmla="*/ 2854298 h 3476130"/>
              <a:gd name="connsiteX56" fmla="*/ 146097 w 5716282"/>
              <a:gd name="connsiteY56" fmla="*/ 2390748 h 3476130"/>
              <a:gd name="connsiteX57" fmla="*/ 47 w 5716282"/>
              <a:gd name="connsiteY57" fmla="*/ 1558898 h 3476130"/>
              <a:gd name="connsiteX58" fmla="*/ 133397 w 5716282"/>
              <a:gd name="connsiteY58" fmla="*/ 981048 h 3476130"/>
              <a:gd name="connsiteX59" fmla="*/ 400097 w 5716282"/>
              <a:gd name="connsiteY59" fmla="*/ 574648 h 3476130"/>
              <a:gd name="connsiteX60" fmla="*/ 660447 w 5716282"/>
              <a:gd name="connsiteY60" fmla="*/ 244448 h 3476130"/>
              <a:gd name="connsiteX61" fmla="*/ 1092247 w 5716282"/>
              <a:gd name="connsiteY61" fmla="*/ 34898 h 3476130"/>
              <a:gd name="connsiteX62" fmla="*/ 1250997 w 5716282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337097 w 5715284"/>
              <a:gd name="connsiteY38" fmla="*/ 2003398 h 3476130"/>
              <a:gd name="connsiteX39" fmla="*/ 4445047 w 5715284"/>
              <a:gd name="connsiteY39" fmla="*/ 2016098 h 3476130"/>
              <a:gd name="connsiteX40" fmla="*/ 4832397 w 5715284"/>
              <a:gd name="connsiteY40" fmla="*/ 1666848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337097 w 5715284"/>
              <a:gd name="connsiteY38" fmla="*/ 2003398 h 3476130"/>
              <a:gd name="connsiteX39" fmla="*/ 4402185 w 5715284"/>
              <a:gd name="connsiteY39" fmla="*/ 1549373 h 3476130"/>
              <a:gd name="connsiteX40" fmla="*/ 4832397 w 5715284"/>
              <a:gd name="connsiteY40" fmla="*/ 1666848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337097 w 5715284"/>
              <a:gd name="connsiteY38" fmla="*/ 2003398 h 3476130"/>
              <a:gd name="connsiteX39" fmla="*/ 4402185 w 5715284"/>
              <a:gd name="connsiteY39" fmla="*/ 154937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179934 w 5715284"/>
              <a:gd name="connsiteY38" fmla="*/ 1508098 h 3476130"/>
              <a:gd name="connsiteX39" fmla="*/ 4402185 w 5715284"/>
              <a:gd name="connsiteY39" fmla="*/ 154937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179934 w 5715284"/>
              <a:gd name="connsiteY38" fmla="*/ 1508098 h 3476130"/>
              <a:gd name="connsiteX39" fmla="*/ 4440285 w 5715284"/>
              <a:gd name="connsiteY39" fmla="*/ 153032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3960860 w 5715284"/>
              <a:gd name="connsiteY37" fmla="*/ 1477936 h 3476130"/>
              <a:gd name="connsiteX38" fmla="*/ 4179934 w 5715284"/>
              <a:gd name="connsiteY38" fmla="*/ 1508098 h 3476130"/>
              <a:gd name="connsiteX39" fmla="*/ 4440285 w 5715284"/>
              <a:gd name="connsiteY39" fmla="*/ 153032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3960860 w 5715284"/>
              <a:gd name="connsiteY37" fmla="*/ 1477936 h 3476130"/>
              <a:gd name="connsiteX38" fmla="*/ 4194221 w 5715284"/>
              <a:gd name="connsiteY38" fmla="*/ 1474761 h 3476130"/>
              <a:gd name="connsiteX39" fmla="*/ 4440285 w 5715284"/>
              <a:gd name="connsiteY39" fmla="*/ 153032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3960860 w 5715284"/>
              <a:gd name="connsiteY36" fmla="*/ 1477936 h 3476130"/>
              <a:gd name="connsiteX37" fmla="*/ 4194221 w 5715284"/>
              <a:gd name="connsiteY37" fmla="*/ 1474761 h 3476130"/>
              <a:gd name="connsiteX38" fmla="*/ 4440285 w 5715284"/>
              <a:gd name="connsiteY38" fmla="*/ 1530323 h 3476130"/>
              <a:gd name="connsiteX39" fmla="*/ 4889547 w 5715284"/>
              <a:gd name="connsiteY39" fmla="*/ 1643036 h 3476130"/>
              <a:gd name="connsiteX40" fmla="*/ 5405485 w 5715284"/>
              <a:gd name="connsiteY40" fmla="*/ 1858936 h 3476130"/>
              <a:gd name="connsiteX41" fmla="*/ 5662659 w 5715284"/>
              <a:gd name="connsiteY41" fmla="*/ 2182785 h 3476130"/>
              <a:gd name="connsiteX42" fmla="*/ 5703935 w 5715284"/>
              <a:gd name="connsiteY42" fmla="*/ 2532036 h 3476130"/>
              <a:gd name="connsiteX43" fmla="*/ 5534073 w 5715284"/>
              <a:gd name="connsiteY43" fmla="*/ 2766985 h 3476130"/>
              <a:gd name="connsiteX44" fmla="*/ 5288010 w 5715284"/>
              <a:gd name="connsiteY44" fmla="*/ 2876524 h 3476130"/>
              <a:gd name="connsiteX45" fmla="*/ 4896148 w 5715284"/>
              <a:gd name="connsiteY45" fmla="*/ 3011996 h 3476130"/>
              <a:gd name="connsiteX46" fmla="*/ 4352972 w 5715284"/>
              <a:gd name="connsiteY46" fmla="*/ 3181323 h 3476130"/>
              <a:gd name="connsiteX47" fmla="*/ 3860847 w 5715284"/>
              <a:gd name="connsiteY47" fmla="*/ 3317848 h 3476130"/>
              <a:gd name="connsiteX48" fmla="*/ 3403647 w 5715284"/>
              <a:gd name="connsiteY48" fmla="*/ 3400398 h 3476130"/>
              <a:gd name="connsiteX49" fmla="*/ 3009947 w 5715284"/>
              <a:gd name="connsiteY49" fmla="*/ 3463898 h 3476130"/>
              <a:gd name="connsiteX50" fmla="*/ 2616247 w 5715284"/>
              <a:gd name="connsiteY50" fmla="*/ 3463898 h 3476130"/>
              <a:gd name="connsiteX51" fmla="*/ 1860597 w 5715284"/>
              <a:gd name="connsiteY51" fmla="*/ 3470248 h 3476130"/>
              <a:gd name="connsiteX52" fmla="*/ 1384347 w 5715284"/>
              <a:gd name="connsiteY52" fmla="*/ 3368648 h 3476130"/>
              <a:gd name="connsiteX53" fmla="*/ 825547 w 5715284"/>
              <a:gd name="connsiteY53" fmla="*/ 3203548 h 3476130"/>
              <a:gd name="connsiteX54" fmla="*/ 431847 w 5715284"/>
              <a:gd name="connsiteY54" fmla="*/ 2854298 h 3476130"/>
              <a:gd name="connsiteX55" fmla="*/ 146097 w 5715284"/>
              <a:gd name="connsiteY55" fmla="*/ 2390748 h 3476130"/>
              <a:gd name="connsiteX56" fmla="*/ 47 w 5715284"/>
              <a:gd name="connsiteY56" fmla="*/ 1558898 h 3476130"/>
              <a:gd name="connsiteX57" fmla="*/ 133397 w 5715284"/>
              <a:gd name="connsiteY57" fmla="*/ 981048 h 3476130"/>
              <a:gd name="connsiteX58" fmla="*/ 400097 w 5715284"/>
              <a:gd name="connsiteY58" fmla="*/ 574648 h 3476130"/>
              <a:gd name="connsiteX59" fmla="*/ 660447 w 5715284"/>
              <a:gd name="connsiteY59" fmla="*/ 244448 h 3476130"/>
              <a:gd name="connsiteX60" fmla="*/ 1092247 w 5715284"/>
              <a:gd name="connsiteY60" fmla="*/ 34898 h 3476130"/>
              <a:gd name="connsiteX61" fmla="*/ 1250997 w 5715284"/>
              <a:gd name="connsiteY61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3960860 w 5715284"/>
              <a:gd name="connsiteY35" fmla="*/ 1477936 h 3476130"/>
              <a:gd name="connsiteX36" fmla="*/ 4194221 w 5715284"/>
              <a:gd name="connsiteY36" fmla="*/ 1474761 h 3476130"/>
              <a:gd name="connsiteX37" fmla="*/ 4440285 w 5715284"/>
              <a:gd name="connsiteY37" fmla="*/ 1530323 h 3476130"/>
              <a:gd name="connsiteX38" fmla="*/ 4889547 w 5715284"/>
              <a:gd name="connsiteY38" fmla="*/ 1643036 h 3476130"/>
              <a:gd name="connsiteX39" fmla="*/ 5405485 w 5715284"/>
              <a:gd name="connsiteY39" fmla="*/ 1858936 h 3476130"/>
              <a:gd name="connsiteX40" fmla="*/ 5662659 w 5715284"/>
              <a:gd name="connsiteY40" fmla="*/ 2182785 h 3476130"/>
              <a:gd name="connsiteX41" fmla="*/ 5703935 w 5715284"/>
              <a:gd name="connsiteY41" fmla="*/ 2532036 h 3476130"/>
              <a:gd name="connsiteX42" fmla="*/ 5534073 w 5715284"/>
              <a:gd name="connsiteY42" fmla="*/ 2766985 h 3476130"/>
              <a:gd name="connsiteX43" fmla="*/ 5288010 w 5715284"/>
              <a:gd name="connsiteY43" fmla="*/ 2876524 h 3476130"/>
              <a:gd name="connsiteX44" fmla="*/ 4896148 w 5715284"/>
              <a:gd name="connsiteY44" fmla="*/ 3011996 h 3476130"/>
              <a:gd name="connsiteX45" fmla="*/ 4352972 w 5715284"/>
              <a:gd name="connsiteY45" fmla="*/ 3181323 h 3476130"/>
              <a:gd name="connsiteX46" fmla="*/ 3860847 w 5715284"/>
              <a:gd name="connsiteY46" fmla="*/ 3317848 h 3476130"/>
              <a:gd name="connsiteX47" fmla="*/ 3403647 w 5715284"/>
              <a:gd name="connsiteY47" fmla="*/ 3400398 h 3476130"/>
              <a:gd name="connsiteX48" fmla="*/ 3009947 w 5715284"/>
              <a:gd name="connsiteY48" fmla="*/ 3463898 h 3476130"/>
              <a:gd name="connsiteX49" fmla="*/ 2616247 w 5715284"/>
              <a:gd name="connsiteY49" fmla="*/ 3463898 h 3476130"/>
              <a:gd name="connsiteX50" fmla="*/ 1860597 w 5715284"/>
              <a:gd name="connsiteY50" fmla="*/ 3470248 h 3476130"/>
              <a:gd name="connsiteX51" fmla="*/ 1384347 w 5715284"/>
              <a:gd name="connsiteY51" fmla="*/ 3368648 h 3476130"/>
              <a:gd name="connsiteX52" fmla="*/ 825547 w 5715284"/>
              <a:gd name="connsiteY52" fmla="*/ 3203548 h 3476130"/>
              <a:gd name="connsiteX53" fmla="*/ 431847 w 5715284"/>
              <a:gd name="connsiteY53" fmla="*/ 2854298 h 3476130"/>
              <a:gd name="connsiteX54" fmla="*/ 146097 w 5715284"/>
              <a:gd name="connsiteY54" fmla="*/ 2390748 h 3476130"/>
              <a:gd name="connsiteX55" fmla="*/ 47 w 5715284"/>
              <a:gd name="connsiteY55" fmla="*/ 1558898 h 3476130"/>
              <a:gd name="connsiteX56" fmla="*/ 133397 w 5715284"/>
              <a:gd name="connsiteY56" fmla="*/ 981048 h 3476130"/>
              <a:gd name="connsiteX57" fmla="*/ 400097 w 5715284"/>
              <a:gd name="connsiteY57" fmla="*/ 574648 h 3476130"/>
              <a:gd name="connsiteX58" fmla="*/ 660447 w 5715284"/>
              <a:gd name="connsiteY58" fmla="*/ 244448 h 3476130"/>
              <a:gd name="connsiteX59" fmla="*/ 1092247 w 5715284"/>
              <a:gd name="connsiteY59" fmla="*/ 34898 h 3476130"/>
              <a:gd name="connsiteX60" fmla="*/ 1250997 w 5715284"/>
              <a:gd name="connsiteY60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960860 w 5715284"/>
              <a:gd name="connsiteY34" fmla="*/ 1477936 h 3476130"/>
              <a:gd name="connsiteX35" fmla="*/ 4194221 w 5715284"/>
              <a:gd name="connsiteY35" fmla="*/ 1474761 h 3476130"/>
              <a:gd name="connsiteX36" fmla="*/ 4440285 w 5715284"/>
              <a:gd name="connsiteY36" fmla="*/ 1530323 h 3476130"/>
              <a:gd name="connsiteX37" fmla="*/ 4889547 w 5715284"/>
              <a:gd name="connsiteY37" fmla="*/ 1643036 h 3476130"/>
              <a:gd name="connsiteX38" fmla="*/ 5405485 w 5715284"/>
              <a:gd name="connsiteY38" fmla="*/ 1858936 h 3476130"/>
              <a:gd name="connsiteX39" fmla="*/ 5662659 w 5715284"/>
              <a:gd name="connsiteY39" fmla="*/ 2182785 h 3476130"/>
              <a:gd name="connsiteX40" fmla="*/ 5703935 w 5715284"/>
              <a:gd name="connsiteY40" fmla="*/ 2532036 h 3476130"/>
              <a:gd name="connsiteX41" fmla="*/ 5534073 w 5715284"/>
              <a:gd name="connsiteY41" fmla="*/ 2766985 h 3476130"/>
              <a:gd name="connsiteX42" fmla="*/ 5288010 w 5715284"/>
              <a:gd name="connsiteY42" fmla="*/ 2876524 h 3476130"/>
              <a:gd name="connsiteX43" fmla="*/ 4896148 w 5715284"/>
              <a:gd name="connsiteY43" fmla="*/ 3011996 h 3476130"/>
              <a:gd name="connsiteX44" fmla="*/ 4352972 w 5715284"/>
              <a:gd name="connsiteY44" fmla="*/ 3181323 h 3476130"/>
              <a:gd name="connsiteX45" fmla="*/ 3860847 w 5715284"/>
              <a:gd name="connsiteY45" fmla="*/ 3317848 h 3476130"/>
              <a:gd name="connsiteX46" fmla="*/ 3403647 w 5715284"/>
              <a:gd name="connsiteY46" fmla="*/ 3400398 h 3476130"/>
              <a:gd name="connsiteX47" fmla="*/ 3009947 w 5715284"/>
              <a:gd name="connsiteY47" fmla="*/ 3463898 h 3476130"/>
              <a:gd name="connsiteX48" fmla="*/ 2616247 w 5715284"/>
              <a:gd name="connsiteY48" fmla="*/ 3463898 h 3476130"/>
              <a:gd name="connsiteX49" fmla="*/ 1860597 w 5715284"/>
              <a:gd name="connsiteY49" fmla="*/ 3470248 h 3476130"/>
              <a:gd name="connsiteX50" fmla="*/ 1384347 w 5715284"/>
              <a:gd name="connsiteY50" fmla="*/ 3368648 h 3476130"/>
              <a:gd name="connsiteX51" fmla="*/ 825547 w 5715284"/>
              <a:gd name="connsiteY51" fmla="*/ 3203548 h 3476130"/>
              <a:gd name="connsiteX52" fmla="*/ 431847 w 5715284"/>
              <a:gd name="connsiteY52" fmla="*/ 2854298 h 3476130"/>
              <a:gd name="connsiteX53" fmla="*/ 146097 w 5715284"/>
              <a:gd name="connsiteY53" fmla="*/ 2390748 h 3476130"/>
              <a:gd name="connsiteX54" fmla="*/ 47 w 5715284"/>
              <a:gd name="connsiteY54" fmla="*/ 1558898 h 3476130"/>
              <a:gd name="connsiteX55" fmla="*/ 133397 w 5715284"/>
              <a:gd name="connsiteY55" fmla="*/ 981048 h 3476130"/>
              <a:gd name="connsiteX56" fmla="*/ 400097 w 5715284"/>
              <a:gd name="connsiteY56" fmla="*/ 574648 h 3476130"/>
              <a:gd name="connsiteX57" fmla="*/ 660447 w 5715284"/>
              <a:gd name="connsiteY57" fmla="*/ 244448 h 3476130"/>
              <a:gd name="connsiteX58" fmla="*/ 1092247 w 5715284"/>
              <a:gd name="connsiteY58" fmla="*/ 34898 h 3476130"/>
              <a:gd name="connsiteX59" fmla="*/ 1250997 w 5715284"/>
              <a:gd name="connsiteY59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544935 w 5715284"/>
              <a:gd name="connsiteY33" fmla="*/ 1401735 h 3476130"/>
              <a:gd name="connsiteX34" fmla="*/ 3960860 w 5715284"/>
              <a:gd name="connsiteY34" fmla="*/ 1477936 h 3476130"/>
              <a:gd name="connsiteX35" fmla="*/ 4194221 w 5715284"/>
              <a:gd name="connsiteY35" fmla="*/ 1474761 h 3476130"/>
              <a:gd name="connsiteX36" fmla="*/ 4440285 w 5715284"/>
              <a:gd name="connsiteY36" fmla="*/ 1530323 h 3476130"/>
              <a:gd name="connsiteX37" fmla="*/ 4889547 w 5715284"/>
              <a:gd name="connsiteY37" fmla="*/ 1643036 h 3476130"/>
              <a:gd name="connsiteX38" fmla="*/ 5405485 w 5715284"/>
              <a:gd name="connsiteY38" fmla="*/ 1858936 h 3476130"/>
              <a:gd name="connsiteX39" fmla="*/ 5662659 w 5715284"/>
              <a:gd name="connsiteY39" fmla="*/ 2182785 h 3476130"/>
              <a:gd name="connsiteX40" fmla="*/ 5703935 w 5715284"/>
              <a:gd name="connsiteY40" fmla="*/ 2532036 h 3476130"/>
              <a:gd name="connsiteX41" fmla="*/ 5534073 w 5715284"/>
              <a:gd name="connsiteY41" fmla="*/ 2766985 h 3476130"/>
              <a:gd name="connsiteX42" fmla="*/ 5288010 w 5715284"/>
              <a:gd name="connsiteY42" fmla="*/ 2876524 h 3476130"/>
              <a:gd name="connsiteX43" fmla="*/ 4896148 w 5715284"/>
              <a:gd name="connsiteY43" fmla="*/ 3011996 h 3476130"/>
              <a:gd name="connsiteX44" fmla="*/ 4352972 w 5715284"/>
              <a:gd name="connsiteY44" fmla="*/ 3181323 h 3476130"/>
              <a:gd name="connsiteX45" fmla="*/ 3860847 w 5715284"/>
              <a:gd name="connsiteY45" fmla="*/ 3317848 h 3476130"/>
              <a:gd name="connsiteX46" fmla="*/ 3403647 w 5715284"/>
              <a:gd name="connsiteY46" fmla="*/ 3400398 h 3476130"/>
              <a:gd name="connsiteX47" fmla="*/ 3009947 w 5715284"/>
              <a:gd name="connsiteY47" fmla="*/ 3463898 h 3476130"/>
              <a:gd name="connsiteX48" fmla="*/ 2616247 w 5715284"/>
              <a:gd name="connsiteY48" fmla="*/ 3463898 h 3476130"/>
              <a:gd name="connsiteX49" fmla="*/ 1860597 w 5715284"/>
              <a:gd name="connsiteY49" fmla="*/ 3470248 h 3476130"/>
              <a:gd name="connsiteX50" fmla="*/ 1384347 w 5715284"/>
              <a:gd name="connsiteY50" fmla="*/ 3368648 h 3476130"/>
              <a:gd name="connsiteX51" fmla="*/ 825547 w 5715284"/>
              <a:gd name="connsiteY51" fmla="*/ 3203548 h 3476130"/>
              <a:gd name="connsiteX52" fmla="*/ 431847 w 5715284"/>
              <a:gd name="connsiteY52" fmla="*/ 2854298 h 3476130"/>
              <a:gd name="connsiteX53" fmla="*/ 146097 w 5715284"/>
              <a:gd name="connsiteY53" fmla="*/ 2390748 h 3476130"/>
              <a:gd name="connsiteX54" fmla="*/ 47 w 5715284"/>
              <a:gd name="connsiteY54" fmla="*/ 1558898 h 3476130"/>
              <a:gd name="connsiteX55" fmla="*/ 133397 w 5715284"/>
              <a:gd name="connsiteY55" fmla="*/ 981048 h 3476130"/>
              <a:gd name="connsiteX56" fmla="*/ 400097 w 5715284"/>
              <a:gd name="connsiteY56" fmla="*/ 574648 h 3476130"/>
              <a:gd name="connsiteX57" fmla="*/ 660447 w 5715284"/>
              <a:gd name="connsiteY57" fmla="*/ 244448 h 3476130"/>
              <a:gd name="connsiteX58" fmla="*/ 1092247 w 5715284"/>
              <a:gd name="connsiteY58" fmla="*/ 34898 h 3476130"/>
              <a:gd name="connsiteX59" fmla="*/ 1250997 w 5715284"/>
              <a:gd name="connsiteY59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544935 w 5715284"/>
              <a:gd name="connsiteY33" fmla="*/ 1401735 h 3476130"/>
              <a:gd name="connsiteX34" fmla="*/ 3951335 w 5715284"/>
              <a:gd name="connsiteY34" fmla="*/ 1444599 h 3476130"/>
              <a:gd name="connsiteX35" fmla="*/ 4194221 w 5715284"/>
              <a:gd name="connsiteY35" fmla="*/ 1474761 h 3476130"/>
              <a:gd name="connsiteX36" fmla="*/ 4440285 w 5715284"/>
              <a:gd name="connsiteY36" fmla="*/ 1530323 h 3476130"/>
              <a:gd name="connsiteX37" fmla="*/ 4889547 w 5715284"/>
              <a:gd name="connsiteY37" fmla="*/ 1643036 h 3476130"/>
              <a:gd name="connsiteX38" fmla="*/ 5405485 w 5715284"/>
              <a:gd name="connsiteY38" fmla="*/ 1858936 h 3476130"/>
              <a:gd name="connsiteX39" fmla="*/ 5662659 w 5715284"/>
              <a:gd name="connsiteY39" fmla="*/ 2182785 h 3476130"/>
              <a:gd name="connsiteX40" fmla="*/ 5703935 w 5715284"/>
              <a:gd name="connsiteY40" fmla="*/ 2532036 h 3476130"/>
              <a:gd name="connsiteX41" fmla="*/ 5534073 w 5715284"/>
              <a:gd name="connsiteY41" fmla="*/ 2766985 h 3476130"/>
              <a:gd name="connsiteX42" fmla="*/ 5288010 w 5715284"/>
              <a:gd name="connsiteY42" fmla="*/ 2876524 h 3476130"/>
              <a:gd name="connsiteX43" fmla="*/ 4896148 w 5715284"/>
              <a:gd name="connsiteY43" fmla="*/ 3011996 h 3476130"/>
              <a:gd name="connsiteX44" fmla="*/ 4352972 w 5715284"/>
              <a:gd name="connsiteY44" fmla="*/ 3181323 h 3476130"/>
              <a:gd name="connsiteX45" fmla="*/ 3860847 w 5715284"/>
              <a:gd name="connsiteY45" fmla="*/ 3317848 h 3476130"/>
              <a:gd name="connsiteX46" fmla="*/ 3403647 w 5715284"/>
              <a:gd name="connsiteY46" fmla="*/ 3400398 h 3476130"/>
              <a:gd name="connsiteX47" fmla="*/ 3009947 w 5715284"/>
              <a:gd name="connsiteY47" fmla="*/ 3463898 h 3476130"/>
              <a:gd name="connsiteX48" fmla="*/ 2616247 w 5715284"/>
              <a:gd name="connsiteY48" fmla="*/ 3463898 h 3476130"/>
              <a:gd name="connsiteX49" fmla="*/ 1860597 w 5715284"/>
              <a:gd name="connsiteY49" fmla="*/ 3470248 h 3476130"/>
              <a:gd name="connsiteX50" fmla="*/ 1384347 w 5715284"/>
              <a:gd name="connsiteY50" fmla="*/ 3368648 h 3476130"/>
              <a:gd name="connsiteX51" fmla="*/ 825547 w 5715284"/>
              <a:gd name="connsiteY51" fmla="*/ 3203548 h 3476130"/>
              <a:gd name="connsiteX52" fmla="*/ 431847 w 5715284"/>
              <a:gd name="connsiteY52" fmla="*/ 2854298 h 3476130"/>
              <a:gd name="connsiteX53" fmla="*/ 146097 w 5715284"/>
              <a:gd name="connsiteY53" fmla="*/ 2390748 h 3476130"/>
              <a:gd name="connsiteX54" fmla="*/ 47 w 5715284"/>
              <a:gd name="connsiteY54" fmla="*/ 1558898 h 3476130"/>
              <a:gd name="connsiteX55" fmla="*/ 133397 w 5715284"/>
              <a:gd name="connsiteY55" fmla="*/ 981048 h 3476130"/>
              <a:gd name="connsiteX56" fmla="*/ 400097 w 5715284"/>
              <a:gd name="connsiteY56" fmla="*/ 574648 h 3476130"/>
              <a:gd name="connsiteX57" fmla="*/ 660447 w 5715284"/>
              <a:gd name="connsiteY57" fmla="*/ 244448 h 3476130"/>
              <a:gd name="connsiteX58" fmla="*/ 1092247 w 5715284"/>
              <a:gd name="connsiteY58" fmla="*/ 34898 h 3476130"/>
              <a:gd name="connsiteX59" fmla="*/ 1250997 w 5715284"/>
              <a:gd name="connsiteY59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44935 w 5715284"/>
              <a:gd name="connsiteY32" fmla="*/ 1401735 h 3476130"/>
              <a:gd name="connsiteX33" fmla="*/ 3951335 w 5715284"/>
              <a:gd name="connsiteY33" fmla="*/ 1444599 h 3476130"/>
              <a:gd name="connsiteX34" fmla="*/ 4194221 w 5715284"/>
              <a:gd name="connsiteY34" fmla="*/ 1474761 h 3476130"/>
              <a:gd name="connsiteX35" fmla="*/ 4440285 w 5715284"/>
              <a:gd name="connsiteY35" fmla="*/ 1530323 h 3476130"/>
              <a:gd name="connsiteX36" fmla="*/ 4889547 w 5715284"/>
              <a:gd name="connsiteY36" fmla="*/ 1643036 h 3476130"/>
              <a:gd name="connsiteX37" fmla="*/ 5405485 w 5715284"/>
              <a:gd name="connsiteY37" fmla="*/ 1858936 h 3476130"/>
              <a:gd name="connsiteX38" fmla="*/ 5662659 w 5715284"/>
              <a:gd name="connsiteY38" fmla="*/ 2182785 h 3476130"/>
              <a:gd name="connsiteX39" fmla="*/ 5703935 w 5715284"/>
              <a:gd name="connsiteY39" fmla="*/ 2532036 h 3476130"/>
              <a:gd name="connsiteX40" fmla="*/ 5534073 w 5715284"/>
              <a:gd name="connsiteY40" fmla="*/ 2766985 h 3476130"/>
              <a:gd name="connsiteX41" fmla="*/ 5288010 w 5715284"/>
              <a:gd name="connsiteY41" fmla="*/ 2876524 h 3476130"/>
              <a:gd name="connsiteX42" fmla="*/ 4896148 w 5715284"/>
              <a:gd name="connsiteY42" fmla="*/ 3011996 h 3476130"/>
              <a:gd name="connsiteX43" fmla="*/ 4352972 w 5715284"/>
              <a:gd name="connsiteY43" fmla="*/ 3181323 h 3476130"/>
              <a:gd name="connsiteX44" fmla="*/ 3860847 w 5715284"/>
              <a:gd name="connsiteY44" fmla="*/ 3317848 h 3476130"/>
              <a:gd name="connsiteX45" fmla="*/ 3403647 w 5715284"/>
              <a:gd name="connsiteY45" fmla="*/ 3400398 h 3476130"/>
              <a:gd name="connsiteX46" fmla="*/ 3009947 w 5715284"/>
              <a:gd name="connsiteY46" fmla="*/ 3463898 h 3476130"/>
              <a:gd name="connsiteX47" fmla="*/ 2616247 w 5715284"/>
              <a:gd name="connsiteY47" fmla="*/ 3463898 h 3476130"/>
              <a:gd name="connsiteX48" fmla="*/ 1860597 w 5715284"/>
              <a:gd name="connsiteY48" fmla="*/ 3470248 h 3476130"/>
              <a:gd name="connsiteX49" fmla="*/ 1384347 w 5715284"/>
              <a:gd name="connsiteY49" fmla="*/ 3368648 h 3476130"/>
              <a:gd name="connsiteX50" fmla="*/ 825547 w 5715284"/>
              <a:gd name="connsiteY50" fmla="*/ 3203548 h 3476130"/>
              <a:gd name="connsiteX51" fmla="*/ 431847 w 5715284"/>
              <a:gd name="connsiteY51" fmla="*/ 2854298 h 3476130"/>
              <a:gd name="connsiteX52" fmla="*/ 146097 w 5715284"/>
              <a:gd name="connsiteY52" fmla="*/ 2390748 h 3476130"/>
              <a:gd name="connsiteX53" fmla="*/ 47 w 5715284"/>
              <a:gd name="connsiteY53" fmla="*/ 1558898 h 3476130"/>
              <a:gd name="connsiteX54" fmla="*/ 133397 w 5715284"/>
              <a:gd name="connsiteY54" fmla="*/ 981048 h 3476130"/>
              <a:gd name="connsiteX55" fmla="*/ 400097 w 5715284"/>
              <a:gd name="connsiteY55" fmla="*/ 574648 h 3476130"/>
              <a:gd name="connsiteX56" fmla="*/ 660447 w 5715284"/>
              <a:gd name="connsiteY56" fmla="*/ 244448 h 3476130"/>
              <a:gd name="connsiteX57" fmla="*/ 1092247 w 5715284"/>
              <a:gd name="connsiteY57" fmla="*/ 34898 h 3476130"/>
              <a:gd name="connsiteX58" fmla="*/ 1250997 w 5715284"/>
              <a:gd name="connsiteY58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544935 w 5715284"/>
              <a:gd name="connsiteY31" fmla="*/ 1401735 h 3476130"/>
              <a:gd name="connsiteX32" fmla="*/ 3951335 w 5715284"/>
              <a:gd name="connsiteY32" fmla="*/ 1444599 h 3476130"/>
              <a:gd name="connsiteX33" fmla="*/ 4194221 w 5715284"/>
              <a:gd name="connsiteY33" fmla="*/ 1474761 h 3476130"/>
              <a:gd name="connsiteX34" fmla="*/ 4440285 w 5715284"/>
              <a:gd name="connsiteY34" fmla="*/ 1530323 h 3476130"/>
              <a:gd name="connsiteX35" fmla="*/ 4889547 w 5715284"/>
              <a:gd name="connsiteY35" fmla="*/ 1643036 h 3476130"/>
              <a:gd name="connsiteX36" fmla="*/ 5405485 w 5715284"/>
              <a:gd name="connsiteY36" fmla="*/ 1858936 h 3476130"/>
              <a:gd name="connsiteX37" fmla="*/ 5662659 w 5715284"/>
              <a:gd name="connsiteY37" fmla="*/ 2182785 h 3476130"/>
              <a:gd name="connsiteX38" fmla="*/ 5703935 w 5715284"/>
              <a:gd name="connsiteY38" fmla="*/ 2532036 h 3476130"/>
              <a:gd name="connsiteX39" fmla="*/ 5534073 w 5715284"/>
              <a:gd name="connsiteY39" fmla="*/ 2766985 h 3476130"/>
              <a:gd name="connsiteX40" fmla="*/ 5288010 w 5715284"/>
              <a:gd name="connsiteY40" fmla="*/ 2876524 h 3476130"/>
              <a:gd name="connsiteX41" fmla="*/ 4896148 w 5715284"/>
              <a:gd name="connsiteY41" fmla="*/ 3011996 h 3476130"/>
              <a:gd name="connsiteX42" fmla="*/ 4352972 w 5715284"/>
              <a:gd name="connsiteY42" fmla="*/ 3181323 h 3476130"/>
              <a:gd name="connsiteX43" fmla="*/ 3860847 w 5715284"/>
              <a:gd name="connsiteY43" fmla="*/ 3317848 h 3476130"/>
              <a:gd name="connsiteX44" fmla="*/ 3403647 w 5715284"/>
              <a:gd name="connsiteY44" fmla="*/ 3400398 h 3476130"/>
              <a:gd name="connsiteX45" fmla="*/ 3009947 w 5715284"/>
              <a:gd name="connsiteY45" fmla="*/ 3463898 h 3476130"/>
              <a:gd name="connsiteX46" fmla="*/ 2616247 w 5715284"/>
              <a:gd name="connsiteY46" fmla="*/ 3463898 h 3476130"/>
              <a:gd name="connsiteX47" fmla="*/ 1860597 w 5715284"/>
              <a:gd name="connsiteY47" fmla="*/ 3470248 h 3476130"/>
              <a:gd name="connsiteX48" fmla="*/ 1384347 w 5715284"/>
              <a:gd name="connsiteY48" fmla="*/ 3368648 h 3476130"/>
              <a:gd name="connsiteX49" fmla="*/ 825547 w 5715284"/>
              <a:gd name="connsiteY49" fmla="*/ 3203548 h 3476130"/>
              <a:gd name="connsiteX50" fmla="*/ 431847 w 5715284"/>
              <a:gd name="connsiteY50" fmla="*/ 2854298 h 3476130"/>
              <a:gd name="connsiteX51" fmla="*/ 146097 w 5715284"/>
              <a:gd name="connsiteY51" fmla="*/ 2390748 h 3476130"/>
              <a:gd name="connsiteX52" fmla="*/ 47 w 5715284"/>
              <a:gd name="connsiteY52" fmla="*/ 1558898 h 3476130"/>
              <a:gd name="connsiteX53" fmla="*/ 133397 w 5715284"/>
              <a:gd name="connsiteY53" fmla="*/ 981048 h 3476130"/>
              <a:gd name="connsiteX54" fmla="*/ 400097 w 5715284"/>
              <a:gd name="connsiteY54" fmla="*/ 574648 h 3476130"/>
              <a:gd name="connsiteX55" fmla="*/ 660447 w 5715284"/>
              <a:gd name="connsiteY55" fmla="*/ 244448 h 3476130"/>
              <a:gd name="connsiteX56" fmla="*/ 1092247 w 5715284"/>
              <a:gd name="connsiteY56" fmla="*/ 34898 h 3476130"/>
              <a:gd name="connsiteX57" fmla="*/ 1250997 w 5715284"/>
              <a:gd name="connsiteY57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544935 w 5715284"/>
              <a:gd name="connsiteY30" fmla="*/ 1401735 h 3476130"/>
              <a:gd name="connsiteX31" fmla="*/ 3951335 w 5715284"/>
              <a:gd name="connsiteY31" fmla="*/ 1444599 h 3476130"/>
              <a:gd name="connsiteX32" fmla="*/ 4194221 w 5715284"/>
              <a:gd name="connsiteY32" fmla="*/ 1474761 h 3476130"/>
              <a:gd name="connsiteX33" fmla="*/ 4440285 w 5715284"/>
              <a:gd name="connsiteY33" fmla="*/ 1530323 h 3476130"/>
              <a:gd name="connsiteX34" fmla="*/ 4889547 w 5715284"/>
              <a:gd name="connsiteY34" fmla="*/ 1643036 h 3476130"/>
              <a:gd name="connsiteX35" fmla="*/ 5405485 w 5715284"/>
              <a:gd name="connsiteY35" fmla="*/ 1858936 h 3476130"/>
              <a:gd name="connsiteX36" fmla="*/ 5662659 w 5715284"/>
              <a:gd name="connsiteY36" fmla="*/ 2182785 h 3476130"/>
              <a:gd name="connsiteX37" fmla="*/ 5703935 w 5715284"/>
              <a:gd name="connsiteY37" fmla="*/ 2532036 h 3476130"/>
              <a:gd name="connsiteX38" fmla="*/ 5534073 w 5715284"/>
              <a:gd name="connsiteY38" fmla="*/ 2766985 h 3476130"/>
              <a:gd name="connsiteX39" fmla="*/ 5288010 w 5715284"/>
              <a:gd name="connsiteY39" fmla="*/ 2876524 h 3476130"/>
              <a:gd name="connsiteX40" fmla="*/ 4896148 w 5715284"/>
              <a:gd name="connsiteY40" fmla="*/ 3011996 h 3476130"/>
              <a:gd name="connsiteX41" fmla="*/ 4352972 w 5715284"/>
              <a:gd name="connsiteY41" fmla="*/ 3181323 h 3476130"/>
              <a:gd name="connsiteX42" fmla="*/ 3860847 w 5715284"/>
              <a:gd name="connsiteY42" fmla="*/ 3317848 h 3476130"/>
              <a:gd name="connsiteX43" fmla="*/ 3403647 w 5715284"/>
              <a:gd name="connsiteY43" fmla="*/ 3400398 h 3476130"/>
              <a:gd name="connsiteX44" fmla="*/ 3009947 w 5715284"/>
              <a:gd name="connsiteY44" fmla="*/ 3463898 h 3476130"/>
              <a:gd name="connsiteX45" fmla="*/ 2616247 w 5715284"/>
              <a:gd name="connsiteY45" fmla="*/ 3463898 h 3476130"/>
              <a:gd name="connsiteX46" fmla="*/ 1860597 w 5715284"/>
              <a:gd name="connsiteY46" fmla="*/ 3470248 h 3476130"/>
              <a:gd name="connsiteX47" fmla="*/ 1384347 w 5715284"/>
              <a:gd name="connsiteY47" fmla="*/ 3368648 h 3476130"/>
              <a:gd name="connsiteX48" fmla="*/ 825547 w 5715284"/>
              <a:gd name="connsiteY48" fmla="*/ 3203548 h 3476130"/>
              <a:gd name="connsiteX49" fmla="*/ 431847 w 5715284"/>
              <a:gd name="connsiteY49" fmla="*/ 2854298 h 3476130"/>
              <a:gd name="connsiteX50" fmla="*/ 146097 w 5715284"/>
              <a:gd name="connsiteY50" fmla="*/ 2390748 h 3476130"/>
              <a:gd name="connsiteX51" fmla="*/ 47 w 5715284"/>
              <a:gd name="connsiteY51" fmla="*/ 1558898 h 3476130"/>
              <a:gd name="connsiteX52" fmla="*/ 133397 w 5715284"/>
              <a:gd name="connsiteY52" fmla="*/ 981048 h 3476130"/>
              <a:gd name="connsiteX53" fmla="*/ 400097 w 5715284"/>
              <a:gd name="connsiteY53" fmla="*/ 574648 h 3476130"/>
              <a:gd name="connsiteX54" fmla="*/ 660447 w 5715284"/>
              <a:gd name="connsiteY54" fmla="*/ 244448 h 3476130"/>
              <a:gd name="connsiteX55" fmla="*/ 1092247 w 5715284"/>
              <a:gd name="connsiteY55" fmla="*/ 34898 h 3476130"/>
              <a:gd name="connsiteX56" fmla="*/ 1250997 w 5715284"/>
              <a:gd name="connsiteY56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168697 w 5715284"/>
              <a:gd name="connsiteY29" fmla="*/ 1342998 h 3476130"/>
              <a:gd name="connsiteX30" fmla="*/ 3544935 w 5715284"/>
              <a:gd name="connsiteY30" fmla="*/ 1401735 h 3476130"/>
              <a:gd name="connsiteX31" fmla="*/ 3951335 w 5715284"/>
              <a:gd name="connsiteY31" fmla="*/ 1444599 h 3476130"/>
              <a:gd name="connsiteX32" fmla="*/ 4194221 w 5715284"/>
              <a:gd name="connsiteY32" fmla="*/ 1474761 h 3476130"/>
              <a:gd name="connsiteX33" fmla="*/ 4440285 w 5715284"/>
              <a:gd name="connsiteY33" fmla="*/ 1530323 h 3476130"/>
              <a:gd name="connsiteX34" fmla="*/ 4889547 w 5715284"/>
              <a:gd name="connsiteY34" fmla="*/ 1643036 h 3476130"/>
              <a:gd name="connsiteX35" fmla="*/ 5405485 w 5715284"/>
              <a:gd name="connsiteY35" fmla="*/ 1858936 h 3476130"/>
              <a:gd name="connsiteX36" fmla="*/ 5662659 w 5715284"/>
              <a:gd name="connsiteY36" fmla="*/ 2182785 h 3476130"/>
              <a:gd name="connsiteX37" fmla="*/ 5703935 w 5715284"/>
              <a:gd name="connsiteY37" fmla="*/ 2532036 h 3476130"/>
              <a:gd name="connsiteX38" fmla="*/ 5534073 w 5715284"/>
              <a:gd name="connsiteY38" fmla="*/ 2766985 h 3476130"/>
              <a:gd name="connsiteX39" fmla="*/ 5288010 w 5715284"/>
              <a:gd name="connsiteY39" fmla="*/ 2876524 h 3476130"/>
              <a:gd name="connsiteX40" fmla="*/ 4896148 w 5715284"/>
              <a:gd name="connsiteY40" fmla="*/ 3011996 h 3476130"/>
              <a:gd name="connsiteX41" fmla="*/ 4352972 w 5715284"/>
              <a:gd name="connsiteY41" fmla="*/ 3181323 h 3476130"/>
              <a:gd name="connsiteX42" fmla="*/ 3860847 w 5715284"/>
              <a:gd name="connsiteY42" fmla="*/ 3317848 h 3476130"/>
              <a:gd name="connsiteX43" fmla="*/ 3403647 w 5715284"/>
              <a:gd name="connsiteY43" fmla="*/ 3400398 h 3476130"/>
              <a:gd name="connsiteX44" fmla="*/ 3009947 w 5715284"/>
              <a:gd name="connsiteY44" fmla="*/ 3463898 h 3476130"/>
              <a:gd name="connsiteX45" fmla="*/ 2616247 w 5715284"/>
              <a:gd name="connsiteY45" fmla="*/ 3463898 h 3476130"/>
              <a:gd name="connsiteX46" fmla="*/ 1860597 w 5715284"/>
              <a:gd name="connsiteY46" fmla="*/ 3470248 h 3476130"/>
              <a:gd name="connsiteX47" fmla="*/ 1384347 w 5715284"/>
              <a:gd name="connsiteY47" fmla="*/ 3368648 h 3476130"/>
              <a:gd name="connsiteX48" fmla="*/ 825547 w 5715284"/>
              <a:gd name="connsiteY48" fmla="*/ 3203548 h 3476130"/>
              <a:gd name="connsiteX49" fmla="*/ 431847 w 5715284"/>
              <a:gd name="connsiteY49" fmla="*/ 2854298 h 3476130"/>
              <a:gd name="connsiteX50" fmla="*/ 146097 w 5715284"/>
              <a:gd name="connsiteY50" fmla="*/ 2390748 h 3476130"/>
              <a:gd name="connsiteX51" fmla="*/ 47 w 5715284"/>
              <a:gd name="connsiteY51" fmla="*/ 1558898 h 3476130"/>
              <a:gd name="connsiteX52" fmla="*/ 133397 w 5715284"/>
              <a:gd name="connsiteY52" fmla="*/ 981048 h 3476130"/>
              <a:gd name="connsiteX53" fmla="*/ 400097 w 5715284"/>
              <a:gd name="connsiteY53" fmla="*/ 574648 h 3476130"/>
              <a:gd name="connsiteX54" fmla="*/ 660447 w 5715284"/>
              <a:gd name="connsiteY54" fmla="*/ 244448 h 3476130"/>
              <a:gd name="connsiteX55" fmla="*/ 1092247 w 5715284"/>
              <a:gd name="connsiteY55" fmla="*/ 34898 h 3476130"/>
              <a:gd name="connsiteX56" fmla="*/ 1250997 w 5715284"/>
              <a:gd name="connsiteY56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168697 w 5715284"/>
              <a:gd name="connsiteY29" fmla="*/ 1342998 h 3476130"/>
              <a:gd name="connsiteX30" fmla="*/ 3583035 w 5715284"/>
              <a:gd name="connsiteY30" fmla="*/ 1373160 h 3476130"/>
              <a:gd name="connsiteX31" fmla="*/ 3951335 w 5715284"/>
              <a:gd name="connsiteY31" fmla="*/ 1444599 h 3476130"/>
              <a:gd name="connsiteX32" fmla="*/ 4194221 w 5715284"/>
              <a:gd name="connsiteY32" fmla="*/ 1474761 h 3476130"/>
              <a:gd name="connsiteX33" fmla="*/ 4440285 w 5715284"/>
              <a:gd name="connsiteY33" fmla="*/ 1530323 h 3476130"/>
              <a:gd name="connsiteX34" fmla="*/ 4889547 w 5715284"/>
              <a:gd name="connsiteY34" fmla="*/ 1643036 h 3476130"/>
              <a:gd name="connsiteX35" fmla="*/ 5405485 w 5715284"/>
              <a:gd name="connsiteY35" fmla="*/ 1858936 h 3476130"/>
              <a:gd name="connsiteX36" fmla="*/ 5662659 w 5715284"/>
              <a:gd name="connsiteY36" fmla="*/ 2182785 h 3476130"/>
              <a:gd name="connsiteX37" fmla="*/ 5703935 w 5715284"/>
              <a:gd name="connsiteY37" fmla="*/ 2532036 h 3476130"/>
              <a:gd name="connsiteX38" fmla="*/ 5534073 w 5715284"/>
              <a:gd name="connsiteY38" fmla="*/ 2766985 h 3476130"/>
              <a:gd name="connsiteX39" fmla="*/ 5288010 w 5715284"/>
              <a:gd name="connsiteY39" fmla="*/ 2876524 h 3476130"/>
              <a:gd name="connsiteX40" fmla="*/ 4896148 w 5715284"/>
              <a:gd name="connsiteY40" fmla="*/ 3011996 h 3476130"/>
              <a:gd name="connsiteX41" fmla="*/ 4352972 w 5715284"/>
              <a:gd name="connsiteY41" fmla="*/ 3181323 h 3476130"/>
              <a:gd name="connsiteX42" fmla="*/ 3860847 w 5715284"/>
              <a:gd name="connsiteY42" fmla="*/ 3317848 h 3476130"/>
              <a:gd name="connsiteX43" fmla="*/ 3403647 w 5715284"/>
              <a:gd name="connsiteY43" fmla="*/ 3400398 h 3476130"/>
              <a:gd name="connsiteX44" fmla="*/ 3009947 w 5715284"/>
              <a:gd name="connsiteY44" fmla="*/ 3463898 h 3476130"/>
              <a:gd name="connsiteX45" fmla="*/ 2616247 w 5715284"/>
              <a:gd name="connsiteY45" fmla="*/ 3463898 h 3476130"/>
              <a:gd name="connsiteX46" fmla="*/ 1860597 w 5715284"/>
              <a:gd name="connsiteY46" fmla="*/ 3470248 h 3476130"/>
              <a:gd name="connsiteX47" fmla="*/ 1384347 w 5715284"/>
              <a:gd name="connsiteY47" fmla="*/ 3368648 h 3476130"/>
              <a:gd name="connsiteX48" fmla="*/ 825547 w 5715284"/>
              <a:gd name="connsiteY48" fmla="*/ 3203548 h 3476130"/>
              <a:gd name="connsiteX49" fmla="*/ 431847 w 5715284"/>
              <a:gd name="connsiteY49" fmla="*/ 2854298 h 3476130"/>
              <a:gd name="connsiteX50" fmla="*/ 146097 w 5715284"/>
              <a:gd name="connsiteY50" fmla="*/ 2390748 h 3476130"/>
              <a:gd name="connsiteX51" fmla="*/ 47 w 5715284"/>
              <a:gd name="connsiteY51" fmla="*/ 1558898 h 3476130"/>
              <a:gd name="connsiteX52" fmla="*/ 133397 w 5715284"/>
              <a:gd name="connsiteY52" fmla="*/ 981048 h 3476130"/>
              <a:gd name="connsiteX53" fmla="*/ 400097 w 5715284"/>
              <a:gd name="connsiteY53" fmla="*/ 574648 h 3476130"/>
              <a:gd name="connsiteX54" fmla="*/ 660447 w 5715284"/>
              <a:gd name="connsiteY54" fmla="*/ 244448 h 3476130"/>
              <a:gd name="connsiteX55" fmla="*/ 1092247 w 5715284"/>
              <a:gd name="connsiteY55" fmla="*/ 34898 h 3476130"/>
              <a:gd name="connsiteX56" fmla="*/ 1250997 w 5715284"/>
              <a:gd name="connsiteY56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168697 w 5715284"/>
              <a:gd name="connsiteY28" fmla="*/ 134299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3168697 w 5715284"/>
              <a:gd name="connsiteY27" fmla="*/ 134299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922634 w 5715284"/>
              <a:gd name="connsiteY26" fmla="*/ 1323948 h 3476130"/>
              <a:gd name="connsiteX27" fmla="*/ 3168697 w 5715284"/>
              <a:gd name="connsiteY27" fmla="*/ 134299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95870 w 5715284"/>
              <a:gd name="connsiteY25" fmla="*/ 1426083 h 3476130"/>
              <a:gd name="connsiteX26" fmla="*/ 2641647 w 5715284"/>
              <a:gd name="connsiteY26" fmla="*/ 1863698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95870 w 5715284"/>
              <a:gd name="connsiteY25" fmla="*/ 1426083 h 3476130"/>
              <a:gd name="connsiteX26" fmla="*/ 2803572 w 5715284"/>
              <a:gd name="connsiteY26" fmla="*/ 1373161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76820 w 5715284"/>
              <a:gd name="connsiteY25" fmla="*/ 1416558 h 3476130"/>
              <a:gd name="connsiteX26" fmla="*/ 2803572 w 5715284"/>
              <a:gd name="connsiteY26" fmla="*/ 1373161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47972 w 5715284"/>
              <a:gd name="connsiteY24" fmla="*/ 1531911 h 3476130"/>
              <a:gd name="connsiteX25" fmla="*/ 2676820 w 5715284"/>
              <a:gd name="connsiteY25" fmla="*/ 1416558 h 3476130"/>
              <a:gd name="connsiteX26" fmla="*/ 2803572 w 5715284"/>
              <a:gd name="connsiteY26" fmla="*/ 1373161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447972 w 5715284"/>
              <a:gd name="connsiteY23" fmla="*/ 1531911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55884 w 5715284"/>
              <a:gd name="connsiteY22" fmla="*/ 1530323 h 3476130"/>
              <a:gd name="connsiteX23" fmla="*/ 2447972 w 5715284"/>
              <a:gd name="connsiteY23" fmla="*/ 1531911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55884 w 5715284"/>
              <a:gd name="connsiteY22" fmla="*/ 1530323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7309 w 5715284"/>
              <a:gd name="connsiteY22" fmla="*/ 1496985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2055859 w 5715284"/>
              <a:gd name="connsiteY21" fmla="*/ 1430310 h 3476130"/>
              <a:gd name="connsiteX22" fmla="*/ 2227309 w 5715284"/>
              <a:gd name="connsiteY22" fmla="*/ 1496985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2055859 w 5715284"/>
              <a:gd name="connsiteY21" fmla="*/ 1430310 h 3476130"/>
              <a:gd name="connsiteX22" fmla="*/ 2222547 w 5715284"/>
              <a:gd name="connsiteY22" fmla="*/ 1435072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2055859 w 5715284"/>
              <a:gd name="connsiteY20" fmla="*/ 1430310 h 3476130"/>
              <a:gd name="connsiteX21" fmla="*/ 2222547 w 5715284"/>
              <a:gd name="connsiteY21" fmla="*/ 1435072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822497 w 5715284"/>
              <a:gd name="connsiteY19" fmla="*/ 1455710 h 3476130"/>
              <a:gd name="connsiteX20" fmla="*/ 2055859 w 5715284"/>
              <a:gd name="connsiteY20" fmla="*/ 1430310 h 3476130"/>
              <a:gd name="connsiteX21" fmla="*/ 2222547 w 5715284"/>
              <a:gd name="connsiteY21" fmla="*/ 1435072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822497 w 5715284"/>
              <a:gd name="connsiteY19" fmla="*/ 1455710 h 3476130"/>
              <a:gd name="connsiteX20" fmla="*/ 2046334 w 5715284"/>
              <a:gd name="connsiteY20" fmla="*/ 1377922 h 3476130"/>
              <a:gd name="connsiteX21" fmla="*/ 2222547 w 5715284"/>
              <a:gd name="connsiteY21" fmla="*/ 1435072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822497 w 5715284"/>
              <a:gd name="connsiteY19" fmla="*/ 1455710 h 3476130"/>
              <a:gd name="connsiteX20" fmla="*/ 2046334 w 5715284"/>
              <a:gd name="connsiteY20" fmla="*/ 1377922 h 3476130"/>
              <a:gd name="connsiteX21" fmla="*/ 2241597 w 5715284"/>
              <a:gd name="connsiteY21" fmla="*/ 1430310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822497 w 5715284"/>
              <a:gd name="connsiteY18" fmla="*/ 1455710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655809 w 5715284"/>
              <a:gd name="connsiteY17" fmla="*/ 1474760 h 3476130"/>
              <a:gd name="connsiteX18" fmla="*/ 1822497 w 5715284"/>
              <a:gd name="connsiteY18" fmla="*/ 1455710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655809 w 5715284"/>
              <a:gd name="connsiteY17" fmla="*/ 1474760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325610 w 5715284"/>
              <a:gd name="connsiteY16" fmla="*/ 1819248 h 3476130"/>
              <a:gd name="connsiteX17" fmla="*/ 1655809 w 5715284"/>
              <a:gd name="connsiteY17" fmla="*/ 1474760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655809 w 5715284"/>
              <a:gd name="connsiteY17" fmla="*/ 1474760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441496 w 5715284"/>
              <a:gd name="connsiteY27" fmla="*/ 1446185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441496 w 5715284"/>
              <a:gd name="connsiteY27" fmla="*/ 1446185 h 3476130"/>
              <a:gd name="connsiteX28" fmla="*/ 3951335 w 5715284"/>
              <a:gd name="connsiteY28" fmla="*/ 1444599 h 3476130"/>
              <a:gd name="connsiteX29" fmla="*/ 4194221 w 5715284"/>
              <a:gd name="connsiteY29" fmla="*/ 1541436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441496 w 5715284"/>
              <a:gd name="connsiteY27" fmla="*/ 1446185 h 3476130"/>
              <a:gd name="connsiteX28" fmla="*/ 3951335 w 5715284"/>
              <a:gd name="connsiteY28" fmla="*/ 1444599 h 3476130"/>
              <a:gd name="connsiteX29" fmla="*/ 4194221 w 5715284"/>
              <a:gd name="connsiteY29" fmla="*/ 1541436 h 3476130"/>
              <a:gd name="connsiteX30" fmla="*/ 4449935 w 5715284"/>
              <a:gd name="connsiteY30" fmla="*/ 158747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7802"/>
              <a:gd name="connsiteY0" fmla="*/ 3148 h 3476130"/>
              <a:gd name="connsiteX1" fmla="*/ 1257347 w 5717802"/>
              <a:gd name="connsiteY1" fmla="*/ 72998 h 3476130"/>
              <a:gd name="connsiteX2" fmla="*/ 1320847 w 5717802"/>
              <a:gd name="connsiteY2" fmla="*/ 212698 h 3476130"/>
              <a:gd name="connsiteX3" fmla="*/ 1282747 w 5717802"/>
              <a:gd name="connsiteY3" fmla="*/ 346048 h 3476130"/>
              <a:gd name="connsiteX4" fmla="*/ 1231947 w 5717802"/>
              <a:gd name="connsiteY4" fmla="*/ 453998 h 3476130"/>
              <a:gd name="connsiteX5" fmla="*/ 1136697 w 5717802"/>
              <a:gd name="connsiteY5" fmla="*/ 536548 h 3476130"/>
              <a:gd name="connsiteX6" fmla="*/ 965247 w 5717802"/>
              <a:gd name="connsiteY6" fmla="*/ 707998 h 3476130"/>
              <a:gd name="connsiteX7" fmla="*/ 933497 w 5717802"/>
              <a:gd name="connsiteY7" fmla="*/ 822298 h 3476130"/>
              <a:gd name="connsiteX8" fmla="*/ 977947 w 5717802"/>
              <a:gd name="connsiteY8" fmla="*/ 1012798 h 3476130"/>
              <a:gd name="connsiteX9" fmla="*/ 946197 w 5717802"/>
              <a:gd name="connsiteY9" fmla="*/ 1196948 h 3476130"/>
              <a:gd name="connsiteX10" fmla="*/ 876347 w 5717802"/>
              <a:gd name="connsiteY10" fmla="*/ 1304898 h 3476130"/>
              <a:gd name="connsiteX11" fmla="*/ 781097 w 5717802"/>
              <a:gd name="connsiteY11" fmla="*/ 1368398 h 3476130"/>
              <a:gd name="connsiteX12" fmla="*/ 717597 w 5717802"/>
              <a:gd name="connsiteY12" fmla="*/ 1552548 h 3476130"/>
              <a:gd name="connsiteX13" fmla="*/ 812847 w 5717802"/>
              <a:gd name="connsiteY13" fmla="*/ 1628748 h 3476130"/>
              <a:gd name="connsiteX14" fmla="*/ 1009697 w 5717802"/>
              <a:gd name="connsiteY14" fmla="*/ 1698598 h 3476130"/>
              <a:gd name="connsiteX15" fmla="*/ 1168447 w 5717802"/>
              <a:gd name="connsiteY15" fmla="*/ 1857348 h 3476130"/>
              <a:gd name="connsiteX16" fmla="*/ 1290225 w 5717802"/>
              <a:gd name="connsiteY16" fmla="*/ 1743048 h 3476130"/>
              <a:gd name="connsiteX17" fmla="*/ 1761963 w 5717802"/>
              <a:gd name="connsiteY17" fmla="*/ 1516035 h 3476130"/>
              <a:gd name="connsiteX18" fmla="*/ 1900744 w 5717802"/>
              <a:gd name="connsiteY18" fmla="*/ 1411260 h 3476130"/>
              <a:gd name="connsiteX19" fmla="*/ 2030250 w 5717802"/>
              <a:gd name="connsiteY19" fmla="*/ 1444597 h 3476130"/>
              <a:gd name="connsiteX20" fmla="*/ 2257681 w 5717802"/>
              <a:gd name="connsiteY20" fmla="*/ 1519210 h 3476130"/>
              <a:gd name="connsiteX21" fmla="*/ 2476547 w 5717802"/>
              <a:gd name="connsiteY21" fmla="*/ 1469998 h 3476130"/>
              <a:gd name="connsiteX22" fmla="*/ 2551365 w 5717802"/>
              <a:gd name="connsiteY22" fmla="*/ 1480058 h 3476130"/>
              <a:gd name="connsiteX23" fmla="*/ 2641063 w 5717802"/>
              <a:gd name="connsiteY23" fmla="*/ 1496967 h 3476130"/>
              <a:gd name="connsiteX24" fmla="*/ 2803572 w 5717802"/>
              <a:gd name="connsiteY24" fmla="*/ 1373161 h 3476130"/>
              <a:gd name="connsiteX25" fmla="*/ 2945152 w 5717802"/>
              <a:gd name="connsiteY25" fmla="*/ 1355698 h 3476130"/>
              <a:gd name="connsiteX26" fmla="*/ 3196896 w 5717802"/>
              <a:gd name="connsiteY26" fmla="*/ 1377923 h 3476130"/>
              <a:gd name="connsiteX27" fmla="*/ 3441496 w 5717802"/>
              <a:gd name="connsiteY27" fmla="*/ 1446185 h 3476130"/>
              <a:gd name="connsiteX28" fmla="*/ 3951335 w 5717802"/>
              <a:gd name="connsiteY28" fmla="*/ 1444599 h 3476130"/>
              <a:gd name="connsiteX29" fmla="*/ 4194221 w 5717802"/>
              <a:gd name="connsiteY29" fmla="*/ 1541436 h 3476130"/>
              <a:gd name="connsiteX30" fmla="*/ 4449935 w 5717802"/>
              <a:gd name="connsiteY30" fmla="*/ 1587473 h 3476130"/>
              <a:gd name="connsiteX31" fmla="*/ 4889547 w 5717802"/>
              <a:gd name="connsiteY31" fmla="*/ 1643036 h 3476130"/>
              <a:gd name="connsiteX32" fmla="*/ 5337932 w 5717802"/>
              <a:gd name="connsiteY32" fmla="*/ 1877986 h 3476130"/>
              <a:gd name="connsiteX33" fmla="*/ 5662659 w 5717802"/>
              <a:gd name="connsiteY33" fmla="*/ 2182785 h 3476130"/>
              <a:gd name="connsiteX34" fmla="*/ 5703935 w 5717802"/>
              <a:gd name="connsiteY34" fmla="*/ 2532036 h 3476130"/>
              <a:gd name="connsiteX35" fmla="*/ 5534073 w 5717802"/>
              <a:gd name="connsiteY35" fmla="*/ 2766985 h 3476130"/>
              <a:gd name="connsiteX36" fmla="*/ 5288010 w 5717802"/>
              <a:gd name="connsiteY36" fmla="*/ 2876524 h 3476130"/>
              <a:gd name="connsiteX37" fmla="*/ 4896148 w 5717802"/>
              <a:gd name="connsiteY37" fmla="*/ 3011996 h 3476130"/>
              <a:gd name="connsiteX38" fmla="*/ 4352972 w 5717802"/>
              <a:gd name="connsiteY38" fmla="*/ 3181323 h 3476130"/>
              <a:gd name="connsiteX39" fmla="*/ 3860847 w 5717802"/>
              <a:gd name="connsiteY39" fmla="*/ 3317848 h 3476130"/>
              <a:gd name="connsiteX40" fmla="*/ 3403647 w 5717802"/>
              <a:gd name="connsiteY40" fmla="*/ 3400398 h 3476130"/>
              <a:gd name="connsiteX41" fmla="*/ 3009947 w 5717802"/>
              <a:gd name="connsiteY41" fmla="*/ 3463898 h 3476130"/>
              <a:gd name="connsiteX42" fmla="*/ 2616247 w 5717802"/>
              <a:gd name="connsiteY42" fmla="*/ 3463898 h 3476130"/>
              <a:gd name="connsiteX43" fmla="*/ 1860597 w 5717802"/>
              <a:gd name="connsiteY43" fmla="*/ 3470248 h 3476130"/>
              <a:gd name="connsiteX44" fmla="*/ 1384347 w 5717802"/>
              <a:gd name="connsiteY44" fmla="*/ 3368648 h 3476130"/>
              <a:gd name="connsiteX45" fmla="*/ 825547 w 5717802"/>
              <a:gd name="connsiteY45" fmla="*/ 3203548 h 3476130"/>
              <a:gd name="connsiteX46" fmla="*/ 431847 w 5717802"/>
              <a:gd name="connsiteY46" fmla="*/ 2854298 h 3476130"/>
              <a:gd name="connsiteX47" fmla="*/ 146097 w 5717802"/>
              <a:gd name="connsiteY47" fmla="*/ 2390748 h 3476130"/>
              <a:gd name="connsiteX48" fmla="*/ 47 w 5717802"/>
              <a:gd name="connsiteY48" fmla="*/ 1558898 h 3476130"/>
              <a:gd name="connsiteX49" fmla="*/ 133397 w 5717802"/>
              <a:gd name="connsiteY49" fmla="*/ 981048 h 3476130"/>
              <a:gd name="connsiteX50" fmla="*/ 400097 w 5717802"/>
              <a:gd name="connsiteY50" fmla="*/ 574648 h 3476130"/>
              <a:gd name="connsiteX51" fmla="*/ 660447 w 5717802"/>
              <a:gd name="connsiteY51" fmla="*/ 244448 h 3476130"/>
              <a:gd name="connsiteX52" fmla="*/ 1092247 w 5717802"/>
              <a:gd name="connsiteY52" fmla="*/ 34898 h 3476130"/>
              <a:gd name="connsiteX53" fmla="*/ 1250997 w 5717802"/>
              <a:gd name="connsiteY53" fmla="*/ 3148 h 3476130"/>
              <a:gd name="connsiteX0" fmla="*/ 1250997 w 5708626"/>
              <a:gd name="connsiteY0" fmla="*/ 3148 h 3476130"/>
              <a:gd name="connsiteX1" fmla="*/ 1257347 w 5708626"/>
              <a:gd name="connsiteY1" fmla="*/ 72998 h 3476130"/>
              <a:gd name="connsiteX2" fmla="*/ 1320847 w 5708626"/>
              <a:gd name="connsiteY2" fmla="*/ 212698 h 3476130"/>
              <a:gd name="connsiteX3" fmla="*/ 1282747 w 5708626"/>
              <a:gd name="connsiteY3" fmla="*/ 346048 h 3476130"/>
              <a:gd name="connsiteX4" fmla="*/ 1231947 w 5708626"/>
              <a:gd name="connsiteY4" fmla="*/ 453998 h 3476130"/>
              <a:gd name="connsiteX5" fmla="*/ 1136697 w 5708626"/>
              <a:gd name="connsiteY5" fmla="*/ 536548 h 3476130"/>
              <a:gd name="connsiteX6" fmla="*/ 965247 w 5708626"/>
              <a:gd name="connsiteY6" fmla="*/ 707998 h 3476130"/>
              <a:gd name="connsiteX7" fmla="*/ 933497 w 5708626"/>
              <a:gd name="connsiteY7" fmla="*/ 822298 h 3476130"/>
              <a:gd name="connsiteX8" fmla="*/ 977947 w 5708626"/>
              <a:gd name="connsiteY8" fmla="*/ 1012798 h 3476130"/>
              <a:gd name="connsiteX9" fmla="*/ 946197 w 5708626"/>
              <a:gd name="connsiteY9" fmla="*/ 1196948 h 3476130"/>
              <a:gd name="connsiteX10" fmla="*/ 876347 w 5708626"/>
              <a:gd name="connsiteY10" fmla="*/ 1304898 h 3476130"/>
              <a:gd name="connsiteX11" fmla="*/ 781097 w 5708626"/>
              <a:gd name="connsiteY11" fmla="*/ 1368398 h 3476130"/>
              <a:gd name="connsiteX12" fmla="*/ 717597 w 5708626"/>
              <a:gd name="connsiteY12" fmla="*/ 1552548 h 3476130"/>
              <a:gd name="connsiteX13" fmla="*/ 812847 w 5708626"/>
              <a:gd name="connsiteY13" fmla="*/ 1628748 h 3476130"/>
              <a:gd name="connsiteX14" fmla="*/ 1009697 w 5708626"/>
              <a:gd name="connsiteY14" fmla="*/ 1698598 h 3476130"/>
              <a:gd name="connsiteX15" fmla="*/ 1168447 w 5708626"/>
              <a:gd name="connsiteY15" fmla="*/ 1857348 h 3476130"/>
              <a:gd name="connsiteX16" fmla="*/ 1290225 w 5708626"/>
              <a:gd name="connsiteY16" fmla="*/ 1743048 h 3476130"/>
              <a:gd name="connsiteX17" fmla="*/ 1761963 w 5708626"/>
              <a:gd name="connsiteY17" fmla="*/ 1516035 h 3476130"/>
              <a:gd name="connsiteX18" fmla="*/ 1900744 w 5708626"/>
              <a:gd name="connsiteY18" fmla="*/ 1411260 h 3476130"/>
              <a:gd name="connsiteX19" fmla="*/ 2030250 w 5708626"/>
              <a:gd name="connsiteY19" fmla="*/ 1444597 h 3476130"/>
              <a:gd name="connsiteX20" fmla="*/ 2257681 w 5708626"/>
              <a:gd name="connsiteY20" fmla="*/ 1519210 h 3476130"/>
              <a:gd name="connsiteX21" fmla="*/ 2476547 w 5708626"/>
              <a:gd name="connsiteY21" fmla="*/ 1469998 h 3476130"/>
              <a:gd name="connsiteX22" fmla="*/ 2551365 w 5708626"/>
              <a:gd name="connsiteY22" fmla="*/ 1480058 h 3476130"/>
              <a:gd name="connsiteX23" fmla="*/ 2641063 w 5708626"/>
              <a:gd name="connsiteY23" fmla="*/ 1496967 h 3476130"/>
              <a:gd name="connsiteX24" fmla="*/ 2803572 w 5708626"/>
              <a:gd name="connsiteY24" fmla="*/ 1373161 h 3476130"/>
              <a:gd name="connsiteX25" fmla="*/ 2945152 w 5708626"/>
              <a:gd name="connsiteY25" fmla="*/ 1355698 h 3476130"/>
              <a:gd name="connsiteX26" fmla="*/ 3196896 w 5708626"/>
              <a:gd name="connsiteY26" fmla="*/ 1377923 h 3476130"/>
              <a:gd name="connsiteX27" fmla="*/ 3441496 w 5708626"/>
              <a:gd name="connsiteY27" fmla="*/ 1446185 h 3476130"/>
              <a:gd name="connsiteX28" fmla="*/ 3951335 w 5708626"/>
              <a:gd name="connsiteY28" fmla="*/ 1444599 h 3476130"/>
              <a:gd name="connsiteX29" fmla="*/ 4194221 w 5708626"/>
              <a:gd name="connsiteY29" fmla="*/ 1541436 h 3476130"/>
              <a:gd name="connsiteX30" fmla="*/ 4449935 w 5708626"/>
              <a:gd name="connsiteY30" fmla="*/ 1587473 h 3476130"/>
              <a:gd name="connsiteX31" fmla="*/ 4889547 w 5708626"/>
              <a:gd name="connsiteY31" fmla="*/ 1643036 h 3476130"/>
              <a:gd name="connsiteX32" fmla="*/ 5337932 w 5708626"/>
              <a:gd name="connsiteY32" fmla="*/ 1877986 h 3476130"/>
              <a:gd name="connsiteX33" fmla="*/ 5590282 w 5708626"/>
              <a:gd name="connsiteY33" fmla="*/ 2168497 h 3476130"/>
              <a:gd name="connsiteX34" fmla="*/ 5703935 w 5708626"/>
              <a:gd name="connsiteY34" fmla="*/ 2532036 h 3476130"/>
              <a:gd name="connsiteX35" fmla="*/ 5534073 w 5708626"/>
              <a:gd name="connsiteY35" fmla="*/ 2766985 h 3476130"/>
              <a:gd name="connsiteX36" fmla="*/ 5288010 w 5708626"/>
              <a:gd name="connsiteY36" fmla="*/ 2876524 h 3476130"/>
              <a:gd name="connsiteX37" fmla="*/ 4896148 w 5708626"/>
              <a:gd name="connsiteY37" fmla="*/ 3011996 h 3476130"/>
              <a:gd name="connsiteX38" fmla="*/ 4352972 w 5708626"/>
              <a:gd name="connsiteY38" fmla="*/ 3181323 h 3476130"/>
              <a:gd name="connsiteX39" fmla="*/ 3860847 w 5708626"/>
              <a:gd name="connsiteY39" fmla="*/ 3317848 h 3476130"/>
              <a:gd name="connsiteX40" fmla="*/ 3403647 w 5708626"/>
              <a:gd name="connsiteY40" fmla="*/ 3400398 h 3476130"/>
              <a:gd name="connsiteX41" fmla="*/ 3009947 w 5708626"/>
              <a:gd name="connsiteY41" fmla="*/ 3463898 h 3476130"/>
              <a:gd name="connsiteX42" fmla="*/ 2616247 w 5708626"/>
              <a:gd name="connsiteY42" fmla="*/ 3463898 h 3476130"/>
              <a:gd name="connsiteX43" fmla="*/ 1860597 w 5708626"/>
              <a:gd name="connsiteY43" fmla="*/ 3470248 h 3476130"/>
              <a:gd name="connsiteX44" fmla="*/ 1384347 w 5708626"/>
              <a:gd name="connsiteY44" fmla="*/ 3368648 h 3476130"/>
              <a:gd name="connsiteX45" fmla="*/ 825547 w 5708626"/>
              <a:gd name="connsiteY45" fmla="*/ 3203548 h 3476130"/>
              <a:gd name="connsiteX46" fmla="*/ 431847 w 5708626"/>
              <a:gd name="connsiteY46" fmla="*/ 2854298 h 3476130"/>
              <a:gd name="connsiteX47" fmla="*/ 146097 w 5708626"/>
              <a:gd name="connsiteY47" fmla="*/ 2390748 h 3476130"/>
              <a:gd name="connsiteX48" fmla="*/ 47 w 5708626"/>
              <a:gd name="connsiteY48" fmla="*/ 1558898 h 3476130"/>
              <a:gd name="connsiteX49" fmla="*/ 133397 w 5708626"/>
              <a:gd name="connsiteY49" fmla="*/ 981048 h 3476130"/>
              <a:gd name="connsiteX50" fmla="*/ 400097 w 5708626"/>
              <a:gd name="connsiteY50" fmla="*/ 574648 h 3476130"/>
              <a:gd name="connsiteX51" fmla="*/ 660447 w 5708626"/>
              <a:gd name="connsiteY51" fmla="*/ 244448 h 3476130"/>
              <a:gd name="connsiteX52" fmla="*/ 1092247 w 5708626"/>
              <a:gd name="connsiteY52" fmla="*/ 34898 h 3476130"/>
              <a:gd name="connsiteX53" fmla="*/ 1250997 w 5708626"/>
              <a:gd name="connsiteY53" fmla="*/ 3148 h 3476130"/>
              <a:gd name="connsiteX0" fmla="*/ 1250997 w 5628347"/>
              <a:gd name="connsiteY0" fmla="*/ 3148 h 3476130"/>
              <a:gd name="connsiteX1" fmla="*/ 1257347 w 5628347"/>
              <a:gd name="connsiteY1" fmla="*/ 72998 h 3476130"/>
              <a:gd name="connsiteX2" fmla="*/ 1320847 w 5628347"/>
              <a:gd name="connsiteY2" fmla="*/ 212698 h 3476130"/>
              <a:gd name="connsiteX3" fmla="*/ 1282747 w 5628347"/>
              <a:gd name="connsiteY3" fmla="*/ 346048 h 3476130"/>
              <a:gd name="connsiteX4" fmla="*/ 1231947 w 5628347"/>
              <a:gd name="connsiteY4" fmla="*/ 453998 h 3476130"/>
              <a:gd name="connsiteX5" fmla="*/ 1136697 w 5628347"/>
              <a:gd name="connsiteY5" fmla="*/ 536548 h 3476130"/>
              <a:gd name="connsiteX6" fmla="*/ 965247 w 5628347"/>
              <a:gd name="connsiteY6" fmla="*/ 707998 h 3476130"/>
              <a:gd name="connsiteX7" fmla="*/ 933497 w 5628347"/>
              <a:gd name="connsiteY7" fmla="*/ 822298 h 3476130"/>
              <a:gd name="connsiteX8" fmla="*/ 977947 w 5628347"/>
              <a:gd name="connsiteY8" fmla="*/ 1012798 h 3476130"/>
              <a:gd name="connsiteX9" fmla="*/ 946197 w 5628347"/>
              <a:gd name="connsiteY9" fmla="*/ 1196948 h 3476130"/>
              <a:gd name="connsiteX10" fmla="*/ 876347 w 5628347"/>
              <a:gd name="connsiteY10" fmla="*/ 1304898 h 3476130"/>
              <a:gd name="connsiteX11" fmla="*/ 781097 w 5628347"/>
              <a:gd name="connsiteY11" fmla="*/ 1368398 h 3476130"/>
              <a:gd name="connsiteX12" fmla="*/ 717597 w 5628347"/>
              <a:gd name="connsiteY12" fmla="*/ 1552548 h 3476130"/>
              <a:gd name="connsiteX13" fmla="*/ 812847 w 5628347"/>
              <a:gd name="connsiteY13" fmla="*/ 1628748 h 3476130"/>
              <a:gd name="connsiteX14" fmla="*/ 1009697 w 5628347"/>
              <a:gd name="connsiteY14" fmla="*/ 1698598 h 3476130"/>
              <a:gd name="connsiteX15" fmla="*/ 1168447 w 5628347"/>
              <a:gd name="connsiteY15" fmla="*/ 1857348 h 3476130"/>
              <a:gd name="connsiteX16" fmla="*/ 1290225 w 5628347"/>
              <a:gd name="connsiteY16" fmla="*/ 1743048 h 3476130"/>
              <a:gd name="connsiteX17" fmla="*/ 1761963 w 5628347"/>
              <a:gd name="connsiteY17" fmla="*/ 1516035 h 3476130"/>
              <a:gd name="connsiteX18" fmla="*/ 1900744 w 5628347"/>
              <a:gd name="connsiteY18" fmla="*/ 1411260 h 3476130"/>
              <a:gd name="connsiteX19" fmla="*/ 2030250 w 5628347"/>
              <a:gd name="connsiteY19" fmla="*/ 1444597 h 3476130"/>
              <a:gd name="connsiteX20" fmla="*/ 2257681 w 5628347"/>
              <a:gd name="connsiteY20" fmla="*/ 1519210 h 3476130"/>
              <a:gd name="connsiteX21" fmla="*/ 2476547 w 5628347"/>
              <a:gd name="connsiteY21" fmla="*/ 1469998 h 3476130"/>
              <a:gd name="connsiteX22" fmla="*/ 2551365 w 5628347"/>
              <a:gd name="connsiteY22" fmla="*/ 1480058 h 3476130"/>
              <a:gd name="connsiteX23" fmla="*/ 2641063 w 5628347"/>
              <a:gd name="connsiteY23" fmla="*/ 1496967 h 3476130"/>
              <a:gd name="connsiteX24" fmla="*/ 2803572 w 5628347"/>
              <a:gd name="connsiteY24" fmla="*/ 1373161 h 3476130"/>
              <a:gd name="connsiteX25" fmla="*/ 2945152 w 5628347"/>
              <a:gd name="connsiteY25" fmla="*/ 1355698 h 3476130"/>
              <a:gd name="connsiteX26" fmla="*/ 3196896 w 5628347"/>
              <a:gd name="connsiteY26" fmla="*/ 1377923 h 3476130"/>
              <a:gd name="connsiteX27" fmla="*/ 3441496 w 5628347"/>
              <a:gd name="connsiteY27" fmla="*/ 1446185 h 3476130"/>
              <a:gd name="connsiteX28" fmla="*/ 3951335 w 5628347"/>
              <a:gd name="connsiteY28" fmla="*/ 1444599 h 3476130"/>
              <a:gd name="connsiteX29" fmla="*/ 4194221 w 5628347"/>
              <a:gd name="connsiteY29" fmla="*/ 1541436 h 3476130"/>
              <a:gd name="connsiteX30" fmla="*/ 4449935 w 5628347"/>
              <a:gd name="connsiteY30" fmla="*/ 1587473 h 3476130"/>
              <a:gd name="connsiteX31" fmla="*/ 4889547 w 5628347"/>
              <a:gd name="connsiteY31" fmla="*/ 1643036 h 3476130"/>
              <a:gd name="connsiteX32" fmla="*/ 5337932 w 5628347"/>
              <a:gd name="connsiteY32" fmla="*/ 1877986 h 3476130"/>
              <a:gd name="connsiteX33" fmla="*/ 5590282 w 5628347"/>
              <a:gd name="connsiteY33" fmla="*/ 2168497 h 3476130"/>
              <a:gd name="connsiteX34" fmla="*/ 5612256 w 5628347"/>
              <a:gd name="connsiteY34" fmla="*/ 2460599 h 3476130"/>
              <a:gd name="connsiteX35" fmla="*/ 5534073 w 5628347"/>
              <a:gd name="connsiteY35" fmla="*/ 2766985 h 3476130"/>
              <a:gd name="connsiteX36" fmla="*/ 5288010 w 5628347"/>
              <a:gd name="connsiteY36" fmla="*/ 2876524 h 3476130"/>
              <a:gd name="connsiteX37" fmla="*/ 4896148 w 5628347"/>
              <a:gd name="connsiteY37" fmla="*/ 3011996 h 3476130"/>
              <a:gd name="connsiteX38" fmla="*/ 4352972 w 5628347"/>
              <a:gd name="connsiteY38" fmla="*/ 3181323 h 3476130"/>
              <a:gd name="connsiteX39" fmla="*/ 3860847 w 5628347"/>
              <a:gd name="connsiteY39" fmla="*/ 3317848 h 3476130"/>
              <a:gd name="connsiteX40" fmla="*/ 3403647 w 5628347"/>
              <a:gd name="connsiteY40" fmla="*/ 3400398 h 3476130"/>
              <a:gd name="connsiteX41" fmla="*/ 3009947 w 5628347"/>
              <a:gd name="connsiteY41" fmla="*/ 3463898 h 3476130"/>
              <a:gd name="connsiteX42" fmla="*/ 2616247 w 5628347"/>
              <a:gd name="connsiteY42" fmla="*/ 3463898 h 3476130"/>
              <a:gd name="connsiteX43" fmla="*/ 1860597 w 5628347"/>
              <a:gd name="connsiteY43" fmla="*/ 3470248 h 3476130"/>
              <a:gd name="connsiteX44" fmla="*/ 1384347 w 5628347"/>
              <a:gd name="connsiteY44" fmla="*/ 3368648 h 3476130"/>
              <a:gd name="connsiteX45" fmla="*/ 825547 w 5628347"/>
              <a:gd name="connsiteY45" fmla="*/ 3203548 h 3476130"/>
              <a:gd name="connsiteX46" fmla="*/ 431847 w 5628347"/>
              <a:gd name="connsiteY46" fmla="*/ 2854298 h 3476130"/>
              <a:gd name="connsiteX47" fmla="*/ 146097 w 5628347"/>
              <a:gd name="connsiteY47" fmla="*/ 2390748 h 3476130"/>
              <a:gd name="connsiteX48" fmla="*/ 47 w 5628347"/>
              <a:gd name="connsiteY48" fmla="*/ 1558898 h 3476130"/>
              <a:gd name="connsiteX49" fmla="*/ 133397 w 5628347"/>
              <a:gd name="connsiteY49" fmla="*/ 981048 h 3476130"/>
              <a:gd name="connsiteX50" fmla="*/ 400097 w 5628347"/>
              <a:gd name="connsiteY50" fmla="*/ 574648 h 3476130"/>
              <a:gd name="connsiteX51" fmla="*/ 660447 w 5628347"/>
              <a:gd name="connsiteY51" fmla="*/ 244448 h 3476130"/>
              <a:gd name="connsiteX52" fmla="*/ 1092247 w 5628347"/>
              <a:gd name="connsiteY52" fmla="*/ 34898 h 3476130"/>
              <a:gd name="connsiteX53" fmla="*/ 1250997 w 5628347"/>
              <a:gd name="connsiteY53" fmla="*/ 3148 h 3476130"/>
              <a:gd name="connsiteX0" fmla="*/ 1250997 w 5681161"/>
              <a:gd name="connsiteY0" fmla="*/ 3148 h 3476130"/>
              <a:gd name="connsiteX1" fmla="*/ 1257347 w 5681161"/>
              <a:gd name="connsiteY1" fmla="*/ 72998 h 3476130"/>
              <a:gd name="connsiteX2" fmla="*/ 1320847 w 5681161"/>
              <a:gd name="connsiteY2" fmla="*/ 212698 h 3476130"/>
              <a:gd name="connsiteX3" fmla="*/ 1282747 w 5681161"/>
              <a:gd name="connsiteY3" fmla="*/ 346048 h 3476130"/>
              <a:gd name="connsiteX4" fmla="*/ 1231947 w 5681161"/>
              <a:gd name="connsiteY4" fmla="*/ 453998 h 3476130"/>
              <a:gd name="connsiteX5" fmla="*/ 1136697 w 5681161"/>
              <a:gd name="connsiteY5" fmla="*/ 536548 h 3476130"/>
              <a:gd name="connsiteX6" fmla="*/ 965247 w 5681161"/>
              <a:gd name="connsiteY6" fmla="*/ 707998 h 3476130"/>
              <a:gd name="connsiteX7" fmla="*/ 933497 w 5681161"/>
              <a:gd name="connsiteY7" fmla="*/ 822298 h 3476130"/>
              <a:gd name="connsiteX8" fmla="*/ 977947 w 5681161"/>
              <a:gd name="connsiteY8" fmla="*/ 1012798 h 3476130"/>
              <a:gd name="connsiteX9" fmla="*/ 946197 w 5681161"/>
              <a:gd name="connsiteY9" fmla="*/ 1196948 h 3476130"/>
              <a:gd name="connsiteX10" fmla="*/ 876347 w 5681161"/>
              <a:gd name="connsiteY10" fmla="*/ 1304898 h 3476130"/>
              <a:gd name="connsiteX11" fmla="*/ 781097 w 5681161"/>
              <a:gd name="connsiteY11" fmla="*/ 1368398 h 3476130"/>
              <a:gd name="connsiteX12" fmla="*/ 717597 w 5681161"/>
              <a:gd name="connsiteY12" fmla="*/ 1552548 h 3476130"/>
              <a:gd name="connsiteX13" fmla="*/ 812847 w 5681161"/>
              <a:gd name="connsiteY13" fmla="*/ 1628748 h 3476130"/>
              <a:gd name="connsiteX14" fmla="*/ 1009697 w 5681161"/>
              <a:gd name="connsiteY14" fmla="*/ 1698598 h 3476130"/>
              <a:gd name="connsiteX15" fmla="*/ 1168447 w 5681161"/>
              <a:gd name="connsiteY15" fmla="*/ 1857348 h 3476130"/>
              <a:gd name="connsiteX16" fmla="*/ 1290225 w 5681161"/>
              <a:gd name="connsiteY16" fmla="*/ 1743048 h 3476130"/>
              <a:gd name="connsiteX17" fmla="*/ 1761963 w 5681161"/>
              <a:gd name="connsiteY17" fmla="*/ 1516035 h 3476130"/>
              <a:gd name="connsiteX18" fmla="*/ 1900744 w 5681161"/>
              <a:gd name="connsiteY18" fmla="*/ 1411260 h 3476130"/>
              <a:gd name="connsiteX19" fmla="*/ 2030250 w 5681161"/>
              <a:gd name="connsiteY19" fmla="*/ 1444597 h 3476130"/>
              <a:gd name="connsiteX20" fmla="*/ 2257681 w 5681161"/>
              <a:gd name="connsiteY20" fmla="*/ 1519210 h 3476130"/>
              <a:gd name="connsiteX21" fmla="*/ 2476547 w 5681161"/>
              <a:gd name="connsiteY21" fmla="*/ 1469998 h 3476130"/>
              <a:gd name="connsiteX22" fmla="*/ 2551365 w 5681161"/>
              <a:gd name="connsiteY22" fmla="*/ 1480058 h 3476130"/>
              <a:gd name="connsiteX23" fmla="*/ 2641063 w 5681161"/>
              <a:gd name="connsiteY23" fmla="*/ 1496967 h 3476130"/>
              <a:gd name="connsiteX24" fmla="*/ 2803572 w 5681161"/>
              <a:gd name="connsiteY24" fmla="*/ 1373161 h 3476130"/>
              <a:gd name="connsiteX25" fmla="*/ 2945152 w 5681161"/>
              <a:gd name="connsiteY25" fmla="*/ 1355698 h 3476130"/>
              <a:gd name="connsiteX26" fmla="*/ 3196896 w 5681161"/>
              <a:gd name="connsiteY26" fmla="*/ 1377923 h 3476130"/>
              <a:gd name="connsiteX27" fmla="*/ 3441496 w 5681161"/>
              <a:gd name="connsiteY27" fmla="*/ 1446185 h 3476130"/>
              <a:gd name="connsiteX28" fmla="*/ 3951335 w 5681161"/>
              <a:gd name="connsiteY28" fmla="*/ 1444599 h 3476130"/>
              <a:gd name="connsiteX29" fmla="*/ 4194221 w 5681161"/>
              <a:gd name="connsiteY29" fmla="*/ 1541436 h 3476130"/>
              <a:gd name="connsiteX30" fmla="*/ 4449935 w 5681161"/>
              <a:gd name="connsiteY30" fmla="*/ 1587473 h 3476130"/>
              <a:gd name="connsiteX31" fmla="*/ 4889547 w 5681161"/>
              <a:gd name="connsiteY31" fmla="*/ 1643036 h 3476130"/>
              <a:gd name="connsiteX32" fmla="*/ 5337932 w 5681161"/>
              <a:gd name="connsiteY32" fmla="*/ 1877986 h 3476130"/>
              <a:gd name="connsiteX33" fmla="*/ 5590282 w 5681161"/>
              <a:gd name="connsiteY33" fmla="*/ 2168497 h 3476130"/>
              <a:gd name="connsiteX34" fmla="*/ 5674984 w 5681161"/>
              <a:gd name="connsiteY34" fmla="*/ 2446311 h 3476130"/>
              <a:gd name="connsiteX35" fmla="*/ 5534073 w 5681161"/>
              <a:gd name="connsiteY35" fmla="*/ 2766985 h 3476130"/>
              <a:gd name="connsiteX36" fmla="*/ 5288010 w 5681161"/>
              <a:gd name="connsiteY36" fmla="*/ 2876524 h 3476130"/>
              <a:gd name="connsiteX37" fmla="*/ 4896148 w 5681161"/>
              <a:gd name="connsiteY37" fmla="*/ 3011996 h 3476130"/>
              <a:gd name="connsiteX38" fmla="*/ 4352972 w 5681161"/>
              <a:gd name="connsiteY38" fmla="*/ 3181323 h 3476130"/>
              <a:gd name="connsiteX39" fmla="*/ 3860847 w 5681161"/>
              <a:gd name="connsiteY39" fmla="*/ 3317848 h 3476130"/>
              <a:gd name="connsiteX40" fmla="*/ 3403647 w 5681161"/>
              <a:gd name="connsiteY40" fmla="*/ 3400398 h 3476130"/>
              <a:gd name="connsiteX41" fmla="*/ 3009947 w 5681161"/>
              <a:gd name="connsiteY41" fmla="*/ 3463898 h 3476130"/>
              <a:gd name="connsiteX42" fmla="*/ 2616247 w 5681161"/>
              <a:gd name="connsiteY42" fmla="*/ 3463898 h 3476130"/>
              <a:gd name="connsiteX43" fmla="*/ 1860597 w 5681161"/>
              <a:gd name="connsiteY43" fmla="*/ 3470248 h 3476130"/>
              <a:gd name="connsiteX44" fmla="*/ 1384347 w 5681161"/>
              <a:gd name="connsiteY44" fmla="*/ 3368648 h 3476130"/>
              <a:gd name="connsiteX45" fmla="*/ 825547 w 5681161"/>
              <a:gd name="connsiteY45" fmla="*/ 3203548 h 3476130"/>
              <a:gd name="connsiteX46" fmla="*/ 431847 w 5681161"/>
              <a:gd name="connsiteY46" fmla="*/ 2854298 h 3476130"/>
              <a:gd name="connsiteX47" fmla="*/ 146097 w 5681161"/>
              <a:gd name="connsiteY47" fmla="*/ 2390748 h 3476130"/>
              <a:gd name="connsiteX48" fmla="*/ 47 w 5681161"/>
              <a:gd name="connsiteY48" fmla="*/ 1558898 h 3476130"/>
              <a:gd name="connsiteX49" fmla="*/ 133397 w 5681161"/>
              <a:gd name="connsiteY49" fmla="*/ 981048 h 3476130"/>
              <a:gd name="connsiteX50" fmla="*/ 400097 w 5681161"/>
              <a:gd name="connsiteY50" fmla="*/ 574648 h 3476130"/>
              <a:gd name="connsiteX51" fmla="*/ 660447 w 5681161"/>
              <a:gd name="connsiteY51" fmla="*/ 244448 h 3476130"/>
              <a:gd name="connsiteX52" fmla="*/ 1092247 w 5681161"/>
              <a:gd name="connsiteY52" fmla="*/ 34898 h 3476130"/>
              <a:gd name="connsiteX53" fmla="*/ 1250997 w 5681161"/>
              <a:gd name="connsiteY53" fmla="*/ 3148 h 3476130"/>
              <a:gd name="connsiteX0" fmla="*/ 1253067 w 5789985"/>
              <a:gd name="connsiteY0" fmla="*/ 6350 h 3489325"/>
              <a:gd name="connsiteX1" fmla="*/ 1259417 w 5789985"/>
              <a:gd name="connsiteY1" fmla="*/ 76200 h 3489325"/>
              <a:gd name="connsiteX2" fmla="*/ 1322917 w 5789985"/>
              <a:gd name="connsiteY2" fmla="*/ 215900 h 3489325"/>
              <a:gd name="connsiteX3" fmla="*/ 1284817 w 5789985"/>
              <a:gd name="connsiteY3" fmla="*/ 349250 h 3489325"/>
              <a:gd name="connsiteX4" fmla="*/ 1234017 w 5789985"/>
              <a:gd name="connsiteY4" fmla="*/ 457200 h 3489325"/>
              <a:gd name="connsiteX5" fmla="*/ 1138767 w 5789985"/>
              <a:gd name="connsiteY5" fmla="*/ 539750 h 3489325"/>
              <a:gd name="connsiteX6" fmla="*/ 967317 w 5789985"/>
              <a:gd name="connsiteY6" fmla="*/ 711200 h 3489325"/>
              <a:gd name="connsiteX7" fmla="*/ 935567 w 5789985"/>
              <a:gd name="connsiteY7" fmla="*/ 825500 h 3489325"/>
              <a:gd name="connsiteX8" fmla="*/ 980017 w 5789985"/>
              <a:gd name="connsiteY8" fmla="*/ 1016000 h 3489325"/>
              <a:gd name="connsiteX9" fmla="*/ 948267 w 5789985"/>
              <a:gd name="connsiteY9" fmla="*/ 1200150 h 3489325"/>
              <a:gd name="connsiteX10" fmla="*/ 878417 w 5789985"/>
              <a:gd name="connsiteY10" fmla="*/ 1308100 h 3489325"/>
              <a:gd name="connsiteX11" fmla="*/ 783167 w 5789985"/>
              <a:gd name="connsiteY11" fmla="*/ 1371600 h 3489325"/>
              <a:gd name="connsiteX12" fmla="*/ 719667 w 5789985"/>
              <a:gd name="connsiteY12" fmla="*/ 1555750 h 3489325"/>
              <a:gd name="connsiteX13" fmla="*/ 814917 w 5789985"/>
              <a:gd name="connsiteY13" fmla="*/ 1631950 h 3489325"/>
              <a:gd name="connsiteX14" fmla="*/ 1011767 w 5789985"/>
              <a:gd name="connsiteY14" fmla="*/ 1701800 h 3489325"/>
              <a:gd name="connsiteX15" fmla="*/ 1170517 w 5789985"/>
              <a:gd name="connsiteY15" fmla="*/ 1860550 h 3489325"/>
              <a:gd name="connsiteX16" fmla="*/ 1292295 w 5789985"/>
              <a:gd name="connsiteY16" fmla="*/ 1746250 h 3489325"/>
              <a:gd name="connsiteX17" fmla="*/ 1764033 w 5789985"/>
              <a:gd name="connsiteY17" fmla="*/ 1519237 h 3489325"/>
              <a:gd name="connsiteX18" fmla="*/ 1902814 w 5789985"/>
              <a:gd name="connsiteY18" fmla="*/ 1414462 h 3489325"/>
              <a:gd name="connsiteX19" fmla="*/ 2032320 w 5789985"/>
              <a:gd name="connsiteY19" fmla="*/ 1447799 h 3489325"/>
              <a:gd name="connsiteX20" fmla="*/ 2259751 w 5789985"/>
              <a:gd name="connsiteY20" fmla="*/ 1522412 h 3489325"/>
              <a:gd name="connsiteX21" fmla="*/ 2478617 w 5789985"/>
              <a:gd name="connsiteY21" fmla="*/ 1473200 h 3489325"/>
              <a:gd name="connsiteX22" fmla="*/ 2553435 w 5789985"/>
              <a:gd name="connsiteY22" fmla="*/ 1483260 h 3489325"/>
              <a:gd name="connsiteX23" fmla="*/ 2643133 w 5789985"/>
              <a:gd name="connsiteY23" fmla="*/ 1500169 h 3489325"/>
              <a:gd name="connsiteX24" fmla="*/ 2805642 w 5789985"/>
              <a:gd name="connsiteY24" fmla="*/ 1376363 h 3489325"/>
              <a:gd name="connsiteX25" fmla="*/ 2947222 w 5789985"/>
              <a:gd name="connsiteY25" fmla="*/ 1358900 h 3489325"/>
              <a:gd name="connsiteX26" fmla="*/ 3198966 w 5789985"/>
              <a:gd name="connsiteY26" fmla="*/ 1381125 h 3489325"/>
              <a:gd name="connsiteX27" fmla="*/ 3443566 w 5789985"/>
              <a:gd name="connsiteY27" fmla="*/ 1449387 h 3489325"/>
              <a:gd name="connsiteX28" fmla="*/ 3953405 w 5789985"/>
              <a:gd name="connsiteY28" fmla="*/ 1447801 h 3489325"/>
              <a:gd name="connsiteX29" fmla="*/ 4196291 w 5789985"/>
              <a:gd name="connsiteY29" fmla="*/ 1544638 h 3489325"/>
              <a:gd name="connsiteX30" fmla="*/ 4452005 w 5789985"/>
              <a:gd name="connsiteY30" fmla="*/ 1590675 h 3489325"/>
              <a:gd name="connsiteX31" fmla="*/ 4891617 w 5789985"/>
              <a:gd name="connsiteY31" fmla="*/ 1646238 h 3489325"/>
              <a:gd name="connsiteX32" fmla="*/ 5340002 w 5789985"/>
              <a:gd name="connsiteY32" fmla="*/ 1881188 h 3489325"/>
              <a:gd name="connsiteX33" fmla="*/ 5733810 w 5789985"/>
              <a:gd name="connsiteY33" fmla="*/ 1758865 h 3489325"/>
              <a:gd name="connsiteX34" fmla="*/ 5677054 w 5789985"/>
              <a:gd name="connsiteY34" fmla="*/ 2449513 h 3489325"/>
              <a:gd name="connsiteX35" fmla="*/ 5536143 w 5789985"/>
              <a:gd name="connsiteY35" fmla="*/ 2770187 h 3489325"/>
              <a:gd name="connsiteX36" fmla="*/ 5290080 w 5789985"/>
              <a:gd name="connsiteY36" fmla="*/ 2879726 h 3489325"/>
              <a:gd name="connsiteX37" fmla="*/ 4898218 w 5789985"/>
              <a:gd name="connsiteY37" fmla="*/ 3015198 h 3489325"/>
              <a:gd name="connsiteX38" fmla="*/ 4355042 w 5789985"/>
              <a:gd name="connsiteY38" fmla="*/ 3184525 h 3489325"/>
              <a:gd name="connsiteX39" fmla="*/ 3862917 w 5789985"/>
              <a:gd name="connsiteY39" fmla="*/ 3321050 h 3489325"/>
              <a:gd name="connsiteX40" fmla="*/ 3405717 w 5789985"/>
              <a:gd name="connsiteY40" fmla="*/ 3403600 h 3489325"/>
              <a:gd name="connsiteX41" fmla="*/ 3012017 w 5789985"/>
              <a:gd name="connsiteY41" fmla="*/ 3467100 h 3489325"/>
              <a:gd name="connsiteX42" fmla="*/ 2618317 w 5789985"/>
              <a:gd name="connsiteY42" fmla="*/ 3467100 h 3489325"/>
              <a:gd name="connsiteX43" fmla="*/ 1862667 w 5789985"/>
              <a:gd name="connsiteY43" fmla="*/ 3473450 h 3489325"/>
              <a:gd name="connsiteX44" fmla="*/ 1386417 w 5789985"/>
              <a:gd name="connsiteY44" fmla="*/ 3371850 h 3489325"/>
              <a:gd name="connsiteX45" fmla="*/ 827617 w 5789985"/>
              <a:gd name="connsiteY45" fmla="*/ 3206750 h 3489325"/>
              <a:gd name="connsiteX46" fmla="*/ 433917 w 5789985"/>
              <a:gd name="connsiteY46" fmla="*/ 2857500 h 3489325"/>
              <a:gd name="connsiteX47" fmla="*/ 148167 w 5789985"/>
              <a:gd name="connsiteY47" fmla="*/ 2393950 h 3489325"/>
              <a:gd name="connsiteX48" fmla="*/ 2117 w 5789985"/>
              <a:gd name="connsiteY48" fmla="*/ 1562100 h 3489325"/>
              <a:gd name="connsiteX49" fmla="*/ 135467 w 5789985"/>
              <a:gd name="connsiteY49" fmla="*/ 984250 h 3489325"/>
              <a:gd name="connsiteX50" fmla="*/ 402167 w 5789985"/>
              <a:gd name="connsiteY50" fmla="*/ 577850 h 3489325"/>
              <a:gd name="connsiteX51" fmla="*/ 662517 w 5789985"/>
              <a:gd name="connsiteY51" fmla="*/ 247650 h 3489325"/>
              <a:gd name="connsiteX52" fmla="*/ 1094317 w 5789985"/>
              <a:gd name="connsiteY52" fmla="*/ 38100 h 3489325"/>
              <a:gd name="connsiteX53" fmla="*/ 1253067 w 5789985"/>
              <a:gd name="connsiteY53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011767 w 5785147"/>
              <a:gd name="connsiteY14" fmla="*/ 1701800 h 3489325"/>
              <a:gd name="connsiteX15" fmla="*/ 1170517 w 5785147"/>
              <a:gd name="connsiteY15" fmla="*/ 1860550 h 3489325"/>
              <a:gd name="connsiteX16" fmla="*/ 1292295 w 5785147"/>
              <a:gd name="connsiteY16" fmla="*/ 1746250 h 3489325"/>
              <a:gd name="connsiteX17" fmla="*/ 1764033 w 5785147"/>
              <a:gd name="connsiteY17" fmla="*/ 1519237 h 3489325"/>
              <a:gd name="connsiteX18" fmla="*/ 1902814 w 5785147"/>
              <a:gd name="connsiteY18" fmla="*/ 1414462 h 3489325"/>
              <a:gd name="connsiteX19" fmla="*/ 2032320 w 5785147"/>
              <a:gd name="connsiteY19" fmla="*/ 1447799 h 3489325"/>
              <a:gd name="connsiteX20" fmla="*/ 2259751 w 5785147"/>
              <a:gd name="connsiteY20" fmla="*/ 1522412 h 3489325"/>
              <a:gd name="connsiteX21" fmla="*/ 2478617 w 5785147"/>
              <a:gd name="connsiteY21" fmla="*/ 1473200 h 3489325"/>
              <a:gd name="connsiteX22" fmla="*/ 2553435 w 5785147"/>
              <a:gd name="connsiteY22" fmla="*/ 1483260 h 3489325"/>
              <a:gd name="connsiteX23" fmla="*/ 2643133 w 5785147"/>
              <a:gd name="connsiteY23" fmla="*/ 1500169 h 3489325"/>
              <a:gd name="connsiteX24" fmla="*/ 2805642 w 5785147"/>
              <a:gd name="connsiteY24" fmla="*/ 1376363 h 3489325"/>
              <a:gd name="connsiteX25" fmla="*/ 2947222 w 5785147"/>
              <a:gd name="connsiteY25" fmla="*/ 1358900 h 3489325"/>
              <a:gd name="connsiteX26" fmla="*/ 3198966 w 5785147"/>
              <a:gd name="connsiteY26" fmla="*/ 1381125 h 3489325"/>
              <a:gd name="connsiteX27" fmla="*/ 3443566 w 5785147"/>
              <a:gd name="connsiteY27" fmla="*/ 1449387 h 3489325"/>
              <a:gd name="connsiteX28" fmla="*/ 3953405 w 5785147"/>
              <a:gd name="connsiteY28" fmla="*/ 1447801 h 3489325"/>
              <a:gd name="connsiteX29" fmla="*/ 4196291 w 5785147"/>
              <a:gd name="connsiteY29" fmla="*/ 1544638 h 3489325"/>
              <a:gd name="connsiteX30" fmla="*/ 4452005 w 5785147"/>
              <a:gd name="connsiteY30" fmla="*/ 1590675 h 3489325"/>
              <a:gd name="connsiteX31" fmla="*/ 4891617 w 5785147"/>
              <a:gd name="connsiteY31" fmla="*/ 1646238 h 3489325"/>
              <a:gd name="connsiteX32" fmla="*/ 5369030 w 5785147"/>
              <a:gd name="connsiteY32" fmla="*/ 1542841 h 3489325"/>
              <a:gd name="connsiteX33" fmla="*/ 5733810 w 5785147"/>
              <a:gd name="connsiteY33" fmla="*/ 1758865 h 3489325"/>
              <a:gd name="connsiteX34" fmla="*/ 5677054 w 5785147"/>
              <a:gd name="connsiteY34" fmla="*/ 2449513 h 3489325"/>
              <a:gd name="connsiteX35" fmla="*/ 5536143 w 5785147"/>
              <a:gd name="connsiteY35" fmla="*/ 2770187 h 3489325"/>
              <a:gd name="connsiteX36" fmla="*/ 5290080 w 5785147"/>
              <a:gd name="connsiteY36" fmla="*/ 2879726 h 3489325"/>
              <a:gd name="connsiteX37" fmla="*/ 4898218 w 5785147"/>
              <a:gd name="connsiteY37" fmla="*/ 3015198 h 3489325"/>
              <a:gd name="connsiteX38" fmla="*/ 4355042 w 5785147"/>
              <a:gd name="connsiteY38" fmla="*/ 3184525 h 3489325"/>
              <a:gd name="connsiteX39" fmla="*/ 3862917 w 5785147"/>
              <a:gd name="connsiteY39" fmla="*/ 3321050 h 3489325"/>
              <a:gd name="connsiteX40" fmla="*/ 3405717 w 5785147"/>
              <a:gd name="connsiteY40" fmla="*/ 3403600 h 3489325"/>
              <a:gd name="connsiteX41" fmla="*/ 3012017 w 5785147"/>
              <a:gd name="connsiteY41" fmla="*/ 3467100 h 3489325"/>
              <a:gd name="connsiteX42" fmla="*/ 2618317 w 5785147"/>
              <a:gd name="connsiteY42" fmla="*/ 3467100 h 3489325"/>
              <a:gd name="connsiteX43" fmla="*/ 1862667 w 5785147"/>
              <a:gd name="connsiteY43" fmla="*/ 3473450 h 3489325"/>
              <a:gd name="connsiteX44" fmla="*/ 1386417 w 5785147"/>
              <a:gd name="connsiteY44" fmla="*/ 3371850 h 3489325"/>
              <a:gd name="connsiteX45" fmla="*/ 827617 w 5785147"/>
              <a:gd name="connsiteY45" fmla="*/ 3206750 h 3489325"/>
              <a:gd name="connsiteX46" fmla="*/ 433917 w 5785147"/>
              <a:gd name="connsiteY46" fmla="*/ 2857500 h 3489325"/>
              <a:gd name="connsiteX47" fmla="*/ 148167 w 5785147"/>
              <a:gd name="connsiteY47" fmla="*/ 2393950 h 3489325"/>
              <a:gd name="connsiteX48" fmla="*/ 2117 w 5785147"/>
              <a:gd name="connsiteY48" fmla="*/ 1562100 h 3489325"/>
              <a:gd name="connsiteX49" fmla="*/ 135467 w 5785147"/>
              <a:gd name="connsiteY49" fmla="*/ 984250 h 3489325"/>
              <a:gd name="connsiteX50" fmla="*/ 402167 w 5785147"/>
              <a:gd name="connsiteY50" fmla="*/ 577850 h 3489325"/>
              <a:gd name="connsiteX51" fmla="*/ 662517 w 5785147"/>
              <a:gd name="connsiteY51" fmla="*/ 247650 h 3489325"/>
              <a:gd name="connsiteX52" fmla="*/ 1094317 w 5785147"/>
              <a:gd name="connsiteY52" fmla="*/ 38100 h 3489325"/>
              <a:gd name="connsiteX53" fmla="*/ 1253067 w 5785147"/>
              <a:gd name="connsiteY53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011767 w 5785147"/>
              <a:gd name="connsiteY14" fmla="*/ 1701800 h 3489325"/>
              <a:gd name="connsiteX15" fmla="*/ 1170517 w 5785147"/>
              <a:gd name="connsiteY15" fmla="*/ 1860550 h 3489325"/>
              <a:gd name="connsiteX16" fmla="*/ 1292295 w 5785147"/>
              <a:gd name="connsiteY16" fmla="*/ 1746250 h 3489325"/>
              <a:gd name="connsiteX17" fmla="*/ 1764033 w 5785147"/>
              <a:gd name="connsiteY17" fmla="*/ 1519237 h 3489325"/>
              <a:gd name="connsiteX18" fmla="*/ 1902814 w 5785147"/>
              <a:gd name="connsiteY18" fmla="*/ 1414462 h 3489325"/>
              <a:gd name="connsiteX19" fmla="*/ 2032320 w 5785147"/>
              <a:gd name="connsiteY19" fmla="*/ 1447799 h 3489325"/>
              <a:gd name="connsiteX20" fmla="*/ 2259751 w 5785147"/>
              <a:gd name="connsiteY20" fmla="*/ 1522412 h 3489325"/>
              <a:gd name="connsiteX21" fmla="*/ 2478617 w 5785147"/>
              <a:gd name="connsiteY21" fmla="*/ 1473200 h 3489325"/>
              <a:gd name="connsiteX22" fmla="*/ 2553435 w 5785147"/>
              <a:gd name="connsiteY22" fmla="*/ 1483260 h 3489325"/>
              <a:gd name="connsiteX23" fmla="*/ 2643133 w 5785147"/>
              <a:gd name="connsiteY23" fmla="*/ 1500169 h 3489325"/>
              <a:gd name="connsiteX24" fmla="*/ 2805642 w 5785147"/>
              <a:gd name="connsiteY24" fmla="*/ 1376363 h 3489325"/>
              <a:gd name="connsiteX25" fmla="*/ 2947222 w 5785147"/>
              <a:gd name="connsiteY25" fmla="*/ 1358900 h 3489325"/>
              <a:gd name="connsiteX26" fmla="*/ 3198966 w 5785147"/>
              <a:gd name="connsiteY26" fmla="*/ 1381125 h 3489325"/>
              <a:gd name="connsiteX27" fmla="*/ 3443566 w 5785147"/>
              <a:gd name="connsiteY27" fmla="*/ 1449387 h 3489325"/>
              <a:gd name="connsiteX28" fmla="*/ 3953405 w 5785147"/>
              <a:gd name="connsiteY28" fmla="*/ 1447801 h 3489325"/>
              <a:gd name="connsiteX29" fmla="*/ 4196291 w 5785147"/>
              <a:gd name="connsiteY29" fmla="*/ 1544638 h 3489325"/>
              <a:gd name="connsiteX30" fmla="*/ 4452005 w 5785147"/>
              <a:gd name="connsiteY30" fmla="*/ 1590675 h 3489325"/>
              <a:gd name="connsiteX31" fmla="*/ 4858338 w 5785147"/>
              <a:gd name="connsiteY31" fmla="*/ 1398825 h 3489325"/>
              <a:gd name="connsiteX32" fmla="*/ 5369030 w 5785147"/>
              <a:gd name="connsiteY32" fmla="*/ 1542841 h 3489325"/>
              <a:gd name="connsiteX33" fmla="*/ 5733810 w 5785147"/>
              <a:gd name="connsiteY33" fmla="*/ 1758865 h 3489325"/>
              <a:gd name="connsiteX34" fmla="*/ 5677054 w 5785147"/>
              <a:gd name="connsiteY34" fmla="*/ 2449513 h 3489325"/>
              <a:gd name="connsiteX35" fmla="*/ 5536143 w 5785147"/>
              <a:gd name="connsiteY35" fmla="*/ 2770187 h 3489325"/>
              <a:gd name="connsiteX36" fmla="*/ 5290080 w 5785147"/>
              <a:gd name="connsiteY36" fmla="*/ 2879726 h 3489325"/>
              <a:gd name="connsiteX37" fmla="*/ 4898218 w 5785147"/>
              <a:gd name="connsiteY37" fmla="*/ 3015198 h 3489325"/>
              <a:gd name="connsiteX38" fmla="*/ 4355042 w 5785147"/>
              <a:gd name="connsiteY38" fmla="*/ 3184525 h 3489325"/>
              <a:gd name="connsiteX39" fmla="*/ 3862917 w 5785147"/>
              <a:gd name="connsiteY39" fmla="*/ 3321050 h 3489325"/>
              <a:gd name="connsiteX40" fmla="*/ 3405717 w 5785147"/>
              <a:gd name="connsiteY40" fmla="*/ 3403600 h 3489325"/>
              <a:gd name="connsiteX41" fmla="*/ 3012017 w 5785147"/>
              <a:gd name="connsiteY41" fmla="*/ 3467100 h 3489325"/>
              <a:gd name="connsiteX42" fmla="*/ 2618317 w 5785147"/>
              <a:gd name="connsiteY42" fmla="*/ 3467100 h 3489325"/>
              <a:gd name="connsiteX43" fmla="*/ 1862667 w 5785147"/>
              <a:gd name="connsiteY43" fmla="*/ 3473450 h 3489325"/>
              <a:gd name="connsiteX44" fmla="*/ 1386417 w 5785147"/>
              <a:gd name="connsiteY44" fmla="*/ 3371850 h 3489325"/>
              <a:gd name="connsiteX45" fmla="*/ 827617 w 5785147"/>
              <a:gd name="connsiteY45" fmla="*/ 3206750 h 3489325"/>
              <a:gd name="connsiteX46" fmla="*/ 433917 w 5785147"/>
              <a:gd name="connsiteY46" fmla="*/ 2857500 h 3489325"/>
              <a:gd name="connsiteX47" fmla="*/ 148167 w 5785147"/>
              <a:gd name="connsiteY47" fmla="*/ 2393950 h 3489325"/>
              <a:gd name="connsiteX48" fmla="*/ 2117 w 5785147"/>
              <a:gd name="connsiteY48" fmla="*/ 1562100 h 3489325"/>
              <a:gd name="connsiteX49" fmla="*/ 135467 w 5785147"/>
              <a:gd name="connsiteY49" fmla="*/ 984250 h 3489325"/>
              <a:gd name="connsiteX50" fmla="*/ 402167 w 5785147"/>
              <a:gd name="connsiteY50" fmla="*/ 577850 h 3489325"/>
              <a:gd name="connsiteX51" fmla="*/ 662517 w 5785147"/>
              <a:gd name="connsiteY51" fmla="*/ 247650 h 3489325"/>
              <a:gd name="connsiteX52" fmla="*/ 1094317 w 5785147"/>
              <a:gd name="connsiteY52" fmla="*/ 38100 h 3489325"/>
              <a:gd name="connsiteX53" fmla="*/ 1253067 w 5785147"/>
              <a:gd name="connsiteY53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011767 w 5785147"/>
              <a:gd name="connsiteY14" fmla="*/ 1701800 h 3489325"/>
              <a:gd name="connsiteX15" fmla="*/ 1292295 w 5785147"/>
              <a:gd name="connsiteY15" fmla="*/ 1746250 h 3489325"/>
              <a:gd name="connsiteX16" fmla="*/ 1764033 w 5785147"/>
              <a:gd name="connsiteY16" fmla="*/ 1519237 h 3489325"/>
              <a:gd name="connsiteX17" fmla="*/ 1902814 w 5785147"/>
              <a:gd name="connsiteY17" fmla="*/ 1414462 h 3489325"/>
              <a:gd name="connsiteX18" fmla="*/ 2032320 w 5785147"/>
              <a:gd name="connsiteY18" fmla="*/ 1447799 h 3489325"/>
              <a:gd name="connsiteX19" fmla="*/ 2259751 w 5785147"/>
              <a:gd name="connsiteY19" fmla="*/ 1522412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011767 w 5785147"/>
              <a:gd name="connsiteY14" fmla="*/ 1701800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902814 w 5785147"/>
              <a:gd name="connsiteY17" fmla="*/ 1414462 h 3489325"/>
              <a:gd name="connsiteX18" fmla="*/ 2032320 w 5785147"/>
              <a:gd name="connsiteY18" fmla="*/ 1447799 h 3489325"/>
              <a:gd name="connsiteX19" fmla="*/ 2259751 w 5785147"/>
              <a:gd name="connsiteY19" fmla="*/ 1522412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902814 w 5785147"/>
              <a:gd name="connsiteY17" fmla="*/ 1414462 h 3489325"/>
              <a:gd name="connsiteX18" fmla="*/ 2032320 w 5785147"/>
              <a:gd name="connsiteY18" fmla="*/ 1447799 h 3489325"/>
              <a:gd name="connsiteX19" fmla="*/ 2259751 w 5785147"/>
              <a:gd name="connsiteY19" fmla="*/ 1522412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59751 w 5785147"/>
              <a:gd name="connsiteY19" fmla="*/ 1522412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553435 w 5785147"/>
              <a:gd name="connsiteY20" fmla="*/ 1483260 h 3489325"/>
              <a:gd name="connsiteX21" fmla="*/ 2643133 w 5785147"/>
              <a:gd name="connsiteY21" fmla="*/ 1500169 h 3489325"/>
              <a:gd name="connsiteX22" fmla="*/ 2805642 w 5785147"/>
              <a:gd name="connsiteY22" fmla="*/ 1376363 h 3489325"/>
              <a:gd name="connsiteX23" fmla="*/ 2947222 w 5785147"/>
              <a:gd name="connsiteY23" fmla="*/ 1358900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05642 w 5785147"/>
              <a:gd name="connsiteY22" fmla="*/ 1376363 h 3489325"/>
              <a:gd name="connsiteX23" fmla="*/ 2947222 w 5785147"/>
              <a:gd name="connsiteY23" fmla="*/ 1358900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20898 w 5785147"/>
              <a:gd name="connsiteY22" fmla="*/ 1392561 h 3489325"/>
              <a:gd name="connsiteX23" fmla="*/ 2947222 w 5785147"/>
              <a:gd name="connsiteY23" fmla="*/ 1358900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2947222 w 5785147"/>
              <a:gd name="connsiteY23" fmla="*/ 1358900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833957 w 5785147"/>
              <a:gd name="connsiteY26" fmla="*/ 1472953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865245 w 5785147"/>
              <a:gd name="connsiteY26" fmla="*/ 1507630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25485 w 5785147"/>
              <a:gd name="connsiteY26" fmla="*/ 1384574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25485 w 5785147"/>
              <a:gd name="connsiteY26" fmla="*/ 1384574 h 3489325"/>
              <a:gd name="connsiteX27" fmla="*/ 4196291 w 5785147"/>
              <a:gd name="connsiteY27" fmla="*/ 1544638 h 3489325"/>
              <a:gd name="connsiteX28" fmla="*/ 4391816 w 5785147"/>
              <a:gd name="connsiteY28" fmla="*/ 1433711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25485 w 5785147"/>
              <a:gd name="connsiteY26" fmla="*/ 1384574 h 3489325"/>
              <a:gd name="connsiteX27" fmla="*/ 4166788 w 5785147"/>
              <a:gd name="connsiteY27" fmla="*/ 1469207 h 3489325"/>
              <a:gd name="connsiteX28" fmla="*/ 4391816 w 5785147"/>
              <a:gd name="connsiteY28" fmla="*/ 1433711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25485 w 5785147"/>
              <a:gd name="connsiteY26" fmla="*/ 1384574 h 3489325"/>
              <a:gd name="connsiteX27" fmla="*/ 4166788 w 5785147"/>
              <a:gd name="connsiteY27" fmla="*/ 1469207 h 3489325"/>
              <a:gd name="connsiteX28" fmla="*/ 4391816 w 5785147"/>
              <a:gd name="connsiteY28" fmla="*/ 1433711 h 3489325"/>
              <a:gd name="connsiteX29" fmla="*/ 4736778 w 5785147"/>
              <a:gd name="connsiteY29" fmla="*/ 1548373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19667 w 5776326"/>
              <a:gd name="connsiteY12" fmla="*/ 1555750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6778 w 5776326"/>
              <a:gd name="connsiteY29" fmla="*/ 1548373 h 3489325"/>
              <a:gd name="connsiteX30" fmla="*/ 5421957 w 5776326"/>
              <a:gd name="connsiteY30" fmla="*/ 1548373 h 3489325"/>
              <a:gd name="connsiteX31" fmla="*/ 5733810 w 5776326"/>
              <a:gd name="connsiteY31" fmla="*/ 1758865 h 3489325"/>
              <a:gd name="connsiteX32" fmla="*/ 5677054 w 5776326"/>
              <a:gd name="connsiteY32" fmla="*/ 2449513 h 3489325"/>
              <a:gd name="connsiteX33" fmla="*/ 5536143 w 5776326"/>
              <a:gd name="connsiteY33" fmla="*/ 2770187 h 3489325"/>
              <a:gd name="connsiteX34" fmla="*/ 5290080 w 5776326"/>
              <a:gd name="connsiteY34" fmla="*/ 2879726 h 3489325"/>
              <a:gd name="connsiteX35" fmla="*/ 4898218 w 5776326"/>
              <a:gd name="connsiteY35" fmla="*/ 3015198 h 3489325"/>
              <a:gd name="connsiteX36" fmla="*/ 4355042 w 5776326"/>
              <a:gd name="connsiteY36" fmla="*/ 3184525 h 3489325"/>
              <a:gd name="connsiteX37" fmla="*/ 3862917 w 5776326"/>
              <a:gd name="connsiteY37" fmla="*/ 3321050 h 3489325"/>
              <a:gd name="connsiteX38" fmla="*/ 3405717 w 5776326"/>
              <a:gd name="connsiteY38" fmla="*/ 3403600 h 3489325"/>
              <a:gd name="connsiteX39" fmla="*/ 3012017 w 5776326"/>
              <a:gd name="connsiteY39" fmla="*/ 3467100 h 3489325"/>
              <a:gd name="connsiteX40" fmla="*/ 2618317 w 5776326"/>
              <a:gd name="connsiteY40" fmla="*/ 3467100 h 3489325"/>
              <a:gd name="connsiteX41" fmla="*/ 1862667 w 5776326"/>
              <a:gd name="connsiteY41" fmla="*/ 3473450 h 3489325"/>
              <a:gd name="connsiteX42" fmla="*/ 1386417 w 5776326"/>
              <a:gd name="connsiteY42" fmla="*/ 3371850 h 3489325"/>
              <a:gd name="connsiteX43" fmla="*/ 827617 w 5776326"/>
              <a:gd name="connsiteY43" fmla="*/ 3206750 h 3489325"/>
              <a:gd name="connsiteX44" fmla="*/ 433917 w 5776326"/>
              <a:gd name="connsiteY44" fmla="*/ 2857500 h 3489325"/>
              <a:gd name="connsiteX45" fmla="*/ 148167 w 5776326"/>
              <a:gd name="connsiteY45" fmla="*/ 2393950 h 3489325"/>
              <a:gd name="connsiteX46" fmla="*/ 2117 w 5776326"/>
              <a:gd name="connsiteY46" fmla="*/ 1562100 h 3489325"/>
              <a:gd name="connsiteX47" fmla="*/ 135467 w 5776326"/>
              <a:gd name="connsiteY47" fmla="*/ 984250 h 3489325"/>
              <a:gd name="connsiteX48" fmla="*/ 402167 w 5776326"/>
              <a:gd name="connsiteY48" fmla="*/ 577850 h 3489325"/>
              <a:gd name="connsiteX49" fmla="*/ 662517 w 5776326"/>
              <a:gd name="connsiteY49" fmla="*/ 247650 h 3489325"/>
              <a:gd name="connsiteX50" fmla="*/ 1094317 w 5776326"/>
              <a:gd name="connsiteY50" fmla="*/ 38100 h 3489325"/>
              <a:gd name="connsiteX51" fmla="*/ 1253067 w 5776326"/>
              <a:gd name="connsiteY51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19667 w 5776326"/>
              <a:gd name="connsiteY12" fmla="*/ 1555750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5421957 w 5776326"/>
              <a:gd name="connsiteY30" fmla="*/ 1548373 h 3489325"/>
              <a:gd name="connsiteX31" fmla="*/ 5733810 w 5776326"/>
              <a:gd name="connsiteY31" fmla="*/ 1758865 h 3489325"/>
              <a:gd name="connsiteX32" fmla="*/ 5677054 w 5776326"/>
              <a:gd name="connsiteY32" fmla="*/ 2449513 h 3489325"/>
              <a:gd name="connsiteX33" fmla="*/ 5536143 w 5776326"/>
              <a:gd name="connsiteY33" fmla="*/ 2770187 h 3489325"/>
              <a:gd name="connsiteX34" fmla="*/ 5290080 w 5776326"/>
              <a:gd name="connsiteY34" fmla="*/ 2879726 h 3489325"/>
              <a:gd name="connsiteX35" fmla="*/ 4898218 w 5776326"/>
              <a:gd name="connsiteY35" fmla="*/ 3015198 h 3489325"/>
              <a:gd name="connsiteX36" fmla="*/ 4355042 w 5776326"/>
              <a:gd name="connsiteY36" fmla="*/ 3184525 h 3489325"/>
              <a:gd name="connsiteX37" fmla="*/ 3862917 w 5776326"/>
              <a:gd name="connsiteY37" fmla="*/ 3321050 h 3489325"/>
              <a:gd name="connsiteX38" fmla="*/ 3405717 w 5776326"/>
              <a:gd name="connsiteY38" fmla="*/ 3403600 h 3489325"/>
              <a:gd name="connsiteX39" fmla="*/ 3012017 w 5776326"/>
              <a:gd name="connsiteY39" fmla="*/ 3467100 h 3489325"/>
              <a:gd name="connsiteX40" fmla="*/ 2618317 w 5776326"/>
              <a:gd name="connsiteY40" fmla="*/ 3467100 h 3489325"/>
              <a:gd name="connsiteX41" fmla="*/ 1862667 w 5776326"/>
              <a:gd name="connsiteY41" fmla="*/ 3473450 h 3489325"/>
              <a:gd name="connsiteX42" fmla="*/ 1386417 w 5776326"/>
              <a:gd name="connsiteY42" fmla="*/ 3371850 h 3489325"/>
              <a:gd name="connsiteX43" fmla="*/ 827617 w 5776326"/>
              <a:gd name="connsiteY43" fmla="*/ 3206750 h 3489325"/>
              <a:gd name="connsiteX44" fmla="*/ 433917 w 5776326"/>
              <a:gd name="connsiteY44" fmla="*/ 2857500 h 3489325"/>
              <a:gd name="connsiteX45" fmla="*/ 148167 w 5776326"/>
              <a:gd name="connsiteY45" fmla="*/ 2393950 h 3489325"/>
              <a:gd name="connsiteX46" fmla="*/ 2117 w 5776326"/>
              <a:gd name="connsiteY46" fmla="*/ 1562100 h 3489325"/>
              <a:gd name="connsiteX47" fmla="*/ 135467 w 5776326"/>
              <a:gd name="connsiteY47" fmla="*/ 984250 h 3489325"/>
              <a:gd name="connsiteX48" fmla="*/ 402167 w 5776326"/>
              <a:gd name="connsiteY48" fmla="*/ 577850 h 3489325"/>
              <a:gd name="connsiteX49" fmla="*/ 662517 w 5776326"/>
              <a:gd name="connsiteY49" fmla="*/ 247650 h 3489325"/>
              <a:gd name="connsiteX50" fmla="*/ 1094317 w 5776326"/>
              <a:gd name="connsiteY50" fmla="*/ 38100 h 3489325"/>
              <a:gd name="connsiteX51" fmla="*/ 1253067 w 5776326"/>
              <a:gd name="connsiteY51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19667 w 5776326"/>
              <a:gd name="connsiteY12" fmla="*/ 1555750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5002165 w 5776326"/>
              <a:gd name="connsiteY30" fmla="*/ 1538848 h 3489325"/>
              <a:gd name="connsiteX31" fmla="*/ 5421957 w 5776326"/>
              <a:gd name="connsiteY31" fmla="*/ 1548373 h 3489325"/>
              <a:gd name="connsiteX32" fmla="*/ 5733810 w 5776326"/>
              <a:gd name="connsiteY32" fmla="*/ 1758865 h 3489325"/>
              <a:gd name="connsiteX33" fmla="*/ 5677054 w 5776326"/>
              <a:gd name="connsiteY33" fmla="*/ 2449513 h 3489325"/>
              <a:gd name="connsiteX34" fmla="*/ 5536143 w 5776326"/>
              <a:gd name="connsiteY34" fmla="*/ 2770187 h 3489325"/>
              <a:gd name="connsiteX35" fmla="*/ 5290080 w 5776326"/>
              <a:gd name="connsiteY35" fmla="*/ 2879726 h 3489325"/>
              <a:gd name="connsiteX36" fmla="*/ 4898218 w 5776326"/>
              <a:gd name="connsiteY36" fmla="*/ 3015198 h 3489325"/>
              <a:gd name="connsiteX37" fmla="*/ 4355042 w 5776326"/>
              <a:gd name="connsiteY37" fmla="*/ 3184525 h 3489325"/>
              <a:gd name="connsiteX38" fmla="*/ 3862917 w 5776326"/>
              <a:gd name="connsiteY38" fmla="*/ 3321050 h 3489325"/>
              <a:gd name="connsiteX39" fmla="*/ 3405717 w 5776326"/>
              <a:gd name="connsiteY39" fmla="*/ 3403600 h 3489325"/>
              <a:gd name="connsiteX40" fmla="*/ 3012017 w 5776326"/>
              <a:gd name="connsiteY40" fmla="*/ 3467100 h 3489325"/>
              <a:gd name="connsiteX41" fmla="*/ 2618317 w 5776326"/>
              <a:gd name="connsiteY41" fmla="*/ 3467100 h 3489325"/>
              <a:gd name="connsiteX42" fmla="*/ 1862667 w 5776326"/>
              <a:gd name="connsiteY42" fmla="*/ 3473450 h 3489325"/>
              <a:gd name="connsiteX43" fmla="*/ 1386417 w 5776326"/>
              <a:gd name="connsiteY43" fmla="*/ 3371850 h 3489325"/>
              <a:gd name="connsiteX44" fmla="*/ 827617 w 5776326"/>
              <a:gd name="connsiteY44" fmla="*/ 3206750 h 3489325"/>
              <a:gd name="connsiteX45" fmla="*/ 433917 w 5776326"/>
              <a:gd name="connsiteY45" fmla="*/ 2857500 h 3489325"/>
              <a:gd name="connsiteX46" fmla="*/ 148167 w 5776326"/>
              <a:gd name="connsiteY46" fmla="*/ 2393950 h 3489325"/>
              <a:gd name="connsiteX47" fmla="*/ 2117 w 5776326"/>
              <a:gd name="connsiteY47" fmla="*/ 1562100 h 3489325"/>
              <a:gd name="connsiteX48" fmla="*/ 135467 w 5776326"/>
              <a:gd name="connsiteY48" fmla="*/ 984250 h 3489325"/>
              <a:gd name="connsiteX49" fmla="*/ 402167 w 5776326"/>
              <a:gd name="connsiteY49" fmla="*/ 577850 h 3489325"/>
              <a:gd name="connsiteX50" fmla="*/ 662517 w 5776326"/>
              <a:gd name="connsiteY50" fmla="*/ 247650 h 3489325"/>
              <a:gd name="connsiteX51" fmla="*/ 1094317 w 5776326"/>
              <a:gd name="connsiteY51" fmla="*/ 38100 h 3489325"/>
              <a:gd name="connsiteX52" fmla="*/ 1253067 w 5776326"/>
              <a:gd name="connsiteY52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19667 w 5776326"/>
              <a:gd name="connsiteY12" fmla="*/ 1555750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4990430 w 5776326"/>
              <a:gd name="connsiteY30" fmla="*/ 1572955 h 3489325"/>
              <a:gd name="connsiteX31" fmla="*/ 5421957 w 5776326"/>
              <a:gd name="connsiteY31" fmla="*/ 1548373 h 3489325"/>
              <a:gd name="connsiteX32" fmla="*/ 5733810 w 5776326"/>
              <a:gd name="connsiteY32" fmla="*/ 1758865 h 3489325"/>
              <a:gd name="connsiteX33" fmla="*/ 5677054 w 5776326"/>
              <a:gd name="connsiteY33" fmla="*/ 2449513 h 3489325"/>
              <a:gd name="connsiteX34" fmla="*/ 5536143 w 5776326"/>
              <a:gd name="connsiteY34" fmla="*/ 2770187 h 3489325"/>
              <a:gd name="connsiteX35" fmla="*/ 5290080 w 5776326"/>
              <a:gd name="connsiteY35" fmla="*/ 2879726 h 3489325"/>
              <a:gd name="connsiteX36" fmla="*/ 4898218 w 5776326"/>
              <a:gd name="connsiteY36" fmla="*/ 3015198 h 3489325"/>
              <a:gd name="connsiteX37" fmla="*/ 4355042 w 5776326"/>
              <a:gd name="connsiteY37" fmla="*/ 3184525 h 3489325"/>
              <a:gd name="connsiteX38" fmla="*/ 3862917 w 5776326"/>
              <a:gd name="connsiteY38" fmla="*/ 3321050 h 3489325"/>
              <a:gd name="connsiteX39" fmla="*/ 3405717 w 5776326"/>
              <a:gd name="connsiteY39" fmla="*/ 3403600 h 3489325"/>
              <a:gd name="connsiteX40" fmla="*/ 3012017 w 5776326"/>
              <a:gd name="connsiteY40" fmla="*/ 3467100 h 3489325"/>
              <a:gd name="connsiteX41" fmla="*/ 2618317 w 5776326"/>
              <a:gd name="connsiteY41" fmla="*/ 3467100 h 3489325"/>
              <a:gd name="connsiteX42" fmla="*/ 1862667 w 5776326"/>
              <a:gd name="connsiteY42" fmla="*/ 3473450 h 3489325"/>
              <a:gd name="connsiteX43" fmla="*/ 1386417 w 5776326"/>
              <a:gd name="connsiteY43" fmla="*/ 3371850 h 3489325"/>
              <a:gd name="connsiteX44" fmla="*/ 827617 w 5776326"/>
              <a:gd name="connsiteY44" fmla="*/ 3206750 h 3489325"/>
              <a:gd name="connsiteX45" fmla="*/ 433917 w 5776326"/>
              <a:gd name="connsiteY45" fmla="*/ 2857500 h 3489325"/>
              <a:gd name="connsiteX46" fmla="*/ 148167 w 5776326"/>
              <a:gd name="connsiteY46" fmla="*/ 2393950 h 3489325"/>
              <a:gd name="connsiteX47" fmla="*/ 2117 w 5776326"/>
              <a:gd name="connsiteY47" fmla="*/ 1562100 h 3489325"/>
              <a:gd name="connsiteX48" fmla="*/ 135467 w 5776326"/>
              <a:gd name="connsiteY48" fmla="*/ 984250 h 3489325"/>
              <a:gd name="connsiteX49" fmla="*/ 402167 w 5776326"/>
              <a:gd name="connsiteY49" fmla="*/ 577850 h 3489325"/>
              <a:gd name="connsiteX50" fmla="*/ 662517 w 5776326"/>
              <a:gd name="connsiteY50" fmla="*/ 247650 h 3489325"/>
              <a:gd name="connsiteX51" fmla="*/ 1094317 w 5776326"/>
              <a:gd name="connsiteY51" fmla="*/ 38100 h 3489325"/>
              <a:gd name="connsiteX52" fmla="*/ 1253067 w 5776326"/>
              <a:gd name="connsiteY52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72797 w 5776326"/>
              <a:gd name="connsiteY12" fmla="*/ 1542841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4990430 w 5776326"/>
              <a:gd name="connsiteY30" fmla="*/ 1572955 h 3489325"/>
              <a:gd name="connsiteX31" fmla="*/ 5421957 w 5776326"/>
              <a:gd name="connsiteY31" fmla="*/ 1548373 h 3489325"/>
              <a:gd name="connsiteX32" fmla="*/ 5733810 w 5776326"/>
              <a:gd name="connsiteY32" fmla="*/ 1758865 h 3489325"/>
              <a:gd name="connsiteX33" fmla="*/ 5677054 w 5776326"/>
              <a:gd name="connsiteY33" fmla="*/ 2449513 h 3489325"/>
              <a:gd name="connsiteX34" fmla="*/ 5536143 w 5776326"/>
              <a:gd name="connsiteY34" fmla="*/ 2770187 h 3489325"/>
              <a:gd name="connsiteX35" fmla="*/ 5290080 w 5776326"/>
              <a:gd name="connsiteY35" fmla="*/ 2879726 h 3489325"/>
              <a:gd name="connsiteX36" fmla="*/ 4898218 w 5776326"/>
              <a:gd name="connsiteY36" fmla="*/ 3015198 h 3489325"/>
              <a:gd name="connsiteX37" fmla="*/ 4355042 w 5776326"/>
              <a:gd name="connsiteY37" fmla="*/ 3184525 h 3489325"/>
              <a:gd name="connsiteX38" fmla="*/ 3862917 w 5776326"/>
              <a:gd name="connsiteY38" fmla="*/ 3321050 h 3489325"/>
              <a:gd name="connsiteX39" fmla="*/ 3405717 w 5776326"/>
              <a:gd name="connsiteY39" fmla="*/ 3403600 h 3489325"/>
              <a:gd name="connsiteX40" fmla="*/ 3012017 w 5776326"/>
              <a:gd name="connsiteY40" fmla="*/ 3467100 h 3489325"/>
              <a:gd name="connsiteX41" fmla="*/ 2618317 w 5776326"/>
              <a:gd name="connsiteY41" fmla="*/ 3467100 h 3489325"/>
              <a:gd name="connsiteX42" fmla="*/ 1862667 w 5776326"/>
              <a:gd name="connsiteY42" fmla="*/ 3473450 h 3489325"/>
              <a:gd name="connsiteX43" fmla="*/ 1386417 w 5776326"/>
              <a:gd name="connsiteY43" fmla="*/ 3371850 h 3489325"/>
              <a:gd name="connsiteX44" fmla="*/ 827617 w 5776326"/>
              <a:gd name="connsiteY44" fmla="*/ 3206750 h 3489325"/>
              <a:gd name="connsiteX45" fmla="*/ 433917 w 5776326"/>
              <a:gd name="connsiteY45" fmla="*/ 2857500 h 3489325"/>
              <a:gd name="connsiteX46" fmla="*/ 148167 w 5776326"/>
              <a:gd name="connsiteY46" fmla="*/ 2393950 h 3489325"/>
              <a:gd name="connsiteX47" fmla="*/ 2117 w 5776326"/>
              <a:gd name="connsiteY47" fmla="*/ 1562100 h 3489325"/>
              <a:gd name="connsiteX48" fmla="*/ 135467 w 5776326"/>
              <a:gd name="connsiteY48" fmla="*/ 984250 h 3489325"/>
              <a:gd name="connsiteX49" fmla="*/ 402167 w 5776326"/>
              <a:gd name="connsiteY49" fmla="*/ 577850 h 3489325"/>
              <a:gd name="connsiteX50" fmla="*/ 662517 w 5776326"/>
              <a:gd name="connsiteY50" fmla="*/ 247650 h 3489325"/>
              <a:gd name="connsiteX51" fmla="*/ 1094317 w 5776326"/>
              <a:gd name="connsiteY51" fmla="*/ 38100 h 3489325"/>
              <a:gd name="connsiteX52" fmla="*/ 1253067 w 5776326"/>
              <a:gd name="connsiteY52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72797 w 5776326"/>
              <a:gd name="connsiteY12" fmla="*/ 1542841 h 3489325"/>
              <a:gd name="connsiteX13" fmla="*/ 845753 w 5776326"/>
              <a:gd name="connsiteY13" fmla="*/ 1614849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4990430 w 5776326"/>
              <a:gd name="connsiteY30" fmla="*/ 1572955 h 3489325"/>
              <a:gd name="connsiteX31" fmla="*/ 5421957 w 5776326"/>
              <a:gd name="connsiteY31" fmla="*/ 1548373 h 3489325"/>
              <a:gd name="connsiteX32" fmla="*/ 5733810 w 5776326"/>
              <a:gd name="connsiteY32" fmla="*/ 1758865 h 3489325"/>
              <a:gd name="connsiteX33" fmla="*/ 5677054 w 5776326"/>
              <a:gd name="connsiteY33" fmla="*/ 2449513 h 3489325"/>
              <a:gd name="connsiteX34" fmla="*/ 5536143 w 5776326"/>
              <a:gd name="connsiteY34" fmla="*/ 2770187 h 3489325"/>
              <a:gd name="connsiteX35" fmla="*/ 5290080 w 5776326"/>
              <a:gd name="connsiteY35" fmla="*/ 2879726 h 3489325"/>
              <a:gd name="connsiteX36" fmla="*/ 4898218 w 5776326"/>
              <a:gd name="connsiteY36" fmla="*/ 3015198 h 3489325"/>
              <a:gd name="connsiteX37" fmla="*/ 4355042 w 5776326"/>
              <a:gd name="connsiteY37" fmla="*/ 3184525 h 3489325"/>
              <a:gd name="connsiteX38" fmla="*/ 3862917 w 5776326"/>
              <a:gd name="connsiteY38" fmla="*/ 3321050 h 3489325"/>
              <a:gd name="connsiteX39" fmla="*/ 3405717 w 5776326"/>
              <a:gd name="connsiteY39" fmla="*/ 3403600 h 3489325"/>
              <a:gd name="connsiteX40" fmla="*/ 3012017 w 5776326"/>
              <a:gd name="connsiteY40" fmla="*/ 3467100 h 3489325"/>
              <a:gd name="connsiteX41" fmla="*/ 2618317 w 5776326"/>
              <a:gd name="connsiteY41" fmla="*/ 3467100 h 3489325"/>
              <a:gd name="connsiteX42" fmla="*/ 1862667 w 5776326"/>
              <a:gd name="connsiteY42" fmla="*/ 3473450 h 3489325"/>
              <a:gd name="connsiteX43" fmla="*/ 1386417 w 5776326"/>
              <a:gd name="connsiteY43" fmla="*/ 3371850 h 3489325"/>
              <a:gd name="connsiteX44" fmla="*/ 827617 w 5776326"/>
              <a:gd name="connsiteY44" fmla="*/ 3206750 h 3489325"/>
              <a:gd name="connsiteX45" fmla="*/ 433917 w 5776326"/>
              <a:gd name="connsiteY45" fmla="*/ 2857500 h 3489325"/>
              <a:gd name="connsiteX46" fmla="*/ 148167 w 5776326"/>
              <a:gd name="connsiteY46" fmla="*/ 2393950 h 3489325"/>
              <a:gd name="connsiteX47" fmla="*/ 2117 w 5776326"/>
              <a:gd name="connsiteY47" fmla="*/ 1562100 h 3489325"/>
              <a:gd name="connsiteX48" fmla="*/ 135467 w 5776326"/>
              <a:gd name="connsiteY48" fmla="*/ 984250 h 3489325"/>
              <a:gd name="connsiteX49" fmla="*/ 402167 w 5776326"/>
              <a:gd name="connsiteY49" fmla="*/ 577850 h 3489325"/>
              <a:gd name="connsiteX50" fmla="*/ 662517 w 5776326"/>
              <a:gd name="connsiteY50" fmla="*/ 247650 h 3489325"/>
              <a:gd name="connsiteX51" fmla="*/ 1094317 w 5776326"/>
              <a:gd name="connsiteY51" fmla="*/ 38100 h 3489325"/>
              <a:gd name="connsiteX52" fmla="*/ 1253067 w 5776326"/>
              <a:gd name="connsiteY52" fmla="*/ 6350 h 3489325"/>
              <a:gd name="connsiteX0" fmla="*/ 1569600 w 6092859"/>
              <a:gd name="connsiteY0" fmla="*/ 6350 h 3489325"/>
              <a:gd name="connsiteX1" fmla="*/ 1575950 w 6092859"/>
              <a:gd name="connsiteY1" fmla="*/ 76200 h 3489325"/>
              <a:gd name="connsiteX2" fmla="*/ 1639450 w 6092859"/>
              <a:gd name="connsiteY2" fmla="*/ 215900 h 3489325"/>
              <a:gd name="connsiteX3" fmla="*/ 1601350 w 6092859"/>
              <a:gd name="connsiteY3" fmla="*/ 349250 h 3489325"/>
              <a:gd name="connsiteX4" fmla="*/ 1550550 w 6092859"/>
              <a:gd name="connsiteY4" fmla="*/ 457200 h 3489325"/>
              <a:gd name="connsiteX5" fmla="*/ 1455300 w 6092859"/>
              <a:gd name="connsiteY5" fmla="*/ 539750 h 3489325"/>
              <a:gd name="connsiteX6" fmla="*/ 1283850 w 6092859"/>
              <a:gd name="connsiteY6" fmla="*/ 711200 h 3489325"/>
              <a:gd name="connsiteX7" fmla="*/ 1252100 w 6092859"/>
              <a:gd name="connsiteY7" fmla="*/ 825500 h 3489325"/>
              <a:gd name="connsiteX8" fmla="*/ 1296550 w 6092859"/>
              <a:gd name="connsiteY8" fmla="*/ 1016000 h 3489325"/>
              <a:gd name="connsiteX9" fmla="*/ 1264800 w 6092859"/>
              <a:gd name="connsiteY9" fmla="*/ 1200150 h 3489325"/>
              <a:gd name="connsiteX10" fmla="*/ 1194950 w 6092859"/>
              <a:gd name="connsiteY10" fmla="*/ 1308100 h 3489325"/>
              <a:gd name="connsiteX11" fmla="*/ 1099700 w 6092859"/>
              <a:gd name="connsiteY11" fmla="*/ 1371600 h 3489325"/>
              <a:gd name="connsiteX12" fmla="*/ 1089330 w 6092859"/>
              <a:gd name="connsiteY12" fmla="*/ 1542841 h 3489325"/>
              <a:gd name="connsiteX13" fmla="*/ 1162286 w 6092859"/>
              <a:gd name="connsiteY13" fmla="*/ 1614849 h 3489325"/>
              <a:gd name="connsiteX14" fmla="*/ 1454110 w 6092859"/>
              <a:gd name="connsiteY14" fmla="*/ 1542841 h 3489325"/>
              <a:gd name="connsiteX15" fmla="*/ 1672978 w 6092859"/>
              <a:gd name="connsiteY15" fmla="*/ 1542841 h 3489325"/>
              <a:gd name="connsiteX16" fmla="*/ 2080566 w 6092859"/>
              <a:gd name="connsiteY16" fmla="*/ 1519237 h 3489325"/>
              <a:gd name="connsiteX17" fmla="*/ 2198111 w 6092859"/>
              <a:gd name="connsiteY17" fmla="*/ 1454472 h 3489325"/>
              <a:gd name="connsiteX18" fmla="*/ 2348853 w 6092859"/>
              <a:gd name="connsiteY18" fmla="*/ 1447799 h 3489325"/>
              <a:gd name="connsiteX19" fmla="*/ 2605814 w 6092859"/>
              <a:gd name="connsiteY19" fmla="*/ 1537469 h 3489325"/>
              <a:gd name="connsiteX20" fmla="*/ 2800681 w 6092859"/>
              <a:gd name="connsiteY20" fmla="*/ 1475075 h 3489325"/>
              <a:gd name="connsiteX21" fmla="*/ 2959666 w 6092859"/>
              <a:gd name="connsiteY21" fmla="*/ 1500169 h 3489325"/>
              <a:gd name="connsiteX22" fmla="*/ 3147861 w 6092859"/>
              <a:gd name="connsiteY22" fmla="*/ 1423046 h 3489325"/>
              <a:gd name="connsiteX23" fmla="*/ 3345407 w 6092859"/>
              <a:gd name="connsiteY23" fmla="*/ 1380431 h 3489325"/>
              <a:gd name="connsiteX24" fmla="*/ 3532689 w 6092859"/>
              <a:gd name="connsiteY24" fmla="*/ 1406848 h 3489325"/>
              <a:gd name="connsiteX25" fmla="*/ 3721900 w 6092859"/>
              <a:gd name="connsiteY25" fmla="*/ 1460252 h 3489325"/>
              <a:gd name="connsiteX26" fmla="*/ 4242018 w 6092859"/>
              <a:gd name="connsiteY26" fmla="*/ 1384574 h 3489325"/>
              <a:gd name="connsiteX27" fmla="*/ 4483321 w 6092859"/>
              <a:gd name="connsiteY27" fmla="*/ 1469207 h 3489325"/>
              <a:gd name="connsiteX28" fmla="*/ 4708349 w 6092859"/>
              <a:gd name="connsiteY28" fmla="*/ 1433711 h 3489325"/>
              <a:gd name="connsiteX29" fmla="*/ 5053538 w 6092859"/>
              <a:gd name="connsiteY29" fmla="*/ 1539617 h 3489325"/>
              <a:gd name="connsiteX30" fmla="*/ 5306963 w 6092859"/>
              <a:gd name="connsiteY30" fmla="*/ 1572955 h 3489325"/>
              <a:gd name="connsiteX31" fmla="*/ 5738490 w 6092859"/>
              <a:gd name="connsiteY31" fmla="*/ 1548373 h 3489325"/>
              <a:gd name="connsiteX32" fmla="*/ 6050343 w 6092859"/>
              <a:gd name="connsiteY32" fmla="*/ 1758865 h 3489325"/>
              <a:gd name="connsiteX33" fmla="*/ 5993587 w 6092859"/>
              <a:gd name="connsiteY33" fmla="*/ 2449513 h 3489325"/>
              <a:gd name="connsiteX34" fmla="*/ 5852676 w 6092859"/>
              <a:gd name="connsiteY34" fmla="*/ 2770187 h 3489325"/>
              <a:gd name="connsiteX35" fmla="*/ 5606613 w 6092859"/>
              <a:gd name="connsiteY35" fmla="*/ 2879726 h 3489325"/>
              <a:gd name="connsiteX36" fmla="*/ 5214751 w 6092859"/>
              <a:gd name="connsiteY36" fmla="*/ 3015198 h 3489325"/>
              <a:gd name="connsiteX37" fmla="*/ 4671575 w 6092859"/>
              <a:gd name="connsiteY37" fmla="*/ 3184525 h 3489325"/>
              <a:gd name="connsiteX38" fmla="*/ 4179450 w 6092859"/>
              <a:gd name="connsiteY38" fmla="*/ 3321050 h 3489325"/>
              <a:gd name="connsiteX39" fmla="*/ 3722250 w 6092859"/>
              <a:gd name="connsiteY39" fmla="*/ 3403600 h 3489325"/>
              <a:gd name="connsiteX40" fmla="*/ 3328550 w 6092859"/>
              <a:gd name="connsiteY40" fmla="*/ 3467100 h 3489325"/>
              <a:gd name="connsiteX41" fmla="*/ 2934850 w 6092859"/>
              <a:gd name="connsiteY41" fmla="*/ 3467100 h 3489325"/>
              <a:gd name="connsiteX42" fmla="*/ 2179200 w 6092859"/>
              <a:gd name="connsiteY42" fmla="*/ 3473450 h 3489325"/>
              <a:gd name="connsiteX43" fmla="*/ 1702950 w 6092859"/>
              <a:gd name="connsiteY43" fmla="*/ 3371850 h 3489325"/>
              <a:gd name="connsiteX44" fmla="*/ 1144150 w 6092859"/>
              <a:gd name="connsiteY44" fmla="*/ 3206750 h 3489325"/>
              <a:gd name="connsiteX45" fmla="*/ 750450 w 6092859"/>
              <a:gd name="connsiteY45" fmla="*/ 2857500 h 3489325"/>
              <a:gd name="connsiteX46" fmla="*/ 464700 w 6092859"/>
              <a:gd name="connsiteY46" fmla="*/ 2393950 h 3489325"/>
              <a:gd name="connsiteX47" fmla="*/ 2117 w 6092859"/>
              <a:gd name="connsiteY47" fmla="*/ 1676400 h 3489325"/>
              <a:gd name="connsiteX48" fmla="*/ 452000 w 6092859"/>
              <a:gd name="connsiteY48" fmla="*/ 984250 h 3489325"/>
              <a:gd name="connsiteX49" fmla="*/ 718700 w 6092859"/>
              <a:gd name="connsiteY49" fmla="*/ 577850 h 3489325"/>
              <a:gd name="connsiteX50" fmla="*/ 979050 w 6092859"/>
              <a:gd name="connsiteY50" fmla="*/ 247650 h 3489325"/>
              <a:gd name="connsiteX51" fmla="*/ 1410850 w 6092859"/>
              <a:gd name="connsiteY51" fmla="*/ 38100 h 3489325"/>
              <a:gd name="connsiteX52" fmla="*/ 1569600 w 6092859"/>
              <a:gd name="connsiteY52" fmla="*/ 6350 h 3489325"/>
              <a:gd name="connsiteX0" fmla="*/ 2283477 w 6806736"/>
              <a:gd name="connsiteY0" fmla="*/ 6350 h 3489325"/>
              <a:gd name="connsiteX1" fmla="*/ 2289827 w 6806736"/>
              <a:gd name="connsiteY1" fmla="*/ 76200 h 3489325"/>
              <a:gd name="connsiteX2" fmla="*/ 2353327 w 6806736"/>
              <a:gd name="connsiteY2" fmla="*/ 215900 h 3489325"/>
              <a:gd name="connsiteX3" fmla="*/ 2315227 w 6806736"/>
              <a:gd name="connsiteY3" fmla="*/ 349250 h 3489325"/>
              <a:gd name="connsiteX4" fmla="*/ 2264427 w 6806736"/>
              <a:gd name="connsiteY4" fmla="*/ 457200 h 3489325"/>
              <a:gd name="connsiteX5" fmla="*/ 2169177 w 6806736"/>
              <a:gd name="connsiteY5" fmla="*/ 539750 h 3489325"/>
              <a:gd name="connsiteX6" fmla="*/ 1997727 w 6806736"/>
              <a:gd name="connsiteY6" fmla="*/ 711200 h 3489325"/>
              <a:gd name="connsiteX7" fmla="*/ 1965977 w 6806736"/>
              <a:gd name="connsiteY7" fmla="*/ 825500 h 3489325"/>
              <a:gd name="connsiteX8" fmla="*/ 2010427 w 6806736"/>
              <a:gd name="connsiteY8" fmla="*/ 1016000 h 3489325"/>
              <a:gd name="connsiteX9" fmla="*/ 1978677 w 6806736"/>
              <a:gd name="connsiteY9" fmla="*/ 1200150 h 3489325"/>
              <a:gd name="connsiteX10" fmla="*/ 1908827 w 6806736"/>
              <a:gd name="connsiteY10" fmla="*/ 1308100 h 3489325"/>
              <a:gd name="connsiteX11" fmla="*/ 1813577 w 6806736"/>
              <a:gd name="connsiteY11" fmla="*/ 1371600 h 3489325"/>
              <a:gd name="connsiteX12" fmla="*/ 1803207 w 6806736"/>
              <a:gd name="connsiteY12" fmla="*/ 1542841 h 3489325"/>
              <a:gd name="connsiteX13" fmla="*/ 1876163 w 6806736"/>
              <a:gd name="connsiteY13" fmla="*/ 1614849 h 3489325"/>
              <a:gd name="connsiteX14" fmla="*/ 2167987 w 6806736"/>
              <a:gd name="connsiteY14" fmla="*/ 1542841 h 3489325"/>
              <a:gd name="connsiteX15" fmla="*/ 2386855 w 6806736"/>
              <a:gd name="connsiteY15" fmla="*/ 1542841 h 3489325"/>
              <a:gd name="connsiteX16" fmla="*/ 2794443 w 6806736"/>
              <a:gd name="connsiteY16" fmla="*/ 1519237 h 3489325"/>
              <a:gd name="connsiteX17" fmla="*/ 2911988 w 6806736"/>
              <a:gd name="connsiteY17" fmla="*/ 1454472 h 3489325"/>
              <a:gd name="connsiteX18" fmla="*/ 3062730 w 6806736"/>
              <a:gd name="connsiteY18" fmla="*/ 1447799 h 3489325"/>
              <a:gd name="connsiteX19" fmla="*/ 3319691 w 6806736"/>
              <a:gd name="connsiteY19" fmla="*/ 1537469 h 3489325"/>
              <a:gd name="connsiteX20" fmla="*/ 3514558 w 6806736"/>
              <a:gd name="connsiteY20" fmla="*/ 1475075 h 3489325"/>
              <a:gd name="connsiteX21" fmla="*/ 3673543 w 6806736"/>
              <a:gd name="connsiteY21" fmla="*/ 1500169 h 3489325"/>
              <a:gd name="connsiteX22" fmla="*/ 3861738 w 6806736"/>
              <a:gd name="connsiteY22" fmla="*/ 1423046 h 3489325"/>
              <a:gd name="connsiteX23" fmla="*/ 4059284 w 6806736"/>
              <a:gd name="connsiteY23" fmla="*/ 1380431 h 3489325"/>
              <a:gd name="connsiteX24" fmla="*/ 4246566 w 6806736"/>
              <a:gd name="connsiteY24" fmla="*/ 1406848 h 3489325"/>
              <a:gd name="connsiteX25" fmla="*/ 4435777 w 6806736"/>
              <a:gd name="connsiteY25" fmla="*/ 1460252 h 3489325"/>
              <a:gd name="connsiteX26" fmla="*/ 4955895 w 6806736"/>
              <a:gd name="connsiteY26" fmla="*/ 1384574 h 3489325"/>
              <a:gd name="connsiteX27" fmla="*/ 5197198 w 6806736"/>
              <a:gd name="connsiteY27" fmla="*/ 1469207 h 3489325"/>
              <a:gd name="connsiteX28" fmla="*/ 5422226 w 6806736"/>
              <a:gd name="connsiteY28" fmla="*/ 1433711 h 3489325"/>
              <a:gd name="connsiteX29" fmla="*/ 5767415 w 6806736"/>
              <a:gd name="connsiteY29" fmla="*/ 1539617 h 3489325"/>
              <a:gd name="connsiteX30" fmla="*/ 6020840 w 6806736"/>
              <a:gd name="connsiteY30" fmla="*/ 1572955 h 3489325"/>
              <a:gd name="connsiteX31" fmla="*/ 6452367 w 6806736"/>
              <a:gd name="connsiteY31" fmla="*/ 1548373 h 3489325"/>
              <a:gd name="connsiteX32" fmla="*/ 6764220 w 6806736"/>
              <a:gd name="connsiteY32" fmla="*/ 1758865 h 3489325"/>
              <a:gd name="connsiteX33" fmla="*/ 6707464 w 6806736"/>
              <a:gd name="connsiteY33" fmla="*/ 2449513 h 3489325"/>
              <a:gd name="connsiteX34" fmla="*/ 6566553 w 6806736"/>
              <a:gd name="connsiteY34" fmla="*/ 2770187 h 3489325"/>
              <a:gd name="connsiteX35" fmla="*/ 6320490 w 6806736"/>
              <a:gd name="connsiteY35" fmla="*/ 2879726 h 3489325"/>
              <a:gd name="connsiteX36" fmla="*/ 5928628 w 6806736"/>
              <a:gd name="connsiteY36" fmla="*/ 3015198 h 3489325"/>
              <a:gd name="connsiteX37" fmla="*/ 5385452 w 6806736"/>
              <a:gd name="connsiteY37" fmla="*/ 3184525 h 3489325"/>
              <a:gd name="connsiteX38" fmla="*/ 4893327 w 6806736"/>
              <a:gd name="connsiteY38" fmla="*/ 3321050 h 3489325"/>
              <a:gd name="connsiteX39" fmla="*/ 4436127 w 6806736"/>
              <a:gd name="connsiteY39" fmla="*/ 3403600 h 3489325"/>
              <a:gd name="connsiteX40" fmla="*/ 4042427 w 6806736"/>
              <a:gd name="connsiteY40" fmla="*/ 3467100 h 3489325"/>
              <a:gd name="connsiteX41" fmla="*/ 3648727 w 6806736"/>
              <a:gd name="connsiteY41" fmla="*/ 3467100 h 3489325"/>
              <a:gd name="connsiteX42" fmla="*/ 2893077 w 6806736"/>
              <a:gd name="connsiteY42" fmla="*/ 3473450 h 3489325"/>
              <a:gd name="connsiteX43" fmla="*/ 2416827 w 6806736"/>
              <a:gd name="connsiteY43" fmla="*/ 3371850 h 3489325"/>
              <a:gd name="connsiteX44" fmla="*/ 1858027 w 6806736"/>
              <a:gd name="connsiteY44" fmla="*/ 3206750 h 3489325"/>
              <a:gd name="connsiteX45" fmla="*/ 1464327 w 6806736"/>
              <a:gd name="connsiteY45" fmla="*/ 2857500 h 3489325"/>
              <a:gd name="connsiteX46" fmla="*/ 124722 w 6806736"/>
              <a:gd name="connsiteY46" fmla="*/ 3064148 h 3489325"/>
              <a:gd name="connsiteX47" fmla="*/ 715994 w 6806736"/>
              <a:gd name="connsiteY47" fmla="*/ 1676400 h 3489325"/>
              <a:gd name="connsiteX48" fmla="*/ 1165877 w 6806736"/>
              <a:gd name="connsiteY48" fmla="*/ 984250 h 3489325"/>
              <a:gd name="connsiteX49" fmla="*/ 1432577 w 6806736"/>
              <a:gd name="connsiteY49" fmla="*/ 577850 h 3489325"/>
              <a:gd name="connsiteX50" fmla="*/ 1692927 w 6806736"/>
              <a:gd name="connsiteY50" fmla="*/ 247650 h 3489325"/>
              <a:gd name="connsiteX51" fmla="*/ 2124727 w 6806736"/>
              <a:gd name="connsiteY51" fmla="*/ 38100 h 3489325"/>
              <a:gd name="connsiteX52" fmla="*/ 2283477 w 6806736"/>
              <a:gd name="connsiteY52" fmla="*/ 6350 h 3489325"/>
              <a:gd name="connsiteX0" fmla="*/ 2194303 w 6717562"/>
              <a:gd name="connsiteY0" fmla="*/ 6350 h 3489325"/>
              <a:gd name="connsiteX1" fmla="*/ 2200653 w 6717562"/>
              <a:gd name="connsiteY1" fmla="*/ 76200 h 3489325"/>
              <a:gd name="connsiteX2" fmla="*/ 2264153 w 6717562"/>
              <a:gd name="connsiteY2" fmla="*/ 215900 h 3489325"/>
              <a:gd name="connsiteX3" fmla="*/ 2226053 w 6717562"/>
              <a:gd name="connsiteY3" fmla="*/ 349250 h 3489325"/>
              <a:gd name="connsiteX4" fmla="*/ 2175253 w 6717562"/>
              <a:gd name="connsiteY4" fmla="*/ 457200 h 3489325"/>
              <a:gd name="connsiteX5" fmla="*/ 2080003 w 6717562"/>
              <a:gd name="connsiteY5" fmla="*/ 539750 h 3489325"/>
              <a:gd name="connsiteX6" fmla="*/ 1908553 w 6717562"/>
              <a:gd name="connsiteY6" fmla="*/ 711200 h 3489325"/>
              <a:gd name="connsiteX7" fmla="*/ 1876803 w 6717562"/>
              <a:gd name="connsiteY7" fmla="*/ 825500 h 3489325"/>
              <a:gd name="connsiteX8" fmla="*/ 1921253 w 6717562"/>
              <a:gd name="connsiteY8" fmla="*/ 1016000 h 3489325"/>
              <a:gd name="connsiteX9" fmla="*/ 1889503 w 6717562"/>
              <a:gd name="connsiteY9" fmla="*/ 1200150 h 3489325"/>
              <a:gd name="connsiteX10" fmla="*/ 1819653 w 6717562"/>
              <a:gd name="connsiteY10" fmla="*/ 1308100 h 3489325"/>
              <a:gd name="connsiteX11" fmla="*/ 1724403 w 6717562"/>
              <a:gd name="connsiteY11" fmla="*/ 1371600 h 3489325"/>
              <a:gd name="connsiteX12" fmla="*/ 1714033 w 6717562"/>
              <a:gd name="connsiteY12" fmla="*/ 1542841 h 3489325"/>
              <a:gd name="connsiteX13" fmla="*/ 1786989 w 6717562"/>
              <a:gd name="connsiteY13" fmla="*/ 1614849 h 3489325"/>
              <a:gd name="connsiteX14" fmla="*/ 2078813 w 6717562"/>
              <a:gd name="connsiteY14" fmla="*/ 1542841 h 3489325"/>
              <a:gd name="connsiteX15" fmla="*/ 2297681 w 6717562"/>
              <a:gd name="connsiteY15" fmla="*/ 1542841 h 3489325"/>
              <a:gd name="connsiteX16" fmla="*/ 2705269 w 6717562"/>
              <a:gd name="connsiteY16" fmla="*/ 1519237 h 3489325"/>
              <a:gd name="connsiteX17" fmla="*/ 2822814 w 6717562"/>
              <a:gd name="connsiteY17" fmla="*/ 1454472 h 3489325"/>
              <a:gd name="connsiteX18" fmla="*/ 2973556 w 6717562"/>
              <a:gd name="connsiteY18" fmla="*/ 1447799 h 3489325"/>
              <a:gd name="connsiteX19" fmla="*/ 3230517 w 6717562"/>
              <a:gd name="connsiteY19" fmla="*/ 1537469 h 3489325"/>
              <a:gd name="connsiteX20" fmla="*/ 3425384 w 6717562"/>
              <a:gd name="connsiteY20" fmla="*/ 1475075 h 3489325"/>
              <a:gd name="connsiteX21" fmla="*/ 3584369 w 6717562"/>
              <a:gd name="connsiteY21" fmla="*/ 1500169 h 3489325"/>
              <a:gd name="connsiteX22" fmla="*/ 3772564 w 6717562"/>
              <a:gd name="connsiteY22" fmla="*/ 1423046 h 3489325"/>
              <a:gd name="connsiteX23" fmla="*/ 3970110 w 6717562"/>
              <a:gd name="connsiteY23" fmla="*/ 1380431 h 3489325"/>
              <a:gd name="connsiteX24" fmla="*/ 4157392 w 6717562"/>
              <a:gd name="connsiteY24" fmla="*/ 1406848 h 3489325"/>
              <a:gd name="connsiteX25" fmla="*/ 4346603 w 6717562"/>
              <a:gd name="connsiteY25" fmla="*/ 1460252 h 3489325"/>
              <a:gd name="connsiteX26" fmla="*/ 4866721 w 6717562"/>
              <a:gd name="connsiteY26" fmla="*/ 1384574 h 3489325"/>
              <a:gd name="connsiteX27" fmla="*/ 5108024 w 6717562"/>
              <a:gd name="connsiteY27" fmla="*/ 1469207 h 3489325"/>
              <a:gd name="connsiteX28" fmla="*/ 5333052 w 6717562"/>
              <a:gd name="connsiteY28" fmla="*/ 1433711 h 3489325"/>
              <a:gd name="connsiteX29" fmla="*/ 5678241 w 6717562"/>
              <a:gd name="connsiteY29" fmla="*/ 1539617 h 3489325"/>
              <a:gd name="connsiteX30" fmla="*/ 5931666 w 6717562"/>
              <a:gd name="connsiteY30" fmla="*/ 1572955 h 3489325"/>
              <a:gd name="connsiteX31" fmla="*/ 6363193 w 6717562"/>
              <a:gd name="connsiteY31" fmla="*/ 1548373 h 3489325"/>
              <a:gd name="connsiteX32" fmla="*/ 6675046 w 6717562"/>
              <a:gd name="connsiteY32" fmla="*/ 1758865 h 3489325"/>
              <a:gd name="connsiteX33" fmla="*/ 6618290 w 6717562"/>
              <a:gd name="connsiteY33" fmla="*/ 2449513 h 3489325"/>
              <a:gd name="connsiteX34" fmla="*/ 6477379 w 6717562"/>
              <a:gd name="connsiteY34" fmla="*/ 2770187 h 3489325"/>
              <a:gd name="connsiteX35" fmla="*/ 6231316 w 6717562"/>
              <a:gd name="connsiteY35" fmla="*/ 2879726 h 3489325"/>
              <a:gd name="connsiteX36" fmla="*/ 5839454 w 6717562"/>
              <a:gd name="connsiteY36" fmla="*/ 3015198 h 3489325"/>
              <a:gd name="connsiteX37" fmla="*/ 5296278 w 6717562"/>
              <a:gd name="connsiteY37" fmla="*/ 3184525 h 3489325"/>
              <a:gd name="connsiteX38" fmla="*/ 4804153 w 6717562"/>
              <a:gd name="connsiteY38" fmla="*/ 3321050 h 3489325"/>
              <a:gd name="connsiteX39" fmla="*/ 4346953 w 6717562"/>
              <a:gd name="connsiteY39" fmla="*/ 3403600 h 3489325"/>
              <a:gd name="connsiteX40" fmla="*/ 3953253 w 6717562"/>
              <a:gd name="connsiteY40" fmla="*/ 3467100 h 3489325"/>
              <a:gd name="connsiteX41" fmla="*/ 3559553 w 6717562"/>
              <a:gd name="connsiteY41" fmla="*/ 3467100 h 3489325"/>
              <a:gd name="connsiteX42" fmla="*/ 2803903 w 6717562"/>
              <a:gd name="connsiteY42" fmla="*/ 3473450 h 3489325"/>
              <a:gd name="connsiteX43" fmla="*/ 2327653 w 6717562"/>
              <a:gd name="connsiteY43" fmla="*/ 3371850 h 3489325"/>
              <a:gd name="connsiteX44" fmla="*/ 1768853 w 6717562"/>
              <a:gd name="connsiteY44" fmla="*/ 3206750 h 3489325"/>
              <a:gd name="connsiteX45" fmla="*/ 840108 w 6717562"/>
              <a:gd name="connsiteY45" fmla="*/ 2912770 h 3489325"/>
              <a:gd name="connsiteX46" fmla="*/ 35548 w 6717562"/>
              <a:gd name="connsiteY46" fmla="*/ 3064148 h 3489325"/>
              <a:gd name="connsiteX47" fmla="*/ 626820 w 6717562"/>
              <a:gd name="connsiteY47" fmla="*/ 1676400 h 3489325"/>
              <a:gd name="connsiteX48" fmla="*/ 1076703 w 6717562"/>
              <a:gd name="connsiteY48" fmla="*/ 984250 h 3489325"/>
              <a:gd name="connsiteX49" fmla="*/ 1343403 w 6717562"/>
              <a:gd name="connsiteY49" fmla="*/ 577850 h 3489325"/>
              <a:gd name="connsiteX50" fmla="*/ 1603753 w 6717562"/>
              <a:gd name="connsiteY50" fmla="*/ 247650 h 3489325"/>
              <a:gd name="connsiteX51" fmla="*/ 2035553 w 6717562"/>
              <a:gd name="connsiteY51" fmla="*/ 38100 h 3489325"/>
              <a:gd name="connsiteX52" fmla="*/ 2194303 w 6717562"/>
              <a:gd name="connsiteY52" fmla="*/ 6350 h 3489325"/>
              <a:gd name="connsiteX0" fmla="*/ 2194303 w 6717562"/>
              <a:gd name="connsiteY0" fmla="*/ 6350 h 3549993"/>
              <a:gd name="connsiteX1" fmla="*/ 2200653 w 6717562"/>
              <a:gd name="connsiteY1" fmla="*/ 76200 h 3549993"/>
              <a:gd name="connsiteX2" fmla="*/ 2264153 w 6717562"/>
              <a:gd name="connsiteY2" fmla="*/ 215900 h 3549993"/>
              <a:gd name="connsiteX3" fmla="*/ 2226053 w 6717562"/>
              <a:gd name="connsiteY3" fmla="*/ 349250 h 3549993"/>
              <a:gd name="connsiteX4" fmla="*/ 2175253 w 6717562"/>
              <a:gd name="connsiteY4" fmla="*/ 457200 h 3549993"/>
              <a:gd name="connsiteX5" fmla="*/ 2080003 w 6717562"/>
              <a:gd name="connsiteY5" fmla="*/ 539750 h 3549993"/>
              <a:gd name="connsiteX6" fmla="*/ 1908553 w 6717562"/>
              <a:gd name="connsiteY6" fmla="*/ 711200 h 3549993"/>
              <a:gd name="connsiteX7" fmla="*/ 1876803 w 6717562"/>
              <a:gd name="connsiteY7" fmla="*/ 825500 h 3549993"/>
              <a:gd name="connsiteX8" fmla="*/ 1921253 w 6717562"/>
              <a:gd name="connsiteY8" fmla="*/ 1016000 h 3549993"/>
              <a:gd name="connsiteX9" fmla="*/ 1889503 w 6717562"/>
              <a:gd name="connsiteY9" fmla="*/ 1200150 h 3549993"/>
              <a:gd name="connsiteX10" fmla="*/ 1819653 w 6717562"/>
              <a:gd name="connsiteY10" fmla="*/ 1308100 h 3549993"/>
              <a:gd name="connsiteX11" fmla="*/ 1724403 w 6717562"/>
              <a:gd name="connsiteY11" fmla="*/ 1371600 h 3549993"/>
              <a:gd name="connsiteX12" fmla="*/ 1714033 w 6717562"/>
              <a:gd name="connsiteY12" fmla="*/ 1542841 h 3549993"/>
              <a:gd name="connsiteX13" fmla="*/ 1786989 w 6717562"/>
              <a:gd name="connsiteY13" fmla="*/ 1614849 h 3549993"/>
              <a:gd name="connsiteX14" fmla="*/ 2078813 w 6717562"/>
              <a:gd name="connsiteY14" fmla="*/ 1542841 h 3549993"/>
              <a:gd name="connsiteX15" fmla="*/ 2297681 w 6717562"/>
              <a:gd name="connsiteY15" fmla="*/ 1542841 h 3549993"/>
              <a:gd name="connsiteX16" fmla="*/ 2705269 w 6717562"/>
              <a:gd name="connsiteY16" fmla="*/ 1519237 h 3549993"/>
              <a:gd name="connsiteX17" fmla="*/ 2822814 w 6717562"/>
              <a:gd name="connsiteY17" fmla="*/ 1454472 h 3549993"/>
              <a:gd name="connsiteX18" fmla="*/ 2973556 w 6717562"/>
              <a:gd name="connsiteY18" fmla="*/ 1447799 h 3549993"/>
              <a:gd name="connsiteX19" fmla="*/ 3230517 w 6717562"/>
              <a:gd name="connsiteY19" fmla="*/ 1537469 h 3549993"/>
              <a:gd name="connsiteX20" fmla="*/ 3425384 w 6717562"/>
              <a:gd name="connsiteY20" fmla="*/ 1475075 h 3549993"/>
              <a:gd name="connsiteX21" fmla="*/ 3584369 w 6717562"/>
              <a:gd name="connsiteY21" fmla="*/ 1500169 h 3549993"/>
              <a:gd name="connsiteX22" fmla="*/ 3772564 w 6717562"/>
              <a:gd name="connsiteY22" fmla="*/ 1423046 h 3549993"/>
              <a:gd name="connsiteX23" fmla="*/ 3970110 w 6717562"/>
              <a:gd name="connsiteY23" fmla="*/ 1380431 h 3549993"/>
              <a:gd name="connsiteX24" fmla="*/ 4157392 w 6717562"/>
              <a:gd name="connsiteY24" fmla="*/ 1406848 h 3549993"/>
              <a:gd name="connsiteX25" fmla="*/ 4346603 w 6717562"/>
              <a:gd name="connsiteY25" fmla="*/ 1460252 h 3549993"/>
              <a:gd name="connsiteX26" fmla="*/ 4866721 w 6717562"/>
              <a:gd name="connsiteY26" fmla="*/ 1384574 h 3549993"/>
              <a:gd name="connsiteX27" fmla="*/ 5108024 w 6717562"/>
              <a:gd name="connsiteY27" fmla="*/ 1469207 h 3549993"/>
              <a:gd name="connsiteX28" fmla="*/ 5333052 w 6717562"/>
              <a:gd name="connsiteY28" fmla="*/ 1433711 h 3549993"/>
              <a:gd name="connsiteX29" fmla="*/ 5678241 w 6717562"/>
              <a:gd name="connsiteY29" fmla="*/ 1539617 h 3549993"/>
              <a:gd name="connsiteX30" fmla="*/ 5931666 w 6717562"/>
              <a:gd name="connsiteY30" fmla="*/ 1572955 h 3549993"/>
              <a:gd name="connsiteX31" fmla="*/ 6363193 w 6717562"/>
              <a:gd name="connsiteY31" fmla="*/ 1548373 h 3549993"/>
              <a:gd name="connsiteX32" fmla="*/ 6675046 w 6717562"/>
              <a:gd name="connsiteY32" fmla="*/ 1758865 h 3549993"/>
              <a:gd name="connsiteX33" fmla="*/ 6618290 w 6717562"/>
              <a:gd name="connsiteY33" fmla="*/ 2449513 h 3549993"/>
              <a:gd name="connsiteX34" fmla="*/ 6477379 w 6717562"/>
              <a:gd name="connsiteY34" fmla="*/ 2770187 h 3549993"/>
              <a:gd name="connsiteX35" fmla="*/ 6231316 w 6717562"/>
              <a:gd name="connsiteY35" fmla="*/ 2879726 h 3549993"/>
              <a:gd name="connsiteX36" fmla="*/ 5839454 w 6717562"/>
              <a:gd name="connsiteY36" fmla="*/ 3015198 h 3549993"/>
              <a:gd name="connsiteX37" fmla="*/ 5296278 w 6717562"/>
              <a:gd name="connsiteY37" fmla="*/ 3184525 h 3549993"/>
              <a:gd name="connsiteX38" fmla="*/ 4804153 w 6717562"/>
              <a:gd name="connsiteY38" fmla="*/ 3321050 h 3549993"/>
              <a:gd name="connsiteX39" fmla="*/ 4346953 w 6717562"/>
              <a:gd name="connsiteY39" fmla="*/ 3403600 h 3549993"/>
              <a:gd name="connsiteX40" fmla="*/ 3953253 w 6717562"/>
              <a:gd name="connsiteY40" fmla="*/ 3467100 h 3549993"/>
              <a:gd name="connsiteX41" fmla="*/ 3559553 w 6717562"/>
              <a:gd name="connsiteY41" fmla="*/ 3467100 h 3549993"/>
              <a:gd name="connsiteX42" fmla="*/ 2803903 w 6717562"/>
              <a:gd name="connsiteY42" fmla="*/ 3473450 h 3549993"/>
              <a:gd name="connsiteX43" fmla="*/ 2327653 w 6717562"/>
              <a:gd name="connsiteY43" fmla="*/ 3371850 h 3549993"/>
              <a:gd name="connsiteX44" fmla="*/ 1591266 w 6717562"/>
              <a:gd name="connsiteY44" fmla="*/ 3473480 h 3549993"/>
              <a:gd name="connsiteX45" fmla="*/ 840108 w 6717562"/>
              <a:gd name="connsiteY45" fmla="*/ 2912770 h 3549993"/>
              <a:gd name="connsiteX46" fmla="*/ 35548 w 6717562"/>
              <a:gd name="connsiteY46" fmla="*/ 3064148 h 3549993"/>
              <a:gd name="connsiteX47" fmla="*/ 626820 w 6717562"/>
              <a:gd name="connsiteY47" fmla="*/ 1676400 h 3549993"/>
              <a:gd name="connsiteX48" fmla="*/ 1076703 w 6717562"/>
              <a:gd name="connsiteY48" fmla="*/ 984250 h 3549993"/>
              <a:gd name="connsiteX49" fmla="*/ 1343403 w 6717562"/>
              <a:gd name="connsiteY49" fmla="*/ 577850 h 3549993"/>
              <a:gd name="connsiteX50" fmla="*/ 1603753 w 6717562"/>
              <a:gd name="connsiteY50" fmla="*/ 247650 h 3549993"/>
              <a:gd name="connsiteX51" fmla="*/ 2035553 w 6717562"/>
              <a:gd name="connsiteY51" fmla="*/ 38100 h 3549993"/>
              <a:gd name="connsiteX52" fmla="*/ 2194303 w 6717562"/>
              <a:gd name="connsiteY52" fmla="*/ 6350 h 3549993"/>
              <a:gd name="connsiteX0" fmla="*/ 2194303 w 6717562"/>
              <a:gd name="connsiteY0" fmla="*/ 6350 h 3642991"/>
              <a:gd name="connsiteX1" fmla="*/ 2200653 w 6717562"/>
              <a:gd name="connsiteY1" fmla="*/ 76200 h 3642991"/>
              <a:gd name="connsiteX2" fmla="*/ 2264153 w 6717562"/>
              <a:gd name="connsiteY2" fmla="*/ 215900 h 3642991"/>
              <a:gd name="connsiteX3" fmla="*/ 2226053 w 6717562"/>
              <a:gd name="connsiteY3" fmla="*/ 349250 h 3642991"/>
              <a:gd name="connsiteX4" fmla="*/ 2175253 w 6717562"/>
              <a:gd name="connsiteY4" fmla="*/ 457200 h 3642991"/>
              <a:gd name="connsiteX5" fmla="*/ 2080003 w 6717562"/>
              <a:gd name="connsiteY5" fmla="*/ 539750 h 3642991"/>
              <a:gd name="connsiteX6" fmla="*/ 1908553 w 6717562"/>
              <a:gd name="connsiteY6" fmla="*/ 711200 h 3642991"/>
              <a:gd name="connsiteX7" fmla="*/ 1876803 w 6717562"/>
              <a:gd name="connsiteY7" fmla="*/ 825500 h 3642991"/>
              <a:gd name="connsiteX8" fmla="*/ 1921253 w 6717562"/>
              <a:gd name="connsiteY8" fmla="*/ 1016000 h 3642991"/>
              <a:gd name="connsiteX9" fmla="*/ 1889503 w 6717562"/>
              <a:gd name="connsiteY9" fmla="*/ 1200150 h 3642991"/>
              <a:gd name="connsiteX10" fmla="*/ 1819653 w 6717562"/>
              <a:gd name="connsiteY10" fmla="*/ 1308100 h 3642991"/>
              <a:gd name="connsiteX11" fmla="*/ 1724403 w 6717562"/>
              <a:gd name="connsiteY11" fmla="*/ 1371600 h 3642991"/>
              <a:gd name="connsiteX12" fmla="*/ 1714033 w 6717562"/>
              <a:gd name="connsiteY12" fmla="*/ 1542841 h 3642991"/>
              <a:gd name="connsiteX13" fmla="*/ 1786989 w 6717562"/>
              <a:gd name="connsiteY13" fmla="*/ 1614849 h 3642991"/>
              <a:gd name="connsiteX14" fmla="*/ 2078813 w 6717562"/>
              <a:gd name="connsiteY14" fmla="*/ 1542841 h 3642991"/>
              <a:gd name="connsiteX15" fmla="*/ 2297681 w 6717562"/>
              <a:gd name="connsiteY15" fmla="*/ 1542841 h 3642991"/>
              <a:gd name="connsiteX16" fmla="*/ 2705269 w 6717562"/>
              <a:gd name="connsiteY16" fmla="*/ 1519237 h 3642991"/>
              <a:gd name="connsiteX17" fmla="*/ 2822814 w 6717562"/>
              <a:gd name="connsiteY17" fmla="*/ 1454472 h 3642991"/>
              <a:gd name="connsiteX18" fmla="*/ 2973556 w 6717562"/>
              <a:gd name="connsiteY18" fmla="*/ 1447799 h 3642991"/>
              <a:gd name="connsiteX19" fmla="*/ 3230517 w 6717562"/>
              <a:gd name="connsiteY19" fmla="*/ 1537469 h 3642991"/>
              <a:gd name="connsiteX20" fmla="*/ 3425384 w 6717562"/>
              <a:gd name="connsiteY20" fmla="*/ 1475075 h 3642991"/>
              <a:gd name="connsiteX21" fmla="*/ 3584369 w 6717562"/>
              <a:gd name="connsiteY21" fmla="*/ 1500169 h 3642991"/>
              <a:gd name="connsiteX22" fmla="*/ 3772564 w 6717562"/>
              <a:gd name="connsiteY22" fmla="*/ 1423046 h 3642991"/>
              <a:gd name="connsiteX23" fmla="*/ 3970110 w 6717562"/>
              <a:gd name="connsiteY23" fmla="*/ 1380431 h 3642991"/>
              <a:gd name="connsiteX24" fmla="*/ 4157392 w 6717562"/>
              <a:gd name="connsiteY24" fmla="*/ 1406848 h 3642991"/>
              <a:gd name="connsiteX25" fmla="*/ 4346603 w 6717562"/>
              <a:gd name="connsiteY25" fmla="*/ 1460252 h 3642991"/>
              <a:gd name="connsiteX26" fmla="*/ 4866721 w 6717562"/>
              <a:gd name="connsiteY26" fmla="*/ 1384574 h 3642991"/>
              <a:gd name="connsiteX27" fmla="*/ 5108024 w 6717562"/>
              <a:gd name="connsiteY27" fmla="*/ 1469207 h 3642991"/>
              <a:gd name="connsiteX28" fmla="*/ 5333052 w 6717562"/>
              <a:gd name="connsiteY28" fmla="*/ 1433711 h 3642991"/>
              <a:gd name="connsiteX29" fmla="*/ 5678241 w 6717562"/>
              <a:gd name="connsiteY29" fmla="*/ 1539617 h 3642991"/>
              <a:gd name="connsiteX30" fmla="*/ 5931666 w 6717562"/>
              <a:gd name="connsiteY30" fmla="*/ 1572955 h 3642991"/>
              <a:gd name="connsiteX31" fmla="*/ 6363193 w 6717562"/>
              <a:gd name="connsiteY31" fmla="*/ 1548373 h 3642991"/>
              <a:gd name="connsiteX32" fmla="*/ 6675046 w 6717562"/>
              <a:gd name="connsiteY32" fmla="*/ 1758865 h 3642991"/>
              <a:gd name="connsiteX33" fmla="*/ 6618290 w 6717562"/>
              <a:gd name="connsiteY33" fmla="*/ 2449513 h 3642991"/>
              <a:gd name="connsiteX34" fmla="*/ 6477379 w 6717562"/>
              <a:gd name="connsiteY34" fmla="*/ 2770187 h 3642991"/>
              <a:gd name="connsiteX35" fmla="*/ 6231316 w 6717562"/>
              <a:gd name="connsiteY35" fmla="*/ 2879726 h 3642991"/>
              <a:gd name="connsiteX36" fmla="*/ 5839454 w 6717562"/>
              <a:gd name="connsiteY36" fmla="*/ 3015198 h 3642991"/>
              <a:gd name="connsiteX37" fmla="*/ 5296278 w 6717562"/>
              <a:gd name="connsiteY37" fmla="*/ 3184525 h 3642991"/>
              <a:gd name="connsiteX38" fmla="*/ 4804153 w 6717562"/>
              <a:gd name="connsiteY38" fmla="*/ 3321050 h 3642991"/>
              <a:gd name="connsiteX39" fmla="*/ 4346953 w 6717562"/>
              <a:gd name="connsiteY39" fmla="*/ 3403600 h 3642991"/>
              <a:gd name="connsiteX40" fmla="*/ 3953253 w 6717562"/>
              <a:gd name="connsiteY40" fmla="*/ 3467100 h 3642991"/>
              <a:gd name="connsiteX41" fmla="*/ 3559553 w 6717562"/>
              <a:gd name="connsiteY41" fmla="*/ 3467100 h 3642991"/>
              <a:gd name="connsiteX42" fmla="*/ 2803903 w 6717562"/>
              <a:gd name="connsiteY42" fmla="*/ 3473450 h 3642991"/>
              <a:gd name="connsiteX43" fmla="*/ 2327653 w 6717562"/>
              <a:gd name="connsiteY43" fmla="*/ 3371850 h 3642991"/>
              <a:gd name="connsiteX44" fmla="*/ 1563063 w 6717562"/>
              <a:gd name="connsiteY44" fmla="*/ 3566478 h 3642991"/>
              <a:gd name="connsiteX45" fmla="*/ 840108 w 6717562"/>
              <a:gd name="connsiteY45" fmla="*/ 2912770 h 3642991"/>
              <a:gd name="connsiteX46" fmla="*/ 35548 w 6717562"/>
              <a:gd name="connsiteY46" fmla="*/ 3064148 h 3642991"/>
              <a:gd name="connsiteX47" fmla="*/ 626820 w 6717562"/>
              <a:gd name="connsiteY47" fmla="*/ 1676400 h 3642991"/>
              <a:gd name="connsiteX48" fmla="*/ 1076703 w 6717562"/>
              <a:gd name="connsiteY48" fmla="*/ 984250 h 3642991"/>
              <a:gd name="connsiteX49" fmla="*/ 1343403 w 6717562"/>
              <a:gd name="connsiteY49" fmla="*/ 577850 h 3642991"/>
              <a:gd name="connsiteX50" fmla="*/ 1603753 w 6717562"/>
              <a:gd name="connsiteY50" fmla="*/ 247650 h 3642991"/>
              <a:gd name="connsiteX51" fmla="*/ 2035553 w 6717562"/>
              <a:gd name="connsiteY51" fmla="*/ 38100 h 3642991"/>
              <a:gd name="connsiteX52" fmla="*/ 2194303 w 6717562"/>
              <a:gd name="connsiteY52" fmla="*/ 6350 h 3642991"/>
              <a:gd name="connsiteX0" fmla="*/ 2181308 w 6704567"/>
              <a:gd name="connsiteY0" fmla="*/ 6350 h 3619111"/>
              <a:gd name="connsiteX1" fmla="*/ 2187658 w 6704567"/>
              <a:gd name="connsiteY1" fmla="*/ 76200 h 3619111"/>
              <a:gd name="connsiteX2" fmla="*/ 2251158 w 6704567"/>
              <a:gd name="connsiteY2" fmla="*/ 215900 h 3619111"/>
              <a:gd name="connsiteX3" fmla="*/ 2213058 w 6704567"/>
              <a:gd name="connsiteY3" fmla="*/ 349250 h 3619111"/>
              <a:gd name="connsiteX4" fmla="*/ 2162258 w 6704567"/>
              <a:gd name="connsiteY4" fmla="*/ 457200 h 3619111"/>
              <a:gd name="connsiteX5" fmla="*/ 2067008 w 6704567"/>
              <a:gd name="connsiteY5" fmla="*/ 539750 h 3619111"/>
              <a:gd name="connsiteX6" fmla="*/ 1895558 w 6704567"/>
              <a:gd name="connsiteY6" fmla="*/ 711200 h 3619111"/>
              <a:gd name="connsiteX7" fmla="*/ 1863808 w 6704567"/>
              <a:gd name="connsiteY7" fmla="*/ 825500 h 3619111"/>
              <a:gd name="connsiteX8" fmla="*/ 1908258 w 6704567"/>
              <a:gd name="connsiteY8" fmla="*/ 1016000 h 3619111"/>
              <a:gd name="connsiteX9" fmla="*/ 1876508 w 6704567"/>
              <a:gd name="connsiteY9" fmla="*/ 1200150 h 3619111"/>
              <a:gd name="connsiteX10" fmla="*/ 1806658 w 6704567"/>
              <a:gd name="connsiteY10" fmla="*/ 1308100 h 3619111"/>
              <a:gd name="connsiteX11" fmla="*/ 1711408 w 6704567"/>
              <a:gd name="connsiteY11" fmla="*/ 1371600 h 3619111"/>
              <a:gd name="connsiteX12" fmla="*/ 1701038 w 6704567"/>
              <a:gd name="connsiteY12" fmla="*/ 1542841 h 3619111"/>
              <a:gd name="connsiteX13" fmla="*/ 1773994 w 6704567"/>
              <a:gd name="connsiteY13" fmla="*/ 1614849 h 3619111"/>
              <a:gd name="connsiteX14" fmla="*/ 2065818 w 6704567"/>
              <a:gd name="connsiteY14" fmla="*/ 1542841 h 3619111"/>
              <a:gd name="connsiteX15" fmla="*/ 2284686 w 6704567"/>
              <a:gd name="connsiteY15" fmla="*/ 1542841 h 3619111"/>
              <a:gd name="connsiteX16" fmla="*/ 2692274 w 6704567"/>
              <a:gd name="connsiteY16" fmla="*/ 1519237 h 3619111"/>
              <a:gd name="connsiteX17" fmla="*/ 2809819 w 6704567"/>
              <a:gd name="connsiteY17" fmla="*/ 1454472 h 3619111"/>
              <a:gd name="connsiteX18" fmla="*/ 2960561 w 6704567"/>
              <a:gd name="connsiteY18" fmla="*/ 1447799 h 3619111"/>
              <a:gd name="connsiteX19" fmla="*/ 3217522 w 6704567"/>
              <a:gd name="connsiteY19" fmla="*/ 1537469 h 3619111"/>
              <a:gd name="connsiteX20" fmla="*/ 3412389 w 6704567"/>
              <a:gd name="connsiteY20" fmla="*/ 1475075 h 3619111"/>
              <a:gd name="connsiteX21" fmla="*/ 3571374 w 6704567"/>
              <a:gd name="connsiteY21" fmla="*/ 1500169 h 3619111"/>
              <a:gd name="connsiteX22" fmla="*/ 3759569 w 6704567"/>
              <a:gd name="connsiteY22" fmla="*/ 1423046 h 3619111"/>
              <a:gd name="connsiteX23" fmla="*/ 3957115 w 6704567"/>
              <a:gd name="connsiteY23" fmla="*/ 1380431 h 3619111"/>
              <a:gd name="connsiteX24" fmla="*/ 4144397 w 6704567"/>
              <a:gd name="connsiteY24" fmla="*/ 1406848 h 3619111"/>
              <a:gd name="connsiteX25" fmla="*/ 4333608 w 6704567"/>
              <a:gd name="connsiteY25" fmla="*/ 1460252 h 3619111"/>
              <a:gd name="connsiteX26" fmla="*/ 4853726 w 6704567"/>
              <a:gd name="connsiteY26" fmla="*/ 1384574 h 3619111"/>
              <a:gd name="connsiteX27" fmla="*/ 5095029 w 6704567"/>
              <a:gd name="connsiteY27" fmla="*/ 1469207 h 3619111"/>
              <a:gd name="connsiteX28" fmla="*/ 5320057 w 6704567"/>
              <a:gd name="connsiteY28" fmla="*/ 1433711 h 3619111"/>
              <a:gd name="connsiteX29" fmla="*/ 5665246 w 6704567"/>
              <a:gd name="connsiteY29" fmla="*/ 1539617 h 3619111"/>
              <a:gd name="connsiteX30" fmla="*/ 5918671 w 6704567"/>
              <a:gd name="connsiteY30" fmla="*/ 1572955 h 3619111"/>
              <a:gd name="connsiteX31" fmla="*/ 6350198 w 6704567"/>
              <a:gd name="connsiteY31" fmla="*/ 1548373 h 3619111"/>
              <a:gd name="connsiteX32" fmla="*/ 6662051 w 6704567"/>
              <a:gd name="connsiteY32" fmla="*/ 1758865 h 3619111"/>
              <a:gd name="connsiteX33" fmla="*/ 6605295 w 6704567"/>
              <a:gd name="connsiteY33" fmla="*/ 2449513 h 3619111"/>
              <a:gd name="connsiteX34" fmla="*/ 6464384 w 6704567"/>
              <a:gd name="connsiteY34" fmla="*/ 2770187 h 3619111"/>
              <a:gd name="connsiteX35" fmla="*/ 6218321 w 6704567"/>
              <a:gd name="connsiteY35" fmla="*/ 2879726 h 3619111"/>
              <a:gd name="connsiteX36" fmla="*/ 5826459 w 6704567"/>
              <a:gd name="connsiteY36" fmla="*/ 3015198 h 3619111"/>
              <a:gd name="connsiteX37" fmla="*/ 5283283 w 6704567"/>
              <a:gd name="connsiteY37" fmla="*/ 3184525 h 3619111"/>
              <a:gd name="connsiteX38" fmla="*/ 4791158 w 6704567"/>
              <a:gd name="connsiteY38" fmla="*/ 3321050 h 3619111"/>
              <a:gd name="connsiteX39" fmla="*/ 4333958 w 6704567"/>
              <a:gd name="connsiteY39" fmla="*/ 3403600 h 3619111"/>
              <a:gd name="connsiteX40" fmla="*/ 3940258 w 6704567"/>
              <a:gd name="connsiteY40" fmla="*/ 3467100 h 3619111"/>
              <a:gd name="connsiteX41" fmla="*/ 3546558 w 6704567"/>
              <a:gd name="connsiteY41" fmla="*/ 3467100 h 3619111"/>
              <a:gd name="connsiteX42" fmla="*/ 2790908 w 6704567"/>
              <a:gd name="connsiteY42" fmla="*/ 3473450 h 3619111"/>
              <a:gd name="connsiteX43" fmla="*/ 2314658 w 6704567"/>
              <a:gd name="connsiteY43" fmla="*/ 3371850 h 3619111"/>
              <a:gd name="connsiteX44" fmla="*/ 1550068 w 6704567"/>
              <a:gd name="connsiteY44" fmla="*/ 3566478 h 3619111"/>
              <a:gd name="connsiteX45" fmla="*/ 478507 w 6704567"/>
              <a:gd name="connsiteY45" fmla="*/ 3056052 h 3619111"/>
              <a:gd name="connsiteX46" fmla="*/ 22553 w 6704567"/>
              <a:gd name="connsiteY46" fmla="*/ 3064148 h 3619111"/>
              <a:gd name="connsiteX47" fmla="*/ 613825 w 6704567"/>
              <a:gd name="connsiteY47" fmla="*/ 1676400 h 3619111"/>
              <a:gd name="connsiteX48" fmla="*/ 1063708 w 6704567"/>
              <a:gd name="connsiteY48" fmla="*/ 984250 h 3619111"/>
              <a:gd name="connsiteX49" fmla="*/ 1330408 w 6704567"/>
              <a:gd name="connsiteY49" fmla="*/ 577850 h 3619111"/>
              <a:gd name="connsiteX50" fmla="*/ 1590758 w 6704567"/>
              <a:gd name="connsiteY50" fmla="*/ 247650 h 3619111"/>
              <a:gd name="connsiteX51" fmla="*/ 2022558 w 6704567"/>
              <a:gd name="connsiteY51" fmla="*/ 38100 h 3619111"/>
              <a:gd name="connsiteX52" fmla="*/ 2181308 w 6704567"/>
              <a:gd name="connsiteY52" fmla="*/ 6350 h 3619111"/>
              <a:gd name="connsiteX0" fmla="*/ 2184846 w 6708105"/>
              <a:gd name="connsiteY0" fmla="*/ 6350 h 3619111"/>
              <a:gd name="connsiteX1" fmla="*/ 2191196 w 6708105"/>
              <a:gd name="connsiteY1" fmla="*/ 76200 h 3619111"/>
              <a:gd name="connsiteX2" fmla="*/ 2254696 w 6708105"/>
              <a:gd name="connsiteY2" fmla="*/ 215900 h 3619111"/>
              <a:gd name="connsiteX3" fmla="*/ 2216596 w 6708105"/>
              <a:gd name="connsiteY3" fmla="*/ 349250 h 3619111"/>
              <a:gd name="connsiteX4" fmla="*/ 2165796 w 6708105"/>
              <a:gd name="connsiteY4" fmla="*/ 457200 h 3619111"/>
              <a:gd name="connsiteX5" fmla="*/ 2070546 w 6708105"/>
              <a:gd name="connsiteY5" fmla="*/ 539750 h 3619111"/>
              <a:gd name="connsiteX6" fmla="*/ 1899096 w 6708105"/>
              <a:gd name="connsiteY6" fmla="*/ 711200 h 3619111"/>
              <a:gd name="connsiteX7" fmla="*/ 1867346 w 6708105"/>
              <a:gd name="connsiteY7" fmla="*/ 825500 h 3619111"/>
              <a:gd name="connsiteX8" fmla="*/ 1911796 w 6708105"/>
              <a:gd name="connsiteY8" fmla="*/ 1016000 h 3619111"/>
              <a:gd name="connsiteX9" fmla="*/ 1880046 w 6708105"/>
              <a:gd name="connsiteY9" fmla="*/ 1200150 h 3619111"/>
              <a:gd name="connsiteX10" fmla="*/ 1810196 w 6708105"/>
              <a:gd name="connsiteY10" fmla="*/ 1308100 h 3619111"/>
              <a:gd name="connsiteX11" fmla="*/ 1714946 w 6708105"/>
              <a:gd name="connsiteY11" fmla="*/ 1371600 h 3619111"/>
              <a:gd name="connsiteX12" fmla="*/ 1704576 w 6708105"/>
              <a:gd name="connsiteY12" fmla="*/ 1542841 h 3619111"/>
              <a:gd name="connsiteX13" fmla="*/ 1777532 w 6708105"/>
              <a:gd name="connsiteY13" fmla="*/ 1614849 h 3619111"/>
              <a:gd name="connsiteX14" fmla="*/ 2069356 w 6708105"/>
              <a:gd name="connsiteY14" fmla="*/ 1542841 h 3619111"/>
              <a:gd name="connsiteX15" fmla="*/ 2288224 w 6708105"/>
              <a:gd name="connsiteY15" fmla="*/ 1542841 h 3619111"/>
              <a:gd name="connsiteX16" fmla="*/ 2695812 w 6708105"/>
              <a:gd name="connsiteY16" fmla="*/ 1519237 h 3619111"/>
              <a:gd name="connsiteX17" fmla="*/ 2813357 w 6708105"/>
              <a:gd name="connsiteY17" fmla="*/ 1454472 h 3619111"/>
              <a:gd name="connsiteX18" fmla="*/ 2964099 w 6708105"/>
              <a:gd name="connsiteY18" fmla="*/ 1447799 h 3619111"/>
              <a:gd name="connsiteX19" fmla="*/ 3221060 w 6708105"/>
              <a:gd name="connsiteY19" fmla="*/ 1537469 h 3619111"/>
              <a:gd name="connsiteX20" fmla="*/ 3415927 w 6708105"/>
              <a:gd name="connsiteY20" fmla="*/ 1475075 h 3619111"/>
              <a:gd name="connsiteX21" fmla="*/ 3574912 w 6708105"/>
              <a:gd name="connsiteY21" fmla="*/ 1500169 h 3619111"/>
              <a:gd name="connsiteX22" fmla="*/ 3763107 w 6708105"/>
              <a:gd name="connsiteY22" fmla="*/ 1423046 h 3619111"/>
              <a:gd name="connsiteX23" fmla="*/ 3960653 w 6708105"/>
              <a:gd name="connsiteY23" fmla="*/ 1380431 h 3619111"/>
              <a:gd name="connsiteX24" fmla="*/ 4147935 w 6708105"/>
              <a:gd name="connsiteY24" fmla="*/ 1406848 h 3619111"/>
              <a:gd name="connsiteX25" fmla="*/ 4337146 w 6708105"/>
              <a:gd name="connsiteY25" fmla="*/ 1460252 h 3619111"/>
              <a:gd name="connsiteX26" fmla="*/ 4857264 w 6708105"/>
              <a:gd name="connsiteY26" fmla="*/ 1384574 h 3619111"/>
              <a:gd name="connsiteX27" fmla="*/ 5098567 w 6708105"/>
              <a:gd name="connsiteY27" fmla="*/ 1469207 h 3619111"/>
              <a:gd name="connsiteX28" fmla="*/ 5323595 w 6708105"/>
              <a:gd name="connsiteY28" fmla="*/ 1433711 h 3619111"/>
              <a:gd name="connsiteX29" fmla="*/ 5668784 w 6708105"/>
              <a:gd name="connsiteY29" fmla="*/ 1539617 h 3619111"/>
              <a:gd name="connsiteX30" fmla="*/ 5922209 w 6708105"/>
              <a:gd name="connsiteY30" fmla="*/ 1572955 h 3619111"/>
              <a:gd name="connsiteX31" fmla="*/ 6353736 w 6708105"/>
              <a:gd name="connsiteY31" fmla="*/ 1548373 h 3619111"/>
              <a:gd name="connsiteX32" fmla="*/ 6665589 w 6708105"/>
              <a:gd name="connsiteY32" fmla="*/ 1758865 h 3619111"/>
              <a:gd name="connsiteX33" fmla="*/ 6608833 w 6708105"/>
              <a:gd name="connsiteY33" fmla="*/ 2449513 h 3619111"/>
              <a:gd name="connsiteX34" fmla="*/ 6467922 w 6708105"/>
              <a:gd name="connsiteY34" fmla="*/ 2770187 h 3619111"/>
              <a:gd name="connsiteX35" fmla="*/ 6221859 w 6708105"/>
              <a:gd name="connsiteY35" fmla="*/ 2879726 h 3619111"/>
              <a:gd name="connsiteX36" fmla="*/ 5829997 w 6708105"/>
              <a:gd name="connsiteY36" fmla="*/ 3015198 h 3619111"/>
              <a:gd name="connsiteX37" fmla="*/ 5286821 w 6708105"/>
              <a:gd name="connsiteY37" fmla="*/ 3184525 h 3619111"/>
              <a:gd name="connsiteX38" fmla="*/ 4794696 w 6708105"/>
              <a:gd name="connsiteY38" fmla="*/ 3321050 h 3619111"/>
              <a:gd name="connsiteX39" fmla="*/ 4337496 w 6708105"/>
              <a:gd name="connsiteY39" fmla="*/ 3403600 h 3619111"/>
              <a:gd name="connsiteX40" fmla="*/ 3943796 w 6708105"/>
              <a:gd name="connsiteY40" fmla="*/ 3467100 h 3619111"/>
              <a:gd name="connsiteX41" fmla="*/ 3550096 w 6708105"/>
              <a:gd name="connsiteY41" fmla="*/ 3467100 h 3619111"/>
              <a:gd name="connsiteX42" fmla="*/ 2794446 w 6708105"/>
              <a:gd name="connsiteY42" fmla="*/ 3473450 h 3619111"/>
              <a:gd name="connsiteX43" fmla="*/ 2318196 w 6708105"/>
              <a:gd name="connsiteY43" fmla="*/ 3371850 h 3619111"/>
              <a:gd name="connsiteX44" fmla="*/ 1553606 w 6708105"/>
              <a:gd name="connsiteY44" fmla="*/ 3566478 h 3619111"/>
              <a:gd name="connsiteX45" fmla="*/ 482045 w 6708105"/>
              <a:gd name="connsiteY45" fmla="*/ 3056052 h 3619111"/>
              <a:gd name="connsiteX46" fmla="*/ 26091 w 6708105"/>
              <a:gd name="connsiteY46" fmla="*/ 3064148 h 3619111"/>
              <a:gd name="connsiteX47" fmla="*/ 325498 w 6708105"/>
              <a:gd name="connsiteY47" fmla="*/ 1588398 h 3619111"/>
              <a:gd name="connsiteX48" fmla="*/ 1067246 w 6708105"/>
              <a:gd name="connsiteY48" fmla="*/ 984250 h 3619111"/>
              <a:gd name="connsiteX49" fmla="*/ 1333946 w 6708105"/>
              <a:gd name="connsiteY49" fmla="*/ 577850 h 3619111"/>
              <a:gd name="connsiteX50" fmla="*/ 1594296 w 6708105"/>
              <a:gd name="connsiteY50" fmla="*/ 247650 h 3619111"/>
              <a:gd name="connsiteX51" fmla="*/ 2026096 w 6708105"/>
              <a:gd name="connsiteY51" fmla="*/ 38100 h 3619111"/>
              <a:gd name="connsiteX52" fmla="*/ 2184846 w 6708105"/>
              <a:gd name="connsiteY52" fmla="*/ 6350 h 3619111"/>
              <a:gd name="connsiteX0" fmla="*/ 2218202 w 6741461"/>
              <a:gd name="connsiteY0" fmla="*/ 6350 h 3619111"/>
              <a:gd name="connsiteX1" fmla="*/ 2224552 w 6741461"/>
              <a:gd name="connsiteY1" fmla="*/ 76200 h 3619111"/>
              <a:gd name="connsiteX2" fmla="*/ 2288052 w 6741461"/>
              <a:gd name="connsiteY2" fmla="*/ 215900 h 3619111"/>
              <a:gd name="connsiteX3" fmla="*/ 2249952 w 6741461"/>
              <a:gd name="connsiteY3" fmla="*/ 349250 h 3619111"/>
              <a:gd name="connsiteX4" fmla="*/ 2199152 w 6741461"/>
              <a:gd name="connsiteY4" fmla="*/ 457200 h 3619111"/>
              <a:gd name="connsiteX5" fmla="*/ 2103902 w 6741461"/>
              <a:gd name="connsiteY5" fmla="*/ 539750 h 3619111"/>
              <a:gd name="connsiteX6" fmla="*/ 1932452 w 6741461"/>
              <a:gd name="connsiteY6" fmla="*/ 711200 h 3619111"/>
              <a:gd name="connsiteX7" fmla="*/ 1900702 w 6741461"/>
              <a:gd name="connsiteY7" fmla="*/ 825500 h 3619111"/>
              <a:gd name="connsiteX8" fmla="*/ 1945152 w 6741461"/>
              <a:gd name="connsiteY8" fmla="*/ 1016000 h 3619111"/>
              <a:gd name="connsiteX9" fmla="*/ 1913402 w 6741461"/>
              <a:gd name="connsiteY9" fmla="*/ 1200150 h 3619111"/>
              <a:gd name="connsiteX10" fmla="*/ 1843552 w 6741461"/>
              <a:gd name="connsiteY10" fmla="*/ 1308100 h 3619111"/>
              <a:gd name="connsiteX11" fmla="*/ 1748302 w 6741461"/>
              <a:gd name="connsiteY11" fmla="*/ 1371600 h 3619111"/>
              <a:gd name="connsiteX12" fmla="*/ 1737932 w 6741461"/>
              <a:gd name="connsiteY12" fmla="*/ 1542841 h 3619111"/>
              <a:gd name="connsiteX13" fmla="*/ 1810888 w 6741461"/>
              <a:gd name="connsiteY13" fmla="*/ 1614849 h 3619111"/>
              <a:gd name="connsiteX14" fmla="*/ 2102712 w 6741461"/>
              <a:gd name="connsiteY14" fmla="*/ 1542841 h 3619111"/>
              <a:gd name="connsiteX15" fmla="*/ 2321580 w 6741461"/>
              <a:gd name="connsiteY15" fmla="*/ 1542841 h 3619111"/>
              <a:gd name="connsiteX16" fmla="*/ 2729168 w 6741461"/>
              <a:gd name="connsiteY16" fmla="*/ 1519237 h 3619111"/>
              <a:gd name="connsiteX17" fmla="*/ 2846713 w 6741461"/>
              <a:gd name="connsiteY17" fmla="*/ 1454472 h 3619111"/>
              <a:gd name="connsiteX18" fmla="*/ 2997455 w 6741461"/>
              <a:gd name="connsiteY18" fmla="*/ 1447799 h 3619111"/>
              <a:gd name="connsiteX19" fmla="*/ 3254416 w 6741461"/>
              <a:gd name="connsiteY19" fmla="*/ 1537469 h 3619111"/>
              <a:gd name="connsiteX20" fmla="*/ 3449283 w 6741461"/>
              <a:gd name="connsiteY20" fmla="*/ 1475075 h 3619111"/>
              <a:gd name="connsiteX21" fmla="*/ 3608268 w 6741461"/>
              <a:gd name="connsiteY21" fmla="*/ 1500169 h 3619111"/>
              <a:gd name="connsiteX22" fmla="*/ 3796463 w 6741461"/>
              <a:gd name="connsiteY22" fmla="*/ 1423046 h 3619111"/>
              <a:gd name="connsiteX23" fmla="*/ 3994009 w 6741461"/>
              <a:gd name="connsiteY23" fmla="*/ 1380431 h 3619111"/>
              <a:gd name="connsiteX24" fmla="*/ 4181291 w 6741461"/>
              <a:gd name="connsiteY24" fmla="*/ 1406848 h 3619111"/>
              <a:gd name="connsiteX25" fmla="*/ 4370502 w 6741461"/>
              <a:gd name="connsiteY25" fmla="*/ 1460252 h 3619111"/>
              <a:gd name="connsiteX26" fmla="*/ 4890620 w 6741461"/>
              <a:gd name="connsiteY26" fmla="*/ 1384574 h 3619111"/>
              <a:gd name="connsiteX27" fmla="*/ 5131923 w 6741461"/>
              <a:gd name="connsiteY27" fmla="*/ 1469207 h 3619111"/>
              <a:gd name="connsiteX28" fmla="*/ 5356951 w 6741461"/>
              <a:gd name="connsiteY28" fmla="*/ 1433711 h 3619111"/>
              <a:gd name="connsiteX29" fmla="*/ 5702140 w 6741461"/>
              <a:gd name="connsiteY29" fmla="*/ 1539617 h 3619111"/>
              <a:gd name="connsiteX30" fmla="*/ 5955565 w 6741461"/>
              <a:gd name="connsiteY30" fmla="*/ 1572955 h 3619111"/>
              <a:gd name="connsiteX31" fmla="*/ 6387092 w 6741461"/>
              <a:gd name="connsiteY31" fmla="*/ 1548373 h 3619111"/>
              <a:gd name="connsiteX32" fmla="*/ 6698945 w 6741461"/>
              <a:gd name="connsiteY32" fmla="*/ 1758865 h 3619111"/>
              <a:gd name="connsiteX33" fmla="*/ 6642189 w 6741461"/>
              <a:gd name="connsiteY33" fmla="*/ 2449513 h 3619111"/>
              <a:gd name="connsiteX34" fmla="*/ 6501278 w 6741461"/>
              <a:gd name="connsiteY34" fmla="*/ 2770187 h 3619111"/>
              <a:gd name="connsiteX35" fmla="*/ 6255215 w 6741461"/>
              <a:gd name="connsiteY35" fmla="*/ 2879726 h 3619111"/>
              <a:gd name="connsiteX36" fmla="*/ 5863353 w 6741461"/>
              <a:gd name="connsiteY36" fmla="*/ 3015198 h 3619111"/>
              <a:gd name="connsiteX37" fmla="*/ 5320177 w 6741461"/>
              <a:gd name="connsiteY37" fmla="*/ 3184525 h 3619111"/>
              <a:gd name="connsiteX38" fmla="*/ 4828052 w 6741461"/>
              <a:gd name="connsiteY38" fmla="*/ 3321050 h 3619111"/>
              <a:gd name="connsiteX39" fmla="*/ 4370852 w 6741461"/>
              <a:gd name="connsiteY39" fmla="*/ 3403600 h 3619111"/>
              <a:gd name="connsiteX40" fmla="*/ 3977152 w 6741461"/>
              <a:gd name="connsiteY40" fmla="*/ 3467100 h 3619111"/>
              <a:gd name="connsiteX41" fmla="*/ 3583452 w 6741461"/>
              <a:gd name="connsiteY41" fmla="*/ 3467100 h 3619111"/>
              <a:gd name="connsiteX42" fmla="*/ 2827802 w 6741461"/>
              <a:gd name="connsiteY42" fmla="*/ 3473450 h 3619111"/>
              <a:gd name="connsiteX43" fmla="*/ 2351552 w 6741461"/>
              <a:gd name="connsiteY43" fmla="*/ 3371850 h 3619111"/>
              <a:gd name="connsiteX44" fmla="*/ 1586962 w 6741461"/>
              <a:gd name="connsiteY44" fmla="*/ 3566478 h 3619111"/>
              <a:gd name="connsiteX45" fmla="*/ 515401 w 6741461"/>
              <a:gd name="connsiteY45" fmla="*/ 3056052 h 3619111"/>
              <a:gd name="connsiteX46" fmla="*/ 59447 w 6741461"/>
              <a:gd name="connsiteY46" fmla="*/ 3064148 h 3619111"/>
              <a:gd name="connsiteX47" fmla="*/ 158717 w 6741461"/>
              <a:gd name="connsiteY47" fmla="*/ 2307515 h 3619111"/>
              <a:gd name="connsiteX48" fmla="*/ 358854 w 6741461"/>
              <a:gd name="connsiteY48" fmla="*/ 1588398 h 3619111"/>
              <a:gd name="connsiteX49" fmla="*/ 1100602 w 6741461"/>
              <a:gd name="connsiteY49" fmla="*/ 984250 h 3619111"/>
              <a:gd name="connsiteX50" fmla="*/ 1367302 w 6741461"/>
              <a:gd name="connsiteY50" fmla="*/ 577850 h 3619111"/>
              <a:gd name="connsiteX51" fmla="*/ 1627652 w 6741461"/>
              <a:gd name="connsiteY51" fmla="*/ 247650 h 3619111"/>
              <a:gd name="connsiteX52" fmla="*/ 2059452 w 6741461"/>
              <a:gd name="connsiteY52" fmla="*/ 38100 h 3619111"/>
              <a:gd name="connsiteX53" fmla="*/ 2218202 w 6741461"/>
              <a:gd name="connsiteY53" fmla="*/ 6350 h 3619111"/>
              <a:gd name="connsiteX0" fmla="*/ 2234486 w 6757745"/>
              <a:gd name="connsiteY0" fmla="*/ 6350 h 3619111"/>
              <a:gd name="connsiteX1" fmla="*/ 2240836 w 6757745"/>
              <a:gd name="connsiteY1" fmla="*/ 76200 h 3619111"/>
              <a:gd name="connsiteX2" fmla="*/ 2304336 w 6757745"/>
              <a:gd name="connsiteY2" fmla="*/ 215900 h 3619111"/>
              <a:gd name="connsiteX3" fmla="*/ 2266236 w 6757745"/>
              <a:gd name="connsiteY3" fmla="*/ 349250 h 3619111"/>
              <a:gd name="connsiteX4" fmla="*/ 2215436 w 6757745"/>
              <a:gd name="connsiteY4" fmla="*/ 457200 h 3619111"/>
              <a:gd name="connsiteX5" fmla="*/ 2120186 w 6757745"/>
              <a:gd name="connsiteY5" fmla="*/ 539750 h 3619111"/>
              <a:gd name="connsiteX6" fmla="*/ 1948736 w 6757745"/>
              <a:gd name="connsiteY6" fmla="*/ 711200 h 3619111"/>
              <a:gd name="connsiteX7" fmla="*/ 1916986 w 6757745"/>
              <a:gd name="connsiteY7" fmla="*/ 825500 h 3619111"/>
              <a:gd name="connsiteX8" fmla="*/ 1961436 w 6757745"/>
              <a:gd name="connsiteY8" fmla="*/ 1016000 h 3619111"/>
              <a:gd name="connsiteX9" fmla="*/ 1929686 w 6757745"/>
              <a:gd name="connsiteY9" fmla="*/ 1200150 h 3619111"/>
              <a:gd name="connsiteX10" fmla="*/ 1859836 w 6757745"/>
              <a:gd name="connsiteY10" fmla="*/ 1308100 h 3619111"/>
              <a:gd name="connsiteX11" fmla="*/ 1764586 w 6757745"/>
              <a:gd name="connsiteY11" fmla="*/ 1371600 h 3619111"/>
              <a:gd name="connsiteX12" fmla="*/ 1754216 w 6757745"/>
              <a:gd name="connsiteY12" fmla="*/ 1542841 h 3619111"/>
              <a:gd name="connsiteX13" fmla="*/ 1827172 w 6757745"/>
              <a:gd name="connsiteY13" fmla="*/ 1614849 h 3619111"/>
              <a:gd name="connsiteX14" fmla="*/ 2118996 w 6757745"/>
              <a:gd name="connsiteY14" fmla="*/ 1542841 h 3619111"/>
              <a:gd name="connsiteX15" fmla="*/ 2337864 w 6757745"/>
              <a:gd name="connsiteY15" fmla="*/ 1542841 h 3619111"/>
              <a:gd name="connsiteX16" fmla="*/ 2745452 w 6757745"/>
              <a:gd name="connsiteY16" fmla="*/ 1519237 h 3619111"/>
              <a:gd name="connsiteX17" fmla="*/ 2862997 w 6757745"/>
              <a:gd name="connsiteY17" fmla="*/ 1454472 h 3619111"/>
              <a:gd name="connsiteX18" fmla="*/ 3013739 w 6757745"/>
              <a:gd name="connsiteY18" fmla="*/ 1447799 h 3619111"/>
              <a:gd name="connsiteX19" fmla="*/ 3270700 w 6757745"/>
              <a:gd name="connsiteY19" fmla="*/ 1537469 h 3619111"/>
              <a:gd name="connsiteX20" fmla="*/ 3465567 w 6757745"/>
              <a:gd name="connsiteY20" fmla="*/ 1475075 h 3619111"/>
              <a:gd name="connsiteX21" fmla="*/ 3624552 w 6757745"/>
              <a:gd name="connsiteY21" fmla="*/ 1500169 h 3619111"/>
              <a:gd name="connsiteX22" fmla="*/ 3812747 w 6757745"/>
              <a:gd name="connsiteY22" fmla="*/ 1423046 h 3619111"/>
              <a:gd name="connsiteX23" fmla="*/ 4010293 w 6757745"/>
              <a:gd name="connsiteY23" fmla="*/ 1380431 h 3619111"/>
              <a:gd name="connsiteX24" fmla="*/ 4197575 w 6757745"/>
              <a:gd name="connsiteY24" fmla="*/ 1406848 h 3619111"/>
              <a:gd name="connsiteX25" fmla="*/ 4386786 w 6757745"/>
              <a:gd name="connsiteY25" fmla="*/ 1460252 h 3619111"/>
              <a:gd name="connsiteX26" fmla="*/ 4906904 w 6757745"/>
              <a:gd name="connsiteY26" fmla="*/ 1384574 h 3619111"/>
              <a:gd name="connsiteX27" fmla="*/ 5148207 w 6757745"/>
              <a:gd name="connsiteY27" fmla="*/ 1469207 h 3619111"/>
              <a:gd name="connsiteX28" fmla="*/ 5373235 w 6757745"/>
              <a:gd name="connsiteY28" fmla="*/ 1433711 h 3619111"/>
              <a:gd name="connsiteX29" fmla="*/ 5718424 w 6757745"/>
              <a:gd name="connsiteY29" fmla="*/ 1539617 h 3619111"/>
              <a:gd name="connsiteX30" fmla="*/ 5971849 w 6757745"/>
              <a:gd name="connsiteY30" fmla="*/ 1572955 h 3619111"/>
              <a:gd name="connsiteX31" fmla="*/ 6403376 w 6757745"/>
              <a:gd name="connsiteY31" fmla="*/ 1548373 h 3619111"/>
              <a:gd name="connsiteX32" fmla="*/ 6715229 w 6757745"/>
              <a:gd name="connsiteY32" fmla="*/ 1758865 h 3619111"/>
              <a:gd name="connsiteX33" fmla="*/ 6658473 w 6757745"/>
              <a:gd name="connsiteY33" fmla="*/ 2449513 h 3619111"/>
              <a:gd name="connsiteX34" fmla="*/ 6517562 w 6757745"/>
              <a:gd name="connsiteY34" fmla="*/ 2770187 h 3619111"/>
              <a:gd name="connsiteX35" fmla="*/ 6271499 w 6757745"/>
              <a:gd name="connsiteY35" fmla="*/ 2879726 h 3619111"/>
              <a:gd name="connsiteX36" fmla="*/ 5879637 w 6757745"/>
              <a:gd name="connsiteY36" fmla="*/ 3015198 h 3619111"/>
              <a:gd name="connsiteX37" fmla="*/ 5336461 w 6757745"/>
              <a:gd name="connsiteY37" fmla="*/ 3184525 h 3619111"/>
              <a:gd name="connsiteX38" fmla="*/ 4844336 w 6757745"/>
              <a:gd name="connsiteY38" fmla="*/ 3321050 h 3619111"/>
              <a:gd name="connsiteX39" fmla="*/ 4387136 w 6757745"/>
              <a:gd name="connsiteY39" fmla="*/ 3403600 h 3619111"/>
              <a:gd name="connsiteX40" fmla="*/ 3993436 w 6757745"/>
              <a:gd name="connsiteY40" fmla="*/ 3467100 h 3619111"/>
              <a:gd name="connsiteX41" fmla="*/ 3599736 w 6757745"/>
              <a:gd name="connsiteY41" fmla="*/ 3467100 h 3619111"/>
              <a:gd name="connsiteX42" fmla="*/ 2844086 w 6757745"/>
              <a:gd name="connsiteY42" fmla="*/ 3473450 h 3619111"/>
              <a:gd name="connsiteX43" fmla="*/ 2367836 w 6757745"/>
              <a:gd name="connsiteY43" fmla="*/ 3371850 h 3619111"/>
              <a:gd name="connsiteX44" fmla="*/ 1603246 w 6757745"/>
              <a:gd name="connsiteY44" fmla="*/ 3566478 h 3619111"/>
              <a:gd name="connsiteX45" fmla="*/ 531685 w 6757745"/>
              <a:gd name="connsiteY45" fmla="*/ 3056052 h 3619111"/>
              <a:gd name="connsiteX46" fmla="*/ 75731 w 6757745"/>
              <a:gd name="connsiteY46" fmla="*/ 3064148 h 3619111"/>
              <a:gd name="connsiteX47" fmla="*/ 77296 w 6757745"/>
              <a:gd name="connsiteY47" fmla="*/ 2287721 h 3619111"/>
              <a:gd name="connsiteX48" fmla="*/ 375138 w 6757745"/>
              <a:gd name="connsiteY48" fmla="*/ 1588398 h 3619111"/>
              <a:gd name="connsiteX49" fmla="*/ 1116886 w 6757745"/>
              <a:gd name="connsiteY49" fmla="*/ 984250 h 3619111"/>
              <a:gd name="connsiteX50" fmla="*/ 1383586 w 6757745"/>
              <a:gd name="connsiteY50" fmla="*/ 577850 h 3619111"/>
              <a:gd name="connsiteX51" fmla="*/ 1643936 w 6757745"/>
              <a:gd name="connsiteY51" fmla="*/ 247650 h 3619111"/>
              <a:gd name="connsiteX52" fmla="*/ 2075736 w 6757745"/>
              <a:gd name="connsiteY52" fmla="*/ 38100 h 3619111"/>
              <a:gd name="connsiteX53" fmla="*/ 2234486 w 6757745"/>
              <a:gd name="connsiteY53" fmla="*/ 6350 h 3619111"/>
              <a:gd name="connsiteX0" fmla="*/ 2243937 w 6767196"/>
              <a:gd name="connsiteY0" fmla="*/ 6350 h 3619111"/>
              <a:gd name="connsiteX1" fmla="*/ 2250287 w 6767196"/>
              <a:gd name="connsiteY1" fmla="*/ 76200 h 3619111"/>
              <a:gd name="connsiteX2" fmla="*/ 2313787 w 6767196"/>
              <a:gd name="connsiteY2" fmla="*/ 215900 h 3619111"/>
              <a:gd name="connsiteX3" fmla="*/ 2275687 w 6767196"/>
              <a:gd name="connsiteY3" fmla="*/ 349250 h 3619111"/>
              <a:gd name="connsiteX4" fmla="*/ 2224887 w 6767196"/>
              <a:gd name="connsiteY4" fmla="*/ 457200 h 3619111"/>
              <a:gd name="connsiteX5" fmla="*/ 2129637 w 6767196"/>
              <a:gd name="connsiteY5" fmla="*/ 539750 h 3619111"/>
              <a:gd name="connsiteX6" fmla="*/ 1958187 w 6767196"/>
              <a:gd name="connsiteY6" fmla="*/ 711200 h 3619111"/>
              <a:gd name="connsiteX7" fmla="*/ 1926437 w 6767196"/>
              <a:gd name="connsiteY7" fmla="*/ 825500 h 3619111"/>
              <a:gd name="connsiteX8" fmla="*/ 1970887 w 6767196"/>
              <a:gd name="connsiteY8" fmla="*/ 1016000 h 3619111"/>
              <a:gd name="connsiteX9" fmla="*/ 1939137 w 6767196"/>
              <a:gd name="connsiteY9" fmla="*/ 1200150 h 3619111"/>
              <a:gd name="connsiteX10" fmla="*/ 1869287 w 6767196"/>
              <a:gd name="connsiteY10" fmla="*/ 1308100 h 3619111"/>
              <a:gd name="connsiteX11" fmla="*/ 1774037 w 6767196"/>
              <a:gd name="connsiteY11" fmla="*/ 1371600 h 3619111"/>
              <a:gd name="connsiteX12" fmla="*/ 1763667 w 6767196"/>
              <a:gd name="connsiteY12" fmla="*/ 1542841 h 3619111"/>
              <a:gd name="connsiteX13" fmla="*/ 1836623 w 6767196"/>
              <a:gd name="connsiteY13" fmla="*/ 1614849 h 3619111"/>
              <a:gd name="connsiteX14" fmla="*/ 2128447 w 6767196"/>
              <a:gd name="connsiteY14" fmla="*/ 1542841 h 3619111"/>
              <a:gd name="connsiteX15" fmla="*/ 2347315 w 6767196"/>
              <a:gd name="connsiteY15" fmla="*/ 1542841 h 3619111"/>
              <a:gd name="connsiteX16" fmla="*/ 2754903 w 6767196"/>
              <a:gd name="connsiteY16" fmla="*/ 1519237 h 3619111"/>
              <a:gd name="connsiteX17" fmla="*/ 2872448 w 6767196"/>
              <a:gd name="connsiteY17" fmla="*/ 1454472 h 3619111"/>
              <a:gd name="connsiteX18" fmla="*/ 3023190 w 6767196"/>
              <a:gd name="connsiteY18" fmla="*/ 1447799 h 3619111"/>
              <a:gd name="connsiteX19" fmla="*/ 3280151 w 6767196"/>
              <a:gd name="connsiteY19" fmla="*/ 1537469 h 3619111"/>
              <a:gd name="connsiteX20" fmla="*/ 3475018 w 6767196"/>
              <a:gd name="connsiteY20" fmla="*/ 1475075 h 3619111"/>
              <a:gd name="connsiteX21" fmla="*/ 3634003 w 6767196"/>
              <a:gd name="connsiteY21" fmla="*/ 1500169 h 3619111"/>
              <a:gd name="connsiteX22" fmla="*/ 3822198 w 6767196"/>
              <a:gd name="connsiteY22" fmla="*/ 1423046 h 3619111"/>
              <a:gd name="connsiteX23" fmla="*/ 4019744 w 6767196"/>
              <a:gd name="connsiteY23" fmla="*/ 1380431 h 3619111"/>
              <a:gd name="connsiteX24" fmla="*/ 4207026 w 6767196"/>
              <a:gd name="connsiteY24" fmla="*/ 1406848 h 3619111"/>
              <a:gd name="connsiteX25" fmla="*/ 4396237 w 6767196"/>
              <a:gd name="connsiteY25" fmla="*/ 1460252 h 3619111"/>
              <a:gd name="connsiteX26" fmla="*/ 4916355 w 6767196"/>
              <a:gd name="connsiteY26" fmla="*/ 1384574 h 3619111"/>
              <a:gd name="connsiteX27" fmla="*/ 5157658 w 6767196"/>
              <a:gd name="connsiteY27" fmla="*/ 1469207 h 3619111"/>
              <a:gd name="connsiteX28" fmla="*/ 5382686 w 6767196"/>
              <a:gd name="connsiteY28" fmla="*/ 1433711 h 3619111"/>
              <a:gd name="connsiteX29" fmla="*/ 5727875 w 6767196"/>
              <a:gd name="connsiteY29" fmla="*/ 1539617 h 3619111"/>
              <a:gd name="connsiteX30" fmla="*/ 5981300 w 6767196"/>
              <a:gd name="connsiteY30" fmla="*/ 1572955 h 3619111"/>
              <a:gd name="connsiteX31" fmla="*/ 6412827 w 6767196"/>
              <a:gd name="connsiteY31" fmla="*/ 1548373 h 3619111"/>
              <a:gd name="connsiteX32" fmla="*/ 6724680 w 6767196"/>
              <a:gd name="connsiteY32" fmla="*/ 1758865 h 3619111"/>
              <a:gd name="connsiteX33" fmla="*/ 6667924 w 6767196"/>
              <a:gd name="connsiteY33" fmla="*/ 2449513 h 3619111"/>
              <a:gd name="connsiteX34" fmla="*/ 6527013 w 6767196"/>
              <a:gd name="connsiteY34" fmla="*/ 2770187 h 3619111"/>
              <a:gd name="connsiteX35" fmla="*/ 6280950 w 6767196"/>
              <a:gd name="connsiteY35" fmla="*/ 2879726 h 3619111"/>
              <a:gd name="connsiteX36" fmla="*/ 5889088 w 6767196"/>
              <a:gd name="connsiteY36" fmla="*/ 3015198 h 3619111"/>
              <a:gd name="connsiteX37" fmla="*/ 5345912 w 6767196"/>
              <a:gd name="connsiteY37" fmla="*/ 3184525 h 3619111"/>
              <a:gd name="connsiteX38" fmla="*/ 4853787 w 6767196"/>
              <a:gd name="connsiteY38" fmla="*/ 3321050 h 3619111"/>
              <a:gd name="connsiteX39" fmla="*/ 4396587 w 6767196"/>
              <a:gd name="connsiteY39" fmla="*/ 3403600 h 3619111"/>
              <a:gd name="connsiteX40" fmla="*/ 4002887 w 6767196"/>
              <a:gd name="connsiteY40" fmla="*/ 3467100 h 3619111"/>
              <a:gd name="connsiteX41" fmla="*/ 3609187 w 6767196"/>
              <a:gd name="connsiteY41" fmla="*/ 3467100 h 3619111"/>
              <a:gd name="connsiteX42" fmla="*/ 2853537 w 6767196"/>
              <a:gd name="connsiteY42" fmla="*/ 3473450 h 3619111"/>
              <a:gd name="connsiteX43" fmla="*/ 2377287 w 6767196"/>
              <a:gd name="connsiteY43" fmla="*/ 3371850 h 3619111"/>
              <a:gd name="connsiteX44" fmla="*/ 1612697 w 6767196"/>
              <a:gd name="connsiteY44" fmla="*/ 3566478 h 3619111"/>
              <a:gd name="connsiteX45" fmla="*/ 541136 w 6767196"/>
              <a:gd name="connsiteY45" fmla="*/ 3056052 h 3619111"/>
              <a:gd name="connsiteX46" fmla="*/ 85182 w 6767196"/>
              <a:gd name="connsiteY46" fmla="*/ 3064148 h 3619111"/>
              <a:gd name="connsiteX47" fmla="*/ 30047 w 6767196"/>
              <a:gd name="connsiteY47" fmla="*/ 2802815 h 3619111"/>
              <a:gd name="connsiteX48" fmla="*/ 86747 w 6767196"/>
              <a:gd name="connsiteY48" fmla="*/ 2287721 h 3619111"/>
              <a:gd name="connsiteX49" fmla="*/ 384589 w 6767196"/>
              <a:gd name="connsiteY49" fmla="*/ 1588398 h 3619111"/>
              <a:gd name="connsiteX50" fmla="*/ 1126337 w 6767196"/>
              <a:gd name="connsiteY50" fmla="*/ 984250 h 3619111"/>
              <a:gd name="connsiteX51" fmla="*/ 1393037 w 6767196"/>
              <a:gd name="connsiteY51" fmla="*/ 577850 h 3619111"/>
              <a:gd name="connsiteX52" fmla="*/ 1653387 w 6767196"/>
              <a:gd name="connsiteY52" fmla="*/ 247650 h 3619111"/>
              <a:gd name="connsiteX53" fmla="*/ 2085187 w 6767196"/>
              <a:gd name="connsiteY53" fmla="*/ 38100 h 3619111"/>
              <a:gd name="connsiteX54" fmla="*/ 2243937 w 6767196"/>
              <a:gd name="connsiteY54" fmla="*/ 6350 h 3619111"/>
              <a:gd name="connsiteX0" fmla="*/ 2228182 w 6751441"/>
              <a:gd name="connsiteY0" fmla="*/ 6350 h 3619111"/>
              <a:gd name="connsiteX1" fmla="*/ 2234532 w 6751441"/>
              <a:gd name="connsiteY1" fmla="*/ 76200 h 3619111"/>
              <a:gd name="connsiteX2" fmla="*/ 2298032 w 6751441"/>
              <a:gd name="connsiteY2" fmla="*/ 215900 h 3619111"/>
              <a:gd name="connsiteX3" fmla="*/ 2259932 w 6751441"/>
              <a:gd name="connsiteY3" fmla="*/ 349250 h 3619111"/>
              <a:gd name="connsiteX4" fmla="*/ 2209132 w 6751441"/>
              <a:gd name="connsiteY4" fmla="*/ 457200 h 3619111"/>
              <a:gd name="connsiteX5" fmla="*/ 2113882 w 6751441"/>
              <a:gd name="connsiteY5" fmla="*/ 539750 h 3619111"/>
              <a:gd name="connsiteX6" fmla="*/ 1942432 w 6751441"/>
              <a:gd name="connsiteY6" fmla="*/ 711200 h 3619111"/>
              <a:gd name="connsiteX7" fmla="*/ 1910682 w 6751441"/>
              <a:gd name="connsiteY7" fmla="*/ 825500 h 3619111"/>
              <a:gd name="connsiteX8" fmla="*/ 1955132 w 6751441"/>
              <a:gd name="connsiteY8" fmla="*/ 1016000 h 3619111"/>
              <a:gd name="connsiteX9" fmla="*/ 1923382 w 6751441"/>
              <a:gd name="connsiteY9" fmla="*/ 1200150 h 3619111"/>
              <a:gd name="connsiteX10" fmla="*/ 1853532 w 6751441"/>
              <a:gd name="connsiteY10" fmla="*/ 1308100 h 3619111"/>
              <a:gd name="connsiteX11" fmla="*/ 1758282 w 6751441"/>
              <a:gd name="connsiteY11" fmla="*/ 1371600 h 3619111"/>
              <a:gd name="connsiteX12" fmla="*/ 1747912 w 6751441"/>
              <a:gd name="connsiteY12" fmla="*/ 1542841 h 3619111"/>
              <a:gd name="connsiteX13" fmla="*/ 1820868 w 6751441"/>
              <a:gd name="connsiteY13" fmla="*/ 1614849 h 3619111"/>
              <a:gd name="connsiteX14" fmla="*/ 2112692 w 6751441"/>
              <a:gd name="connsiteY14" fmla="*/ 1542841 h 3619111"/>
              <a:gd name="connsiteX15" fmla="*/ 2331560 w 6751441"/>
              <a:gd name="connsiteY15" fmla="*/ 1542841 h 3619111"/>
              <a:gd name="connsiteX16" fmla="*/ 2739148 w 6751441"/>
              <a:gd name="connsiteY16" fmla="*/ 1519237 h 3619111"/>
              <a:gd name="connsiteX17" fmla="*/ 2856693 w 6751441"/>
              <a:gd name="connsiteY17" fmla="*/ 1454472 h 3619111"/>
              <a:gd name="connsiteX18" fmla="*/ 3007435 w 6751441"/>
              <a:gd name="connsiteY18" fmla="*/ 1447799 h 3619111"/>
              <a:gd name="connsiteX19" fmla="*/ 3264396 w 6751441"/>
              <a:gd name="connsiteY19" fmla="*/ 1537469 h 3619111"/>
              <a:gd name="connsiteX20" fmla="*/ 3459263 w 6751441"/>
              <a:gd name="connsiteY20" fmla="*/ 1475075 h 3619111"/>
              <a:gd name="connsiteX21" fmla="*/ 3618248 w 6751441"/>
              <a:gd name="connsiteY21" fmla="*/ 1500169 h 3619111"/>
              <a:gd name="connsiteX22" fmla="*/ 3806443 w 6751441"/>
              <a:gd name="connsiteY22" fmla="*/ 1423046 h 3619111"/>
              <a:gd name="connsiteX23" fmla="*/ 4003989 w 6751441"/>
              <a:gd name="connsiteY23" fmla="*/ 1380431 h 3619111"/>
              <a:gd name="connsiteX24" fmla="*/ 4191271 w 6751441"/>
              <a:gd name="connsiteY24" fmla="*/ 1406848 h 3619111"/>
              <a:gd name="connsiteX25" fmla="*/ 4380482 w 6751441"/>
              <a:gd name="connsiteY25" fmla="*/ 1460252 h 3619111"/>
              <a:gd name="connsiteX26" fmla="*/ 4900600 w 6751441"/>
              <a:gd name="connsiteY26" fmla="*/ 1384574 h 3619111"/>
              <a:gd name="connsiteX27" fmla="*/ 5141903 w 6751441"/>
              <a:gd name="connsiteY27" fmla="*/ 1469207 h 3619111"/>
              <a:gd name="connsiteX28" fmla="*/ 5366931 w 6751441"/>
              <a:gd name="connsiteY28" fmla="*/ 1433711 h 3619111"/>
              <a:gd name="connsiteX29" fmla="*/ 5712120 w 6751441"/>
              <a:gd name="connsiteY29" fmla="*/ 1539617 h 3619111"/>
              <a:gd name="connsiteX30" fmla="*/ 5965545 w 6751441"/>
              <a:gd name="connsiteY30" fmla="*/ 1572955 h 3619111"/>
              <a:gd name="connsiteX31" fmla="*/ 6397072 w 6751441"/>
              <a:gd name="connsiteY31" fmla="*/ 1548373 h 3619111"/>
              <a:gd name="connsiteX32" fmla="*/ 6708925 w 6751441"/>
              <a:gd name="connsiteY32" fmla="*/ 1758865 h 3619111"/>
              <a:gd name="connsiteX33" fmla="*/ 6652169 w 6751441"/>
              <a:gd name="connsiteY33" fmla="*/ 2449513 h 3619111"/>
              <a:gd name="connsiteX34" fmla="*/ 6511258 w 6751441"/>
              <a:gd name="connsiteY34" fmla="*/ 2770187 h 3619111"/>
              <a:gd name="connsiteX35" fmla="*/ 6265195 w 6751441"/>
              <a:gd name="connsiteY35" fmla="*/ 2879726 h 3619111"/>
              <a:gd name="connsiteX36" fmla="*/ 5873333 w 6751441"/>
              <a:gd name="connsiteY36" fmla="*/ 3015198 h 3619111"/>
              <a:gd name="connsiteX37" fmla="*/ 5330157 w 6751441"/>
              <a:gd name="connsiteY37" fmla="*/ 3184525 h 3619111"/>
              <a:gd name="connsiteX38" fmla="*/ 4838032 w 6751441"/>
              <a:gd name="connsiteY38" fmla="*/ 3321050 h 3619111"/>
              <a:gd name="connsiteX39" fmla="*/ 4380832 w 6751441"/>
              <a:gd name="connsiteY39" fmla="*/ 3403600 h 3619111"/>
              <a:gd name="connsiteX40" fmla="*/ 3987132 w 6751441"/>
              <a:gd name="connsiteY40" fmla="*/ 3467100 h 3619111"/>
              <a:gd name="connsiteX41" fmla="*/ 3593432 w 6751441"/>
              <a:gd name="connsiteY41" fmla="*/ 3467100 h 3619111"/>
              <a:gd name="connsiteX42" fmla="*/ 2837782 w 6751441"/>
              <a:gd name="connsiteY42" fmla="*/ 3473450 h 3619111"/>
              <a:gd name="connsiteX43" fmla="*/ 2361532 w 6751441"/>
              <a:gd name="connsiteY43" fmla="*/ 3371850 h 3619111"/>
              <a:gd name="connsiteX44" fmla="*/ 1596942 w 6751441"/>
              <a:gd name="connsiteY44" fmla="*/ 3566478 h 3619111"/>
              <a:gd name="connsiteX45" fmla="*/ 525381 w 6751441"/>
              <a:gd name="connsiteY45" fmla="*/ 3056052 h 3619111"/>
              <a:gd name="connsiteX46" fmla="*/ 69427 w 6751441"/>
              <a:gd name="connsiteY46" fmla="*/ 3064148 h 3619111"/>
              <a:gd name="connsiteX47" fmla="*/ 108821 w 6751441"/>
              <a:gd name="connsiteY47" fmla="*/ 2789505 h 3619111"/>
              <a:gd name="connsiteX48" fmla="*/ 70992 w 6751441"/>
              <a:gd name="connsiteY48" fmla="*/ 2287721 h 3619111"/>
              <a:gd name="connsiteX49" fmla="*/ 368834 w 6751441"/>
              <a:gd name="connsiteY49" fmla="*/ 1588398 h 3619111"/>
              <a:gd name="connsiteX50" fmla="*/ 1110582 w 6751441"/>
              <a:gd name="connsiteY50" fmla="*/ 984250 h 3619111"/>
              <a:gd name="connsiteX51" fmla="*/ 1377282 w 6751441"/>
              <a:gd name="connsiteY51" fmla="*/ 577850 h 3619111"/>
              <a:gd name="connsiteX52" fmla="*/ 1637632 w 6751441"/>
              <a:gd name="connsiteY52" fmla="*/ 247650 h 3619111"/>
              <a:gd name="connsiteX53" fmla="*/ 2069432 w 6751441"/>
              <a:gd name="connsiteY53" fmla="*/ 38100 h 3619111"/>
              <a:gd name="connsiteX54" fmla="*/ 2228182 w 6751441"/>
              <a:gd name="connsiteY54" fmla="*/ 6350 h 3619111"/>
              <a:gd name="connsiteX0" fmla="*/ 2426003 w 6949262"/>
              <a:gd name="connsiteY0" fmla="*/ 6350 h 3619111"/>
              <a:gd name="connsiteX1" fmla="*/ 2432353 w 6949262"/>
              <a:gd name="connsiteY1" fmla="*/ 76200 h 3619111"/>
              <a:gd name="connsiteX2" fmla="*/ 2495853 w 6949262"/>
              <a:gd name="connsiteY2" fmla="*/ 215900 h 3619111"/>
              <a:gd name="connsiteX3" fmla="*/ 2457753 w 6949262"/>
              <a:gd name="connsiteY3" fmla="*/ 349250 h 3619111"/>
              <a:gd name="connsiteX4" fmla="*/ 2406953 w 6949262"/>
              <a:gd name="connsiteY4" fmla="*/ 457200 h 3619111"/>
              <a:gd name="connsiteX5" fmla="*/ 2311703 w 6949262"/>
              <a:gd name="connsiteY5" fmla="*/ 539750 h 3619111"/>
              <a:gd name="connsiteX6" fmla="*/ 2140253 w 6949262"/>
              <a:gd name="connsiteY6" fmla="*/ 711200 h 3619111"/>
              <a:gd name="connsiteX7" fmla="*/ 2108503 w 6949262"/>
              <a:gd name="connsiteY7" fmla="*/ 825500 h 3619111"/>
              <a:gd name="connsiteX8" fmla="*/ 2152953 w 6949262"/>
              <a:gd name="connsiteY8" fmla="*/ 1016000 h 3619111"/>
              <a:gd name="connsiteX9" fmla="*/ 2121203 w 6949262"/>
              <a:gd name="connsiteY9" fmla="*/ 1200150 h 3619111"/>
              <a:gd name="connsiteX10" fmla="*/ 2051353 w 6949262"/>
              <a:gd name="connsiteY10" fmla="*/ 1308100 h 3619111"/>
              <a:gd name="connsiteX11" fmla="*/ 1956103 w 6949262"/>
              <a:gd name="connsiteY11" fmla="*/ 1371600 h 3619111"/>
              <a:gd name="connsiteX12" fmla="*/ 1945733 w 6949262"/>
              <a:gd name="connsiteY12" fmla="*/ 1542841 h 3619111"/>
              <a:gd name="connsiteX13" fmla="*/ 2018689 w 6949262"/>
              <a:gd name="connsiteY13" fmla="*/ 1614849 h 3619111"/>
              <a:gd name="connsiteX14" fmla="*/ 2310513 w 6949262"/>
              <a:gd name="connsiteY14" fmla="*/ 1542841 h 3619111"/>
              <a:gd name="connsiteX15" fmla="*/ 2529381 w 6949262"/>
              <a:gd name="connsiteY15" fmla="*/ 1542841 h 3619111"/>
              <a:gd name="connsiteX16" fmla="*/ 2936969 w 6949262"/>
              <a:gd name="connsiteY16" fmla="*/ 1519237 h 3619111"/>
              <a:gd name="connsiteX17" fmla="*/ 3054514 w 6949262"/>
              <a:gd name="connsiteY17" fmla="*/ 1454472 h 3619111"/>
              <a:gd name="connsiteX18" fmla="*/ 3205256 w 6949262"/>
              <a:gd name="connsiteY18" fmla="*/ 1447799 h 3619111"/>
              <a:gd name="connsiteX19" fmla="*/ 3462217 w 6949262"/>
              <a:gd name="connsiteY19" fmla="*/ 1537469 h 3619111"/>
              <a:gd name="connsiteX20" fmla="*/ 3657084 w 6949262"/>
              <a:gd name="connsiteY20" fmla="*/ 1475075 h 3619111"/>
              <a:gd name="connsiteX21" fmla="*/ 3816069 w 6949262"/>
              <a:gd name="connsiteY21" fmla="*/ 1500169 h 3619111"/>
              <a:gd name="connsiteX22" fmla="*/ 4004264 w 6949262"/>
              <a:gd name="connsiteY22" fmla="*/ 1423046 h 3619111"/>
              <a:gd name="connsiteX23" fmla="*/ 4201810 w 6949262"/>
              <a:gd name="connsiteY23" fmla="*/ 1380431 h 3619111"/>
              <a:gd name="connsiteX24" fmla="*/ 4389092 w 6949262"/>
              <a:gd name="connsiteY24" fmla="*/ 1406848 h 3619111"/>
              <a:gd name="connsiteX25" fmla="*/ 4578303 w 6949262"/>
              <a:gd name="connsiteY25" fmla="*/ 1460252 h 3619111"/>
              <a:gd name="connsiteX26" fmla="*/ 5098421 w 6949262"/>
              <a:gd name="connsiteY26" fmla="*/ 1384574 h 3619111"/>
              <a:gd name="connsiteX27" fmla="*/ 5339724 w 6949262"/>
              <a:gd name="connsiteY27" fmla="*/ 1469207 h 3619111"/>
              <a:gd name="connsiteX28" fmla="*/ 5564752 w 6949262"/>
              <a:gd name="connsiteY28" fmla="*/ 1433711 h 3619111"/>
              <a:gd name="connsiteX29" fmla="*/ 5909941 w 6949262"/>
              <a:gd name="connsiteY29" fmla="*/ 1539617 h 3619111"/>
              <a:gd name="connsiteX30" fmla="*/ 6163366 w 6949262"/>
              <a:gd name="connsiteY30" fmla="*/ 1572955 h 3619111"/>
              <a:gd name="connsiteX31" fmla="*/ 6594893 w 6949262"/>
              <a:gd name="connsiteY31" fmla="*/ 1548373 h 3619111"/>
              <a:gd name="connsiteX32" fmla="*/ 6906746 w 6949262"/>
              <a:gd name="connsiteY32" fmla="*/ 1758865 h 3619111"/>
              <a:gd name="connsiteX33" fmla="*/ 6849990 w 6949262"/>
              <a:gd name="connsiteY33" fmla="*/ 2449513 h 3619111"/>
              <a:gd name="connsiteX34" fmla="*/ 6709079 w 6949262"/>
              <a:gd name="connsiteY34" fmla="*/ 2770187 h 3619111"/>
              <a:gd name="connsiteX35" fmla="*/ 6463016 w 6949262"/>
              <a:gd name="connsiteY35" fmla="*/ 2879726 h 3619111"/>
              <a:gd name="connsiteX36" fmla="*/ 6071154 w 6949262"/>
              <a:gd name="connsiteY36" fmla="*/ 3015198 h 3619111"/>
              <a:gd name="connsiteX37" fmla="*/ 5527978 w 6949262"/>
              <a:gd name="connsiteY37" fmla="*/ 3184525 h 3619111"/>
              <a:gd name="connsiteX38" fmla="*/ 5035853 w 6949262"/>
              <a:gd name="connsiteY38" fmla="*/ 3321050 h 3619111"/>
              <a:gd name="connsiteX39" fmla="*/ 4578653 w 6949262"/>
              <a:gd name="connsiteY39" fmla="*/ 3403600 h 3619111"/>
              <a:gd name="connsiteX40" fmla="*/ 4184953 w 6949262"/>
              <a:gd name="connsiteY40" fmla="*/ 3467100 h 3619111"/>
              <a:gd name="connsiteX41" fmla="*/ 3791253 w 6949262"/>
              <a:gd name="connsiteY41" fmla="*/ 3467100 h 3619111"/>
              <a:gd name="connsiteX42" fmla="*/ 3035603 w 6949262"/>
              <a:gd name="connsiteY42" fmla="*/ 3473450 h 3619111"/>
              <a:gd name="connsiteX43" fmla="*/ 2559353 w 6949262"/>
              <a:gd name="connsiteY43" fmla="*/ 3371850 h 3619111"/>
              <a:gd name="connsiteX44" fmla="*/ 1794763 w 6949262"/>
              <a:gd name="connsiteY44" fmla="*/ 3566478 h 3619111"/>
              <a:gd name="connsiteX45" fmla="*/ 723202 w 6949262"/>
              <a:gd name="connsiteY45" fmla="*/ 3056052 h 3619111"/>
              <a:gd name="connsiteX46" fmla="*/ 267248 w 6949262"/>
              <a:gd name="connsiteY46" fmla="*/ 3064148 h 3619111"/>
              <a:gd name="connsiteX47" fmla="*/ 306642 w 6949262"/>
              <a:gd name="connsiteY47" fmla="*/ 2789505 h 3619111"/>
              <a:gd name="connsiteX48" fmla="*/ 43335 w 6949262"/>
              <a:gd name="connsiteY48" fmla="*/ 2484715 h 3619111"/>
              <a:gd name="connsiteX49" fmla="*/ 566655 w 6949262"/>
              <a:gd name="connsiteY49" fmla="*/ 1588398 h 3619111"/>
              <a:gd name="connsiteX50" fmla="*/ 1308403 w 6949262"/>
              <a:gd name="connsiteY50" fmla="*/ 984250 h 3619111"/>
              <a:gd name="connsiteX51" fmla="*/ 1575103 w 6949262"/>
              <a:gd name="connsiteY51" fmla="*/ 577850 h 3619111"/>
              <a:gd name="connsiteX52" fmla="*/ 1835453 w 6949262"/>
              <a:gd name="connsiteY52" fmla="*/ 247650 h 3619111"/>
              <a:gd name="connsiteX53" fmla="*/ 2267253 w 6949262"/>
              <a:gd name="connsiteY53" fmla="*/ 38100 h 3619111"/>
              <a:gd name="connsiteX54" fmla="*/ 2426003 w 6949262"/>
              <a:gd name="connsiteY54" fmla="*/ 6350 h 3619111"/>
              <a:gd name="connsiteX0" fmla="*/ 2391989 w 6915248"/>
              <a:gd name="connsiteY0" fmla="*/ 6350 h 3619111"/>
              <a:gd name="connsiteX1" fmla="*/ 2398339 w 6915248"/>
              <a:gd name="connsiteY1" fmla="*/ 76200 h 3619111"/>
              <a:gd name="connsiteX2" fmla="*/ 2461839 w 6915248"/>
              <a:gd name="connsiteY2" fmla="*/ 215900 h 3619111"/>
              <a:gd name="connsiteX3" fmla="*/ 2423739 w 6915248"/>
              <a:gd name="connsiteY3" fmla="*/ 349250 h 3619111"/>
              <a:gd name="connsiteX4" fmla="*/ 2372939 w 6915248"/>
              <a:gd name="connsiteY4" fmla="*/ 457200 h 3619111"/>
              <a:gd name="connsiteX5" fmla="*/ 2277689 w 6915248"/>
              <a:gd name="connsiteY5" fmla="*/ 539750 h 3619111"/>
              <a:gd name="connsiteX6" fmla="*/ 2106239 w 6915248"/>
              <a:gd name="connsiteY6" fmla="*/ 711200 h 3619111"/>
              <a:gd name="connsiteX7" fmla="*/ 2074489 w 6915248"/>
              <a:gd name="connsiteY7" fmla="*/ 825500 h 3619111"/>
              <a:gd name="connsiteX8" fmla="*/ 2118939 w 6915248"/>
              <a:gd name="connsiteY8" fmla="*/ 1016000 h 3619111"/>
              <a:gd name="connsiteX9" fmla="*/ 2087189 w 6915248"/>
              <a:gd name="connsiteY9" fmla="*/ 1200150 h 3619111"/>
              <a:gd name="connsiteX10" fmla="*/ 2017339 w 6915248"/>
              <a:gd name="connsiteY10" fmla="*/ 1308100 h 3619111"/>
              <a:gd name="connsiteX11" fmla="*/ 1922089 w 6915248"/>
              <a:gd name="connsiteY11" fmla="*/ 1371600 h 3619111"/>
              <a:gd name="connsiteX12" fmla="*/ 1911719 w 6915248"/>
              <a:gd name="connsiteY12" fmla="*/ 1542841 h 3619111"/>
              <a:gd name="connsiteX13" fmla="*/ 1984675 w 6915248"/>
              <a:gd name="connsiteY13" fmla="*/ 1614849 h 3619111"/>
              <a:gd name="connsiteX14" fmla="*/ 2276499 w 6915248"/>
              <a:gd name="connsiteY14" fmla="*/ 1542841 h 3619111"/>
              <a:gd name="connsiteX15" fmla="*/ 2495367 w 6915248"/>
              <a:gd name="connsiteY15" fmla="*/ 1542841 h 3619111"/>
              <a:gd name="connsiteX16" fmla="*/ 2902955 w 6915248"/>
              <a:gd name="connsiteY16" fmla="*/ 1519237 h 3619111"/>
              <a:gd name="connsiteX17" fmla="*/ 3020500 w 6915248"/>
              <a:gd name="connsiteY17" fmla="*/ 1454472 h 3619111"/>
              <a:gd name="connsiteX18" fmla="*/ 3171242 w 6915248"/>
              <a:gd name="connsiteY18" fmla="*/ 1447799 h 3619111"/>
              <a:gd name="connsiteX19" fmla="*/ 3428203 w 6915248"/>
              <a:gd name="connsiteY19" fmla="*/ 1537469 h 3619111"/>
              <a:gd name="connsiteX20" fmla="*/ 3623070 w 6915248"/>
              <a:gd name="connsiteY20" fmla="*/ 1475075 h 3619111"/>
              <a:gd name="connsiteX21" fmla="*/ 3782055 w 6915248"/>
              <a:gd name="connsiteY21" fmla="*/ 1500169 h 3619111"/>
              <a:gd name="connsiteX22" fmla="*/ 3970250 w 6915248"/>
              <a:gd name="connsiteY22" fmla="*/ 1423046 h 3619111"/>
              <a:gd name="connsiteX23" fmla="*/ 4167796 w 6915248"/>
              <a:gd name="connsiteY23" fmla="*/ 1380431 h 3619111"/>
              <a:gd name="connsiteX24" fmla="*/ 4355078 w 6915248"/>
              <a:gd name="connsiteY24" fmla="*/ 1406848 h 3619111"/>
              <a:gd name="connsiteX25" fmla="*/ 4544289 w 6915248"/>
              <a:gd name="connsiteY25" fmla="*/ 1460252 h 3619111"/>
              <a:gd name="connsiteX26" fmla="*/ 5064407 w 6915248"/>
              <a:gd name="connsiteY26" fmla="*/ 1384574 h 3619111"/>
              <a:gd name="connsiteX27" fmla="*/ 5305710 w 6915248"/>
              <a:gd name="connsiteY27" fmla="*/ 1469207 h 3619111"/>
              <a:gd name="connsiteX28" fmla="*/ 5530738 w 6915248"/>
              <a:gd name="connsiteY28" fmla="*/ 1433711 h 3619111"/>
              <a:gd name="connsiteX29" fmla="*/ 5875927 w 6915248"/>
              <a:gd name="connsiteY29" fmla="*/ 1539617 h 3619111"/>
              <a:gd name="connsiteX30" fmla="*/ 6129352 w 6915248"/>
              <a:gd name="connsiteY30" fmla="*/ 1572955 h 3619111"/>
              <a:gd name="connsiteX31" fmla="*/ 6560879 w 6915248"/>
              <a:gd name="connsiteY31" fmla="*/ 1548373 h 3619111"/>
              <a:gd name="connsiteX32" fmla="*/ 6872732 w 6915248"/>
              <a:gd name="connsiteY32" fmla="*/ 1758865 h 3619111"/>
              <a:gd name="connsiteX33" fmla="*/ 6815976 w 6915248"/>
              <a:gd name="connsiteY33" fmla="*/ 2449513 h 3619111"/>
              <a:gd name="connsiteX34" fmla="*/ 6675065 w 6915248"/>
              <a:gd name="connsiteY34" fmla="*/ 2770187 h 3619111"/>
              <a:gd name="connsiteX35" fmla="*/ 6429002 w 6915248"/>
              <a:gd name="connsiteY35" fmla="*/ 2879726 h 3619111"/>
              <a:gd name="connsiteX36" fmla="*/ 6037140 w 6915248"/>
              <a:gd name="connsiteY36" fmla="*/ 3015198 h 3619111"/>
              <a:gd name="connsiteX37" fmla="*/ 5493964 w 6915248"/>
              <a:gd name="connsiteY37" fmla="*/ 3184525 h 3619111"/>
              <a:gd name="connsiteX38" fmla="*/ 5001839 w 6915248"/>
              <a:gd name="connsiteY38" fmla="*/ 3321050 h 3619111"/>
              <a:gd name="connsiteX39" fmla="*/ 4544639 w 6915248"/>
              <a:gd name="connsiteY39" fmla="*/ 3403600 h 3619111"/>
              <a:gd name="connsiteX40" fmla="*/ 4150939 w 6915248"/>
              <a:gd name="connsiteY40" fmla="*/ 3467100 h 3619111"/>
              <a:gd name="connsiteX41" fmla="*/ 3757239 w 6915248"/>
              <a:gd name="connsiteY41" fmla="*/ 3467100 h 3619111"/>
              <a:gd name="connsiteX42" fmla="*/ 3001589 w 6915248"/>
              <a:gd name="connsiteY42" fmla="*/ 3473450 h 3619111"/>
              <a:gd name="connsiteX43" fmla="*/ 2525339 w 6915248"/>
              <a:gd name="connsiteY43" fmla="*/ 3371850 h 3619111"/>
              <a:gd name="connsiteX44" fmla="*/ 1760749 w 6915248"/>
              <a:gd name="connsiteY44" fmla="*/ 3566478 h 3619111"/>
              <a:gd name="connsiteX45" fmla="*/ 689188 w 6915248"/>
              <a:gd name="connsiteY45" fmla="*/ 3056052 h 3619111"/>
              <a:gd name="connsiteX46" fmla="*/ 233234 w 6915248"/>
              <a:gd name="connsiteY46" fmla="*/ 3064148 h 3619111"/>
              <a:gd name="connsiteX47" fmla="*/ 272628 w 6915248"/>
              <a:gd name="connsiteY47" fmla="*/ 2789505 h 3619111"/>
              <a:gd name="connsiteX48" fmla="*/ 9321 w 6915248"/>
              <a:gd name="connsiteY48" fmla="*/ 2484715 h 3619111"/>
              <a:gd name="connsiteX49" fmla="*/ 216700 w 6915248"/>
              <a:gd name="connsiteY49" fmla="*/ 2056055 h 3619111"/>
              <a:gd name="connsiteX50" fmla="*/ 532641 w 6915248"/>
              <a:gd name="connsiteY50" fmla="*/ 1588398 h 3619111"/>
              <a:gd name="connsiteX51" fmla="*/ 1274389 w 6915248"/>
              <a:gd name="connsiteY51" fmla="*/ 984250 h 3619111"/>
              <a:gd name="connsiteX52" fmla="*/ 1541089 w 6915248"/>
              <a:gd name="connsiteY52" fmla="*/ 577850 h 3619111"/>
              <a:gd name="connsiteX53" fmla="*/ 1801439 w 6915248"/>
              <a:gd name="connsiteY53" fmla="*/ 247650 h 3619111"/>
              <a:gd name="connsiteX54" fmla="*/ 2233239 w 6915248"/>
              <a:gd name="connsiteY54" fmla="*/ 38100 h 3619111"/>
              <a:gd name="connsiteX55" fmla="*/ 2391989 w 6915248"/>
              <a:gd name="connsiteY55" fmla="*/ 6350 h 3619111"/>
              <a:gd name="connsiteX0" fmla="*/ 2383376 w 6906635"/>
              <a:gd name="connsiteY0" fmla="*/ 6350 h 3619111"/>
              <a:gd name="connsiteX1" fmla="*/ 2389726 w 6906635"/>
              <a:gd name="connsiteY1" fmla="*/ 76200 h 3619111"/>
              <a:gd name="connsiteX2" fmla="*/ 2453226 w 6906635"/>
              <a:gd name="connsiteY2" fmla="*/ 215900 h 3619111"/>
              <a:gd name="connsiteX3" fmla="*/ 2415126 w 6906635"/>
              <a:gd name="connsiteY3" fmla="*/ 349250 h 3619111"/>
              <a:gd name="connsiteX4" fmla="*/ 2364326 w 6906635"/>
              <a:gd name="connsiteY4" fmla="*/ 457200 h 3619111"/>
              <a:gd name="connsiteX5" fmla="*/ 2269076 w 6906635"/>
              <a:gd name="connsiteY5" fmla="*/ 539750 h 3619111"/>
              <a:gd name="connsiteX6" fmla="*/ 2097626 w 6906635"/>
              <a:gd name="connsiteY6" fmla="*/ 711200 h 3619111"/>
              <a:gd name="connsiteX7" fmla="*/ 2065876 w 6906635"/>
              <a:gd name="connsiteY7" fmla="*/ 825500 h 3619111"/>
              <a:gd name="connsiteX8" fmla="*/ 2110326 w 6906635"/>
              <a:gd name="connsiteY8" fmla="*/ 1016000 h 3619111"/>
              <a:gd name="connsiteX9" fmla="*/ 2078576 w 6906635"/>
              <a:gd name="connsiteY9" fmla="*/ 1200150 h 3619111"/>
              <a:gd name="connsiteX10" fmla="*/ 2008726 w 6906635"/>
              <a:gd name="connsiteY10" fmla="*/ 1308100 h 3619111"/>
              <a:gd name="connsiteX11" fmla="*/ 1913476 w 6906635"/>
              <a:gd name="connsiteY11" fmla="*/ 1371600 h 3619111"/>
              <a:gd name="connsiteX12" fmla="*/ 1903106 w 6906635"/>
              <a:gd name="connsiteY12" fmla="*/ 1542841 h 3619111"/>
              <a:gd name="connsiteX13" fmla="*/ 1976062 w 6906635"/>
              <a:gd name="connsiteY13" fmla="*/ 1614849 h 3619111"/>
              <a:gd name="connsiteX14" fmla="*/ 2267886 w 6906635"/>
              <a:gd name="connsiteY14" fmla="*/ 1542841 h 3619111"/>
              <a:gd name="connsiteX15" fmla="*/ 2486754 w 6906635"/>
              <a:gd name="connsiteY15" fmla="*/ 1542841 h 3619111"/>
              <a:gd name="connsiteX16" fmla="*/ 2894342 w 6906635"/>
              <a:gd name="connsiteY16" fmla="*/ 1519237 h 3619111"/>
              <a:gd name="connsiteX17" fmla="*/ 3011887 w 6906635"/>
              <a:gd name="connsiteY17" fmla="*/ 1454472 h 3619111"/>
              <a:gd name="connsiteX18" fmla="*/ 3162629 w 6906635"/>
              <a:gd name="connsiteY18" fmla="*/ 1447799 h 3619111"/>
              <a:gd name="connsiteX19" fmla="*/ 3419590 w 6906635"/>
              <a:gd name="connsiteY19" fmla="*/ 1537469 h 3619111"/>
              <a:gd name="connsiteX20" fmla="*/ 3614457 w 6906635"/>
              <a:gd name="connsiteY20" fmla="*/ 1475075 h 3619111"/>
              <a:gd name="connsiteX21" fmla="*/ 3773442 w 6906635"/>
              <a:gd name="connsiteY21" fmla="*/ 1500169 h 3619111"/>
              <a:gd name="connsiteX22" fmla="*/ 3961637 w 6906635"/>
              <a:gd name="connsiteY22" fmla="*/ 1423046 h 3619111"/>
              <a:gd name="connsiteX23" fmla="*/ 4159183 w 6906635"/>
              <a:gd name="connsiteY23" fmla="*/ 1380431 h 3619111"/>
              <a:gd name="connsiteX24" fmla="*/ 4346465 w 6906635"/>
              <a:gd name="connsiteY24" fmla="*/ 1406848 h 3619111"/>
              <a:gd name="connsiteX25" fmla="*/ 4535676 w 6906635"/>
              <a:gd name="connsiteY25" fmla="*/ 1460252 h 3619111"/>
              <a:gd name="connsiteX26" fmla="*/ 5055794 w 6906635"/>
              <a:gd name="connsiteY26" fmla="*/ 1384574 h 3619111"/>
              <a:gd name="connsiteX27" fmla="*/ 5297097 w 6906635"/>
              <a:gd name="connsiteY27" fmla="*/ 1469207 h 3619111"/>
              <a:gd name="connsiteX28" fmla="*/ 5522125 w 6906635"/>
              <a:gd name="connsiteY28" fmla="*/ 1433711 h 3619111"/>
              <a:gd name="connsiteX29" fmla="*/ 5867314 w 6906635"/>
              <a:gd name="connsiteY29" fmla="*/ 1539617 h 3619111"/>
              <a:gd name="connsiteX30" fmla="*/ 6120739 w 6906635"/>
              <a:gd name="connsiteY30" fmla="*/ 1572955 h 3619111"/>
              <a:gd name="connsiteX31" fmla="*/ 6552266 w 6906635"/>
              <a:gd name="connsiteY31" fmla="*/ 1548373 h 3619111"/>
              <a:gd name="connsiteX32" fmla="*/ 6864119 w 6906635"/>
              <a:gd name="connsiteY32" fmla="*/ 1758865 h 3619111"/>
              <a:gd name="connsiteX33" fmla="*/ 6807363 w 6906635"/>
              <a:gd name="connsiteY33" fmla="*/ 2449513 h 3619111"/>
              <a:gd name="connsiteX34" fmla="*/ 6666452 w 6906635"/>
              <a:gd name="connsiteY34" fmla="*/ 2770187 h 3619111"/>
              <a:gd name="connsiteX35" fmla="*/ 6420389 w 6906635"/>
              <a:gd name="connsiteY35" fmla="*/ 2879726 h 3619111"/>
              <a:gd name="connsiteX36" fmla="*/ 6028527 w 6906635"/>
              <a:gd name="connsiteY36" fmla="*/ 3015198 h 3619111"/>
              <a:gd name="connsiteX37" fmla="*/ 5485351 w 6906635"/>
              <a:gd name="connsiteY37" fmla="*/ 3184525 h 3619111"/>
              <a:gd name="connsiteX38" fmla="*/ 4993226 w 6906635"/>
              <a:gd name="connsiteY38" fmla="*/ 3321050 h 3619111"/>
              <a:gd name="connsiteX39" fmla="*/ 4536026 w 6906635"/>
              <a:gd name="connsiteY39" fmla="*/ 3403600 h 3619111"/>
              <a:gd name="connsiteX40" fmla="*/ 4142326 w 6906635"/>
              <a:gd name="connsiteY40" fmla="*/ 3467100 h 3619111"/>
              <a:gd name="connsiteX41" fmla="*/ 3748626 w 6906635"/>
              <a:gd name="connsiteY41" fmla="*/ 3467100 h 3619111"/>
              <a:gd name="connsiteX42" fmla="*/ 2992976 w 6906635"/>
              <a:gd name="connsiteY42" fmla="*/ 3473450 h 3619111"/>
              <a:gd name="connsiteX43" fmla="*/ 2516726 w 6906635"/>
              <a:gd name="connsiteY43" fmla="*/ 3371850 h 3619111"/>
              <a:gd name="connsiteX44" fmla="*/ 1752136 w 6906635"/>
              <a:gd name="connsiteY44" fmla="*/ 3566478 h 3619111"/>
              <a:gd name="connsiteX45" fmla="*/ 680575 w 6906635"/>
              <a:gd name="connsiteY45" fmla="*/ 3056052 h 3619111"/>
              <a:gd name="connsiteX46" fmla="*/ 224621 w 6906635"/>
              <a:gd name="connsiteY46" fmla="*/ 3064148 h 3619111"/>
              <a:gd name="connsiteX47" fmla="*/ 264015 w 6906635"/>
              <a:gd name="connsiteY47" fmla="*/ 2789505 h 3619111"/>
              <a:gd name="connsiteX48" fmla="*/ 708 w 6906635"/>
              <a:gd name="connsiteY48" fmla="*/ 2484715 h 3619111"/>
              <a:gd name="connsiteX49" fmla="*/ 268261 w 6906635"/>
              <a:gd name="connsiteY49" fmla="*/ 2072833 h 3619111"/>
              <a:gd name="connsiteX50" fmla="*/ 524028 w 6906635"/>
              <a:gd name="connsiteY50" fmla="*/ 1588398 h 3619111"/>
              <a:gd name="connsiteX51" fmla="*/ 1265776 w 6906635"/>
              <a:gd name="connsiteY51" fmla="*/ 984250 h 3619111"/>
              <a:gd name="connsiteX52" fmla="*/ 1532476 w 6906635"/>
              <a:gd name="connsiteY52" fmla="*/ 577850 h 3619111"/>
              <a:gd name="connsiteX53" fmla="*/ 1792826 w 6906635"/>
              <a:gd name="connsiteY53" fmla="*/ 247650 h 3619111"/>
              <a:gd name="connsiteX54" fmla="*/ 2224626 w 6906635"/>
              <a:gd name="connsiteY54" fmla="*/ 38100 h 3619111"/>
              <a:gd name="connsiteX55" fmla="*/ 2383376 w 6906635"/>
              <a:gd name="connsiteY55" fmla="*/ 6350 h 3619111"/>
              <a:gd name="connsiteX0" fmla="*/ 2964551 w 7487810"/>
              <a:gd name="connsiteY0" fmla="*/ 6350 h 3619111"/>
              <a:gd name="connsiteX1" fmla="*/ 2970901 w 7487810"/>
              <a:gd name="connsiteY1" fmla="*/ 76200 h 3619111"/>
              <a:gd name="connsiteX2" fmla="*/ 3034401 w 7487810"/>
              <a:gd name="connsiteY2" fmla="*/ 215900 h 3619111"/>
              <a:gd name="connsiteX3" fmla="*/ 2996301 w 7487810"/>
              <a:gd name="connsiteY3" fmla="*/ 349250 h 3619111"/>
              <a:gd name="connsiteX4" fmla="*/ 2945501 w 7487810"/>
              <a:gd name="connsiteY4" fmla="*/ 457200 h 3619111"/>
              <a:gd name="connsiteX5" fmla="*/ 2850251 w 7487810"/>
              <a:gd name="connsiteY5" fmla="*/ 539750 h 3619111"/>
              <a:gd name="connsiteX6" fmla="*/ 2678801 w 7487810"/>
              <a:gd name="connsiteY6" fmla="*/ 711200 h 3619111"/>
              <a:gd name="connsiteX7" fmla="*/ 2647051 w 7487810"/>
              <a:gd name="connsiteY7" fmla="*/ 825500 h 3619111"/>
              <a:gd name="connsiteX8" fmla="*/ 2691501 w 7487810"/>
              <a:gd name="connsiteY8" fmla="*/ 1016000 h 3619111"/>
              <a:gd name="connsiteX9" fmla="*/ 2659751 w 7487810"/>
              <a:gd name="connsiteY9" fmla="*/ 1200150 h 3619111"/>
              <a:gd name="connsiteX10" fmla="*/ 2589901 w 7487810"/>
              <a:gd name="connsiteY10" fmla="*/ 1308100 h 3619111"/>
              <a:gd name="connsiteX11" fmla="*/ 2494651 w 7487810"/>
              <a:gd name="connsiteY11" fmla="*/ 1371600 h 3619111"/>
              <a:gd name="connsiteX12" fmla="*/ 2484281 w 7487810"/>
              <a:gd name="connsiteY12" fmla="*/ 1542841 h 3619111"/>
              <a:gd name="connsiteX13" fmla="*/ 2557237 w 7487810"/>
              <a:gd name="connsiteY13" fmla="*/ 1614849 h 3619111"/>
              <a:gd name="connsiteX14" fmla="*/ 2849061 w 7487810"/>
              <a:gd name="connsiteY14" fmla="*/ 1542841 h 3619111"/>
              <a:gd name="connsiteX15" fmla="*/ 3067929 w 7487810"/>
              <a:gd name="connsiteY15" fmla="*/ 1542841 h 3619111"/>
              <a:gd name="connsiteX16" fmla="*/ 3475517 w 7487810"/>
              <a:gd name="connsiteY16" fmla="*/ 1519237 h 3619111"/>
              <a:gd name="connsiteX17" fmla="*/ 3593062 w 7487810"/>
              <a:gd name="connsiteY17" fmla="*/ 1454472 h 3619111"/>
              <a:gd name="connsiteX18" fmla="*/ 3743804 w 7487810"/>
              <a:gd name="connsiteY18" fmla="*/ 1447799 h 3619111"/>
              <a:gd name="connsiteX19" fmla="*/ 4000765 w 7487810"/>
              <a:gd name="connsiteY19" fmla="*/ 1537469 h 3619111"/>
              <a:gd name="connsiteX20" fmla="*/ 4195632 w 7487810"/>
              <a:gd name="connsiteY20" fmla="*/ 1475075 h 3619111"/>
              <a:gd name="connsiteX21" fmla="*/ 4354617 w 7487810"/>
              <a:gd name="connsiteY21" fmla="*/ 1500169 h 3619111"/>
              <a:gd name="connsiteX22" fmla="*/ 4542812 w 7487810"/>
              <a:gd name="connsiteY22" fmla="*/ 1423046 h 3619111"/>
              <a:gd name="connsiteX23" fmla="*/ 4740358 w 7487810"/>
              <a:gd name="connsiteY23" fmla="*/ 1380431 h 3619111"/>
              <a:gd name="connsiteX24" fmla="*/ 4927640 w 7487810"/>
              <a:gd name="connsiteY24" fmla="*/ 1406848 h 3619111"/>
              <a:gd name="connsiteX25" fmla="*/ 5116851 w 7487810"/>
              <a:gd name="connsiteY25" fmla="*/ 1460252 h 3619111"/>
              <a:gd name="connsiteX26" fmla="*/ 5636969 w 7487810"/>
              <a:gd name="connsiteY26" fmla="*/ 1384574 h 3619111"/>
              <a:gd name="connsiteX27" fmla="*/ 5878272 w 7487810"/>
              <a:gd name="connsiteY27" fmla="*/ 1469207 h 3619111"/>
              <a:gd name="connsiteX28" fmla="*/ 6103300 w 7487810"/>
              <a:gd name="connsiteY28" fmla="*/ 1433711 h 3619111"/>
              <a:gd name="connsiteX29" fmla="*/ 6448489 w 7487810"/>
              <a:gd name="connsiteY29" fmla="*/ 1539617 h 3619111"/>
              <a:gd name="connsiteX30" fmla="*/ 6701914 w 7487810"/>
              <a:gd name="connsiteY30" fmla="*/ 1572955 h 3619111"/>
              <a:gd name="connsiteX31" fmla="*/ 7133441 w 7487810"/>
              <a:gd name="connsiteY31" fmla="*/ 1548373 h 3619111"/>
              <a:gd name="connsiteX32" fmla="*/ 7445294 w 7487810"/>
              <a:gd name="connsiteY32" fmla="*/ 1758865 h 3619111"/>
              <a:gd name="connsiteX33" fmla="*/ 7388538 w 7487810"/>
              <a:gd name="connsiteY33" fmla="*/ 2449513 h 3619111"/>
              <a:gd name="connsiteX34" fmla="*/ 7247627 w 7487810"/>
              <a:gd name="connsiteY34" fmla="*/ 2770187 h 3619111"/>
              <a:gd name="connsiteX35" fmla="*/ 7001564 w 7487810"/>
              <a:gd name="connsiteY35" fmla="*/ 2879726 h 3619111"/>
              <a:gd name="connsiteX36" fmla="*/ 6609702 w 7487810"/>
              <a:gd name="connsiteY36" fmla="*/ 3015198 h 3619111"/>
              <a:gd name="connsiteX37" fmla="*/ 6066526 w 7487810"/>
              <a:gd name="connsiteY37" fmla="*/ 3184525 h 3619111"/>
              <a:gd name="connsiteX38" fmla="*/ 5574401 w 7487810"/>
              <a:gd name="connsiteY38" fmla="*/ 3321050 h 3619111"/>
              <a:gd name="connsiteX39" fmla="*/ 5117201 w 7487810"/>
              <a:gd name="connsiteY39" fmla="*/ 3403600 h 3619111"/>
              <a:gd name="connsiteX40" fmla="*/ 4723501 w 7487810"/>
              <a:gd name="connsiteY40" fmla="*/ 3467100 h 3619111"/>
              <a:gd name="connsiteX41" fmla="*/ 4329801 w 7487810"/>
              <a:gd name="connsiteY41" fmla="*/ 3467100 h 3619111"/>
              <a:gd name="connsiteX42" fmla="*/ 3574151 w 7487810"/>
              <a:gd name="connsiteY42" fmla="*/ 3473450 h 3619111"/>
              <a:gd name="connsiteX43" fmla="*/ 3097901 w 7487810"/>
              <a:gd name="connsiteY43" fmla="*/ 3371850 h 3619111"/>
              <a:gd name="connsiteX44" fmla="*/ 2333311 w 7487810"/>
              <a:gd name="connsiteY44" fmla="*/ 3566478 h 3619111"/>
              <a:gd name="connsiteX45" fmla="*/ 1261750 w 7487810"/>
              <a:gd name="connsiteY45" fmla="*/ 3056052 h 3619111"/>
              <a:gd name="connsiteX46" fmla="*/ 805796 w 7487810"/>
              <a:gd name="connsiteY46" fmla="*/ 3064148 h 3619111"/>
              <a:gd name="connsiteX47" fmla="*/ 845190 w 7487810"/>
              <a:gd name="connsiteY47" fmla="*/ 2789505 h 3619111"/>
              <a:gd name="connsiteX48" fmla="*/ 581883 w 7487810"/>
              <a:gd name="connsiteY48" fmla="*/ 2484715 h 3619111"/>
              <a:gd name="connsiteX49" fmla="*/ 849436 w 7487810"/>
              <a:gd name="connsiteY49" fmla="*/ 2072833 h 3619111"/>
              <a:gd name="connsiteX50" fmla="*/ 166252 w 7487810"/>
              <a:gd name="connsiteY50" fmla="*/ 1148615 h 3619111"/>
              <a:gd name="connsiteX51" fmla="*/ 1846951 w 7487810"/>
              <a:gd name="connsiteY51" fmla="*/ 984250 h 3619111"/>
              <a:gd name="connsiteX52" fmla="*/ 2113651 w 7487810"/>
              <a:gd name="connsiteY52" fmla="*/ 577850 h 3619111"/>
              <a:gd name="connsiteX53" fmla="*/ 2374001 w 7487810"/>
              <a:gd name="connsiteY53" fmla="*/ 247650 h 3619111"/>
              <a:gd name="connsiteX54" fmla="*/ 2805801 w 7487810"/>
              <a:gd name="connsiteY54" fmla="*/ 38100 h 3619111"/>
              <a:gd name="connsiteX55" fmla="*/ 2964551 w 7487810"/>
              <a:gd name="connsiteY55" fmla="*/ 6350 h 3619111"/>
              <a:gd name="connsiteX0" fmla="*/ 2819566 w 7342825"/>
              <a:gd name="connsiteY0" fmla="*/ 6350 h 3619111"/>
              <a:gd name="connsiteX1" fmla="*/ 2825916 w 7342825"/>
              <a:gd name="connsiteY1" fmla="*/ 76200 h 3619111"/>
              <a:gd name="connsiteX2" fmla="*/ 2889416 w 7342825"/>
              <a:gd name="connsiteY2" fmla="*/ 215900 h 3619111"/>
              <a:gd name="connsiteX3" fmla="*/ 2851316 w 7342825"/>
              <a:gd name="connsiteY3" fmla="*/ 349250 h 3619111"/>
              <a:gd name="connsiteX4" fmla="*/ 2800516 w 7342825"/>
              <a:gd name="connsiteY4" fmla="*/ 457200 h 3619111"/>
              <a:gd name="connsiteX5" fmla="*/ 2705266 w 7342825"/>
              <a:gd name="connsiteY5" fmla="*/ 539750 h 3619111"/>
              <a:gd name="connsiteX6" fmla="*/ 2533816 w 7342825"/>
              <a:gd name="connsiteY6" fmla="*/ 711200 h 3619111"/>
              <a:gd name="connsiteX7" fmla="*/ 2502066 w 7342825"/>
              <a:gd name="connsiteY7" fmla="*/ 825500 h 3619111"/>
              <a:gd name="connsiteX8" fmla="*/ 2546516 w 7342825"/>
              <a:gd name="connsiteY8" fmla="*/ 1016000 h 3619111"/>
              <a:gd name="connsiteX9" fmla="*/ 2514766 w 7342825"/>
              <a:gd name="connsiteY9" fmla="*/ 1200150 h 3619111"/>
              <a:gd name="connsiteX10" fmla="*/ 2444916 w 7342825"/>
              <a:gd name="connsiteY10" fmla="*/ 1308100 h 3619111"/>
              <a:gd name="connsiteX11" fmla="*/ 2349666 w 7342825"/>
              <a:gd name="connsiteY11" fmla="*/ 1371600 h 3619111"/>
              <a:gd name="connsiteX12" fmla="*/ 2339296 w 7342825"/>
              <a:gd name="connsiteY12" fmla="*/ 1542841 h 3619111"/>
              <a:gd name="connsiteX13" fmla="*/ 2412252 w 7342825"/>
              <a:gd name="connsiteY13" fmla="*/ 1614849 h 3619111"/>
              <a:gd name="connsiteX14" fmla="*/ 2704076 w 7342825"/>
              <a:gd name="connsiteY14" fmla="*/ 1542841 h 3619111"/>
              <a:gd name="connsiteX15" fmla="*/ 2922944 w 7342825"/>
              <a:gd name="connsiteY15" fmla="*/ 1542841 h 3619111"/>
              <a:gd name="connsiteX16" fmla="*/ 3330532 w 7342825"/>
              <a:gd name="connsiteY16" fmla="*/ 1519237 h 3619111"/>
              <a:gd name="connsiteX17" fmla="*/ 3448077 w 7342825"/>
              <a:gd name="connsiteY17" fmla="*/ 1454472 h 3619111"/>
              <a:gd name="connsiteX18" fmla="*/ 3598819 w 7342825"/>
              <a:gd name="connsiteY18" fmla="*/ 1447799 h 3619111"/>
              <a:gd name="connsiteX19" fmla="*/ 3855780 w 7342825"/>
              <a:gd name="connsiteY19" fmla="*/ 1537469 h 3619111"/>
              <a:gd name="connsiteX20" fmla="*/ 4050647 w 7342825"/>
              <a:gd name="connsiteY20" fmla="*/ 1475075 h 3619111"/>
              <a:gd name="connsiteX21" fmla="*/ 4209632 w 7342825"/>
              <a:gd name="connsiteY21" fmla="*/ 1500169 h 3619111"/>
              <a:gd name="connsiteX22" fmla="*/ 4397827 w 7342825"/>
              <a:gd name="connsiteY22" fmla="*/ 1423046 h 3619111"/>
              <a:gd name="connsiteX23" fmla="*/ 4595373 w 7342825"/>
              <a:gd name="connsiteY23" fmla="*/ 1380431 h 3619111"/>
              <a:gd name="connsiteX24" fmla="*/ 4782655 w 7342825"/>
              <a:gd name="connsiteY24" fmla="*/ 1406848 h 3619111"/>
              <a:gd name="connsiteX25" fmla="*/ 4971866 w 7342825"/>
              <a:gd name="connsiteY25" fmla="*/ 1460252 h 3619111"/>
              <a:gd name="connsiteX26" fmla="*/ 5491984 w 7342825"/>
              <a:gd name="connsiteY26" fmla="*/ 1384574 h 3619111"/>
              <a:gd name="connsiteX27" fmla="*/ 5733287 w 7342825"/>
              <a:gd name="connsiteY27" fmla="*/ 1469207 h 3619111"/>
              <a:gd name="connsiteX28" fmla="*/ 5958315 w 7342825"/>
              <a:gd name="connsiteY28" fmla="*/ 1433711 h 3619111"/>
              <a:gd name="connsiteX29" fmla="*/ 6303504 w 7342825"/>
              <a:gd name="connsiteY29" fmla="*/ 1539617 h 3619111"/>
              <a:gd name="connsiteX30" fmla="*/ 6556929 w 7342825"/>
              <a:gd name="connsiteY30" fmla="*/ 1572955 h 3619111"/>
              <a:gd name="connsiteX31" fmla="*/ 6988456 w 7342825"/>
              <a:gd name="connsiteY31" fmla="*/ 1548373 h 3619111"/>
              <a:gd name="connsiteX32" fmla="*/ 7300309 w 7342825"/>
              <a:gd name="connsiteY32" fmla="*/ 1758865 h 3619111"/>
              <a:gd name="connsiteX33" fmla="*/ 7243553 w 7342825"/>
              <a:gd name="connsiteY33" fmla="*/ 2449513 h 3619111"/>
              <a:gd name="connsiteX34" fmla="*/ 7102642 w 7342825"/>
              <a:gd name="connsiteY34" fmla="*/ 2770187 h 3619111"/>
              <a:gd name="connsiteX35" fmla="*/ 6856579 w 7342825"/>
              <a:gd name="connsiteY35" fmla="*/ 2879726 h 3619111"/>
              <a:gd name="connsiteX36" fmla="*/ 6464717 w 7342825"/>
              <a:gd name="connsiteY36" fmla="*/ 3015198 h 3619111"/>
              <a:gd name="connsiteX37" fmla="*/ 5921541 w 7342825"/>
              <a:gd name="connsiteY37" fmla="*/ 3184525 h 3619111"/>
              <a:gd name="connsiteX38" fmla="*/ 5429416 w 7342825"/>
              <a:gd name="connsiteY38" fmla="*/ 3321050 h 3619111"/>
              <a:gd name="connsiteX39" fmla="*/ 4972216 w 7342825"/>
              <a:gd name="connsiteY39" fmla="*/ 3403600 h 3619111"/>
              <a:gd name="connsiteX40" fmla="*/ 4578516 w 7342825"/>
              <a:gd name="connsiteY40" fmla="*/ 3467100 h 3619111"/>
              <a:gd name="connsiteX41" fmla="*/ 4184816 w 7342825"/>
              <a:gd name="connsiteY41" fmla="*/ 3467100 h 3619111"/>
              <a:gd name="connsiteX42" fmla="*/ 3429166 w 7342825"/>
              <a:gd name="connsiteY42" fmla="*/ 3473450 h 3619111"/>
              <a:gd name="connsiteX43" fmla="*/ 2952916 w 7342825"/>
              <a:gd name="connsiteY43" fmla="*/ 3371850 h 3619111"/>
              <a:gd name="connsiteX44" fmla="*/ 2188326 w 7342825"/>
              <a:gd name="connsiteY44" fmla="*/ 3566478 h 3619111"/>
              <a:gd name="connsiteX45" fmla="*/ 1116765 w 7342825"/>
              <a:gd name="connsiteY45" fmla="*/ 3056052 h 3619111"/>
              <a:gd name="connsiteX46" fmla="*/ 660811 w 7342825"/>
              <a:gd name="connsiteY46" fmla="*/ 3064148 h 3619111"/>
              <a:gd name="connsiteX47" fmla="*/ 700205 w 7342825"/>
              <a:gd name="connsiteY47" fmla="*/ 2789505 h 3619111"/>
              <a:gd name="connsiteX48" fmla="*/ 436898 w 7342825"/>
              <a:gd name="connsiteY48" fmla="*/ 2484715 h 3619111"/>
              <a:gd name="connsiteX49" fmla="*/ 704451 w 7342825"/>
              <a:gd name="connsiteY49" fmla="*/ 2072833 h 3619111"/>
              <a:gd name="connsiteX50" fmla="*/ 21267 w 7342825"/>
              <a:gd name="connsiteY50" fmla="*/ 1148615 h 3619111"/>
              <a:gd name="connsiteX51" fmla="*/ 576847 w 7342825"/>
              <a:gd name="connsiteY51" fmla="*/ 568285 h 3619111"/>
              <a:gd name="connsiteX52" fmla="*/ 1968666 w 7342825"/>
              <a:gd name="connsiteY52" fmla="*/ 577850 h 3619111"/>
              <a:gd name="connsiteX53" fmla="*/ 2229016 w 7342825"/>
              <a:gd name="connsiteY53" fmla="*/ 247650 h 3619111"/>
              <a:gd name="connsiteX54" fmla="*/ 2660816 w 7342825"/>
              <a:gd name="connsiteY54" fmla="*/ 38100 h 3619111"/>
              <a:gd name="connsiteX55" fmla="*/ 2819566 w 7342825"/>
              <a:gd name="connsiteY55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646870 w 7412848"/>
              <a:gd name="connsiteY52" fmla="*/ 568285 h 3619111"/>
              <a:gd name="connsiteX53" fmla="*/ 2038689 w 7412848"/>
              <a:gd name="connsiteY53" fmla="*/ 577850 h 3619111"/>
              <a:gd name="connsiteX54" fmla="*/ 2299039 w 7412848"/>
              <a:gd name="connsiteY54" fmla="*/ 247650 h 3619111"/>
              <a:gd name="connsiteX55" fmla="*/ 2730839 w 7412848"/>
              <a:gd name="connsiteY55" fmla="*/ 38100 h 3619111"/>
              <a:gd name="connsiteX56" fmla="*/ 2889589 w 7412848"/>
              <a:gd name="connsiteY56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473563 w 7412848"/>
              <a:gd name="connsiteY52" fmla="*/ 566783 h 3619111"/>
              <a:gd name="connsiteX53" fmla="*/ 2038689 w 7412848"/>
              <a:gd name="connsiteY53" fmla="*/ 577850 h 3619111"/>
              <a:gd name="connsiteX54" fmla="*/ 2299039 w 7412848"/>
              <a:gd name="connsiteY54" fmla="*/ 247650 h 3619111"/>
              <a:gd name="connsiteX55" fmla="*/ 2730839 w 7412848"/>
              <a:gd name="connsiteY55" fmla="*/ 38100 h 3619111"/>
              <a:gd name="connsiteX56" fmla="*/ 2889589 w 7412848"/>
              <a:gd name="connsiteY56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473563 w 7412848"/>
              <a:gd name="connsiteY52" fmla="*/ 566783 h 3619111"/>
              <a:gd name="connsiteX53" fmla="*/ 2038689 w 7412848"/>
              <a:gd name="connsiteY53" fmla="*/ 577850 h 3619111"/>
              <a:gd name="connsiteX54" fmla="*/ 2299039 w 7412848"/>
              <a:gd name="connsiteY54" fmla="*/ 247650 h 3619111"/>
              <a:gd name="connsiteX55" fmla="*/ 2730839 w 7412848"/>
              <a:gd name="connsiteY55" fmla="*/ 38100 h 3619111"/>
              <a:gd name="connsiteX56" fmla="*/ 2889589 w 7412848"/>
              <a:gd name="connsiteY56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473563 w 7412848"/>
              <a:gd name="connsiteY52" fmla="*/ 566783 h 3619111"/>
              <a:gd name="connsiteX53" fmla="*/ 983918 w 7412848"/>
              <a:gd name="connsiteY53" fmla="*/ 568397 h 3619111"/>
              <a:gd name="connsiteX54" fmla="*/ 2038689 w 7412848"/>
              <a:gd name="connsiteY54" fmla="*/ 577850 h 3619111"/>
              <a:gd name="connsiteX55" fmla="*/ 2299039 w 7412848"/>
              <a:gd name="connsiteY55" fmla="*/ 247650 h 3619111"/>
              <a:gd name="connsiteX56" fmla="*/ 2730839 w 7412848"/>
              <a:gd name="connsiteY56" fmla="*/ 38100 h 3619111"/>
              <a:gd name="connsiteX57" fmla="*/ 2889589 w 7412848"/>
              <a:gd name="connsiteY57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473563 w 7412848"/>
              <a:gd name="connsiteY52" fmla="*/ 566783 h 3619111"/>
              <a:gd name="connsiteX53" fmla="*/ 971407 w 7412848"/>
              <a:gd name="connsiteY53" fmla="*/ 672403 h 3619111"/>
              <a:gd name="connsiteX54" fmla="*/ 2038689 w 7412848"/>
              <a:gd name="connsiteY54" fmla="*/ 577850 h 3619111"/>
              <a:gd name="connsiteX55" fmla="*/ 2299039 w 7412848"/>
              <a:gd name="connsiteY55" fmla="*/ 247650 h 3619111"/>
              <a:gd name="connsiteX56" fmla="*/ 2730839 w 7412848"/>
              <a:gd name="connsiteY56" fmla="*/ 38100 h 3619111"/>
              <a:gd name="connsiteX57" fmla="*/ 2889589 w 7412848"/>
              <a:gd name="connsiteY57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473563 w 7412848"/>
              <a:gd name="connsiteY52" fmla="*/ 566783 h 3619111"/>
              <a:gd name="connsiteX53" fmla="*/ 971407 w 7412848"/>
              <a:gd name="connsiteY53" fmla="*/ 672403 h 3619111"/>
              <a:gd name="connsiteX54" fmla="*/ 2038689 w 7412848"/>
              <a:gd name="connsiteY54" fmla="*/ 577850 h 3619111"/>
              <a:gd name="connsiteX55" fmla="*/ 2299039 w 7412848"/>
              <a:gd name="connsiteY55" fmla="*/ 247650 h 3619111"/>
              <a:gd name="connsiteX56" fmla="*/ 2730839 w 7412848"/>
              <a:gd name="connsiteY56" fmla="*/ 38100 h 3619111"/>
              <a:gd name="connsiteX57" fmla="*/ 2889589 w 7412848"/>
              <a:gd name="connsiteY57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473563 w 7412848"/>
              <a:gd name="connsiteY52" fmla="*/ 566783 h 3619111"/>
              <a:gd name="connsiteX53" fmla="*/ 971407 w 7412848"/>
              <a:gd name="connsiteY53" fmla="*/ 672403 h 3619111"/>
              <a:gd name="connsiteX54" fmla="*/ 1539276 w 7412848"/>
              <a:gd name="connsiteY54" fmla="*/ 514802 h 3619111"/>
              <a:gd name="connsiteX55" fmla="*/ 2299039 w 7412848"/>
              <a:gd name="connsiteY55" fmla="*/ 247650 h 3619111"/>
              <a:gd name="connsiteX56" fmla="*/ 2730839 w 7412848"/>
              <a:gd name="connsiteY56" fmla="*/ 38100 h 3619111"/>
              <a:gd name="connsiteX57" fmla="*/ 2889589 w 7412848"/>
              <a:gd name="connsiteY57" fmla="*/ 6350 h 3619111"/>
              <a:gd name="connsiteX0" fmla="*/ 2889589 w 7412848"/>
              <a:gd name="connsiteY0" fmla="*/ 34241 h 3647002"/>
              <a:gd name="connsiteX1" fmla="*/ 2895939 w 7412848"/>
              <a:gd name="connsiteY1" fmla="*/ 104091 h 3647002"/>
              <a:gd name="connsiteX2" fmla="*/ 2959439 w 7412848"/>
              <a:gd name="connsiteY2" fmla="*/ 243791 h 3647002"/>
              <a:gd name="connsiteX3" fmla="*/ 2921339 w 7412848"/>
              <a:gd name="connsiteY3" fmla="*/ 377141 h 3647002"/>
              <a:gd name="connsiteX4" fmla="*/ 2870539 w 7412848"/>
              <a:gd name="connsiteY4" fmla="*/ 485091 h 3647002"/>
              <a:gd name="connsiteX5" fmla="*/ 2775289 w 7412848"/>
              <a:gd name="connsiteY5" fmla="*/ 567641 h 3647002"/>
              <a:gd name="connsiteX6" fmla="*/ 2603839 w 7412848"/>
              <a:gd name="connsiteY6" fmla="*/ 739091 h 3647002"/>
              <a:gd name="connsiteX7" fmla="*/ 2572089 w 7412848"/>
              <a:gd name="connsiteY7" fmla="*/ 853391 h 3647002"/>
              <a:gd name="connsiteX8" fmla="*/ 2616539 w 7412848"/>
              <a:gd name="connsiteY8" fmla="*/ 1043891 h 3647002"/>
              <a:gd name="connsiteX9" fmla="*/ 2584789 w 7412848"/>
              <a:gd name="connsiteY9" fmla="*/ 1228041 h 3647002"/>
              <a:gd name="connsiteX10" fmla="*/ 2514939 w 7412848"/>
              <a:gd name="connsiteY10" fmla="*/ 1335991 h 3647002"/>
              <a:gd name="connsiteX11" fmla="*/ 2419689 w 7412848"/>
              <a:gd name="connsiteY11" fmla="*/ 1399491 h 3647002"/>
              <a:gd name="connsiteX12" fmla="*/ 2409319 w 7412848"/>
              <a:gd name="connsiteY12" fmla="*/ 1570732 h 3647002"/>
              <a:gd name="connsiteX13" fmla="*/ 2482275 w 7412848"/>
              <a:gd name="connsiteY13" fmla="*/ 1642740 h 3647002"/>
              <a:gd name="connsiteX14" fmla="*/ 2774099 w 7412848"/>
              <a:gd name="connsiteY14" fmla="*/ 1570732 h 3647002"/>
              <a:gd name="connsiteX15" fmla="*/ 2992967 w 7412848"/>
              <a:gd name="connsiteY15" fmla="*/ 1570732 h 3647002"/>
              <a:gd name="connsiteX16" fmla="*/ 3400555 w 7412848"/>
              <a:gd name="connsiteY16" fmla="*/ 1547128 h 3647002"/>
              <a:gd name="connsiteX17" fmla="*/ 3518100 w 7412848"/>
              <a:gd name="connsiteY17" fmla="*/ 1482363 h 3647002"/>
              <a:gd name="connsiteX18" fmla="*/ 3668842 w 7412848"/>
              <a:gd name="connsiteY18" fmla="*/ 1475690 h 3647002"/>
              <a:gd name="connsiteX19" fmla="*/ 3925803 w 7412848"/>
              <a:gd name="connsiteY19" fmla="*/ 1565360 h 3647002"/>
              <a:gd name="connsiteX20" fmla="*/ 4120670 w 7412848"/>
              <a:gd name="connsiteY20" fmla="*/ 1502966 h 3647002"/>
              <a:gd name="connsiteX21" fmla="*/ 4279655 w 7412848"/>
              <a:gd name="connsiteY21" fmla="*/ 1528060 h 3647002"/>
              <a:gd name="connsiteX22" fmla="*/ 4467850 w 7412848"/>
              <a:gd name="connsiteY22" fmla="*/ 1450937 h 3647002"/>
              <a:gd name="connsiteX23" fmla="*/ 4665396 w 7412848"/>
              <a:gd name="connsiteY23" fmla="*/ 1408322 h 3647002"/>
              <a:gd name="connsiteX24" fmla="*/ 4852678 w 7412848"/>
              <a:gd name="connsiteY24" fmla="*/ 1434739 h 3647002"/>
              <a:gd name="connsiteX25" fmla="*/ 5041889 w 7412848"/>
              <a:gd name="connsiteY25" fmla="*/ 1488143 h 3647002"/>
              <a:gd name="connsiteX26" fmla="*/ 5562007 w 7412848"/>
              <a:gd name="connsiteY26" fmla="*/ 1412465 h 3647002"/>
              <a:gd name="connsiteX27" fmla="*/ 5803310 w 7412848"/>
              <a:gd name="connsiteY27" fmla="*/ 1497098 h 3647002"/>
              <a:gd name="connsiteX28" fmla="*/ 6028338 w 7412848"/>
              <a:gd name="connsiteY28" fmla="*/ 1461602 h 3647002"/>
              <a:gd name="connsiteX29" fmla="*/ 6373527 w 7412848"/>
              <a:gd name="connsiteY29" fmla="*/ 1567508 h 3647002"/>
              <a:gd name="connsiteX30" fmla="*/ 6626952 w 7412848"/>
              <a:gd name="connsiteY30" fmla="*/ 1600846 h 3647002"/>
              <a:gd name="connsiteX31" fmla="*/ 7058479 w 7412848"/>
              <a:gd name="connsiteY31" fmla="*/ 1576264 h 3647002"/>
              <a:gd name="connsiteX32" fmla="*/ 7370332 w 7412848"/>
              <a:gd name="connsiteY32" fmla="*/ 1786756 h 3647002"/>
              <a:gd name="connsiteX33" fmla="*/ 7313576 w 7412848"/>
              <a:gd name="connsiteY33" fmla="*/ 2477404 h 3647002"/>
              <a:gd name="connsiteX34" fmla="*/ 7172665 w 7412848"/>
              <a:gd name="connsiteY34" fmla="*/ 2798078 h 3647002"/>
              <a:gd name="connsiteX35" fmla="*/ 6926602 w 7412848"/>
              <a:gd name="connsiteY35" fmla="*/ 2907617 h 3647002"/>
              <a:gd name="connsiteX36" fmla="*/ 6534740 w 7412848"/>
              <a:gd name="connsiteY36" fmla="*/ 3043089 h 3647002"/>
              <a:gd name="connsiteX37" fmla="*/ 5991564 w 7412848"/>
              <a:gd name="connsiteY37" fmla="*/ 3212416 h 3647002"/>
              <a:gd name="connsiteX38" fmla="*/ 5499439 w 7412848"/>
              <a:gd name="connsiteY38" fmla="*/ 3348941 h 3647002"/>
              <a:gd name="connsiteX39" fmla="*/ 5042239 w 7412848"/>
              <a:gd name="connsiteY39" fmla="*/ 3431491 h 3647002"/>
              <a:gd name="connsiteX40" fmla="*/ 4648539 w 7412848"/>
              <a:gd name="connsiteY40" fmla="*/ 3494991 h 3647002"/>
              <a:gd name="connsiteX41" fmla="*/ 4254839 w 7412848"/>
              <a:gd name="connsiteY41" fmla="*/ 3494991 h 3647002"/>
              <a:gd name="connsiteX42" fmla="*/ 3499189 w 7412848"/>
              <a:gd name="connsiteY42" fmla="*/ 3501341 h 3647002"/>
              <a:gd name="connsiteX43" fmla="*/ 3022939 w 7412848"/>
              <a:gd name="connsiteY43" fmla="*/ 3399741 h 3647002"/>
              <a:gd name="connsiteX44" fmla="*/ 2258349 w 7412848"/>
              <a:gd name="connsiteY44" fmla="*/ 3594369 h 3647002"/>
              <a:gd name="connsiteX45" fmla="*/ 1186788 w 7412848"/>
              <a:gd name="connsiteY45" fmla="*/ 3083943 h 3647002"/>
              <a:gd name="connsiteX46" fmla="*/ 730834 w 7412848"/>
              <a:gd name="connsiteY46" fmla="*/ 3092039 h 3647002"/>
              <a:gd name="connsiteX47" fmla="*/ 770228 w 7412848"/>
              <a:gd name="connsiteY47" fmla="*/ 2817396 h 3647002"/>
              <a:gd name="connsiteX48" fmla="*/ 506921 w 7412848"/>
              <a:gd name="connsiteY48" fmla="*/ 2512606 h 3647002"/>
              <a:gd name="connsiteX49" fmla="*/ 774474 w 7412848"/>
              <a:gd name="connsiteY49" fmla="*/ 2100724 h 3647002"/>
              <a:gd name="connsiteX50" fmla="*/ 91290 w 7412848"/>
              <a:gd name="connsiteY50" fmla="*/ 1176506 h 3647002"/>
              <a:gd name="connsiteX51" fmla="*/ 226731 w 7412848"/>
              <a:gd name="connsiteY51" fmla="*/ 851264 h 3647002"/>
              <a:gd name="connsiteX52" fmla="*/ 473563 w 7412848"/>
              <a:gd name="connsiteY52" fmla="*/ 594674 h 3647002"/>
              <a:gd name="connsiteX53" fmla="*/ 971407 w 7412848"/>
              <a:gd name="connsiteY53" fmla="*/ 700294 h 3647002"/>
              <a:gd name="connsiteX54" fmla="*/ 1539276 w 7412848"/>
              <a:gd name="connsiteY54" fmla="*/ 542693 h 3647002"/>
              <a:gd name="connsiteX55" fmla="*/ 1962114 w 7412848"/>
              <a:gd name="connsiteY55" fmla="*/ 430187 h 3647002"/>
              <a:gd name="connsiteX56" fmla="*/ 2730839 w 7412848"/>
              <a:gd name="connsiteY56" fmla="*/ 65991 h 3647002"/>
              <a:gd name="connsiteX57" fmla="*/ 2889589 w 7412848"/>
              <a:gd name="connsiteY57" fmla="*/ 34241 h 3647002"/>
              <a:gd name="connsiteX0" fmla="*/ 2889589 w 7412848"/>
              <a:gd name="connsiteY0" fmla="*/ 47736 h 3660497"/>
              <a:gd name="connsiteX1" fmla="*/ 2895939 w 7412848"/>
              <a:gd name="connsiteY1" fmla="*/ 117586 h 3660497"/>
              <a:gd name="connsiteX2" fmla="*/ 2959439 w 7412848"/>
              <a:gd name="connsiteY2" fmla="*/ 257286 h 3660497"/>
              <a:gd name="connsiteX3" fmla="*/ 2921339 w 7412848"/>
              <a:gd name="connsiteY3" fmla="*/ 390636 h 3660497"/>
              <a:gd name="connsiteX4" fmla="*/ 2870539 w 7412848"/>
              <a:gd name="connsiteY4" fmla="*/ 498586 h 3660497"/>
              <a:gd name="connsiteX5" fmla="*/ 2775289 w 7412848"/>
              <a:gd name="connsiteY5" fmla="*/ 581136 h 3660497"/>
              <a:gd name="connsiteX6" fmla="*/ 2603839 w 7412848"/>
              <a:gd name="connsiteY6" fmla="*/ 752586 h 3660497"/>
              <a:gd name="connsiteX7" fmla="*/ 2572089 w 7412848"/>
              <a:gd name="connsiteY7" fmla="*/ 866886 h 3660497"/>
              <a:gd name="connsiteX8" fmla="*/ 2616539 w 7412848"/>
              <a:gd name="connsiteY8" fmla="*/ 1057386 h 3660497"/>
              <a:gd name="connsiteX9" fmla="*/ 2584789 w 7412848"/>
              <a:gd name="connsiteY9" fmla="*/ 1241536 h 3660497"/>
              <a:gd name="connsiteX10" fmla="*/ 2514939 w 7412848"/>
              <a:gd name="connsiteY10" fmla="*/ 1349486 h 3660497"/>
              <a:gd name="connsiteX11" fmla="*/ 2419689 w 7412848"/>
              <a:gd name="connsiteY11" fmla="*/ 1412986 h 3660497"/>
              <a:gd name="connsiteX12" fmla="*/ 2409319 w 7412848"/>
              <a:gd name="connsiteY12" fmla="*/ 1584227 h 3660497"/>
              <a:gd name="connsiteX13" fmla="*/ 2482275 w 7412848"/>
              <a:gd name="connsiteY13" fmla="*/ 1656235 h 3660497"/>
              <a:gd name="connsiteX14" fmla="*/ 2774099 w 7412848"/>
              <a:gd name="connsiteY14" fmla="*/ 1584227 h 3660497"/>
              <a:gd name="connsiteX15" fmla="*/ 2992967 w 7412848"/>
              <a:gd name="connsiteY15" fmla="*/ 1584227 h 3660497"/>
              <a:gd name="connsiteX16" fmla="*/ 3400555 w 7412848"/>
              <a:gd name="connsiteY16" fmla="*/ 1560623 h 3660497"/>
              <a:gd name="connsiteX17" fmla="*/ 3518100 w 7412848"/>
              <a:gd name="connsiteY17" fmla="*/ 1495858 h 3660497"/>
              <a:gd name="connsiteX18" fmla="*/ 3668842 w 7412848"/>
              <a:gd name="connsiteY18" fmla="*/ 1489185 h 3660497"/>
              <a:gd name="connsiteX19" fmla="*/ 3925803 w 7412848"/>
              <a:gd name="connsiteY19" fmla="*/ 1578855 h 3660497"/>
              <a:gd name="connsiteX20" fmla="*/ 4120670 w 7412848"/>
              <a:gd name="connsiteY20" fmla="*/ 1516461 h 3660497"/>
              <a:gd name="connsiteX21" fmla="*/ 4279655 w 7412848"/>
              <a:gd name="connsiteY21" fmla="*/ 1541555 h 3660497"/>
              <a:gd name="connsiteX22" fmla="*/ 4467850 w 7412848"/>
              <a:gd name="connsiteY22" fmla="*/ 1464432 h 3660497"/>
              <a:gd name="connsiteX23" fmla="*/ 4665396 w 7412848"/>
              <a:gd name="connsiteY23" fmla="*/ 1421817 h 3660497"/>
              <a:gd name="connsiteX24" fmla="*/ 4852678 w 7412848"/>
              <a:gd name="connsiteY24" fmla="*/ 1448234 h 3660497"/>
              <a:gd name="connsiteX25" fmla="*/ 5041889 w 7412848"/>
              <a:gd name="connsiteY25" fmla="*/ 1501638 h 3660497"/>
              <a:gd name="connsiteX26" fmla="*/ 5562007 w 7412848"/>
              <a:gd name="connsiteY26" fmla="*/ 1425960 h 3660497"/>
              <a:gd name="connsiteX27" fmla="*/ 5803310 w 7412848"/>
              <a:gd name="connsiteY27" fmla="*/ 1510593 h 3660497"/>
              <a:gd name="connsiteX28" fmla="*/ 6028338 w 7412848"/>
              <a:gd name="connsiteY28" fmla="*/ 1475097 h 3660497"/>
              <a:gd name="connsiteX29" fmla="*/ 6373527 w 7412848"/>
              <a:gd name="connsiteY29" fmla="*/ 1581003 h 3660497"/>
              <a:gd name="connsiteX30" fmla="*/ 6626952 w 7412848"/>
              <a:gd name="connsiteY30" fmla="*/ 1614341 h 3660497"/>
              <a:gd name="connsiteX31" fmla="*/ 7058479 w 7412848"/>
              <a:gd name="connsiteY31" fmla="*/ 1589759 h 3660497"/>
              <a:gd name="connsiteX32" fmla="*/ 7370332 w 7412848"/>
              <a:gd name="connsiteY32" fmla="*/ 1800251 h 3660497"/>
              <a:gd name="connsiteX33" fmla="*/ 7313576 w 7412848"/>
              <a:gd name="connsiteY33" fmla="*/ 2490899 h 3660497"/>
              <a:gd name="connsiteX34" fmla="*/ 7172665 w 7412848"/>
              <a:gd name="connsiteY34" fmla="*/ 2811573 h 3660497"/>
              <a:gd name="connsiteX35" fmla="*/ 6926602 w 7412848"/>
              <a:gd name="connsiteY35" fmla="*/ 2921112 h 3660497"/>
              <a:gd name="connsiteX36" fmla="*/ 6534740 w 7412848"/>
              <a:gd name="connsiteY36" fmla="*/ 3056584 h 3660497"/>
              <a:gd name="connsiteX37" fmla="*/ 5991564 w 7412848"/>
              <a:gd name="connsiteY37" fmla="*/ 3225911 h 3660497"/>
              <a:gd name="connsiteX38" fmla="*/ 5499439 w 7412848"/>
              <a:gd name="connsiteY38" fmla="*/ 3362436 h 3660497"/>
              <a:gd name="connsiteX39" fmla="*/ 5042239 w 7412848"/>
              <a:gd name="connsiteY39" fmla="*/ 3444986 h 3660497"/>
              <a:gd name="connsiteX40" fmla="*/ 4648539 w 7412848"/>
              <a:gd name="connsiteY40" fmla="*/ 3508486 h 3660497"/>
              <a:gd name="connsiteX41" fmla="*/ 4254839 w 7412848"/>
              <a:gd name="connsiteY41" fmla="*/ 3508486 h 3660497"/>
              <a:gd name="connsiteX42" fmla="*/ 3499189 w 7412848"/>
              <a:gd name="connsiteY42" fmla="*/ 3514836 h 3660497"/>
              <a:gd name="connsiteX43" fmla="*/ 3022939 w 7412848"/>
              <a:gd name="connsiteY43" fmla="*/ 3413236 h 3660497"/>
              <a:gd name="connsiteX44" fmla="*/ 2258349 w 7412848"/>
              <a:gd name="connsiteY44" fmla="*/ 3607864 h 3660497"/>
              <a:gd name="connsiteX45" fmla="*/ 1186788 w 7412848"/>
              <a:gd name="connsiteY45" fmla="*/ 3097438 h 3660497"/>
              <a:gd name="connsiteX46" fmla="*/ 730834 w 7412848"/>
              <a:gd name="connsiteY46" fmla="*/ 3105534 h 3660497"/>
              <a:gd name="connsiteX47" fmla="*/ 770228 w 7412848"/>
              <a:gd name="connsiteY47" fmla="*/ 2830891 h 3660497"/>
              <a:gd name="connsiteX48" fmla="*/ 506921 w 7412848"/>
              <a:gd name="connsiteY48" fmla="*/ 2526101 h 3660497"/>
              <a:gd name="connsiteX49" fmla="*/ 774474 w 7412848"/>
              <a:gd name="connsiteY49" fmla="*/ 2114219 h 3660497"/>
              <a:gd name="connsiteX50" fmla="*/ 91290 w 7412848"/>
              <a:gd name="connsiteY50" fmla="*/ 1190001 h 3660497"/>
              <a:gd name="connsiteX51" fmla="*/ 226731 w 7412848"/>
              <a:gd name="connsiteY51" fmla="*/ 864759 h 3660497"/>
              <a:gd name="connsiteX52" fmla="*/ 473563 w 7412848"/>
              <a:gd name="connsiteY52" fmla="*/ 608169 h 3660497"/>
              <a:gd name="connsiteX53" fmla="*/ 971407 w 7412848"/>
              <a:gd name="connsiteY53" fmla="*/ 713789 h 3660497"/>
              <a:gd name="connsiteX54" fmla="*/ 1539276 w 7412848"/>
              <a:gd name="connsiteY54" fmla="*/ 556188 h 3660497"/>
              <a:gd name="connsiteX55" fmla="*/ 1749451 w 7412848"/>
              <a:gd name="connsiteY55" fmla="*/ 524650 h 3660497"/>
              <a:gd name="connsiteX56" fmla="*/ 2730839 w 7412848"/>
              <a:gd name="connsiteY56" fmla="*/ 79486 h 3660497"/>
              <a:gd name="connsiteX57" fmla="*/ 2889589 w 7412848"/>
              <a:gd name="connsiteY57" fmla="*/ 47736 h 3660497"/>
              <a:gd name="connsiteX0" fmla="*/ 2889589 w 7412848"/>
              <a:gd name="connsiteY0" fmla="*/ 71547 h 3684308"/>
              <a:gd name="connsiteX1" fmla="*/ 2895939 w 7412848"/>
              <a:gd name="connsiteY1" fmla="*/ 141397 h 3684308"/>
              <a:gd name="connsiteX2" fmla="*/ 2959439 w 7412848"/>
              <a:gd name="connsiteY2" fmla="*/ 281097 h 3684308"/>
              <a:gd name="connsiteX3" fmla="*/ 2921339 w 7412848"/>
              <a:gd name="connsiteY3" fmla="*/ 414447 h 3684308"/>
              <a:gd name="connsiteX4" fmla="*/ 2870539 w 7412848"/>
              <a:gd name="connsiteY4" fmla="*/ 522397 h 3684308"/>
              <a:gd name="connsiteX5" fmla="*/ 2775289 w 7412848"/>
              <a:gd name="connsiteY5" fmla="*/ 604947 h 3684308"/>
              <a:gd name="connsiteX6" fmla="*/ 2603839 w 7412848"/>
              <a:gd name="connsiteY6" fmla="*/ 776397 h 3684308"/>
              <a:gd name="connsiteX7" fmla="*/ 2572089 w 7412848"/>
              <a:gd name="connsiteY7" fmla="*/ 890697 h 3684308"/>
              <a:gd name="connsiteX8" fmla="*/ 2616539 w 7412848"/>
              <a:gd name="connsiteY8" fmla="*/ 1081197 h 3684308"/>
              <a:gd name="connsiteX9" fmla="*/ 2584789 w 7412848"/>
              <a:gd name="connsiteY9" fmla="*/ 1265347 h 3684308"/>
              <a:gd name="connsiteX10" fmla="*/ 2514939 w 7412848"/>
              <a:gd name="connsiteY10" fmla="*/ 1373297 h 3684308"/>
              <a:gd name="connsiteX11" fmla="*/ 2419689 w 7412848"/>
              <a:gd name="connsiteY11" fmla="*/ 1436797 h 3684308"/>
              <a:gd name="connsiteX12" fmla="*/ 2409319 w 7412848"/>
              <a:gd name="connsiteY12" fmla="*/ 1608038 h 3684308"/>
              <a:gd name="connsiteX13" fmla="*/ 2482275 w 7412848"/>
              <a:gd name="connsiteY13" fmla="*/ 1680046 h 3684308"/>
              <a:gd name="connsiteX14" fmla="*/ 2774099 w 7412848"/>
              <a:gd name="connsiteY14" fmla="*/ 1608038 h 3684308"/>
              <a:gd name="connsiteX15" fmla="*/ 2992967 w 7412848"/>
              <a:gd name="connsiteY15" fmla="*/ 1608038 h 3684308"/>
              <a:gd name="connsiteX16" fmla="*/ 3400555 w 7412848"/>
              <a:gd name="connsiteY16" fmla="*/ 1584434 h 3684308"/>
              <a:gd name="connsiteX17" fmla="*/ 3518100 w 7412848"/>
              <a:gd name="connsiteY17" fmla="*/ 1519669 h 3684308"/>
              <a:gd name="connsiteX18" fmla="*/ 3668842 w 7412848"/>
              <a:gd name="connsiteY18" fmla="*/ 1512996 h 3684308"/>
              <a:gd name="connsiteX19" fmla="*/ 3925803 w 7412848"/>
              <a:gd name="connsiteY19" fmla="*/ 1602666 h 3684308"/>
              <a:gd name="connsiteX20" fmla="*/ 4120670 w 7412848"/>
              <a:gd name="connsiteY20" fmla="*/ 1540272 h 3684308"/>
              <a:gd name="connsiteX21" fmla="*/ 4279655 w 7412848"/>
              <a:gd name="connsiteY21" fmla="*/ 1565366 h 3684308"/>
              <a:gd name="connsiteX22" fmla="*/ 4467850 w 7412848"/>
              <a:gd name="connsiteY22" fmla="*/ 1488243 h 3684308"/>
              <a:gd name="connsiteX23" fmla="*/ 4665396 w 7412848"/>
              <a:gd name="connsiteY23" fmla="*/ 1445628 h 3684308"/>
              <a:gd name="connsiteX24" fmla="*/ 4852678 w 7412848"/>
              <a:gd name="connsiteY24" fmla="*/ 1472045 h 3684308"/>
              <a:gd name="connsiteX25" fmla="*/ 5041889 w 7412848"/>
              <a:gd name="connsiteY25" fmla="*/ 1525449 h 3684308"/>
              <a:gd name="connsiteX26" fmla="*/ 5562007 w 7412848"/>
              <a:gd name="connsiteY26" fmla="*/ 1449771 h 3684308"/>
              <a:gd name="connsiteX27" fmla="*/ 5803310 w 7412848"/>
              <a:gd name="connsiteY27" fmla="*/ 1534404 h 3684308"/>
              <a:gd name="connsiteX28" fmla="*/ 6028338 w 7412848"/>
              <a:gd name="connsiteY28" fmla="*/ 1498908 h 3684308"/>
              <a:gd name="connsiteX29" fmla="*/ 6373527 w 7412848"/>
              <a:gd name="connsiteY29" fmla="*/ 1604814 h 3684308"/>
              <a:gd name="connsiteX30" fmla="*/ 6626952 w 7412848"/>
              <a:gd name="connsiteY30" fmla="*/ 1638152 h 3684308"/>
              <a:gd name="connsiteX31" fmla="*/ 7058479 w 7412848"/>
              <a:gd name="connsiteY31" fmla="*/ 1613570 h 3684308"/>
              <a:gd name="connsiteX32" fmla="*/ 7370332 w 7412848"/>
              <a:gd name="connsiteY32" fmla="*/ 1824062 h 3684308"/>
              <a:gd name="connsiteX33" fmla="*/ 7313576 w 7412848"/>
              <a:gd name="connsiteY33" fmla="*/ 2514710 h 3684308"/>
              <a:gd name="connsiteX34" fmla="*/ 7172665 w 7412848"/>
              <a:gd name="connsiteY34" fmla="*/ 2835384 h 3684308"/>
              <a:gd name="connsiteX35" fmla="*/ 6926602 w 7412848"/>
              <a:gd name="connsiteY35" fmla="*/ 2944923 h 3684308"/>
              <a:gd name="connsiteX36" fmla="*/ 6534740 w 7412848"/>
              <a:gd name="connsiteY36" fmla="*/ 3080395 h 3684308"/>
              <a:gd name="connsiteX37" fmla="*/ 5991564 w 7412848"/>
              <a:gd name="connsiteY37" fmla="*/ 3249722 h 3684308"/>
              <a:gd name="connsiteX38" fmla="*/ 5499439 w 7412848"/>
              <a:gd name="connsiteY38" fmla="*/ 3386247 h 3684308"/>
              <a:gd name="connsiteX39" fmla="*/ 5042239 w 7412848"/>
              <a:gd name="connsiteY39" fmla="*/ 3468797 h 3684308"/>
              <a:gd name="connsiteX40" fmla="*/ 4648539 w 7412848"/>
              <a:gd name="connsiteY40" fmla="*/ 3532297 h 3684308"/>
              <a:gd name="connsiteX41" fmla="*/ 4254839 w 7412848"/>
              <a:gd name="connsiteY41" fmla="*/ 3532297 h 3684308"/>
              <a:gd name="connsiteX42" fmla="*/ 3499189 w 7412848"/>
              <a:gd name="connsiteY42" fmla="*/ 3538647 h 3684308"/>
              <a:gd name="connsiteX43" fmla="*/ 3022939 w 7412848"/>
              <a:gd name="connsiteY43" fmla="*/ 3437047 h 3684308"/>
              <a:gd name="connsiteX44" fmla="*/ 2258349 w 7412848"/>
              <a:gd name="connsiteY44" fmla="*/ 3631675 h 3684308"/>
              <a:gd name="connsiteX45" fmla="*/ 1186788 w 7412848"/>
              <a:gd name="connsiteY45" fmla="*/ 3121249 h 3684308"/>
              <a:gd name="connsiteX46" fmla="*/ 730834 w 7412848"/>
              <a:gd name="connsiteY46" fmla="*/ 3129345 h 3684308"/>
              <a:gd name="connsiteX47" fmla="*/ 770228 w 7412848"/>
              <a:gd name="connsiteY47" fmla="*/ 2854702 h 3684308"/>
              <a:gd name="connsiteX48" fmla="*/ 506921 w 7412848"/>
              <a:gd name="connsiteY48" fmla="*/ 2549912 h 3684308"/>
              <a:gd name="connsiteX49" fmla="*/ 774474 w 7412848"/>
              <a:gd name="connsiteY49" fmla="*/ 2138030 h 3684308"/>
              <a:gd name="connsiteX50" fmla="*/ 91290 w 7412848"/>
              <a:gd name="connsiteY50" fmla="*/ 1213812 h 3684308"/>
              <a:gd name="connsiteX51" fmla="*/ 226731 w 7412848"/>
              <a:gd name="connsiteY51" fmla="*/ 888570 h 3684308"/>
              <a:gd name="connsiteX52" fmla="*/ 473563 w 7412848"/>
              <a:gd name="connsiteY52" fmla="*/ 631980 h 3684308"/>
              <a:gd name="connsiteX53" fmla="*/ 971407 w 7412848"/>
              <a:gd name="connsiteY53" fmla="*/ 737600 h 3684308"/>
              <a:gd name="connsiteX54" fmla="*/ 1539276 w 7412848"/>
              <a:gd name="connsiteY54" fmla="*/ 579999 h 3684308"/>
              <a:gd name="connsiteX55" fmla="*/ 1749451 w 7412848"/>
              <a:gd name="connsiteY55" fmla="*/ 548461 h 3684308"/>
              <a:gd name="connsiteX56" fmla="*/ 2187788 w 7412848"/>
              <a:gd name="connsiteY56" fmla="*/ 570682 h 3684308"/>
              <a:gd name="connsiteX57" fmla="*/ 2889589 w 7412848"/>
              <a:gd name="connsiteY57" fmla="*/ 71547 h 3684308"/>
              <a:gd name="connsiteX0" fmla="*/ 2416111 w 7412848"/>
              <a:gd name="connsiteY0" fmla="*/ 647609 h 3615469"/>
              <a:gd name="connsiteX1" fmla="*/ 2895939 w 7412848"/>
              <a:gd name="connsiteY1" fmla="*/ 72558 h 3615469"/>
              <a:gd name="connsiteX2" fmla="*/ 2959439 w 7412848"/>
              <a:gd name="connsiteY2" fmla="*/ 212258 h 3615469"/>
              <a:gd name="connsiteX3" fmla="*/ 2921339 w 7412848"/>
              <a:gd name="connsiteY3" fmla="*/ 345608 h 3615469"/>
              <a:gd name="connsiteX4" fmla="*/ 2870539 w 7412848"/>
              <a:gd name="connsiteY4" fmla="*/ 453558 h 3615469"/>
              <a:gd name="connsiteX5" fmla="*/ 2775289 w 7412848"/>
              <a:gd name="connsiteY5" fmla="*/ 536108 h 3615469"/>
              <a:gd name="connsiteX6" fmla="*/ 2603839 w 7412848"/>
              <a:gd name="connsiteY6" fmla="*/ 707558 h 3615469"/>
              <a:gd name="connsiteX7" fmla="*/ 2572089 w 7412848"/>
              <a:gd name="connsiteY7" fmla="*/ 821858 h 3615469"/>
              <a:gd name="connsiteX8" fmla="*/ 2616539 w 7412848"/>
              <a:gd name="connsiteY8" fmla="*/ 1012358 h 3615469"/>
              <a:gd name="connsiteX9" fmla="*/ 2584789 w 7412848"/>
              <a:gd name="connsiteY9" fmla="*/ 1196508 h 3615469"/>
              <a:gd name="connsiteX10" fmla="*/ 2514939 w 7412848"/>
              <a:gd name="connsiteY10" fmla="*/ 1304458 h 3615469"/>
              <a:gd name="connsiteX11" fmla="*/ 2419689 w 7412848"/>
              <a:gd name="connsiteY11" fmla="*/ 1367958 h 3615469"/>
              <a:gd name="connsiteX12" fmla="*/ 2409319 w 7412848"/>
              <a:gd name="connsiteY12" fmla="*/ 1539199 h 3615469"/>
              <a:gd name="connsiteX13" fmla="*/ 2482275 w 7412848"/>
              <a:gd name="connsiteY13" fmla="*/ 1611207 h 3615469"/>
              <a:gd name="connsiteX14" fmla="*/ 2774099 w 7412848"/>
              <a:gd name="connsiteY14" fmla="*/ 1539199 h 3615469"/>
              <a:gd name="connsiteX15" fmla="*/ 2992967 w 7412848"/>
              <a:gd name="connsiteY15" fmla="*/ 1539199 h 3615469"/>
              <a:gd name="connsiteX16" fmla="*/ 3400555 w 7412848"/>
              <a:gd name="connsiteY16" fmla="*/ 1515595 h 3615469"/>
              <a:gd name="connsiteX17" fmla="*/ 3518100 w 7412848"/>
              <a:gd name="connsiteY17" fmla="*/ 1450830 h 3615469"/>
              <a:gd name="connsiteX18" fmla="*/ 3668842 w 7412848"/>
              <a:gd name="connsiteY18" fmla="*/ 1444157 h 3615469"/>
              <a:gd name="connsiteX19" fmla="*/ 3925803 w 7412848"/>
              <a:gd name="connsiteY19" fmla="*/ 1533827 h 3615469"/>
              <a:gd name="connsiteX20" fmla="*/ 4120670 w 7412848"/>
              <a:gd name="connsiteY20" fmla="*/ 1471433 h 3615469"/>
              <a:gd name="connsiteX21" fmla="*/ 4279655 w 7412848"/>
              <a:gd name="connsiteY21" fmla="*/ 1496527 h 3615469"/>
              <a:gd name="connsiteX22" fmla="*/ 4467850 w 7412848"/>
              <a:gd name="connsiteY22" fmla="*/ 1419404 h 3615469"/>
              <a:gd name="connsiteX23" fmla="*/ 4665396 w 7412848"/>
              <a:gd name="connsiteY23" fmla="*/ 1376789 h 3615469"/>
              <a:gd name="connsiteX24" fmla="*/ 4852678 w 7412848"/>
              <a:gd name="connsiteY24" fmla="*/ 1403206 h 3615469"/>
              <a:gd name="connsiteX25" fmla="*/ 5041889 w 7412848"/>
              <a:gd name="connsiteY25" fmla="*/ 1456610 h 3615469"/>
              <a:gd name="connsiteX26" fmla="*/ 5562007 w 7412848"/>
              <a:gd name="connsiteY26" fmla="*/ 1380932 h 3615469"/>
              <a:gd name="connsiteX27" fmla="*/ 5803310 w 7412848"/>
              <a:gd name="connsiteY27" fmla="*/ 1465565 h 3615469"/>
              <a:gd name="connsiteX28" fmla="*/ 6028338 w 7412848"/>
              <a:gd name="connsiteY28" fmla="*/ 1430069 h 3615469"/>
              <a:gd name="connsiteX29" fmla="*/ 6373527 w 7412848"/>
              <a:gd name="connsiteY29" fmla="*/ 1535975 h 3615469"/>
              <a:gd name="connsiteX30" fmla="*/ 6626952 w 7412848"/>
              <a:gd name="connsiteY30" fmla="*/ 1569313 h 3615469"/>
              <a:gd name="connsiteX31" fmla="*/ 7058479 w 7412848"/>
              <a:gd name="connsiteY31" fmla="*/ 1544731 h 3615469"/>
              <a:gd name="connsiteX32" fmla="*/ 7370332 w 7412848"/>
              <a:gd name="connsiteY32" fmla="*/ 1755223 h 3615469"/>
              <a:gd name="connsiteX33" fmla="*/ 7313576 w 7412848"/>
              <a:gd name="connsiteY33" fmla="*/ 2445871 h 3615469"/>
              <a:gd name="connsiteX34" fmla="*/ 7172665 w 7412848"/>
              <a:gd name="connsiteY34" fmla="*/ 2766545 h 3615469"/>
              <a:gd name="connsiteX35" fmla="*/ 6926602 w 7412848"/>
              <a:gd name="connsiteY35" fmla="*/ 2876084 h 3615469"/>
              <a:gd name="connsiteX36" fmla="*/ 6534740 w 7412848"/>
              <a:gd name="connsiteY36" fmla="*/ 3011556 h 3615469"/>
              <a:gd name="connsiteX37" fmla="*/ 5991564 w 7412848"/>
              <a:gd name="connsiteY37" fmla="*/ 3180883 h 3615469"/>
              <a:gd name="connsiteX38" fmla="*/ 5499439 w 7412848"/>
              <a:gd name="connsiteY38" fmla="*/ 3317408 h 3615469"/>
              <a:gd name="connsiteX39" fmla="*/ 5042239 w 7412848"/>
              <a:gd name="connsiteY39" fmla="*/ 3399958 h 3615469"/>
              <a:gd name="connsiteX40" fmla="*/ 4648539 w 7412848"/>
              <a:gd name="connsiteY40" fmla="*/ 3463458 h 3615469"/>
              <a:gd name="connsiteX41" fmla="*/ 4254839 w 7412848"/>
              <a:gd name="connsiteY41" fmla="*/ 3463458 h 3615469"/>
              <a:gd name="connsiteX42" fmla="*/ 3499189 w 7412848"/>
              <a:gd name="connsiteY42" fmla="*/ 3469808 h 3615469"/>
              <a:gd name="connsiteX43" fmla="*/ 3022939 w 7412848"/>
              <a:gd name="connsiteY43" fmla="*/ 3368208 h 3615469"/>
              <a:gd name="connsiteX44" fmla="*/ 2258349 w 7412848"/>
              <a:gd name="connsiteY44" fmla="*/ 3562836 h 3615469"/>
              <a:gd name="connsiteX45" fmla="*/ 1186788 w 7412848"/>
              <a:gd name="connsiteY45" fmla="*/ 3052410 h 3615469"/>
              <a:gd name="connsiteX46" fmla="*/ 730834 w 7412848"/>
              <a:gd name="connsiteY46" fmla="*/ 3060506 h 3615469"/>
              <a:gd name="connsiteX47" fmla="*/ 770228 w 7412848"/>
              <a:gd name="connsiteY47" fmla="*/ 2785863 h 3615469"/>
              <a:gd name="connsiteX48" fmla="*/ 506921 w 7412848"/>
              <a:gd name="connsiteY48" fmla="*/ 2481073 h 3615469"/>
              <a:gd name="connsiteX49" fmla="*/ 774474 w 7412848"/>
              <a:gd name="connsiteY49" fmla="*/ 2069191 h 3615469"/>
              <a:gd name="connsiteX50" fmla="*/ 91290 w 7412848"/>
              <a:gd name="connsiteY50" fmla="*/ 1144973 h 3615469"/>
              <a:gd name="connsiteX51" fmla="*/ 226731 w 7412848"/>
              <a:gd name="connsiteY51" fmla="*/ 819731 h 3615469"/>
              <a:gd name="connsiteX52" fmla="*/ 473563 w 7412848"/>
              <a:gd name="connsiteY52" fmla="*/ 563141 h 3615469"/>
              <a:gd name="connsiteX53" fmla="*/ 971407 w 7412848"/>
              <a:gd name="connsiteY53" fmla="*/ 668761 h 3615469"/>
              <a:gd name="connsiteX54" fmla="*/ 1539276 w 7412848"/>
              <a:gd name="connsiteY54" fmla="*/ 511160 h 3615469"/>
              <a:gd name="connsiteX55" fmla="*/ 1749451 w 7412848"/>
              <a:gd name="connsiteY55" fmla="*/ 479622 h 3615469"/>
              <a:gd name="connsiteX56" fmla="*/ 2187788 w 7412848"/>
              <a:gd name="connsiteY56" fmla="*/ 501843 h 3615469"/>
              <a:gd name="connsiteX57" fmla="*/ 2416111 w 7412848"/>
              <a:gd name="connsiteY57" fmla="*/ 647609 h 3615469"/>
              <a:gd name="connsiteX0" fmla="*/ 2416111 w 7412848"/>
              <a:gd name="connsiteY0" fmla="*/ 647609 h 3615469"/>
              <a:gd name="connsiteX1" fmla="*/ 2895939 w 7412848"/>
              <a:gd name="connsiteY1" fmla="*/ 72558 h 3615469"/>
              <a:gd name="connsiteX2" fmla="*/ 2959439 w 7412848"/>
              <a:gd name="connsiteY2" fmla="*/ 212258 h 3615469"/>
              <a:gd name="connsiteX3" fmla="*/ 2921339 w 7412848"/>
              <a:gd name="connsiteY3" fmla="*/ 345608 h 3615469"/>
              <a:gd name="connsiteX4" fmla="*/ 2870539 w 7412848"/>
              <a:gd name="connsiteY4" fmla="*/ 453558 h 3615469"/>
              <a:gd name="connsiteX5" fmla="*/ 2775289 w 7412848"/>
              <a:gd name="connsiteY5" fmla="*/ 536108 h 3615469"/>
              <a:gd name="connsiteX6" fmla="*/ 2603839 w 7412848"/>
              <a:gd name="connsiteY6" fmla="*/ 707558 h 3615469"/>
              <a:gd name="connsiteX7" fmla="*/ 2572089 w 7412848"/>
              <a:gd name="connsiteY7" fmla="*/ 821858 h 3615469"/>
              <a:gd name="connsiteX8" fmla="*/ 2616539 w 7412848"/>
              <a:gd name="connsiteY8" fmla="*/ 1012358 h 3615469"/>
              <a:gd name="connsiteX9" fmla="*/ 2584789 w 7412848"/>
              <a:gd name="connsiteY9" fmla="*/ 1196508 h 3615469"/>
              <a:gd name="connsiteX10" fmla="*/ 2514939 w 7412848"/>
              <a:gd name="connsiteY10" fmla="*/ 1304458 h 3615469"/>
              <a:gd name="connsiteX11" fmla="*/ 2419689 w 7412848"/>
              <a:gd name="connsiteY11" fmla="*/ 1367958 h 3615469"/>
              <a:gd name="connsiteX12" fmla="*/ 2409319 w 7412848"/>
              <a:gd name="connsiteY12" fmla="*/ 1539199 h 3615469"/>
              <a:gd name="connsiteX13" fmla="*/ 2482275 w 7412848"/>
              <a:gd name="connsiteY13" fmla="*/ 1611207 h 3615469"/>
              <a:gd name="connsiteX14" fmla="*/ 2774099 w 7412848"/>
              <a:gd name="connsiteY14" fmla="*/ 1539199 h 3615469"/>
              <a:gd name="connsiteX15" fmla="*/ 2992967 w 7412848"/>
              <a:gd name="connsiteY15" fmla="*/ 1539199 h 3615469"/>
              <a:gd name="connsiteX16" fmla="*/ 3400555 w 7412848"/>
              <a:gd name="connsiteY16" fmla="*/ 1515595 h 3615469"/>
              <a:gd name="connsiteX17" fmla="*/ 3518100 w 7412848"/>
              <a:gd name="connsiteY17" fmla="*/ 1450830 h 3615469"/>
              <a:gd name="connsiteX18" fmla="*/ 3668842 w 7412848"/>
              <a:gd name="connsiteY18" fmla="*/ 1444157 h 3615469"/>
              <a:gd name="connsiteX19" fmla="*/ 3925803 w 7412848"/>
              <a:gd name="connsiteY19" fmla="*/ 1533827 h 3615469"/>
              <a:gd name="connsiteX20" fmla="*/ 4120670 w 7412848"/>
              <a:gd name="connsiteY20" fmla="*/ 1471433 h 3615469"/>
              <a:gd name="connsiteX21" fmla="*/ 4279655 w 7412848"/>
              <a:gd name="connsiteY21" fmla="*/ 1496527 h 3615469"/>
              <a:gd name="connsiteX22" fmla="*/ 4467850 w 7412848"/>
              <a:gd name="connsiteY22" fmla="*/ 1419404 h 3615469"/>
              <a:gd name="connsiteX23" fmla="*/ 4665396 w 7412848"/>
              <a:gd name="connsiteY23" fmla="*/ 1376789 h 3615469"/>
              <a:gd name="connsiteX24" fmla="*/ 4852678 w 7412848"/>
              <a:gd name="connsiteY24" fmla="*/ 1403206 h 3615469"/>
              <a:gd name="connsiteX25" fmla="*/ 5041889 w 7412848"/>
              <a:gd name="connsiteY25" fmla="*/ 1456610 h 3615469"/>
              <a:gd name="connsiteX26" fmla="*/ 5562007 w 7412848"/>
              <a:gd name="connsiteY26" fmla="*/ 1380932 h 3615469"/>
              <a:gd name="connsiteX27" fmla="*/ 5803310 w 7412848"/>
              <a:gd name="connsiteY27" fmla="*/ 1465565 h 3615469"/>
              <a:gd name="connsiteX28" fmla="*/ 6028338 w 7412848"/>
              <a:gd name="connsiteY28" fmla="*/ 1430069 h 3615469"/>
              <a:gd name="connsiteX29" fmla="*/ 6373527 w 7412848"/>
              <a:gd name="connsiteY29" fmla="*/ 1535975 h 3615469"/>
              <a:gd name="connsiteX30" fmla="*/ 6626952 w 7412848"/>
              <a:gd name="connsiteY30" fmla="*/ 1569313 h 3615469"/>
              <a:gd name="connsiteX31" fmla="*/ 7058479 w 7412848"/>
              <a:gd name="connsiteY31" fmla="*/ 1544731 h 3615469"/>
              <a:gd name="connsiteX32" fmla="*/ 7370332 w 7412848"/>
              <a:gd name="connsiteY32" fmla="*/ 1755223 h 3615469"/>
              <a:gd name="connsiteX33" fmla="*/ 7313576 w 7412848"/>
              <a:gd name="connsiteY33" fmla="*/ 2445871 h 3615469"/>
              <a:gd name="connsiteX34" fmla="*/ 7172665 w 7412848"/>
              <a:gd name="connsiteY34" fmla="*/ 2766545 h 3615469"/>
              <a:gd name="connsiteX35" fmla="*/ 6926602 w 7412848"/>
              <a:gd name="connsiteY35" fmla="*/ 2876084 h 3615469"/>
              <a:gd name="connsiteX36" fmla="*/ 6534740 w 7412848"/>
              <a:gd name="connsiteY36" fmla="*/ 3011556 h 3615469"/>
              <a:gd name="connsiteX37" fmla="*/ 5991564 w 7412848"/>
              <a:gd name="connsiteY37" fmla="*/ 3180883 h 3615469"/>
              <a:gd name="connsiteX38" fmla="*/ 5499439 w 7412848"/>
              <a:gd name="connsiteY38" fmla="*/ 3317408 h 3615469"/>
              <a:gd name="connsiteX39" fmla="*/ 5042239 w 7412848"/>
              <a:gd name="connsiteY39" fmla="*/ 3399958 h 3615469"/>
              <a:gd name="connsiteX40" fmla="*/ 4648539 w 7412848"/>
              <a:gd name="connsiteY40" fmla="*/ 3463458 h 3615469"/>
              <a:gd name="connsiteX41" fmla="*/ 4254839 w 7412848"/>
              <a:gd name="connsiteY41" fmla="*/ 3463458 h 3615469"/>
              <a:gd name="connsiteX42" fmla="*/ 3499189 w 7412848"/>
              <a:gd name="connsiteY42" fmla="*/ 3469808 h 3615469"/>
              <a:gd name="connsiteX43" fmla="*/ 3022939 w 7412848"/>
              <a:gd name="connsiteY43" fmla="*/ 3368208 h 3615469"/>
              <a:gd name="connsiteX44" fmla="*/ 2258349 w 7412848"/>
              <a:gd name="connsiteY44" fmla="*/ 3562836 h 3615469"/>
              <a:gd name="connsiteX45" fmla="*/ 1186788 w 7412848"/>
              <a:gd name="connsiteY45" fmla="*/ 3052410 h 3615469"/>
              <a:gd name="connsiteX46" fmla="*/ 730834 w 7412848"/>
              <a:gd name="connsiteY46" fmla="*/ 3060506 h 3615469"/>
              <a:gd name="connsiteX47" fmla="*/ 770228 w 7412848"/>
              <a:gd name="connsiteY47" fmla="*/ 2785863 h 3615469"/>
              <a:gd name="connsiteX48" fmla="*/ 506921 w 7412848"/>
              <a:gd name="connsiteY48" fmla="*/ 2481073 h 3615469"/>
              <a:gd name="connsiteX49" fmla="*/ 774474 w 7412848"/>
              <a:gd name="connsiteY49" fmla="*/ 2069191 h 3615469"/>
              <a:gd name="connsiteX50" fmla="*/ 91290 w 7412848"/>
              <a:gd name="connsiteY50" fmla="*/ 1144973 h 3615469"/>
              <a:gd name="connsiteX51" fmla="*/ 226731 w 7412848"/>
              <a:gd name="connsiteY51" fmla="*/ 819731 h 3615469"/>
              <a:gd name="connsiteX52" fmla="*/ 473563 w 7412848"/>
              <a:gd name="connsiteY52" fmla="*/ 563141 h 3615469"/>
              <a:gd name="connsiteX53" fmla="*/ 971407 w 7412848"/>
              <a:gd name="connsiteY53" fmla="*/ 668761 h 3615469"/>
              <a:gd name="connsiteX54" fmla="*/ 1539276 w 7412848"/>
              <a:gd name="connsiteY54" fmla="*/ 511160 h 3615469"/>
              <a:gd name="connsiteX55" fmla="*/ 1749451 w 7412848"/>
              <a:gd name="connsiteY55" fmla="*/ 479622 h 3615469"/>
              <a:gd name="connsiteX56" fmla="*/ 2023500 w 7412848"/>
              <a:gd name="connsiteY56" fmla="*/ 544303 h 3615469"/>
              <a:gd name="connsiteX57" fmla="*/ 2416111 w 7412848"/>
              <a:gd name="connsiteY57" fmla="*/ 647609 h 3615469"/>
              <a:gd name="connsiteX0" fmla="*/ 2291288 w 7412848"/>
              <a:gd name="connsiteY0" fmla="*/ 662477 h 3617593"/>
              <a:gd name="connsiteX1" fmla="*/ 2895939 w 7412848"/>
              <a:gd name="connsiteY1" fmla="*/ 74682 h 3617593"/>
              <a:gd name="connsiteX2" fmla="*/ 2959439 w 7412848"/>
              <a:gd name="connsiteY2" fmla="*/ 214382 h 3617593"/>
              <a:gd name="connsiteX3" fmla="*/ 2921339 w 7412848"/>
              <a:gd name="connsiteY3" fmla="*/ 347732 h 3617593"/>
              <a:gd name="connsiteX4" fmla="*/ 2870539 w 7412848"/>
              <a:gd name="connsiteY4" fmla="*/ 455682 h 3617593"/>
              <a:gd name="connsiteX5" fmla="*/ 2775289 w 7412848"/>
              <a:gd name="connsiteY5" fmla="*/ 538232 h 3617593"/>
              <a:gd name="connsiteX6" fmla="*/ 2603839 w 7412848"/>
              <a:gd name="connsiteY6" fmla="*/ 709682 h 3617593"/>
              <a:gd name="connsiteX7" fmla="*/ 2572089 w 7412848"/>
              <a:gd name="connsiteY7" fmla="*/ 823982 h 3617593"/>
              <a:gd name="connsiteX8" fmla="*/ 2616539 w 7412848"/>
              <a:gd name="connsiteY8" fmla="*/ 1014482 h 3617593"/>
              <a:gd name="connsiteX9" fmla="*/ 2584789 w 7412848"/>
              <a:gd name="connsiteY9" fmla="*/ 1198632 h 3617593"/>
              <a:gd name="connsiteX10" fmla="*/ 2514939 w 7412848"/>
              <a:gd name="connsiteY10" fmla="*/ 1306582 h 3617593"/>
              <a:gd name="connsiteX11" fmla="*/ 2419689 w 7412848"/>
              <a:gd name="connsiteY11" fmla="*/ 1370082 h 3617593"/>
              <a:gd name="connsiteX12" fmla="*/ 2409319 w 7412848"/>
              <a:gd name="connsiteY12" fmla="*/ 1541323 h 3617593"/>
              <a:gd name="connsiteX13" fmla="*/ 2482275 w 7412848"/>
              <a:gd name="connsiteY13" fmla="*/ 1613331 h 3617593"/>
              <a:gd name="connsiteX14" fmla="*/ 2774099 w 7412848"/>
              <a:gd name="connsiteY14" fmla="*/ 1541323 h 3617593"/>
              <a:gd name="connsiteX15" fmla="*/ 2992967 w 7412848"/>
              <a:gd name="connsiteY15" fmla="*/ 1541323 h 3617593"/>
              <a:gd name="connsiteX16" fmla="*/ 3400555 w 7412848"/>
              <a:gd name="connsiteY16" fmla="*/ 1517719 h 3617593"/>
              <a:gd name="connsiteX17" fmla="*/ 3518100 w 7412848"/>
              <a:gd name="connsiteY17" fmla="*/ 1452954 h 3617593"/>
              <a:gd name="connsiteX18" fmla="*/ 3668842 w 7412848"/>
              <a:gd name="connsiteY18" fmla="*/ 1446281 h 3617593"/>
              <a:gd name="connsiteX19" fmla="*/ 3925803 w 7412848"/>
              <a:gd name="connsiteY19" fmla="*/ 1535951 h 3617593"/>
              <a:gd name="connsiteX20" fmla="*/ 4120670 w 7412848"/>
              <a:gd name="connsiteY20" fmla="*/ 1473557 h 3617593"/>
              <a:gd name="connsiteX21" fmla="*/ 4279655 w 7412848"/>
              <a:gd name="connsiteY21" fmla="*/ 1498651 h 3617593"/>
              <a:gd name="connsiteX22" fmla="*/ 4467850 w 7412848"/>
              <a:gd name="connsiteY22" fmla="*/ 1421528 h 3617593"/>
              <a:gd name="connsiteX23" fmla="*/ 4665396 w 7412848"/>
              <a:gd name="connsiteY23" fmla="*/ 1378913 h 3617593"/>
              <a:gd name="connsiteX24" fmla="*/ 4852678 w 7412848"/>
              <a:gd name="connsiteY24" fmla="*/ 1405330 h 3617593"/>
              <a:gd name="connsiteX25" fmla="*/ 5041889 w 7412848"/>
              <a:gd name="connsiteY25" fmla="*/ 1458734 h 3617593"/>
              <a:gd name="connsiteX26" fmla="*/ 5562007 w 7412848"/>
              <a:gd name="connsiteY26" fmla="*/ 1383056 h 3617593"/>
              <a:gd name="connsiteX27" fmla="*/ 5803310 w 7412848"/>
              <a:gd name="connsiteY27" fmla="*/ 1467689 h 3617593"/>
              <a:gd name="connsiteX28" fmla="*/ 6028338 w 7412848"/>
              <a:gd name="connsiteY28" fmla="*/ 1432193 h 3617593"/>
              <a:gd name="connsiteX29" fmla="*/ 6373527 w 7412848"/>
              <a:gd name="connsiteY29" fmla="*/ 1538099 h 3617593"/>
              <a:gd name="connsiteX30" fmla="*/ 6626952 w 7412848"/>
              <a:gd name="connsiteY30" fmla="*/ 1571437 h 3617593"/>
              <a:gd name="connsiteX31" fmla="*/ 7058479 w 7412848"/>
              <a:gd name="connsiteY31" fmla="*/ 1546855 h 3617593"/>
              <a:gd name="connsiteX32" fmla="*/ 7370332 w 7412848"/>
              <a:gd name="connsiteY32" fmla="*/ 1757347 h 3617593"/>
              <a:gd name="connsiteX33" fmla="*/ 7313576 w 7412848"/>
              <a:gd name="connsiteY33" fmla="*/ 2447995 h 3617593"/>
              <a:gd name="connsiteX34" fmla="*/ 7172665 w 7412848"/>
              <a:gd name="connsiteY34" fmla="*/ 2768669 h 3617593"/>
              <a:gd name="connsiteX35" fmla="*/ 6926602 w 7412848"/>
              <a:gd name="connsiteY35" fmla="*/ 2878208 h 3617593"/>
              <a:gd name="connsiteX36" fmla="*/ 6534740 w 7412848"/>
              <a:gd name="connsiteY36" fmla="*/ 3013680 h 3617593"/>
              <a:gd name="connsiteX37" fmla="*/ 5991564 w 7412848"/>
              <a:gd name="connsiteY37" fmla="*/ 3183007 h 3617593"/>
              <a:gd name="connsiteX38" fmla="*/ 5499439 w 7412848"/>
              <a:gd name="connsiteY38" fmla="*/ 3319532 h 3617593"/>
              <a:gd name="connsiteX39" fmla="*/ 5042239 w 7412848"/>
              <a:gd name="connsiteY39" fmla="*/ 3402082 h 3617593"/>
              <a:gd name="connsiteX40" fmla="*/ 4648539 w 7412848"/>
              <a:gd name="connsiteY40" fmla="*/ 3465582 h 3617593"/>
              <a:gd name="connsiteX41" fmla="*/ 4254839 w 7412848"/>
              <a:gd name="connsiteY41" fmla="*/ 3465582 h 3617593"/>
              <a:gd name="connsiteX42" fmla="*/ 3499189 w 7412848"/>
              <a:gd name="connsiteY42" fmla="*/ 3471932 h 3617593"/>
              <a:gd name="connsiteX43" fmla="*/ 3022939 w 7412848"/>
              <a:gd name="connsiteY43" fmla="*/ 3370332 h 3617593"/>
              <a:gd name="connsiteX44" fmla="*/ 2258349 w 7412848"/>
              <a:gd name="connsiteY44" fmla="*/ 3564960 h 3617593"/>
              <a:gd name="connsiteX45" fmla="*/ 1186788 w 7412848"/>
              <a:gd name="connsiteY45" fmla="*/ 3054534 h 3617593"/>
              <a:gd name="connsiteX46" fmla="*/ 730834 w 7412848"/>
              <a:gd name="connsiteY46" fmla="*/ 3062630 h 3617593"/>
              <a:gd name="connsiteX47" fmla="*/ 770228 w 7412848"/>
              <a:gd name="connsiteY47" fmla="*/ 2787987 h 3617593"/>
              <a:gd name="connsiteX48" fmla="*/ 506921 w 7412848"/>
              <a:gd name="connsiteY48" fmla="*/ 2483197 h 3617593"/>
              <a:gd name="connsiteX49" fmla="*/ 774474 w 7412848"/>
              <a:gd name="connsiteY49" fmla="*/ 2071315 h 3617593"/>
              <a:gd name="connsiteX50" fmla="*/ 91290 w 7412848"/>
              <a:gd name="connsiteY50" fmla="*/ 1147097 h 3617593"/>
              <a:gd name="connsiteX51" fmla="*/ 226731 w 7412848"/>
              <a:gd name="connsiteY51" fmla="*/ 821855 h 3617593"/>
              <a:gd name="connsiteX52" fmla="*/ 473563 w 7412848"/>
              <a:gd name="connsiteY52" fmla="*/ 565265 h 3617593"/>
              <a:gd name="connsiteX53" fmla="*/ 971407 w 7412848"/>
              <a:gd name="connsiteY53" fmla="*/ 670885 h 3617593"/>
              <a:gd name="connsiteX54" fmla="*/ 1539276 w 7412848"/>
              <a:gd name="connsiteY54" fmla="*/ 513284 h 3617593"/>
              <a:gd name="connsiteX55" fmla="*/ 1749451 w 7412848"/>
              <a:gd name="connsiteY55" fmla="*/ 481746 h 3617593"/>
              <a:gd name="connsiteX56" fmla="*/ 2023500 w 7412848"/>
              <a:gd name="connsiteY56" fmla="*/ 546427 h 3617593"/>
              <a:gd name="connsiteX57" fmla="*/ 2291288 w 7412848"/>
              <a:gd name="connsiteY57" fmla="*/ 662477 h 3617593"/>
              <a:gd name="connsiteX0" fmla="*/ 2291288 w 7412848"/>
              <a:gd name="connsiteY0" fmla="*/ 500552 h 3455668"/>
              <a:gd name="connsiteX1" fmla="*/ 2959439 w 7412848"/>
              <a:gd name="connsiteY1" fmla="*/ 52457 h 3455668"/>
              <a:gd name="connsiteX2" fmla="*/ 2921339 w 7412848"/>
              <a:gd name="connsiteY2" fmla="*/ 185807 h 3455668"/>
              <a:gd name="connsiteX3" fmla="*/ 2870539 w 7412848"/>
              <a:gd name="connsiteY3" fmla="*/ 293757 h 3455668"/>
              <a:gd name="connsiteX4" fmla="*/ 2775289 w 7412848"/>
              <a:gd name="connsiteY4" fmla="*/ 376307 h 3455668"/>
              <a:gd name="connsiteX5" fmla="*/ 2603839 w 7412848"/>
              <a:gd name="connsiteY5" fmla="*/ 547757 h 3455668"/>
              <a:gd name="connsiteX6" fmla="*/ 2572089 w 7412848"/>
              <a:gd name="connsiteY6" fmla="*/ 662057 h 3455668"/>
              <a:gd name="connsiteX7" fmla="*/ 2616539 w 7412848"/>
              <a:gd name="connsiteY7" fmla="*/ 852557 h 3455668"/>
              <a:gd name="connsiteX8" fmla="*/ 2584789 w 7412848"/>
              <a:gd name="connsiteY8" fmla="*/ 1036707 h 3455668"/>
              <a:gd name="connsiteX9" fmla="*/ 2514939 w 7412848"/>
              <a:gd name="connsiteY9" fmla="*/ 1144657 h 3455668"/>
              <a:gd name="connsiteX10" fmla="*/ 2419689 w 7412848"/>
              <a:gd name="connsiteY10" fmla="*/ 1208157 h 3455668"/>
              <a:gd name="connsiteX11" fmla="*/ 2409319 w 7412848"/>
              <a:gd name="connsiteY11" fmla="*/ 1379398 h 3455668"/>
              <a:gd name="connsiteX12" fmla="*/ 2482275 w 7412848"/>
              <a:gd name="connsiteY12" fmla="*/ 1451406 h 3455668"/>
              <a:gd name="connsiteX13" fmla="*/ 2774099 w 7412848"/>
              <a:gd name="connsiteY13" fmla="*/ 1379398 h 3455668"/>
              <a:gd name="connsiteX14" fmla="*/ 2992967 w 7412848"/>
              <a:gd name="connsiteY14" fmla="*/ 1379398 h 3455668"/>
              <a:gd name="connsiteX15" fmla="*/ 3400555 w 7412848"/>
              <a:gd name="connsiteY15" fmla="*/ 1355794 h 3455668"/>
              <a:gd name="connsiteX16" fmla="*/ 3518100 w 7412848"/>
              <a:gd name="connsiteY16" fmla="*/ 1291029 h 3455668"/>
              <a:gd name="connsiteX17" fmla="*/ 3668842 w 7412848"/>
              <a:gd name="connsiteY17" fmla="*/ 1284356 h 3455668"/>
              <a:gd name="connsiteX18" fmla="*/ 3925803 w 7412848"/>
              <a:gd name="connsiteY18" fmla="*/ 1374026 h 3455668"/>
              <a:gd name="connsiteX19" fmla="*/ 4120670 w 7412848"/>
              <a:gd name="connsiteY19" fmla="*/ 1311632 h 3455668"/>
              <a:gd name="connsiteX20" fmla="*/ 4279655 w 7412848"/>
              <a:gd name="connsiteY20" fmla="*/ 1336726 h 3455668"/>
              <a:gd name="connsiteX21" fmla="*/ 4467850 w 7412848"/>
              <a:gd name="connsiteY21" fmla="*/ 1259603 h 3455668"/>
              <a:gd name="connsiteX22" fmla="*/ 4665396 w 7412848"/>
              <a:gd name="connsiteY22" fmla="*/ 1216988 h 3455668"/>
              <a:gd name="connsiteX23" fmla="*/ 4852678 w 7412848"/>
              <a:gd name="connsiteY23" fmla="*/ 1243405 h 3455668"/>
              <a:gd name="connsiteX24" fmla="*/ 5041889 w 7412848"/>
              <a:gd name="connsiteY24" fmla="*/ 1296809 h 3455668"/>
              <a:gd name="connsiteX25" fmla="*/ 5562007 w 7412848"/>
              <a:gd name="connsiteY25" fmla="*/ 1221131 h 3455668"/>
              <a:gd name="connsiteX26" fmla="*/ 5803310 w 7412848"/>
              <a:gd name="connsiteY26" fmla="*/ 1305764 h 3455668"/>
              <a:gd name="connsiteX27" fmla="*/ 6028338 w 7412848"/>
              <a:gd name="connsiteY27" fmla="*/ 1270268 h 3455668"/>
              <a:gd name="connsiteX28" fmla="*/ 6373527 w 7412848"/>
              <a:gd name="connsiteY28" fmla="*/ 1376174 h 3455668"/>
              <a:gd name="connsiteX29" fmla="*/ 6626952 w 7412848"/>
              <a:gd name="connsiteY29" fmla="*/ 1409512 h 3455668"/>
              <a:gd name="connsiteX30" fmla="*/ 7058479 w 7412848"/>
              <a:gd name="connsiteY30" fmla="*/ 1384930 h 3455668"/>
              <a:gd name="connsiteX31" fmla="*/ 7370332 w 7412848"/>
              <a:gd name="connsiteY31" fmla="*/ 1595422 h 3455668"/>
              <a:gd name="connsiteX32" fmla="*/ 7313576 w 7412848"/>
              <a:gd name="connsiteY32" fmla="*/ 2286070 h 3455668"/>
              <a:gd name="connsiteX33" fmla="*/ 7172665 w 7412848"/>
              <a:gd name="connsiteY33" fmla="*/ 2606744 h 3455668"/>
              <a:gd name="connsiteX34" fmla="*/ 6926602 w 7412848"/>
              <a:gd name="connsiteY34" fmla="*/ 2716283 h 3455668"/>
              <a:gd name="connsiteX35" fmla="*/ 6534740 w 7412848"/>
              <a:gd name="connsiteY35" fmla="*/ 2851755 h 3455668"/>
              <a:gd name="connsiteX36" fmla="*/ 5991564 w 7412848"/>
              <a:gd name="connsiteY36" fmla="*/ 3021082 h 3455668"/>
              <a:gd name="connsiteX37" fmla="*/ 5499439 w 7412848"/>
              <a:gd name="connsiteY37" fmla="*/ 3157607 h 3455668"/>
              <a:gd name="connsiteX38" fmla="*/ 5042239 w 7412848"/>
              <a:gd name="connsiteY38" fmla="*/ 3240157 h 3455668"/>
              <a:gd name="connsiteX39" fmla="*/ 4648539 w 7412848"/>
              <a:gd name="connsiteY39" fmla="*/ 3303657 h 3455668"/>
              <a:gd name="connsiteX40" fmla="*/ 4254839 w 7412848"/>
              <a:gd name="connsiteY40" fmla="*/ 3303657 h 3455668"/>
              <a:gd name="connsiteX41" fmla="*/ 3499189 w 7412848"/>
              <a:gd name="connsiteY41" fmla="*/ 3310007 h 3455668"/>
              <a:gd name="connsiteX42" fmla="*/ 3022939 w 7412848"/>
              <a:gd name="connsiteY42" fmla="*/ 3208407 h 3455668"/>
              <a:gd name="connsiteX43" fmla="*/ 2258349 w 7412848"/>
              <a:gd name="connsiteY43" fmla="*/ 3403035 h 3455668"/>
              <a:gd name="connsiteX44" fmla="*/ 1186788 w 7412848"/>
              <a:gd name="connsiteY44" fmla="*/ 2892609 h 3455668"/>
              <a:gd name="connsiteX45" fmla="*/ 730834 w 7412848"/>
              <a:gd name="connsiteY45" fmla="*/ 2900705 h 3455668"/>
              <a:gd name="connsiteX46" fmla="*/ 770228 w 7412848"/>
              <a:gd name="connsiteY46" fmla="*/ 2626062 h 3455668"/>
              <a:gd name="connsiteX47" fmla="*/ 506921 w 7412848"/>
              <a:gd name="connsiteY47" fmla="*/ 2321272 h 3455668"/>
              <a:gd name="connsiteX48" fmla="*/ 774474 w 7412848"/>
              <a:gd name="connsiteY48" fmla="*/ 1909390 h 3455668"/>
              <a:gd name="connsiteX49" fmla="*/ 91290 w 7412848"/>
              <a:gd name="connsiteY49" fmla="*/ 985172 h 3455668"/>
              <a:gd name="connsiteX50" fmla="*/ 226731 w 7412848"/>
              <a:gd name="connsiteY50" fmla="*/ 659930 h 3455668"/>
              <a:gd name="connsiteX51" fmla="*/ 473563 w 7412848"/>
              <a:gd name="connsiteY51" fmla="*/ 403340 h 3455668"/>
              <a:gd name="connsiteX52" fmla="*/ 971407 w 7412848"/>
              <a:gd name="connsiteY52" fmla="*/ 508960 h 3455668"/>
              <a:gd name="connsiteX53" fmla="*/ 1539276 w 7412848"/>
              <a:gd name="connsiteY53" fmla="*/ 351359 h 3455668"/>
              <a:gd name="connsiteX54" fmla="*/ 1749451 w 7412848"/>
              <a:gd name="connsiteY54" fmla="*/ 319821 h 3455668"/>
              <a:gd name="connsiteX55" fmla="*/ 2023500 w 7412848"/>
              <a:gd name="connsiteY55" fmla="*/ 384502 h 3455668"/>
              <a:gd name="connsiteX56" fmla="*/ 2291288 w 7412848"/>
              <a:gd name="connsiteY56" fmla="*/ 500552 h 3455668"/>
              <a:gd name="connsiteX0" fmla="*/ 2291288 w 7412848"/>
              <a:gd name="connsiteY0" fmla="*/ 349211 h 3304327"/>
              <a:gd name="connsiteX1" fmla="*/ 2921339 w 7412848"/>
              <a:gd name="connsiteY1" fmla="*/ 34466 h 3304327"/>
              <a:gd name="connsiteX2" fmla="*/ 2870539 w 7412848"/>
              <a:gd name="connsiteY2" fmla="*/ 142416 h 3304327"/>
              <a:gd name="connsiteX3" fmla="*/ 2775289 w 7412848"/>
              <a:gd name="connsiteY3" fmla="*/ 224966 h 3304327"/>
              <a:gd name="connsiteX4" fmla="*/ 2603839 w 7412848"/>
              <a:gd name="connsiteY4" fmla="*/ 396416 h 3304327"/>
              <a:gd name="connsiteX5" fmla="*/ 2572089 w 7412848"/>
              <a:gd name="connsiteY5" fmla="*/ 510716 h 3304327"/>
              <a:gd name="connsiteX6" fmla="*/ 2616539 w 7412848"/>
              <a:gd name="connsiteY6" fmla="*/ 701216 h 3304327"/>
              <a:gd name="connsiteX7" fmla="*/ 2584789 w 7412848"/>
              <a:gd name="connsiteY7" fmla="*/ 885366 h 3304327"/>
              <a:gd name="connsiteX8" fmla="*/ 2514939 w 7412848"/>
              <a:gd name="connsiteY8" fmla="*/ 993316 h 3304327"/>
              <a:gd name="connsiteX9" fmla="*/ 2419689 w 7412848"/>
              <a:gd name="connsiteY9" fmla="*/ 1056816 h 3304327"/>
              <a:gd name="connsiteX10" fmla="*/ 2409319 w 7412848"/>
              <a:gd name="connsiteY10" fmla="*/ 1228057 h 3304327"/>
              <a:gd name="connsiteX11" fmla="*/ 2482275 w 7412848"/>
              <a:gd name="connsiteY11" fmla="*/ 1300065 h 3304327"/>
              <a:gd name="connsiteX12" fmla="*/ 2774099 w 7412848"/>
              <a:gd name="connsiteY12" fmla="*/ 1228057 h 3304327"/>
              <a:gd name="connsiteX13" fmla="*/ 2992967 w 7412848"/>
              <a:gd name="connsiteY13" fmla="*/ 1228057 h 3304327"/>
              <a:gd name="connsiteX14" fmla="*/ 3400555 w 7412848"/>
              <a:gd name="connsiteY14" fmla="*/ 1204453 h 3304327"/>
              <a:gd name="connsiteX15" fmla="*/ 3518100 w 7412848"/>
              <a:gd name="connsiteY15" fmla="*/ 1139688 h 3304327"/>
              <a:gd name="connsiteX16" fmla="*/ 3668842 w 7412848"/>
              <a:gd name="connsiteY16" fmla="*/ 1133015 h 3304327"/>
              <a:gd name="connsiteX17" fmla="*/ 3925803 w 7412848"/>
              <a:gd name="connsiteY17" fmla="*/ 1222685 h 3304327"/>
              <a:gd name="connsiteX18" fmla="*/ 4120670 w 7412848"/>
              <a:gd name="connsiteY18" fmla="*/ 1160291 h 3304327"/>
              <a:gd name="connsiteX19" fmla="*/ 4279655 w 7412848"/>
              <a:gd name="connsiteY19" fmla="*/ 1185385 h 3304327"/>
              <a:gd name="connsiteX20" fmla="*/ 4467850 w 7412848"/>
              <a:gd name="connsiteY20" fmla="*/ 1108262 h 3304327"/>
              <a:gd name="connsiteX21" fmla="*/ 4665396 w 7412848"/>
              <a:gd name="connsiteY21" fmla="*/ 1065647 h 3304327"/>
              <a:gd name="connsiteX22" fmla="*/ 4852678 w 7412848"/>
              <a:gd name="connsiteY22" fmla="*/ 1092064 h 3304327"/>
              <a:gd name="connsiteX23" fmla="*/ 5041889 w 7412848"/>
              <a:gd name="connsiteY23" fmla="*/ 1145468 h 3304327"/>
              <a:gd name="connsiteX24" fmla="*/ 5562007 w 7412848"/>
              <a:gd name="connsiteY24" fmla="*/ 1069790 h 3304327"/>
              <a:gd name="connsiteX25" fmla="*/ 5803310 w 7412848"/>
              <a:gd name="connsiteY25" fmla="*/ 1154423 h 3304327"/>
              <a:gd name="connsiteX26" fmla="*/ 6028338 w 7412848"/>
              <a:gd name="connsiteY26" fmla="*/ 1118927 h 3304327"/>
              <a:gd name="connsiteX27" fmla="*/ 6373527 w 7412848"/>
              <a:gd name="connsiteY27" fmla="*/ 1224833 h 3304327"/>
              <a:gd name="connsiteX28" fmla="*/ 6626952 w 7412848"/>
              <a:gd name="connsiteY28" fmla="*/ 1258171 h 3304327"/>
              <a:gd name="connsiteX29" fmla="*/ 7058479 w 7412848"/>
              <a:gd name="connsiteY29" fmla="*/ 1233589 h 3304327"/>
              <a:gd name="connsiteX30" fmla="*/ 7370332 w 7412848"/>
              <a:gd name="connsiteY30" fmla="*/ 1444081 h 3304327"/>
              <a:gd name="connsiteX31" fmla="*/ 7313576 w 7412848"/>
              <a:gd name="connsiteY31" fmla="*/ 2134729 h 3304327"/>
              <a:gd name="connsiteX32" fmla="*/ 7172665 w 7412848"/>
              <a:gd name="connsiteY32" fmla="*/ 2455403 h 3304327"/>
              <a:gd name="connsiteX33" fmla="*/ 6926602 w 7412848"/>
              <a:gd name="connsiteY33" fmla="*/ 2564942 h 3304327"/>
              <a:gd name="connsiteX34" fmla="*/ 6534740 w 7412848"/>
              <a:gd name="connsiteY34" fmla="*/ 2700414 h 3304327"/>
              <a:gd name="connsiteX35" fmla="*/ 5991564 w 7412848"/>
              <a:gd name="connsiteY35" fmla="*/ 2869741 h 3304327"/>
              <a:gd name="connsiteX36" fmla="*/ 5499439 w 7412848"/>
              <a:gd name="connsiteY36" fmla="*/ 3006266 h 3304327"/>
              <a:gd name="connsiteX37" fmla="*/ 5042239 w 7412848"/>
              <a:gd name="connsiteY37" fmla="*/ 3088816 h 3304327"/>
              <a:gd name="connsiteX38" fmla="*/ 4648539 w 7412848"/>
              <a:gd name="connsiteY38" fmla="*/ 3152316 h 3304327"/>
              <a:gd name="connsiteX39" fmla="*/ 4254839 w 7412848"/>
              <a:gd name="connsiteY39" fmla="*/ 3152316 h 3304327"/>
              <a:gd name="connsiteX40" fmla="*/ 3499189 w 7412848"/>
              <a:gd name="connsiteY40" fmla="*/ 3158666 h 3304327"/>
              <a:gd name="connsiteX41" fmla="*/ 3022939 w 7412848"/>
              <a:gd name="connsiteY41" fmla="*/ 3057066 h 3304327"/>
              <a:gd name="connsiteX42" fmla="*/ 2258349 w 7412848"/>
              <a:gd name="connsiteY42" fmla="*/ 3251694 h 3304327"/>
              <a:gd name="connsiteX43" fmla="*/ 1186788 w 7412848"/>
              <a:gd name="connsiteY43" fmla="*/ 2741268 h 3304327"/>
              <a:gd name="connsiteX44" fmla="*/ 730834 w 7412848"/>
              <a:gd name="connsiteY44" fmla="*/ 2749364 h 3304327"/>
              <a:gd name="connsiteX45" fmla="*/ 770228 w 7412848"/>
              <a:gd name="connsiteY45" fmla="*/ 2474721 h 3304327"/>
              <a:gd name="connsiteX46" fmla="*/ 506921 w 7412848"/>
              <a:gd name="connsiteY46" fmla="*/ 2169931 h 3304327"/>
              <a:gd name="connsiteX47" fmla="*/ 774474 w 7412848"/>
              <a:gd name="connsiteY47" fmla="*/ 1758049 h 3304327"/>
              <a:gd name="connsiteX48" fmla="*/ 91290 w 7412848"/>
              <a:gd name="connsiteY48" fmla="*/ 833831 h 3304327"/>
              <a:gd name="connsiteX49" fmla="*/ 226731 w 7412848"/>
              <a:gd name="connsiteY49" fmla="*/ 508589 h 3304327"/>
              <a:gd name="connsiteX50" fmla="*/ 473563 w 7412848"/>
              <a:gd name="connsiteY50" fmla="*/ 251999 h 3304327"/>
              <a:gd name="connsiteX51" fmla="*/ 971407 w 7412848"/>
              <a:gd name="connsiteY51" fmla="*/ 357619 h 3304327"/>
              <a:gd name="connsiteX52" fmla="*/ 1539276 w 7412848"/>
              <a:gd name="connsiteY52" fmla="*/ 200018 h 3304327"/>
              <a:gd name="connsiteX53" fmla="*/ 1749451 w 7412848"/>
              <a:gd name="connsiteY53" fmla="*/ 168480 h 3304327"/>
              <a:gd name="connsiteX54" fmla="*/ 2023500 w 7412848"/>
              <a:gd name="connsiteY54" fmla="*/ 233161 h 3304327"/>
              <a:gd name="connsiteX55" fmla="*/ 2291288 w 7412848"/>
              <a:gd name="connsiteY55" fmla="*/ 349211 h 3304327"/>
              <a:gd name="connsiteX0" fmla="*/ 2291288 w 7412848"/>
              <a:gd name="connsiteY0" fmla="*/ 227502 h 3182618"/>
              <a:gd name="connsiteX1" fmla="*/ 2870539 w 7412848"/>
              <a:gd name="connsiteY1" fmla="*/ 20707 h 3182618"/>
              <a:gd name="connsiteX2" fmla="*/ 2775289 w 7412848"/>
              <a:gd name="connsiteY2" fmla="*/ 103257 h 3182618"/>
              <a:gd name="connsiteX3" fmla="*/ 2603839 w 7412848"/>
              <a:gd name="connsiteY3" fmla="*/ 274707 h 3182618"/>
              <a:gd name="connsiteX4" fmla="*/ 2572089 w 7412848"/>
              <a:gd name="connsiteY4" fmla="*/ 389007 h 3182618"/>
              <a:gd name="connsiteX5" fmla="*/ 2616539 w 7412848"/>
              <a:gd name="connsiteY5" fmla="*/ 579507 h 3182618"/>
              <a:gd name="connsiteX6" fmla="*/ 2584789 w 7412848"/>
              <a:gd name="connsiteY6" fmla="*/ 763657 h 3182618"/>
              <a:gd name="connsiteX7" fmla="*/ 2514939 w 7412848"/>
              <a:gd name="connsiteY7" fmla="*/ 871607 h 3182618"/>
              <a:gd name="connsiteX8" fmla="*/ 2419689 w 7412848"/>
              <a:gd name="connsiteY8" fmla="*/ 935107 h 3182618"/>
              <a:gd name="connsiteX9" fmla="*/ 2409319 w 7412848"/>
              <a:gd name="connsiteY9" fmla="*/ 1106348 h 3182618"/>
              <a:gd name="connsiteX10" fmla="*/ 2482275 w 7412848"/>
              <a:gd name="connsiteY10" fmla="*/ 1178356 h 3182618"/>
              <a:gd name="connsiteX11" fmla="*/ 2774099 w 7412848"/>
              <a:gd name="connsiteY11" fmla="*/ 1106348 h 3182618"/>
              <a:gd name="connsiteX12" fmla="*/ 2992967 w 7412848"/>
              <a:gd name="connsiteY12" fmla="*/ 1106348 h 3182618"/>
              <a:gd name="connsiteX13" fmla="*/ 3400555 w 7412848"/>
              <a:gd name="connsiteY13" fmla="*/ 1082744 h 3182618"/>
              <a:gd name="connsiteX14" fmla="*/ 3518100 w 7412848"/>
              <a:gd name="connsiteY14" fmla="*/ 1017979 h 3182618"/>
              <a:gd name="connsiteX15" fmla="*/ 3668842 w 7412848"/>
              <a:gd name="connsiteY15" fmla="*/ 1011306 h 3182618"/>
              <a:gd name="connsiteX16" fmla="*/ 3925803 w 7412848"/>
              <a:gd name="connsiteY16" fmla="*/ 1100976 h 3182618"/>
              <a:gd name="connsiteX17" fmla="*/ 4120670 w 7412848"/>
              <a:gd name="connsiteY17" fmla="*/ 1038582 h 3182618"/>
              <a:gd name="connsiteX18" fmla="*/ 4279655 w 7412848"/>
              <a:gd name="connsiteY18" fmla="*/ 1063676 h 3182618"/>
              <a:gd name="connsiteX19" fmla="*/ 4467850 w 7412848"/>
              <a:gd name="connsiteY19" fmla="*/ 986553 h 3182618"/>
              <a:gd name="connsiteX20" fmla="*/ 4665396 w 7412848"/>
              <a:gd name="connsiteY20" fmla="*/ 943938 h 3182618"/>
              <a:gd name="connsiteX21" fmla="*/ 4852678 w 7412848"/>
              <a:gd name="connsiteY21" fmla="*/ 970355 h 3182618"/>
              <a:gd name="connsiteX22" fmla="*/ 5041889 w 7412848"/>
              <a:gd name="connsiteY22" fmla="*/ 1023759 h 3182618"/>
              <a:gd name="connsiteX23" fmla="*/ 5562007 w 7412848"/>
              <a:gd name="connsiteY23" fmla="*/ 948081 h 3182618"/>
              <a:gd name="connsiteX24" fmla="*/ 5803310 w 7412848"/>
              <a:gd name="connsiteY24" fmla="*/ 1032714 h 3182618"/>
              <a:gd name="connsiteX25" fmla="*/ 6028338 w 7412848"/>
              <a:gd name="connsiteY25" fmla="*/ 997218 h 3182618"/>
              <a:gd name="connsiteX26" fmla="*/ 6373527 w 7412848"/>
              <a:gd name="connsiteY26" fmla="*/ 1103124 h 3182618"/>
              <a:gd name="connsiteX27" fmla="*/ 6626952 w 7412848"/>
              <a:gd name="connsiteY27" fmla="*/ 1136462 h 3182618"/>
              <a:gd name="connsiteX28" fmla="*/ 7058479 w 7412848"/>
              <a:gd name="connsiteY28" fmla="*/ 1111880 h 3182618"/>
              <a:gd name="connsiteX29" fmla="*/ 7370332 w 7412848"/>
              <a:gd name="connsiteY29" fmla="*/ 1322372 h 3182618"/>
              <a:gd name="connsiteX30" fmla="*/ 7313576 w 7412848"/>
              <a:gd name="connsiteY30" fmla="*/ 2013020 h 3182618"/>
              <a:gd name="connsiteX31" fmla="*/ 7172665 w 7412848"/>
              <a:gd name="connsiteY31" fmla="*/ 2333694 h 3182618"/>
              <a:gd name="connsiteX32" fmla="*/ 6926602 w 7412848"/>
              <a:gd name="connsiteY32" fmla="*/ 2443233 h 3182618"/>
              <a:gd name="connsiteX33" fmla="*/ 6534740 w 7412848"/>
              <a:gd name="connsiteY33" fmla="*/ 2578705 h 3182618"/>
              <a:gd name="connsiteX34" fmla="*/ 5991564 w 7412848"/>
              <a:gd name="connsiteY34" fmla="*/ 2748032 h 3182618"/>
              <a:gd name="connsiteX35" fmla="*/ 5499439 w 7412848"/>
              <a:gd name="connsiteY35" fmla="*/ 2884557 h 3182618"/>
              <a:gd name="connsiteX36" fmla="*/ 5042239 w 7412848"/>
              <a:gd name="connsiteY36" fmla="*/ 2967107 h 3182618"/>
              <a:gd name="connsiteX37" fmla="*/ 4648539 w 7412848"/>
              <a:gd name="connsiteY37" fmla="*/ 3030607 h 3182618"/>
              <a:gd name="connsiteX38" fmla="*/ 4254839 w 7412848"/>
              <a:gd name="connsiteY38" fmla="*/ 3030607 h 3182618"/>
              <a:gd name="connsiteX39" fmla="*/ 3499189 w 7412848"/>
              <a:gd name="connsiteY39" fmla="*/ 3036957 h 3182618"/>
              <a:gd name="connsiteX40" fmla="*/ 3022939 w 7412848"/>
              <a:gd name="connsiteY40" fmla="*/ 2935357 h 3182618"/>
              <a:gd name="connsiteX41" fmla="*/ 2258349 w 7412848"/>
              <a:gd name="connsiteY41" fmla="*/ 3129985 h 3182618"/>
              <a:gd name="connsiteX42" fmla="*/ 1186788 w 7412848"/>
              <a:gd name="connsiteY42" fmla="*/ 2619559 h 3182618"/>
              <a:gd name="connsiteX43" fmla="*/ 730834 w 7412848"/>
              <a:gd name="connsiteY43" fmla="*/ 2627655 h 3182618"/>
              <a:gd name="connsiteX44" fmla="*/ 770228 w 7412848"/>
              <a:gd name="connsiteY44" fmla="*/ 2353012 h 3182618"/>
              <a:gd name="connsiteX45" fmla="*/ 506921 w 7412848"/>
              <a:gd name="connsiteY45" fmla="*/ 2048222 h 3182618"/>
              <a:gd name="connsiteX46" fmla="*/ 774474 w 7412848"/>
              <a:gd name="connsiteY46" fmla="*/ 1636340 h 3182618"/>
              <a:gd name="connsiteX47" fmla="*/ 91290 w 7412848"/>
              <a:gd name="connsiteY47" fmla="*/ 712122 h 3182618"/>
              <a:gd name="connsiteX48" fmla="*/ 226731 w 7412848"/>
              <a:gd name="connsiteY48" fmla="*/ 386880 h 3182618"/>
              <a:gd name="connsiteX49" fmla="*/ 473563 w 7412848"/>
              <a:gd name="connsiteY49" fmla="*/ 130290 h 3182618"/>
              <a:gd name="connsiteX50" fmla="*/ 971407 w 7412848"/>
              <a:gd name="connsiteY50" fmla="*/ 235910 h 3182618"/>
              <a:gd name="connsiteX51" fmla="*/ 1539276 w 7412848"/>
              <a:gd name="connsiteY51" fmla="*/ 78309 h 3182618"/>
              <a:gd name="connsiteX52" fmla="*/ 1749451 w 7412848"/>
              <a:gd name="connsiteY52" fmla="*/ 46771 h 3182618"/>
              <a:gd name="connsiteX53" fmla="*/ 2023500 w 7412848"/>
              <a:gd name="connsiteY53" fmla="*/ 111452 h 3182618"/>
              <a:gd name="connsiteX54" fmla="*/ 2291288 w 7412848"/>
              <a:gd name="connsiteY54" fmla="*/ 227502 h 3182618"/>
              <a:gd name="connsiteX0" fmla="*/ 2291288 w 7412848"/>
              <a:gd name="connsiteY0" fmla="*/ 186255 h 3141371"/>
              <a:gd name="connsiteX1" fmla="*/ 2775289 w 7412848"/>
              <a:gd name="connsiteY1" fmla="*/ 62010 h 3141371"/>
              <a:gd name="connsiteX2" fmla="*/ 2603839 w 7412848"/>
              <a:gd name="connsiteY2" fmla="*/ 233460 h 3141371"/>
              <a:gd name="connsiteX3" fmla="*/ 2572089 w 7412848"/>
              <a:gd name="connsiteY3" fmla="*/ 347760 h 3141371"/>
              <a:gd name="connsiteX4" fmla="*/ 2616539 w 7412848"/>
              <a:gd name="connsiteY4" fmla="*/ 538260 h 3141371"/>
              <a:gd name="connsiteX5" fmla="*/ 2584789 w 7412848"/>
              <a:gd name="connsiteY5" fmla="*/ 722410 h 3141371"/>
              <a:gd name="connsiteX6" fmla="*/ 2514939 w 7412848"/>
              <a:gd name="connsiteY6" fmla="*/ 830360 h 3141371"/>
              <a:gd name="connsiteX7" fmla="*/ 2419689 w 7412848"/>
              <a:gd name="connsiteY7" fmla="*/ 893860 h 3141371"/>
              <a:gd name="connsiteX8" fmla="*/ 2409319 w 7412848"/>
              <a:gd name="connsiteY8" fmla="*/ 1065101 h 3141371"/>
              <a:gd name="connsiteX9" fmla="*/ 2482275 w 7412848"/>
              <a:gd name="connsiteY9" fmla="*/ 1137109 h 3141371"/>
              <a:gd name="connsiteX10" fmla="*/ 2774099 w 7412848"/>
              <a:gd name="connsiteY10" fmla="*/ 1065101 h 3141371"/>
              <a:gd name="connsiteX11" fmla="*/ 2992967 w 7412848"/>
              <a:gd name="connsiteY11" fmla="*/ 1065101 h 3141371"/>
              <a:gd name="connsiteX12" fmla="*/ 3400555 w 7412848"/>
              <a:gd name="connsiteY12" fmla="*/ 1041497 h 3141371"/>
              <a:gd name="connsiteX13" fmla="*/ 3518100 w 7412848"/>
              <a:gd name="connsiteY13" fmla="*/ 976732 h 3141371"/>
              <a:gd name="connsiteX14" fmla="*/ 3668842 w 7412848"/>
              <a:gd name="connsiteY14" fmla="*/ 970059 h 3141371"/>
              <a:gd name="connsiteX15" fmla="*/ 3925803 w 7412848"/>
              <a:gd name="connsiteY15" fmla="*/ 1059729 h 3141371"/>
              <a:gd name="connsiteX16" fmla="*/ 4120670 w 7412848"/>
              <a:gd name="connsiteY16" fmla="*/ 997335 h 3141371"/>
              <a:gd name="connsiteX17" fmla="*/ 4279655 w 7412848"/>
              <a:gd name="connsiteY17" fmla="*/ 1022429 h 3141371"/>
              <a:gd name="connsiteX18" fmla="*/ 4467850 w 7412848"/>
              <a:gd name="connsiteY18" fmla="*/ 945306 h 3141371"/>
              <a:gd name="connsiteX19" fmla="*/ 4665396 w 7412848"/>
              <a:gd name="connsiteY19" fmla="*/ 902691 h 3141371"/>
              <a:gd name="connsiteX20" fmla="*/ 4852678 w 7412848"/>
              <a:gd name="connsiteY20" fmla="*/ 929108 h 3141371"/>
              <a:gd name="connsiteX21" fmla="*/ 5041889 w 7412848"/>
              <a:gd name="connsiteY21" fmla="*/ 982512 h 3141371"/>
              <a:gd name="connsiteX22" fmla="*/ 5562007 w 7412848"/>
              <a:gd name="connsiteY22" fmla="*/ 906834 h 3141371"/>
              <a:gd name="connsiteX23" fmla="*/ 5803310 w 7412848"/>
              <a:gd name="connsiteY23" fmla="*/ 991467 h 3141371"/>
              <a:gd name="connsiteX24" fmla="*/ 6028338 w 7412848"/>
              <a:gd name="connsiteY24" fmla="*/ 955971 h 3141371"/>
              <a:gd name="connsiteX25" fmla="*/ 6373527 w 7412848"/>
              <a:gd name="connsiteY25" fmla="*/ 1061877 h 3141371"/>
              <a:gd name="connsiteX26" fmla="*/ 6626952 w 7412848"/>
              <a:gd name="connsiteY26" fmla="*/ 1095215 h 3141371"/>
              <a:gd name="connsiteX27" fmla="*/ 7058479 w 7412848"/>
              <a:gd name="connsiteY27" fmla="*/ 1070633 h 3141371"/>
              <a:gd name="connsiteX28" fmla="*/ 7370332 w 7412848"/>
              <a:gd name="connsiteY28" fmla="*/ 1281125 h 3141371"/>
              <a:gd name="connsiteX29" fmla="*/ 7313576 w 7412848"/>
              <a:gd name="connsiteY29" fmla="*/ 1971773 h 3141371"/>
              <a:gd name="connsiteX30" fmla="*/ 7172665 w 7412848"/>
              <a:gd name="connsiteY30" fmla="*/ 2292447 h 3141371"/>
              <a:gd name="connsiteX31" fmla="*/ 6926602 w 7412848"/>
              <a:gd name="connsiteY31" fmla="*/ 2401986 h 3141371"/>
              <a:gd name="connsiteX32" fmla="*/ 6534740 w 7412848"/>
              <a:gd name="connsiteY32" fmla="*/ 2537458 h 3141371"/>
              <a:gd name="connsiteX33" fmla="*/ 5991564 w 7412848"/>
              <a:gd name="connsiteY33" fmla="*/ 2706785 h 3141371"/>
              <a:gd name="connsiteX34" fmla="*/ 5499439 w 7412848"/>
              <a:gd name="connsiteY34" fmla="*/ 2843310 h 3141371"/>
              <a:gd name="connsiteX35" fmla="*/ 5042239 w 7412848"/>
              <a:gd name="connsiteY35" fmla="*/ 2925860 h 3141371"/>
              <a:gd name="connsiteX36" fmla="*/ 4648539 w 7412848"/>
              <a:gd name="connsiteY36" fmla="*/ 2989360 h 3141371"/>
              <a:gd name="connsiteX37" fmla="*/ 4254839 w 7412848"/>
              <a:gd name="connsiteY37" fmla="*/ 2989360 h 3141371"/>
              <a:gd name="connsiteX38" fmla="*/ 3499189 w 7412848"/>
              <a:gd name="connsiteY38" fmla="*/ 2995710 h 3141371"/>
              <a:gd name="connsiteX39" fmla="*/ 3022939 w 7412848"/>
              <a:gd name="connsiteY39" fmla="*/ 2894110 h 3141371"/>
              <a:gd name="connsiteX40" fmla="*/ 2258349 w 7412848"/>
              <a:gd name="connsiteY40" fmla="*/ 3088738 h 3141371"/>
              <a:gd name="connsiteX41" fmla="*/ 1186788 w 7412848"/>
              <a:gd name="connsiteY41" fmla="*/ 2578312 h 3141371"/>
              <a:gd name="connsiteX42" fmla="*/ 730834 w 7412848"/>
              <a:gd name="connsiteY42" fmla="*/ 2586408 h 3141371"/>
              <a:gd name="connsiteX43" fmla="*/ 770228 w 7412848"/>
              <a:gd name="connsiteY43" fmla="*/ 2311765 h 3141371"/>
              <a:gd name="connsiteX44" fmla="*/ 506921 w 7412848"/>
              <a:gd name="connsiteY44" fmla="*/ 2006975 h 3141371"/>
              <a:gd name="connsiteX45" fmla="*/ 774474 w 7412848"/>
              <a:gd name="connsiteY45" fmla="*/ 1595093 h 3141371"/>
              <a:gd name="connsiteX46" fmla="*/ 91290 w 7412848"/>
              <a:gd name="connsiteY46" fmla="*/ 670875 h 3141371"/>
              <a:gd name="connsiteX47" fmla="*/ 226731 w 7412848"/>
              <a:gd name="connsiteY47" fmla="*/ 345633 h 3141371"/>
              <a:gd name="connsiteX48" fmla="*/ 473563 w 7412848"/>
              <a:gd name="connsiteY48" fmla="*/ 89043 h 3141371"/>
              <a:gd name="connsiteX49" fmla="*/ 971407 w 7412848"/>
              <a:gd name="connsiteY49" fmla="*/ 194663 h 3141371"/>
              <a:gd name="connsiteX50" fmla="*/ 1539276 w 7412848"/>
              <a:gd name="connsiteY50" fmla="*/ 37062 h 3141371"/>
              <a:gd name="connsiteX51" fmla="*/ 1749451 w 7412848"/>
              <a:gd name="connsiteY51" fmla="*/ 5524 h 3141371"/>
              <a:gd name="connsiteX52" fmla="*/ 2023500 w 7412848"/>
              <a:gd name="connsiteY52" fmla="*/ 70205 h 3141371"/>
              <a:gd name="connsiteX53" fmla="*/ 2291288 w 7412848"/>
              <a:gd name="connsiteY53" fmla="*/ 186255 h 3141371"/>
              <a:gd name="connsiteX0" fmla="*/ 2291288 w 7412848"/>
              <a:gd name="connsiteY0" fmla="*/ 186255 h 3141371"/>
              <a:gd name="connsiteX1" fmla="*/ 2603839 w 7412848"/>
              <a:gd name="connsiteY1" fmla="*/ 233460 h 3141371"/>
              <a:gd name="connsiteX2" fmla="*/ 2572089 w 7412848"/>
              <a:gd name="connsiteY2" fmla="*/ 347760 h 3141371"/>
              <a:gd name="connsiteX3" fmla="*/ 2616539 w 7412848"/>
              <a:gd name="connsiteY3" fmla="*/ 538260 h 3141371"/>
              <a:gd name="connsiteX4" fmla="*/ 2584789 w 7412848"/>
              <a:gd name="connsiteY4" fmla="*/ 722410 h 3141371"/>
              <a:gd name="connsiteX5" fmla="*/ 2514939 w 7412848"/>
              <a:gd name="connsiteY5" fmla="*/ 830360 h 3141371"/>
              <a:gd name="connsiteX6" fmla="*/ 2419689 w 7412848"/>
              <a:gd name="connsiteY6" fmla="*/ 893860 h 3141371"/>
              <a:gd name="connsiteX7" fmla="*/ 2409319 w 7412848"/>
              <a:gd name="connsiteY7" fmla="*/ 1065101 h 3141371"/>
              <a:gd name="connsiteX8" fmla="*/ 2482275 w 7412848"/>
              <a:gd name="connsiteY8" fmla="*/ 1137109 h 3141371"/>
              <a:gd name="connsiteX9" fmla="*/ 2774099 w 7412848"/>
              <a:gd name="connsiteY9" fmla="*/ 1065101 h 3141371"/>
              <a:gd name="connsiteX10" fmla="*/ 2992967 w 7412848"/>
              <a:gd name="connsiteY10" fmla="*/ 1065101 h 3141371"/>
              <a:gd name="connsiteX11" fmla="*/ 3400555 w 7412848"/>
              <a:gd name="connsiteY11" fmla="*/ 1041497 h 3141371"/>
              <a:gd name="connsiteX12" fmla="*/ 3518100 w 7412848"/>
              <a:gd name="connsiteY12" fmla="*/ 976732 h 3141371"/>
              <a:gd name="connsiteX13" fmla="*/ 3668842 w 7412848"/>
              <a:gd name="connsiteY13" fmla="*/ 970059 h 3141371"/>
              <a:gd name="connsiteX14" fmla="*/ 3925803 w 7412848"/>
              <a:gd name="connsiteY14" fmla="*/ 1059729 h 3141371"/>
              <a:gd name="connsiteX15" fmla="*/ 4120670 w 7412848"/>
              <a:gd name="connsiteY15" fmla="*/ 997335 h 3141371"/>
              <a:gd name="connsiteX16" fmla="*/ 4279655 w 7412848"/>
              <a:gd name="connsiteY16" fmla="*/ 1022429 h 3141371"/>
              <a:gd name="connsiteX17" fmla="*/ 4467850 w 7412848"/>
              <a:gd name="connsiteY17" fmla="*/ 945306 h 3141371"/>
              <a:gd name="connsiteX18" fmla="*/ 4665396 w 7412848"/>
              <a:gd name="connsiteY18" fmla="*/ 902691 h 3141371"/>
              <a:gd name="connsiteX19" fmla="*/ 4852678 w 7412848"/>
              <a:gd name="connsiteY19" fmla="*/ 929108 h 3141371"/>
              <a:gd name="connsiteX20" fmla="*/ 5041889 w 7412848"/>
              <a:gd name="connsiteY20" fmla="*/ 982512 h 3141371"/>
              <a:gd name="connsiteX21" fmla="*/ 5562007 w 7412848"/>
              <a:gd name="connsiteY21" fmla="*/ 906834 h 3141371"/>
              <a:gd name="connsiteX22" fmla="*/ 5803310 w 7412848"/>
              <a:gd name="connsiteY22" fmla="*/ 991467 h 3141371"/>
              <a:gd name="connsiteX23" fmla="*/ 6028338 w 7412848"/>
              <a:gd name="connsiteY23" fmla="*/ 955971 h 3141371"/>
              <a:gd name="connsiteX24" fmla="*/ 6373527 w 7412848"/>
              <a:gd name="connsiteY24" fmla="*/ 1061877 h 3141371"/>
              <a:gd name="connsiteX25" fmla="*/ 6626952 w 7412848"/>
              <a:gd name="connsiteY25" fmla="*/ 1095215 h 3141371"/>
              <a:gd name="connsiteX26" fmla="*/ 7058479 w 7412848"/>
              <a:gd name="connsiteY26" fmla="*/ 1070633 h 3141371"/>
              <a:gd name="connsiteX27" fmla="*/ 7370332 w 7412848"/>
              <a:gd name="connsiteY27" fmla="*/ 1281125 h 3141371"/>
              <a:gd name="connsiteX28" fmla="*/ 7313576 w 7412848"/>
              <a:gd name="connsiteY28" fmla="*/ 1971773 h 3141371"/>
              <a:gd name="connsiteX29" fmla="*/ 7172665 w 7412848"/>
              <a:gd name="connsiteY29" fmla="*/ 2292447 h 3141371"/>
              <a:gd name="connsiteX30" fmla="*/ 6926602 w 7412848"/>
              <a:gd name="connsiteY30" fmla="*/ 2401986 h 3141371"/>
              <a:gd name="connsiteX31" fmla="*/ 6534740 w 7412848"/>
              <a:gd name="connsiteY31" fmla="*/ 2537458 h 3141371"/>
              <a:gd name="connsiteX32" fmla="*/ 5991564 w 7412848"/>
              <a:gd name="connsiteY32" fmla="*/ 2706785 h 3141371"/>
              <a:gd name="connsiteX33" fmla="*/ 5499439 w 7412848"/>
              <a:gd name="connsiteY33" fmla="*/ 2843310 h 3141371"/>
              <a:gd name="connsiteX34" fmla="*/ 5042239 w 7412848"/>
              <a:gd name="connsiteY34" fmla="*/ 2925860 h 3141371"/>
              <a:gd name="connsiteX35" fmla="*/ 4648539 w 7412848"/>
              <a:gd name="connsiteY35" fmla="*/ 2989360 h 3141371"/>
              <a:gd name="connsiteX36" fmla="*/ 4254839 w 7412848"/>
              <a:gd name="connsiteY36" fmla="*/ 2989360 h 3141371"/>
              <a:gd name="connsiteX37" fmla="*/ 3499189 w 7412848"/>
              <a:gd name="connsiteY37" fmla="*/ 2995710 h 3141371"/>
              <a:gd name="connsiteX38" fmla="*/ 3022939 w 7412848"/>
              <a:gd name="connsiteY38" fmla="*/ 2894110 h 3141371"/>
              <a:gd name="connsiteX39" fmla="*/ 2258349 w 7412848"/>
              <a:gd name="connsiteY39" fmla="*/ 3088738 h 3141371"/>
              <a:gd name="connsiteX40" fmla="*/ 1186788 w 7412848"/>
              <a:gd name="connsiteY40" fmla="*/ 2578312 h 3141371"/>
              <a:gd name="connsiteX41" fmla="*/ 730834 w 7412848"/>
              <a:gd name="connsiteY41" fmla="*/ 2586408 h 3141371"/>
              <a:gd name="connsiteX42" fmla="*/ 770228 w 7412848"/>
              <a:gd name="connsiteY42" fmla="*/ 2311765 h 3141371"/>
              <a:gd name="connsiteX43" fmla="*/ 506921 w 7412848"/>
              <a:gd name="connsiteY43" fmla="*/ 2006975 h 3141371"/>
              <a:gd name="connsiteX44" fmla="*/ 774474 w 7412848"/>
              <a:gd name="connsiteY44" fmla="*/ 1595093 h 3141371"/>
              <a:gd name="connsiteX45" fmla="*/ 91290 w 7412848"/>
              <a:gd name="connsiteY45" fmla="*/ 670875 h 3141371"/>
              <a:gd name="connsiteX46" fmla="*/ 226731 w 7412848"/>
              <a:gd name="connsiteY46" fmla="*/ 345633 h 3141371"/>
              <a:gd name="connsiteX47" fmla="*/ 473563 w 7412848"/>
              <a:gd name="connsiteY47" fmla="*/ 89043 h 3141371"/>
              <a:gd name="connsiteX48" fmla="*/ 971407 w 7412848"/>
              <a:gd name="connsiteY48" fmla="*/ 194663 h 3141371"/>
              <a:gd name="connsiteX49" fmla="*/ 1539276 w 7412848"/>
              <a:gd name="connsiteY49" fmla="*/ 37062 h 3141371"/>
              <a:gd name="connsiteX50" fmla="*/ 1749451 w 7412848"/>
              <a:gd name="connsiteY50" fmla="*/ 5524 h 3141371"/>
              <a:gd name="connsiteX51" fmla="*/ 2023500 w 7412848"/>
              <a:gd name="connsiteY51" fmla="*/ 70205 h 3141371"/>
              <a:gd name="connsiteX52" fmla="*/ 2291288 w 7412848"/>
              <a:gd name="connsiteY52" fmla="*/ 186255 h 3141371"/>
              <a:gd name="connsiteX0" fmla="*/ 2291288 w 7412848"/>
              <a:gd name="connsiteY0" fmla="*/ 186255 h 3141371"/>
              <a:gd name="connsiteX1" fmla="*/ 2509573 w 7412848"/>
              <a:gd name="connsiteY1" fmla="*/ 298958 h 3141371"/>
              <a:gd name="connsiteX2" fmla="*/ 2572089 w 7412848"/>
              <a:gd name="connsiteY2" fmla="*/ 347760 h 3141371"/>
              <a:gd name="connsiteX3" fmla="*/ 2616539 w 7412848"/>
              <a:gd name="connsiteY3" fmla="*/ 538260 h 3141371"/>
              <a:gd name="connsiteX4" fmla="*/ 2584789 w 7412848"/>
              <a:gd name="connsiteY4" fmla="*/ 722410 h 3141371"/>
              <a:gd name="connsiteX5" fmla="*/ 2514939 w 7412848"/>
              <a:gd name="connsiteY5" fmla="*/ 830360 h 3141371"/>
              <a:gd name="connsiteX6" fmla="*/ 2419689 w 7412848"/>
              <a:gd name="connsiteY6" fmla="*/ 893860 h 3141371"/>
              <a:gd name="connsiteX7" fmla="*/ 2409319 w 7412848"/>
              <a:gd name="connsiteY7" fmla="*/ 1065101 h 3141371"/>
              <a:gd name="connsiteX8" fmla="*/ 2482275 w 7412848"/>
              <a:gd name="connsiteY8" fmla="*/ 1137109 h 3141371"/>
              <a:gd name="connsiteX9" fmla="*/ 2774099 w 7412848"/>
              <a:gd name="connsiteY9" fmla="*/ 1065101 h 3141371"/>
              <a:gd name="connsiteX10" fmla="*/ 2992967 w 7412848"/>
              <a:gd name="connsiteY10" fmla="*/ 1065101 h 3141371"/>
              <a:gd name="connsiteX11" fmla="*/ 3400555 w 7412848"/>
              <a:gd name="connsiteY11" fmla="*/ 1041497 h 3141371"/>
              <a:gd name="connsiteX12" fmla="*/ 3518100 w 7412848"/>
              <a:gd name="connsiteY12" fmla="*/ 976732 h 3141371"/>
              <a:gd name="connsiteX13" fmla="*/ 3668842 w 7412848"/>
              <a:gd name="connsiteY13" fmla="*/ 970059 h 3141371"/>
              <a:gd name="connsiteX14" fmla="*/ 3925803 w 7412848"/>
              <a:gd name="connsiteY14" fmla="*/ 1059729 h 3141371"/>
              <a:gd name="connsiteX15" fmla="*/ 4120670 w 7412848"/>
              <a:gd name="connsiteY15" fmla="*/ 997335 h 3141371"/>
              <a:gd name="connsiteX16" fmla="*/ 4279655 w 7412848"/>
              <a:gd name="connsiteY16" fmla="*/ 1022429 h 3141371"/>
              <a:gd name="connsiteX17" fmla="*/ 4467850 w 7412848"/>
              <a:gd name="connsiteY17" fmla="*/ 945306 h 3141371"/>
              <a:gd name="connsiteX18" fmla="*/ 4665396 w 7412848"/>
              <a:gd name="connsiteY18" fmla="*/ 902691 h 3141371"/>
              <a:gd name="connsiteX19" fmla="*/ 4852678 w 7412848"/>
              <a:gd name="connsiteY19" fmla="*/ 929108 h 3141371"/>
              <a:gd name="connsiteX20" fmla="*/ 5041889 w 7412848"/>
              <a:gd name="connsiteY20" fmla="*/ 982512 h 3141371"/>
              <a:gd name="connsiteX21" fmla="*/ 5562007 w 7412848"/>
              <a:gd name="connsiteY21" fmla="*/ 906834 h 3141371"/>
              <a:gd name="connsiteX22" fmla="*/ 5803310 w 7412848"/>
              <a:gd name="connsiteY22" fmla="*/ 991467 h 3141371"/>
              <a:gd name="connsiteX23" fmla="*/ 6028338 w 7412848"/>
              <a:gd name="connsiteY23" fmla="*/ 955971 h 3141371"/>
              <a:gd name="connsiteX24" fmla="*/ 6373527 w 7412848"/>
              <a:gd name="connsiteY24" fmla="*/ 1061877 h 3141371"/>
              <a:gd name="connsiteX25" fmla="*/ 6626952 w 7412848"/>
              <a:gd name="connsiteY25" fmla="*/ 1095215 h 3141371"/>
              <a:gd name="connsiteX26" fmla="*/ 7058479 w 7412848"/>
              <a:gd name="connsiteY26" fmla="*/ 1070633 h 3141371"/>
              <a:gd name="connsiteX27" fmla="*/ 7370332 w 7412848"/>
              <a:gd name="connsiteY27" fmla="*/ 1281125 h 3141371"/>
              <a:gd name="connsiteX28" fmla="*/ 7313576 w 7412848"/>
              <a:gd name="connsiteY28" fmla="*/ 1971773 h 3141371"/>
              <a:gd name="connsiteX29" fmla="*/ 7172665 w 7412848"/>
              <a:gd name="connsiteY29" fmla="*/ 2292447 h 3141371"/>
              <a:gd name="connsiteX30" fmla="*/ 6926602 w 7412848"/>
              <a:gd name="connsiteY30" fmla="*/ 2401986 h 3141371"/>
              <a:gd name="connsiteX31" fmla="*/ 6534740 w 7412848"/>
              <a:gd name="connsiteY31" fmla="*/ 2537458 h 3141371"/>
              <a:gd name="connsiteX32" fmla="*/ 5991564 w 7412848"/>
              <a:gd name="connsiteY32" fmla="*/ 2706785 h 3141371"/>
              <a:gd name="connsiteX33" fmla="*/ 5499439 w 7412848"/>
              <a:gd name="connsiteY33" fmla="*/ 2843310 h 3141371"/>
              <a:gd name="connsiteX34" fmla="*/ 5042239 w 7412848"/>
              <a:gd name="connsiteY34" fmla="*/ 2925860 h 3141371"/>
              <a:gd name="connsiteX35" fmla="*/ 4648539 w 7412848"/>
              <a:gd name="connsiteY35" fmla="*/ 2989360 h 3141371"/>
              <a:gd name="connsiteX36" fmla="*/ 4254839 w 7412848"/>
              <a:gd name="connsiteY36" fmla="*/ 2989360 h 3141371"/>
              <a:gd name="connsiteX37" fmla="*/ 3499189 w 7412848"/>
              <a:gd name="connsiteY37" fmla="*/ 2995710 h 3141371"/>
              <a:gd name="connsiteX38" fmla="*/ 3022939 w 7412848"/>
              <a:gd name="connsiteY38" fmla="*/ 2894110 h 3141371"/>
              <a:gd name="connsiteX39" fmla="*/ 2258349 w 7412848"/>
              <a:gd name="connsiteY39" fmla="*/ 3088738 h 3141371"/>
              <a:gd name="connsiteX40" fmla="*/ 1186788 w 7412848"/>
              <a:gd name="connsiteY40" fmla="*/ 2578312 h 3141371"/>
              <a:gd name="connsiteX41" fmla="*/ 730834 w 7412848"/>
              <a:gd name="connsiteY41" fmla="*/ 2586408 h 3141371"/>
              <a:gd name="connsiteX42" fmla="*/ 770228 w 7412848"/>
              <a:gd name="connsiteY42" fmla="*/ 2311765 h 3141371"/>
              <a:gd name="connsiteX43" fmla="*/ 506921 w 7412848"/>
              <a:gd name="connsiteY43" fmla="*/ 2006975 h 3141371"/>
              <a:gd name="connsiteX44" fmla="*/ 774474 w 7412848"/>
              <a:gd name="connsiteY44" fmla="*/ 1595093 h 3141371"/>
              <a:gd name="connsiteX45" fmla="*/ 91290 w 7412848"/>
              <a:gd name="connsiteY45" fmla="*/ 670875 h 3141371"/>
              <a:gd name="connsiteX46" fmla="*/ 226731 w 7412848"/>
              <a:gd name="connsiteY46" fmla="*/ 345633 h 3141371"/>
              <a:gd name="connsiteX47" fmla="*/ 473563 w 7412848"/>
              <a:gd name="connsiteY47" fmla="*/ 89043 h 3141371"/>
              <a:gd name="connsiteX48" fmla="*/ 971407 w 7412848"/>
              <a:gd name="connsiteY48" fmla="*/ 194663 h 3141371"/>
              <a:gd name="connsiteX49" fmla="*/ 1539276 w 7412848"/>
              <a:gd name="connsiteY49" fmla="*/ 37062 h 3141371"/>
              <a:gd name="connsiteX50" fmla="*/ 1749451 w 7412848"/>
              <a:gd name="connsiteY50" fmla="*/ 5524 h 3141371"/>
              <a:gd name="connsiteX51" fmla="*/ 2023500 w 7412848"/>
              <a:gd name="connsiteY51" fmla="*/ 70205 h 3141371"/>
              <a:gd name="connsiteX52" fmla="*/ 2291288 w 7412848"/>
              <a:gd name="connsiteY52" fmla="*/ 186255 h 3141371"/>
              <a:gd name="connsiteX0" fmla="*/ 2207936 w 7329496"/>
              <a:gd name="connsiteY0" fmla="*/ 186255 h 3141371"/>
              <a:gd name="connsiteX1" fmla="*/ 2426221 w 7329496"/>
              <a:gd name="connsiteY1" fmla="*/ 298958 h 3141371"/>
              <a:gd name="connsiteX2" fmla="*/ 2488737 w 7329496"/>
              <a:gd name="connsiteY2" fmla="*/ 347760 h 3141371"/>
              <a:gd name="connsiteX3" fmla="*/ 2533187 w 7329496"/>
              <a:gd name="connsiteY3" fmla="*/ 538260 h 3141371"/>
              <a:gd name="connsiteX4" fmla="*/ 2501437 w 7329496"/>
              <a:gd name="connsiteY4" fmla="*/ 722410 h 3141371"/>
              <a:gd name="connsiteX5" fmla="*/ 2431587 w 7329496"/>
              <a:gd name="connsiteY5" fmla="*/ 830360 h 3141371"/>
              <a:gd name="connsiteX6" fmla="*/ 2336337 w 7329496"/>
              <a:gd name="connsiteY6" fmla="*/ 893860 h 3141371"/>
              <a:gd name="connsiteX7" fmla="*/ 2325967 w 7329496"/>
              <a:gd name="connsiteY7" fmla="*/ 1065101 h 3141371"/>
              <a:gd name="connsiteX8" fmla="*/ 2398923 w 7329496"/>
              <a:gd name="connsiteY8" fmla="*/ 1137109 h 3141371"/>
              <a:gd name="connsiteX9" fmla="*/ 2690747 w 7329496"/>
              <a:gd name="connsiteY9" fmla="*/ 1065101 h 3141371"/>
              <a:gd name="connsiteX10" fmla="*/ 2909615 w 7329496"/>
              <a:gd name="connsiteY10" fmla="*/ 1065101 h 3141371"/>
              <a:gd name="connsiteX11" fmla="*/ 3317203 w 7329496"/>
              <a:gd name="connsiteY11" fmla="*/ 1041497 h 3141371"/>
              <a:gd name="connsiteX12" fmla="*/ 3434748 w 7329496"/>
              <a:gd name="connsiteY12" fmla="*/ 976732 h 3141371"/>
              <a:gd name="connsiteX13" fmla="*/ 3585490 w 7329496"/>
              <a:gd name="connsiteY13" fmla="*/ 970059 h 3141371"/>
              <a:gd name="connsiteX14" fmla="*/ 3842451 w 7329496"/>
              <a:gd name="connsiteY14" fmla="*/ 1059729 h 3141371"/>
              <a:gd name="connsiteX15" fmla="*/ 4037318 w 7329496"/>
              <a:gd name="connsiteY15" fmla="*/ 997335 h 3141371"/>
              <a:gd name="connsiteX16" fmla="*/ 4196303 w 7329496"/>
              <a:gd name="connsiteY16" fmla="*/ 1022429 h 3141371"/>
              <a:gd name="connsiteX17" fmla="*/ 4384498 w 7329496"/>
              <a:gd name="connsiteY17" fmla="*/ 945306 h 3141371"/>
              <a:gd name="connsiteX18" fmla="*/ 4582044 w 7329496"/>
              <a:gd name="connsiteY18" fmla="*/ 902691 h 3141371"/>
              <a:gd name="connsiteX19" fmla="*/ 4769326 w 7329496"/>
              <a:gd name="connsiteY19" fmla="*/ 929108 h 3141371"/>
              <a:gd name="connsiteX20" fmla="*/ 4958537 w 7329496"/>
              <a:gd name="connsiteY20" fmla="*/ 982512 h 3141371"/>
              <a:gd name="connsiteX21" fmla="*/ 5478655 w 7329496"/>
              <a:gd name="connsiteY21" fmla="*/ 906834 h 3141371"/>
              <a:gd name="connsiteX22" fmla="*/ 5719958 w 7329496"/>
              <a:gd name="connsiteY22" fmla="*/ 991467 h 3141371"/>
              <a:gd name="connsiteX23" fmla="*/ 5944986 w 7329496"/>
              <a:gd name="connsiteY23" fmla="*/ 955971 h 3141371"/>
              <a:gd name="connsiteX24" fmla="*/ 6290175 w 7329496"/>
              <a:gd name="connsiteY24" fmla="*/ 1061877 h 3141371"/>
              <a:gd name="connsiteX25" fmla="*/ 6543600 w 7329496"/>
              <a:gd name="connsiteY25" fmla="*/ 1095215 h 3141371"/>
              <a:gd name="connsiteX26" fmla="*/ 6975127 w 7329496"/>
              <a:gd name="connsiteY26" fmla="*/ 1070633 h 3141371"/>
              <a:gd name="connsiteX27" fmla="*/ 7286980 w 7329496"/>
              <a:gd name="connsiteY27" fmla="*/ 1281125 h 3141371"/>
              <a:gd name="connsiteX28" fmla="*/ 7230224 w 7329496"/>
              <a:gd name="connsiteY28" fmla="*/ 1971773 h 3141371"/>
              <a:gd name="connsiteX29" fmla="*/ 7089313 w 7329496"/>
              <a:gd name="connsiteY29" fmla="*/ 2292447 h 3141371"/>
              <a:gd name="connsiteX30" fmla="*/ 6843250 w 7329496"/>
              <a:gd name="connsiteY30" fmla="*/ 2401986 h 3141371"/>
              <a:gd name="connsiteX31" fmla="*/ 6451388 w 7329496"/>
              <a:gd name="connsiteY31" fmla="*/ 2537458 h 3141371"/>
              <a:gd name="connsiteX32" fmla="*/ 5908212 w 7329496"/>
              <a:gd name="connsiteY32" fmla="*/ 2706785 h 3141371"/>
              <a:gd name="connsiteX33" fmla="*/ 5416087 w 7329496"/>
              <a:gd name="connsiteY33" fmla="*/ 2843310 h 3141371"/>
              <a:gd name="connsiteX34" fmla="*/ 4958887 w 7329496"/>
              <a:gd name="connsiteY34" fmla="*/ 2925860 h 3141371"/>
              <a:gd name="connsiteX35" fmla="*/ 4565187 w 7329496"/>
              <a:gd name="connsiteY35" fmla="*/ 2989360 h 3141371"/>
              <a:gd name="connsiteX36" fmla="*/ 4171487 w 7329496"/>
              <a:gd name="connsiteY36" fmla="*/ 2989360 h 3141371"/>
              <a:gd name="connsiteX37" fmla="*/ 3415837 w 7329496"/>
              <a:gd name="connsiteY37" fmla="*/ 2995710 h 3141371"/>
              <a:gd name="connsiteX38" fmla="*/ 2939587 w 7329496"/>
              <a:gd name="connsiteY38" fmla="*/ 2894110 h 3141371"/>
              <a:gd name="connsiteX39" fmla="*/ 2174997 w 7329496"/>
              <a:gd name="connsiteY39" fmla="*/ 3088738 h 3141371"/>
              <a:gd name="connsiteX40" fmla="*/ 1103436 w 7329496"/>
              <a:gd name="connsiteY40" fmla="*/ 2578312 h 3141371"/>
              <a:gd name="connsiteX41" fmla="*/ 647482 w 7329496"/>
              <a:gd name="connsiteY41" fmla="*/ 2586408 h 3141371"/>
              <a:gd name="connsiteX42" fmla="*/ 686876 w 7329496"/>
              <a:gd name="connsiteY42" fmla="*/ 2311765 h 3141371"/>
              <a:gd name="connsiteX43" fmla="*/ 423569 w 7329496"/>
              <a:gd name="connsiteY43" fmla="*/ 2006975 h 3141371"/>
              <a:gd name="connsiteX44" fmla="*/ 95752 w 7329496"/>
              <a:gd name="connsiteY44" fmla="*/ 1312346 h 3141371"/>
              <a:gd name="connsiteX45" fmla="*/ 7938 w 7329496"/>
              <a:gd name="connsiteY45" fmla="*/ 670875 h 3141371"/>
              <a:gd name="connsiteX46" fmla="*/ 143379 w 7329496"/>
              <a:gd name="connsiteY46" fmla="*/ 345633 h 3141371"/>
              <a:gd name="connsiteX47" fmla="*/ 390211 w 7329496"/>
              <a:gd name="connsiteY47" fmla="*/ 89043 h 3141371"/>
              <a:gd name="connsiteX48" fmla="*/ 888055 w 7329496"/>
              <a:gd name="connsiteY48" fmla="*/ 194663 h 3141371"/>
              <a:gd name="connsiteX49" fmla="*/ 1455924 w 7329496"/>
              <a:gd name="connsiteY49" fmla="*/ 37062 h 3141371"/>
              <a:gd name="connsiteX50" fmla="*/ 1666099 w 7329496"/>
              <a:gd name="connsiteY50" fmla="*/ 5524 h 3141371"/>
              <a:gd name="connsiteX51" fmla="*/ 1940148 w 7329496"/>
              <a:gd name="connsiteY51" fmla="*/ 70205 h 3141371"/>
              <a:gd name="connsiteX52" fmla="*/ 2207936 w 7329496"/>
              <a:gd name="connsiteY52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7089313 w 7386599"/>
              <a:gd name="connsiteY29" fmla="*/ 2292447 h 3141371"/>
              <a:gd name="connsiteX30" fmla="*/ 6843250 w 7386599"/>
              <a:gd name="connsiteY30" fmla="*/ 2401986 h 3141371"/>
              <a:gd name="connsiteX31" fmla="*/ 6451388 w 7386599"/>
              <a:gd name="connsiteY31" fmla="*/ 2537458 h 3141371"/>
              <a:gd name="connsiteX32" fmla="*/ 5908212 w 7386599"/>
              <a:gd name="connsiteY32" fmla="*/ 2706785 h 3141371"/>
              <a:gd name="connsiteX33" fmla="*/ 5416087 w 7386599"/>
              <a:gd name="connsiteY33" fmla="*/ 2843310 h 3141371"/>
              <a:gd name="connsiteX34" fmla="*/ 4958887 w 7386599"/>
              <a:gd name="connsiteY34" fmla="*/ 2925860 h 3141371"/>
              <a:gd name="connsiteX35" fmla="*/ 4565187 w 7386599"/>
              <a:gd name="connsiteY35" fmla="*/ 2989360 h 3141371"/>
              <a:gd name="connsiteX36" fmla="*/ 4171487 w 7386599"/>
              <a:gd name="connsiteY36" fmla="*/ 2989360 h 3141371"/>
              <a:gd name="connsiteX37" fmla="*/ 3415837 w 7386599"/>
              <a:gd name="connsiteY37" fmla="*/ 2995710 h 3141371"/>
              <a:gd name="connsiteX38" fmla="*/ 2939587 w 7386599"/>
              <a:gd name="connsiteY38" fmla="*/ 2894110 h 3141371"/>
              <a:gd name="connsiteX39" fmla="*/ 2174997 w 7386599"/>
              <a:gd name="connsiteY39" fmla="*/ 3088738 h 3141371"/>
              <a:gd name="connsiteX40" fmla="*/ 1103436 w 7386599"/>
              <a:gd name="connsiteY40" fmla="*/ 2578312 h 3141371"/>
              <a:gd name="connsiteX41" fmla="*/ 647482 w 7386599"/>
              <a:gd name="connsiteY41" fmla="*/ 2586408 h 3141371"/>
              <a:gd name="connsiteX42" fmla="*/ 686876 w 7386599"/>
              <a:gd name="connsiteY42" fmla="*/ 2311765 h 3141371"/>
              <a:gd name="connsiteX43" fmla="*/ 423569 w 7386599"/>
              <a:gd name="connsiteY43" fmla="*/ 2006975 h 3141371"/>
              <a:gd name="connsiteX44" fmla="*/ 95752 w 7386599"/>
              <a:gd name="connsiteY44" fmla="*/ 1312346 h 3141371"/>
              <a:gd name="connsiteX45" fmla="*/ 7938 w 7386599"/>
              <a:gd name="connsiteY45" fmla="*/ 670875 h 3141371"/>
              <a:gd name="connsiteX46" fmla="*/ 143379 w 7386599"/>
              <a:gd name="connsiteY46" fmla="*/ 345633 h 3141371"/>
              <a:gd name="connsiteX47" fmla="*/ 390211 w 7386599"/>
              <a:gd name="connsiteY47" fmla="*/ 89043 h 3141371"/>
              <a:gd name="connsiteX48" fmla="*/ 888055 w 7386599"/>
              <a:gd name="connsiteY48" fmla="*/ 194663 h 3141371"/>
              <a:gd name="connsiteX49" fmla="*/ 1455924 w 7386599"/>
              <a:gd name="connsiteY49" fmla="*/ 37062 h 3141371"/>
              <a:gd name="connsiteX50" fmla="*/ 1666099 w 7386599"/>
              <a:gd name="connsiteY50" fmla="*/ 5524 h 3141371"/>
              <a:gd name="connsiteX51" fmla="*/ 1940148 w 7386599"/>
              <a:gd name="connsiteY51" fmla="*/ 70205 h 3141371"/>
              <a:gd name="connsiteX52" fmla="*/ 2207936 w 7386599"/>
              <a:gd name="connsiteY52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6843250 w 7386599"/>
              <a:gd name="connsiteY29" fmla="*/ 2401986 h 3141371"/>
              <a:gd name="connsiteX30" fmla="*/ 6451388 w 7386599"/>
              <a:gd name="connsiteY30" fmla="*/ 2537458 h 3141371"/>
              <a:gd name="connsiteX31" fmla="*/ 5908212 w 7386599"/>
              <a:gd name="connsiteY31" fmla="*/ 2706785 h 3141371"/>
              <a:gd name="connsiteX32" fmla="*/ 5416087 w 7386599"/>
              <a:gd name="connsiteY32" fmla="*/ 2843310 h 3141371"/>
              <a:gd name="connsiteX33" fmla="*/ 4958887 w 7386599"/>
              <a:gd name="connsiteY33" fmla="*/ 2925860 h 3141371"/>
              <a:gd name="connsiteX34" fmla="*/ 4565187 w 7386599"/>
              <a:gd name="connsiteY34" fmla="*/ 2989360 h 3141371"/>
              <a:gd name="connsiteX35" fmla="*/ 4171487 w 7386599"/>
              <a:gd name="connsiteY35" fmla="*/ 2989360 h 3141371"/>
              <a:gd name="connsiteX36" fmla="*/ 3415837 w 7386599"/>
              <a:gd name="connsiteY36" fmla="*/ 2995710 h 3141371"/>
              <a:gd name="connsiteX37" fmla="*/ 2939587 w 7386599"/>
              <a:gd name="connsiteY37" fmla="*/ 2894110 h 3141371"/>
              <a:gd name="connsiteX38" fmla="*/ 2174997 w 7386599"/>
              <a:gd name="connsiteY38" fmla="*/ 3088738 h 3141371"/>
              <a:gd name="connsiteX39" fmla="*/ 1103436 w 7386599"/>
              <a:gd name="connsiteY39" fmla="*/ 2578312 h 3141371"/>
              <a:gd name="connsiteX40" fmla="*/ 647482 w 7386599"/>
              <a:gd name="connsiteY40" fmla="*/ 2586408 h 3141371"/>
              <a:gd name="connsiteX41" fmla="*/ 686876 w 7386599"/>
              <a:gd name="connsiteY41" fmla="*/ 2311765 h 3141371"/>
              <a:gd name="connsiteX42" fmla="*/ 423569 w 7386599"/>
              <a:gd name="connsiteY42" fmla="*/ 2006975 h 3141371"/>
              <a:gd name="connsiteX43" fmla="*/ 95752 w 7386599"/>
              <a:gd name="connsiteY43" fmla="*/ 1312346 h 3141371"/>
              <a:gd name="connsiteX44" fmla="*/ 7938 w 7386599"/>
              <a:gd name="connsiteY44" fmla="*/ 670875 h 3141371"/>
              <a:gd name="connsiteX45" fmla="*/ 143379 w 7386599"/>
              <a:gd name="connsiteY45" fmla="*/ 345633 h 3141371"/>
              <a:gd name="connsiteX46" fmla="*/ 390211 w 7386599"/>
              <a:gd name="connsiteY46" fmla="*/ 89043 h 3141371"/>
              <a:gd name="connsiteX47" fmla="*/ 888055 w 7386599"/>
              <a:gd name="connsiteY47" fmla="*/ 194663 h 3141371"/>
              <a:gd name="connsiteX48" fmla="*/ 1455924 w 7386599"/>
              <a:gd name="connsiteY48" fmla="*/ 37062 h 3141371"/>
              <a:gd name="connsiteX49" fmla="*/ 1666099 w 7386599"/>
              <a:gd name="connsiteY49" fmla="*/ 5524 h 3141371"/>
              <a:gd name="connsiteX50" fmla="*/ 1940148 w 7386599"/>
              <a:gd name="connsiteY50" fmla="*/ 70205 h 3141371"/>
              <a:gd name="connsiteX51" fmla="*/ 2207936 w 7386599"/>
              <a:gd name="connsiteY51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6451388 w 7386599"/>
              <a:gd name="connsiteY29" fmla="*/ 2537458 h 3141371"/>
              <a:gd name="connsiteX30" fmla="*/ 5908212 w 7386599"/>
              <a:gd name="connsiteY30" fmla="*/ 2706785 h 3141371"/>
              <a:gd name="connsiteX31" fmla="*/ 5416087 w 7386599"/>
              <a:gd name="connsiteY31" fmla="*/ 2843310 h 3141371"/>
              <a:gd name="connsiteX32" fmla="*/ 4958887 w 7386599"/>
              <a:gd name="connsiteY32" fmla="*/ 2925860 h 3141371"/>
              <a:gd name="connsiteX33" fmla="*/ 4565187 w 7386599"/>
              <a:gd name="connsiteY33" fmla="*/ 2989360 h 3141371"/>
              <a:gd name="connsiteX34" fmla="*/ 4171487 w 7386599"/>
              <a:gd name="connsiteY34" fmla="*/ 2989360 h 3141371"/>
              <a:gd name="connsiteX35" fmla="*/ 3415837 w 7386599"/>
              <a:gd name="connsiteY35" fmla="*/ 2995710 h 3141371"/>
              <a:gd name="connsiteX36" fmla="*/ 2939587 w 7386599"/>
              <a:gd name="connsiteY36" fmla="*/ 2894110 h 3141371"/>
              <a:gd name="connsiteX37" fmla="*/ 2174997 w 7386599"/>
              <a:gd name="connsiteY37" fmla="*/ 3088738 h 3141371"/>
              <a:gd name="connsiteX38" fmla="*/ 1103436 w 7386599"/>
              <a:gd name="connsiteY38" fmla="*/ 2578312 h 3141371"/>
              <a:gd name="connsiteX39" fmla="*/ 647482 w 7386599"/>
              <a:gd name="connsiteY39" fmla="*/ 2586408 h 3141371"/>
              <a:gd name="connsiteX40" fmla="*/ 686876 w 7386599"/>
              <a:gd name="connsiteY40" fmla="*/ 2311765 h 3141371"/>
              <a:gd name="connsiteX41" fmla="*/ 423569 w 7386599"/>
              <a:gd name="connsiteY41" fmla="*/ 2006975 h 3141371"/>
              <a:gd name="connsiteX42" fmla="*/ 95752 w 7386599"/>
              <a:gd name="connsiteY42" fmla="*/ 1312346 h 3141371"/>
              <a:gd name="connsiteX43" fmla="*/ 7938 w 7386599"/>
              <a:gd name="connsiteY43" fmla="*/ 670875 h 3141371"/>
              <a:gd name="connsiteX44" fmla="*/ 143379 w 7386599"/>
              <a:gd name="connsiteY44" fmla="*/ 345633 h 3141371"/>
              <a:gd name="connsiteX45" fmla="*/ 390211 w 7386599"/>
              <a:gd name="connsiteY45" fmla="*/ 89043 h 3141371"/>
              <a:gd name="connsiteX46" fmla="*/ 888055 w 7386599"/>
              <a:gd name="connsiteY46" fmla="*/ 194663 h 3141371"/>
              <a:gd name="connsiteX47" fmla="*/ 1455924 w 7386599"/>
              <a:gd name="connsiteY47" fmla="*/ 37062 h 3141371"/>
              <a:gd name="connsiteX48" fmla="*/ 1666099 w 7386599"/>
              <a:gd name="connsiteY48" fmla="*/ 5524 h 3141371"/>
              <a:gd name="connsiteX49" fmla="*/ 1940148 w 7386599"/>
              <a:gd name="connsiteY49" fmla="*/ 70205 h 3141371"/>
              <a:gd name="connsiteX50" fmla="*/ 2207936 w 7386599"/>
              <a:gd name="connsiteY50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5908212 w 7386599"/>
              <a:gd name="connsiteY29" fmla="*/ 2706785 h 3141371"/>
              <a:gd name="connsiteX30" fmla="*/ 5416087 w 7386599"/>
              <a:gd name="connsiteY30" fmla="*/ 2843310 h 3141371"/>
              <a:gd name="connsiteX31" fmla="*/ 4958887 w 7386599"/>
              <a:gd name="connsiteY31" fmla="*/ 2925860 h 3141371"/>
              <a:gd name="connsiteX32" fmla="*/ 4565187 w 7386599"/>
              <a:gd name="connsiteY32" fmla="*/ 2989360 h 3141371"/>
              <a:gd name="connsiteX33" fmla="*/ 4171487 w 7386599"/>
              <a:gd name="connsiteY33" fmla="*/ 2989360 h 3141371"/>
              <a:gd name="connsiteX34" fmla="*/ 3415837 w 7386599"/>
              <a:gd name="connsiteY34" fmla="*/ 2995710 h 3141371"/>
              <a:gd name="connsiteX35" fmla="*/ 2939587 w 7386599"/>
              <a:gd name="connsiteY35" fmla="*/ 2894110 h 3141371"/>
              <a:gd name="connsiteX36" fmla="*/ 2174997 w 7386599"/>
              <a:gd name="connsiteY36" fmla="*/ 3088738 h 3141371"/>
              <a:gd name="connsiteX37" fmla="*/ 1103436 w 7386599"/>
              <a:gd name="connsiteY37" fmla="*/ 2578312 h 3141371"/>
              <a:gd name="connsiteX38" fmla="*/ 647482 w 7386599"/>
              <a:gd name="connsiteY38" fmla="*/ 2586408 h 3141371"/>
              <a:gd name="connsiteX39" fmla="*/ 686876 w 7386599"/>
              <a:gd name="connsiteY39" fmla="*/ 2311765 h 3141371"/>
              <a:gd name="connsiteX40" fmla="*/ 423569 w 7386599"/>
              <a:gd name="connsiteY40" fmla="*/ 2006975 h 3141371"/>
              <a:gd name="connsiteX41" fmla="*/ 95752 w 7386599"/>
              <a:gd name="connsiteY41" fmla="*/ 1312346 h 3141371"/>
              <a:gd name="connsiteX42" fmla="*/ 7938 w 7386599"/>
              <a:gd name="connsiteY42" fmla="*/ 670875 h 3141371"/>
              <a:gd name="connsiteX43" fmla="*/ 143379 w 7386599"/>
              <a:gd name="connsiteY43" fmla="*/ 345633 h 3141371"/>
              <a:gd name="connsiteX44" fmla="*/ 390211 w 7386599"/>
              <a:gd name="connsiteY44" fmla="*/ 89043 h 3141371"/>
              <a:gd name="connsiteX45" fmla="*/ 888055 w 7386599"/>
              <a:gd name="connsiteY45" fmla="*/ 194663 h 3141371"/>
              <a:gd name="connsiteX46" fmla="*/ 1455924 w 7386599"/>
              <a:gd name="connsiteY46" fmla="*/ 37062 h 3141371"/>
              <a:gd name="connsiteX47" fmla="*/ 1666099 w 7386599"/>
              <a:gd name="connsiteY47" fmla="*/ 5524 h 3141371"/>
              <a:gd name="connsiteX48" fmla="*/ 1940148 w 7386599"/>
              <a:gd name="connsiteY48" fmla="*/ 70205 h 3141371"/>
              <a:gd name="connsiteX49" fmla="*/ 2207936 w 7386599"/>
              <a:gd name="connsiteY49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5709413 w 7386599"/>
              <a:gd name="connsiteY29" fmla="*/ 2450080 h 3141371"/>
              <a:gd name="connsiteX30" fmla="*/ 5416087 w 7386599"/>
              <a:gd name="connsiteY30" fmla="*/ 2843310 h 3141371"/>
              <a:gd name="connsiteX31" fmla="*/ 4958887 w 7386599"/>
              <a:gd name="connsiteY31" fmla="*/ 2925860 h 3141371"/>
              <a:gd name="connsiteX32" fmla="*/ 4565187 w 7386599"/>
              <a:gd name="connsiteY32" fmla="*/ 2989360 h 3141371"/>
              <a:gd name="connsiteX33" fmla="*/ 4171487 w 7386599"/>
              <a:gd name="connsiteY33" fmla="*/ 2989360 h 3141371"/>
              <a:gd name="connsiteX34" fmla="*/ 3415837 w 7386599"/>
              <a:gd name="connsiteY34" fmla="*/ 2995710 h 3141371"/>
              <a:gd name="connsiteX35" fmla="*/ 2939587 w 7386599"/>
              <a:gd name="connsiteY35" fmla="*/ 2894110 h 3141371"/>
              <a:gd name="connsiteX36" fmla="*/ 2174997 w 7386599"/>
              <a:gd name="connsiteY36" fmla="*/ 3088738 h 3141371"/>
              <a:gd name="connsiteX37" fmla="*/ 1103436 w 7386599"/>
              <a:gd name="connsiteY37" fmla="*/ 2578312 h 3141371"/>
              <a:gd name="connsiteX38" fmla="*/ 647482 w 7386599"/>
              <a:gd name="connsiteY38" fmla="*/ 2586408 h 3141371"/>
              <a:gd name="connsiteX39" fmla="*/ 686876 w 7386599"/>
              <a:gd name="connsiteY39" fmla="*/ 2311765 h 3141371"/>
              <a:gd name="connsiteX40" fmla="*/ 423569 w 7386599"/>
              <a:gd name="connsiteY40" fmla="*/ 2006975 h 3141371"/>
              <a:gd name="connsiteX41" fmla="*/ 95752 w 7386599"/>
              <a:gd name="connsiteY41" fmla="*/ 1312346 h 3141371"/>
              <a:gd name="connsiteX42" fmla="*/ 7938 w 7386599"/>
              <a:gd name="connsiteY42" fmla="*/ 670875 h 3141371"/>
              <a:gd name="connsiteX43" fmla="*/ 143379 w 7386599"/>
              <a:gd name="connsiteY43" fmla="*/ 345633 h 3141371"/>
              <a:gd name="connsiteX44" fmla="*/ 390211 w 7386599"/>
              <a:gd name="connsiteY44" fmla="*/ 89043 h 3141371"/>
              <a:gd name="connsiteX45" fmla="*/ 888055 w 7386599"/>
              <a:gd name="connsiteY45" fmla="*/ 194663 h 3141371"/>
              <a:gd name="connsiteX46" fmla="*/ 1455924 w 7386599"/>
              <a:gd name="connsiteY46" fmla="*/ 37062 h 3141371"/>
              <a:gd name="connsiteX47" fmla="*/ 1666099 w 7386599"/>
              <a:gd name="connsiteY47" fmla="*/ 5524 h 3141371"/>
              <a:gd name="connsiteX48" fmla="*/ 1940148 w 7386599"/>
              <a:gd name="connsiteY48" fmla="*/ 70205 h 3141371"/>
              <a:gd name="connsiteX49" fmla="*/ 2207936 w 7386599"/>
              <a:gd name="connsiteY49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5709413 w 7386599"/>
              <a:gd name="connsiteY29" fmla="*/ 2450080 h 3141371"/>
              <a:gd name="connsiteX30" fmla="*/ 5309300 w 7386599"/>
              <a:gd name="connsiteY30" fmla="*/ 2662396 h 3141371"/>
              <a:gd name="connsiteX31" fmla="*/ 4958887 w 7386599"/>
              <a:gd name="connsiteY31" fmla="*/ 2925860 h 3141371"/>
              <a:gd name="connsiteX32" fmla="*/ 4565187 w 7386599"/>
              <a:gd name="connsiteY32" fmla="*/ 2989360 h 3141371"/>
              <a:gd name="connsiteX33" fmla="*/ 4171487 w 7386599"/>
              <a:gd name="connsiteY33" fmla="*/ 2989360 h 3141371"/>
              <a:gd name="connsiteX34" fmla="*/ 3415837 w 7386599"/>
              <a:gd name="connsiteY34" fmla="*/ 2995710 h 3141371"/>
              <a:gd name="connsiteX35" fmla="*/ 2939587 w 7386599"/>
              <a:gd name="connsiteY35" fmla="*/ 2894110 h 3141371"/>
              <a:gd name="connsiteX36" fmla="*/ 2174997 w 7386599"/>
              <a:gd name="connsiteY36" fmla="*/ 3088738 h 3141371"/>
              <a:gd name="connsiteX37" fmla="*/ 1103436 w 7386599"/>
              <a:gd name="connsiteY37" fmla="*/ 2578312 h 3141371"/>
              <a:gd name="connsiteX38" fmla="*/ 647482 w 7386599"/>
              <a:gd name="connsiteY38" fmla="*/ 2586408 h 3141371"/>
              <a:gd name="connsiteX39" fmla="*/ 686876 w 7386599"/>
              <a:gd name="connsiteY39" fmla="*/ 2311765 h 3141371"/>
              <a:gd name="connsiteX40" fmla="*/ 423569 w 7386599"/>
              <a:gd name="connsiteY40" fmla="*/ 2006975 h 3141371"/>
              <a:gd name="connsiteX41" fmla="*/ 95752 w 7386599"/>
              <a:gd name="connsiteY41" fmla="*/ 1312346 h 3141371"/>
              <a:gd name="connsiteX42" fmla="*/ 7938 w 7386599"/>
              <a:gd name="connsiteY42" fmla="*/ 670875 h 3141371"/>
              <a:gd name="connsiteX43" fmla="*/ 143379 w 7386599"/>
              <a:gd name="connsiteY43" fmla="*/ 345633 h 3141371"/>
              <a:gd name="connsiteX44" fmla="*/ 390211 w 7386599"/>
              <a:gd name="connsiteY44" fmla="*/ 89043 h 3141371"/>
              <a:gd name="connsiteX45" fmla="*/ 888055 w 7386599"/>
              <a:gd name="connsiteY45" fmla="*/ 194663 h 3141371"/>
              <a:gd name="connsiteX46" fmla="*/ 1455924 w 7386599"/>
              <a:gd name="connsiteY46" fmla="*/ 37062 h 3141371"/>
              <a:gd name="connsiteX47" fmla="*/ 1666099 w 7386599"/>
              <a:gd name="connsiteY47" fmla="*/ 5524 h 3141371"/>
              <a:gd name="connsiteX48" fmla="*/ 1940148 w 7386599"/>
              <a:gd name="connsiteY48" fmla="*/ 70205 h 3141371"/>
              <a:gd name="connsiteX49" fmla="*/ 2207936 w 7386599"/>
              <a:gd name="connsiteY49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5709413 w 7386599"/>
              <a:gd name="connsiteY29" fmla="*/ 2450080 h 3141371"/>
              <a:gd name="connsiteX30" fmla="*/ 5309300 w 7386599"/>
              <a:gd name="connsiteY30" fmla="*/ 2662396 h 3141371"/>
              <a:gd name="connsiteX31" fmla="*/ 4871158 w 7386599"/>
              <a:gd name="connsiteY31" fmla="*/ 2787238 h 3141371"/>
              <a:gd name="connsiteX32" fmla="*/ 4565187 w 7386599"/>
              <a:gd name="connsiteY32" fmla="*/ 2989360 h 3141371"/>
              <a:gd name="connsiteX33" fmla="*/ 4171487 w 7386599"/>
              <a:gd name="connsiteY33" fmla="*/ 2989360 h 3141371"/>
              <a:gd name="connsiteX34" fmla="*/ 3415837 w 7386599"/>
              <a:gd name="connsiteY34" fmla="*/ 2995710 h 3141371"/>
              <a:gd name="connsiteX35" fmla="*/ 2939587 w 7386599"/>
              <a:gd name="connsiteY35" fmla="*/ 2894110 h 3141371"/>
              <a:gd name="connsiteX36" fmla="*/ 2174997 w 7386599"/>
              <a:gd name="connsiteY36" fmla="*/ 3088738 h 3141371"/>
              <a:gd name="connsiteX37" fmla="*/ 1103436 w 7386599"/>
              <a:gd name="connsiteY37" fmla="*/ 2578312 h 3141371"/>
              <a:gd name="connsiteX38" fmla="*/ 647482 w 7386599"/>
              <a:gd name="connsiteY38" fmla="*/ 2586408 h 3141371"/>
              <a:gd name="connsiteX39" fmla="*/ 686876 w 7386599"/>
              <a:gd name="connsiteY39" fmla="*/ 2311765 h 3141371"/>
              <a:gd name="connsiteX40" fmla="*/ 423569 w 7386599"/>
              <a:gd name="connsiteY40" fmla="*/ 2006975 h 3141371"/>
              <a:gd name="connsiteX41" fmla="*/ 95752 w 7386599"/>
              <a:gd name="connsiteY41" fmla="*/ 1312346 h 3141371"/>
              <a:gd name="connsiteX42" fmla="*/ 7938 w 7386599"/>
              <a:gd name="connsiteY42" fmla="*/ 670875 h 3141371"/>
              <a:gd name="connsiteX43" fmla="*/ 143379 w 7386599"/>
              <a:gd name="connsiteY43" fmla="*/ 345633 h 3141371"/>
              <a:gd name="connsiteX44" fmla="*/ 390211 w 7386599"/>
              <a:gd name="connsiteY44" fmla="*/ 89043 h 3141371"/>
              <a:gd name="connsiteX45" fmla="*/ 888055 w 7386599"/>
              <a:gd name="connsiteY45" fmla="*/ 194663 h 3141371"/>
              <a:gd name="connsiteX46" fmla="*/ 1455924 w 7386599"/>
              <a:gd name="connsiteY46" fmla="*/ 37062 h 3141371"/>
              <a:gd name="connsiteX47" fmla="*/ 1666099 w 7386599"/>
              <a:gd name="connsiteY47" fmla="*/ 5524 h 3141371"/>
              <a:gd name="connsiteX48" fmla="*/ 1940148 w 7386599"/>
              <a:gd name="connsiteY48" fmla="*/ 70205 h 3141371"/>
              <a:gd name="connsiteX49" fmla="*/ 2207936 w 7386599"/>
              <a:gd name="connsiteY49" fmla="*/ 186255 h 3141371"/>
              <a:gd name="connsiteX0" fmla="*/ 2207936 w 7386599"/>
              <a:gd name="connsiteY0" fmla="*/ 186255 h 3023047"/>
              <a:gd name="connsiteX1" fmla="*/ 2426221 w 7386599"/>
              <a:gd name="connsiteY1" fmla="*/ 298958 h 3023047"/>
              <a:gd name="connsiteX2" fmla="*/ 2488737 w 7386599"/>
              <a:gd name="connsiteY2" fmla="*/ 347760 h 3023047"/>
              <a:gd name="connsiteX3" fmla="*/ 2533187 w 7386599"/>
              <a:gd name="connsiteY3" fmla="*/ 538260 h 3023047"/>
              <a:gd name="connsiteX4" fmla="*/ 2501437 w 7386599"/>
              <a:gd name="connsiteY4" fmla="*/ 722410 h 3023047"/>
              <a:gd name="connsiteX5" fmla="*/ 2431587 w 7386599"/>
              <a:gd name="connsiteY5" fmla="*/ 830360 h 3023047"/>
              <a:gd name="connsiteX6" fmla="*/ 2336337 w 7386599"/>
              <a:gd name="connsiteY6" fmla="*/ 893860 h 3023047"/>
              <a:gd name="connsiteX7" fmla="*/ 2325967 w 7386599"/>
              <a:gd name="connsiteY7" fmla="*/ 1065101 h 3023047"/>
              <a:gd name="connsiteX8" fmla="*/ 2398923 w 7386599"/>
              <a:gd name="connsiteY8" fmla="*/ 1137109 h 3023047"/>
              <a:gd name="connsiteX9" fmla="*/ 2690747 w 7386599"/>
              <a:gd name="connsiteY9" fmla="*/ 1065101 h 3023047"/>
              <a:gd name="connsiteX10" fmla="*/ 2909615 w 7386599"/>
              <a:gd name="connsiteY10" fmla="*/ 1065101 h 3023047"/>
              <a:gd name="connsiteX11" fmla="*/ 3317203 w 7386599"/>
              <a:gd name="connsiteY11" fmla="*/ 1041497 h 3023047"/>
              <a:gd name="connsiteX12" fmla="*/ 3434748 w 7386599"/>
              <a:gd name="connsiteY12" fmla="*/ 976732 h 3023047"/>
              <a:gd name="connsiteX13" fmla="*/ 3585490 w 7386599"/>
              <a:gd name="connsiteY13" fmla="*/ 970059 h 3023047"/>
              <a:gd name="connsiteX14" fmla="*/ 3842451 w 7386599"/>
              <a:gd name="connsiteY14" fmla="*/ 1059729 h 3023047"/>
              <a:gd name="connsiteX15" fmla="*/ 4037318 w 7386599"/>
              <a:gd name="connsiteY15" fmla="*/ 997335 h 3023047"/>
              <a:gd name="connsiteX16" fmla="*/ 4196303 w 7386599"/>
              <a:gd name="connsiteY16" fmla="*/ 1022429 h 3023047"/>
              <a:gd name="connsiteX17" fmla="*/ 4384498 w 7386599"/>
              <a:gd name="connsiteY17" fmla="*/ 945306 h 3023047"/>
              <a:gd name="connsiteX18" fmla="*/ 4582044 w 7386599"/>
              <a:gd name="connsiteY18" fmla="*/ 902691 h 3023047"/>
              <a:gd name="connsiteX19" fmla="*/ 4769326 w 7386599"/>
              <a:gd name="connsiteY19" fmla="*/ 929108 h 3023047"/>
              <a:gd name="connsiteX20" fmla="*/ 4958537 w 7386599"/>
              <a:gd name="connsiteY20" fmla="*/ 982512 h 3023047"/>
              <a:gd name="connsiteX21" fmla="*/ 5478655 w 7386599"/>
              <a:gd name="connsiteY21" fmla="*/ 906834 h 3023047"/>
              <a:gd name="connsiteX22" fmla="*/ 5719958 w 7386599"/>
              <a:gd name="connsiteY22" fmla="*/ 991467 h 3023047"/>
              <a:gd name="connsiteX23" fmla="*/ 5944986 w 7386599"/>
              <a:gd name="connsiteY23" fmla="*/ 955971 h 3023047"/>
              <a:gd name="connsiteX24" fmla="*/ 6290175 w 7386599"/>
              <a:gd name="connsiteY24" fmla="*/ 1061877 h 3023047"/>
              <a:gd name="connsiteX25" fmla="*/ 6543600 w 7386599"/>
              <a:gd name="connsiteY25" fmla="*/ 1095215 h 3023047"/>
              <a:gd name="connsiteX26" fmla="*/ 6975127 w 7386599"/>
              <a:gd name="connsiteY26" fmla="*/ 1070633 h 3023047"/>
              <a:gd name="connsiteX27" fmla="*/ 7286980 w 7386599"/>
              <a:gd name="connsiteY27" fmla="*/ 1281125 h 3023047"/>
              <a:gd name="connsiteX28" fmla="*/ 6377412 w 7386599"/>
              <a:gd name="connsiteY28" fmla="*/ 1812563 h 3023047"/>
              <a:gd name="connsiteX29" fmla="*/ 5709413 w 7386599"/>
              <a:gd name="connsiteY29" fmla="*/ 2450080 h 3023047"/>
              <a:gd name="connsiteX30" fmla="*/ 5309300 w 7386599"/>
              <a:gd name="connsiteY30" fmla="*/ 2662396 h 3023047"/>
              <a:gd name="connsiteX31" fmla="*/ 4871158 w 7386599"/>
              <a:gd name="connsiteY31" fmla="*/ 2787238 h 3023047"/>
              <a:gd name="connsiteX32" fmla="*/ 4565187 w 7386599"/>
              <a:gd name="connsiteY32" fmla="*/ 2989360 h 3023047"/>
              <a:gd name="connsiteX33" fmla="*/ 4171487 w 7386599"/>
              <a:gd name="connsiteY33" fmla="*/ 2989360 h 3023047"/>
              <a:gd name="connsiteX34" fmla="*/ 3415837 w 7386599"/>
              <a:gd name="connsiteY34" fmla="*/ 2995710 h 3023047"/>
              <a:gd name="connsiteX35" fmla="*/ 2939587 w 7386599"/>
              <a:gd name="connsiteY35" fmla="*/ 2894110 h 3023047"/>
              <a:gd name="connsiteX36" fmla="*/ 2249535 w 7386599"/>
              <a:gd name="connsiteY36" fmla="*/ 2921684 h 3023047"/>
              <a:gd name="connsiteX37" fmla="*/ 1103436 w 7386599"/>
              <a:gd name="connsiteY37" fmla="*/ 2578312 h 3023047"/>
              <a:gd name="connsiteX38" fmla="*/ 647482 w 7386599"/>
              <a:gd name="connsiteY38" fmla="*/ 2586408 h 3023047"/>
              <a:gd name="connsiteX39" fmla="*/ 686876 w 7386599"/>
              <a:gd name="connsiteY39" fmla="*/ 2311765 h 3023047"/>
              <a:gd name="connsiteX40" fmla="*/ 423569 w 7386599"/>
              <a:gd name="connsiteY40" fmla="*/ 2006975 h 3023047"/>
              <a:gd name="connsiteX41" fmla="*/ 95752 w 7386599"/>
              <a:gd name="connsiteY41" fmla="*/ 1312346 h 3023047"/>
              <a:gd name="connsiteX42" fmla="*/ 7938 w 7386599"/>
              <a:gd name="connsiteY42" fmla="*/ 670875 h 3023047"/>
              <a:gd name="connsiteX43" fmla="*/ 143379 w 7386599"/>
              <a:gd name="connsiteY43" fmla="*/ 345633 h 3023047"/>
              <a:gd name="connsiteX44" fmla="*/ 390211 w 7386599"/>
              <a:gd name="connsiteY44" fmla="*/ 89043 h 3023047"/>
              <a:gd name="connsiteX45" fmla="*/ 888055 w 7386599"/>
              <a:gd name="connsiteY45" fmla="*/ 194663 h 3023047"/>
              <a:gd name="connsiteX46" fmla="*/ 1455924 w 7386599"/>
              <a:gd name="connsiteY46" fmla="*/ 37062 h 3023047"/>
              <a:gd name="connsiteX47" fmla="*/ 1666099 w 7386599"/>
              <a:gd name="connsiteY47" fmla="*/ 5524 h 3023047"/>
              <a:gd name="connsiteX48" fmla="*/ 1940148 w 7386599"/>
              <a:gd name="connsiteY48" fmla="*/ 70205 h 3023047"/>
              <a:gd name="connsiteX49" fmla="*/ 2207936 w 7386599"/>
              <a:gd name="connsiteY49" fmla="*/ 186255 h 3023047"/>
              <a:gd name="connsiteX0" fmla="*/ 2207936 w 7386599"/>
              <a:gd name="connsiteY0" fmla="*/ 186255 h 3023047"/>
              <a:gd name="connsiteX1" fmla="*/ 2426221 w 7386599"/>
              <a:gd name="connsiteY1" fmla="*/ 298958 h 3023047"/>
              <a:gd name="connsiteX2" fmla="*/ 2488737 w 7386599"/>
              <a:gd name="connsiteY2" fmla="*/ 347760 h 3023047"/>
              <a:gd name="connsiteX3" fmla="*/ 2533187 w 7386599"/>
              <a:gd name="connsiteY3" fmla="*/ 538260 h 3023047"/>
              <a:gd name="connsiteX4" fmla="*/ 2501437 w 7386599"/>
              <a:gd name="connsiteY4" fmla="*/ 722410 h 3023047"/>
              <a:gd name="connsiteX5" fmla="*/ 2431587 w 7386599"/>
              <a:gd name="connsiteY5" fmla="*/ 830360 h 3023047"/>
              <a:gd name="connsiteX6" fmla="*/ 2336337 w 7386599"/>
              <a:gd name="connsiteY6" fmla="*/ 893860 h 3023047"/>
              <a:gd name="connsiteX7" fmla="*/ 2325967 w 7386599"/>
              <a:gd name="connsiteY7" fmla="*/ 1065101 h 3023047"/>
              <a:gd name="connsiteX8" fmla="*/ 2398923 w 7386599"/>
              <a:gd name="connsiteY8" fmla="*/ 1137109 h 3023047"/>
              <a:gd name="connsiteX9" fmla="*/ 2690747 w 7386599"/>
              <a:gd name="connsiteY9" fmla="*/ 1065101 h 3023047"/>
              <a:gd name="connsiteX10" fmla="*/ 2909615 w 7386599"/>
              <a:gd name="connsiteY10" fmla="*/ 1065101 h 3023047"/>
              <a:gd name="connsiteX11" fmla="*/ 3317203 w 7386599"/>
              <a:gd name="connsiteY11" fmla="*/ 1041497 h 3023047"/>
              <a:gd name="connsiteX12" fmla="*/ 3434748 w 7386599"/>
              <a:gd name="connsiteY12" fmla="*/ 976732 h 3023047"/>
              <a:gd name="connsiteX13" fmla="*/ 3585490 w 7386599"/>
              <a:gd name="connsiteY13" fmla="*/ 970059 h 3023047"/>
              <a:gd name="connsiteX14" fmla="*/ 3842451 w 7386599"/>
              <a:gd name="connsiteY14" fmla="*/ 1059729 h 3023047"/>
              <a:gd name="connsiteX15" fmla="*/ 4037318 w 7386599"/>
              <a:gd name="connsiteY15" fmla="*/ 997335 h 3023047"/>
              <a:gd name="connsiteX16" fmla="*/ 4196303 w 7386599"/>
              <a:gd name="connsiteY16" fmla="*/ 1022429 h 3023047"/>
              <a:gd name="connsiteX17" fmla="*/ 4384498 w 7386599"/>
              <a:gd name="connsiteY17" fmla="*/ 945306 h 3023047"/>
              <a:gd name="connsiteX18" fmla="*/ 4582044 w 7386599"/>
              <a:gd name="connsiteY18" fmla="*/ 902691 h 3023047"/>
              <a:gd name="connsiteX19" fmla="*/ 4769326 w 7386599"/>
              <a:gd name="connsiteY19" fmla="*/ 929108 h 3023047"/>
              <a:gd name="connsiteX20" fmla="*/ 4958537 w 7386599"/>
              <a:gd name="connsiteY20" fmla="*/ 982512 h 3023047"/>
              <a:gd name="connsiteX21" fmla="*/ 5478655 w 7386599"/>
              <a:gd name="connsiteY21" fmla="*/ 906834 h 3023047"/>
              <a:gd name="connsiteX22" fmla="*/ 5719958 w 7386599"/>
              <a:gd name="connsiteY22" fmla="*/ 991467 h 3023047"/>
              <a:gd name="connsiteX23" fmla="*/ 5944986 w 7386599"/>
              <a:gd name="connsiteY23" fmla="*/ 955971 h 3023047"/>
              <a:gd name="connsiteX24" fmla="*/ 6290175 w 7386599"/>
              <a:gd name="connsiteY24" fmla="*/ 1061877 h 3023047"/>
              <a:gd name="connsiteX25" fmla="*/ 6543600 w 7386599"/>
              <a:gd name="connsiteY25" fmla="*/ 1095215 h 3023047"/>
              <a:gd name="connsiteX26" fmla="*/ 6975127 w 7386599"/>
              <a:gd name="connsiteY26" fmla="*/ 1070633 h 3023047"/>
              <a:gd name="connsiteX27" fmla="*/ 7286980 w 7386599"/>
              <a:gd name="connsiteY27" fmla="*/ 1281125 h 3023047"/>
              <a:gd name="connsiteX28" fmla="*/ 6377412 w 7386599"/>
              <a:gd name="connsiteY28" fmla="*/ 1812563 h 3023047"/>
              <a:gd name="connsiteX29" fmla="*/ 5709413 w 7386599"/>
              <a:gd name="connsiteY29" fmla="*/ 2450080 h 3023047"/>
              <a:gd name="connsiteX30" fmla="*/ 5309300 w 7386599"/>
              <a:gd name="connsiteY30" fmla="*/ 2662396 h 3023047"/>
              <a:gd name="connsiteX31" fmla="*/ 4871158 w 7386599"/>
              <a:gd name="connsiteY31" fmla="*/ 2787238 h 3023047"/>
              <a:gd name="connsiteX32" fmla="*/ 4565187 w 7386599"/>
              <a:gd name="connsiteY32" fmla="*/ 2989360 h 3023047"/>
              <a:gd name="connsiteX33" fmla="*/ 4171487 w 7386599"/>
              <a:gd name="connsiteY33" fmla="*/ 2989360 h 3023047"/>
              <a:gd name="connsiteX34" fmla="*/ 3415837 w 7386599"/>
              <a:gd name="connsiteY34" fmla="*/ 2995710 h 3023047"/>
              <a:gd name="connsiteX35" fmla="*/ 2939587 w 7386599"/>
              <a:gd name="connsiteY35" fmla="*/ 2894110 h 3023047"/>
              <a:gd name="connsiteX36" fmla="*/ 2249535 w 7386599"/>
              <a:gd name="connsiteY36" fmla="*/ 2921684 h 3023047"/>
              <a:gd name="connsiteX37" fmla="*/ 1103436 w 7386599"/>
              <a:gd name="connsiteY37" fmla="*/ 2578312 h 3023047"/>
              <a:gd name="connsiteX38" fmla="*/ 686876 w 7386599"/>
              <a:gd name="connsiteY38" fmla="*/ 2311765 h 3023047"/>
              <a:gd name="connsiteX39" fmla="*/ 423569 w 7386599"/>
              <a:gd name="connsiteY39" fmla="*/ 2006975 h 3023047"/>
              <a:gd name="connsiteX40" fmla="*/ 95752 w 7386599"/>
              <a:gd name="connsiteY40" fmla="*/ 1312346 h 3023047"/>
              <a:gd name="connsiteX41" fmla="*/ 7938 w 7386599"/>
              <a:gd name="connsiteY41" fmla="*/ 670875 h 3023047"/>
              <a:gd name="connsiteX42" fmla="*/ 143379 w 7386599"/>
              <a:gd name="connsiteY42" fmla="*/ 345633 h 3023047"/>
              <a:gd name="connsiteX43" fmla="*/ 390211 w 7386599"/>
              <a:gd name="connsiteY43" fmla="*/ 89043 h 3023047"/>
              <a:gd name="connsiteX44" fmla="*/ 888055 w 7386599"/>
              <a:gd name="connsiteY44" fmla="*/ 194663 h 3023047"/>
              <a:gd name="connsiteX45" fmla="*/ 1455924 w 7386599"/>
              <a:gd name="connsiteY45" fmla="*/ 37062 h 3023047"/>
              <a:gd name="connsiteX46" fmla="*/ 1666099 w 7386599"/>
              <a:gd name="connsiteY46" fmla="*/ 5524 h 3023047"/>
              <a:gd name="connsiteX47" fmla="*/ 1940148 w 7386599"/>
              <a:gd name="connsiteY47" fmla="*/ 70205 h 3023047"/>
              <a:gd name="connsiteX48" fmla="*/ 2207936 w 7386599"/>
              <a:gd name="connsiteY48" fmla="*/ 186255 h 3023047"/>
              <a:gd name="connsiteX0" fmla="*/ 2207936 w 7386599"/>
              <a:gd name="connsiteY0" fmla="*/ 186255 h 3023047"/>
              <a:gd name="connsiteX1" fmla="*/ 2426221 w 7386599"/>
              <a:gd name="connsiteY1" fmla="*/ 298958 h 3023047"/>
              <a:gd name="connsiteX2" fmla="*/ 2488737 w 7386599"/>
              <a:gd name="connsiteY2" fmla="*/ 347760 h 3023047"/>
              <a:gd name="connsiteX3" fmla="*/ 2533187 w 7386599"/>
              <a:gd name="connsiteY3" fmla="*/ 538260 h 3023047"/>
              <a:gd name="connsiteX4" fmla="*/ 2501437 w 7386599"/>
              <a:gd name="connsiteY4" fmla="*/ 722410 h 3023047"/>
              <a:gd name="connsiteX5" fmla="*/ 2431587 w 7386599"/>
              <a:gd name="connsiteY5" fmla="*/ 830360 h 3023047"/>
              <a:gd name="connsiteX6" fmla="*/ 2336337 w 7386599"/>
              <a:gd name="connsiteY6" fmla="*/ 893860 h 3023047"/>
              <a:gd name="connsiteX7" fmla="*/ 2325967 w 7386599"/>
              <a:gd name="connsiteY7" fmla="*/ 1065101 h 3023047"/>
              <a:gd name="connsiteX8" fmla="*/ 2398923 w 7386599"/>
              <a:gd name="connsiteY8" fmla="*/ 1137109 h 3023047"/>
              <a:gd name="connsiteX9" fmla="*/ 2690747 w 7386599"/>
              <a:gd name="connsiteY9" fmla="*/ 1065101 h 3023047"/>
              <a:gd name="connsiteX10" fmla="*/ 2909615 w 7386599"/>
              <a:gd name="connsiteY10" fmla="*/ 1065101 h 3023047"/>
              <a:gd name="connsiteX11" fmla="*/ 3317203 w 7386599"/>
              <a:gd name="connsiteY11" fmla="*/ 1041497 h 3023047"/>
              <a:gd name="connsiteX12" fmla="*/ 3434748 w 7386599"/>
              <a:gd name="connsiteY12" fmla="*/ 976732 h 3023047"/>
              <a:gd name="connsiteX13" fmla="*/ 3585490 w 7386599"/>
              <a:gd name="connsiteY13" fmla="*/ 970059 h 3023047"/>
              <a:gd name="connsiteX14" fmla="*/ 3842451 w 7386599"/>
              <a:gd name="connsiteY14" fmla="*/ 1059729 h 3023047"/>
              <a:gd name="connsiteX15" fmla="*/ 4037318 w 7386599"/>
              <a:gd name="connsiteY15" fmla="*/ 997335 h 3023047"/>
              <a:gd name="connsiteX16" fmla="*/ 4196303 w 7386599"/>
              <a:gd name="connsiteY16" fmla="*/ 1022429 h 3023047"/>
              <a:gd name="connsiteX17" fmla="*/ 4384498 w 7386599"/>
              <a:gd name="connsiteY17" fmla="*/ 945306 h 3023047"/>
              <a:gd name="connsiteX18" fmla="*/ 4582044 w 7386599"/>
              <a:gd name="connsiteY18" fmla="*/ 902691 h 3023047"/>
              <a:gd name="connsiteX19" fmla="*/ 4806473 w 7386599"/>
              <a:gd name="connsiteY19" fmla="*/ 561044 h 3023047"/>
              <a:gd name="connsiteX20" fmla="*/ 4958537 w 7386599"/>
              <a:gd name="connsiteY20" fmla="*/ 982512 h 3023047"/>
              <a:gd name="connsiteX21" fmla="*/ 5478655 w 7386599"/>
              <a:gd name="connsiteY21" fmla="*/ 906834 h 3023047"/>
              <a:gd name="connsiteX22" fmla="*/ 5719958 w 7386599"/>
              <a:gd name="connsiteY22" fmla="*/ 991467 h 3023047"/>
              <a:gd name="connsiteX23" fmla="*/ 5944986 w 7386599"/>
              <a:gd name="connsiteY23" fmla="*/ 955971 h 3023047"/>
              <a:gd name="connsiteX24" fmla="*/ 6290175 w 7386599"/>
              <a:gd name="connsiteY24" fmla="*/ 1061877 h 3023047"/>
              <a:gd name="connsiteX25" fmla="*/ 6543600 w 7386599"/>
              <a:gd name="connsiteY25" fmla="*/ 1095215 h 3023047"/>
              <a:gd name="connsiteX26" fmla="*/ 6975127 w 7386599"/>
              <a:gd name="connsiteY26" fmla="*/ 1070633 h 3023047"/>
              <a:gd name="connsiteX27" fmla="*/ 7286980 w 7386599"/>
              <a:gd name="connsiteY27" fmla="*/ 1281125 h 3023047"/>
              <a:gd name="connsiteX28" fmla="*/ 6377412 w 7386599"/>
              <a:gd name="connsiteY28" fmla="*/ 1812563 h 3023047"/>
              <a:gd name="connsiteX29" fmla="*/ 5709413 w 7386599"/>
              <a:gd name="connsiteY29" fmla="*/ 2450080 h 3023047"/>
              <a:gd name="connsiteX30" fmla="*/ 5309300 w 7386599"/>
              <a:gd name="connsiteY30" fmla="*/ 2662396 h 3023047"/>
              <a:gd name="connsiteX31" fmla="*/ 4871158 w 7386599"/>
              <a:gd name="connsiteY31" fmla="*/ 2787238 h 3023047"/>
              <a:gd name="connsiteX32" fmla="*/ 4565187 w 7386599"/>
              <a:gd name="connsiteY32" fmla="*/ 2989360 h 3023047"/>
              <a:gd name="connsiteX33" fmla="*/ 4171487 w 7386599"/>
              <a:gd name="connsiteY33" fmla="*/ 2989360 h 3023047"/>
              <a:gd name="connsiteX34" fmla="*/ 3415837 w 7386599"/>
              <a:gd name="connsiteY34" fmla="*/ 2995710 h 3023047"/>
              <a:gd name="connsiteX35" fmla="*/ 2939587 w 7386599"/>
              <a:gd name="connsiteY35" fmla="*/ 2894110 h 3023047"/>
              <a:gd name="connsiteX36" fmla="*/ 2249535 w 7386599"/>
              <a:gd name="connsiteY36" fmla="*/ 2921684 h 3023047"/>
              <a:gd name="connsiteX37" fmla="*/ 1103436 w 7386599"/>
              <a:gd name="connsiteY37" fmla="*/ 2578312 h 3023047"/>
              <a:gd name="connsiteX38" fmla="*/ 686876 w 7386599"/>
              <a:gd name="connsiteY38" fmla="*/ 2311765 h 3023047"/>
              <a:gd name="connsiteX39" fmla="*/ 423569 w 7386599"/>
              <a:gd name="connsiteY39" fmla="*/ 2006975 h 3023047"/>
              <a:gd name="connsiteX40" fmla="*/ 95752 w 7386599"/>
              <a:gd name="connsiteY40" fmla="*/ 1312346 h 3023047"/>
              <a:gd name="connsiteX41" fmla="*/ 7938 w 7386599"/>
              <a:gd name="connsiteY41" fmla="*/ 670875 h 3023047"/>
              <a:gd name="connsiteX42" fmla="*/ 143379 w 7386599"/>
              <a:gd name="connsiteY42" fmla="*/ 345633 h 3023047"/>
              <a:gd name="connsiteX43" fmla="*/ 390211 w 7386599"/>
              <a:gd name="connsiteY43" fmla="*/ 89043 h 3023047"/>
              <a:gd name="connsiteX44" fmla="*/ 888055 w 7386599"/>
              <a:gd name="connsiteY44" fmla="*/ 194663 h 3023047"/>
              <a:gd name="connsiteX45" fmla="*/ 1455924 w 7386599"/>
              <a:gd name="connsiteY45" fmla="*/ 37062 h 3023047"/>
              <a:gd name="connsiteX46" fmla="*/ 1666099 w 7386599"/>
              <a:gd name="connsiteY46" fmla="*/ 5524 h 3023047"/>
              <a:gd name="connsiteX47" fmla="*/ 1940148 w 7386599"/>
              <a:gd name="connsiteY47" fmla="*/ 70205 h 3023047"/>
              <a:gd name="connsiteX48" fmla="*/ 2207936 w 7386599"/>
              <a:gd name="connsiteY48" fmla="*/ 186255 h 3023047"/>
              <a:gd name="connsiteX0" fmla="*/ 2207936 w 7386599"/>
              <a:gd name="connsiteY0" fmla="*/ 186255 h 3023047"/>
              <a:gd name="connsiteX1" fmla="*/ 2426221 w 7386599"/>
              <a:gd name="connsiteY1" fmla="*/ 298958 h 3023047"/>
              <a:gd name="connsiteX2" fmla="*/ 2488737 w 7386599"/>
              <a:gd name="connsiteY2" fmla="*/ 347760 h 3023047"/>
              <a:gd name="connsiteX3" fmla="*/ 2533187 w 7386599"/>
              <a:gd name="connsiteY3" fmla="*/ 538260 h 3023047"/>
              <a:gd name="connsiteX4" fmla="*/ 2501437 w 7386599"/>
              <a:gd name="connsiteY4" fmla="*/ 722410 h 3023047"/>
              <a:gd name="connsiteX5" fmla="*/ 2431587 w 7386599"/>
              <a:gd name="connsiteY5" fmla="*/ 830360 h 3023047"/>
              <a:gd name="connsiteX6" fmla="*/ 2336337 w 7386599"/>
              <a:gd name="connsiteY6" fmla="*/ 893860 h 3023047"/>
              <a:gd name="connsiteX7" fmla="*/ 2325967 w 7386599"/>
              <a:gd name="connsiteY7" fmla="*/ 1065101 h 3023047"/>
              <a:gd name="connsiteX8" fmla="*/ 2398923 w 7386599"/>
              <a:gd name="connsiteY8" fmla="*/ 1137109 h 3023047"/>
              <a:gd name="connsiteX9" fmla="*/ 2690747 w 7386599"/>
              <a:gd name="connsiteY9" fmla="*/ 1065101 h 3023047"/>
              <a:gd name="connsiteX10" fmla="*/ 2909615 w 7386599"/>
              <a:gd name="connsiteY10" fmla="*/ 1065101 h 3023047"/>
              <a:gd name="connsiteX11" fmla="*/ 3317203 w 7386599"/>
              <a:gd name="connsiteY11" fmla="*/ 1041497 h 3023047"/>
              <a:gd name="connsiteX12" fmla="*/ 3434748 w 7386599"/>
              <a:gd name="connsiteY12" fmla="*/ 976732 h 3023047"/>
              <a:gd name="connsiteX13" fmla="*/ 3585490 w 7386599"/>
              <a:gd name="connsiteY13" fmla="*/ 970059 h 3023047"/>
              <a:gd name="connsiteX14" fmla="*/ 3842451 w 7386599"/>
              <a:gd name="connsiteY14" fmla="*/ 1059729 h 3023047"/>
              <a:gd name="connsiteX15" fmla="*/ 4037318 w 7386599"/>
              <a:gd name="connsiteY15" fmla="*/ 997335 h 3023047"/>
              <a:gd name="connsiteX16" fmla="*/ 4196303 w 7386599"/>
              <a:gd name="connsiteY16" fmla="*/ 1022429 h 3023047"/>
              <a:gd name="connsiteX17" fmla="*/ 4384498 w 7386599"/>
              <a:gd name="connsiteY17" fmla="*/ 945306 h 3023047"/>
              <a:gd name="connsiteX18" fmla="*/ 4582044 w 7386599"/>
              <a:gd name="connsiteY18" fmla="*/ 902691 h 3023047"/>
              <a:gd name="connsiteX19" fmla="*/ 4806473 w 7386599"/>
              <a:gd name="connsiteY19" fmla="*/ 561044 h 3023047"/>
              <a:gd name="connsiteX20" fmla="*/ 5244209 w 7386599"/>
              <a:gd name="connsiteY20" fmla="*/ 417028 h 3023047"/>
              <a:gd name="connsiteX21" fmla="*/ 5478655 w 7386599"/>
              <a:gd name="connsiteY21" fmla="*/ 906834 h 3023047"/>
              <a:gd name="connsiteX22" fmla="*/ 5719958 w 7386599"/>
              <a:gd name="connsiteY22" fmla="*/ 991467 h 3023047"/>
              <a:gd name="connsiteX23" fmla="*/ 5944986 w 7386599"/>
              <a:gd name="connsiteY23" fmla="*/ 955971 h 3023047"/>
              <a:gd name="connsiteX24" fmla="*/ 6290175 w 7386599"/>
              <a:gd name="connsiteY24" fmla="*/ 1061877 h 3023047"/>
              <a:gd name="connsiteX25" fmla="*/ 6543600 w 7386599"/>
              <a:gd name="connsiteY25" fmla="*/ 1095215 h 3023047"/>
              <a:gd name="connsiteX26" fmla="*/ 6975127 w 7386599"/>
              <a:gd name="connsiteY26" fmla="*/ 1070633 h 3023047"/>
              <a:gd name="connsiteX27" fmla="*/ 7286980 w 7386599"/>
              <a:gd name="connsiteY27" fmla="*/ 1281125 h 3023047"/>
              <a:gd name="connsiteX28" fmla="*/ 6377412 w 7386599"/>
              <a:gd name="connsiteY28" fmla="*/ 1812563 h 3023047"/>
              <a:gd name="connsiteX29" fmla="*/ 5709413 w 7386599"/>
              <a:gd name="connsiteY29" fmla="*/ 2450080 h 3023047"/>
              <a:gd name="connsiteX30" fmla="*/ 5309300 w 7386599"/>
              <a:gd name="connsiteY30" fmla="*/ 2662396 h 3023047"/>
              <a:gd name="connsiteX31" fmla="*/ 4871158 w 7386599"/>
              <a:gd name="connsiteY31" fmla="*/ 2787238 h 3023047"/>
              <a:gd name="connsiteX32" fmla="*/ 4565187 w 7386599"/>
              <a:gd name="connsiteY32" fmla="*/ 2989360 h 3023047"/>
              <a:gd name="connsiteX33" fmla="*/ 4171487 w 7386599"/>
              <a:gd name="connsiteY33" fmla="*/ 2989360 h 3023047"/>
              <a:gd name="connsiteX34" fmla="*/ 3415837 w 7386599"/>
              <a:gd name="connsiteY34" fmla="*/ 2995710 h 3023047"/>
              <a:gd name="connsiteX35" fmla="*/ 2939587 w 7386599"/>
              <a:gd name="connsiteY35" fmla="*/ 2894110 h 3023047"/>
              <a:gd name="connsiteX36" fmla="*/ 2249535 w 7386599"/>
              <a:gd name="connsiteY36" fmla="*/ 2921684 h 3023047"/>
              <a:gd name="connsiteX37" fmla="*/ 1103436 w 7386599"/>
              <a:gd name="connsiteY37" fmla="*/ 2578312 h 3023047"/>
              <a:gd name="connsiteX38" fmla="*/ 686876 w 7386599"/>
              <a:gd name="connsiteY38" fmla="*/ 2311765 h 3023047"/>
              <a:gd name="connsiteX39" fmla="*/ 423569 w 7386599"/>
              <a:gd name="connsiteY39" fmla="*/ 2006975 h 3023047"/>
              <a:gd name="connsiteX40" fmla="*/ 95752 w 7386599"/>
              <a:gd name="connsiteY40" fmla="*/ 1312346 h 3023047"/>
              <a:gd name="connsiteX41" fmla="*/ 7938 w 7386599"/>
              <a:gd name="connsiteY41" fmla="*/ 670875 h 3023047"/>
              <a:gd name="connsiteX42" fmla="*/ 143379 w 7386599"/>
              <a:gd name="connsiteY42" fmla="*/ 345633 h 3023047"/>
              <a:gd name="connsiteX43" fmla="*/ 390211 w 7386599"/>
              <a:gd name="connsiteY43" fmla="*/ 89043 h 3023047"/>
              <a:gd name="connsiteX44" fmla="*/ 888055 w 7386599"/>
              <a:gd name="connsiteY44" fmla="*/ 194663 h 3023047"/>
              <a:gd name="connsiteX45" fmla="*/ 1455924 w 7386599"/>
              <a:gd name="connsiteY45" fmla="*/ 37062 h 3023047"/>
              <a:gd name="connsiteX46" fmla="*/ 1666099 w 7386599"/>
              <a:gd name="connsiteY46" fmla="*/ 5524 h 3023047"/>
              <a:gd name="connsiteX47" fmla="*/ 1940148 w 7386599"/>
              <a:gd name="connsiteY47" fmla="*/ 70205 h 3023047"/>
              <a:gd name="connsiteX48" fmla="*/ 2207936 w 7386599"/>
              <a:gd name="connsiteY48" fmla="*/ 186255 h 3023047"/>
              <a:gd name="connsiteX0" fmla="*/ 2207936 w 7386599"/>
              <a:gd name="connsiteY0" fmla="*/ 205589 h 3042381"/>
              <a:gd name="connsiteX1" fmla="*/ 2426221 w 7386599"/>
              <a:gd name="connsiteY1" fmla="*/ 318292 h 3042381"/>
              <a:gd name="connsiteX2" fmla="*/ 2488737 w 7386599"/>
              <a:gd name="connsiteY2" fmla="*/ 367094 h 3042381"/>
              <a:gd name="connsiteX3" fmla="*/ 2533187 w 7386599"/>
              <a:gd name="connsiteY3" fmla="*/ 557594 h 3042381"/>
              <a:gd name="connsiteX4" fmla="*/ 2501437 w 7386599"/>
              <a:gd name="connsiteY4" fmla="*/ 741744 h 3042381"/>
              <a:gd name="connsiteX5" fmla="*/ 2431587 w 7386599"/>
              <a:gd name="connsiteY5" fmla="*/ 849694 h 3042381"/>
              <a:gd name="connsiteX6" fmla="*/ 2336337 w 7386599"/>
              <a:gd name="connsiteY6" fmla="*/ 913194 h 3042381"/>
              <a:gd name="connsiteX7" fmla="*/ 2325967 w 7386599"/>
              <a:gd name="connsiteY7" fmla="*/ 1084435 h 3042381"/>
              <a:gd name="connsiteX8" fmla="*/ 2398923 w 7386599"/>
              <a:gd name="connsiteY8" fmla="*/ 1156443 h 3042381"/>
              <a:gd name="connsiteX9" fmla="*/ 2690747 w 7386599"/>
              <a:gd name="connsiteY9" fmla="*/ 1084435 h 3042381"/>
              <a:gd name="connsiteX10" fmla="*/ 2909615 w 7386599"/>
              <a:gd name="connsiteY10" fmla="*/ 1084435 h 3042381"/>
              <a:gd name="connsiteX11" fmla="*/ 3317203 w 7386599"/>
              <a:gd name="connsiteY11" fmla="*/ 1060831 h 3042381"/>
              <a:gd name="connsiteX12" fmla="*/ 3434748 w 7386599"/>
              <a:gd name="connsiteY12" fmla="*/ 996066 h 3042381"/>
              <a:gd name="connsiteX13" fmla="*/ 3585490 w 7386599"/>
              <a:gd name="connsiteY13" fmla="*/ 989393 h 3042381"/>
              <a:gd name="connsiteX14" fmla="*/ 3842451 w 7386599"/>
              <a:gd name="connsiteY14" fmla="*/ 1079063 h 3042381"/>
              <a:gd name="connsiteX15" fmla="*/ 4037318 w 7386599"/>
              <a:gd name="connsiteY15" fmla="*/ 1016669 h 3042381"/>
              <a:gd name="connsiteX16" fmla="*/ 4196303 w 7386599"/>
              <a:gd name="connsiteY16" fmla="*/ 1041763 h 3042381"/>
              <a:gd name="connsiteX17" fmla="*/ 4384498 w 7386599"/>
              <a:gd name="connsiteY17" fmla="*/ 964640 h 3042381"/>
              <a:gd name="connsiteX18" fmla="*/ 4582044 w 7386599"/>
              <a:gd name="connsiteY18" fmla="*/ 922025 h 3042381"/>
              <a:gd name="connsiteX19" fmla="*/ 4806473 w 7386599"/>
              <a:gd name="connsiteY19" fmla="*/ 580378 h 3042381"/>
              <a:gd name="connsiteX20" fmla="*/ 5244209 w 7386599"/>
              <a:gd name="connsiteY20" fmla="*/ 436362 h 3042381"/>
              <a:gd name="connsiteX21" fmla="*/ 5664143 w 7386599"/>
              <a:gd name="connsiteY21" fmla="*/ 95740 h 3042381"/>
              <a:gd name="connsiteX22" fmla="*/ 5719958 w 7386599"/>
              <a:gd name="connsiteY22" fmla="*/ 1010801 h 3042381"/>
              <a:gd name="connsiteX23" fmla="*/ 5944986 w 7386599"/>
              <a:gd name="connsiteY23" fmla="*/ 975305 h 3042381"/>
              <a:gd name="connsiteX24" fmla="*/ 6290175 w 7386599"/>
              <a:gd name="connsiteY24" fmla="*/ 1081211 h 3042381"/>
              <a:gd name="connsiteX25" fmla="*/ 6543600 w 7386599"/>
              <a:gd name="connsiteY25" fmla="*/ 1114549 h 3042381"/>
              <a:gd name="connsiteX26" fmla="*/ 6975127 w 7386599"/>
              <a:gd name="connsiteY26" fmla="*/ 1089967 h 3042381"/>
              <a:gd name="connsiteX27" fmla="*/ 7286980 w 7386599"/>
              <a:gd name="connsiteY27" fmla="*/ 1300459 h 3042381"/>
              <a:gd name="connsiteX28" fmla="*/ 6377412 w 7386599"/>
              <a:gd name="connsiteY28" fmla="*/ 1831897 h 3042381"/>
              <a:gd name="connsiteX29" fmla="*/ 5709413 w 7386599"/>
              <a:gd name="connsiteY29" fmla="*/ 2469414 h 3042381"/>
              <a:gd name="connsiteX30" fmla="*/ 5309300 w 7386599"/>
              <a:gd name="connsiteY30" fmla="*/ 2681730 h 3042381"/>
              <a:gd name="connsiteX31" fmla="*/ 4871158 w 7386599"/>
              <a:gd name="connsiteY31" fmla="*/ 2806572 h 3042381"/>
              <a:gd name="connsiteX32" fmla="*/ 4565187 w 7386599"/>
              <a:gd name="connsiteY32" fmla="*/ 3008694 h 3042381"/>
              <a:gd name="connsiteX33" fmla="*/ 4171487 w 7386599"/>
              <a:gd name="connsiteY33" fmla="*/ 3008694 h 3042381"/>
              <a:gd name="connsiteX34" fmla="*/ 3415837 w 7386599"/>
              <a:gd name="connsiteY34" fmla="*/ 3015044 h 3042381"/>
              <a:gd name="connsiteX35" fmla="*/ 2939587 w 7386599"/>
              <a:gd name="connsiteY35" fmla="*/ 2913444 h 3042381"/>
              <a:gd name="connsiteX36" fmla="*/ 2249535 w 7386599"/>
              <a:gd name="connsiteY36" fmla="*/ 2941018 h 3042381"/>
              <a:gd name="connsiteX37" fmla="*/ 1103436 w 7386599"/>
              <a:gd name="connsiteY37" fmla="*/ 2597646 h 3042381"/>
              <a:gd name="connsiteX38" fmla="*/ 686876 w 7386599"/>
              <a:gd name="connsiteY38" fmla="*/ 2331099 h 3042381"/>
              <a:gd name="connsiteX39" fmla="*/ 423569 w 7386599"/>
              <a:gd name="connsiteY39" fmla="*/ 2026309 h 3042381"/>
              <a:gd name="connsiteX40" fmla="*/ 95752 w 7386599"/>
              <a:gd name="connsiteY40" fmla="*/ 1331680 h 3042381"/>
              <a:gd name="connsiteX41" fmla="*/ 7938 w 7386599"/>
              <a:gd name="connsiteY41" fmla="*/ 690209 h 3042381"/>
              <a:gd name="connsiteX42" fmla="*/ 143379 w 7386599"/>
              <a:gd name="connsiteY42" fmla="*/ 364967 h 3042381"/>
              <a:gd name="connsiteX43" fmla="*/ 390211 w 7386599"/>
              <a:gd name="connsiteY43" fmla="*/ 108377 h 3042381"/>
              <a:gd name="connsiteX44" fmla="*/ 888055 w 7386599"/>
              <a:gd name="connsiteY44" fmla="*/ 213997 h 3042381"/>
              <a:gd name="connsiteX45" fmla="*/ 1455924 w 7386599"/>
              <a:gd name="connsiteY45" fmla="*/ 56396 h 3042381"/>
              <a:gd name="connsiteX46" fmla="*/ 1666099 w 7386599"/>
              <a:gd name="connsiteY46" fmla="*/ 24858 h 3042381"/>
              <a:gd name="connsiteX47" fmla="*/ 1940148 w 7386599"/>
              <a:gd name="connsiteY47" fmla="*/ 89539 h 3042381"/>
              <a:gd name="connsiteX48" fmla="*/ 2207936 w 7386599"/>
              <a:gd name="connsiteY48" fmla="*/ 205589 h 3042381"/>
              <a:gd name="connsiteX0" fmla="*/ 2207936 w 7386599"/>
              <a:gd name="connsiteY0" fmla="*/ 186255 h 3023047"/>
              <a:gd name="connsiteX1" fmla="*/ 2426221 w 7386599"/>
              <a:gd name="connsiteY1" fmla="*/ 298958 h 3023047"/>
              <a:gd name="connsiteX2" fmla="*/ 2488737 w 7386599"/>
              <a:gd name="connsiteY2" fmla="*/ 347760 h 3023047"/>
              <a:gd name="connsiteX3" fmla="*/ 2533187 w 7386599"/>
              <a:gd name="connsiteY3" fmla="*/ 538260 h 3023047"/>
              <a:gd name="connsiteX4" fmla="*/ 2501437 w 7386599"/>
              <a:gd name="connsiteY4" fmla="*/ 722410 h 3023047"/>
              <a:gd name="connsiteX5" fmla="*/ 2431587 w 7386599"/>
              <a:gd name="connsiteY5" fmla="*/ 830360 h 3023047"/>
              <a:gd name="connsiteX6" fmla="*/ 2336337 w 7386599"/>
              <a:gd name="connsiteY6" fmla="*/ 893860 h 3023047"/>
              <a:gd name="connsiteX7" fmla="*/ 2325967 w 7386599"/>
              <a:gd name="connsiteY7" fmla="*/ 1065101 h 3023047"/>
              <a:gd name="connsiteX8" fmla="*/ 2398923 w 7386599"/>
              <a:gd name="connsiteY8" fmla="*/ 1137109 h 3023047"/>
              <a:gd name="connsiteX9" fmla="*/ 2690747 w 7386599"/>
              <a:gd name="connsiteY9" fmla="*/ 1065101 h 3023047"/>
              <a:gd name="connsiteX10" fmla="*/ 2909615 w 7386599"/>
              <a:gd name="connsiteY10" fmla="*/ 1065101 h 3023047"/>
              <a:gd name="connsiteX11" fmla="*/ 3317203 w 7386599"/>
              <a:gd name="connsiteY11" fmla="*/ 1041497 h 3023047"/>
              <a:gd name="connsiteX12" fmla="*/ 3434748 w 7386599"/>
              <a:gd name="connsiteY12" fmla="*/ 976732 h 3023047"/>
              <a:gd name="connsiteX13" fmla="*/ 3585490 w 7386599"/>
              <a:gd name="connsiteY13" fmla="*/ 970059 h 3023047"/>
              <a:gd name="connsiteX14" fmla="*/ 3842451 w 7386599"/>
              <a:gd name="connsiteY14" fmla="*/ 1059729 h 3023047"/>
              <a:gd name="connsiteX15" fmla="*/ 4037318 w 7386599"/>
              <a:gd name="connsiteY15" fmla="*/ 997335 h 3023047"/>
              <a:gd name="connsiteX16" fmla="*/ 4196303 w 7386599"/>
              <a:gd name="connsiteY16" fmla="*/ 1022429 h 3023047"/>
              <a:gd name="connsiteX17" fmla="*/ 4384498 w 7386599"/>
              <a:gd name="connsiteY17" fmla="*/ 945306 h 3023047"/>
              <a:gd name="connsiteX18" fmla="*/ 4582044 w 7386599"/>
              <a:gd name="connsiteY18" fmla="*/ 902691 h 3023047"/>
              <a:gd name="connsiteX19" fmla="*/ 4806473 w 7386599"/>
              <a:gd name="connsiteY19" fmla="*/ 561044 h 3023047"/>
              <a:gd name="connsiteX20" fmla="*/ 5244209 w 7386599"/>
              <a:gd name="connsiteY20" fmla="*/ 417028 h 3023047"/>
              <a:gd name="connsiteX21" fmla="*/ 5664143 w 7386599"/>
              <a:gd name="connsiteY21" fmla="*/ 76406 h 3023047"/>
              <a:gd name="connsiteX22" fmla="*/ 6007268 w 7386599"/>
              <a:gd name="connsiteY22" fmla="*/ 185746 h 3023047"/>
              <a:gd name="connsiteX23" fmla="*/ 5944986 w 7386599"/>
              <a:gd name="connsiteY23" fmla="*/ 955971 h 3023047"/>
              <a:gd name="connsiteX24" fmla="*/ 6290175 w 7386599"/>
              <a:gd name="connsiteY24" fmla="*/ 1061877 h 3023047"/>
              <a:gd name="connsiteX25" fmla="*/ 6543600 w 7386599"/>
              <a:gd name="connsiteY25" fmla="*/ 1095215 h 3023047"/>
              <a:gd name="connsiteX26" fmla="*/ 6975127 w 7386599"/>
              <a:gd name="connsiteY26" fmla="*/ 1070633 h 3023047"/>
              <a:gd name="connsiteX27" fmla="*/ 7286980 w 7386599"/>
              <a:gd name="connsiteY27" fmla="*/ 1281125 h 3023047"/>
              <a:gd name="connsiteX28" fmla="*/ 6377412 w 7386599"/>
              <a:gd name="connsiteY28" fmla="*/ 1812563 h 3023047"/>
              <a:gd name="connsiteX29" fmla="*/ 5709413 w 7386599"/>
              <a:gd name="connsiteY29" fmla="*/ 2450080 h 3023047"/>
              <a:gd name="connsiteX30" fmla="*/ 5309300 w 7386599"/>
              <a:gd name="connsiteY30" fmla="*/ 2662396 h 3023047"/>
              <a:gd name="connsiteX31" fmla="*/ 4871158 w 7386599"/>
              <a:gd name="connsiteY31" fmla="*/ 2787238 h 3023047"/>
              <a:gd name="connsiteX32" fmla="*/ 4565187 w 7386599"/>
              <a:gd name="connsiteY32" fmla="*/ 2989360 h 3023047"/>
              <a:gd name="connsiteX33" fmla="*/ 4171487 w 7386599"/>
              <a:gd name="connsiteY33" fmla="*/ 2989360 h 3023047"/>
              <a:gd name="connsiteX34" fmla="*/ 3415837 w 7386599"/>
              <a:gd name="connsiteY34" fmla="*/ 2995710 h 3023047"/>
              <a:gd name="connsiteX35" fmla="*/ 2939587 w 7386599"/>
              <a:gd name="connsiteY35" fmla="*/ 2894110 h 3023047"/>
              <a:gd name="connsiteX36" fmla="*/ 2249535 w 7386599"/>
              <a:gd name="connsiteY36" fmla="*/ 2921684 h 3023047"/>
              <a:gd name="connsiteX37" fmla="*/ 1103436 w 7386599"/>
              <a:gd name="connsiteY37" fmla="*/ 2578312 h 3023047"/>
              <a:gd name="connsiteX38" fmla="*/ 686876 w 7386599"/>
              <a:gd name="connsiteY38" fmla="*/ 2311765 h 3023047"/>
              <a:gd name="connsiteX39" fmla="*/ 423569 w 7386599"/>
              <a:gd name="connsiteY39" fmla="*/ 2006975 h 3023047"/>
              <a:gd name="connsiteX40" fmla="*/ 95752 w 7386599"/>
              <a:gd name="connsiteY40" fmla="*/ 1312346 h 3023047"/>
              <a:gd name="connsiteX41" fmla="*/ 7938 w 7386599"/>
              <a:gd name="connsiteY41" fmla="*/ 670875 h 3023047"/>
              <a:gd name="connsiteX42" fmla="*/ 143379 w 7386599"/>
              <a:gd name="connsiteY42" fmla="*/ 345633 h 3023047"/>
              <a:gd name="connsiteX43" fmla="*/ 390211 w 7386599"/>
              <a:gd name="connsiteY43" fmla="*/ 89043 h 3023047"/>
              <a:gd name="connsiteX44" fmla="*/ 888055 w 7386599"/>
              <a:gd name="connsiteY44" fmla="*/ 194663 h 3023047"/>
              <a:gd name="connsiteX45" fmla="*/ 1455924 w 7386599"/>
              <a:gd name="connsiteY45" fmla="*/ 37062 h 3023047"/>
              <a:gd name="connsiteX46" fmla="*/ 1666099 w 7386599"/>
              <a:gd name="connsiteY46" fmla="*/ 5524 h 3023047"/>
              <a:gd name="connsiteX47" fmla="*/ 1940148 w 7386599"/>
              <a:gd name="connsiteY47" fmla="*/ 70205 h 3023047"/>
              <a:gd name="connsiteX48" fmla="*/ 2207936 w 7386599"/>
              <a:gd name="connsiteY48" fmla="*/ 186255 h 3023047"/>
              <a:gd name="connsiteX0" fmla="*/ 2207936 w 7386599"/>
              <a:gd name="connsiteY0" fmla="*/ 303450 h 3140242"/>
              <a:gd name="connsiteX1" fmla="*/ 2426221 w 7386599"/>
              <a:gd name="connsiteY1" fmla="*/ 416153 h 3140242"/>
              <a:gd name="connsiteX2" fmla="*/ 2488737 w 7386599"/>
              <a:gd name="connsiteY2" fmla="*/ 464955 h 3140242"/>
              <a:gd name="connsiteX3" fmla="*/ 2533187 w 7386599"/>
              <a:gd name="connsiteY3" fmla="*/ 655455 h 3140242"/>
              <a:gd name="connsiteX4" fmla="*/ 2501437 w 7386599"/>
              <a:gd name="connsiteY4" fmla="*/ 839605 h 3140242"/>
              <a:gd name="connsiteX5" fmla="*/ 2431587 w 7386599"/>
              <a:gd name="connsiteY5" fmla="*/ 947555 h 3140242"/>
              <a:gd name="connsiteX6" fmla="*/ 2336337 w 7386599"/>
              <a:gd name="connsiteY6" fmla="*/ 1011055 h 3140242"/>
              <a:gd name="connsiteX7" fmla="*/ 2325967 w 7386599"/>
              <a:gd name="connsiteY7" fmla="*/ 1182296 h 3140242"/>
              <a:gd name="connsiteX8" fmla="*/ 2398923 w 7386599"/>
              <a:gd name="connsiteY8" fmla="*/ 1254304 h 3140242"/>
              <a:gd name="connsiteX9" fmla="*/ 2690747 w 7386599"/>
              <a:gd name="connsiteY9" fmla="*/ 1182296 h 3140242"/>
              <a:gd name="connsiteX10" fmla="*/ 2909615 w 7386599"/>
              <a:gd name="connsiteY10" fmla="*/ 1182296 h 3140242"/>
              <a:gd name="connsiteX11" fmla="*/ 3317203 w 7386599"/>
              <a:gd name="connsiteY11" fmla="*/ 1158692 h 3140242"/>
              <a:gd name="connsiteX12" fmla="*/ 3434748 w 7386599"/>
              <a:gd name="connsiteY12" fmla="*/ 1093927 h 3140242"/>
              <a:gd name="connsiteX13" fmla="*/ 3585490 w 7386599"/>
              <a:gd name="connsiteY13" fmla="*/ 1087254 h 3140242"/>
              <a:gd name="connsiteX14" fmla="*/ 3842451 w 7386599"/>
              <a:gd name="connsiteY14" fmla="*/ 1176924 h 3140242"/>
              <a:gd name="connsiteX15" fmla="*/ 4037318 w 7386599"/>
              <a:gd name="connsiteY15" fmla="*/ 1114530 h 3140242"/>
              <a:gd name="connsiteX16" fmla="*/ 4196303 w 7386599"/>
              <a:gd name="connsiteY16" fmla="*/ 1139624 h 3140242"/>
              <a:gd name="connsiteX17" fmla="*/ 4384498 w 7386599"/>
              <a:gd name="connsiteY17" fmla="*/ 1062501 h 3140242"/>
              <a:gd name="connsiteX18" fmla="*/ 4582044 w 7386599"/>
              <a:gd name="connsiteY18" fmla="*/ 1019886 h 3140242"/>
              <a:gd name="connsiteX19" fmla="*/ 4806473 w 7386599"/>
              <a:gd name="connsiteY19" fmla="*/ 678239 h 3140242"/>
              <a:gd name="connsiteX20" fmla="*/ 5244209 w 7386599"/>
              <a:gd name="connsiteY20" fmla="*/ 534223 h 3140242"/>
              <a:gd name="connsiteX21" fmla="*/ 5664143 w 7386599"/>
              <a:gd name="connsiteY21" fmla="*/ 193601 h 3140242"/>
              <a:gd name="connsiteX22" fmla="*/ 6007268 w 7386599"/>
              <a:gd name="connsiteY22" fmla="*/ 302941 h 3140242"/>
              <a:gd name="connsiteX23" fmla="*/ 6501680 w 7386599"/>
              <a:gd name="connsiteY23" fmla="*/ 146022 h 3140242"/>
              <a:gd name="connsiteX24" fmla="*/ 6290175 w 7386599"/>
              <a:gd name="connsiteY24" fmla="*/ 1179072 h 3140242"/>
              <a:gd name="connsiteX25" fmla="*/ 6543600 w 7386599"/>
              <a:gd name="connsiteY25" fmla="*/ 1212410 h 3140242"/>
              <a:gd name="connsiteX26" fmla="*/ 6975127 w 7386599"/>
              <a:gd name="connsiteY26" fmla="*/ 1187828 h 3140242"/>
              <a:gd name="connsiteX27" fmla="*/ 7286980 w 7386599"/>
              <a:gd name="connsiteY27" fmla="*/ 1398320 h 3140242"/>
              <a:gd name="connsiteX28" fmla="*/ 6377412 w 7386599"/>
              <a:gd name="connsiteY28" fmla="*/ 1929758 h 3140242"/>
              <a:gd name="connsiteX29" fmla="*/ 5709413 w 7386599"/>
              <a:gd name="connsiteY29" fmla="*/ 2567275 h 3140242"/>
              <a:gd name="connsiteX30" fmla="*/ 5309300 w 7386599"/>
              <a:gd name="connsiteY30" fmla="*/ 2779591 h 3140242"/>
              <a:gd name="connsiteX31" fmla="*/ 4871158 w 7386599"/>
              <a:gd name="connsiteY31" fmla="*/ 2904433 h 3140242"/>
              <a:gd name="connsiteX32" fmla="*/ 4565187 w 7386599"/>
              <a:gd name="connsiteY32" fmla="*/ 3106555 h 3140242"/>
              <a:gd name="connsiteX33" fmla="*/ 4171487 w 7386599"/>
              <a:gd name="connsiteY33" fmla="*/ 3106555 h 3140242"/>
              <a:gd name="connsiteX34" fmla="*/ 3415837 w 7386599"/>
              <a:gd name="connsiteY34" fmla="*/ 3112905 h 3140242"/>
              <a:gd name="connsiteX35" fmla="*/ 2939587 w 7386599"/>
              <a:gd name="connsiteY35" fmla="*/ 3011305 h 3140242"/>
              <a:gd name="connsiteX36" fmla="*/ 2249535 w 7386599"/>
              <a:gd name="connsiteY36" fmla="*/ 3038879 h 3140242"/>
              <a:gd name="connsiteX37" fmla="*/ 1103436 w 7386599"/>
              <a:gd name="connsiteY37" fmla="*/ 2695507 h 3140242"/>
              <a:gd name="connsiteX38" fmla="*/ 686876 w 7386599"/>
              <a:gd name="connsiteY38" fmla="*/ 2428960 h 3140242"/>
              <a:gd name="connsiteX39" fmla="*/ 423569 w 7386599"/>
              <a:gd name="connsiteY39" fmla="*/ 2124170 h 3140242"/>
              <a:gd name="connsiteX40" fmla="*/ 95752 w 7386599"/>
              <a:gd name="connsiteY40" fmla="*/ 1429541 h 3140242"/>
              <a:gd name="connsiteX41" fmla="*/ 7938 w 7386599"/>
              <a:gd name="connsiteY41" fmla="*/ 788070 h 3140242"/>
              <a:gd name="connsiteX42" fmla="*/ 143379 w 7386599"/>
              <a:gd name="connsiteY42" fmla="*/ 462828 h 3140242"/>
              <a:gd name="connsiteX43" fmla="*/ 390211 w 7386599"/>
              <a:gd name="connsiteY43" fmla="*/ 206238 h 3140242"/>
              <a:gd name="connsiteX44" fmla="*/ 888055 w 7386599"/>
              <a:gd name="connsiteY44" fmla="*/ 311858 h 3140242"/>
              <a:gd name="connsiteX45" fmla="*/ 1455924 w 7386599"/>
              <a:gd name="connsiteY45" fmla="*/ 154257 h 3140242"/>
              <a:gd name="connsiteX46" fmla="*/ 1666099 w 7386599"/>
              <a:gd name="connsiteY46" fmla="*/ 122719 h 3140242"/>
              <a:gd name="connsiteX47" fmla="*/ 1940148 w 7386599"/>
              <a:gd name="connsiteY47" fmla="*/ 187400 h 3140242"/>
              <a:gd name="connsiteX48" fmla="*/ 2207936 w 7386599"/>
              <a:gd name="connsiteY48" fmla="*/ 303450 h 3140242"/>
              <a:gd name="connsiteX0" fmla="*/ 2207936 w 7386599"/>
              <a:gd name="connsiteY0" fmla="*/ 320376 h 3157168"/>
              <a:gd name="connsiteX1" fmla="*/ 2426221 w 7386599"/>
              <a:gd name="connsiteY1" fmla="*/ 433079 h 3157168"/>
              <a:gd name="connsiteX2" fmla="*/ 2488737 w 7386599"/>
              <a:gd name="connsiteY2" fmla="*/ 481881 h 3157168"/>
              <a:gd name="connsiteX3" fmla="*/ 2533187 w 7386599"/>
              <a:gd name="connsiteY3" fmla="*/ 672381 h 3157168"/>
              <a:gd name="connsiteX4" fmla="*/ 2501437 w 7386599"/>
              <a:gd name="connsiteY4" fmla="*/ 856531 h 3157168"/>
              <a:gd name="connsiteX5" fmla="*/ 2431587 w 7386599"/>
              <a:gd name="connsiteY5" fmla="*/ 964481 h 3157168"/>
              <a:gd name="connsiteX6" fmla="*/ 2336337 w 7386599"/>
              <a:gd name="connsiteY6" fmla="*/ 1027981 h 3157168"/>
              <a:gd name="connsiteX7" fmla="*/ 2325967 w 7386599"/>
              <a:gd name="connsiteY7" fmla="*/ 1199222 h 3157168"/>
              <a:gd name="connsiteX8" fmla="*/ 2398923 w 7386599"/>
              <a:gd name="connsiteY8" fmla="*/ 1271230 h 3157168"/>
              <a:gd name="connsiteX9" fmla="*/ 2690747 w 7386599"/>
              <a:gd name="connsiteY9" fmla="*/ 1199222 h 3157168"/>
              <a:gd name="connsiteX10" fmla="*/ 2909615 w 7386599"/>
              <a:gd name="connsiteY10" fmla="*/ 1199222 h 3157168"/>
              <a:gd name="connsiteX11" fmla="*/ 3317203 w 7386599"/>
              <a:gd name="connsiteY11" fmla="*/ 1175618 h 3157168"/>
              <a:gd name="connsiteX12" fmla="*/ 3434748 w 7386599"/>
              <a:gd name="connsiteY12" fmla="*/ 1110853 h 3157168"/>
              <a:gd name="connsiteX13" fmla="*/ 3585490 w 7386599"/>
              <a:gd name="connsiteY13" fmla="*/ 1104180 h 3157168"/>
              <a:gd name="connsiteX14" fmla="*/ 3842451 w 7386599"/>
              <a:gd name="connsiteY14" fmla="*/ 1193850 h 3157168"/>
              <a:gd name="connsiteX15" fmla="*/ 4037318 w 7386599"/>
              <a:gd name="connsiteY15" fmla="*/ 1131456 h 3157168"/>
              <a:gd name="connsiteX16" fmla="*/ 4196303 w 7386599"/>
              <a:gd name="connsiteY16" fmla="*/ 1156550 h 3157168"/>
              <a:gd name="connsiteX17" fmla="*/ 4384498 w 7386599"/>
              <a:gd name="connsiteY17" fmla="*/ 1079427 h 3157168"/>
              <a:gd name="connsiteX18" fmla="*/ 4582044 w 7386599"/>
              <a:gd name="connsiteY18" fmla="*/ 1036812 h 3157168"/>
              <a:gd name="connsiteX19" fmla="*/ 4806473 w 7386599"/>
              <a:gd name="connsiteY19" fmla="*/ 695165 h 3157168"/>
              <a:gd name="connsiteX20" fmla="*/ 5244209 w 7386599"/>
              <a:gd name="connsiteY20" fmla="*/ 551149 h 3157168"/>
              <a:gd name="connsiteX21" fmla="*/ 5664143 w 7386599"/>
              <a:gd name="connsiteY21" fmla="*/ 210527 h 3157168"/>
              <a:gd name="connsiteX22" fmla="*/ 6009972 w 7386599"/>
              <a:gd name="connsiteY22" fmla="*/ 218311 h 3157168"/>
              <a:gd name="connsiteX23" fmla="*/ 6501680 w 7386599"/>
              <a:gd name="connsiteY23" fmla="*/ 162948 h 3157168"/>
              <a:gd name="connsiteX24" fmla="*/ 6290175 w 7386599"/>
              <a:gd name="connsiteY24" fmla="*/ 1195998 h 3157168"/>
              <a:gd name="connsiteX25" fmla="*/ 6543600 w 7386599"/>
              <a:gd name="connsiteY25" fmla="*/ 1229336 h 3157168"/>
              <a:gd name="connsiteX26" fmla="*/ 6975127 w 7386599"/>
              <a:gd name="connsiteY26" fmla="*/ 1204754 h 3157168"/>
              <a:gd name="connsiteX27" fmla="*/ 7286980 w 7386599"/>
              <a:gd name="connsiteY27" fmla="*/ 1415246 h 3157168"/>
              <a:gd name="connsiteX28" fmla="*/ 6377412 w 7386599"/>
              <a:gd name="connsiteY28" fmla="*/ 1946684 h 3157168"/>
              <a:gd name="connsiteX29" fmla="*/ 5709413 w 7386599"/>
              <a:gd name="connsiteY29" fmla="*/ 2584201 h 3157168"/>
              <a:gd name="connsiteX30" fmla="*/ 5309300 w 7386599"/>
              <a:gd name="connsiteY30" fmla="*/ 2796517 h 3157168"/>
              <a:gd name="connsiteX31" fmla="*/ 4871158 w 7386599"/>
              <a:gd name="connsiteY31" fmla="*/ 2921359 h 3157168"/>
              <a:gd name="connsiteX32" fmla="*/ 4565187 w 7386599"/>
              <a:gd name="connsiteY32" fmla="*/ 3123481 h 3157168"/>
              <a:gd name="connsiteX33" fmla="*/ 4171487 w 7386599"/>
              <a:gd name="connsiteY33" fmla="*/ 3123481 h 3157168"/>
              <a:gd name="connsiteX34" fmla="*/ 3415837 w 7386599"/>
              <a:gd name="connsiteY34" fmla="*/ 3129831 h 3157168"/>
              <a:gd name="connsiteX35" fmla="*/ 2939587 w 7386599"/>
              <a:gd name="connsiteY35" fmla="*/ 3028231 h 3157168"/>
              <a:gd name="connsiteX36" fmla="*/ 2249535 w 7386599"/>
              <a:gd name="connsiteY36" fmla="*/ 3055805 h 3157168"/>
              <a:gd name="connsiteX37" fmla="*/ 1103436 w 7386599"/>
              <a:gd name="connsiteY37" fmla="*/ 2712433 h 3157168"/>
              <a:gd name="connsiteX38" fmla="*/ 686876 w 7386599"/>
              <a:gd name="connsiteY38" fmla="*/ 2445886 h 3157168"/>
              <a:gd name="connsiteX39" fmla="*/ 423569 w 7386599"/>
              <a:gd name="connsiteY39" fmla="*/ 2141096 h 3157168"/>
              <a:gd name="connsiteX40" fmla="*/ 95752 w 7386599"/>
              <a:gd name="connsiteY40" fmla="*/ 1446467 h 3157168"/>
              <a:gd name="connsiteX41" fmla="*/ 7938 w 7386599"/>
              <a:gd name="connsiteY41" fmla="*/ 804996 h 3157168"/>
              <a:gd name="connsiteX42" fmla="*/ 143379 w 7386599"/>
              <a:gd name="connsiteY42" fmla="*/ 479754 h 3157168"/>
              <a:gd name="connsiteX43" fmla="*/ 390211 w 7386599"/>
              <a:gd name="connsiteY43" fmla="*/ 223164 h 3157168"/>
              <a:gd name="connsiteX44" fmla="*/ 888055 w 7386599"/>
              <a:gd name="connsiteY44" fmla="*/ 328784 h 3157168"/>
              <a:gd name="connsiteX45" fmla="*/ 1455924 w 7386599"/>
              <a:gd name="connsiteY45" fmla="*/ 171183 h 3157168"/>
              <a:gd name="connsiteX46" fmla="*/ 1666099 w 7386599"/>
              <a:gd name="connsiteY46" fmla="*/ 139645 h 3157168"/>
              <a:gd name="connsiteX47" fmla="*/ 1940148 w 7386599"/>
              <a:gd name="connsiteY47" fmla="*/ 204326 h 3157168"/>
              <a:gd name="connsiteX48" fmla="*/ 2207936 w 7386599"/>
              <a:gd name="connsiteY48" fmla="*/ 320376 h 3157168"/>
              <a:gd name="connsiteX0" fmla="*/ 2207936 w 7386599"/>
              <a:gd name="connsiteY0" fmla="*/ 237738 h 3074530"/>
              <a:gd name="connsiteX1" fmla="*/ 2426221 w 7386599"/>
              <a:gd name="connsiteY1" fmla="*/ 350441 h 3074530"/>
              <a:gd name="connsiteX2" fmla="*/ 2488737 w 7386599"/>
              <a:gd name="connsiteY2" fmla="*/ 399243 h 3074530"/>
              <a:gd name="connsiteX3" fmla="*/ 2533187 w 7386599"/>
              <a:gd name="connsiteY3" fmla="*/ 589743 h 3074530"/>
              <a:gd name="connsiteX4" fmla="*/ 2501437 w 7386599"/>
              <a:gd name="connsiteY4" fmla="*/ 773893 h 3074530"/>
              <a:gd name="connsiteX5" fmla="*/ 2431587 w 7386599"/>
              <a:gd name="connsiteY5" fmla="*/ 881843 h 3074530"/>
              <a:gd name="connsiteX6" fmla="*/ 2336337 w 7386599"/>
              <a:gd name="connsiteY6" fmla="*/ 945343 h 3074530"/>
              <a:gd name="connsiteX7" fmla="*/ 2325967 w 7386599"/>
              <a:gd name="connsiteY7" fmla="*/ 1116584 h 3074530"/>
              <a:gd name="connsiteX8" fmla="*/ 2398923 w 7386599"/>
              <a:gd name="connsiteY8" fmla="*/ 1188592 h 3074530"/>
              <a:gd name="connsiteX9" fmla="*/ 2690747 w 7386599"/>
              <a:gd name="connsiteY9" fmla="*/ 1116584 h 3074530"/>
              <a:gd name="connsiteX10" fmla="*/ 2909615 w 7386599"/>
              <a:gd name="connsiteY10" fmla="*/ 1116584 h 3074530"/>
              <a:gd name="connsiteX11" fmla="*/ 3317203 w 7386599"/>
              <a:gd name="connsiteY11" fmla="*/ 1092980 h 3074530"/>
              <a:gd name="connsiteX12" fmla="*/ 3434748 w 7386599"/>
              <a:gd name="connsiteY12" fmla="*/ 1028215 h 3074530"/>
              <a:gd name="connsiteX13" fmla="*/ 3585490 w 7386599"/>
              <a:gd name="connsiteY13" fmla="*/ 1021542 h 3074530"/>
              <a:gd name="connsiteX14" fmla="*/ 3842451 w 7386599"/>
              <a:gd name="connsiteY14" fmla="*/ 1111212 h 3074530"/>
              <a:gd name="connsiteX15" fmla="*/ 4037318 w 7386599"/>
              <a:gd name="connsiteY15" fmla="*/ 1048818 h 3074530"/>
              <a:gd name="connsiteX16" fmla="*/ 4196303 w 7386599"/>
              <a:gd name="connsiteY16" fmla="*/ 1073912 h 3074530"/>
              <a:gd name="connsiteX17" fmla="*/ 4384498 w 7386599"/>
              <a:gd name="connsiteY17" fmla="*/ 996789 h 3074530"/>
              <a:gd name="connsiteX18" fmla="*/ 4582044 w 7386599"/>
              <a:gd name="connsiteY18" fmla="*/ 954174 h 3074530"/>
              <a:gd name="connsiteX19" fmla="*/ 4806473 w 7386599"/>
              <a:gd name="connsiteY19" fmla="*/ 612527 h 3074530"/>
              <a:gd name="connsiteX20" fmla="*/ 5244209 w 7386599"/>
              <a:gd name="connsiteY20" fmla="*/ 468511 h 3074530"/>
              <a:gd name="connsiteX21" fmla="*/ 5664143 w 7386599"/>
              <a:gd name="connsiteY21" fmla="*/ 127889 h 3074530"/>
              <a:gd name="connsiteX22" fmla="*/ 6009972 w 7386599"/>
              <a:gd name="connsiteY22" fmla="*/ 135673 h 3074530"/>
              <a:gd name="connsiteX23" fmla="*/ 6501680 w 7386599"/>
              <a:gd name="connsiteY23" fmla="*/ 80310 h 3074530"/>
              <a:gd name="connsiteX24" fmla="*/ 6290175 w 7386599"/>
              <a:gd name="connsiteY24" fmla="*/ 1113360 h 3074530"/>
              <a:gd name="connsiteX25" fmla="*/ 6543600 w 7386599"/>
              <a:gd name="connsiteY25" fmla="*/ 1146698 h 3074530"/>
              <a:gd name="connsiteX26" fmla="*/ 6975127 w 7386599"/>
              <a:gd name="connsiteY26" fmla="*/ 1122116 h 3074530"/>
              <a:gd name="connsiteX27" fmla="*/ 7286980 w 7386599"/>
              <a:gd name="connsiteY27" fmla="*/ 1332608 h 3074530"/>
              <a:gd name="connsiteX28" fmla="*/ 6377412 w 7386599"/>
              <a:gd name="connsiteY28" fmla="*/ 1864046 h 3074530"/>
              <a:gd name="connsiteX29" fmla="*/ 5709413 w 7386599"/>
              <a:gd name="connsiteY29" fmla="*/ 2501563 h 3074530"/>
              <a:gd name="connsiteX30" fmla="*/ 5309300 w 7386599"/>
              <a:gd name="connsiteY30" fmla="*/ 2713879 h 3074530"/>
              <a:gd name="connsiteX31" fmla="*/ 4871158 w 7386599"/>
              <a:gd name="connsiteY31" fmla="*/ 2838721 h 3074530"/>
              <a:gd name="connsiteX32" fmla="*/ 4565187 w 7386599"/>
              <a:gd name="connsiteY32" fmla="*/ 3040843 h 3074530"/>
              <a:gd name="connsiteX33" fmla="*/ 4171487 w 7386599"/>
              <a:gd name="connsiteY33" fmla="*/ 3040843 h 3074530"/>
              <a:gd name="connsiteX34" fmla="*/ 3415837 w 7386599"/>
              <a:gd name="connsiteY34" fmla="*/ 3047193 h 3074530"/>
              <a:gd name="connsiteX35" fmla="*/ 2939587 w 7386599"/>
              <a:gd name="connsiteY35" fmla="*/ 2945593 h 3074530"/>
              <a:gd name="connsiteX36" fmla="*/ 2249535 w 7386599"/>
              <a:gd name="connsiteY36" fmla="*/ 2973167 h 3074530"/>
              <a:gd name="connsiteX37" fmla="*/ 1103436 w 7386599"/>
              <a:gd name="connsiteY37" fmla="*/ 2629795 h 3074530"/>
              <a:gd name="connsiteX38" fmla="*/ 686876 w 7386599"/>
              <a:gd name="connsiteY38" fmla="*/ 2363248 h 3074530"/>
              <a:gd name="connsiteX39" fmla="*/ 423569 w 7386599"/>
              <a:gd name="connsiteY39" fmla="*/ 2058458 h 3074530"/>
              <a:gd name="connsiteX40" fmla="*/ 95752 w 7386599"/>
              <a:gd name="connsiteY40" fmla="*/ 1363829 h 3074530"/>
              <a:gd name="connsiteX41" fmla="*/ 7938 w 7386599"/>
              <a:gd name="connsiteY41" fmla="*/ 722358 h 3074530"/>
              <a:gd name="connsiteX42" fmla="*/ 143379 w 7386599"/>
              <a:gd name="connsiteY42" fmla="*/ 397116 h 3074530"/>
              <a:gd name="connsiteX43" fmla="*/ 390211 w 7386599"/>
              <a:gd name="connsiteY43" fmla="*/ 140526 h 3074530"/>
              <a:gd name="connsiteX44" fmla="*/ 888055 w 7386599"/>
              <a:gd name="connsiteY44" fmla="*/ 246146 h 3074530"/>
              <a:gd name="connsiteX45" fmla="*/ 1455924 w 7386599"/>
              <a:gd name="connsiteY45" fmla="*/ 88545 h 3074530"/>
              <a:gd name="connsiteX46" fmla="*/ 1666099 w 7386599"/>
              <a:gd name="connsiteY46" fmla="*/ 57007 h 3074530"/>
              <a:gd name="connsiteX47" fmla="*/ 1940148 w 7386599"/>
              <a:gd name="connsiteY47" fmla="*/ 121688 h 3074530"/>
              <a:gd name="connsiteX48" fmla="*/ 2207936 w 7386599"/>
              <a:gd name="connsiteY48" fmla="*/ 237738 h 3074530"/>
              <a:gd name="connsiteX0" fmla="*/ 2207936 w 7386599"/>
              <a:gd name="connsiteY0" fmla="*/ 237738 h 3074530"/>
              <a:gd name="connsiteX1" fmla="*/ 2426221 w 7386599"/>
              <a:gd name="connsiteY1" fmla="*/ 350441 h 3074530"/>
              <a:gd name="connsiteX2" fmla="*/ 2488737 w 7386599"/>
              <a:gd name="connsiteY2" fmla="*/ 399243 h 3074530"/>
              <a:gd name="connsiteX3" fmla="*/ 2533187 w 7386599"/>
              <a:gd name="connsiteY3" fmla="*/ 589743 h 3074530"/>
              <a:gd name="connsiteX4" fmla="*/ 2501437 w 7386599"/>
              <a:gd name="connsiteY4" fmla="*/ 773893 h 3074530"/>
              <a:gd name="connsiteX5" fmla="*/ 2431587 w 7386599"/>
              <a:gd name="connsiteY5" fmla="*/ 881843 h 3074530"/>
              <a:gd name="connsiteX6" fmla="*/ 2336337 w 7386599"/>
              <a:gd name="connsiteY6" fmla="*/ 945343 h 3074530"/>
              <a:gd name="connsiteX7" fmla="*/ 2325967 w 7386599"/>
              <a:gd name="connsiteY7" fmla="*/ 1116584 h 3074530"/>
              <a:gd name="connsiteX8" fmla="*/ 2398923 w 7386599"/>
              <a:gd name="connsiteY8" fmla="*/ 1188592 h 3074530"/>
              <a:gd name="connsiteX9" fmla="*/ 2690747 w 7386599"/>
              <a:gd name="connsiteY9" fmla="*/ 1116584 h 3074530"/>
              <a:gd name="connsiteX10" fmla="*/ 2909615 w 7386599"/>
              <a:gd name="connsiteY10" fmla="*/ 1116584 h 3074530"/>
              <a:gd name="connsiteX11" fmla="*/ 3317203 w 7386599"/>
              <a:gd name="connsiteY11" fmla="*/ 1092980 h 3074530"/>
              <a:gd name="connsiteX12" fmla="*/ 3434748 w 7386599"/>
              <a:gd name="connsiteY12" fmla="*/ 1028215 h 3074530"/>
              <a:gd name="connsiteX13" fmla="*/ 3585490 w 7386599"/>
              <a:gd name="connsiteY13" fmla="*/ 1021542 h 3074530"/>
              <a:gd name="connsiteX14" fmla="*/ 3842451 w 7386599"/>
              <a:gd name="connsiteY14" fmla="*/ 1111212 h 3074530"/>
              <a:gd name="connsiteX15" fmla="*/ 4037318 w 7386599"/>
              <a:gd name="connsiteY15" fmla="*/ 1048818 h 3074530"/>
              <a:gd name="connsiteX16" fmla="*/ 4196303 w 7386599"/>
              <a:gd name="connsiteY16" fmla="*/ 1073912 h 3074530"/>
              <a:gd name="connsiteX17" fmla="*/ 4384498 w 7386599"/>
              <a:gd name="connsiteY17" fmla="*/ 996789 h 3074530"/>
              <a:gd name="connsiteX18" fmla="*/ 4582044 w 7386599"/>
              <a:gd name="connsiteY18" fmla="*/ 954174 h 3074530"/>
              <a:gd name="connsiteX19" fmla="*/ 4806473 w 7386599"/>
              <a:gd name="connsiteY19" fmla="*/ 612527 h 3074530"/>
              <a:gd name="connsiteX20" fmla="*/ 5244209 w 7386599"/>
              <a:gd name="connsiteY20" fmla="*/ 468511 h 3074530"/>
              <a:gd name="connsiteX21" fmla="*/ 5664143 w 7386599"/>
              <a:gd name="connsiteY21" fmla="*/ 127889 h 3074530"/>
              <a:gd name="connsiteX22" fmla="*/ 6009972 w 7386599"/>
              <a:gd name="connsiteY22" fmla="*/ 135673 h 3074530"/>
              <a:gd name="connsiteX23" fmla="*/ 6501680 w 7386599"/>
              <a:gd name="connsiteY23" fmla="*/ 80310 h 3074530"/>
              <a:gd name="connsiteX24" fmla="*/ 6982632 w 7386599"/>
              <a:gd name="connsiteY24" fmla="*/ 200462 h 3074530"/>
              <a:gd name="connsiteX25" fmla="*/ 6543600 w 7386599"/>
              <a:gd name="connsiteY25" fmla="*/ 1146698 h 3074530"/>
              <a:gd name="connsiteX26" fmla="*/ 6975127 w 7386599"/>
              <a:gd name="connsiteY26" fmla="*/ 1122116 h 3074530"/>
              <a:gd name="connsiteX27" fmla="*/ 7286980 w 7386599"/>
              <a:gd name="connsiteY27" fmla="*/ 1332608 h 3074530"/>
              <a:gd name="connsiteX28" fmla="*/ 6377412 w 7386599"/>
              <a:gd name="connsiteY28" fmla="*/ 1864046 h 3074530"/>
              <a:gd name="connsiteX29" fmla="*/ 5709413 w 7386599"/>
              <a:gd name="connsiteY29" fmla="*/ 2501563 h 3074530"/>
              <a:gd name="connsiteX30" fmla="*/ 5309300 w 7386599"/>
              <a:gd name="connsiteY30" fmla="*/ 2713879 h 3074530"/>
              <a:gd name="connsiteX31" fmla="*/ 4871158 w 7386599"/>
              <a:gd name="connsiteY31" fmla="*/ 2838721 h 3074530"/>
              <a:gd name="connsiteX32" fmla="*/ 4565187 w 7386599"/>
              <a:gd name="connsiteY32" fmla="*/ 3040843 h 3074530"/>
              <a:gd name="connsiteX33" fmla="*/ 4171487 w 7386599"/>
              <a:gd name="connsiteY33" fmla="*/ 3040843 h 3074530"/>
              <a:gd name="connsiteX34" fmla="*/ 3415837 w 7386599"/>
              <a:gd name="connsiteY34" fmla="*/ 3047193 h 3074530"/>
              <a:gd name="connsiteX35" fmla="*/ 2939587 w 7386599"/>
              <a:gd name="connsiteY35" fmla="*/ 2945593 h 3074530"/>
              <a:gd name="connsiteX36" fmla="*/ 2249535 w 7386599"/>
              <a:gd name="connsiteY36" fmla="*/ 2973167 h 3074530"/>
              <a:gd name="connsiteX37" fmla="*/ 1103436 w 7386599"/>
              <a:gd name="connsiteY37" fmla="*/ 2629795 h 3074530"/>
              <a:gd name="connsiteX38" fmla="*/ 686876 w 7386599"/>
              <a:gd name="connsiteY38" fmla="*/ 2363248 h 3074530"/>
              <a:gd name="connsiteX39" fmla="*/ 423569 w 7386599"/>
              <a:gd name="connsiteY39" fmla="*/ 2058458 h 3074530"/>
              <a:gd name="connsiteX40" fmla="*/ 95752 w 7386599"/>
              <a:gd name="connsiteY40" fmla="*/ 1363829 h 3074530"/>
              <a:gd name="connsiteX41" fmla="*/ 7938 w 7386599"/>
              <a:gd name="connsiteY41" fmla="*/ 722358 h 3074530"/>
              <a:gd name="connsiteX42" fmla="*/ 143379 w 7386599"/>
              <a:gd name="connsiteY42" fmla="*/ 397116 h 3074530"/>
              <a:gd name="connsiteX43" fmla="*/ 390211 w 7386599"/>
              <a:gd name="connsiteY43" fmla="*/ 140526 h 3074530"/>
              <a:gd name="connsiteX44" fmla="*/ 888055 w 7386599"/>
              <a:gd name="connsiteY44" fmla="*/ 246146 h 3074530"/>
              <a:gd name="connsiteX45" fmla="*/ 1455924 w 7386599"/>
              <a:gd name="connsiteY45" fmla="*/ 88545 h 3074530"/>
              <a:gd name="connsiteX46" fmla="*/ 1666099 w 7386599"/>
              <a:gd name="connsiteY46" fmla="*/ 57007 h 3074530"/>
              <a:gd name="connsiteX47" fmla="*/ 1940148 w 7386599"/>
              <a:gd name="connsiteY47" fmla="*/ 121688 h 3074530"/>
              <a:gd name="connsiteX48" fmla="*/ 2207936 w 7386599"/>
              <a:gd name="connsiteY48" fmla="*/ 237738 h 3074530"/>
              <a:gd name="connsiteX0" fmla="*/ 2207936 w 7386599"/>
              <a:gd name="connsiteY0" fmla="*/ 237738 h 3074530"/>
              <a:gd name="connsiteX1" fmla="*/ 2426221 w 7386599"/>
              <a:gd name="connsiteY1" fmla="*/ 350441 h 3074530"/>
              <a:gd name="connsiteX2" fmla="*/ 2488737 w 7386599"/>
              <a:gd name="connsiteY2" fmla="*/ 399243 h 3074530"/>
              <a:gd name="connsiteX3" fmla="*/ 2533187 w 7386599"/>
              <a:gd name="connsiteY3" fmla="*/ 589743 h 3074530"/>
              <a:gd name="connsiteX4" fmla="*/ 2501437 w 7386599"/>
              <a:gd name="connsiteY4" fmla="*/ 773893 h 3074530"/>
              <a:gd name="connsiteX5" fmla="*/ 2431587 w 7386599"/>
              <a:gd name="connsiteY5" fmla="*/ 881843 h 3074530"/>
              <a:gd name="connsiteX6" fmla="*/ 2336337 w 7386599"/>
              <a:gd name="connsiteY6" fmla="*/ 945343 h 3074530"/>
              <a:gd name="connsiteX7" fmla="*/ 2325967 w 7386599"/>
              <a:gd name="connsiteY7" fmla="*/ 1116584 h 3074530"/>
              <a:gd name="connsiteX8" fmla="*/ 2398923 w 7386599"/>
              <a:gd name="connsiteY8" fmla="*/ 1188592 h 3074530"/>
              <a:gd name="connsiteX9" fmla="*/ 2690747 w 7386599"/>
              <a:gd name="connsiteY9" fmla="*/ 1116584 h 3074530"/>
              <a:gd name="connsiteX10" fmla="*/ 2909615 w 7386599"/>
              <a:gd name="connsiteY10" fmla="*/ 1116584 h 3074530"/>
              <a:gd name="connsiteX11" fmla="*/ 3317203 w 7386599"/>
              <a:gd name="connsiteY11" fmla="*/ 1092980 h 3074530"/>
              <a:gd name="connsiteX12" fmla="*/ 3434748 w 7386599"/>
              <a:gd name="connsiteY12" fmla="*/ 1028215 h 3074530"/>
              <a:gd name="connsiteX13" fmla="*/ 3585490 w 7386599"/>
              <a:gd name="connsiteY13" fmla="*/ 1021542 h 3074530"/>
              <a:gd name="connsiteX14" fmla="*/ 3842451 w 7386599"/>
              <a:gd name="connsiteY14" fmla="*/ 1111212 h 3074530"/>
              <a:gd name="connsiteX15" fmla="*/ 4037318 w 7386599"/>
              <a:gd name="connsiteY15" fmla="*/ 1048818 h 3074530"/>
              <a:gd name="connsiteX16" fmla="*/ 4196303 w 7386599"/>
              <a:gd name="connsiteY16" fmla="*/ 1073912 h 3074530"/>
              <a:gd name="connsiteX17" fmla="*/ 4384498 w 7386599"/>
              <a:gd name="connsiteY17" fmla="*/ 996789 h 3074530"/>
              <a:gd name="connsiteX18" fmla="*/ 4582044 w 7386599"/>
              <a:gd name="connsiteY18" fmla="*/ 954174 h 3074530"/>
              <a:gd name="connsiteX19" fmla="*/ 4806473 w 7386599"/>
              <a:gd name="connsiteY19" fmla="*/ 612527 h 3074530"/>
              <a:gd name="connsiteX20" fmla="*/ 5244209 w 7386599"/>
              <a:gd name="connsiteY20" fmla="*/ 468511 h 3074530"/>
              <a:gd name="connsiteX21" fmla="*/ 5664143 w 7386599"/>
              <a:gd name="connsiteY21" fmla="*/ 127889 h 3074530"/>
              <a:gd name="connsiteX22" fmla="*/ 6009972 w 7386599"/>
              <a:gd name="connsiteY22" fmla="*/ 135673 h 3074530"/>
              <a:gd name="connsiteX23" fmla="*/ 6501680 w 7386599"/>
              <a:gd name="connsiteY23" fmla="*/ 80310 h 3074530"/>
              <a:gd name="connsiteX24" fmla="*/ 6982632 w 7386599"/>
              <a:gd name="connsiteY24" fmla="*/ 200462 h 3074530"/>
              <a:gd name="connsiteX25" fmla="*/ 6543600 w 7386599"/>
              <a:gd name="connsiteY25" fmla="*/ 1146698 h 3074530"/>
              <a:gd name="connsiteX26" fmla="*/ 6975127 w 7386599"/>
              <a:gd name="connsiteY26" fmla="*/ 1122116 h 3074530"/>
              <a:gd name="connsiteX27" fmla="*/ 7286980 w 7386599"/>
              <a:gd name="connsiteY27" fmla="*/ 1332608 h 3074530"/>
              <a:gd name="connsiteX28" fmla="*/ 6377412 w 7386599"/>
              <a:gd name="connsiteY28" fmla="*/ 1864046 h 3074530"/>
              <a:gd name="connsiteX29" fmla="*/ 5709413 w 7386599"/>
              <a:gd name="connsiteY29" fmla="*/ 2501563 h 3074530"/>
              <a:gd name="connsiteX30" fmla="*/ 5309300 w 7386599"/>
              <a:gd name="connsiteY30" fmla="*/ 2713879 h 3074530"/>
              <a:gd name="connsiteX31" fmla="*/ 4871158 w 7386599"/>
              <a:gd name="connsiteY31" fmla="*/ 2838721 h 3074530"/>
              <a:gd name="connsiteX32" fmla="*/ 4565187 w 7386599"/>
              <a:gd name="connsiteY32" fmla="*/ 3040843 h 3074530"/>
              <a:gd name="connsiteX33" fmla="*/ 4171487 w 7386599"/>
              <a:gd name="connsiteY33" fmla="*/ 3040843 h 3074530"/>
              <a:gd name="connsiteX34" fmla="*/ 3415837 w 7386599"/>
              <a:gd name="connsiteY34" fmla="*/ 3047193 h 3074530"/>
              <a:gd name="connsiteX35" fmla="*/ 2939587 w 7386599"/>
              <a:gd name="connsiteY35" fmla="*/ 2945593 h 3074530"/>
              <a:gd name="connsiteX36" fmla="*/ 2249535 w 7386599"/>
              <a:gd name="connsiteY36" fmla="*/ 2973167 h 3074530"/>
              <a:gd name="connsiteX37" fmla="*/ 1103436 w 7386599"/>
              <a:gd name="connsiteY37" fmla="*/ 2629795 h 3074530"/>
              <a:gd name="connsiteX38" fmla="*/ 686876 w 7386599"/>
              <a:gd name="connsiteY38" fmla="*/ 2363248 h 3074530"/>
              <a:gd name="connsiteX39" fmla="*/ 423569 w 7386599"/>
              <a:gd name="connsiteY39" fmla="*/ 2058458 h 3074530"/>
              <a:gd name="connsiteX40" fmla="*/ 95752 w 7386599"/>
              <a:gd name="connsiteY40" fmla="*/ 1363829 h 3074530"/>
              <a:gd name="connsiteX41" fmla="*/ 7938 w 7386599"/>
              <a:gd name="connsiteY41" fmla="*/ 722358 h 3074530"/>
              <a:gd name="connsiteX42" fmla="*/ 143379 w 7386599"/>
              <a:gd name="connsiteY42" fmla="*/ 397116 h 3074530"/>
              <a:gd name="connsiteX43" fmla="*/ 390211 w 7386599"/>
              <a:gd name="connsiteY43" fmla="*/ 140526 h 3074530"/>
              <a:gd name="connsiteX44" fmla="*/ 888055 w 7386599"/>
              <a:gd name="connsiteY44" fmla="*/ 246146 h 3074530"/>
              <a:gd name="connsiteX45" fmla="*/ 1455924 w 7386599"/>
              <a:gd name="connsiteY45" fmla="*/ 88545 h 3074530"/>
              <a:gd name="connsiteX46" fmla="*/ 1666099 w 7386599"/>
              <a:gd name="connsiteY46" fmla="*/ 57007 h 3074530"/>
              <a:gd name="connsiteX47" fmla="*/ 1940148 w 7386599"/>
              <a:gd name="connsiteY47" fmla="*/ 121688 h 3074530"/>
              <a:gd name="connsiteX48" fmla="*/ 2207936 w 7386599"/>
              <a:gd name="connsiteY48" fmla="*/ 237738 h 3074530"/>
              <a:gd name="connsiteX0" fmla="*/ 2207936 w 7386599"/>
              <a:gd name="connsiteY0" fmla="*/ 215007 h 3051799"/>
              <a:gd name="connsiteX1" fmla="*/ 2426221 w 7386599"/>
              <a:gd name="connsiteY1" fmla="*/ 327710 h 3051799"/>
              <a:gd name="connsiteX2" fmla="*/ 2488737 w 7386599"/>
              <a:gd name="connsiteY2" fmla="*/ 376512 h 3051799"/>
              <a:gd name="connsiteX3" fmla="*/ 2533187 w 7386599"/>
              <a:gd name="connsiteY3" fmla="*/ 567012 h 3051799"/>
              <a:gd name="connsiteX4" fmla="*/ 2501437 w 7386599"/>
              <a:gd name="connsiteY4" fmla="*/ 751162 h 3051799"/>
              <a:gd name="connsiteX5" fmla="*/ 2431587 w 7386599"/>
              <a:gd name="connsiteY5" fmla="*/ 859112 h 3051799"/>
              <a:gd name="connsiteX6" fmla="*/ 2336337 w 7386599"/>
              <a:gd name="connsiteY6" fmla="*/ 922612 h 3051799"/>
              <a:gd name="connsiteX7" fmla="*/ 2325967 w 7386599"/>
              <a:gd name="connsiteY7" fmla="*/ 1093853 h 3051799"/>
              <a:gd name="connsiteX8" fmla="*/ 2398923 w 7386599"/>
              <a:gd name="connsiteY8" fmla="*/ 1165861 h 3051799"/>
              <a:gd name="connsiteX9" fmla="*/ 2690747 w 7386599"/>
              <a:gd name="connsiteY9" fmla="*/ 1093853 h 3051799"/>
              <a:gd name="connsiteX10" fmla="*/ 2909615 w 7386599"/>
              <a:gd name="connsiteY10" fmla="*/ 1093853 h 3051799"/>
              <a:gd name="connsiteX11" fmla="*/ 3317203 w 7386599"/>
              <a:gd name="connsiteY11" fmla="*/ 1070249 h 3051799"/>
              <a:gd name="connsiteX12" fmla="*/ 3434748 w 7386599"/>
              <a:gd name="connsiteY12" fmla="*/ 1005484 h 3051799"/>
              <a:gd name="connsiteX13" fmla="*/ 3585490 w 7386599"/>
              <a:gd name="connsiteY13" fmla="*/ 998811 h 3051799"/>
              <a:gd name="connsiteX14" fmla="*/ 3842451 w 7386599"/>
              <a:gd name="connsiteY14" fmla="*/ 1088481 h 3051799"/>
              <a:gd name="connsiteX15" fmla="*/ 4037318 w 7386599"/>
              <a:gd name="connsiteY15" fmla="*/ 1026087 h 3051799"/>
              <a:gd name="connsiteX16" fmla="*/ 4196303 w 7386599"/>
              <a:gd name="connsiteY16" fmla="*/ 1051181 h 3051799"/>
              <a:gd name="connsiteX17" fmla="*/ 4384498 w 7386599"/>
              <a:gd name="connsiteY17" fmla="*/ 974058 h 3051799"/>
              <a:gd name="connsiteX18" fmla="*/ 4582044 w 7386599"/>
              <a:gd name="connsiteY18" fmla="*/ 931443 h 3051799"/>
              <a:gd name="connsiteX19" fmla="*/ 4806473 w 7386599"/>
              <a:gd name="connsiteY19" fmla="*/ 589796 h 3051799"/>
              <a:gd name="connsiteX20" fmla="*/ 5244209 w 7386599"/>
              <a:gd name="connsiteY20" fmla="*/ 445780 h 3051799"/>
              <a:gd name="connsiteX21" fmla="*/ 5664143 w 7386599"/>
              <a:gd name="connsiteY21" fmla="*/ 105158 h 3051799"/>
              <a:gd name="connsiteX22" fmla="*/ 6009972 w 7386599"/>
              <a:gd name="connsiteY22" fmla="*/ 112942 h 3051799"/>
              <a:gd name="connsiteX23" fmla="*/ 6501680 w 7386599"/>
              <a:gd name="connsiteY23" fmla="*/ 57579 h 3051799"/>
              <a:gd name="connsiteX24" fmla="*/ 6982632 w 7386599"/>
              <a:gd name="connsiteY24" fmla="*/ 177731 h 3051799"/>
              <a:gd name="connsiteX25" fmla="*/ 6543600 w 7386599"/>
              <a:gd name="connsiteY25" fmla="*/ 1123967 h 3051799"/>
              <a:gd name="connsiteX26" fmla="*/ 6975127 w 7386599"/>
              <a:gd name="connsiteY26" fmla="*/ 1099385 h 3051799"/>
              <a:gd name="connsiteX27" fmla="*/ 7286980 w 7386599"/>
              <a:gd name="connsiteY27" fmla="*/ 1309877 h 3051799"/>
              <a:gd name="connsiteX28" fmla="*/ 6377412 w 7386599"/>
              <a:gd name="connsiteY28" fmla="*/ 1841315 h 3051799"/>
              <a:gd name="connsiteX29" fmla="*/ 5709413 w 7386599"/>
              <a:gd name="connsiteY29" fmla="*/ 2478832 h 3051799"/>
              <a:gd name="connsiteX30" fmla="*/ 5309300 w 7386599"/>
              <a:gd name="connsiteY30" fmla="*/ 2691148 h 3051799"/>
              <a:gd name="connsiteX31" fmla="*/ 4871158 w 7386599"/>
              <a:gd name="connsiteY31" fmla="*/ 2815990 h 3051799"/>
              <a:gd name="connsiteX32" fmla="*/ 4565187 w 7386599"/>
              <a:gd name="connsiteY32" fmla="*/ 3018112 h 3051799"/>
              <a:gd name="connsiteX33" fmla="*/ 4171487 w 7386599"/>
              <a:gd name="connsiteY33" fmla="*/ 3018112 h 3051799"/>
              <a:gd name="connsiteX34" fmla="*/ 3415837 w 7386599"/>
              <a:gd name="connsiteY34" fmla="*/ 3024462 h 3051799"/>
              <a:gd name="connsiteX35" fmla="*/ 2939587 w 7386599"/>
              <a:gd name="connsiteY35" fmla="*/ 2922862 h 3051799"/>
              <a:gd name="connsiteX36" fmla="*/ 2249535 w 7386599"/>
              <a:gd name="connsiteY36" fmla="*/ 2950436 h 3051799"/>
              <a:gd name="connsiteX37" fmla="*/ 1103436 w 7386599"/>
              <a:gd name="connsiteY37" fmla="*/ 2607064 h 3051799"/>
              <a:gd name="connsiteX38" fmla="*/ 686876 w 7386599"/>
              <a:gd name="connsiteY38" fmla="*/ 2340517 h 3051799"/>
              <a:gd name="connsiteX39" fmla="*/ 423569 w 7386599"/>
              <a:gd name="connsiteY39" fmla="*/ 2035727 h 3051799"/>
              <a:gd name="connsiteX40" fmla="*/ 95752 w 7386599"/>
              <a:gd name="connsiteY40" fmla="*/ 1341098 h 3051799"/>
              <a:gd name="connsiteX41" fmla="*/ 7938 w 7386599"/>
              <a:gd name="connsiteY41" fmla="*/ 699627 h 3051799"/>
              <a:gd name="connsiteX42" fmla="*/ 143379 w 7386599"/>
              <a:gd name="connsiteY42" fmla="*/ 374385 h 3051799"/>
              <a:gd name="connsiteX43" fmla="*/ 390211 w 7386599"/>
              <a:gd name="connsiteY43" fmla="*/ 117795 h 3051799"/>
              <a:gd name="connsiteX44" fmla="*/ 888055 w 7386599"/>
              <a:gd name="connsiteY44" fmla="*/ 223415 h 3051799"/>
              <a:gd name="connsiteX45" fmla="*/ 1455924 w 7386599"/>
              <a:gd name="connsiteY45" fmla="*/ 65814 h 3051799"/>
              <a:gd name="connsiteX46" fmla="*/ 1666099 w 7386599"/>
              <a:gd name="connsiteY46" fmla="*/ 34276 h 3051799"/>
              <a:gd name="connsiteX47" fmla="*/ 1940148 w 7386599"/>
              <a:gd name="connsiteY47" fmla="*/ 98957 h 3051799"/>
              <a:gd name="connsiteX48" fmla="*/ 2207936 w 7386599"/>
              <a:gd name="connsiteY48" fmla="*/ 215007 h 3051799"/>
              <a:gd name="connsiteX0" fmla="*/ 2207936 w 7386599"/>
              <a:gd name="connsiteY0" fmla="*/ 215007 h 3051799"/>
              <a:gd name="connsiteX1" fmla="*/ 2426221 w 7386599"/>
              <a:gd name="connsiteY1" fmla="*/ 327710 h 3051799"/>
              <a:gd name="connsiteX2" fmla="*/ 2488737 w 7386599"/>
              <a:gd name="connsiteY2" fmla="*/ 376512 h 3051799"/>
              <a:gd name="connsiteX3" fmla="*/ 2533187 w 7386599"/>
              <a:gd name="connsiteY3" fmla="*/ 567012 h 3051799"/>
              <a:gd name="connsiteX4" fmla="*/ 2501437 w 7386599"/>
              <a:gd name="connsiteY4" fmla="*/ 751162 h 3051799"/>
              <a:gd name="connsiteX5" fmla="*/ 2431587 w 7386599"/>
              <a:gd name="connsiteY5" fmla="*/ 859112 h 3051799"/>
              <a:gd name="connsiteX6" fmla="*/ 2336337 w 7386599"/>
              <a:gd name="connsiteY6" fmla="*/ 922612 h 3051799"/>
              <a:gd name="connsiteX7" fmla="*/ 2325967 w 7386599"/>
              <a:gd name="connsiteY7" fmla="*/ 1093853 h 3051799"/>
              <a:gd name="connsiteX8" fmla="*/ 2398923 w 7386599"/>
              <a:gd name="connsiteY8" fmla="*/ 1165861 h 3051799"/>
              <a:gd name="connsiteX9" fmla="*/ 2690747 w 7386599"/>
              <a:gd name="connsiteY9" fmla="*/ 1093853 h 3051799"/>
              <a:gd name="connsiteX10" fmla="*/ 2909615 w 7386599"/>
              <a:gd name="connsiteY10" fmla="*/ 1093853 h 3051799"/>
              <a:gd name="connsiteX11" fmla="*/ 3317203 w 7386599"/>
              <a:gd name="connsiteY11" fmla="*/ 1070249 h 3051799"/>
              <a:gd name="connsiteX12" fmla="*/ 3434748 w 7386599"/>
              <a:gd name="connsiteY12" fmla="*/ 1005484 h 3051799"/>
              <a:gd name="connsiteX13" fmla="*/ 3585490 w 7386599"/>
              <a:gd name="connsiteY13" fmla="*/ 998811 h 3051799"/>
              <a:gd name="connsiteX14" fmla="*/ 3842451 w 7386599"/>
              <a:gd name="connsiteY14" fmla="*/ 1088481 h 3051799"/>
              <a:gd name="connsiteX15" fmla="*/ 4037318 w 7386599"/>
              <a:gd name="connsiteY15" fmla="*/ 1026087 h 3051799"/>
              <a:gd name="connsiteX16" fmla="*/ 4196303 w 7386599"/>
              <a:gd name="connsiteY16" fmla="*/ 1051181 h 3051799"/>
              <a:gd name="connsiteX17" fmla="*/ 4384498 w 7386599"/>
              <a:gd name="connsiteY17" fmla="*/ 974058 h 3051799"/>
              <a:gd name="connsiteX18" fmla="*/ 4582044 w 7386599"/>
              <a:gd name="connsiteY18" fmla="*/ 931443 h 3051799"/>
              <a:gd name="connsiteX19" fmla="*/ 4806473 w 7386599"/>
              <a:gd name="connsiteY19" fmla="*/ 589796 h 3051799"/>
              <a:gd name="connsiteX20" fmla="*/ 5244209 w 7386599"/>
              <a:gd name="connsiteY20" fmla="*/ 445780 h 3051799"/>
              <a:gd name="connsiteX21" fmla="*/ 5664143 w 7386599"/>
              <a:gd name="connsiteY21" fmla="*/ 105158 h 3051799"/>
              <a:gd name="connsiteX22" fmla="*/ 6009972 w 7386599"/>
              <a:gd name="connsiteY22" fmla="*/ 112942 h 3051799"/>
              <a:gd name="connsiteX23" fmla="*/ 6501680 w 7386599"/>
              <a:gd name="connsiteY23" fmla="*/ 57579 h 3051799"/>
              <a:gd name="connsiteX24" fmla="*/ 6982632 w 7386599"/>
              <a:gd name="connsiteY24" fmla="*/ 177731 h 3051799"/>
              <a:gd name="connsiteX25" fmla="*/ 6543600 w 7386599"/>
              <a:gd name="connsiteY25" fmla="*/ 1123967 h 3051799"/>
              <a:gd name="connsiteX26" fmla="*/ 6975127 w 7386599"/>
              <a:gd name="connsiteY26" fmla="*/ 1099385 h 3051799"/>
              <a:gd name="connsiteX27" fmla="*/ 7286980 w 7386599"/>
              <a:gd name="connsiteY27" fmla="*/ 1309877 h 3051799"/>
              <a:gd name="connsiteX28" fmla="*/ 6377412 w 7386599"/>
              <a:gd name="connsiteY28" fmla="*/ 1841315 h 3051799"/>
              <a:gd name="connsiteX29" fmla="*/ 5709413 w 7386599"/>
              <a:gd name="connsiteY29" fmla="*/ 2478832 h 3051799"/>
              <a:gd name="connsiteX30" fmla="*/ 5309300 w 7386599"/>
              <a:gd name="connsiteY30" fmla="*/ 2691148 h 3051799"/>
              <a:gd name="connsiteX31" fmla="*/ 4871158 w 7386599"/>
              <a:gd name="connsiteY31" fmla="*/ 2815990 h 3051799"/>
              <a:gd name="connsiteX32" fmla="*/ 4565187 w 7386599"/>
              <a:gd name="connsiteY32" fmla="*/ 3018112 h 3051799"/>
              <a:gd name="connsiteX33" fmla="*/ 4171487 w 7386599"/>
              <a:gd name="connsiteY33" fmla="*/ 3018112 h 3051799"/>
              <a:gd name="connsiteX34" fmla="*/ 3415837 w 7386599"/>
              <a:gd name="connsiteY34" fmla="*/ 3024462 h 3051799"/>
              <a:gd name="connsiteX35" fmla="*/ 2939587 w 7386599"/>
              <a:gd name="connsiteY35" fmla="*/ 2922862 h 3051799"/>
              <a:gd name="connsiteX36" fmla="*/ 2249535 w 7386599"/>
              <a:gd name="connsiteY36" fmla="*/ 2950436 h 3051799"/>
              <a:gd name="connsiteX37" fmla="*/ 1103436 w 7386599"/>
              <a:gd name="connsiteY37" fmla="*/ 2607064 h 3051799"/>
              <a:gd name="connsiteX38" fmla="*/ 686876 w 7386599"/>
              <a:gd name="connsiteY38" fmla="*/ 2340517 h 3051799"/>
              <a:gd name="connsiteX39" fmla="*/ 423569 w 7386599"/>
              <a:gd name="connsiteY39" fmla="*/ 2035727 h 3051799"/>
              <a:gd name="connsiteX40" fmla="*/ 95752 w 7386599"/>
              <a:gd name="connsiteY40" fmla="*/ 1341098 h 3051799"/>
              <a:gd name="connsiteX41" fmla="*/ 7938 w 7386599"/>
              <a:gd name="connsiteY41" fmla="*/ 699627 h 3051799"/>
              <a:gd name="connsiteX42" fmla="*/ 143379 w 7386599"/>
              <a:gd name="connsiteY42" fmla="*/ 374385 h 3051799"/>
              <a:gd name="connsiteX43" fmla="*/ 390211 w 7386599"/>
              <a:gd name="connsiteY43" fmla="*/ 117795 h 3051799"/>
              <a:gd name="connsiteX44" fmla="*/ 888055 w 7386599"/>
              <a:gd name="connsiteY44" fmla="*/ 223415 h 3051799"/>
              <a:gd name="connsiteX45" fmla="*/ 1455924 w 7386599"/>
              <a:gd name="connsiteY45" fmla="*/ 65814 h 3051799"/>
              <a:gd name="connsiteX46" fmla="*/ 1666099 w 7386599"/>
              <a:gd name="connsiteY46" fmla="*/ 34276 h 3051799"/>
              <a:gd name="connsiteX47" fmla="*/ 1940148 w 7386599"/>
              <a:gd name="connsiteY47" fmla="*/ 98957 h 3051799"/>
              <a:gd name="connsiteX48" fmla="*/ 2207936 w 7386599"/>
              <a:gd name="connsiteY48" fmla="*/ 215007 h 3051799"/>
              <a:gd name="connsiteX0" fmla="*/ 2207936 w 7386599"/>
              <a:gd name="connsiteY0" fmla="*/ 224050 h 3060842"/>
              <a:gd name="connsiteX1" fmla="*/ 2426221 w 7386599"/>
              <a:gd name="connsiteY1" fmla="*/ 336753 h 3060842"/>
              <a:gd name="connsiteX2" fmla="*/ 2488737 w 7386599"/>
              <a:gd name="connsiteY2" fmla="*/ 385555 h 3060842"/>
              <a:gd name="connsiteX3" fmla="*/ 2533187 w 7386599"/>
              <a:gd name="connsiteY3" fmla="*/ 576055 h 3060842"/>
              <a:gd name="connsiteX4" fmla="*/ 2501437 w 7386599"/>
              <a:gd name="connsiteY4" fmla="*/ 760205 h 3060842"/>
              <a:gd name="connsiteX5" fmla="*/ 2431587 w 7386599"/>
              <a:gd name="connsiteY5" fmla="*/ 868155 h 3060842"/>
              <a:gd name="connsiteX6" fmla="*/ 2336337 w 7386599"/>
              <a:gd name="connsiteY6" fmla="*/ 931655 h 3060842"/>
              <a:gd name="connsiteX7" fmla="*/ 2325967 w 7386599"/>
              <a:gd name="connsiteY7" fmla="*/ 1102896 h 3060842"/>
              <a:gd name="connsiteX8" fmla="*/ 2398923 w 7386599"/>
              <a:gd name="connsiteY8" fmla="*/ 1174904 h 3060842"/>
              <a:gd name="connsiteX9" fmla="*/ 2690747 w 7386599"/>
              <a:gd name="connsiteY9" fmla="*/ 1102896 h 3060842"/>
              <a:gd name="connsiteX10" fmla="*/ 2909615 w 7386599"/>
              <a:gd name="connsiteY10" fmla="*/ 1102896 h 3060842"/>
              <a:gd name="connsiteX11" fmla="*/ 3317203 w 7386599"/>
              <a:gd name="connsiteY11" fmla="*/ 1079292 h 3060842"/>
              <a:gd name="connsiteX12" fmla="*/ 3434748 w 7386599"/>
              <a:gd name="connsiteY12" fmla="*/ 1014527 h 3060842"/>
              <a:gd name="connsiteX13" fmla="*/ 3585490 w 7386599"/>
              <a:gd name="connsiteY13" fmla="*/ 1007854 h 3060842"/>
              <a:gd name="connsiteX14" fmla="*/ 3842451 w 7386599"/>
              <a:gd name="connsiteY14" fmla="*/ 1097524 h 3060842"/>
              <a:gd name="connsiteX15" fmla="*/ 4037318 w 7386599"/>
              <a:gd name="connsiteY15" fmla="*/ 1035130 h 3060842"/>
              <a:gd name="connsiteX16" fmla="*/ 4196303 w 7386599"/>
              <a:gd name="connsiteY16" fmla="*/ 1060224 h 3060842"/>
              <a:gd name="connsiteX17" fmla="*/ 4384498 w 7386599"/>
              <a:gd name="connsiteY17" fmla="*/ 983101 h 3060842"/>
              <a:gd name="connsiteX18" fmla="*/ 4582044 w 7386599"/>
              <a:gd name="connsiteY18" fmla="*/ 940486 h 3060842"/>
              <a:gd name="connsiteX19" fmla="*/ 4806473 w 7386599"/>
              <a:gd name="connsiteY19" fmla="*/ 598839 h 3060842"/>
              <a:gd name="connsiteX20" fmla="*/ 5244209 w 7386599"/>
              <a:gd name="connsiteY20" fmla="*/ 454823 h 3060842"/>
              <a:gd name="connsiteX21" fmla="*/ 5664143 w 7386599"/>
              <a:gd name="connsiteY21" fmla="*/ 114201 h 3060842"/>
              <a:gd name="connsiteX22" fmla="*/ 6009972 w 7386599"/>
              <a:gd name="connsiteY22" fmla="*/ 121985 h 3060842"/>
              <a:gd name="connsiteX23" fmla="*/ 6494234 w 7386599"/>
              <a:gd name="connsiteY23" fmla="*/ 12366 h 3060842"/>
              <a:gd name="connsiteX24" fmla="*/ 6982632 w 7386599"/>
              <a:gd name="connsiteY24" fmla="*/ 186774 h 3060842"/>
              <a:gd name="connsiteX25" fmla="*/ 6543600 w 7386599"/>
              <a:gd name="connsiteY25" fmla="*/ 1133010 h 3060842"/>
              <a:gd name="connsiteX26" fmla="*/ 6975127 w 7386599"/>
              <a:gd name="connsiteY26" fmla="*/ 1108428 h 3060842"/>
              <a:gd name="connsiteX27" fmla="*/ 7286980 w 7386599"/>
              <a:gd name="connsiteY27" fmla="*/ 1318920 h 3060842"/>
              <a:gd name="connsiteX28" fmla="*/ 6377412 w 7386599"/>
              <a:gd name="connsiteY28" fmla="*/ 1850358 h 3060842"/>
              <a:gd name="connsiteX29" fmla="*/ 5709413 w 7386599"/>
              <a:gd name="connsiteY29" fmla="*/ 2487875 h 3060842"/>
              <a:gd name="connsiteX30" fmla="*/ 5309300 w 7386599"/>
              <a:gd name="connsiteY30" fmla="*/ 2700191 h 3060842"/>
              <a:gd name="connsiteX31" fmla="*/ 4871158 w 7386599"/>
              <a:gd name="connsiteY31" fmla="*/ 2825033 h 3060842"/>
              <a:gd name="connsiteX32" fmla="*/ 4565187 w 7386599"/>
              <a:gd name="connsiteY32" fmla="*/ 3027155 h 3060842"/>
              <a:gd name="connsiteX33" fmla="*/ 4171487 w 7386599"/>
              <a:gd name="connsiteY33" fmla="*/ 3027155 h 3060842"/>
              <a:gd name="connsiteX34" fmla="*/ 3415837 w 7386599"/>
              <a:gd name="connsiteY34" fmla="*/ 3033505 h 3060842"/>
              <a:gd name="connsiteX35" fmla="*/ 2939587 w 7386599"/>
              <a:gd name="connsiteY35" fmla="*/ 2931905 h 3060842"/>
              <a:gd name="connsiteX36" fmla="*/ 2249535 w 7386599"/>
              <a:gd name="connsiteY36" fmla="*/ 2959479 h 3060842"/>
              <a:gd name="connsiteX37" fmla="*/ 1103436 w 7386599"/>
              <a:gd name="connsiteY37" fmla="*/ 2616107 h 3060842"/>
              <a:gd name="connsiteX38" fmla="*/ 686876 w 7386599"/>
              <a:gd name="connsiteY38" fmla="*/ 2349560 h 3060842"/>
              <a:gd name="connsiteX39" fmla="*/ 423569 w 7386599"/>
              <a:gd name="connsiteY39" fmla="*/ 2044770 h 3060842"/>
              <a:gd name="connsiteX40" fmla="*/ 95752 w 7386599"/>
              <a:gd name="connsiteY40" fmla="*/ 1350141 h 3060842"/>
              <a:gd name="connsiteX41" fmla="*/ 7938 w 7386599"/>
              <a:gd name="connsiteY41" fmla="*/ 708670 h 3060842"/>
              <a:gd name="connsiteX42" fmla="*/ 143379 w 7386599"/>
              <a:gd name="connsiteY42" fmla="*/ 383428 h 3060842"/>
              <a:gd name="connsiteX43" fmla="*/ 390211 w 7386599"/>
              <a:gd name="connsiteY43" fmla="*/ 126838 h 3060842"/>
              <a:gd name="connsiteX44" fmla="*/ 888055 w 7386599"/>
              <a:gd name="connsiteY44" fmla="*/ 232458 h 3060842"/>
              <a:gd name="connsiteX45" fmla="*/ 1455924 w 7386599"/>
              <a:gd name="connsiteY45" fmla="*/ 74857 h 3060842"/>
              <a:gd name="connsiteX46" fmla="*/ 1666099 w 7386599"/>
              <a:gd name="connsiteY46" fmla="*/ 43319 h 3060842"/>
              <a:gd name="connsiteX47" fmla="*/ 1940148 w 7386599"/>
              <a:gd name="connsiteY47" fmla="*/ 108000 h 3060842"/>
              <a:gd name="connsiteX48" fmla="*/ 2207936 w 7386599"/>
              <a:gd name="connsiteY48" fmla="*/ 224050 h 3060842"/>
              <a:gd name="connsiteX0" fmla="*/ 2207936 w 7386599"/>
              <a:gd name="connsiteY0" fmla="*/ 211684 h 3048476"/>
              <a:gd name="connsiteX1" fmla="*/ 2426221 w 7386599"/>
              <a:gd name="connsiteY1" fmla="*/ 324387 h 3048476"/>
              <a:gd name="connsiteX2" fmla="*/ 2488737 w 7386599"/>
              <a:gd name="connsiteY2" fmla="*/ 373189 h 3048476"/>
              <a:gd name="connsiteX3" fmla="*/ 2533187 w 7386599"/>
              <a:gd name="connsiteY3" fmla="*/ 563689 h 3048476"/>
              <a:gd name="connsiteX4" fmla="*/ 2501437 w 7386599"/>
              <a:gd name="connsiteY4" fmla="*/ 747839 h 3048476"/>
              <a:gd name="connsiteX5" fmla="*/ 2431587 w 7386599"/>
              <a:gd name="connsiteY5" fmla="*/ 855789 h 3048476"/>
              <a:gd name="connsiteX6" fmla="*/ 2336337 w 7386599"/>
              <a:gd name="connsiteY6" fmla="*/ 919289 h 3048476"/>
              <a:gd name="connsiteX7" fmla="*/ 2325967 w 7386599"/>
              <a:gd name="connsiteY7" fmla="*/ 1090530 h 3048476"/>
              <a:gd name="connsiteX8" fmla="*/ 2398923 w 7386599"/>
              <a:gd name="connsiteY8" fmla="*/ 1162538 h 3048476"/>
              <a:gd name="connsiteX9" fmla="*/ 2690747 w 7386599"/>
              <a:gd name="connsiteY9" fmla="*/ 1090530 h 3048476"/>
              <a:gd name="connsiteX10" fmla="*/ 2909615 w 7386599"/>
              <a:gd name="connsiteY10" fmla="*/ 1090530 h 3048476"/>
              <a:gd name="connsiteX11" fmla="*/ 3317203 w 7386599"/>
              <a:gd name="connsiteY11" fmla="*/ 1066926 h 3048476"/>
              <a:gd name="connsiteX12" fmla="*/ 3434748 w 7386599"/>
              <a:gd name="connsiteY12" fmla="*/ 1002161 h 3048476"/>
              <a:gd name="connsiteX13" fmla="*/ 3585490 w 7386599"/>
              <a:gd name="connsiteY13" fmla="*/ 995488 h 3048476"/>
              <a:gd name="connsiteX14" fmla="*/ 3842451 w 7386599"/>
              <a:gd name="connsiteY14" fmla="*/ 1085158 h 3048476"/>
              <a:gd name="connsiteX15" fmla="*/ 4037318 w 7386599"/>
              <a:gd name="connsiteY15" fmla="*/ 1022764 h 3048476"/>
              <a:gd name="connsiteX16" fmla="*/ 4196303 w 7386599"/>
              <a:gd name="connsiteY16" fmla="*/ 1047858 h 3048476"/>
              <a:gd name="connsiteX17" fmla="*/ 4384498 w 7386599"/>
              <a:gd name="connsiteY17" fmla="*/ 970735 h 3048476"/>
              <a:gd name="connsiteX18" fmla="*/ 4582044 w 7386599"/>
              <a:gd name="connsiteY18" fmla="*/ 928120 h 3048476"/>
              <a:gd name="connsiteX19" fmla="*/ 4806473 w 7386599"/>
              <a:gd name="connsiteY19" fmla="*/ 586473 h 3048476"/>
              <a:gd name="connsiteX20" fmla="*/ 5244209 w 7386599"/>
              <a:gd name="connsiteY20" fmla="*/ 442457 h 3048476"/>
              <a:gd name="connsiteX21" fmla="*/ 5664143 w 7386599"/>
              <a:gd name="connsiteY21" fmla="*/ 101835 h 3048476"/>
              <a:gd name="connsiteX22" fmla="*/ 6009972 w 7386599"/>
              <a:gd name="connsiteY22" fmla="*/ 109619 h 3048476"/>
              <a:gd name="connsiteX23" fmla="*/ 6494234 w 7386599"/>
              <a:gd name="connsiteY23" fmla="*/ 0 h 3048476"/>
              <a:gd name="connsiteX24" fmla="*/ 6918805 w 7386599"/>
              <a:gd name="connsiteY24" fmla="*/ 215198 h 3048476"/>
              <a:gd name="connsiteX25" fmla="*/ 6543600 w 7386599"/>
              <a:gd name="connsiteY25" fmla="*/ 1120644 h 3048476"/>
              <a:gd name="connsiteX26" fmla="*/ 6975127 w 7386599"/>
              <a:gd name="connsiteY26" fmla="*/ 1096062 h 3048476"/>
              <a:gd name="connsiteX27" fmla="*/ 7286980 w 7386599"/>
              <a:gd name="connsiteY27" fmla="*/ 1306554 h 3048476"/>
              <a:gd name="connsiteX28" fmla="*/ 6377412 w 7386599"/>
              <a:gd name="connsiteY28" fmla="*/ 1837992 h 3048476"/>
              <a:gd name="connsiteX29" fmla="*/ 5709413 w 7386599"/>
              <a:gd name="connsiteY29" fmla="*/ 2475509 h 3048476"/>
              <a:gd name="connsiteX30" fmla="*/ 5309300 w 7386599"/>
              <a:gd name="connsiteY30" fmla="*/ 2687825 h 3048476"/>
              <a:gd name="connsiteX31" fmla="*/ 4871158 w 7386599"/>
              <a:gd name="connsiteY31" fmla="*/ 2812667 h 3048476"/>
              <a:gd name="connsiteX32" fmla="*/ 4565187 w 7386599"/>
              <a:gd name="connsiteY32" fmla="*/ 3014789 h 3048476"/>
              <a:gd name="connsiteX33" fmla="*/ 4171487 w 7386599"/>
              <a:gd name="connsiteY33" fmla="*/ 3014789 h 3048476"/>
              <a:gd name="connsiteX34" fmla="*/ 3415837 w 7386599"/>
              <a:gd name="connsiteY34" fmla="*/ 3021139 h 3048476"/>
              <a:gd name="connsiteX35" fmla="*/ 2939587 w 7386599"/>
              <a:gd name="connsiteY35" fmla="*/ 2919539 h 3048476"/>
              <a:gd name="connsiteX36" fmla="*/ 2249535 w 7386599"/>
              <a:gd name="connsiteY36" fmla="*/ 2947113 h 3048476"/>
              <a:gd name="connsiteX37" fmla="*/ 1103436 w 7386599"/>
              <a:gd name="connsiteY37" fmla="*/ 2603741 h 3048476"/>
              <a:gd name="connsiteX38" fmla="*/ 686876 w 7386599"/>
              <a:gd name="connsiteY38" fmla="*/ 2337194 h 3048476"/>
              <a:gd name="connsiteX39" fmla="*/ 423569 w 7386599"/>
              <a:gd name="connsiteY39" fmla="*/ 2032404 h 3048476"/>
              <a:gd name="connsiteX40" fmla="*/ 95752 w 7386599"/>
              <a:gd name="connsiteY40" fmla="*/ 1337775 h 3048476"/>
              <a:gd name="connsiteX41" fmla="*/ 7938 w 7386599"/>
              <a:gd name="connsiteY41" fmla="*/ 696304 h 3048476"/>
              <a:gd name="connsiteX42" fmla="*/ 143379 w 7386599"/>
              <a:gd name="connsiteY42" fmla="*/ 371062 h 3048476"/>
              <a:gd name="connsiteX43" fmla="*/ 390211 w 7386599"/>
              <a:gd name="connsiteY43" fmla="*/ 114472 h 3048476"/>
              <a:gd name="connsiteX44" fmla="*/ 888055 w 7386599"/>
              <a:gd name="connsiteY44" fmla="*/ 220092 h 3048476"/>
              <a:gd name="connsiteX45" fmla="*/ 1455924 w 7386599"/>
              <a:gd name="connsiteY45" fmla="*/ 62491 h 3048476"/>
              <a:gd name="connsiteX46" fmla="*/ 1666099 w 7386599"/>
              <a:gd name="connsiteY46" fmla="*/ 30953 h 3048476"/>
              <a:gd name="connsiteX47" fmla="*/ 1940148 w 7386599"/>
              <a:gd name="connsiteY47" fmla="*/ 95634 h 3048476"/>
              <a:gd name="connsiteX48" fmla="*/ 2207936 w 7386599"/>
              <a:gd name="connsiteY48" fmla="*/ 211684 h 3048476"/>
              <a:gd name="connsiteX0" fmla="*/ 2207936 w 7386599"/>
              <a:gd name="connsiteY0" fmla="*/ 211684 h 3048476"/>
              <a:gd name="connsiteX1" fmla="*/ 2426221 w 7386599"/>
              <a:gd name="connsiteY1" fmla="*/ 324387 h 3048476"/>
              <a:gd name="connsiteX2" fmla="*/ 2488737 w 7386599"/>
              <a:gd name="connsiteY2" fmla="*/ 373189 h 3048476"/>
              <a:gd name="connsiteX3" fmla="*/ 2533187 w 7386599"/>
              <a:gd name="connsiteY3" fmla="*/ 563689 h 3048476"/>
              <a:gd name="connsiteX4" fmla="*/ 2501437 w 7386599"/>
              <a:gd name="connsiteY4" fmla="*/ 747839 h 3048476"/>
              <a:gd name="connsiteX5" fmla="*/ 2431587 w 7386599"/>
              <a:gd name="connsiteY5" fmla="*/ 855789 h 3048476"/>
              <a:gd name="connsiteX6" fmla="*/ 2336337 w 7386599"/>
              <a:gd name="connsiteY6" fmla="*/ 919289 h 3048476"/>
              <a:gd name="connsiteX7" fmla="*/ 2325967 w 7386599"/>
              <a:gd name="connsiteY7" fmla="*/ 1090530 h 3048476"/>
              <a:gd name="connsiteX8" fmla="*/ 2398923 w 7386599"/>
              <a:gd name="connsiteY8" fmla="*/ 1162538 h 3048476"/>
              <a:gd name="connsiteX9" fmla="*/ 2690747 w 7386599"/>
              <a:gd name="connsiteY9" fmla="*/ 1090530 h 3048476"/>
              <a:gd name="connsiteX10" fmla="*/ 2909615 w 7386599"/>
              <a:gd name="connsiteY10" fmla="*/ 1090530 h 3048476"/>
              <a:gd name="connsiteX11" fmla="*/ 3317203 w 7386599"/>
              <a:gd name="connsiteY11" fmla="*/ 1066926 h 3048476"/>
              <a:gd name="connsiteX12" fmla="*/ 3434748 w 7386599"/>
              <a:gd name="connsiteY12" fmla="*/ 1002161 h 3048476"/>
              <a:gd name="connsiteX13" fmla="*/ 3585490 w 7386599"/>
              <a:gd name="connsiteY13" fmla="*/ 995488 h 3048476"/>
              <a:gd name="connsiteX14" fmla="*/ 3842451 w 7386599"/>
              <a:gd name="connsiteY14" fmla="*/ 1085158 h 3048476"/>
              <a:gd name="connsiteX15" fmla="*/ 4037318 w 7386599"/>
              <a:gd name="connsiteY15" fmla="*/ 1022764 h 3048476"/>
              <a:gd name="connsiteX16" fmla="*/ 4196303 w 7386599"/>
              <a:gd name="connsiteY16" fmla="*/ 1047858 h 3048476"/>
              <a:gd name="connsiteX17" fmla="*/ 4384498 w 7386599"/>
              <a:gd name="connsiteY17" fmla="*/ 970735 h 3048476"/>
              <a:gd name="connsiteX18" fmla="*/ 4582044 w 7386599"/>
              <a:gd name="connsiteY18" fmla="*/ 928120 h 3048476"/>
              <a:gd name="connsiteX19" fmla="*/ 4806473 w 7386599"/>
              <a:gd name="connsiteY19" fmla="*/ 586473 h 3048476"/>
              <a:gd name="connsiteX20" fmla="*/ 5244209 w 7386599"/>
              <a:gd name="connsiteY20" fmla="*/ 442457 h 3048476"/>
              <a:gd name="connsiteX21" fmla="*/ 5664143 w 7386599"/>
              <a:gd name="connsiteY21" fmla="*/ 101835 h 3048476"/>
              <a:gd name="connsiteX22" fmla="*/ 6009972 w 7386599"/>
              <a:gd name="connsiteY22" fmla="*/ 109619 h 3048476"/>
              <a:gd name="connsiteX23" fmla="*/ 6494234 w 7386599"/>
              <a:gd name="connsiteY23" fmla="*/ 0 h 3048476"/>
              <a:gd name="connsiteX24" fmla="*/ 6918805 w 7386599"/>
              <a:gd name="connsiteY24" fmla="*/ 215198 h 3048476"/>
              <a:gd name="connsiteX25" fmla="*/ 6975127 w 7386599"/>
              <a:gd name="connsiteY25" fmla="*/ 1096062 h 3048476"/>
              <a:gd name="connsiteX26" fmla="*/ 7286980 w 7386599"/>
              <a:gd name="connsiteY26" fmla="*/ 1306554 h 3048476"/>
              <a:gd name="connsiteX27" fmla="*/ 6377412 w 7386599"/>
              <a:gd name="connsiteY27" fmla="*/ 1837992 h 3048476"/>
              <a:gd name="connsiteX28" fmla="*/ 5709413 w 7386599"/>
              <a:gd name="connsiteY28" fmla="*/ 2475509 h 3048476"/>
              <a:gd name="connsiteX29" fmla="*/ 5309300 w 7386599"/>
              <a:gd name="connsiteY29" fmla="*/ 2687825 h 3048476"/>
              <a:gd name="connsiteX30" fmla="*/ 4871158 w 7386599"/>
              <a:gd name="connsiteY30" fmla="*/ 2812667 h 3048476"/>
              <a:gd name="connsiteX31" fmla="*/ 4565187 w 7386599"/>
              <a:gd name="connsiteY31" fmla="*/ 3014789 h 3048476"/>
              <a:gd name="connsiteX32" fmla="*/ 4171487 w 7386599"/>
              <a:gd name="connsiteY32" fmla="*/ 3014789 h 3048476"/>
              <a:gd name="connsiteX33" fmla="*/ 3415837 w 7386599"/>
              <a:gd name="connsiteY33" fmla="*/ 3021139 h 3048476"/>
              <a:gd name="connsiteX34" fmla="*/ 2939587 w 7386599"/>
              <a:gd name="connsiteY34" fmla="*/ 2919539 h 3048476"/>
              <a:gd name="connsiteX35" fmla="*/ 2249535 w 7386599"/>
              <a:gd name="connsiteY35" fmla="*/ 2947113 h 3048476"/>
              <a:gd name="connsiteX36" fmla="*/ 1103436 w 7386599"/>
              <a:gd name="connsiteY36" fmla="*/ 2603741 h 3048476"/>
              <a:gd name="connsiteX37" fmla="*/ 686876 w 7386599"/>
              <a:gd name="connsiteY37" fmla="*/ 2337194 h 3048476"/>
              <a:gd name="connsiteX38" fmla="*/ 423569 w 7386599"/>
              <a:gd name="connsiteY38" fmla="*/ 2032404 h 3048476"/>
              <a:gd name="connsiteX39" fmla="*/ 95752 w 7386599"/>
              <a:gd name="connsiteY39" fmla="*/ 1337775 h 3048476"/>
              <a:gd name="connsiteX40" fmla="*/ 7938 w 7386599"/>
              <a:gd name="connsiteY40" fmla="*/ 696304 h 3048476"/>
              <a:gd name="connsiteX41" fmla="*/ 143379 w 7386599"/>
              <a:gd name="connsiteY41" fmla="*/ 371062 h 3048476"/>
              <a:gd name="connsiteX42" fmla="*/ 390211 w 7386599"/>
              <a:gd name="connsiteY42" fmla="*/ 114472 h 3048476"/>
              <a:gd name="connsiteX43" fmla="*/ 888055 w 7386599"/>
              <a:gd name="connsiteY43" fmla="*/ 220092 h 3048476"/>
              <a:gd name="connsiteX44" fmla="*/ 1455924 w 7386599"/>
              <a:gd name="connsiteY44" fmla="*/ 62491 h 3048476"/>
              <a:gd name="connsiteX45" fmla="*/ 1666099 w 7386599"/>
              <a:gd name="connsiteY45" fmla="*/ 30953 h 3048476"/>
              <a:gd name="connsiteX46" fmla="*/ 1940148 w 7386599"/>
              <a:gd name="connsiteY46" fmla="*/ 95634 h 3048476"/>
              <a:gd name="connsiteX47" fmla="*/ 2207936 w 7386599"/>
              <a:gd name="connsiteY47" fmla="*/ 211684 h 3048476"/>
              <a:gd name="connsiteX0" fmla="*/ 2207936 w 7329141"/>
              <a:gd name="connsiteY0" fmla="*/ 211684 h 3048476"/>
              <a:gd name="connsiteX1" fmla="*/ 2426221 w 7329141"/>
              <a:gd name="connsiteY1" fmla="*/ 324387 h 3048476"/>
              <a:gd name="connsiteX2" fmla="*/ 2488737 w 7329141"/>
              <a:gd name="connsiteY2" fmla="*/ 373189 h 3048476"/>
              <a:gd name="connsiteX3" fmla="*/ 2533187 w 7329141"/>
              <a:gd name="connsiteY3" fmla="*/ 563689 h 3048476"/>
              <a:gd name="connsiteX4" fmla="*/ 2501437 w 7329141"/>
              <a:gd name="connsiteY4" fmla="*/ 747839 h 3048476"/>
              <a:gd name="connsiteX5" fmla="*/ 2431587 w 7329141"/>
              <a:gd name="connsiteY5" fmla="*/ 855789 h 3048476"/>
              <a:gd name="connsiteX6" fmla="*/ 2336337 w 7329141"/>
              <a:gd name="connsiteY6" fmla="*/ 919289 h 3048476"/>
              <a:gd name="connsiteX7" fmla="*/ 2325967 w 7329141"/>
              <a:gd name="connsiteY7" fmla="*/ 1090530 h 3048476"/>
              <a:gd name="connsiteX8" fmla="*/ 2398923 w 7329141"/>
              <a:gd name="connsiteY8" fmla="*/ 1162538 h 3048476"/>
              <a:gd name="connsiteX9" fmla="*/ 2690747 w 7329141"/>
              <a:gd name="connsiteY9" fmla="*/ 1090530 h 3048476"/>
              <a:gd name="connsiteX10" fmla="*/ 2909615 w 7329141"/>
              <a:gd name="connsiteY10" fmla="*/ 1090530 h 3048476"/>
              <a:gd name="connsiteX11" fmla="*/ 3317203 w 7329141"/>
              <a:gd name="connsiteY11" fmla="*/ 1066926 h 3048476"/>
              <a:gd name="connsiteX12" fmla="*/ 3434748 w 7329141"/>
              <a:gd name="connsiteY12" fmla="*/ 1002161 h 3048476"/>
              <a:gd name="connsiteX13" fmla="*/ 3585490 w 7329141"/>
              <a:gd name="connsiteY13" fmla="*/ 995488 h 3048476"/>
              <a:gd name="connsiteX14" fmla="*/ 3842451 w 7329141"/>
              <a:gd name="connsiteY14" fmla="*/ 1085158 h 3048476"/>
              <a:gd name="connsiteX15" fmla="*/ 4037318 w 7329141"/>
              <a:gd name="connsiteY15" fmla="*/ 1022764 h 3048476"/>
              <a:gd name="connsiteX16" fmla="*/ 4196303 w 7329141"/>
              <a:gd name="connsiteY16" fmla="*/ 1047858 h 3048476"/>
              <a:gd name="connsiteX17" fmla="*/ 4384498 w 7329141"/>
              <a:gd name="connsiteY17" fmla="*/ 970735 h 3048476"/>
              <a:gd name="connsiteX18" fmla="*/ 4582044 w 7329141"/>
              <a:gd name="connsiteY18" fmla="*/ 928120 h 3048476"/>
              <a:gd name="connsiteX19" fmla="*/ 4806473 w 7329141"/>
              <a:gd name="connsiteY19" fmla="*/ 586473 h 3048476"/>
              <a:gd name="connsiteX20" fmla="*/ 5244209 w 7329141"/>
              <a:gd name="connsiteY20" fmla="*/ 442457 h 3048476"/>
              <a:gd name="connsiteX21" fmla="*/ 5664143 w 7329141"/>
              <a:gd name="connsiteY21" fmla="*/ 101835 h 3048476"/>
              <a:gd name="connsiteX22" fmla="*/ 6009972 w 7329141"/>
              <a:gd name="connsiteY22" fmla="*/ 109619 h 3048476"/>
              <a:gd name="connsiteX23" fmla="*/ 6494234 w 7329141"/>
              <a:gd name="connsiteY23" fmla="*/ 0 h 3048476"/>
              <a:gd name="connsiteX24" fmla="*/ 6918805 w 7329141"/>
              <a:gd name="connsiteY24" fmla="*/ 215198 h 3048476"/>
              <a:gd name="connsiteX25" fmla="*/ 6630375 w 7329141"/>
              <a:gd name="connsiteY25" fmla="*/ 1162537 h 3048476"/>
              <a:gd name="connsiteX26" fmla="*/ 7286980 w 7329141"/>
              <a:gd name="connsiteY26" fmla="*/ 1306554 h 3048476"/>
              <a:gd name="connsiteX27" fmla="*/ 6377412 w 7329141"/>
              <a:gd name="connsiteY27" fmla="*/ 1837992 h 3048476"/>
              <a:gd name="connsiteX28" fmla="*/ 5709413 w 7329141"/>
              <a:gd name="connsiteY28" fmla="*/ 2475509 h 3048476"/>
              <a:gd name="connsiteX29" fmla="*/ 5309300 w 7329141"/>
              <a:gd name="connsiteY29" fmla="*/ 2687825 h 3048476"/>
              <a:gd name="connsiteX30" fmla="*/ 4871158 w 7329141"/>
              <a:gd name="connsiteY30" fmla="*/ 2812667 h 3048476"/>
              <a:gd name="connsiteX31" fmla="*/ 4565187 w 7329141"/>
              <a:gd name="connsiteY31" fmla="*/ 3014789 h 3048476"/>
              <a:gd name="connsiteX32" fmla="*/ 4171487 w 7329141"/>
              <a:gd name="connsiteY32" fmla="*/ 3014789 h 3048476"/>
              <a:gd name="connsiteX33" fmla="*/ 3415837 w 7329141"/>
              <a:gd name="connsiteY33" fmla="*/ 3021139 h 3048476"/>
              <a:gd name="connsiteX34" fmla="*/ 2939587 w 7329141"/>
              <a:gd name="connsiteY34" fmla="*/ 2919539 h 3048476"/>
              <a:gd name="connsiteX35" fmla="*/ 2249535 w 7329141"/>
              <a:gd name="connsiteY35" fmla="*/ 2947113 h 3048476"/>
              <a:gd name="connsiteX36" fmla="*/ 1103436 w 7329141"/>
              <a:gd name="connsiteY36" fmla="*/ 2603741 h 3048476"/>
              <a:gd name="connsiteX37" fmla="*/ 686876 w 7329141"/>
              <a:gd name="connsiteY37" fmla="*/ 2337194 h 3048476"/>
              <a:gd name="connsiteX38" fmla="*/ 423569 w 7329141"/>
              <a:gd name="connsiteY38" fmla="*/ 2032404 h 3048476"/>
              <a:gd name="connsiteX39" fmla="*/ 95752 w 7329141"/>
              <a:gd name="connsiteY39" fmla="*/ 1337775 h 3048476"/>
              <a:gd name="connsiteX40" fmla="*/ 7938 w 7329141"/>
              <a:gd name="connsiteY40" fmla="*/ 696304 h 3048476"/>
              <a:gd name="connsiteX41" fmla="*/ 143379 w 7329141"/>
              <a:gd name="connsiteY41" fmla="*/ 371062 h 3048476"/>
              <a:gd name="connsiteX42" fmla="*/ 390211 w 7329141"/>
              <a:gd name="connsiteY42" fmla="*/ 114472 h 3048476"/>
              <a:gd name="connsiteX43" fmla="*/ 888055 w 7329141"/>
              <a:gd name="connsiteY43" fmla="*/ 220092 h 3048476"/>
              <a:gd name="connsiteX44" fmla="*/ 1455924 w 7329141"/>
              <a:gd name="connsiteY44" fmla="*/ 62491 h 3048476"/>
              <a:gd name="connsiteX45" fmla="*/ 1666099 w 7329141"/>
              <a:gd name="connsiteY45" fmla="*/ 30953 h 3048476"/>
              <a:gd name="connsiteX46" fmla="*/ 1940148 w 7329141"/>
              <a:gd name="connsiteY46" fmla="*/ 95634 h 3048476"/>
              <a:gd name="connsiteX47" fmla="*/ 2207936 w 7329141"/>
              <a:gd name="connsiteY47" fmla="*/ 211684 h 3048476"/>
              <a:gd name="connsiteX0" fmla="*/ 2207936 w 7402097"/>
              <a:gd name="connsiteY0" fmla="*/ 211684 h 3048476"/>
              <a:gd name="connsiteX1" fmla="*/ 2426221 w 7402097"/>
              <a:gd name="connsiteY1" fmla="*/ 324387 h 3048476"/>
              <a:gd name="connsiteX2" fmla="*/ 2488737 w 7402097"/>
              <a:gd name="connsiteY2" fmla="*/ 373189 h 3048476"/>
              <a:gd name="connsiteX3" fmla="*/ 2533187 w 7402097"/>
              <a:gd name="connsiteY3" fmla="*/ 563689 h 3048476"/>
              <a:gd name="connsiteX4" fmla="*/ 2501437 w 7402097"/>
              <a:gd name="connsiteY4" fmla="*/ 747839 h 3048476"/>
              <a:gd name="connsiteX5" fmla="*/ 2431587 w 7402097"/>
              <a:gd name="connsiteY5" fmla="*/ 855789 h 3048476"/>
              <a:gd name="connsiteX6" fmla="*/ 2336337 w 7402097"/>
              <a:gd name="connsiteY6" fmla="*/ 919289 h 3048476"/>
              <a:gd name="connsiteX7" fmla="*/ 2325967 w 7402097"/>
              <a:gd name="connsiteY7" fmla="*/ 1090530 h 3048476"/>
              <a:gd name="connsiteX8" fmla="*/ 2398923 w 7402097"/>
              <a:gd name="connsiteY8" fmla="*/ 1162538 h 3048476"/>
              <a:gd name="connsiteX9" fmla="*/ 2690747 w 7402097"/>
              <a:gd name="connsiteY9" fmla="*/ 1090530 h 3048476"/>
              <a:gd name="connsiteX10" fmla="*/ 2909615 w 7402097"/>
              <a:gd name="connsiteY10" fmla="*/ 1090530 h 3048476"/>
              <a:gd name="connsiteX11" fmla="*/ 3317203 w 7402097"/>
              <a:gd name="connsiteY11" fmla="*/ 1066926 h 3048476"/>
              <a:gd name="connsiteX12" fmla="*/ 3434748 w 7402097"/>
              <a:gd name="connsiteY12" fmla="*/ 1002161 h 3048476"/>
              <a:gd name="connsiteX13" fmla="*/ 3585490 w 7402097"/>
              <a:gd name="connsiteY13" fmla="*/ 995488 h 3048476"/>
              <a:gd name="connsiteX14" fmla="*/ 3842451 w 7402097"/>
              <a:gd name="connsiteY14" fmla="*/ 1085158 h 3048476"/>
              <a:gd name="connsiteX15" fmla="*/ 4037318 w 7402097"/>
              <a:gd name="connsiteY15" fmla="*/ 1022764 h 3048476"/>
              <a:gd name="connsiteX16" fmla="*/ 4196303 w 7402097"/>
              <a:gd name="connsiteY16" fmla="*/ 1047858 h 3048476"/>
              <a:gd name="connsiteX17" fmla="*/ 4384498 w 7402097"/>
              <a:gd name="connsiteY17" fmla="*/ 970735 h 3048476"/>
              <a:gd name="connsiteX18" fmla="*/ 4582044 w 7402097"/>
              <a:gd name="connsiteY18" fmla="*/ 928120 h 3048476"/>
              <a:gd name="connsiteX19" fmla="*/ 4806473 w 7402097"/>
              <a:gd name="connsiteY19" fmla="*/ 586473 h 3048476"/>
              <a:gd name="connsiteX20" fmla="*/ 5244209 w 7402097"/>
              <a:gd name="connsiteY20" fmla="*/ 442457 h 3048476"/>
              <a:gd name="connsiteX21" fmla="*/ 5664143 w 7402097"/>
              <a:gd name="connsiteY21" fmla="*/ 101835 h 3048476"/>
              <a:gd name="connsiteX22" fmla="*/ 6009972 w 7402097"/>
              <a:gd name="connsiteY22" fmla="*/ 109619 h 3048476"/>
              <a:gd name="connsiteX23" fmla="*/ 6494234 w 7402097"/>
              <a:gd name="connsiteY23" fmla="*/ 0 h 3048476"/>
              <a:gd name="connsiteX24" fmla="*/ 6918805 w 7402097"/>
              <a:gd name="connsiteY24" fmla="*/ 215198 h 3048476"/>
              <a:gd name="connsiteX25" fmla="*/ 7068111 w 7402097"/>
              <a:gd name="connsiteY25" fmla="*/ 658481 h 3048476"/>
              <a:gd name="connsiteX26" fmla="*/ 7286980 w 7402097"/>
              <a:gd name="connsiteY26" fmla="*/ 1306554 h 3048476"/>
              <a:gd name="connsiteX27" fmla="*/ 6377412 w 7402097"/>
              <a:gd name="connsiteY27" fmla="*/ 1837992 h 3048476"/>
              <a:gd name="connsiteX28" fmla="*/ 5709413 w 7402097"/>
              <a:gd name="connsiteY28" fmla="*/ 2475509 h 3048476"/>
              <a:gd name="connsiteX29" fmla="*/ 5309300 w 7402097"/>
              <a:gd name="connsiteY29" fmla="*/ 2687825 h 3048476"/>
              <a:gd name="connsiteX30" fmla="*/ 4871158 w 7402097"/>
              <a:gd name="connsiteY30" fmla="*/ 2812667 h 3048476"/>
              <a:gd name="connsiteX31" fmla="*/ 4565187 w 7402097"/>
              <a:gd name="connsiteY31" fmla="*/ 3014789 h 3048476"/>
              <a:gd name="connsiteX32" fmla="*/ 4171487 w 7402097"/>
              <a:gd name="connsiteY32" fmla="*/ 3014789 h 3048476"/>
              <a:gd name="connsiteX33" fmla="*/ 3415837 w 7402097"/>
              <a:gd name="connsiteY33" fmla="*/ 3021139 h 3048476"/>
              <a:gd name="connsiteX34" fmla="*/ 2939587 w 7402097"/>
              <a:gd name="connsiteY34" fmla="*/ 2919539 h 3048476"/>
              <a:gd name="connsiteX35" fmla="*/ 2249535 w 7402097"/>
              <a:gd name="connsiteY35" fmla="*/ 2947113 h 3048476"/>
              <a:gd name="connsiteX36" fmla="*/ 1103436 w 7402097"/>
              <a:gd name="connsiteY36" fmla="*/ 2603741 h 3048476"/>
              <a:gd name="connsiteX37" fmla="*/ 686876 w 7402097"/>
              <a:gd name="connsiteY37" fmla="*/ 2337194 h 3048476"/>
              <a:gd name="connsiteX38" fmla="*/ 423569 w 7402097"/>
              <a:gd name="connsiteY38" fmla="*/ 2032404 h 3048476"/>
              <a:gd name="connsiteX39" fmla="*/ 95752 w 7402097"/>
              <a:gd name="connsiteY39" fmla="*/ 1337775 h 3048476"/>
              <a:gd name="connsiteX40" fmla="*/ 7938 w 7402097"/>
              <a:gd name="connsiteY40" fmla="*/ 696304 h 3048476"/>
              <a:gd name="connsiteX41" fmla="*/ 143379 w 7402097"/>
              <a:gd name="connsiteY41" fmla="*/ 371062 h 3048476"/>
              <a:gd name="connsiteX42" fmla="*/ 390211 w 7402097"/>
              <a:gd name="connsiteY42" fmla="*/ 114472 h 3048476"/>
              <a:gd name="connsiteX43" fmla="*/ 888055 w 7402097"/>
              <a:gd name="connsiteY43" fmla="*/ 220092 h 3048476"/>
              <a:gd name="connsiteX44" fmla="*/ 1455924 w 7402097"/>
              <a:gd name="connsiteY44" fmla="*/ 62491 h 3048476"/>
              <a:gd name="connsiteX45" fmla="*/ 1666099 w 7402097"/>
              <a:gd name="connsiteY45" fmla="*/ 30953 h 3048476"/>
              <a:gd name="connsiteX46" fmla="*/ 1940148 w 7402097"/>
              <a:gd name="connsiteY46" fmla="*/ 95634 h 3048476"/>
              <a:gd name="connsiteX47" fmla="*/ 2207936 w 7402097"/>
              <a:gd name="connsiteY47" fmla="*/ 211684 h 3048476"/>
              <a:gd name="connsiteX0" fmla="*/ 2207936 w 7402097"/>
              <a:gd name="connsiteY0" fmla="*/ 211684 h 3048476"/>
              <a:gd name="connsiteX1" fmla="*/ 2426221 w 7402097"/>
              <a:gd name="connsiteY1" fmla="*/ 324387 h 3048476"/>
              <a:gd name="connsiteX2" fmla="*/ 2488737 w 7402097"/>
              <a:gd name="connsiteY2" fmla="*/ 373189 h 3048476"/>
              <a:gd name="connsiteX3" fmla="*/ 2533187 w 7402097"/>
              <a:gd name="connsiteY3" fmla="*/ 563689 h 3048476"/>
              <a:gd name="connsiteX4" fmla="*/ 2501437 w 7402097"/>
              <a:gd name="connsiteY4" fmla="*/ 747839 h 3048476"/>
              <a:gd name="connsiteX5" fmla="*/ 2431587 w 7402097"/>
              <a:gd name="connsiteY5" fmla="*/ 855789 h 3048476"/>
              <a:gd name="connsiteX6" fmla="*/ 2336337 w 7402097"/>
              <a:gd name="connsiteY6" fmla="*/ 919289 h 3048476"/>
              <a:gd name="connsiteX7" fmla="*/ 2325967 w 7402097"/>
              <a:gd name="connsiteY7" fmla="*/ 1090530 h 3048476"/>
              <a:gd name="connsiteX8" fmla="*/ 2398923 w 7402097"/>
              <a:gd name="connsiteY8" fmla="*/ 1162538 h 3048476"/>
              <a:gd name="connsiteX9" fmla="*/ 2690747 w 7402097"/>
              <a:gd name="connsiteY9" fmla="*/ 1090530 h 3048476"/>
              <a:gd name="connsiteX10" fmla="*/ 2909615 w 7402097"/>
              <a:gd name="connsiteY10" fmla="*/ 1090530 h 3048476"/>
              <a:gd name="connsiteX11" fmla="*/ 3317203 w 7402097"/>
              <a:gd name="connsiteY11" fmla="*/ 1066926 h 3048476"/>
              <a:gd name="connsiteX12" fmla="*/ 3434748 w 7402097"/>
              <a:gd name="connsiteY12" fmla="*/ 1002161 h 3048476"/>
              <a:gd name="connsiteX13" fmla="*/ 3585490 w 7402097"/>
              <a:gd name="connsiteY13" fmla="*/ 995488 h 3048476"/>
              <a:gd name="connsiteX14" fmla="*/ 3842451 w 7402097"/>
              <a:gd name="connsiteY14" fmla="*/ 1085158 h 3048476"/>
              <a:gd name="connsiteX15" fmla="*/ 4037318 w 7402097"/>
              <a:gd name="connsiteY15" fmla="*/ 1022764 h 3048476"/>
              <a:gd name="connsiteX16" fmla="*/ 4196303 w 7402097"/>
              <a:gd name="connsiteY16" fmla="*/ 1047858 h 3048476"/>
              <a:gd name="connsiteX17" fmla="*/ 4384498 w 7402097"/>
              <a:gd name="connsiteY17" fmla="*/ 970735 h 3048476"/>
              <a:gd name="connsiteX18" fmla="*/ 4582044 w 7402097"/>
              <a:gd name="connsiteY18" fmla="*/ 928120 h 3048476"/>
              <a:gd name="connsiteX19" fmla="*/ 4806473 w 7402097"/>
              <a:gd name="connsiteY19" fmla="*/ 586473 h 3048476"/>
              <a:gd name="connsiteX20" fmla="*/ 5244209 w 7402097"/>
              <a:gd name="connsiteY20" fmla="*/ 442457 h 3048476"/>
              <a:gd name="connsiteX21" fmla="*/ 5664143 w 7402097"/>
              <a:gd name="connsiteY21" fmla="*/ 101835 h 3048476"/>
              <a:gd name="connsiteX22" fmla="*/ 6009972 w 7402097"/>
              <a:gd name="connsiteY22" fmla="*/ 109619 h 3048476"/>
              <a:gd name="connsiteX23" fmla="*/ 6494234 w 7402097"/>
              <a:gd name="connsiteY23" fmla="*/ 0 h 3048476"/>
              <a:gd name="connsiteX24" fmla="*/ 7034831 w 7402097"/>
              <a:gd name="connsiteY24" fmla="*/ 201565 h 3048476"/>
              <a:gd name="connsiteX25" fmla="*/ 7068111 w 7402097"/>
              <a:gd name="connsiteY25" fmla="*/ 658481 h 3048476"/>
              <a:gd name="connsiteX26" fmla="*/ 7286980 w 7402097"/>
              <a:gd name="connsiteY26" fmla="*/ 1306554 h 3048476"/>
              <a:gd name="connsiteX27" fmla="*/ 6377412 w 7402097"/>
              <a:gd name="connsiteY27" fmla="*/ 1837992 h 3048476"/>
              <a:gd name="connsiteX28" fmla="*/ 5709413 w 7402097"/>
              <a:gd name="connsiteY28" fmla="*/ 2475509 h 3048476"/>
              <a:gd name="connsiteX29" fmla="*/ 5309300 w 7402097"/>
              <a:gd name="connsiteY29" fmla="*/ 2687825 h 3048476"/>
              <a:gd name="connsiteX30" fmla="*/ 4871158 w 7402097"/>
              <a:gd name="connsiteY30" fmla="*/ 2812667 h 3048476"/>
              <a:gd name="connsiteX31" fmla="*/ 4565187 w 7402097"/>
              <a:gd name="connsiteY31" fmla="*/ 3014789 h 3048476"/>
              <a:gd name="connsiteX32" fmla="*/ 4171487 w 7402097"/>
              <a:gd name="connsiteY32" fmla="*/ 3014789 h 3048476"/>
              <a:gd name="connsiteX33" fmla="*/ 3415837 w 7402097"/>
              <a:gd name="connsiteY33" fmla="*/ 3021139 h 3048476"/>
              <a:gd name="connsiteX34" fmla="*/ 2939587 w 7402097"/>
              <a:gd name="connsiteY34" fmla="*/ 2919539 h 3048476"/>
              <a:gd name="connsiteX35" fmla="*/ 2249535 w 7402097"/>
              <a:gd name="connsiteY35" fmla="*/ 2947113 h 3048476"/>
              <a:gd name="connsiteX36" fmla="*/ 1103436 w 7402097"/>
              <a:gd name="connsiteY36" fmla="*/ 2603741 h 3048476"/>
              <a:gd name="connsiteX37" fmla="*/ 686876 w 7402097"/>
              <a:gd name="connsiteY37" fmla="*/ 2337194 h 3048476"/>
              <a:gd name="connsiteX38" fmla="*/ 423569 w 7402097"/>
              <a:gd name="connsiteY38" fmla="*/ 2032404 h 3048476"/>
              <a:gd name="connsiteX39" fmla="*/ 95752 w 7402097"/>
              <a:gd name="connsiteY39" fmla="*/ 1337775 h 3048476"/>
              <a:gd name="connsiteX40" fmla="*/ 7938 w 7402097"/>
              <a:gd name="connsiteY40" fmla="*/ 696304 h 3048476"/>
              <a:gd name="connsiteX41" fmla="*/ 143379 w 7402097"/>
              <a:gd name="connsiteY41" fmla="*/ 371062 h 3048476"/>
              <a:gd name="connsiteX42" fmla="*/ 390211 w 7402097"/>
              <a:gd name="connsiteY42" fmla="*/ 114472 h 3048476"/>
              <a:gd name="connsiteX43" fmla="*/ 888055 w 7402097"/>
              <a:gd name="connsiteY43" fmla="*/ 220092 h 3048476"/>
              <a:gd name="connsiteX44" fmla="*/ 1455924 w 7402097"/>
              <a:gd name="connsiteY44" fmla="*/ 62491 h 3048476"/>
              <a:gd name="connsiteX45" fmla="*/ 1666099 w 7402097"/>
              <a:gd name="connsiteY45" fmla="*/ 30953 h 3048476"/>
              <a:gd name="connsiteX46" fmla="*/ 1940148 w 7402097"/>
              <a:gd name="connsiteY46" fmla="*/ 95634 h 3048476"/>
              <a:gd name="connsiteX47" fmla="*/ 2207936 w 7402097"/>
              <a:gd name="connsiteY47" fmla="*/ 211684 h 3048476"/>
              <a:gd name="connsiteX0" fmla="*/ 2207936 w 7428293"/>
              <a:gd name="connsiteY0" fmla="*/ 211684 h 3048476"/>
              <a:gd name="connsiteX1" fmla="*/ 2426221 w 7428293"/>
              <a:gd name="connsiteY1" fmla="*/ 324387 h 3048476"/>
              <a:gd name="connsiteX2" fmla="*/ 2488737 w 7428293"/>
              <a:gd name="connsiteY2" fmla="*/ 373189 h 3048476"/>
              <a:gd name="connsiteX3" fmla="*/ 2533187 w 7428293"/>
              <a:gd name="connsiteY3" fmla="*/ 563689 h 3048476"/>
              <a:gd name="connsiteX4" fmla="*/ 2501437 w 7428293"/>
              <a:gd name="connsiteY4" fmla="*/ 747839 h 3048476"/>
              <a:gd name="connsiteX5" fmla="*/ 2431587 w 7428293"/>
              <a:gd name="connsiteY5" fmla="*/ 855789 h 3048476"/>
              <a:gd name="connsiteX6" fmla="*/ 2336337 w 7428293"/>
              <a:gd name="connsiteY6" fmla="*/ 919289 h 3048476"/>
              <a:gd name="connsiteX7" fmla="*/ 2325967 w 7428293"/>
              <a:gd name="connsiteY7" fmla="*/ 1090530 h 3048476"/>
              <a:gd name="connsiteX8" fmla="*/ 2398923 w 7428293"/>
              <a:gd name="connsiteY8" fmla="*/ 1162538 h 3048476"/>
              <a:gd name="connsiteX9" fmla="*/ 2690747 w 7428293"/>
              <a:gd name="connsiteY9" fmla="*/ 1090530 h 3048476"/>
              <a:gd name="connsiteX10" fmla="*/ 2909615 w 7428293"/>
              <a:gd name="connsiteY10" fmla="*/ 1090530 h 3048476"/>
              <a:gd name="connsiteX11" fmla="*/ 3317203 w 7428293"/>
              <a:gd name="connsiteY11" fmla="*/ 1066926 h 3048476"/>
              <a:gd name="connsiteX12" fmla="*/ 3434748 w 7428293"/>
              <a:gd name="connsiteY12" fmla="*/ 1002161 h 3048476"/>
              <a:gd name="connsiteX13" fmla="*/ 3585490 w 7428293"/>
              <a:gd name="connsiteY13" fmla="*/ 995488 h 3048476"/>
              <a:gd name="connsiteX14" fmla="*/ 3842451 w 7428293"/>
              <a:gd name="connsiteY14" fmla="*/ 1085158 h 3048476"/>
              <a:gd name="connsiteX15" fmla="*/ 4037318 w 7428293"/>
              <a:gd name="connsiteY15" fmla="*/ 1022764 h 3048476"/>
              <a:gd name="connsiteX16" fmla="*/ 4196303 w 7428293"/>
              <a:gd name="connsiteY16" fmla="*/ 1047858 h 3048476"/>
              <a:gd name="connsiteX17" fmla="*/ 4384498 w 7428293"/>
              <a:gd name="connsiteY17" fmla="*/ 970735 h 3048476"/>
              <a:gd name="connsiteX18" fmla="*/ 4582044 w 7428293"/>
              <a:gd name="connsiteY18" fmla="*/ 928120 h 3048476"/>
              <a:gd name="connsiteX19" fmla="*/ 4806473 w 7428293"/>
              <a:gd name="connsiteY19" fmla="*/ 586473 h 3048476"/>
              <a:gd name="connsiteX20" fmla="*/ 5244209 w 7428293"/>
              <a:gd name="connsiteY20" fmla="*/ 442457 h 3048476"/>
              <a:gd name="connsiteX21" fmla="*/ 5664143 w 7428293"/>
              <a:gd name="connsiteY21" fmla="*/ 101835 h 3048476"/>
              <a:gd name="connsiteX22" fmla="*/ 6009972 w 7428293"/>
              <a:gd name="connsiteY22" fmla="*/ 109619 h 3048476"/>
              <a:gd name="connsiteX23" fmla="*/ 6494234 w 7428293"/>
              <a:gd name="connsiteY23" fmla="*/ 0 h 3048476"/>
              <a:gd name="connsiteX24" fmla="*/ 7034831 w 7428293"/>
              <a:gd name="connsiteY24" fmla="*/ 201565 h 3048476"/>
              <a:gd name="connsiteX25" fmla="*/ 7225293 w 7428293"/>
              <a:gd name="connsiteY25" fmla="*/ 643623 h 3048476"/>
              <a:gd name="connsiteX26" fmla="*/ 7286980 w 7428293"/>
              <a:gd name="connsiteY26" fmla="*/ 1306554 h 3048476"/>
              <a:gd name="connsiteX27" fmla="*/ 6377412 w 7428293"/>
              <a:gd name="connsiteY27" fmla="*/ 1837992 h 3048476"/>
              <a:gd name="connsiteX28" fmla="*/ 5709413 w 7428293"/>
              <a:gd name="connsiteY28" fmla="*/ 2475509 h 3048476"/>
              <a:gd name="connsiteX29" fmla="*/ 5309300 w 7428293"/>
              <a:gd name="connsiteY29" fmla="*/ 2687825 h 3048476"/>
              <a:gd name="connsiteX30" fmla="*/ 4871158 w 7428293"/>
              <a:gd name="connsiteY30" fmla="*/ 2812667 h 3048476"/>
              <a:gd name="connsiteX31" fmla="*/ 4565187 w 7428293"/>
              <a:gd name="connsiteY31" fmla="*/ 3014789 h 3048476"/>
              <a:gd name="connsiteX32" fmla="*/ 4171487 w 7428293"/>
              <a:gd name="connsiteY32" fmla="*/ 3014789 h 3048476"/>
              <a:gd name="connsiteX33" fmla="*/ 3415837 w 7428293"/>
              <a:gd name="connsiteY33" fmla="*/ 3021139 h 3048476"/>
              <a:gd name="connsiteX34" fmla="*/ 2939587 w 7428293"/>
              <a:gd name="connsiteY34" fmla="*/ 2919539 h 3048476"/>
              <a:gd name="connsiteX35" fmla="*/ 2249535 w 7428293"/>
              <a:gd name="connsiteY35" fmla="*/ 2947113 h 3048476"/>
              <a:gd name="connsiteX36" fmla="*/ 1103436 w 7428293"/>
              <a:gd name="connsiteY36" fmla="*/ 2603741 h 3048476"/>
              <a:gd name="connsiteX37" fmla="*/ 686876 w 7428293"/>
              <a:gd name="connsiteY37" fmla="*/ 2337194 h 3048476"/>
              <a:gd name="connsiteX38" fmla="*/ 423569 w 7428293"/>
              <a:gd name="connsiteY38" fmla="*/ 2032404 h 3048476"/>
              <a:gd name="connsiteX39" fmla="*/ 95752 w 7428293"/>
              <a:gd name="connsiteY39" fmla="*/ 1337775 h 3048476"/>
              <a:gd name="connsiteX40" fmla="*/ 7938 w 7428293"/>
              <a:gd name="connsiteY40" fmla="*/ 696304 h 3048476"/>
              <a:gd name="connsiteX41" fmla="*/ 143379 w 7428293"/>
              <a:gd name="connsiteY41" fmla="*/ 371062 h 3048476"/>
              <a:gd name="connsiteX42" fmla="*/ 390211 w 7428293"/>
              <a:gd name="connsiteY42" fmla="*/ 114472 h 3048476"/>
              <a:gd name="connsiteX43" fmla="*/ 888055 w 7428293"/>
              <a:gd name="connsiteY43" fmla="*/ 220092 h 3048476"/>
              <a:gd name="connsiteX44" fmla="*/ 1455924 w 7428293"/>
              <a:gd name="connsiteY44" fmla="*/ 62491 h 3048476"/>
              <a:gd name="connsiteX45" fmla="*/ 1666099 w 7428293"/>
              <a:gd name="connsiteY45" fmla="*/ 30953 h 3048476"/>
              <a:gd name="connsiteX46" fmla="*/ 1940148 w 7428293"/>
              <a:gd name="connsiteY46" fmla="*/ 95634 h 3048476"/>
              <a:gd name="connsiteX47" fmla="*/ 2207936 w 7428293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488737 w 7415890"/>
              <a:gd name="connsiteY2" fmla="*/ 37318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7 w 7415890"/>
              <a:gd name="connsiteY7" fmla="*/ 1090530 h 3048476"/>
              <a:gd name="connsiteX8" fmla="*/ 2398923 w 7415890"/>
              <a:gd name="connsiteY8" fmla="*/ 1162538 h 3048476"/>
              <a:gd name="connsiteX9" fmla="*/ 2690747 w 7415890"/>
              <a:gd name="connsiteY9" fmla="*/ 1090530 h 3048476"/>
              <a:gd name="connsiteX10" fmla="*/ 2909615 w 7415890"/>
              <a:gd name="connsiteY10" fmla="*/ 1090530 h 3048476"/>
              <a:gd name="connsiteX11" fmla="*/ 3317203 w 7415890"/>
              <a:gd name="connsiteY11" fmla="*/ 1066926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488737 w 7415890"/>
              <a:gd name="connsiteY2" fmla="*/ 37318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398923 w 7415890"/>
              <a:gd name="connsiteY8" fmla="*/ 1162538 h 3048476"/>
              <a:gd name="connsiteX9" fmla="*/ 2690747 w 7415890"/>
              <a:gd name="connsiteY9" fmla="*/ 1090530 h 3048476"/>
              <a:gd name="connsiteX10" fmla="*/ 2909615 w 7415890"/>
              <a:gd name="connsiteY10" fmla="*/ 1090530 h 3048476"/>
              <a:gd name="connsiteX11" fmla="*/ 3317203 w 7415890"/>
              <a:gd name="connsiteY11" fmla="*/ 1066926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488737 w 7415890"/>
              <a:gd name="connsiteY2" fmla="*/ 37318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690747 w 7415890"/>
              <a:gd name="connsiteY9" fmla="*/ 1090530 h 3048476"/>
              <a:gd name="connsiteX10" fmla="*/ 2909615 w 7415890"/>
              <a:gd name="connsiteY10" fmla="*/ 1090530 h 3048476"/>
              <a:gd name="connsiteX11" fmla="*/ 3317203 w 7415890"/>
              <a:gd name="connsiteY11" fmla="*/ 1066926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488737 w 7415890"/>
              <a:gd name="connsiteY2" fmla="*/ 37318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909615 w 7415890"/>
              <a:gd name="connsiteY10" fmla="*/ 1090530 h 3048476"/>
              <a:gd name="connsiteX11" fmla="*/ 3317203 w 7415890"/>
              <a:gd name="connsiteY11" fmla="*/ 1066926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488737 w 7415890"/>
              <a:gd name="connsiteY2" fmla="*/ 37318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317203 w 7415890"/>
              <a:gd name="connsiteY11" fmla="*/ 1066926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488737 w 7415890"/>
              <a:gd name="connsiteY2" fmla="*/ 37318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171668 w 7415890"/>
              <a:gd name="connsiteY11" fmla="*/ 1089920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171668 w 7415890"/>
              <a:gd name="connsiteY11" fmla="*/ 1089920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171668 w 7415890"/>
              <a:gd name="connsiteY11" fmla="*/ 1089920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171668 w 7415890"/>
              <a:gd name="connsiteY11" fmla="*/ 1089920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74395 w 7415890"/>
              <a:gd name="connsiteY11" fmla="*/ 1378561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74395 w 7415890"/>
              <a:gd name="connsiteY11" fmla="*/ 1378561 h 3048476"/>
              <a:gd name="connsiteX12" fmla="*/ 3566219 w 7415890"/>
              <a:gd name="connsiteY12" fmla="*/ 1594585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74395 w 7415890"/>
              <a:gd name="connsiteY11" fmla="*/ 1378561 h 3048476"/>
              <a:gd name="connsiteX12" fmla="*/ 3566219 w 7415890"/>
              <a:gd name="connsiteY12" fmla="*/ 1594585 h 3048476"/>
              <a:gd name="connsiteX13" fmla="*/ 3804358 w 7415890"/>
              <a:gd name="connsiteY13" fmla="*/ 1367350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74395 w 7415890"/>
              <a:gd name="connsiteY11" fmla="*/ 1378561 h 3048476"/>
              <a:gd name="connsiteX12" fmla="*/ 3549230 w 7415890"/>
              <a:gd name="connsiteY12" fmla="*/ 1565643 h 3048476"/>
              <a:gd name="connsiteX13" fmla="*/ 3804358 w 7415890"/>
              <a:gd name="connsiteY13" fmla="*/ 1367350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24977 w 7415890"/>
              <a:gd name="connsiteY11" fmla="*/ 1207503 h 3048476"/>
              <a:gd name="connsiteX12" fmla="*/ 3549230 w 7415890"/>
              <a:gd name="connsiteY12" fmla="*/ 1565643 h 3048476"/>
              <a:gd name="connsiteX13" fmla="*/ 3804358 w 7415890"/>
              <a:gd name="connsiteY13" fmla="*/ 1367350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24977 w 7415890"/>
              <a:gd name="connsiteY11" fmla="*/ 1207503 h 3048476"/>
              <a:gd name="connsiteX12" fmla="*/ 3379383 w 7415890"/>
              <a:gd name="connsiteY12" fmla="*/ 1382763 h 3048476"/>
              <a:gd name="connsiteX13" fmla="*/ 3549230 w 7415890"/>
              <a:gd name="connsiteY13" fmla="*/ 1565643 h 3048476"/>
              <a:gd name="connsiteX14" fmla="*/ 3804358 w 7415890"/>
              <a:gd name="connsiteY14" fmla="*/ 1367350 h 3048476"/>
              <a:gd name="connsiteX15" fmla="*/ 3842451 w 7415890"/>
              <a:gd name="connsiteY15" fmla="*/ 1085158 h 3048476"/>
              <a:gd name="connsiteX16" fmla="*/ 4037318 w 7415890"/>
              <a:gd name="connsiteY16" fmla="*/ 1022764 h 3048476"/>
              <a:gd name="connsiteX17" fmla="*/ 4196303 w 7415890"/>
              <a:gd name="connsiteY17" fmla="*/ 1047858 h 3048476"/>
              <a:gd name="connsiteX18" fmla="*/ 4384498 w 7415890"/>
              <a:gd name="connsiteY18" fmla="*/ 970735 h 3048476"/>
              <a:gd name="connsiteX19" fmla="*/ 4582044 w 7415890"/>
              <a:gd name="connsiteY19" fmla="*/ 928120 h 3048476"/>
              <a:gd name="connsiteX20" fmla="*/ 4806473 w 7415890"/>
              <a:gd name="connsiteY20" fmla="*/ 586473 h 3048476"/>
              <a:gd name="connsiteX21" fmla="*/ 5244209 w 7415890"/>
              <a:gd name="connsiteY21" fmla="*/ 442457 h 3048476"/>
              <a:gd name="connsiteX22" fmla="*/ 5664143 w 7415890"/>
              <a:gd name="connsiteY22" fmla="*/ 101835 h 3048476"/>
              <a:gd name="connsiteX23" fmla="*/ 6009972 w 7415890"/>
              <a:gd name="connsiteY23" fmla="*/ 109619 h 3048476"/>
              <a:gd name="connsiteX24" fmla="*/ 6494234 w 7415890"/>
              <a:gd name="connsiteY24" fmla="*/ 0 h 3048476"/>
              <a:gd name="connsiteX25" fmla="*/ 7034831 w 7415890"/>
              <a:gd name="connsiteY25" fmla="*/ 201565 h 3048476"/>
              <a:gd name="connsiteX26" fmla="*/ 7225293 w 7415890"/>
              <a:gd name="connsiteY26" fmla="*/ 643623 h 3048476"/>
              <a:gd name="connsiteX27" fmla="*/ 7286980 w 7415890"/>
              <a:gd name="connsiteY27" fmla="*/ 1306554 h 3048476"/>
              <a:gd name="connsiteX28" fmla="*/ 6451830 w 7415890"/>
              <a:gd name="connsiteY28" fmla="*/ 1928306 h 3048476"/>
              <a:gd name="connsiteX29" fmla="*/ 5709413 w 7415890"/>
              <a:gd name="connsiteY29" fmla="*/ 2475509 h 3048476"/>
              <a:gd name="connsiteX30" fmla="*/ 5309300 w 7415890"/>
              <a:gd name="connsiteY30" fmla="*/ 2687825 h 3048476"/>
              <a:gd name="connsiteX31" fmla="*/ 4871158 w 7415890"/>
              <a:gd name="connsiteY31" fmla="*/ 2812667 h 3048476"/>
              <a:gd name="connsiteX32" fmla="*/ 4565187 w 7415890"/>
              <a:gd name="connsiteY32" fmla="*/ 3014789 h 3048476"/>
              <a:gd name="connsiteX33" fmla="*/ 4171487 w 7415890"/>
              <a:gd name="connsiteY33" fmla="*/ 3014789 h 3048476"/>
              <a:gd name="connsiteX34" fmla="*/ 3415837 w 7415890"/>
              <a:gd name="connsiteY34" fmla="*/ 3021139 h 3048476"/>
              <a:gd name="connsiteX35" fmla="*/ 2939587 w 7415890"/>
              <a:gd name="connsiteY35" fmla="*/ 2919539 h 3048476"/>
              <a:gd name="connsiteX36" fmla="*/ 2249535 w 7415890"/>
              <a:gd name="connsiteY36" fmla="*/ 2947113 h 3048476"/>
              <a:gd name="connsiteX37" fmla="*/ 1103436 w 7415890"/>
              <a:gd name="connsiteY37" fmla="*/ 2603741 h 3048476"/>
              <a:gd name="connsiteX38" fmla="*/ 686876 w 7415890"/>
              <a:gd name="connsiteY38" fmla="*/ 2337194 h 3048476"/>
              <a:gd name="connsiteX39" fmla="*/ 423569 w 7415890"/>
              <a:gd name="connsiteY39" fmla="*/ 2032404 h 3048476"/>
              <a:gd name="connsiteX40" fmla="*/ 95752 w 7415890"/>
              <a:gd name="connsiteY40" fmla="*/ 1337775 h 3048476"/>
              <a:gd name="connsiteX41" fmla="*/ 7938 w 7415890"/>
              <a:gd name="connsiteY41" fmla="*/ 696304 h 3048476"/>
              <a:gd name="connsiteX42" fmla="*/ 143379 w 7415890"/>
              <a:gd name="connsiteY42" fmla="*/ 371062 h 3048476"/>
              <a:gd name="connsiteX43" fmla="*/ 390211 w 7415890"/>
              <a:gd name="connsiteY43" fmla="*/ 114472 h 3048476"/>
              <a:gd name="connsiteX44" fmla="*/ 888055 w 7415890"/>
              <a:gd name="connsiteY44" fmla="*/ 220092 h 3048476"/>
              <a:gd name="connsiteX45" fmla="*/ 1455924 w 7415890"/>
              <a:gd name="connsiteY45" fmla="*/ 62491 h 3048476"/>
              <a:gd name="connsiteX46" fmla="*/ 1666099 w 7415890"/>
              <a:gd name="connsiteY46" fmla="*/ 30953 h 3048476"/>
              <a:gd name="connsiteX47" fmla="*/ 1940148 w 7415890"/>
              <a:gd name="connsiteY47" fmla="*/ 95634 h 3048476"/>
              <a:gd name="connsiteX48" fmla="*/ 2207936 w 7415890"/>
              <a:gd name="connsiteY48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24977 w 7415890"/>
              <a:gd name="connsiteY11" fmla="*/ 1207503 h 3048476"/>
              <a:gd name="connsiteX12" fmla="*/ 3323019 w 7415890"/>
              <a:gd name="connsiteY12" fmla="*/ 1447925 h 3048476"/>
              <a:gd name="connsiteX13" fmla="*/ 3549230 w 7415890"/>
              <a:gd name="connsiteY13" fmla="*/ 1565643 h 3048476"/>
              <a:gd name="connsiteX14" fmla="*/ 3804358 w 7415890"/>
              <a:gd name="connsiteY14" fmla="*/ 1367350 h 3048476"/>
              <a:gd name="connsiteX15" fmla="*/ 3842451 w 7415890"/>
              <a:gd name="connsiteY15" fmla="*/ 1085158 h 3048476"/>
              <a:gd name="connsiteX16" fmla="*/ 4037318 w 7415890"/>
              <a:gd name="connsiteY16" fmla="*/ 1022764 h 3048476"/>
              <a:gd name="connsiteX17" fmla="*/ 4196303 w 7415890"/>
              <a:gd name="connsiteY17" fmla="*/ 1047858 h 3048476"/>
              <a:gd name="connsiteX18" fmla="*/ 4384498 w 7415890"/>
              <a:gd name="connsiteY18" fmla="*/ 970735 h 3048476"/>
              <a:gd name="connsiteX19" fmla="*/ 4582044 w 7415890"/>
              <a:gd name="connsiteY19" fmla="*/ 928120 h 3048476"/>
              <a:gd name="connsiteX20" fmla="*/ 4806473 w 7415890"/>
              <a:gd name="connsiteY20" fmla="*/ 586473 h 3048476"/>
              <a:gd name="connsiteX21" fmla="*/ 5244209 w 7415890"/>
              <a:gd name="connsiteY21" fmla="*/ 442457 h 3048476"/>
              <a:gd name="connsiteX22" fmla="*/ 5664143 w 7415890"/>
              <a:gd name="connsiteY22" fmla="*/ 101835 h 3048476"/>
              <a:gd name="connsiteX23" fmla="*/ 6009972 w 7415890"/>
              <a:gd name="connsiteY23" fmla="*/ 109619 h 3048476"/>
              <a:gd name="connsiteX24" fmla="*/ 6494234 w 7415890"/>
              <a:gd name="connsiteY24" fmla="*/ 0 h 3048476"/>
              <a:gd name="connsiteX25" fmla="*/ 7034831 w 7415890"/>
              <a:gd name="connsiteY25" fmla="*/ 201565 h 3048476"/>
              <a:gd name="connsiteX26" fmla="*/ 7225293 w 7415890"/>
              <a:gd name="connsiteY26" fmla="*/ 643623 h 3048476"/>
              <a:gd name="connsiteX27" fmla="*/ 7286980 w 7415890"/>
              <a:gd name="connsiteY27" fmla="*/ 1306554 h 3048476"/>
              <a:gd name="connsiteX28" fmla="*/ 6451830 w 7415890"/>
              <a:gd name="connsiteY28" fmla="*/ 1928306 h 3048476"/>
              <a:gd name="connsiteX29" fmla="*/ 5709413 w 7415890"/>
              <a:gd name="connsiteY29" fmla="*/ 2475509 h 3048476"/>
              <a:gd name="connsiteX30" fmla="*/ 5309300 w 7415890"/>
              <a:gd name="connsiteY30" fmla="*/ 2687825 h 3048476"/>
              <a:gd name="connsiteX31" fmla="*/ 4871158 w 7415890"/>
              <a:gd name="connsiteY31" fmla="*/ 2812667 h 3048476"/>
              <a:gd name="connsiteX32" fmla="*/ 4565187 w 7415890"/>
              <a:gd name="connsiteY32" fmla="*/ 3014789 h 3048476"/>
              <a:gd name="connsiteX33" fmla="*/ 4171487 w 7415890"/>
              <a:gd name="connsiteY33" fmla="*/ 3014789 h 3048476"/>
              <a:gd name="connsiteX34" fmla="*/ 3415837 w 7415890"/>
              <a:gd name="connsiteY34" fmla="*/ 3021139 h 3048476"/>
              <a:gd name="connsiteX35" fmla="*/ 2939587 w 7415890"/>
              <a:gd name="connsiteY35" fmla="*/ 2919539 h 3048476"/>
              <a:gd name="connsiteX36" fmla="*/ 2249535 w 7415890"/>
              <a:gd name="connsiteY36" fmla="*/ 2947113 h 3048476"/>
              <a:gd name="connsiteX37" fmla="*/ 1103436 w 7415890"/>
              <a:gd name="connsiteY37" fmla="*/ 2603741 h 3048476"/>
              <a:gd name="connsiteX38" fmla="*/ 686876 w 7415890"/>
              <a:gd name="connsiteY38" fmla="*/ 2337194 h 3048476"/>
              <a:gd name="connsiteX39" fmla="*/ 423569 w 7415890"/>
              <a:gd name="connsiteY39" fmla="*/ 2032404 h 3048476"/>
              <a:gd name="connsiteX40" fmla="*/ 95752 w 7415890"/>
              <a:gd name="connsiteY40" fmla="*/ 1337775 h 3048476"/>
              <a:gd name="connsiteX41" fmla="*/ 7938 w 7415890"/>
              <a:gd name="connsiteY41" fmla="*/ 696304 h 3048476"/>
              <a:gd name="connsiteX42" fmla="*/ 143379 w 7415890"/>
              <a:gd name="connsiteY42" fmla="*/ 371062 h 3048476"/>
              <a:gd name="connsiteX43" fmla="*/ 390211 w 7415890"/>
              <a:gd name="connsiteY43" fmla="*/ 114472 h 3048476"/>
              <a:gd name="connsiteX44" fmla="*/ 888055 w 7415890"/>
              <a:gd name="connsiteY44" fmla="*/ 220092 h 3048476"/>
              <a:gd name="connsiteX45" fmla="*/ 1455924 w 7415890"/>
              <a:gd name="connsiteY45" fmla="*/ 62491 h 3048476"/>
              <a:gd name="connsiteX46" fmla="*/ 1666099 w 7415890"/>
              <a:gd name="connsiteY46" fmla="*/ 30953 h 3048476"/>
              <a:gd name="connsiteX47" fmla="*/ 1940148 w 7415890"/>
              <a:gd name="connsiteY47" fmla="*/ 95634 h 3048476"/>
              <a:gd name="connsiteX48" fmla="*/ 2207936 w 7415890"/>
              <a:gd name="connsiteY48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24977 w 7415890"/>
              <a:gd name="connsiteY11" fmla="*/ 1207503 h 3048476"/>
              <a:gd name="connsiteX12" fmla="*/ 3323019 w 7415890"/>
              <a:gd name="connsiteY12" fmla="*/ 1447925 h 3048476"/>
              <a:gd name="connsiteX13" fmla="*/ 3549230 w 7415890"/>
              <a:gd name="connsiteY13" fmla="*/ 1565643 h 3048476"/>
              <a:gd name="connsiteX14" fmla="*/ 3804358 w 7415890"/>
              <a:gd name="connsiteY14" fmla="*/ 1367350 h 3048476"/>
              <a:gd name="connsiteX15" fmla="*/ 3842451 w 7415890"/>
              <a:gd name="connsiteY15" fmla="*/ 1085158 h 3048476"/>
              <a:gd name="connsiteX16" fmla="*/ 4045813 w 7415890"/>
              <a:gd name="connsiteY16" fmla="*/ 945046 h 3048476"/>
              <a:gd name="connsiteX17" fmla="*/ 4196303 w 7415890"/>
              <a:gd name="connsiteY17" fmla="*/ 1047858 h 3048476"/>
              <a:gd name="connsiteX18" fmla="*/ 4384498 w 7415890"/>
              <a:gd name="connsiteY18" fmla="*/ 970735 h 3048476"/>
              <a:gd name="connsiteX19" fmla="*/ 4582044 w 7415890"/>
              <a:gd name="connsiteY19" fmla="*/ 928120 h 3048476"/>
              <a:gd name="connsiteX20" fmla="*/ 4806473 w 7415890"/>
              <a:gd name="connsiteY20" fmla="*/ 586473 h 3048476"/>
              <a:gd name="connsiteX21" fmla="*/ 5244209 w 7415890"/>
              <a:gd name="connsiteY21" fmla="*/ 442457 h 3048476"/>
              <a:gd name="connsiteX22" fmla="*/ 5664143 w 7415890"/>
              <a:gd name="connsiteY22" fmla="*/ 101835 h 3048476"/>
              <a:gd name="connsiteX23" fmla="*/ 6009972 w 7415890"/>
              <a:gd name="connsiteY23" fmla="*/ 109619 h 3048476"/>
              <a:gd name="connsiteX24" fmla="*/ 6494234 w 7415890"/>
              <a:gd name="connsiteY24" fmla="*/ 0 h 3048476"/>
              <a:gd name="connsiteX25" fmla="*/ 7034831 w 7415890"/>
              <a:gd name="connsiteY25" fmla="*/ 201565 h 3048476"/>
              <a:gd name="connsiteX26" fmla="*/ 7225293 w 7415890"/>
              <a:gd name="connsiteY26" fmla="*/ 643623 h 3048476"/>
              <a:gd name="connsiteX27" fmla="*/ 7286980 w 7415890"/>
              <a:gd name="connsiteY27" fmla="*/ 1306554 h 3048476"/>
              <a:gd name="connsiteX28" fmla="*/ 6451830 w 7415890"/>
              <a:gd name="connsiteY28" fmla="*/ 1928306 h 3048476"/>
              <a:gd name="connsiteX29" fmla="*/ 5709413 w 7415890"/>
              <a:gd name="connsiteY29" fmla="*/ 2475509 h 3048476"/>
              <a:gd name="connsiteX30" fmla="*/ 5309300 w 7415890"/>
              <a:gd name="connsiteY30" fmla="*/ 2687825 h 3048476"/>
              <a:gd name="connsiteX31" fmla="*/ 4871158 w 7415890"/>
              <a:gd name="connsiteY31" fmla="*/ 2812667 h 3048476"/>
              <a:gd name="connsiteX32" fmla="*/ 4565187 w 7415890"/>
              <a:gd name="connsiteY32" fmla="*/ 3014789 h 3048476"/>
              <a:gd name="connsiteX33" fmla="*/ 4171487 w 7415890"/>
              <a:gd name="connsiteY33" fmla="*/ 3014789 h 3048476"/>
              <a:gd name="connsiteX34" fmla="*/ 3415837 w 7415890"/>
              <a:gd name="connsiteY34" fmla="*/ 3021139 h 3048476"/>
              <a:gd name="connsiteX35" fmla="*/ 2939587 w 7415890"/>
              <a:gd name="connsiteY35" fmla="*/ 2919539 h 3048476"/>
              <a:gd name="connsiteX36" fmla="*/ 2249535 w 7415890"/>
              <a:gd name="connsiteY36" fmla="*/ 2947113 h 3048476"/>
              <a:gd name="connsiteX37" fmla="*/ 1103436 w 7415890"/>
              <a:gd name="connsiteY37" fmla="*/ 2603741 h 3048476"/>
              <a:gd name="connsiteX38" fmla="*/ 686876 w 7415890"/>
              <a:gd name="connsiteY38" fmla="*/ 2337194 h 3048476"/>
              <a:gd name="connsiteX39" fmla="*/ 423569 w 7415890"/>
              <a:gd name="connsiteY39" fmla="*/ 2032404 h 3048476"/>
              <a:gd name="connsiteX40" fmla="*/ 95752 w 7415890"/>
              <a:gd name="connsiteY40" fmla="*/ 1337775 h 3048476"/>
              <a:gd name="connsiteX41" fmla="*/ 7938 w 7415890"/>
              <a:gd name="connsiteY41" fmla="*/ 696304 h 3048476"/>
              <a:gd name="connsiteX42" fmla="*/ 143379 w 7415890"/>
              <a:gd name="connsiteY42" fmla="*/ 371062 h 3048476"/>
              <a:gd name="connsiteX43" fmla="*/ 390211 w 7415890"/>
              <a:gd name="connsiteY43" fmla="*/ 114472 h 3048476"/>
              <a:gd name="connsiteX44" fmla="*/ 888055 w 7415890"/>
              <a:gd name="connsiteY44" fmla="*/ 220092 h 3048476"/>
              <a:gd name="connsiteX45" fmla="*/ 1455924 w 7415890"/>
              <a:gd name="connsiteY45" fmla="*/ 62491 h 3048476"/>
              <a:gd name="connsiteX46" fmla="*/ 1666099 w 7415890"/>
              <a:gd name="connsiteY46" fmla="*/ 30953 h 3048476"/>
              <a:gd name="connsiteX47" fmla="*/ 1940148 w 7415890"/>
              <a:gd name="connsiteY47" fmla="*/ 95634 h 3048476"/>
              <a:gd name="connsiteX48" fmla="*/ 2207936 w 7415890"/>
              <a:gd name="connsiteY48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24977 w 7415890"/>
              <a:gd name="connsiteY11" fmla="*/ 1207503 h 3048476"/>
              <a:gd name="connsiteX12" fmla="*/ 3323019 w 7415890"/>
              <a:gd name="connsiteY12" fmla="*/ 1447925 h 3048476"/>
              <a:gd name="connsiteX13" fmla="*/ 3549230 w 7415890"/>
              <a:gd name="connsiteY13" fmla="*/ 1565643 h 3048476"/>
              <a:gd name="connsiteX14" fmla="*/ 3804358 w 7415890"/>
              <a:gd name="connsiteY14" fmla="*/ 1367350 h 3048476"/>
              <a:gd name="connsiteX15" fmla="*/ 3803849 w 7415890"/>
              <a:gd name="connsiteY15" fmla="*/ 1026872 h 3048476"/>
              <a:gd name="connsiteX16" fmla="*/ 4045813 w 7415890"/>
              <a:gd name="connsiteY16" fmla="*/ 945046 h 3048476"/>
              <a:gd name="connsiteX17" fmla="*/ 4196303 w 7415890"/>
              <a:gd name="connsiteY17" fmla="*/ 1047858 h 3048476"/>
              <a:gd name="connsiteX18" fmla="*/ 4384498 w 7415890"/>
              <a:gd name="connsiteY18" fmla="*/ 970735 h 3048476"/>
              <a:gd name="connsiteX19" fmla="*/ 4582044 w 7415890"/>
              <a:gd name="connsiteY19" fmla="*/ 928120 h 3048476"/>
              <a:gd name="connsiteX20" fmla="*/ 4806473 w 7415890"/>
              <a:gd name="connsiteY20" fmla="*/ 586473 h 3048476"/>
              <a:gd name="connsiteX21" fmla="*/ 5244209 w 7415890"/>
              <a:gd name="connsiteY21" fmla="*/ 442457 h 3048476"/>
              <a:gd name="connsiteX22" fmla="*/ 5664143 w 7415890"/>
              <a:gd name="connsiteY22" fmla="*/ 101835 h 3048476"/>
              <a:gd name="connsiteX23" fmla="*/ 6009972 w 7415890"/>
              <a:gd name="connsiteY23" fmla="*/ 109619 h 3048476"/>
              <a:gd name="connsiteX24" fmla="*/ 6494234 w 7415890"/>
              <a:gd name="connsiteY24" fmla="*/ 0 h 3048476"/>
              <a:gd name="connsiteX25" fmla="*/ 7034831 w 7415890"/>
              <a:gd name="connsiteY25" fmla="*/ 201565 h 3048476"/>
              <a:gd name="connsiteX26" fmla="*/ 7225293 w 7415890"/>
              <a:gd name="connsiteY26" fmla="*/ 643623 h 3048476"/>
              <a:gd name="connsiteX27" fmla="*/ 7286980 w 7415890"/>
              <a:gd name="connsiteY27" fmla="*/ 1306554 h 3048476"/>
              <a:gd name="connsiteX28" fmla="*/ 6451830 w 7415890"/>
              <a:gd name="connsiteY28" fmla="*/ 1928306 h 3048476"/>
              <a:gd name="connsiteX29" fmla="*/ 5709413 w 7415890"/>
              <a:gd name="connsiteY29" fmla="*/ 2475509 h 3048476"/>
              <a:gd name="connsiteX30" fmla="*/ 5309300 w 7415890"/>
              <a:gd name="connsiteY30" fmla="*/ 2687825 h 3048476"/>
              <a:gd name="connsiteX31" fmla="*/ 4871158 w 7415890"/>
              <a:gd name="connsiteY31" fmla="*/ 2812667 h 3048476"/>
              <a:gd name="connsiteX32" fmla="*/ 4565187 w 7415890"/>
              <a:gd name="connsiteY32" fmla="*/ 3014789 h 3048476"/>
              <a:gd name="connsiteX33" fmla="*/ 4171487 w 7415890"/>
              <a:gd name="connsiteY33" fmla="*/ 3014789 h 3048476"/>
              <a:gd name="connsiteX34" fmla="*/ 3415837 w 7415890"/>
              <a:gd name="connsiteY34" fmla="*/ 3021139 h 3048476"/>
              <a:gd name="connsiteX35" fmla="*/ 2939587 w 7415890"/>
              <a:gd name="connsiteY35" fmla="*/ 2919539 h 3048476"/>
              <a:gd name="connsiteX36" fmla="*/ 2249535 w 7415890"/>
              <a:gd name="connsiteY36" fmla="*/ 2947113 h 3048476"/>
              <a:gd name="connsiteX37" fmla="*/ 1103436 w 7415890"/>
              <a:gd name="connsiteY37" fmla="*/ 2603741 h 3048476"/>
              <a:gd name="connsiteX38" fmla="*/ 686876 w 7415890"/>
              <a:gd name="connsiteY38" fmla="*/ 2337194 h 3048476"/>
              <a:gd name="connsiteX39" fmla="*/ 423569 w 7415890"/>
              <a:gd name="connsiteY39" fmla="*/ 2032404 h 3048476"/>
              <a:gd name="connsiteX40" fmla="*/ 95752 w 7415890"/>
              <a:gd name="connsiteY40" fmla="*/ 1337775 h 3048476"/>
              <a:gd name="connsiteX41" fmla="*/ 7938 w 7415890"/>
              <a:gd name="connsiteY41" fmla="*/ 696304 h 3048476"/>
              <a:gd name="connsiteX42" fmla="*/ 143379 w 7415890"/>
              <a:gd name="connsiteY42" fmla="*/ 371062 h 3048476"/>
              <a:gd name="connsiteX43" fmla="*/ 390211 w 7415890"/>
              <a:gd name="connsiteY43" fmla="*/ 114472 h 3048476"/>
              <a:gd name="connsiteX44" fmla="*/ 888055 w 7415890"/>
              <a:gd name="connsiteY44" fmla="*/ 220092 h 3048476"/>
              <a:gd name="connsiteX45" fmla="*/ 1455924 w 7415890"/>
              <a:gd name="connsiteY45" fmla="*/ 62491 h 3048476"/>
              <a:gd name="connsiteX46" fmla="*/ 1666099 w 7415890"/>
              <a:gd name="connsiteY46" fmla="*/ 30953 h 3048476"/>
              <a:gd name="connsiteX47" fmla="*/ 1940148 w 7415890"/>
              <a:gd name="connsiteY47" fmla="*/ 95634 h 3048476"/>
              <a:gd name="connsiteX48" fmla="*/ 2207936 w 7415890"/>
              <a:gd name="connsiteY48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24977 w 7415890"/>
              <a:gd name="connsiteY11" fmla="*/ 1207503 h 3048476"/>
              <a:gd name="connsiteX12" fmla="*/ 3323019 w 7415890"/>
              <a:gd name="connsiteY12" fmla="*/ 1447925 h 3048476"/>
              <a:gd name="connsiteX13" fmla="*/ 3549230 w 7415890"/>
              <a:gd name="connsiteY13" fmla="*/ 1565643 h 3048476"/>
              <a:gd name="connsiteX14" fmla="*/ 3804358 w 7415890"/>
              <a:gd name="connsiteY14" fmla="*/ 1367350 h 3048476"/>
              <a:gd name="connsiteX15" fmla="*/ 3803849 w 7415890"/>
              <a:gd name="connsiteY15" fmla="*/ 1026872 h 3048476"/>
              <a:gd name="connsiteX16" fmla="*/ 4045813 w 7415890"/>
              <a:gd name="connsiteY16" fmla="*/ 945046 h 3048476"/>
              <a:gd name="connsiteX17" fmla="*/ 4209819 w 7415890"/>
              <a:gd name="connsiteY17" fmla="*/ 1015860 h 3048476"/>
              <a:gd name="connsiteX18" fmla="*/ 4384498 w 7415890"/>
              <a:gd name="connsiteY18" fmla="*/ 970735 h 3048476"/>
              <a:gd name="connsiteX19" fmla="*/ 4582044 w 7415890"/>
              <a:gd name="connsiteY19" fmla="*/ 928120 h 3048476"/>
              <a:gd name="connsiteX20" fmla="*/ 4806473 w 7415890"/>
              <a:gd name="connsiteY20" fmla="*/ 586473 h 3048476"/>
              <a:gd name="connsiteX21" fmla="*/ 5244209 w 7415890"/>
              <a:gd name="connsiteY21" fmla="*/ 442457 h 3048476"/>
              <a:gd name="connsiteX22" fmla="*/ 5664143 w 7415890"/>
              <a:gd name="connsiteY22" fmla="*/ 101835 h 3048476"/>
              <a:gd name="connsiteX23" fmla="*/ 6009972 w 7415890"/>
              <a:gd name="connsiteY23" fmla="*/ 109619 h 3048476"/>
              <a:gd name="connsiteX24" fmla="*/ 6494234 w 7415890"/>
              <a:gd name="connsiteY24" fmla="*/ 0 h 3048476"/>
              <a:gd name="connsiteX25" fmla="*/ 7034831 w 7415890"/>
              <a:gd name="connsiteY25" fmla="*/ 201565 h 3048476"/>
              <a:gd name="connsiteX26" fmla="*/ 7225293 w 7415890"/>
              <a:gd name="connsiteY26" fmla="*/ 643623 h 3048476"/>
              <a:gd name="connsiteX27" fmla="*/ 7286980 w 7415890"/>
              <a:gd name="connsiteY27" fmla="*/ 1306554 h 3048476"/>
              <a:gd name="connsiteX28" fmla="*/ 6451830 w 7415890"/>
              <a:gd name="connsiteY28" fmla="*/ 1928306 h 3048476"/>
              <a:gd name="connsiteX29" fmla="*/ 5709413 w 7415890"/>
              <a:gd name="connsiteY29" fmla="*/ 2475509 h 3048476"/>
              <a:gd name="connsiteX30" fmla="*/ 5309300 w 7415890"/>
              <a:gd name="connsiteY30" fmla="*/ 2687825 h 3048476"/>
              <a:gd name="connsiteX31" fmla="*/ 4871158 w 7415890"/>
              <a:gd name="connsiteY31" fmla="*/ 2812667 h 3048476"/>
              <a:gd name="connsiteX32" fmla="*/ 4565187 w 7415890"/>
              <a:gd name="connsiteY32" fmla="*/ 3014789 h 3048476"/>
              <a:gd name="connsiteX33" fmla="*/ 4171487 w 7415890"/>
              <a:gd name="connsiteY33" fmla="*/ 3014789 h 3048476"/>
              <a:gd name="connsiteX34" fmla="*/ 3415837 w 7415890"/>
              <a:gd name="connsiteY34" fmla="*/ 3021139 h 3048476"/>
              <a:gd name="connsiteX35" fmla="*/ 2939587 w 7415890"/>
              <a:gd name="connsiteY35" fmla="*/ 2919539 h 3048476"/>
              <a:gd name="connsiteX36" fmla="*/ 2249535 w 7415890"/>
              <a:gd name="connsiteY36" fmla="*/ 2947113 h 3048476"/>
              <a:gd name="connsiteX37" fmla="*/ 1103436 w 7415890"/>
              <a:gd name="connsiteY37" fmla="*/ 2603741 h 3048476"/>
              <a:gd name="connsiteX38" fmla="*/ 686876 w 7415890"/>
              <a:gd name="connsiteY38" fmla="*/ 2337194 h 3048476"/>
              <a:gd name="connsiteX39" fmla="*/ 423569 w 7415890"/>
              <a:gd name="connsiteY39" fmla="*/ 2032404 h 3048476"/>
              <a:gd name="connsiteX40" fmla="*/ 95752 w 7415890"/>
              <a:gd name="connsiteY40" fmla="*/ 1337775 h 3048476"/>
              <a:gd name="connsiteX41" fmla="*/ 7938 w 7415890"/>
              <a:gd name="connsiteY41" fmla="*/ 696304 h 3048476"/>
              <a:gd name="connsiteX42" fmla="*/ 143379 w 7415890"/>
              <a:gd name="connsiteY42" fmla="*/ 371062 h 3048476"/>
              <a:gd name="connsiteX43" fmla="*/ 390211 w 7415890"/>
              <a:gd name="connsiteY43" fmla="*/ 114472 h 3048476"/>
              <a:gd name="connsiteX44" fmla="*/ 888055 w 7415890"/>
              <a:gd name="connsiteY44" fmla="*/ 220092 h 3048476"/>
              <a:gd name="connsiteX45" fmla="*/ 1455924 w 7415890"/>
              <a:gd name="connsiteY45" fmla="*/ 62491 h 3048476"/>
              <a:gd name="connsiteX46" fmla="*/ 1666099 w 7415890"/>
              <a:gd name="connsiteY46" fmla="*/ 30953 h 3048476"/>
              <a:gd name="connsiteX47" fmla="*/ 1940148 w 7415890"/>
              <a:gd name="connsiteY47" fmla="*/ 95634 h 3048476"/>
              <a:gd name="connsiteX48" fmla="*/ 2207936 w 7415890"/>
              <a:gd name="connsiteY48" fmla="*/ 211684 h 3048476"/>
              <a:gd name="connsiteX0" fmla="*/ 2284097 w 7492051"/>
              <a:gd name="connsiteY0" fmla="*/ 211684 h 3048476"/>
              <a:gd name="connsiteX1" fmla="*/ 2502382 w 7492051"/>
              <a:gd name="connsiteY1" fmla="*/ 324387 h 3048476"/>
              <a:gd name="connsiteX2" fmla="*/ 2620995 w 7492051"/>
              <a:gd name="connsiteY2" fmla="*/ 370449 h 3048476"/>
              <a:gd name="connsiteX3" fmla="*/ 2693951 w 7492051"/>
              <a:gd name="connsiteY3" fmla="*/ 514465 h 3048476"/>
              <a:gd name="connsiteX4" fmla="*/ 2620995 w 7492051"/>
              <a:gd name="connsiteY4" fmla="*/ 730489 h 3048476"/>
              <a:gd name="connsiteX5" fmla="*/ 2507748 w 7492051"/>
              <a:gd name="connsiteY5" fmla="*/ 855789 h 3048476"/>
              <a:gd name="connsiteX6" fmla="*/ 2412498 w 7492051"/>
              <a:gd name="connsiteY6" fmla="*/ 919289 h 3048476"/>
              <a:gd name="connsiteX7" fmla="*/ 2402127 w 7492051"/>
              <a:gd name="connsiteY7" fmla="*/ 1018521 h 3048476"/>
              <a:gd name="connsiteX8" fmla="*/ 2576715 w 7492051"/>
              <a:gd name="connsiteY8" fmla="*/ 1037324 h 3048476"/>
              <a:gd name="connsiteX9" fmla="*/ 2827625 w 7492051"/>
              <a:gd name="connsiteY9" fmla="*/ 999224 h 3048476"/>
              <a:gd name="connsiteX10" fmla="*/ 2956297 w 7492051"/>
              <a:gd name="connsiteY10" fmla="*/ 961124 h 3048476"/>
              <a:gd name="connsiteX11" fmla="*/ 3301138 w 7492051"/>
              <a:gd name="connsiteY11" fmla="*/ 1207503 h 3048476"/>
              <a:gd name="connsiteX12" fmla="*/ 3399180 w 7492051"/>
              <a:gd name="connsiteY12" fmla="*/ 1447925 h 3048476"/>
              <a:gd name="connsiteX13" fmla="*/ 3625391 w 7492051"/>
              <a:gd name="connsiteY13" fmla="*/ 1565643 h 3048476"/>
              <a:gd name="connsiteX14" fmla="*/ 3880519 w 7492051"/>
              <a:gd name="connsiteY14" fmla="*/ 1367350 h 3048476"/>
              <a:gd name="connsiteX15" fmla="*/ 3880010 w 7492051"/>
              <a:gd name="connsiteY15" fmla="*/ 1026872 h 3048476"/>
              <a:gd name="connsiteX16" fmla="*/ 4121974 w 7492051"/>
              <a:gd name="connsiteY16" fmla="*/ 945046 h 3048476"/>
              <a:gd name="connsiteX17" fmla="*/ 4285980 w 7492051"/>
              <a:gd name="connsiteY17" fmla="*/ 1015860 h 3048476"/>
              <a:gd name="connsiteX18" fmla="*/ 4460659 w 7492051"/>
              <a:gd name="connsiteY18" fmla="*/ 970735 h 3048476"/>
              <a:gd name="connsiteX19" fmla="*/ 4658205 w 7492051"/>
              <a:gd name="connsiteY19" fmla="*/ 928120 h 3048476"/>
              <a:gd name="connsiteX20" fmla="*/ 4882634 w 7492051"/>
              <a:gd name="connsiteY20" fmla="*/ 586473 h 3048476"/>
              <a:gd name="connsiteX21" fmla="*/ 5320370 w 7492051"/>
              <a:gd name="connsiteY21" fmla="*/ 442457 h 3048476"/>
              <a:gd name="connsiteX22" fmla="*/ 5740304 w 7492051"/>
              <a:gd name="connsiteY22" fmla="*/ 101835 h 3048476"/>
              <a:gd name="connsiteX23" fmla="*/ 6086133 w 7492051"/>
              <a:gd name="connsiteY23" fmla="*/ 109619 h 3048476"/>
              <a:gd name="connsiteX24" fmla="*/ 6570395 w 7492051"/>
              <a:gd name="connsiteY24" fmla="*/ 0 h 3048476"/>
              <a:gd name="connsiteX25" fmla="*/ 7110992 w 7492051"/>
              <a:gd name="connsiteY25" fmla="*/ 201565 h 3048476"/>
              <a:gd name="connsiteX26" fmla="*/ 7301454 w 7492051"/>
              <a:gd name="connsiteY26" fmla="*/ 643623 h 3048476"/>
              <a:gd name="connsiteX27" fmla="*/ 7363141 w 7492051"/>
              <a:gd name="connsiteY27" fmla="*/ 1306554 h 3048476"/>
              <a:gd name="connsiteX28" fmla="*/ 6527991 w 7492051"/>
              <a:gd name="connsiteY28" fmla="*/ 1928306 h 3048476"/>
              <a:gd name="connsiteX29" fmla="*/ 5785574 w 7492051"/>
              <a:gd name="connsiteY29" fmla="*/ 2475509 h 3048476"/>
              <a:gd name="connsiteX30" fmla="*/ 5385461 w 7492051"/>
              <a:gd name="connsiteY30" fmla="*/ 2687825 h 3048476"/>
              <a:gd name="connsiteX31" fmla="*/ 4947319 w 7492051"/>
              <a:gd name="connsiteY31" fmla="*/ 2812667 h 3048476"/>
              <a:gd name="connsiteX32" fmla="*/ 4641348 w 7492051"/>
              <a:gd name="connsiteY32" fmla="*/ 3014789 h 3048476"/>
              <a:gd name="connsiteX33" fmla="*/ 4247648 w 7492051"/>
              <a:gd name="connsiteY33" fmla="*/ 3014789 h 3048476"/>
              <a:gd name="connsiteX34" fmla="*/ 3491998 w 7492051"/>
              <a:gd name="connsiteY34" fmla="*/ 3021139 h 3048476"/>
              <a:gd name="connsiteX35" fmla="*/ 3015748 w 7492051"/>
              <a:gd name="connsiteY35" fmla="*/ 2919539 h 3048476"/>
              <a:gd name="connsiteX36" fmla="*/ 2325696 w 7492051"/>
              <a:gd name="connsiteY36" fmla="*/ 2947113 h 3048476"/>
              <a:gd name="connsiteX37" fmla="*/ 1179597 w 7492051"/>
              <a:gd name="connsiteY37" fmla="*/ 2603741 h 3048476"/>
              <a:gd name="connsiteX38" fmla="*/ 763037 w 7492051"/>
              <a:gd name="connsiteY38" fmla="*/ 2337194 h 3048476"/>
              <a:gd name="connsiteX39" fmla="*/ 499730 w 7492051"/>
              <a:gd name="connsiteY39" fmla="*/ 2032404 h 3048476"/>
              <a:gd name="connsiteX40" fmla="*/ 724137 w 7492051"/>
              <a:gd name="connsiteY40" fmla="*/ 1378561 h 3048476"/>
              <a:gd name="connsiteX41" fmla="*/ 84099 w 7492051"/>
              <a:gd name="connsiteY41" fmla="*/ 696304 h 3048476"/>
              <a:gd name="connsiteX42" fmla="*/ 219540 w 7492051"/>
              <a:gd name="connsiteY42" fmla="*/ 371062 h 3048476"/>
              <a:gd name="connsiteX43" fmla="*/ 466372 w 7492051"/>
              <a:gd name="connsiteY43" fmla="*/ 114472 h 3048476"/>
              <a:gd name="connsiteX44" fmla="*/ 964216 w 7492051"/>
              <a:gd name="connsiteY44" fmla="*/ 220092 h 3048476"/>
              <a:gd name="connsiteX45" fmla="*/ 1532085 w 7492051"/>
              <a:gd name="connsiteY45" fmla="*/ 62491 h 3048476"/>
              <a:gd name="connsiteX46" fmla="*/ 1742260 w 7492051"/>
              <a:gd name="connsiteY46" fmla="*/ 30953 h 3048476"/>
              <a:gd name="connsiteX47" fmla="*/ 2016309 w 7492051"/>
              <a:gd name="connsiteY47" fmla="*/ 95634 h 3048476"/>
              <a:gd name="connsiteX48" fmla="*/ 2284097 w 7492051"/>
              <a:gd name="connsiteY48" fmla="*/ 211684 h 3048476"/>
              <a:gd name="connsiteX0" fmla="*/ 2285835 w 7493789"/>
              <a:gd name="connsiteY0" fmla="*/ 211684 h 3048476"/>
              <a:gd name="connsiteX1" fmla="*/ 2504120 w 7493789"/>
              <a:gd name="connsiteY1" fmla="*/ 324387 h 3048476"/>
              <a:gd name="connsiteX2" fmla="*/ 2622733 w 7493789"/>
              <a:gd name="connsiteY2" fmla="*/ 370449 h 3048476"/>
              <a:gd name="connsiteX3" fmla="*/ 2695689 w 7493789"/>
              <a:gd name="connsiteY3" fmla="*/ 514465 h 3048476"/>
              <a:gd name="connsiteX4" fmla="*/ 2622733 w 7493789"/>
              <a:gd name="connsiteY4" fmla="*/ 730489 h 3048476"/>
              <a:gd name="connsiteX5" fmla="*/ 2509486 w 7493789"/>
              <a:gd name="connsiteY5" fmla="*/ 855789 h 3048476"/>
              <a:gd name="connsiteX6" fmla="*/ 2414236 w 7493789"/>
              <a:gd name="connsiteY6" fmla="*/ 919289 h 3048476"/>
              <a:gd name="connsiteX7" fmla="*/ 2403865 w 7493789"/>
              <a:gd name="connsiteY7" fmla="*/ 1018521 h 3048476"/>
              <a:gd name="connsiteX8" fmla="*/ 2578453 w 7493789"/>
              <a:gd name="connsiteY8" fmla="*/ 1037324 h 3048476"/>
              <a:gd name="connsiteX9" fmla="*/ 2829363 w 7493789"/>
              <a:gd name="connsiteY9" fmla="*/ 999224 h 3048476"/>
              <a:gd name="connsiteX10" fmla="*/ 2958035 w 7493789"/>
              <a:gd name="connsiteY10" fmla="*/ 961124 h 3048476"/>
              <a:gd name="connsiteX11" fmla="*/ 3302876 w 7493789"/>
              <a:gd name="connsiteY11" fmla="*/ 1207503 h 3048476"/>
              <a:gd name="connsiteX12" fmla="*/ 3400918 w 7493789"/>
              <a:gd name="connsiteY12" fmla="*/ 1447925 h 3048476"/>
              <a:gd name="connsiteX13" fmla="*/ 3627129 w 7493789"/>
              <a:gd name="connsiteY13" fmla="*/ 1565643 h 3048476"/>
              <a:gd name="connsiteX14" fmla="*/ 3882257 w 7493789"/>
              <a:gd name="connsiteY14" fmla="*/ 1367350 h 3048476"/>
              <a:gd name="connsiteX15" fmla="*/ 3881748 w 7493789"/>
              <a:gd name="connsiteY15" fmla="*/ 1026872 h 3048476"/>
              <a:gd name="connsiteX16" fmla="*/ 4123712 w 7493789"/>
              <a:gd name="connsiteY16" fmla="*/ 945046 h 3048476"/>
              <a:gd name="connsiteX17" fmla="*/ 4287718 w 7493789"/>
              <a:gd name="connsiteY17" fmla="*/ 1015860 h 3048476"/>
              <a:gd name="connsiteX18" fmla="*/ 4462397 w 7493789"/>
              <a:gd name="connsiteY18" fmla="*/ 970735 h 3048476"/>
              <a:gd name="connsiteX19" fmla="*/ 4659943 w 7493789"/>
              <a:gd name="connsiteY19" fmla="*/ 928120 h 3048476"/>
              <a:gd name="connsiteX20" fmla="*/ 4884372 w 7493789"/>
              <a:gd name="connsiteY20" fmla="*/ 586473 h 3048476"/>
              <a:gd name="connsiteX21" fmla="*/ 5322108 w 7493789"/>
              <a:gd name="connsiteY21" fmla="*/ 442457 h 3048476"/>
              <a:gd name="connsiteX22" fmla="*/ 5742042 w 7493789"/>
              <a:gd name="connsiteY22" fmla="*/ 101835 h 3048476"/>
              <a:gd name="connsiteX23" fmla="*/ 6087871 w 7493789"/>
              <a:gd name="connsiteY23" fmla="*/ 109619 h 3048476"/>
              <a:gd name="connsiteX24" fmla="*/ 6572133 w 7493789"/>
              <a:gd name="connsiteY24" fmla="*/ 0 h 3048476"/>
              <a:gd name="connsiteX25" fmla="*/ 7112730 w 7493789"/>
              <a:gd name="connsiteY25" fmla="*/ 201565 h 3048476"/>
              <a:gd name="connsiteX26" fmla="*/ 7303192 w 7493789"/>
              <a:gd name="connsiteY26" fmla="*/ 643623 h 3048476"/>
              <a:gd name="connsiteX27" fmla="*/ 7364879 w 7493789"/>
              <a:gd name="connsiteY27" fmla="*/ 1306554 h 3048476"/>
              <a:gd name="connsiteX28" fmla="*/ 6529729 w 7493789"/>
              <a:gd name="connsiteY28" fmla="*/ 1928306 h 3048476"/>
              <a:gd name="connsiteX29" fmla="*/ 5787312 w 7493789"/>
              <a:gd name="connsiteY29" fmla="*/ 2475509 h 3048476"/>
              <a:gd name="connsiteX30" fmla="*/ 5387199 w 7493789"/>
              <a:gd name="connsiteY30" fmla="*/ 2687825 h 3048476"/>
              <a:gd name="connsiteX31" fmla="*/ 4949057 w 7493789"/>
              <a:gd name="connsiteY31" fmla="*/ 2812667 h 3048476"/>
              <a:gd name="connsiteX32" fmla="*/ 4643086 w 7493789"/>
              <a:gd name="connsiteY32" fmla="*/ 3014789 h 3048476"/>
              <a:gd name="connsiteX33" fmla="*/ 4249386 w 7493789"/>
              <a:gd name="connsiteY33" fmla="*/ 3014789 h 3048476"/>
              <a:gd name="connsiteX34" fmla="*/ 3493736 w 7493789"/>
              <a:gd name="connsiteY34" fmla="*/ 3021139 h 3048476"/>
              <a:gd name="connsiteX35" fmla="*/ 3017486 w 7493789"/>
              <a:gd name="connsiteY35" fmla="*/ 2919539 h 3048476"/>
              <a:gd name="connsiteX36" fmla="*/ 2327434 w 7493789"/>
              <a:gd name="connsiteY36" fmla="*/ 2947113 h 3048476"/>
              <a:gd name="connsiteX37" fmla="*/ 1181335 w 7493789"/>
              <a:gd name="connsiteY37" fmla="*/ 2603741 h 3048476"/>
              <a:gd name="connsiteX38" fmla="*/ 764775 w 7493789"/>
              <a:gd name="connsiteY38" fmla="*/ 2337194 h 3048476"/>
              <a:gd name="connsiteX39" fmla="*/ 501468 w 7493789"/>
              <a:gd name="connsiteY39" fmla="*/ 2032404 h 3048476"/>
              <a:gd name="connsiteX40" fmla="*/ 69272 w 7493789"/>
              <a:gd name="connsiteY40" fmla="*/ 1522577 h 3048476"/>
              <a:gd name="connsiteX41" fmla="*/ 85837 w 7493789"/>
              <a:gd name="connsiteY41" fmla="*/ 696304 h 3048476"/>
              <a:gd name="connsiteX42" fmla="*/ 221278 w 7493789"/>
              <a:gd name="connsiteY42" fmla="*/ 371062 h 3048476"/>
              <a:gd name="connsiteX43" fmla="*/ 468110 w 7493789"/>
              <a:gd name="connsiteY43" fmla="*/ 114472 h 3048476"/>
              <a:gd name="connsiteX44" fmla="*/ 965954 w 7493789"/>
              <a:gd name="connsiteY44" fmla="*/ 220092 h 3048476"/>
              <a:gd name="connsiteX45" fmla="*/ 1533823 w 7493789"/>
              <a:gd name="connsiteY45" fmla="*/ 62491 h 3048476"/>
              <a:gd name="connsiteX46" fmla="*/ 1743998 w 7493789"/>
              <a:gd name="connsiteY46" fmla="*/ 30953 h 3048476"/>
              <a:gd name="connsiteX47" fmla="*/ 2018047 w 7493789"/>
              <a:gd name="connsiteY47" fmla="*/ 95634 h 3048476"/>
              <a:gd name="connsiteX48" fmla="*/ 2285835 w 7493789"/>
              <a:gd name="connsiteY48" fmla="*/ 211684 h 3048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493789" h="3048476">
                <a:moveTo>
                  <a:pt x="2285835" y="211684"/>
                </a:moveTo>
                <a:cubicBezTo>
                  <a:pt x="2366847" y="249809"/>
                  <a:pt x="2447970" y="297926"/>
                  <a:pt x="2504120" y="324387"/>
                </a:cubicBezTo>
                <a:cubicBezTo>
                  <a:pt x="2560270" y="350848"/>
                  <a:pt x="2590805" y="338769"/>
                  <a:pt x="2622733" y="370449"/>
                </a:cubicBezTo>
                <a:cubicBezTo>
                  <a:pt x="2654661" y="402129"/>
                  <a:pt x="2695689" y="454458"/>
                  <a:pt x="2695689" y="514465"/>
                </a:cubicBezTo>
                <a:cubicBezTo>
                  <a:pt x="2695689" y="574472"/>
                  <a:pt x="2653767" y="673602"/>
                  <a:pt x="2622733" y="730489"/>
                </a:cubicBezTo>
                <a:cubicBezTo>
                  <a:pt x="2591699" y="787376"/>
                  <a:pt x="2544236" y="824322"/>
                  <a:pt x="2509486" y="855789"/>
                </a:cubicBezTo>
                <a:cubicBezTo>
                  <a:pt x="2474736" y="887256"/>
                  <a:pt x="2431839" y="892167"/>
                  <a:pt x="2414236" y="919289"/>
                </a:cubicBezTo>
                <a:cubicBezTo>
                  <a:pt x="2396633" y="946411"/>
                  <a:pt x="2376496" y="998849"/>
                  <a:pt x="2403865" y="1018521"/>
                </a:cubicBezTo>
                <a:cubicBezTo>
                  <a:pt x="2431235" y="1038194"/>
                  <a:pt x="2507537" y="1040540"/>
                  <a:pt x="2578453" y="1037324"/>
                </a:cubicBezTo>
                <a:cubicBezTo>
                  <a:pt x="2649369" y="1034108"/>
                  <a:pt x="2766099" y="1011924"/>
                  <a:pt x="2829363" y="999224"/>
                </a:cubicBezTo>
                <a:cubicBezTo>
                  <a:pt x="2892627" y="986524"/>
                  <a:pt x="2879116" y="926411"/>
                  <a:pt x="2958035" y="961124"/>
                </a:cubicBezTo>
                <a:cubicBezTo>
                  <a:pt x="3036954" y="995837"/>
                  <a:pt x="3229062" y="1126370"/>
                  <a:pt x="3302876" y="1207503"/>
                </a:cubicBezTo>
                <a:cubicBezTo>
                  <a:pt x="3376690" y="1288636"/>
                  <a:pt x="3346876" y="1388235"/>
                  <a:pt x="3400918" y="1447925"/>
                </a:cubicBezTo>
                <a:cubicBezTo>
                  <a:pt x="3454960" y="1507615"/>
                  <a:pt x="3546906" y="1579072"/>
                  <a:pt x="3627129" y="1565643"/>
                </a:cubicBezTo>
                <a:cubicBezTo>
                  <a:pt x="3707352" y="1552214"/>
                  <a:pt x="3839821" y="1457145"/>
                  <a:pt x="3882257" y="1367350"/>
                </a:cubicBezTo>
                <a:cubicBezTo>
                  <a:pt x="3924694" y="1277555"/>
                  <a:pt x="3841506" y="1097256"/>
                  <a:pt x="3881748" y="1026872"/>
                </a:cubicBezTo>
                <a:cubicBezTo>
                  <a:pt x="3921990" y="956488"/>
                  <a:pt x="4056050" y="946881"/>
                  <a:pt x="4123712" y="945046"/>
                </a:cubicBezTo>
                <a:cubicBezTo>
                  <a:pt x="4191374" y="943211"/>
                  <a:pt x="4231271" y="1011579"/>
                  <a:pt x="4287718" y="1015860"/>
                </a:cubicBezTo>
                <a:cubicBezTo>
                  <a:pt x="4344165" y="1020141"/>
                  <a:pt x="4400360" y="985358"/>
                  <a:pt x="4462397" y="970735"/>
                </a:cubicBezTo>
                <a:cubicBezTo>
                  <a:pt x="4524434" y="956112"/>
                  <a:pt x="4598293" y="937017"/>
                  <a:pt x="4659943" y="928120"/>
                </a:cubicBezTo>
                <a:cubicBezTo>
                  <a:pt x="4721216" y="921133"/>
                  <a:pt x="4774011" y="667417"/>
                  <a:pt x="4884372" y="586473"/>
                </a:cubicBezTo>
                <a:cubicBezTo>
                  <a:pt x="4994733" y="505529"/>
                  <a:pt x="5179163" y="523230"/>
                  <a:pt x="5322108" y="442457"/>
                </a:cubicBezTo>
                <a:cubicBezTo>
                  <a:pt x="5465053" y="361684"/>
                  <a:pt x="5614415" y="157308"/>
                  <a:pt x="5742042" y="101835"/>
                </a:cubicBezTo>
                <a:cubicBezTo>
                  <a:pt x="5869669" y="46362"/>
                  <a:pt x="5949522" y="126592"/>
                  <a:pt x="6087871" y="109619"/>
                </a:cubicBezTo>
                <a:cubicBezTo>
                  <a:pt x="6226220" y="92646"/>
                  <a:pt x="6369023" y="50240"/>
                  <a:pt x="6572133" y="0"/>
                </a:cubicBezTo>
                <a:cubicBezTo>
                  <a:pt x="6770041" y="17430"/>
                  <a:pt x="6990887" y="94295"/>
                  <a:pt x="7112730" y="201565"/>
                </a:cubicBezTo>
                <a:cubicBezTo>
                  <a:pt x="7234573" y="308836"/>
                  <a:pt x="7261167" y="459458"/>
                  <a:pt x="7303192" y="643623"/>
                </a:cubicBezTo>
                <a:cubicBezTo>
                  <a:pt x="7345217" y="827788"/>
                  <a:pt x="7493789" y="1092440"/>
                  <a:pt x="7364879" y="1306554"/>
                </a:cubicBezTo>
                <a:cubicBezTo>
                  <a:pt x="7235969" y="1520668"/>
                  <a:pt x="6554335" y="1859514"/>
                  <a:pt x="6529729" y="1928306"/>
                </a:cubicBezTo>
                <a:cubicBezTo>
                  <a:pt x="6299934" y="2165916"/>
                  <a:pt x="5977734" y="2348922"/>
                  <a:pt x="5787312" y="2475509"/>
                </a:cubicBezTo>
                <a:cubicBezTo>
                  <a:pt x="5596890" y="2602096"/>
                  <a:pt x="5526908" y="2631632"/>
                  <a:pt x="5387199" y="2687825"/>
                </a:cubicBezTo>
                <a:cubicBezTo>
                  <a:pt x="5247490" y="2744018"/>
                  <a:pt x="5073076" y="2758173"/>
                  <a:pt x="4949057" y="2812667"/>
                </a:cubicBezTo>
                <a:cubicBezTo>
                  <a:pt x="4825038" y="2867161"/>
                  <a:pt x="4759698" y="2981102"/>
                  <a:pt x="4643086" y="3014789"/>
                </a:cubicBezTo>
                <a:cubicBezTo>
                  <a:pt x="4526474" y="3048476"/>
                  <a:pt x="4249386" y="3014789"/>
                  <a:pt x="4249386" y="3014789"/>
                </a:cubicBezTo>
                <a:cubicBezTo>
                  <a:pt x="4057828" y="3015847"/>
                  <a:pt x="3699053" y="3037014"/>
                  <a:pt x="3493736" y="3021139"/>
                </a:cubicBezTo>
                <a:cubicBezTo>
                  <a:pt x="3288419" y="3005264"/>
                  <a:pt x="3211870" y="2931877"/>
                  <a:pt x="3017486" y="2919539"/>
                </a:cubicBezTo>
                <a:cubicBezTo>
                  <a:pt x="2823102" y="2907201"/>
                  <a:pt x="2633459" y="2999746"/>
                  <a:pt x="2327434" y="2947113"/>
                </a:cubicBezTo>
                <a:cubicBezTo>
                  <a:pt x="2021409" y="2894480"/>
                  <a:pt x="1441778" y="2705394"/>
                  <a:pt x="1181335" y="2603741"/>
                </a:cubicBezTo>
                <a:cubicBezTo>
                  <a:pt x="920892" y="2502088"/>
                  <a:pt x="878086" y="2432417"/>
                  <a:pt x="764775" y="2337194"/>
                </a:cubicBezTo>
                <a:cubicBezTo>
                  <a:pt x="651464" y="2241971"/>
                  <a:pt x="617385" y="2168173"/>
                  <a:pt x="501468" y="2032404"/>
                </a:cubicBezTo>
                <a:cubicBezTo>
                  <a:pt x="385551" y="1896635"/>
                  <a:pt x="138544" y="1745260"/>
                  <a:pt x="69272" y="1522577"/>
                </a:cubicBezTo>
                <a:cubicBezTo>
                  <a:pt x="0" y="1299894"/>
                  <a:pt x="60503" y="888223"/>
                  <a:pt x="85837" y="696304"/>
                </a:cubicBezTo>
                <a:cubicBezTo>
                  <a:pt x="111171" y="504385"/>
                  <a:pt x="157566" y="468034"/>
                  <a:pt x="221278" y="371062"/>
                </a:cubicBezTo>
                <a:cubicBezTo>
                  <a:pt x="227037" y="197241"/>
                  <a:pt x="166117" y="155392"/>
                  <a:pt x="468110" y="114472"/>
                </a:cubicBezTo>
                <a:cubicBezTo>
                  <a:pt x="594308" y="71976"/>
                  <a:pt x="705100" y="218248"/>
                  <a:pt x="965954" y="220092"/>
                </a:cubicBezTo>
                <a:cubicBezTo>
                  <a:pt x="1137958" y="278641"/>
                  <a:pt x="1404149" y="94014"/>
                  <a:pt x="1533823" y="62491"/>
                </a:cubicBezTo>
                <a:cubicBezTo>
                  <a:pt x="1663497" y="30968"/>
                  <a:pt x="1663294" y="25429"/>
                  <a:pt x="1743998" y="30953"/>
                </a:cubicBezTo>
                <a:cubicBezTo>
                  <a:pt x="1824702" y="36477"/>
                  <a:pt x="1927741" y="65512"/>
                  <a:pt x="2018047" y="95634"/>
                </a:cubicBezTo>
                <a:cubicBezTo>
                  <a:pt x="2108353" y="125756"/>
                  <a:pt x="2204823" y="173559"/>
                  <a:pt x="2285835" y="21168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grpSp>
        <p:nvGrpSpPr>
          <p:cNvPr id="9266" name="Группа 442"/>
          <p:cNvGrpSpPr>
            <a:grpSpLocks/>
          </p:cNvGrpSpPr>
          <p:nvPr/>
        </p:nvGrpSpPr>
        <p:grpSpPr bwMode="auto">
          <a:xfrm rot="1384963">
            <a:off x="4740275" y="1066800"/>
            <a:ext cx="258763" cy="192088"/>
            <a:chOff x="4108450" y="2376547"/>
            <a:chExt cx="411007" cy="304609"/>
          </a:xfrm>
        </p:grpSpPr>
        <p:grpSp>
          <p:nvGrpSpPr>
            <p:cNvPr id="9278" name="Группа 443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53" name="Полилиния 452"/>
              <p:cNvSpPr/>
              <p:nvPr/>
            </p:nvSpPr>
            <p:spPr>
              <a:xfrm>
                <a:off x="4035978" y="2837193"/>
                <a:ext cx="121032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54" name="Прямая соединительная линия 453"/>
              <p:cNvCxnSpPr/>
              <p:nvPr/>
            </p:nvCxnSpPr>
            <p:spPr>
              <a:xfrm rot="18900000" flipH="1">
                <a:off x="4022932" y="2945571"/>
                <a:ext cx="35244" cy="4286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Прямая соединительная линия 454"/>
              <p:cNvCxnSpPr/>
              <p:nvPr/>
            </p:nvCxnSpPr>
            <p:spPr>
              <a:xfrm rot="18000000" flipH="1">
                <a:off x="4074321" y="2944954"/>
                <a:ext cx="37760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Прямая соединительная линия 455"/>
              <p:cNvCxnSpPr/>
              <p:nvPr/>
            </p:nvCxnSpPr>
            <p:spPr>
              <a:xfrm rot="17100000" flipH="1">
                <a:off x="4126136" y="2912499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Прямая соединительная линия 456"/>
              <p:cNvCxnSpPr/>
              <p:nvPr/>
            </p:nvCxnSpPr>
            <p:spPr>
              <a:xfrm rot="15300000" flipH="1">
                <a:off x="4157832" y="2873122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Прямая соединительная линия 457"/>
              <p:cNvCxnSpPr/>
              <p:nvPr/>
            </p:nvCxnSpPr>
            <p:spPr>
              <a:xfrm rot="13500000" flipH="1">
                <a:off x="4161874" y="2827423"/>
                <a:ext cx="35301" cy="3776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79" name="Группа 444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47" name="Полилиния 446"/>
              <p:cNvSpPr/>
              <p:nvPr/>
            </p:nvSpPr>
            <p:spPr>
              <a:xfrm>
                <a:off x="4041544" y="2841830"/>
                <a:ext cx="123353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48" name="Прямая соединительная линия 447"/>
              <p:cNvCxnSpPr/>
              <p:nvPr/>
            </p:nvCxnSpPr>
            <p:spPr>
              <a:xfrm rot="18900000" flipH="1">
                <a:off x="4027249" y="2950962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Прямая соединительная линия 448"/>
              <p:cNvCxnSpPr/>
              <p:nvPr/>
            </p:nvCxnSpPr>
            <p:spPr>
              <a:xfrm rot="18000000" flipH="1">
                <a:off x="4081353" y="2949065"/>
                <a:ext cx="37822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Прямая соединительная линия 449"/>
              <p:cNvCxnSpPr/>
              <p:nvPr/>
            </p:nvCxnSpPr>
            <p:spPr>
              <a:xfrm rot="17100000" flipH="1">
                <a:off x="4130082" y="2917001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Прямая соединительная линия 450"/>
              <p:cNvCxnSpPr/>
              <p:nvPr/>
            </p:nvCxnSpPr>
            <p:spPr>
              <a:xfrm rot="15300000" flipH="1">
                <a:off x="4163633" y="2877531"/>
                <a:ext cx="35301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Прямая соединительная линия 451"/>
              <p:cNvCxnSpPr/>
              <p:nvPr/>
            </p:nvCxnSpPr>
            <p:spPr>
              <a:xfrm rot="13500000" flipH="1">
                <a:off x="4169379" y="2828259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6" name="Полилиния 445"/>
            <p:cNvSpPr/>
            <p:nvPr/>
          </p:nvSpPr>
          <p:spPr>
            <a:xfrm>
              <a:off x="4106821" y="2372464"/>
              <a:ext cx="345446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1" name="Прямоугольник 510"/>
          <p:cNvSpPr/>
          <p:nvPr/>
        </p:nvSpPr>
        <p:spPr>
          <a:xfrm>
            <a:off x="2108200" y="2170113"/>
            <a:ext cx="493713" cy="8255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Эль-</a:t>
            </a: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Латамна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338" y="1789113"/>
            <a:ext cx="361950" cy="76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Скальбия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12" name="Прямоугольник 511"/>
          <p:cNvSpPr/>
          <p:nvPr/>
        </p:nvSpPr>
        <p:spPr>
          <a:xfrm>
            <a:off x="4510088" y="1682750"/>
            <a:ext cx="911225" cy="10318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Кубейбат</a:t>
            </a: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-Абу-эль-Худа</a:t>
            </a:r>
          </a:p>
        </p:txBody>
      </p:sp>
      <p:sp>
        <p:nvSpPr>
          <p:cNvPr id="510" name="Прямоугольник 509"/>
          <p:cNvSpPr/>
          <p:nvPr/>
        </p:nvSpPr>
        <p:spPr>
          <a:xfrm>
            <a:off x="4808538" y="1333500"/>
            <a:ext cx="376237" cy="8731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отм</a:t>
            </a: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. 343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662363" y="1373188"/>
            <a:ext cx="271462" cy="76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Сукайк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750" y="1779588"/>
            <a:ext cx="273050" cy="8413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Мурек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73125" y="1243013"/>
            <a:ext cx="544513" cy="76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Кафер-Нбуда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77" name="Прямоугольник 476"/>
          <p:cNvSpPr/>
          <p:nvPr/>
        </p:nvSpPr>
        <p:spPr>
          <a:xfrm>
            <a:off x="30163" y="1439863"/>
            <a:ext cx="671512" cy="730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Кальт</a:t>
            </a:r>
            <a:r>
              <a:rPr lang="ru-RU" sz="700" dirty="0">
                <a:solidFill>
                  <a:schemeClr val="tx1"/>
                </a:solidFill>
                <a:latin typeface="Arial Narrow" pitchFamily="34" charset="0"/>
              </a:rPr>
              <a:t>-эль-</a:t>
            </a:r>
            <a:r>
              <a:rPr lang="ru-RU" sz="700" dirty="0" err="1">
                <a:solidFill>
                  <a:schemeClr val="tx1"/>
                </a:solidFill>
                <a:latin typeface="Arial Narrow" pitchFamily="34" charset="0"/>
              </a:rPr>
              <a:t>Мудик</a:t>
            </a:r>
            <a:endParaRPr lang="ru-RU" sz="7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37" name="Полилиния 436"/>
          <p:cNvSpPr/>
          <p:nvPr/>
        </p:nvSpPr>
        <p:spPr>
          <a:xfrm rot="5242047">
            <a:off x="1897857" y="437356"/>
            <a:ext cx="1350962" cy="3609975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82791 w 95491"/>
              <a:gd name="connsiteY0" fmla="*/ 16812 h 125291"/>
              <a:gd name="connsiteX1" fmla="*/ 12941 w 95491"/>
              <a:gd name="connsiteY1" fmla="*/ 7287 h 125291"/>
              <a:gd name="connsiteX2" fmla="*/ 5147 w 95491"/>
              <a:gd name="connsiteY2" fmla="*/ 60533 h 125291"/>
              <a:gd name="connsiteX3" fmla="*/ 12941 w 95491"/>
              <a:gd name="connsiteY3" fmla="*/ 108887 h 125291"/>
              <a:gd name="connsiteX4" fmla="*/ 66916 w 95491"/>
              <a:gd name="connsiteY4" fmla="*/ 121587 h 125291"/>
              <a:gd name="connsiteX5" fmla="*/ 89141 w 95491"/>
              <a:gd name="connsiteY5" fmla="*/ 86662 h 125291"/>
              <a:gd name="connsiteX6" fmla="*/ 82791 w 95491"/>
              <a:gd name="connsiteY6" fmla="*/ 16812 h 125291"/>
              <a:gd name="connsiteX0" fmla="*/ 83095 w 95795"/>
              <a:gd name="connsiteY0" fmla="*/ 16812 h 125291"/>
              <a:gd name="connsiteX1" fmla="*/ 13245 w 95795"/>
              <a:gd name="connsiteY1" fmla="*/ 7287 h 125291"/>
              <a:gd name="connsiteX2" fmla="*/ 3624 w 95795"/>
              <a:gd name="connsiteY2" fmla="*/ 34280 h 125291"/>
              <a:gd name="connsiteX3" fmla="*/ 5451 w 95795"/>
              <a:gd name="connsiteY3" fmla="*/ 60533 h 125291"/>
              <a:gd name="connsiteX4" fmla="*/ 13245 w 95795"/>
              <a:gd name="connsiteY4" fmla="*/ 108887 h 125291"/>
              <a:gd name="connsiteX5" fmla="*/ 67220 w 95795"/>
              <a:gd name="connsiteY5" fmla="*/ 121587 h 125291"/>
              <a:gd name="connsiteX6" fmla="*/ 89445 w 95795"/>
              <a:gd name="connsiteY6" fmla="*/ 86662 h 125291"/>
              <a:gd name="connsiteX7" fmla="*/ 83095 w 95795"/>
              <a:gd name="connsiteY7" fmla="*/ 16812 h 125291"/>
              <a:gd name="connsiteX0" fmla="*/ 83095 w 95795"/>
              <a:gd name="connsiteY0" fmla="*/ 16812 h 125291"/>
              <a:gd name="connsiteX1" fmla="*/ 13245 w 95795"/>
              <a:gd name="connsiteY1" fmla="*/ 7287 h 125291"/>
              <a:gd name="connsiteX2" fmla="*/ 3624 w 95795"/>
              <a:gd name="connsiteY2" fmla="*/ 34280 h 125291"/>
              <a:gd name="connsiteX3" fmla="*/ 29822 w 95795"/>
              <a:gd name="connsiteY3" fmla="*/ 98292 h 125291"/>
              <a:gd name="connsiteX4" fmla="*/ 13245 w 95795"/>
              <a:gd name="connsiteY4" fmla="*/ 108887 h 125291"/>
              <a:gd name="connsiteX5" fmla="*/ 67220 w 95795"/>
              <a:gd name="connsiteY5" fmla="*/ 121587 h 125291"/>
              <a:gd name="connsiteX6" fmla="*/ 89445 w 95795"/>
              <a:gd name="connsiteY6" fmla="*/ 86662 h 125291"/>
              <a:gd name="connsiteX7" fmla="*/ 83095 w 95795"/>
              <a:gd name="connsiteY7" fmla="*/ 16812 h 125291"/>
              <a:gd name="connsiteX0" fmla="*/ 83095 w 95795"/>
              <a:gd name="connsiteY0" fmla="*/ 16812 h 167378"/>
              <a:gd name="connsiteX1" fmla="*/ 13245 w 95795"/>
              <a:gd name="connsiteY1" fmla="*/ 7287 h 167378"/>
              <a:gd name="connsiteX2" fmla="*/ 3624 w 95795"/>
              <a:gd name="connsiteY2" fmla="*/ 34280 h 167378"/>
              <a:gd name="connsiteX3" fmla="*/ 29822 w 95795"/>
              <a:gd name="connsiteY3" fmla="*/ 98292 h 167378"/>
              <a:gd name="connsiteX4" fmla="*/ 6769 w 95795"/>
              <a:gd name="connsiteY4" fmla="*/ 163496 h 167378"/>
              <a:gd name="connsiteX5" fmla="*/ 67220 w 95795"/>
              <a:gd name="connsiteY5" fmla="*/ 121587 h 167378"/>
              <a:gd name="connsiteX6" fmla="*/ 89445 w 95795"/>
              <a:gd name="connsiteY6" fmla="*/ 86662 h 167378"/>
              <a:gd name="connsiteX7" fmla="*/ 83095 w 95795"/>
              <a:gd name="connsiteY7" fmla="*/ 16812 h 167378"/>
              <a:gd name="connsiteX0" fmla="*/ 83095 w 95795"/>
              <a:gd name="connsiteY0" fmla="*/ 16812 h 173145"/>
              <a:gd name="connsiteX1" fmla="*/ 13245 w 95795"/>
              <a:gd name="connsiteY1" fmla="*/ 7287 h 173145"/>
              <a:gd name="connsiteX2" fmla="*/ 3624 w 95795"/>
              <a:gd name="connsiteY2" fmla="*/ 34280 h 173145"/>
              <a:gd name="connsiteX3" fmla="*/ 29822 w 95795"/>
              <a:gd name="connsiteY3" fmla="*/ 98292 h 173145"/>
              <a:gd name="connsiteX4" fmla="*/ 6769 w 95795"/>
              <a:gd name="connsiteY4" fmla="*/ 163496 h 173145"/>
              <a:gd name="connsiteX5" fmla="*/ 60769 w 95795"/>
              <a:gd name="connsiteY5" fmla="*/ 156186 h 173145"/>
              <a:gd name="connsiteX6" fmla="*/ 89445 w 95795"/>
              <a:gd name="connsiteY6" fmla="*/ 86662 h 173145"/>
              <a:gd name="connsiteX7" fmla="*/ 83095 w 95795"/>
              <a:gd name="connsiteY7" fmla="*/ 16812 h 173145"/>
              <a:gd name="connsiteX0" fmla="*/ 83414 w 96114"/>
              <a:gd name="connsiteY0" fmla="*/ 16812 h 173746"/>
              <a:gd name="connsiteX1" fmla="*/ 13564 w 96114"/>
              <a:gd name="connsiteY1" fmla="*/ 7287 h 173746"/>
              <a:gd name="connsiteX2" fmla="*/ 3943 w 96114"/>
              <a:gd name="connsiteY2" fmla="*/ 34280 h 173746"/>
              <a:gd name="connsiteX3" fmla="*/ 18562 w 96114"/>
              <a:gd name="connsiteY3" fmla="*/ 94686 h 173746"/>
              <a:gd name="connsiteX4" fmla="*/ 7088 w 96114"/>
              <a:gd name="connsiteY4" fmla="*/ 163496 h 173746"/>
              <a:gd name="connsiteX5" fmla="*/ 61088 w 96114"/>
              <a:gd name="connsiteY5" fmla="*/ 156186 h 173746"/>
              <a:gd name="connsiteX6" fmla="*/ 89764 w 96114"/>
              <a:gd name="connsiteY6" fmla="*/ 86662 h 173746"/>
              <a:gd name="connsiteX7" fmla="*/ 83414 w 96114"/>
              <a:gd name="connsiteY7" fmla="*/ 16812 h 173746"/>
              <a:gd name="connsiteX0" fmla="*/ 96632 w 109332"/>
              <a:gd name="connsiteY0" fmla="*/ 16812 h 173746"/>
              <a:gd name="connsiteX1" fmla="*/ 26782 w 109332"/>
              <a:gd name="connsiteY1" fmla="*/ 7287 h 173746"/>
              <a:gd name="connsiteX2" fmla="*/ 833 w 109332"/>
              <a:gd name="connsiteY2" fmla="*/ 36793 h 173746"/>
              <a:gd name="connsiteX3" fmla="*/ 31780 w 109332"/>
              <a:gd name="connsiteY3" fmla="*/ 94686 h 173746"/>
              <a:gd name="connsiteX4" fmla="*/ 20306 w 109332"/>
              <a:gd name="connsiteY4" fmla="*/ 163496 h 173746"/>
              <a:gd name="connsiteX5" fmla="*/ 74306 w 109332"/>
              <a:gd name="connsiteY5" fmla="*/ 156186 h 173746"/>
              <a:gd name="connsiteX6" fmla="*/ 102982 w 109332"/>
              <a:gd name="connsiteY6" fmla="*/ 86662 h 173746"/>
              <a:gd name="connsiteX7" fmla="*/ 96632 w 109332"/>
              <a:gd name="connsiteY7" fmla="*/ 16812 h 173746"/>
              <a:gd name="connsiteX0" fmla="*/ 112939 w 130613"/>
              <a:gd name="connsiteY0" fmla="*/ 12647 h 169581"/>
              <a:gd name="connsiteX1" fmla="*/ 13245 w 130613"/>
              <a:gd name="connsiteY1" fmla="*/ 7287 h 169581"/>
              <a:gd name="connsiteX2" fmla="*/ 17140 w 130613"/>
              <a:gd name="connsiteY2" fmla="*/ 32628 h 169581"/>
              <a:gd name="connsiteX3" fmla="*/ 48087 w 130613"/>
              <a:gd name="connsiteY3" fmla="*/ 90521 h 169581"/>
              <a:gd name="connsiteX4" fmla="*/ 36613 w 130613"/>
              <a:gd name="connsiteY4" fmla="*/ 159331 h 169581"/>
              <a:gd name="connsiteX5" fmla="*/ 90613 w 130613"/>
              <a:gd name="connsiteY5" fmla="*/ 152021 h 169581"/>
              <a:gd name="connsiteX6" fmla="*/ 119289 w 130613"/>
              <a:gd name="connsiteY6" fmla="*/ 82497 h 169581"/>
              <a:gd name="connsiteX7" fmla="*/ 112939 w 130613"/>
              <a:gd name="connsiteY7" fmla="*/ 12647 h 169581"/>
              <a:gd name="connsiteX0" fmla="*/ 117027 w 134701"/>
              <a:gd name="connsiteY0" fmla="*/ 12647 h 169581"/>
              <a:gd name="connsiteX1" fmla="*/ 17333 w 134701"/>
              <a:gd name="connsiteY1" fmla="*/ 7287 h 169581"/>
              <a:gd name="connsiteX2" fmla="*/ 5807 w 134701"/>
              <a:gd name="connsiteY2" fmla="*/ 39889 h 169581"/>
              <a:gd name="connsiteX3" fmla="*/ 52175 w 134701"/>
              <a:gd name="connsiteY3" fmla="*/ 90521 h 169581"/>
              <a:gd name="connsiteX4" fmla="*/ 40701 w 134701"/>
              <a:gd name="connsiteY4" fmla="*/ 159331 h 169581"/>
              <a:gd name="connsiteX5" fmla="*/ 94701 w 134701"/>
              <a:gd name="connsiteY5" fmla="*/ 152021 h 169581"/>
              <a:gd name="connsiteX6" fmla="*/ 123377 w 134701"/>
              <a:gd name="connsiteY6" fmla="*/ 82497 h 169581"/>
              <a:gd name="connsiteX7" fmla="*/ 117027 w 134701"/>
              <a:gd name="connsiteY7" fmla="*/ 12647 h 169581"/>
              <a:gd name="connsiteX0" fmla="*/ 117027 w 134701"/>
              <a:gd name="connsiteY0" fmla="*/ 12647 h 164827"/>
              <a:gd name="connsiteX1" fmla="*/ 17333 w 134701"/>
              <a:gd name="connsiteY1" fmla="*/ 7287 h 164827"/>
              <a:gd name="connsiteX2" fmla="*/ 5807 w 134701"/>
              <a:gd name="connsiteY2" fmla="*/ 39889 h 164827"/>
              <a:gd name="connsiteX3" fmla="*/ 52175 w 134701"/>
              <a:gd name="connsiteY3" fmla="*/ 90521 h 164827"/>
              <a:gd name="connsiteX4" fmla="*/ 44228 w 134701"/>
              <a:gd name="connsiteY4" fmla="*/ 126663 h 164827"/>
              <a:gd name="connsiteX5" fmla="*/ 40701 w 134701"/>
              <a:gd name="connsiteY5" fmla="*/ 159331 h 164827"/>
              <a:gd name="connsiteX6" fmla="*/ 94701 w 134701"/>
              <a:gd name="connsiteY6" fmla="*/ 152021 h 164827"/>
              <a:gd name="connsiteX7" fmla="*/ 123377 w 134701"/>
              <a:gd name="connsiteY7" fmla="*/ 82497 h 164827"/>
              <a:gd name="connsiteX8" fmla="*/ 117027 w 134701"/>
              <a:gd name="connsiteY8" fmla="*/ 12647 h 164827"/>
              <a:gd name="connsiteX0" fmla="*/ 117027 w 134701"/>
              <a:gd name="connsiteY0" fmla="*/ 12647 h 164827"/>
              <a:gd name="connsiteX1" fmla="*/ 17333 w 134701"/>
              <a:gd name="connsiteY1" fmla="*/ 7287 h 164827"/>
              <a:gd name="connsiteX2" fmla="*/ 5807 w 134701"/>
              <a:gd name="connsiteY2" fmla="*/ 39889 h 164827"/>
              <a:gd name="connsiteX3" fmla="*/ 52175 w 134701"/>
              <a:gd name="connsiteY3" fmla="*/ 90521 h 164827"/>
              <a:gd name="connsiteX4" fmla="*/ 25228 w 134701"/>
              <a:gd name="connsiteY4" fmla="*/ 130384 h 164827"/>
              <a:gd name="connsiteX5" fmla="*/ 40701 w 134701"/>
              <a:gd name="connsiteY5" fmla="*/ 159331 h 164827"/>
              <a:gd name="connsiteX6" fmla="*/ 94701 w 134701"/>
              <a:gd name="connsiteY6" fmla="*/ 152021 h 164827"/>
              <a:gd name="connsiteX7" fmla="*/ 123377 w 134701"/>
              <a:gd name="connsiteY7" fmla="*/ 82497 h 164827"/>
              <a:gd name="connsiteX8" fmla="*/ 117027 w 134701"/>
              <a:gd name="connsiteY8" fmla="*/ 12647 h 164827"/>
              <a:gd name="connsiteX0" fmla="*/ 114457 w 132131"/>
              <a:gd name="connsiteY0" fmla="*/ 12647 h 164827"/>
              <a:gd name="connsiteX1" fmla="*/ 14763 w 132131"/>
              <a:gd name="connsiteY1" fmla="*/ 7287 h 164827"/>
              <a:gd name="connsiteX2" fmla="*/ 3237 w 132131"/>
              <a:gd name="connsiteY2" fmla="*/ 39889 h 164827"/>
              <a:gd name="connsiteX3" fmla="*/ 34184 w 132131"/>
              <a:gd name="connsiteY3" fmla="*/ 97782 h 164827"/>
              <a:gd name="connsiteX4" fmla="*/ 22658 w 132131"/>
              <a:gd name="connsiteY4" fmla="*/ 130384 h 164827"/>
              <a:gd name="connsiteX5" fmla="*/ 38131 w 132131"/>
              <a:gd name="connsiteY5" fmla="*/ 159331 h 164827"/>
              <a:gd name="connsiteX6" fmla="*/ 92131 w 132131"/>
              <a:gd name="connsiteY6" fmla="*/ 152021 h 164827"/>
              <a:gd name="connsiteX7" fmla="*/ 120807 w 132131"/>
              <a:gd name="connsiteY7" fmla="*/ 82497 h 164827"/>
              <a:gd name="connsiteX8" fmla="*/ 114457 w 132131"/>
              <a:gd name="connsiteY8" fmla="*/ 12647 h 164827"/>
              <a:gd name="connsiteX0" fmla="*/ 114457 w 132131"/>
              <a:gd name="connsiteY0" fmla="*/ 12647 h 164827"/>
              <a:gd name="connsiteX1" fmla="*/ 14763 w 132131"/>
              <a:gd name="connsiteY1" fmla="*/ 7287 h 164827"/>
              <a:gd name="connsiteX2" fmla="*/ 3237 w 132131"/>
              <a:gd name="connsiteY2" fmla="*/ 39889 h 164827"/>
              <a:gd name="connsiteX3" fmla="*/ 34184 w 132131"/>
              <a:gd name="connsiteY3" fmla="*/ 97782 h 164827"/>
              <a:gd name="connsiteX4" fmla="*/ 22658 w 132131"/>
              <a:gd name="connsiteY4" fmla="*/ 130384 h 164827"/>
              <a:gd name="connsiteX5" fmla="*/ 38131 w 132131"/>
              <a:gd name="connsiteY5" fmla="*/ 159331 h 164827"/>
              <a:gd name="connsiteX6" fmla="*/ 92131 w 132131"/>
              <a:gd name="connsiteY6" fmla="*/ 152021 h 164827"/>
              <a:gd name="connsiteX7" fmla="*/ 120807 w 132131"/>
              <a:gd name="connsiteY7" fmla="*/ 82497 h 164827"/>
              <a:gd name="connsiteX8" fmla="*/ 114457 w 132131"/>
              <a:gd name="connsiteY8" fmla="*/ 12647 h 164827"/>
              <a:gd name="connsiteX0" fmla="*/ 126036 w 143710"/>
              <a:gd name="connsiteY0" fmla="*/ 12647 h 164827"/>
              <a:gd name="connsiteX1" fmla="*/ 26342 w 143710"/>
              <a:gd name="connsiteY1" fmla="*/ 7287 h 164827"/>
              <a:gd name="connsiteX2" fmla="*/ 3237 w 143710"/>
              <a:gd name="connsiteY2" fmla="*/ 36283 h 164827"/>
              <a:gd name="connsiteX3" fmla="*/ 45763 w 143710"/>
              <a:gd name="connsiteY3" fmla="*/ 97782 h 164827"/>
              <a:gd name="connsiteX4" fmla="*/ 34237 w 143710"/>
              <a:gd name="connsiteY4" fmla="*/ 130384 h 164827"/>
              <a:gd name="connsiteX5" fmla="*/ 49710 w 143710"/>
              <a:gd name="connsiteY5" fmla="*/ 159331 h 164827"/>
              <a:gd name="connsiteX6" fmla="*/ 103710 w 143710"/>
              <a:gd name="connsiteY6" fmla="*/ 152021 h 164827"/>
              <a:gd name="connsiteX7" fmla="*/ 132386 w 143710"/>
              <a:gd name="connsiteY7" fmla="*/ 82497 h 164827"/>
              <a:gd name="connsiteX8" fmla="*/ 126036 w 143710"/>
              <a:gd name="connsiteY8" fmla="*/ 12647 h 164827"/>
              <a:gd name="connsiteX0" fmla="*/ 126036 w 144445"/>
              <a:gd name="connsiteY0" fmla="*/ 12647 h 164827"/>
              <a:gd name="connsiteX1" fmla="*/ 26342 w 144445"/>
              <a:gd name="connsiteY1" fmla="*/ 7287 h 164827"/>
              <a:gd name="connsiteX2" fmla="*/ 3237 w 144445"/>
              <a:gd name="connsiteY2" fmla="*/ 36283 h 164827"/>
              <a:gd name="connsiteX3" fmla="*/ 45763 w 144445"/>
              <a:gd name="connsiteY3" fmla="*/ 97782 h 164827"/>
              <a:gd name="connsiteX4" fmla="*/ 34237 w 144445"/>
              <a:gd name="connsiteY4" fmla="*/ 130384 h 164827"/>
              <a:gd name="connsiteX5" fmla="*/ 49710 w 144445"/>
              <a:gd name="connsiteY5" fmla="*/ 159331 h 164827"/>
              <a:gd name="connsiteX6" fmla="*/ 103710 w 144445"/>
              <a:gd name="connsiteY6" fmla="*/ 152021 h 164827"/>
              <a:gd name="connsiteX7" fmla="*/ 132386 w 144445"/>
              <a:gd name="connsiteY7" fmla="*/ 82497 h 164827"/>
              <a:gd name="connsiteX8" fmla="*/ 136797 w 144445"/>
              <a:gd name="connsiteY8" fmla="*/ 36514 h 164827"/>
              <a:gd name="connsiteX9" fmla="*/ 126036 w 144445"/>
              <a:gd name="connsiteY9" fmla="*/ 12647 h 164827"/>
              <a:gd name="connsiteX0" fmla="*/ 88079 w 144182"/>
              <a:gd name="connsiteY0" fmla="*/ 14450 h 164827"/>
              <a:gd name="connsiteX1" fmla="*/ 26342 w 144182"/>
              <a:gd name="connsiteY1" fmla="*/ 7287 h 164827"/>
              <a:gd name="connsiteX2" fmla="*/ 3237 w 144182"/>
              <a:gd name="connsiteY2" fmla="*/ 36283 h 164827"/>
              <a:gd name="connsiteX3" fmla="*/ 45763 w 144182"/>
              <a:gd name="connsiteY3" fmla="*/ 97782 h 164827"/>
              <a:gd name="connsiteX4" fmla="*/ 34237 w 144182"/>
              <a:gd name="connsiteY4" fmla="*/ 130384 h 164827"/>
              <a:gd name="connsiteX5" fmla="*/ 49710 w 144182"/>
              <a:gd name="connsiteY5" fmla="*/ 159331 h 164827"/>
              <a:gd name="connsiteX6" fmla="*/ 103710 w 144182"/>
              <a:gd name="connsiteY6" fmla="*/ 152021 h 164827"/>
              <a:gd name="connsiteX7" fmla="*/ 132386 w 144182"/>
              <a:gd name="connsiteY7" fmla="*/ 82497 h 164827"/>
              <a:gd name="connsiteX8" fmla="*/ 136797 w 144182"/>
              <a:gd name="connsiteY8" fmla="*/ 36514 h 164827"/>
              <a:gd name="connsiteX9" fmla="*/ 88079 w 144182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34237 w 134930"/>
              <a:gd name="connsiteY4" fmla="*/ 130384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29623 w 134930"/>
              <a:gd name="connsiteY4" fmla="*/ 143181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5310 w 134930"/>
              <a:gd name="connsiteY4" fmla="*/ 143557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5289"/>
              <a:gd name="connsiteX1" fmla="*/ 26342 w 134930"/>
              <a:gd name="connsiteY1" fmla="*/ 7287 h 165289"/>
              <a:gd name="connsiteX2" fmla="*/ 3237 w 134930"/>
              <a:gd name="connsiteY2" fmla="*/ 36283 h 165289"/>
              <a:gd name="connsiteX3" fmla="*/ 45763 w 134930"/>
              <a:gd name="connsiteY3" fmla="*/ 97782 h 165289"/>
              <a:gd name="connsiteX4" fmla="*/ 5310 w 134930"/>
              <a:gd name="connsiteY4" fmla="*/ 143557 h 165289"/>
              <a:gd name="connsiteX5" fmla="*/ 30336 w 134930"/>
              <a:gd name="connsiteY5" fmla="*/ 162104 h 165289"/>
              <a:gd name="connsiteX6" fmla="*/ 103710 w 134930"/>
              <a:gd name="connsiteY6" fmla="*/ 152021 h 165289"/>
              <a:gd name="connsiteX7" fmla="*/ 132386 w 134930"/>
              <a:gd name="connsiteY7" fmla="*/ 82497 h 165289"/>
              <a:gd name="connsiteX8" fmla="*/ 118973 w 134930"/>
              <a:gd name="connsiteY8" fmla="*/ 36135 h 165289"/>
              <a:gd name="connsiteX9" fmla="*/ 88079 w 134930"/>
              <a:gd name="connsiteY9" fmla="*/ 14450 h 165289"/>
              <a:gd name="connsiteX0" fmla="*/ 88079 w 140853"/>
              <a:gd name="connsiteY0" fmla="*/ 14450 h 168592"/>
              <a:gd name="connsiteX1" fmla="*/ 26342 w 140853"/>
              <a:gd name="connsiteY1" fmla="*/ 7287 h 168592"/>
              <a:gd name="connsiteX2" fmla="*/ 3237 w 140853"/>
              <a:gd name="connsiteY2" fmla="*/ 36283 h 168592"/>
              <a:gd name="connsiteX3" fmla="*/ 45763 w 140853"/>
              <a:gd name="connsiteY3" fmla="*/ 97782 h 168592"/>
              <a:gd name="connsiteX4" fmla="*/ 5310 w 140853"/>
              <a:gd name="connsiteY4" fmla="*/ 143557 h 168592"/>
              <a:gd name="connsiteX5" fmla="*/ 30336 w 140853"/>
              <a:gd name="connsiteY5" fmla="*/ 162104 h 168592"/>
              <a:gd name="connsiteX6" fmla="*/ 68173 w 140853"/>
              <a:gd name="connsiteY6" fmla="*/ 155324 h 168592"/>
              <a:gd name="connsiteX7" fmla="*/ 132386 w 140853"/>
              <a:gd name="connsiteY7" fmla="*/ 82497 h 168592"/>
              <a:gd name="connsiteX8" fmla="*/ 118973 w 140853"/>
              <a:gd name="connsiteY8" fmla="*/ 36135 h 168592"/>
              <a:gd name="connsiteX9" fmla="*/ 88079 w 140853"/>
              <a:gd name="connsiteY9" fmla="*/ 14450 h 168592"/>
              <a:gd name="connsiteX0" fmla="*/ 88079 w 140853"/>
              <a:gd name="connsiteY0" fmla="*/ 14450 h 168592"/>
              <a:gd name="connsiteX1" fmla="*/ 26342 w 140853"/>
              <a:gd name="connsiteY1" fmla="*/ 7287 h 168592"/>
              <a:gd name="connsiteX2" fmla="*/ 3237 w 140853"/>
              <a:gd name="connsiteY2" fmla="*/ 36283 h 168592"/>
              <a:gd name="connsiteX3" fmla="*/ 45763 w 140853"/>
              <a:gd name="connsiteY3" fmla="*/ 97782 h 168592"/>
              <a:gd name="connsiteX4" fmla="*/ 5310 w 140853"/>
              <a:gd name="connsiteY4" fmla="*/ 143557 h 168592"/>
              <a:gd name="connsiteX5" fmla="*/ 30336 w 140853"/>
              <a:gd name="connsiteY5" fmla="*/ 162104 h 168592"/>
              <a:gd name="connsiteX6" fmla="*/ 68173 w 140853"/>
              <a:gd name="connsiteY6" fmla="*/ 155324 h 168592"/>
              <a:gd name="connsiteX7" fmla="*/ 132386 w 140853"/>
              <a:gd name="connsiteY7" fmla="*/ 82497 h 168592"/>
              <a:gd name="connsiteX8" fmla="*/ 118973 w 140853"/>
              <a:gd name="connsiteY8" fmla="*/ 36135 h 168592"/>
              <a:gd name="connsiteX9" fmla="*/ 88079 w 140853"/>
              <a:gd name="connsiteY9" fmla="*/ 14450 h 168592"/>
              <a:gd name="connsiteX0" fmla="*/ 88079 w 121720"/>
              <a:gd name="connsiteY0" fmla="*/ 14450 h 168592"/>
              <a:gd name="connsiteX1" fmla="*/ 26342 w 121720"/>
              <a:gd name="connsiteY1" fmla="*/ 7287 h 168592"/>
              <a:gd name="connsiteX2" fmla="*/ 3237 w 121720"/>
              <a:gd name="connsiteY2" fmla="*/ 36283 h 168592"/>
              <a:gd name="connsiteX3" fmla="*/ 45763 w 121720"/>
              <a:gd name="connsiteY3" fmla="*/ 97782 h 168592"/>
              <a:gd name="connsiteX4" fmla="*/ 5310 w 121720"/>
              <a:gd name="connsiteY4" fmla="*/ 143557 h 168592"/>
              <a:gd name="connsiteX5" fmla="*/ 30336 w 121720"/>
              <a:gd name="connsiteY5" fmla="*/ 162104 h 168592"/>
              <a:gd name="connsiteX6" fmla="*/ 68173 w 121720"/>
              <a:gd name="connsiteY6" fmla="*/ 155324 h 168592"/>
              <a:gd name="connsiteX7" fmla="*/ 104564 w 121720"/>
              <a:gd name="connsiteY7" fmla="*/ 113969 h 168592"/>
              <a:gd name="connsiteX8" fmla="*/ 118973 w 121720"/>
              <a:gd name="connsiteY8" fmla="*/ 36135 h 168592"/>
              <a:gd name="connsiteX9" fmla="*/ 88079 w 121720"/>
              <a:gd name="connsiteY9" fmla="*/ 14450 h 168592"/>
              <a:gd name="connsiteX0" fmla="*/ 88079 w 111709"/>
              <a:gd name="connsiteY0" fmla="*/ 14450 h 168592"/>
              <a:gd name="connsiteX1" fmla="*/ 26342 w 111709"/>
              <a:gd name="connsiteY1" fmla="*/ 7287 h 168592"/>
              <a:gd name="connsiteX2" fmla="*/ 3237 w 111709"/>
              <a:gd name="connsiteY2" fmla="*/ 36283 h 168592"/>
              <a:gd name="connsiteX3" fmla="*/ 45763 w 111709"/>
              <a:gd name="connsiteY3" fmla="*/ 97782 h 168592"/>
              <a:gd name="connsiteX4" fmla="*/ 5310 w 111709"/>
              <a:gd name="connsiteY4" fmla="*/ 143557 h 168592"/>
              <a:gd name="connsiteX5" fmla="*/ 30336 w 111709"/>
              <a:gd name="connsiteY5" fmla="*/ 162104 h 168592"/>
              <a:gd name="connsiteX6" fmla="*/ 68173 w 111709"/>
              <a:gd name="connsiteY6" fmla="*/ 155324 h 168592"/>
              <a:gd name="connsiteX7" fmla="*/ 104564 w 111709"/>
              <a:gd name="connsiteY7" fmla="*/ 113969 h 168592"/>
              <a:gd name="connsiteX8" fmla="*/ 108962 w 111709"/>
              <a:gd name="connsiteY8" fmla="*/ 68739 h 168592"/>
              <a:gd name="connsiteX9" fmla="*/ 88079 w 111709"/>
              <a:gd name="connsiteY9" fmla="*/ 14450 h 168592"/>
              <a:gd name="connsiteX0" fmla="*/ 66073 w 115377"/>
              <a:gd name="connsiteY0" fmla="*/ 25780 h 168592"/>
              <a:gd name="connsiteX1" fmla="*/ 26342 w 115377"/>
              <a:gd name="connsiteY1" fmla="*/ 7287 h 168592"/>
              <a:gd name="connsiteX2" fmla="*/ 3237 w 115377"/>
              <a:gd name="connsiteY2" fmla="*/ 36283 h 168592"/>
              <a:gd name="connsiteX3" fmla="*/ 45763 w 115377"/>
              <a:gd name="connsiteY3" fmla="*/ 97782 h 168592"/>
              <a:gd name="connsiteX4" fmla="*/ 5310 w 115377"/>
              <a:gd name="connsiteY4" fmla="*/ 143557 h 168592"/>
              <a:gd name="connsiteX5" fmla="*/ 30336 w 115377"/>
              <a:gd name="connsiteY5" fmla="*/ 162104 h 168592"/>
              <a:gd name="connsiteX6" fmla="*/ 68173 w 115377"/>
              <a:gd name="connsiteY6" fmla="*/ 155324 h 168592"/>
              <a:gd name="connsiteX7" fmla="*/ 104564 w 115377"/>
              <a:gd name="connsiteY7" fmla="*/ 113969 h 168592"/>
              <a:gd name="connsiteX8" fmla="*/ 108962 w 115377"/>
              <a:gd name="connsiteY8" fmla="*/ 68739 h 168592"/>
              <a:gd name="connsiteX9" fmla="*/ 66073 w 115377"/>
              <a:gd name="connsiteY9" fmla="*/ 25780 h 168592"/>
              <a:gd name="connsiteX0" fmla="*/ 66073 w 115377"/>
              <a:gd name="connsiteY0" fmla="*/ 25780 h 168592"/>
              <a:gd name="connsiteX1" fmla="*/ 26342 w 115377"/>
              <a:gd name="connsiteY1" fmla="*/ 7287 h 168592"/>
              <a:gd name="connsiteX2" fmla="*/ 3237 w 115377"/>
              <a:gd name="connsiteY2" fmla="*/ 36283 h 168592"/>
              <a:gd name="connsiteX3" fmla="*/ 45763 w 115377"/>
              <a:gd name="connsiteY3" fmla="*/ 97782 h 168592"/>
              <a:gd name="connsiteX4" fmla="*/ 5310 w 115377"/>
              <a:gd name="connsiteY4" fmla="*/ 143557 h 168592"/>
              <a:gd name="connsiteX5" fmla="*/ 30336 w 115377"/>
              <a:gd name="connsiteY5" fmla="*/ 162104 h 168592"/>
              <a:gd name="connsiteX6" fmla="*/ 68173 w 115377"/>
              <a:gd name="connsiteY6" fmla="*/ 155324 h 168592"/>
              <a:gd name="connsiteX7" fmla="*/ 104564 w 115377"/>
              <a:gd name="connsiteY7" fmla="*/ 113969 h 168592"/>
              <a:gd name="connsiteX8" fmla="*/ 108962 w 115377"/>
              <a:gd name="connsiteY8" fmla="*/ 68739 h 168592"/>
              <a:gd name="connsiteX9" fmla="*/ 66073 w 115377"/>
              <a:gd name="connsiteY9" fmla="*/ 25780 h 168592"/>
              <a:gd name="connsiteX0" fmla="*/ 66073 w 111893"/>
              <a:gd name="connsiteY0" fmla="*/ 25780 h 168592"/>
              <a:gd name="connsiteX1" fmla="*/ 26342 w 111893"/>
              <a:gd name="connsiteY1" fmla="*/ 7287 h 168592"/>
              <a:gd name="connsiteX2" fmla="*/ 3237 w 111893"/>
              <a:gd name="connsiteY2" fmla="*/ 36283 h 168592"/>
              <a:gd name="connsiteX3" fmla="*/ 45763 w 111893"/>
              <a:gd name="connsiteY3" fmla="*/ 97782 h 168592"/>
              <a:gd name="connsiteX4" fmla="*/ 5310 w 111893"/>
              <a:gd name="connsiteY4" fmla="*/ 143557 h 168592"/>
              <a:gd name="connsiteX5" fmla="*/ 30336 w 111893"/>
              <a:gd name="connsiteY5" fmla="*/ 162104 h 168592"/>
              <a:gd name="connsiteX6" fmla="*/ 68173 w 111893"/>
              <a:gd name="connsiteY6" fmla="*/ 155324 h 168592"/>
              <a:gd name="connsiteX7" fmla="*/ 104564 w 111893"/>
              <a:gd name="connsiteY7" fmla="*/ 113969 h 168592"/>
              <a:gd name="connsiteX8" fmla="*/ 108962 w 111893"/>
              <a:gd name="connsiteY8" fmla="*/ 68739 h 168592"/>
              <a:gd name="connsiteX9" fmla="*/ 86977 w 111893"/>
              <a:gd name="connsiteY9" fmla="*/ 42845 h 168592"/>
              <a:gd name="connsiteX10" fmla="*/ 66073 w 111893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66073 w 111362"/>
              <a:gd name="connsiteY10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102726 w 111362"/>
              <a:gd name="connsiteY10" fmla="*/ 51106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95600 w 111362"/>
              <a:gd name="connsiteY10" fmla="*/ 42870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96160 w 111362"/>
              <a:gd name="connsiteY10" fmla="*/ 31432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7196 w 111362"/>
              <a:gd name="connsiteY9" fmla="*/ 48593 h 168592"/>
              <a:gd name="connsiteX10" fmla="*/ 96160 w 111362"/>
              <a:gd name="connsiteY10" fmla="*/ 31432 h 168592"/>
              <a:gd name="connsiteX11" fmla="*/ 66073 w 111362"/>
              <a:gd name="connsiteY11" fmla="*/ 25780 h 168592"/>
              <a:gd name="connsiteX0" fmla="*/ 66073 w 111990"/>
              <a:gd name="connsiteY0" fmla="*/ 25780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66073 w 111990"/>
              <a:gd name="connsiteY11" fmla="*/ 25780 h 168592"/>
              <a:gd name="connsiteX0" fmla="*/ 66073 w 111990"/>
              <a:gd name="connsiteY0" fmla="*/ 25780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66073 w 111990"/>
              <a:gd name="connsiteY11" fmla="*/ 25780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5371 w 111990"/>
              <a:gd name="connsiteY10" fmla="*/ 36385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5371 w 111990"/>
              <a:gd name="connsiteY10" fmla="*/ 36385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16297 w 111990"/>
              <a:gd name="connsiteY3" fmla="*/ 51166 h 168592"/>
              <a:gd name="connsiteX4" fmla="*/ 45763 w 111990"/>
              <a:gd name="connsiteY4" fmla="*/ 97782 h 168592"/>
              <a:gd name="connsiteX5" fmla="*/ 5310 w 111990"/>
              <a:gd name="connsiteY5" fmla="*/ 143557 h 168592"/>
              <a:gd name="connsiteX6" fmla="*/ 30336 w 111990"/>
              <a:gd name="connsiteY6" fmla="*/ 162104 h 168592"/>
              <a:gd name="connsiteX7" fmla="*/ 68173 w 111990"/>
              <a:gd name="connsiteY7" fmla="*/ 155324 h 168592"/>
              <a:gd name="connsiteX8" fmla="*/ 104564 w 111990"/>
              <a:gd name="connsiteY8" fmla="*/ 113969 h 168592"/>
              <a:gd name="connsiteX9" fmla="*/ 108962 w 111990"/>
              <a:gd name="connsiteY9" fmla="*/ 68739 h 168592"/>
              <a:gd name="connsiteX10" fmla="*/ 97196 w 111990"/>
              <a:gd name="connsiteY10" fmla="*/ 48593 h 168592"/>
              <a:gd name="connsiteX11" fmla="*/ 95371 w 111990"/>
              <a:gd name="connsiteY11" fmla="*/ 36385 h 168592"/>
              <a:gd name="connsiteX12" fmla="*/ 84533 w 111990"/>
              <a:gd name="connsiteY12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19269 w 111990"/>
              <a:gd name="connsiteY3" fmla="*/ 48897 h 168592"/>
              <a:gd name="connsiteX4" fmla="*/ 45763 w 111990"/>
              <a:gd name="connsiteY4" fmla="*/ 97782 h 168592"/>
              <a:gd name="connsiteX5" fmla="*/ 5310 w 111990"/>
              <a:gd name="connsiteY5" fmla="*/ 143557 h 168592"/>
              <a:gd name="connsiteX6" fmla="*/ 30336 w 111990"/>
              <a:gd name="connsiteY6" fmla="*/ 162104 h 168592"/>
              <a:gd name="connsiteX7" fmla="*/ 68173 w 111990"/>
              <a:gd name="connsiteY7" fmla="*/ 155324 h 168592"/>
              <a:gd name="connsiteX8" fmla="*/ 104564 w 111990"/>
              <a:gd name="connsiteY8" fmla="*/ 113969 h 168592"/>
              <a:gd name="connsiteX9" fmla="*/ 108962 w 111990"/>
              <a:gd name="connsiteY9" fmla="*/ 68739 h 168592"/>
              <a:gd name="connsiteX10" fmla="*/ 97196 w 111990"/>
              <a:gd name="connsiteY10" fmla="*/ 48593 h 168592"/>
              <a:gd name="connsiteX11" fmla="*/ 95371 w 111990"/>
              <a:gd name="connsiteY11" fmla="*/ 36385 h 168592"/>
              <a:gd name="connsiteX12" fmla="*/ 84533 w 111990"/>
              <a:gd name="connsiteY12" fmla="*/ 19468 h 168592"/>
              <a:gd name="connsiteX0" fmla="*/ 102370 w 129827"/>
              <a:gd name="connsiteY0" fmla="*/ 19468 h 168592"/>
              <a:gd name="connsiteX1" fmla="*/ 44179 w 129827"/>
              <a:gd name="connsiteY1" fmla="*/ 7287 h 168592"/>
              <a:gd name="connsiteX2" fmla="*/ 3237 w 129827"/>
              <a:gd name="connsiteY2" fmla="*/ 42304 h 168592"/>
              <a:gd name="connsiteX3" fmla="*/ 37106 w 129827"/>
              <a:gd name="connsiteY3" fmla="*/ 48897 h 168592"/>
              <a:gd name="connsiteX4" fmla="*/ 63600 w 129827"/>
              <a:gd name="connsiteY4" fmla="*/ 97782 h 168592"/>
              <a:gd name="connsiteX5" fmla="*/ 23147 w 129827"/>
              <a:gd name="connsiteY5" fmla="*/ 143557 h 168592"/>
              <a:gd name="connsiteX6" fmla="*/ 48173 w 129827"/>
              <a:gd name="connsiteY6" fmla="*/ 162104 h 168592"/>
              <a:gd name="connsiteX7" fmla="*/ 86010 w 129827"/>
              <a:gd name="connsiteY7" fmla="*/ 155324 h 168592"/>
              <a:gd name="connsiteX8" fmla="*/ 122401 w 129827"/>
              <a:gd name="connsiteY8" fmla="*/ 113969 h 168592"/>
              <a:gd name="connsiteX9" fmla="*/ 126799 w 129827"/>
              <a:gd name="connsiteY9" fmla="*/ 68739 h 168592"/>
              <a:gd name="connsiteX10" fmla="*/ 115033 w 129827"/>
              <a:gd name="connsiteY10" fmla="*/ 48593 h 168592"/>
              <a:gd name="connsiteX11" fmla="*/ 113208 w 129827"/>
              <a:gd name="connsiteY11" fmla="*/ 36385 h 168592"/>
              <a:gd name="connsiteX12" fmla="*/ 102370 w 129827"/>
              <a:gd name="connsiteY12" fmla="*/ 19468 h 168592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3600 w 129827"/>
              <a:gd name="connsiteY4" fmla="*/ 90849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3600 w 129827"/>
              <a:gd name="connsiteY4" fmla="*/ 90849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51315 w 129827"/>
              <a:gd name="connsiteY5" fmla="*/ 113960 h 161659"/>
              <a:gd name="connsiteX6" fmla="*/ 23147 w 129827"/>
              <a:gd name="connsiteY6" fmla="*/ 136624 h 161659"/>
              <a:gd name="connsiteX7" fmla="*/ 48173 w 129827"/>
              <a:gd name="connsiteY7" fmla="*/ 155171 h 161659"/>
              <a:gd name="connsiteX8" fmla="*/ 86010 w 129827"/>
              <a:gd name="connsiteY8" fmla="*/ 148391 h 161659"/>
              <a:gd name="connsiteX9" fmla="*/ 122401 w 129827"/>
              <a:gd name="connsiteY9" fmla="*/ 107036 h 161659"/>
              <a:gd name="connsiteX10" fmla="*/ 126799 w 129827"/>
              <a:gd name="connsiteY10" fmla="*/ 61806 h 161659"/>
              <a:gd name="connsiteX11" fmla="*/ 115033 w 129827"/>
              <a:gd name="connsiteY11" fmla="*/ 41660 h 161659"/>
              <a:gd name="connsiteX12" fmla="*/ 113208 w 129827"/>
              <a:gd name="connsiteY12" fmla="*/ 29452 h 161659"/>
              <a:gd name="connsiteX13" fmla="*/ 102370 w 129827"/>
              <a:gd name="connsiteY13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60424 w 129827"/>
              <a:gd name="connsiteY5" fmla="*/ 116339 h 161659"/>
              <a:gd name="connsiteX6" fmla="*/ 23147 w 129827"/>
              <a:gd name="connsiteY6" fmla="*/ 136624 h 161659"/>
              <a:gd name="connsiteX7" fmla="*/ 48173 w 129827"/>
              <a:gd name="connsiteY7" fmla="*/ 155171 h 161659"/>
              <a:gd name="connsiteX8" fmla="*/ 86010 w 129827"/>
              <a:gd name="connsiteY8" fmla="*/ 148391 h 161659"/>
              <a:gd name="connsiteX9" fmla="*/ 122401 w 129827"/>
              <a:gd name="connsiteY9" fmla="*/ 107036 h 161659"/>
              <a:gd name="connsiteX10" fmla="*/ 126799 w 129827"/>
              <a:gd name="connsiteY10" fmla="*/ 61806 h 161659"/>
              <a:gd name="connsiteX11" fmla="*/ 115033 w 129827"/>
              <a:gd name="connsiteY11" fmla="*/ 41660 h 161659"/>
              <a:gd name="connsiteX12" fmla="*/ 113208 w 129827"/>
              <a:gd name="connsiteY12" fmla="*/ 29452 h 161659"/>
              <a:gd name="connsiteX13" fmla="*/ 102370 w 129827"/>
              <a:gd name="connsiteY13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1603 w 129827"/>
              <a:gd name="connsiteY4" fmla="*/ 58632 h 161659"/>
              <a:gd name="connsiteX5" fmla="*/ 69106 w 129827"/>
              <a:gd name="connsiteY5" fmla="*/ 90601 h 161659"/>
              <a:gd name="connsiteX6" fmla="*/ 60424 w 129827"/>
              <a:gd name="connsiteY6" fmla="*/ 116339 h 161659"/>
              <a:gd name="connsiteX7" fmla="*/ 23147 w 129827"/>
              <a:gd name="connsiteY7" fmla="*/ 136624 h 161659"/>
              <a:gd name="connsiteX8" fmla="*/ 48173 w 129827"/>
              <a:gd name="connsiteY8" fmla="*/ 155171 h 161659"/>
              <a:gd name="connsiteX9" fmla="*/ 86010 w 129827"/>
              <a:gd name="connsiteY9" fmla="*/ 148391 h 161659"/>
              <a:gd name="connsiteX10" fmla="*/ 122401 w 129827"/>
              <a:gd name="connsiteY10" fmla="*/ 107036 h 161659"/>
              <a:gd name="connsiteX11" fmla="*/ 126799 w 129827"/>
              <a:gd name="connsiteY11" fmla="*/ 61806 h 161659"/>
              <a:gd name="connsiteX12" fmla="*/ 115033 w 129827"/>
              <a:gd name="connsiteY12" fmla="*/ 41660 h 161659"/>
              <a:gd name="connsiteX13" fmla="*/ 113208 w 129827"/>
              <a:gd name="connsiteY13" fmla="*/ 29452 h 161659"/>
              <a:gd name="connsiteX14" fmla="*/ 102370 w 129827"/>
              <a:gd name="connsiteY14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69106 w 129827"/>
              <a:gd name="connsiteY5" fmla="*/ 90601 h 161659"/>
              <a:gd name="connsiteX6" fmla="*/ 60424 w 129827"/>
              <a:gd name="connsiteY6" fmla="*/ 116339 h 161659"/>
              <a:gd name="connsiteX7" fmla="*/ 23147 w 129827"/>
              <a:gd name="connsiteY7" fmla="*/ 136624 h 161659"/>
              <a:gd name="connsiteX8" fmla="*/ 48173 w 129827"/>
              <a:gd name="connsiteY8" fmla="*/ 155171 h 161659"/>
              <a:gd name="connsiteX9" fmla="*/ 86010 w 129827"/>
              <a:gd name="connsiteY9" fmla="*/ 148391 h 161659"/>
              <a:gd name="connsiteX10" fmla="*/ 122401 w 129827"/>
              <a:gd name="connsiteY10" fmla="*/ 107036 h 161659"/>
              <a:gd name="connsiteX11" fmla="*/ 126799 w 129827"/>
              <a:gd name="connsiteY11" fmla="*/ 61806 h 161659"/>
              <a:gd name="connsiteX12" fmla="*/ 115033 w 129827"/>
              <a:gd name="connsiteY12" fmla="*/ 41660 h 161659"/>
              <a:gd name="connsiteX13" fmla="*/ 113208 w 129827"/>
              <a:gd name="connsiteY13" fmla="*/ 29452 h 161659"/>
              <a:gd name="connsiteX14" fmla="*/ 102370 w 129827"/>
              <a:gd name="connsiteY14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66194 w 129827"/>
              <a:gd name="connsiteY5" fmla="*/ 74045 h 161659"/>
              <a:gd name="connsiteX6" fmla="*/ 69106 w 129827"/>
              <a:gd name="connsiteY6" fmla="*/ 90601 h 161659"/>
              <a:gd name="connsiteX7" fmla="*/ 60424 w 129827"/>
              <a:gd name="connsiteY7" fmla="*/ 116339 h 161659"/>
              <a:gd name="connsiteX8" fmla="*/ 23147 w 129827"/>
              <a:gd name="connsiteY8" fmla="*/ 136624 h 161659"/>
              <a:gd name="connsiteX9" fmla="*/ 48173 w 129827"/>
              <a:gd name="connsiteY9" fmla="*/ 155171 h 161659"/>
              <a:gd name="connsiteX10" fmla="*/ 86010 w 129827"/>
              <a:gd name="connsiteY10" fmla="*/ 148391 h 161659"/>
              <a:gd name="connsiteX11" fmla="*/ 122401 w 129827"/>
              <a:gd name="connsiteY11" fmla="*/ 107036 h 161659"/>
              <a:gd name="connsiteX12" fmla="*/ 126799 w 129827"/>
              <a:gd name="connsiteY12" fmla="*/ 61806 h 161659"/>
              <a:gd name="connsiteX13" fmla="*/ 115033 w 129827"/>
              <a:gd name="connsiteY13" fmla="*/ 41660 h 161659"/>
              <a:gd name="connsiteX14" fmla="*/ 113208 w 129827"/>
              <a:gd name="connsiteY14" fmla="*/ 29452 h 161659"/>
              <a:gd name="connsiteX15" fmla="*/ 102370 w 129827"/>
              <a:gd name="connsiteY15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70315 w 129827"/>
              <a:gd name="connsiteY5" fmla="*/ 77330 h 161659"/>
              <a:gd name="connsiteX6" fmla="*/ 69106 w 129827"/>
              <a:gd name="connsiteY6" fmla="*/ 90601 h 161659"/>
              <a:gd name="connsiteX7" fmla="*/ 60424 w 129827"/>
              <a:gd name="connsiteY7" fmla="*/ 116339 h 161659"/>
              <a:gd name="connsiteX8" fmla="*/ 23147 w 129827"/>
              <a:gd name="connsiteY8" fmla="*/ 136624 h 161659"/>
              <a:gd name="connsiteX9" fmla="*/ 48173 w 129827"/>
              <a:gd name="connsiteY9" fmla="*/ 155171 h 161659"/>
              <a:gd name="connsiteX10" fmla="*/ 86010 w 129827"/>
              <a:gd name="connsiteY10" fmla="*/ 148391 h 161659"/>
              <a:gd name="connsiteX11" fmla="*/ 122401 w 129827"/>
              <a:gd name="connsiteY11" fmla="*/ 107036 h 161659"/>
              <a:gd name="connsiteX12" fmla="*/ 126799 w 129827"/>
              <a:gd name="connsiteY12" fmla="*/ 61806 h 161659"/>
              <a:gd name="connsiteX13" fmla="*/ 115033 w 129827"/>
              <a:gd name="connsiteY13" fmla="*/ 41660 h 161659"/>
              <a:gd name="connsiteX14" fmla="*/ 113208 w 129827"/>
              <a:gd name="connsiteY14" fmla="*/ 29452 h 161659"/>
              <a:gd name="connsiteX15" fmla="*/ 102370 w 129827"/>
              <a:gd name="connsiteY15" fmla="*/ 12535 h 161659"/>
              <a:gd name="connsiteX0" fmla="*/ 104462 w 131919"/>
              <a:gd name="connsiteY0" fmla="*/ 12535 h 161659"/>
              <a:gd name="connsiteX1" fmla="*/ 19155 w 131919"/>
              <a:gd name="connsiteY1" fmla="*/ 8853 h 161659"/>
              <a:gd name="connsiteX2" fmla="*/ 7224 w 131919"/>
              <a:gd name="connsiteY2" fmla="*/ 17965 h 161659"/>
              <a:gd name="connsiteX3" fmla="*/ 5329 w 131919"/>
              <a:gd name="connsiteY3" fmla="*/ 35371 h 161659"/>
              <a:gd name="connsiteX4" fmla="*/ 39198 w 131919"/>
              <a:gd name="connsiteY4" fmla="*/ 41964 h 161659"/>
              <a:gd name="connsiteX5" fmla="*/ 60531 w 131919"/>
              <a:gd name="connsiteY5" fmla="*/ 57956 h 161659"/>
              <a:gd name="connsiteX6" fmla="*/ 72407 w 131919"/>
              <a:gd name="connsiteY6" fmla="*/ 77330 h 161659"/>
              <a:gd name="connsiteX7" fmla="*/ 71198 w 131919"/>
              <a:gd name="connsiteY7" fmla="*/ 90601 h 161659"/>
              <a:gd name="connsiteX8" fmla="*/ 62516 w 131919"/>
              <a:gd name="connsiteY8" fmla="*/ 116339 h 161659"/>
              <a:gd name="connsiteX9" fmla="*/ 25239 w 131919"/>
              <a:gd name="connsiteY9" fmla="*/ 136624 h 161659"/>
              <a:gd name="connsiteX10" fmla="*/ 50265 w 131919"/>
              <a:gd name="connsiteY10" fmla="*/ 155171 h 161659"/>
              <a:gd name="connsiteX11" fmla="*/ 88102 w 131919"/>
              <a:gd name="connsiteY11" fmla="*/ 148391 h 161659"/>
              <a:gd name="connsiteX12" fmla="*/ 124493 w 131919"/>
              <a:gd name="connsiteY12" fmla="*/ 107036 h 161659"/>
              <a:gd name="connsiteX13" fmla="*/ 128891 w 131919"/>
              <a:gd name="connsiteY13" fmla="*/ 61806 h 161659"/>
              <a:gd name="connsiteX14" fmla="*/ 117125 w 131919"/>
              <a:gd name="connsiteY14" fmla="*/ 41660 h 161659"/>
              <a:gd name="connsiteX15" fmla="*/ 115300 w 131919"/>
              <a:gd name="connsiteY15" fmla="*/ 29452 h 161659"/>
              <a:gd name="connsiteX16" fmla="*/ 104462 w 131919"/>
              <a:gd name="connsiteY16" fmla="*/ 12535 h 161659"/>
              <a:gd name="connsiteX0" fmla="*/ 112539 w 139996"/>
              <a:gd name="connsiteY0" fmla="*/ 12535 h 161659"/>
              <a:gd name="connsiteX1" fmla="*/ 27232 w 139996"/>
              <a:gd name="connsiteY1" fmla="*/ 8853 h 161659"/>
              <a:gd name="connsiteX2" fmla="*/ 2304 w 139996"/>
              <a:gd name="connsiteY2" fmla="*/ 17842 h 161659"/>
              <a:gd name="connsiteX3" fmla="*/ 13406 w 139996"/>
              <a:gd name="connsiteY3" fmla="*/ 35371 h 161659"/>
              <a:gd name="connsiteX4" fmla="*/ 47275 w 139996"/>
              <a:gd name="connsiteY4" fmla="*/ 41964 h 161659"/>
              <a:gd name="connsiteX5" fmla="*/ 68608 w 139996"/>
              <a:gd name="connsiteY5" fmla="*/ 57956 h 161659"/>
              <a:gd name="connsiteX6" fmla="*/ 80484 w 139996"/>
              <a:gd name="connsiteY6" fmla="*/ 77330 h 161659"/>
              <a:gd name="connsiteX7" fmla="*/ 79275 w 139996"/>
              <a:gd name="connsiteY7" fmla="*/ 90601 h 161659"/>
              <a:gd name="connsiteX8" fmla="*/ 70593 w 139996"/>
              <a:gd name="connsiteY8" fmla="*/ 116339 h 161659"/>
              <a:gd name="connsiteX9" fmla="*/ 33316 w 139996"/>
              <a:gd name="connsiteY9" fmla="*/ 136624 h 161659"/>
              <a:gd name="connsiteX10" fmla="*/ 58342 w 139996"/>
              <a:gd name="connsiteY10" fmla="*/ 155171 h 161659"/>
              <a:gd name="connsiteX11" fmla="*/ 96179 w 139996"/>
              <a:gd name="connsiteY11" fmla="*/ 148391 h 161659"/>
              <a:gd name="connsiteX12" fmla="*/ 132570 w 139996"/>
              <a:gd name="connsiteY12" fmla="*/ 107036 h 161659"/>
              <a:gd name="connsiteX13" fmla="*/ 136968 w 139996"/>
              <a:gd name="connsiteY13" fmla="*/ 61806 h 161659"/>
              <a:gd name="connsiteX14" fmla="*/ 125202 w 139996"/>
              <a:gd name="connsiteY14" fmla="*/ 41660 h 161659"/>
              <a:gd name="connsiteX15" fmla="*/ 123377 w 139996"/>
              <a:gd name="connsiteY15" fmla="*/ 29452 h 161659"/>
              <a:gd name="connsiteX16" fmla="*/ 112539 w 139996"/>
              <a:gd name="connsiteY16" fmla="*/ 12535 h 161659"/>
              <a:gd name="connsiteX0" fmla="*/ 185269 w 212726"/>
              <a:gd name="connsiteY0" fmla="*/ 12535 h 275554"/>
              <a:gd name="connsiteX1" fmla="*/ 99962 w 212726"/>
              <a:gd name="connsiteY1" fmla="*/ 8853 h 275554"/>
              <a:gd name="connsiteX2" fmla="*/ 75034 w 212726"/>
              <a:gd name="connsiteY2" fmla="*/ 17842 h 275554"/>
              <a:gd name="connsiteX3" fmla="*/ 86136 w 212726"/>
              <a:gd name="connsiteY3" fmla="*/ 35371 h 275554"/>
              <a:gd name="connsiteX4" fmla="*/ 120005 w 212726"/>
              <a:gd name="connsiteY4" fmla="*/ 41964 h 275554"/>
              <a:gd name="connsiteX5" fmla="*/ 141338 w 212726"/>
              <a:gd name="connsiteY5" fmla="*/ 57956 h 275554"/>
              <a:gd name="connsiteX6" fmla="*/ 153214 w 212726"/>
              <a:gd name="connsiteY6" fmla="*/ 77330 h 275554"/>
              <a:gd name="connsiteX7" fmla="*/ 152005 w 212726"/>
              <a:gd name="connsiteY7" fmla="*/ 90601 h 275554"/>
              <a:gd name="connsiteX8" fmla="*/ 143323 w 212726"/>
              <a:gd name="connsiteY8" fmla="*/ 116339 h 275554"/>
              <a:gd name="connsiteX9" fmla="*/ 106046 w 212726"/>
              <a:gd name="connsiteY9" fmla="*/ 136624 h 275554"/>
              <a:gd name="connsiteX10" fmla="*/ 10477 w 212726"/>
              <a:gd name="connsiteY10" fmla="*/ 273593 h 275554"/>
              <a:gd name="connsiteX11" fmla="*/ 168909 w 212726"/>
              <a:gd name="connsiteY11" fmla="*/ 148391 h 275554"/>
              <a:gd name="connsiteX12" fmla="*/ 205300 w 212726"/>
              <a:gd name="connsiteY12" fmla="*/ 107036 h 275554"/>
              <a:gd name="connsiteX13" fmla="*/ 209698 w 212726"/>
              <a:gd name="connsiteY13" fmla="*/ 61806 h 275554"/>
              <a:gd name="connsiteX14" fmla="*/ 197932 w 212726"/>
              <a:gd name="connsiteY14" fmla="*/ 41660 h 275554"/>
              <a:gd name="connsiteX15" fmla="*/ 196107 w 212726"/>
              <a:gd name="connsiteY15" fmla="*/ 29452 h 275554"/>
              <a:gd name="connsiteX16" fmla="*/ 185269 w 212726"/>
              <a:gd name="connsiteY16" fmla="*/ 12535 h 275554"/>
              <a:gd name="connsiteX0" fmla="*/ 230692 w 258149"/>
              <a:gd name="connsiteY0" fmla="*/ 12535 h 284665"/>
              <a:gd name="connsiteX1" fmla="*/ 145385 w 258149"/>
              <a:gd name="connsiteY1" fmla="*/ 8853 h 284665"/>
              <a:gd name="connsiteX2" fmla="*/ 120457 w 258149"/>
              <a:gd name="connsiteY2" fmla="*/ 17842 h 284665"/>
              <a:gd name="connsiteX3" fmla="*/ 131559 w 258149"/>
              <a:gd name="connsiteY3" fmla="*/ 35371 h 284665"/>
              <a:gd name="connsiteX4" fmla="*/ 165428 w 258149"/>
              <a:gd name="connsiteY4" fmla="*/ 41964 h 284665"/>
              <a:gd name="connsiteX5" fmla="*/ 186761 w 258149"/>
              <a:gd name="connsiteY5" fmla="*/ 57956 h 284665"/>
              <a:gd name="connsiteX6" fmla="*/ 198637 w 258149"/>
              <a:gd name="connsiteY6" fmla="*/ 77330 h 284665"/>
              <a:gd name="connsiteX7" fmla="*/ 197428 w 258149"/>
              <a:gd name="connsiteY7" fmla="*/ 90601 h 284665"/>
              <a:gd name="connsiteX8" fmla="*/ 188746 w 258149"/>
              <a:gd name="connsiteY8" fmla="*/ 116339 h 284665"/>
              <a:gd name="connsiteX9" fmla="*/ 22141 w 258149"/>
              <a:gd name="connsiteY9" fmla="*/ 214826 h 284665"/>
              <a:gd name="connsiteX10" fmla="*/ 55900 w 258149"/>
              <a:gd name="connsiteY10" fmla="*/ 273593 h 284665"/>
              <a:gd name="connsiteX11" fmla="*/ 214332 w 258149"/>
              <a:gd name="connsiteY11" fmla="*/ 148391 h 284665"/>
              <a:gd name="connsiteX12" fmla="*/ 250723 w 258149"/>
              <a:gd name="connsiteY12" fmla="*/ 107036 h 284665"/>
              <a:gd name="connsiteX13" fmla="*/ 255121 w 258149"/>
              <a:gd name="connsiteY13" fmla="*/ 61806 h 284665"/>
              <a:gd name="connsiteX14" fmla="*/ 243355 w 258149"/>
              <a:gd name="connsiteY14" fmla="*/ 41660 h 284665"/>
              <a:gd name="connsiteX15" fmla="*/ 241530 w 258149"/>
              <a:gd name="connsiteY15" fmla="*/ 29452 h 284665"/>
              <a:gd name="connsiteX16" fmla="*/ 230692 w 258149"/>
              <a:gd name="connsiteY16" fmla="*/ 12535 h 284665"/>
              <a:gd name="connsiteX0" fmla="*/ 230692 w 298638"/>
              <a:gd name="connsiteY0" fmla="*/ 12535 h 279334"/>
              <a:gd name="connsiteX1" fmla="*/ 145385 w 298638"/>
              <a:gd name="connsiteY1" fmla="*/ 8853 h 279334"/>
              <a:gd name="connsiteX2" fmla="*/ 120457 w 298638"/>
              <a:gd name="connsiteY2" fmla="*/ 17842 h 279334"/>
              <a:gd name="connsiteX3" fmla="*/ 131559 w 298638"/>
              <a:gd name="connsiteY3" fmla="*/ 35371 h 279334"/>
              <a:gd name="connsiteX4" fmla="*/ 165428 w 298638"/>
              <a:gd name="connsiteY4" fmla="*/ 41964 h 279334"/>
              <a:gd name="connsiteX5" fmla="*/ 186761 w 298638"/>
              <a:gd name="connsiteY5" fmla="*/ 57956 h 279334"/>
              <a:gd name="connsiteX6" fmla="*/ 198637 w 298638"/>
              <a:gd name="connsiteY6" fmla="*/ 77330 h 279334"/>
              <a:gd name="connsiteX7" fmla="*/ 197428 w 298638"/>
              <a:gd name="connsiteY7" fmla="*/ 90601 h 279334"/>
              <a:gd name="connsiteX8" fmla="*/ 188746 w 298638"/>
              <a:gd name="connsiteY8" fmla="*/ 116339 h 279334"/>
              <a:gd name="connsiteX9" fmla="*/ 22141 w 298638"/>
              <a:gd name="connsiteY9" fmla="*/ 214826 h 279334"/>
              <a:gd name="connsiteX10" fmla="*/ 55900 w 298638"/>
              <a:gd name="connsiteY10" fmla="*/ 273593 h 279334"/>
              <a:gd name="connsiteX11" fmla="*/ 289129 w 298638"/>
              <a:gd name="connsiteY11" fmla="*/ 249272 h 279334"/>
              <a:gd name="connsiteX12" fmla="*/ 250723 w 298638"/>
              <a:gd name="connsiteY12" fmla="*/ 107036 h 279334"/>
              <a:gd name="connsiteX13" fmla="*/ 255121 w 298638"/>
              <a:gd name="connsiteY13" fmla="*/ 61806 h 279334"/>
              <a:gd name="connsiteX14" fmla="*/ 243355 w 298638"/>
              <a:gd name="connsiteY14" fmla="*/ 41660 h 279334"/>
              <a:gd name="connsiteX15" fmla="*/ 241530 w 298638"/>
              <a:gd name="connsiteY15" fmla="*/ 29452 h 279334"/>
              <a:gd name="connsiteX16" fmla="*/ 230692 w 298638"/>
              <a:gd name="connsiteY16" fmla="*/ 12535 h 279334"/>
              <a:gd name="connsiteX0" fmla="*/ 224692 w 292638"/>
              <a:gd name="connsiteY0" fmla="*/ 12535 h 292350"/>
              <a:gd name="connsiteX1" fmla="*/ 139385 w 292638"/>
              <a:gd name="connsiteY1" fmla="*/ 8853 h 292350"/>
              <a:gd name="connsiteX2" fmla="*/ 114457 w 292638"/>
              <a:gd name="connsiteY2" fmla="*/ 17842 h 292350"/>
              <a:gd name="connsiteX3" fmla="*/ 125559 w 292638"/>
              <a:gd name="connsiteY3" fmla="*/ 35371 h 292350"/>
              <a:gd name="connsiteX4" fmla="*/ 159428 w 292638"/>
              <a:gd name="connsiteY4" fmla="*/ 41964 h 292350"/>
              <a:gd name="connsiteX5" fmla="*/ 180761 w 292638"/>
              <a:gd name="connsiteY5" fmla="*/ 57956 h 292350"/>
              <a:gd name="connsiteX6" fmla="*/ 192637 w 292638"/>
              <a:gd name="connsiteY6" fmla="*/ 77330 h 292350"/>
              <a:gd name="connsiteX7" fmla="*/ 191428 w 292638"/>
              <a:gd name="connsiteY7" fmla="*/ 90601 h 292350"/>
              <a:gd name="connsiteX8" fmla="*/ 182746 w 292638"/>
              <a:gd name="connsiteY8" fmla="*/ 116339 h 292350"/>
              <a:gd name="connsiteX9" fmla="*/ 16141 w 292638"/>
              <a:gd name="connsiteY9" fmla="*/ 214826 h 292350"/>
              <a:gd name="connsiteX10" fmla="*/ 85900 w 292638"/>
              <a:gd name="connsiteY10" fmla="*/ 286609 h 292350"/>
              <a:gd name="connsiteX11" fmla="*/ 283129 w 292638"/>
              <a:gd name="connsiteY11" fmla="*/ 249272 h 292350"/>
              <a:gd name="connsiteX12" fmla="*/ 244723 w 292638"/>
              <a:gd name="connsiteY12" fmla="*/ 107036 h 292350"/>
              <a:gd name="connsiteX13" fmla="*/ 249121 w 292638"/>
              <a:gd name="connsiteY13" fmla="*/ 61806 h 292350"/>
              <a:gd name="connsiteX14" fmla="*/ 237355 w 292638"/>
              <a:gd name="connsiteY14" fmla="*/ 41660 h 292350"/>
              <a:gd name="connsiteX15" fmla="*/ 235530 w 292638"/>
              <a:gd name="connsiteY15" fmla="*/ 29452 h 292350"/>
              <a:gd name="connsiteX16" fmla="*/ 224692 w 292638"/>
              <a:gd name="connsiteY16" fmla="*/ 12535 h 292350"/>
              <a:gd name="connsiteX0" fmla="*/ 224692 w 370323"/>
              <a:gd name="connsiteY0" fmla="*/ 12535 h 292350"/>
              <a:gd name="connsiteX1" fmla="*/ 139385 w 370323"/>
              <a:gd name="connsiteY1" fmla="*/ 8853 h 292350"/>
              <a:gd name="connsiteX2" fmla="*/ 114457 w 370323"/>
              <a:gd name="connsiteY2" fmla="*/ 17842 h 292350"/>
              <a:gd name="connsiteX3" fmla="*/ 125559 w 370323"/>
              <a:gd name="connsiteY3" fmla="*/ 35371 h 292350"/>
              <a:gd name="connsiteX4" fmla="*/ 159428 w 370323"/>
              <a:gd name="connsiteY4" fmla="*/ 41964 h 292350"/>
              <a:gd name="connsiteX5" fmla="*/ 180761 w 370323"/>
              <a:gd name="connsiteY5" fmla="*/ 57956 h 292350"/>
              <a:gd name="connsiteX6" fmla="*/ 192637 w 370323"/>
              <a:gd name="connsiteY6" fmla="*/ 77330 h 292350"/>
              <a:gd name="connsiteX7" fmla="*/ 191428 w 370323"/>
              <a:gd name="connsiteY7" fmla="*/ 90601 h 292350"/>
              <a:gd name="connsiteX8" fmla="*/ 182746 w 370323"/>
              <a:gd name="connsiteY8" fmla="*/ 116339 h 292350"/>
              <a:gd name="connsiteX9" fmla="*/ 16141 w 370323"/>
              <a:gd name="connsiteY9" fmla="*/ 214826 h 292350"/>
              <a:gd name="connsiteX10" fmla="*/ 85900 w 370323"/>
              <a:gd name="connsiteY10" fmla="*/ 286609 h 292350"/>
              <a:gd name="connsiteX11" fmla="*/ 283129 w 370323"/>
              <a:gd name="connsiteY11" fmla="*/ 249272 h 292350"/>
              <a:gd name="connsiteX12" fmla="*/ 364655 w 370323"/>
              <a:gd name="connsiteY12" fmla="*/ 80858 h 292350"/>
              <a:gd name="connsiteX13" fmla="*/ 249121 w 370323"/>
              <a:gd name="connsiteY13" fmla="*/ 61806 h 292350"/>
              <a:gd name="connsiteX14" fmla="*/ 237355 w 370323"/>
              <a:gd name="connsiteY14" fmla="*/ 41660 h 292350"/>
              <a:gd name="connsiteX15" fmla="*/ 235530 w 370323"/>
              <a:gd name="connsiteY15" fmla="*/ 29452 h 292350"/>
              <a:gd name="connsiteX16" fmla="*/ 224692 w 370323"/>
              <a:gd name="connsiteY16" fmla="*/ 12535 h 292350"/>
              <a:gd name="connsiteX0" fmla="*/ 224692 w 371239"/>
              <a:gd name="connsiteY0" fmla="*/ 77477 h 357292"/>
              <a:gd name="connsiteX1" fmla="*/ 139385 w 371239"/>
              <a:gd name="connsiteY1" fmla="*/ 73795 h 357292"/>
              <a:gd name="connsiteX2" fmla="*/ 114457 w 371239"/>
              <a:gd name="connsiteY2" fmla="*/ 82784 h 357292"/>
              <a:gd name="connsiteX3" fmla="*/ 125559 w 371239"/>
              <a:gd name="connsiteY3" fmla="*/ 100313 h 357292"/>
              <a:gd name="connsiteX4" fmla="*/ 159428 w 371239"/>
              <a:gd name="connsiteY4" fmla="*/ 106906 h 357292"/>
              <a:gd name="connsiteX5" fmla="*/ 180761 w 371239"/>
              <a:gd name="connsiteY5" fmla="*/ 122898 h 357292"/>
              <a:gd name="connsiteX6" fmla="*/ 192637 w 371239"/>
              <a:gd name="connsiteY6" fmla="*/ 142272 h 357292"/>
              <a:gd name="connsiteX7" fmla="*/ 191428 w 371239"/>
              <a:gd name="connsiteY7" fmla="*/ 155543 h 357292"/>
              <a:gd name="connsiteX8" fmla="*/ 182746 w 371239"/>
              <a:gd name="connsiteY8" fmla="*/ 181281 h 357292"/>
              <a:gd name="connsiteX9" fmla="*/ 16141 w 371239"/>
              <a:gd name="connsiteY9" fmla="*/ 279768 h 357292"/>
              <a:gd name="connsiteX10" fmla="*/ 85900 w 371239"/>
              <a:gd name="connsiteY10" fmla="*/ 351551 h 357292"/>
              <a:gd name="connsiteX11" fmla="*/ 283129 w 371239"/>
              <a:gd name="connsiteY11" fmla="*/ 314214 h 357292"/>
              <a:gd name="connsiteX12" fmla="*/ 364655 w 371239"/>
              <a:gd name="connsiteY12" fmla="*/ 145800 h 357292"/>
              <a:gd name="connsiteX13" fmla="*/ 322632 w 371239"/>
              <a:gd name="connsiteY13" fmla="*/ 6442 h 357292"/>
              <a:gd name="connsiteX14" fmla="*/ 237355 w 371239"/>
              <a:gd name="connsiteY14" fmla="*/ 106602 h 357292"/>
              <a:gd name="connsiteX15" fmla="*/ 235530 w 371239"/>
              <a:gd name="connsiteY15" fmla="*/ 94394 h 357292"/>
              <a:gd name="connsiteX16" fmla="*/ 224692 w 371239"/>
              <a:gd name="connsiteY16" fmla="*/ 77477 h 357292"/>
              <a:gd name="connsiteX0" fmla="*/ 224692 w 371239"/>
              <a:gd name="connsiteY0" fmla="*/ 79603 h 359418"/>
              <a:gd name="connsiteX1" fmla="*/ 139385 w 371239"/>
              <a:gd name="connsiteY1" fmla="*/ 75921 h 359418"/>
              <a:gd name="connsiteX2" fmla="*/ 114457 w 371239"/>
              <a:gd name="connsiteY2" fmla="*/ 84910 h 359418"/>
              <a:gd name="connsiteX3" fmla="*/ 125559 w 371239"/>
              <a:gd name="connsiteY3" fmla="*/ 102439 h 359418"/>
              <a:gd name="connsiteX4" fmla="*/ 159428 w 371239"/>
              <a:gd name="connsiteY4" fmla="*/ 109032 h 359418"/>
              <a:gd name="connsiteX5" fmla="*/ 180761 w 371239"/>
              <a:gd name="connsiteY5" fmla="*/ 125024 h 359418"/>
              <a:gd name="connsiteX6" fmla="*/ 192637 w 371239"/>
              <a:gd name="connsiteY6" fmla="*/ 144398 h 359418"/>
              <a:gd name="connsiteX7" fmla="*/ 191428 w 371239"/>
              <a:gd name="connsiteY7" fmla="*/ 157669 h 359418"/>
              <a:gd name="connsiteX8" fmla="*/ 182746 w 371239"/>
              <a:gd name="connsiteY8" fmla="*/ 183407 h 359418"/>
              <a:gd name="connsiteX9" fmla="*/ 16141 w 371239"/>
              <a:gd name="connsiteY9" fmla="*/ 281894 h 359418"/>
              <a:gd name="connsiteX10" fmla="*/ 85900 w 371239"/>
              <a:gd name="connsiteY10" fmla="*/ 353677 h 359418"/>
              <a:gd name="connsiteX11" fmla="*/ 283129 w 371239"/>
              <a:gd name="connsiteY11" fmla="*/ 316340 h 359418"/>
              <a:gd name="connsiteX12" fmla="*/ 364655 w 371239"/>
              <a:gd name="connsiteY12" fmla="*/ 147926 h 359418"/>
              <a:gd name="connsiteX13" fmla="*/ 322632 w 371239"/>
              <a:gd name="connsiteY13" fmla="*/ 8568 h 359418"/>
              <a:gd name="connsiteX14" fmla="*/ 235530 w 371239"/>
              <a:gd name="connsiteY14" fmla="*/ 96520 h 359418"/>
              <a:gd name="connsiteX15" fmla="*/ 224692 w 371239"/>
              <a:gd name="connsiteY15" fmla="*/ 79603 h 359418"/>
              <a:gd name="connsiteX0" fmla="*/ 224692 w 371239"/>
              <a:gd name="connsiteY0" fmla="*/ 368296 h 648111"/>
              <a:gd name="connsiteX1" fmla="*/ 139385 w 371239"/>
              <a:gd name="connsiteY1" fmla="*/ 364614 h 648111"/>
              <a:gd name="connsiteX2" fmla="*/ 114457 w 371239"/>
              <a:gd name="connsiteY2" fmla="*/ 373603 h 648111"/>
              <a:gd name="connsiteX3" fmla="*/ 125559 w 371239"/>
              <a:gd name="connsiteY3" fmla="*/ 391132 h 648111"/>
              <a:gd name="connsiteX4" fmla="*/ 159428 w 371239"/>
              <a:gd name="connsiteY4" fmla="*/ 397725 h 648111"/>
              <a:gd name="connsiteX5" fmla="*/ 180761 w 371239"/>
              <a:gd name="connsiteY5" fmla="*/ 413717 h 648111"/>
              <a:gd name="connsiteX6" fmla="*/ 192637 w 371239"/>
              <a:gd name="connsiteY6" fmla="*/ 433091 h 648111"/>
              <a:gd name="connsiteX7" fmla="*/ 191428 w 371239"/>
              <a:gd name="connsiteY7" fmla="*/ 446362 h 648111"/>
              <a:gd name="connsiteX8" fmla="*/ 182746 w 371239"/>
              <a:gd name="connsiteY8" fmla="*/ 472100 h 648111"/>
              <a:gd name="connsiteX9" fmla="*/ 16141 w 371239"/>
              <a:gd name="connsiteY9" fmla="*/ 570587 h 648111"/>
              <a:gd name="connsiteX10" fmla="*/ 85900 w 371239"/>
              <a:gd name="connsiteY10" fmla="*/ 642370 h 648111"/>
              <a:gd name="connsiteX11" fmla="*/ 283129 w 371239"/>
              <a:gd name="connsiteY11" fmla="*/ 605033 h 648111"/>
              <a:gd name="connsiteX12" fmla="*/ 364655 w 371239"/>
              <a:gd name="connsiteY12" fmla="*/ 436619 h 648111"/>
              <a:gd name="connsiteX13" fmla="*/ 322632 w 371239"/>
              <a:gd name="connsiteY13" fmla="*/ 297261 h 648111"/>
              <a:gd name="connsiteX14" fmla="*/ 348827 w 371239"/>
              <a:gd name="connsiteY14" fmla="*/ 11839 h 648111"/>
              <a:gd name="connsiteX15" fmla="*/ 224692 w 371239"/>
              <a:gd name="connsiteY15" fmla="*/ 368296 h 648111"/>
              <a:gd name="connsiteX0" fmla="*/ 297419 w 371239"/>
              <a:gd name="connsiteY0" fmla="*/ 12535 h 845882"/>
              <a:gd name="connsiteX1" fmla="*/ 139385 w 371239"/>
              <a:gd name="connsiteY1" fmla="*/ 562385 h 845882"/>
              <a:gd name="connsiteX2" fmla="*/ 114457 w 371239"/>
              <a:gd name="connsiteY2" fmla="*/ 571374 h 845882"/>
              <a:gd name="connsiteX3" fmla="*/ 125559 w 371239"/>
              <a:gd name="connsiteY3" fmla="*/ 588903 h 845882"/>
              <a:gd name="connsiteX4" fmla="*/ 159428 w 371239"/>
              <a:gd name="connsiteY4" fmla="*/ 595496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14457 w 371239"/>
              <a:gd name="connsiteY2" fmla="*/ 571374 h 845882"/>
              <a:gd name="connsiteX3" fmla="*/ 125559 w 371239"/>
              <a:gd name="connsiteY3" fmla="*/ 588903 h 845882"/>
              <a:gd name="connsiteX4" fmla="*/ 159428 w 371239"/>
              <a:gd name="connsiteY4" fmla="*/ 595496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5559 w 371239"/>
              <a:gd name="connsiteY3" fmla="*/ 588903 h 845882"/>
              <a:gd name="connsiteX4" fmla="*/ 159428 w 371239"/>
              <a:gd name="connsiteY4" fmla="*/ 595496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59428 w 371239"/>
              <a:gd name="connsiteY4" fmla="*/ 595496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65885 w 371239"/>
              <a:gd name="connsiteY4" fmla="*/ 453881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65885 w 371239"/>
              <a:gd name="connsiteY4" fmla="*/ 453881 h 845882"/>
              <a:gd name="connsiteX5" fmla="*/ 147534 w 371239"/>
              <a:gd name="connsiteY5" fmla="*/ 579172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65885 w 371239"/>
              <a:gd name="connsiteY4" fmla="*/ 453881 h 845882"/>
              <a:gd name="connsiteX5" fmla="*/ 147534 w 371239"/>
              <a:gd name="connsiteY5" fmla="*/ 579172 h 845882"/>
              <a:gd name="connsiteX6" fmla="*/ 170227 w 371239"/>
              <a:gd name="connsiteY6" fmla="*/ 614538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65885 w 371239"/>
              <a:gd name="connsiteY4" fmla="*/ 453881 h 845882"/>
              <a:gd name="connsiteX5" fmla="*/ 147534 w 371239"/>
              <a:gd name="connsiteY5" fmla="*/ 579172 h 845882"/>
              <a:gd name="connsiteX6" fmla="*/ 170227 w 371239"/>
              <a:gd name="connsiteY6" fmla="*/ 614538 h 845882"/>
              <a:gd name="connsiteX7" fmla="*/ 182746 w 371239"/>
              <a:gd name="connsiteY7" fmla="*/ 669871 h 845882"/>
              <a:gd name="connsiteX8" fmla="*/ 16141 w 371239"/>
              <a:gd name="connsiteY8" fmla="*/ 768358 h 845882"/>
              <a:gd name="connsiteX9" fmla="*/ 85900 w 371239"/>
              <a:gd name="connsiteY9" fmla="*/ 840141 h 845882"/>
              <a:gd name="connsiteX10" fmla="*/ 283129 w 371239"/>
              <a:gd name="connsiteY10" fmla="*/ 802804 h 845882"/>
              <a:gd name="connsiteX11" fmla="*/ 364655 w 371239"/>
              <a:gd name="connsiteY11" fmla="*/ 634390 h 845882"/>
              <a:gd name="connsiteX12" fmla="*/ 322632 w 371239"/>
              <a:gd name="connsiteY12" fmla="*/ 495032 h 845882"/>
              <a:gd name="connsiteX13" fmla="*/ 348827 w 371239"/>
              <a:gd name="connsiteY13" fmla="*/ 209610 h 845882"/>
              <a:gd name="connsiteX14" fmla="*/ 297419 w 371239"/>
              <a:gd name="connsiteY14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40451 w 364156"/>
              <a:gd name="connsiteY5" fmla="*/ 579172 h 845882"/>
              <a:gd name="connsiteX6" fmla="*/ 163144 w 364156"/>
              <a:gd name="connsiteY6" fmla="*/ 614538 h 845882"/>
              <a:gd name="connsiteX7" fmla="*/ 133167 w 364156"/>
              <a:gd name="connsiteY7" fmla="*/ 727865 h 845882"/>
              <a:gd name="connsiteX8" fmla="*/ 9058 w 364156"/>
              <a:gd name="connsiteY8" fmla="*/ 768358 h 845882"/>
              <a:gd name="connsiteX9" fmla="*/ 78817 w 364156"/>
              <a:gd name="connsiteY9" fmla="*/ 840141 h 845882"/>
              <a:gd name="connsiteX10" fmla="*/ 276046 w 364156"/>
              <a:gd name="connsiteY10" fmla="*/ 802804 h 845882"/>
              <a:gd name="connsiteX11" fmla="*/ 357572 w 364156"/>
              <a:gd name="connsiteY11" fmla="*/ 634390 h 845882"/>
              <a:gd name="connsiteX12" fmla="*/ 315549 w 364156"/>
              <a:gd name="connsiteY12" fmla="*/ 495032 h 845882"/>
              <a:gd name="connsiteX13" fmla="*/ 341744 w 364156"/>
              <a:gd name="connsiteY13" fmla="*/ 209610 h 845882"/>
              <a:gd name="connsiteX14" fmla="*/ 290336 w 364156"/>
              <a:gd name="connsiteY14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40451 w 364156"/>
              <a:gd name="connsiteY5" fmla="*/ 579172 h 845882"/>
              <a:gd name="connsiteX6" fmla="*/ 163144 w 364156"/>
              <a:gd name="connsiteY6" fmla="*/ 614538 h 845882"/>
              <a:gd name="connsiteX7" fmla="*/ 158674 w 364156"/>
              <a:gd name="connsiteY7" fmla="*/ 670202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40451 w 364156"/>
              <a:gd name="connsiteY5" fmla="*/ 579172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3198 w 364156"/>
              <a:gd name="connsiteY5" fmla="*/ 568260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3198 w 364156"/>
              <a:gd name="connsiteY5" fmla="*/ 568260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3198 w 364156"/>
              <a:gd name="connsiteY5" fmla="*/ 568260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61463 w 364156"/>
              <a:gd name="connsiteY6" fmla="*/ 648852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61463 w 364156"/>
              <a:gd name="connsiteY6" fmla="*/ 648852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0579"/>
              <a:gd name="connsiteY0" fmla="*/ 31582 h 890161"/>
              <a:gd name="connsiteX1" fmla="*/ 204468 w 360579"/>
              <a:gd name="connsiteY1" fmla="*/ 39339 h 890161"/>
              <a:gd name="connsiteX2" fmla="*/ 150678 w 360579"/>
              <a:gd name="connsiteY2" fmla="*/ 140176 h 890161"/>
              <a:gd name="connsiteX3" fmla="*/ 115658 w 360579"/>
              <a:gd name="connsiteY3" fmla="*/ 356445 h 890161"/>
              <a:gd name="connsiteX4" fmla="*/ 146615 w 360579"/>
              <a:gd name="connsiteY4" fmla="*/ 472402 h 890161"/>
              <a:gd name="connsiteX5" fmla="*/ 154319 w 360579"/>
              <a:gd name="connsiteY5" fmla="*/ 564431 h 890161"/>
              <a:gd name="connsiteX6" fmla="*/ 149836 w 360579"/>
              <a:gd name="connsiteY6" fmla="*/ 655935 h 890161"/>
              <a:gd name="connsiteX7" fmla="*/ 159221 w 360579"/>
              <a:gd name="connsiteY7" fmla="*/ 713650 h 890161"/>
              <a:gd name="connsiteX8" fmla="*/ 133167 w 360579"/>
              <a:gd name="connsiteY8" fmla="*/ 746912 h 890161"/>
              <a:gd name="connsiteX9" fmla="*/ 9058 w 360579"/>
              <a:gd name="connsiteY9" fmla="*/ 787405 h 890161"/>
              <a:gd name="connsiteX10" fmla="*/ 78817 w 360579"/>
              <a:gd name="connsiteY10" fmla="*/ 859188 h 890161"/>
              <a:gd name="connsiteX11" fmla="*/ 297508 w 360579"/>
              <a:gd name="connsiteY11" fmla="*/ 862626 h 890161"/>
              <a:gd name="connsiteX12" fmla="*/ 357572 w 360579"/>
              <a:gd name="connsiteY12" fmla="*/ 653437 h 890161"/>
              <a:gd name="connsiteX13" fmla="*/ 315549 w 360579"/>
              <a:gd name="connsiteY13" fmla="*/ 514079 h 890161"/>
              <a:gd name="connsiteX14" fmla="*/ 341744 w 360579"/>
              <a:gd name="connsiteY14" fmla="*/ 228657 h 890161"/>
              <a:gd name="connsiteX15" fmla="*/ 290336 w 360579"/>
              <a:gd name="connsiteY15" fmla="*/ 31582 h 890161"/>
              <a:gd name="connsiteX0" fmla="*/ 290336 w 360579"/>
              <a:gd name="connsiteY0" fmla="*/ 31582 h 899385"/>
              <a:gd name="connsiteX1" fmla="*/ 204468 w 360579"/>
              <a:gd name="connsiteY1" fmla="*/ 39339 h 899385"/>
              <a:gd name="connsiteX2" fmla="*/ 150678 w 360579"/>
              <a:gd name="connsiteY2" fmla="*/ 140176 h 899385"/>
              <a:gd name="connsiteX3" fmla="*/ 115658 w 360579"/>
              <a:gd name="connsiteY3" fmla="*/ 356445 h 899385"/>
              <a:gd name="connsiteX4" fmla="*/ 146615 w 360579"/>
              <a:gd name="connsiteY4" fmla="*/ 472402 h 899385"/>
              <a:gd name="connsiteX5" fmla="*/ 154319 w 360579"/>
              <a:gd name="connsiteY5" fmla="*/ 564431 h 899385"/>
              <a:gd name="connsiteX6" fmla="*/ 149836 w 360579"/>
              <a:gd name="connsiteY6" fmla="*/ 655935 h 899385"/>
              <a:gd name="connsiteX7" fmla="*/ 159221 w 360579"/>
              <a:gd name="connsiteY7" fmla="*/ 713650 h 899385"/>
              <a:gd name="connsiteX8" fmla="*/ 133167 w 360579"/>
              <a:gd name="connsiteY8" fmla="*/ 746912 h 899385"/>
              <a:gd name="connsiteX9" fmla="*/ 9058 w 360579"/>
              <a:gd name="connsiteY9" fmla="*/ 787405 h 899385"/>
              <a:gd name="connsiteX10" fmla="*/ 78817 w 360579"/>
              <a:gd name="connsiteY10" fmla="*/ 859188 h 899385"/>
              <a:gd name="connsiteX11" fmla="*/ 146637 w 360579"/>
              <a:gd name="connsiteY11" fmla="*/ 873992 h 899385"/>
              <a:gd name="connsiteX12" fmla="*/ 297508 w 360579"/>
              <a:gd name="connsiteY12" fmla="*/ 862626 h 899385"/>
              <a:gd name="connsiteX13" fmla="*/ 357572 w 360579"/>
              <a:gd name="connsiteY13" fmla="*/ 653437 h 899385"/>
              <a:gd name="connsiteX14" fmla="*/ 315549 w 360579"/>
              <a:gd name="connsiteY14" fmla="*/ 514079 h 899385"/>
              <a:gd name="connsiteX15" fmla="*/ 341744 w 360579"/>
              <a:gd name="connsiteY15" fmla="*/ 228657 h 899385"/>
              <a:gd name="connsiteX16" fmla="*/ 290336 w 360579"/>
              <a:gd name="connsiteY16" fmla="*/ 31582 h 899385"/>
              <a:gd name="connsiteX0" fmla="*/ 290336 w 360579"/>
              <a:gd name="connsiteY0" fmla="*/ 31582 h 1016265"/>
              <a:gd name="connsiteX1" fmla="*/ 204468 w 360579"/>
              <a:gd name="connsiteY1" fmla="*/ 39339 h 1016265"/>
              <a:gd name="connsiteX2" fmla="*/ 150678 w 360579"/>
              <a:gd name="connsiteY2" fmla="*/ 140176 h 1016265"/>
              <a:gd name="connsiteX3" fmla="*/ 115658 w 360579"/>
              <a:gd name="connsiteY3" fmla="*/ 356445 h 1016265"/>
              <a:gd name="connsiteX4" fmla="*/ 146615 w 360579"/>
              <a:gd name="connsiteY4" fmla="*/ 472402 h 1016265"/>
              <a:gd name="connsiteX5" fmla="*/ 154319 w 360579"/>
              <a:gd name="connsiteY5" fmla="*/ 564431 h 1016265"/>
              <a:gd name="connsiteX6" fmla="*/ 149836 w 360579"/>
              <a:gd name="connsiteY6" fmla="*/ 655935 h 1016265"/>
              <a:gd name="connsiteX7" fmla="*/ 159221 w 360579"/>
              <a:gd name="connsiteY7" fmla="*/ 713650 h 1016265"/>
              <a:gd name="connsiteX8" fmla="*/ 133167 w 360579"/>
              <a:gd name="connsiteY8" fmla="*/ 746912 h 1016265"/>
              <a:gd name="connsiteX9" fmla="*/ 9058 w 360579"/>
              <a:gd name="connsiteY9" fmla="*/ 787405 h 1016265"/>
              <a:gd name="connsiteX10" fmla="*/ 78817 w 360579"/>
              <a:gd name="connsiteY10" fmla="*/ 859188 h 1016265"/>
              <a:gd name="connsiteX11" fmla="*/ 321467 w 360579"/>
              <a:gd name="connsiteY11" fmla="*/ 1015692 h 1016265"/>
              <a:gd name="connsiteX12" fmla="*/ 297508 w 360579"/>
              <a:gd name="connsiteY12" fmla="*/ 862626 h 1016265"/>
              <a:gd name="connsiteX13" fmla="*/ 357572 w 360579"/>
              <a:gd name="connsiteY13" fmla="*/ 653437 h 1016265"/>
              <a:gd name="connsiteX14" fmla="*/ 315549 w 360579"/>
              <a:gd name="connsiteY14" fmla="*/ 514079 h 1016265"/>
              <a:gd name="connsiteX15" fmla="*/ 341744 w 360579"/>
              <a:gd name="connsiteY15" fmla="*/ 228657 h 1016265"/>
              <a:gd name="connsiteX16" fmla="*/ 290336 w 360579"/>
              <a:gd name="connsiteY16" fmla="*/ 31582 h 1016265"/>
              <a:gd name="connsiteX0" fmla="*/ 290336 w 360579"/>
              <a:gd name="connsiteY0" fmla="*/ 31582 h 1026727"/>
              <a:gd name="connsiteX1" fmla="*/ 204468 w 360579"/>
              <a:gd name="connsiteY1" fmla="*/ 39339 h 1026727"/>
              <a:gd name="connsiteX2" fmla="*/ 150678 w 360579"/>
              <a:gd name="connsiteY2" fmla="*/ 140176 h 1026727"/>
              <a:gd name="connsiteX3" fmla="*/ 115658 w 360579"/>
              <a:gd name="connsiteY3" fmla="*/ 356445 h 1026727"/>
              <a:gd name="connsiteX4" fmla="*/ 146615 w 360579"/>
              <a:gd name="connsiteY4" fmla="*/ 472402 h 1026727"/>
              <a:gd name="connsiteX5" fmla="*/ 154319 w 360579"/>
              <a:gd name="connsiteY5" fmla="*/ 564431 h 1026727"/>
              <a:gd name="connsiteX6" fmla="*/ 149836 w 360579"/>
              <a:gd name="connsiteY6" fmla="*/ 655935 h 1026727"/>
              <a:gd name="connsiteX7" fmla="*/ 159221 w 360579"/>
              <a:gd name="connsiteY7" fmla="*/ 713650 h 1026727"/>
              <a:gd name="connsiteX8" fmla="*/ 133167 w 360579"/>
              <a:gd name="connsiteY8" fmla="*/ 746912 h 1026727"/>
              <a:gd name="connsiteX9" fmla="*/ 9058 w 360579"/>
              <a:gd name="connsiteY9" fmla="*/ 787405 h 1026727"/>
              <a:gd name="connsiteX10" fmla="*/ 78817 w 360579"/>
              <a:gd name="connsiteY10" fmla="*/ 859188 h 1026727"/>
              <a:gd name="connsiteX11" fmla="*/ 321467 w 360579"/>
              <a:gd name="connsiteY11" fmla="*/ 1015692 h 1026727"/>
              <a:gd name="connsiteX12" fmla="*/ 297909 w 360579"/>
              <a:gd name="connsiteY12" fmla="*/ 925398 h 1026727"/>
              <a:gd name="connsiteX13" fmla="*/ 297508 w 360579"/>
              <a:gd name="connsiteY13" fmla="*/ 862626 h 1026727"/>
              <a:gd name="connsiteX14" fmla="*/ 357572 w 360579"/>
              <a:gd name="connsiteY14" fmla="*/ 653437 h 1026727"/>
              <a:gd name="connsiteX15" fmla="*/ 315549 w 360579"/>
              <a:gd name="connsiteY15" fmla="*/ 514079 h 1026727"/>
              <a:gd name="connsiteX16" fmla="*/ 341744 w 360579"/>
              <a:gd name="connsiteY16" fmla="*/ 228657 h 1026727"/>
              <a:gd name="connsiteX17" fmla="*/ 290336 w 360579"/>
              <a:gd name="connsiteY17" fmla="*/ 31582 h 1026727"/>
              <a:gd name="connsiteX0" fmla="*/ 290336 w 360579"/>
              <a:gd name="connsiteY0" fmla="*/ 31582 h 1028158"/>
              <a:gd name="connsiteX1" fmla="*/ 204468 w 360579"/>
              <a:gd name="connsiteY1" fmla="*/ 39339 h 1028158"/>
              <a:gd name="connsiteX2" fmla="*/ 150678 w 360579"/>
              <a:gd name="connsiteY2" fmla="*/ 140176 h 1028158"/>
              <a:gd name="connsiteX3" fmla="*/ 115658 w 360579"/>
              <a:gd name="connsiteY3" fmla="*/ 356445 h 1028158"/>
              <a:gd name="connsiteX4" fmla="*/ 146615 w 360579"/>
              <a:gd name="connsiteY4" fmla="*/ 472402 h 1028158"/>
              <a:gd name="connsiteX5" fmla="*/ 154319 w 360579"/>
              <a:gd name="connsiteY5" fmla="*/ 564431 h 1028158"/>
              <a:gd name="connsiteX6" fmla="*/ 149836 w 360579"/>
              <a:gd name="connsiteY6" fmla="*/ 655935 h 1028158"/>
              <a:gd name="connsiteX7" fmla="*/ 159221 w 360579"/>
              <a:gd name="connsiteY7" fmla="*/ 713650 h 1028158"/>
              <a:gd name="connsiteX8" fmla="*/ 133167 w 360579"/>
              <a:gd name="connsiteY8" fmla="*/ 746912 h 1028158"/>
              <a:gd name="connsiteX9" fmla="*/ 9058 w 360579"/>
              <a:gd name="connsiteY9" fmla="*/ 787405 h 1028158"/>
              <a:gd name="connsiteX10" fmla="*/ 78817 w 360579"/>
              <a:gd name="connsiteY10" fmla="*/ 859188 h 1028158"/>
              <a:gd name="connsiteX11" fmla="*/ 321467 w 360579"/>
              <a:gd name="connsiteY11" fmla="*/ 1015692 h 1028158"/>
              <a:gd name="connsiteX12" fmla="*/ 305570 w 360579"/>
              <a:gd name="connsiteY12" fmla="*/ 933982 h 1028158"/>
              <a:gd name="connsiteX13" fmla="*/ 297508 w 360579"/>
              <a:gd name="connsiteY13" fmla="*/ 862626 h 1028158"/>
              <a:gd name="connsiteX14" fmla="*/ 357572 w 360579"/>
              <a:gd name="connsiteY14" fmla="*/ 653437 h 1028158"/>
              <a:gd name="connsiteX15" fmla="*/ 315549 w 360579"/>
              <a:gd name="connsiteY15" fmla="*/ 514079 h 1028158"/>
              <a:gd name="connsiteX16" fmla="*/ 341744 w 360579"/>
              <a:gd name="connsiteY16" fmla="*/ 228657 h 1028158"/>
              <a:gd name="connsiteX17" fmla="*/ 290336 w 360579"/>
              <a:gd name="connsiteY17" fmla="*/ 31582 h 1028158"/>
              <a:gd name="connsiteX0" fmla="*/ 290336 w 359259"/>
              <a:gd name="connsiteY0" fmla="*/ 31582 h 1028158"/>
              <a:gd name="connsiteX1" fmla="*/ 204468 w 359259"/>
              <a:gd name="connsiteY1" fmla="*/ 39339 h 1028158"/>
              <a:gd name="connsiteX2" fmla="*/ 150678 w 359259"/>
              <a:gd name="connsiteY2" fmla="*/ 140176 h 1028158"/>
              <a:gd name="connsiteX3" fmla="*/ 115658 w 359259"/>
              <a:gd name="connsiteY3" fmla="*/ 356445 h 1028158"/>
              <a:gd name="connsiteX4" fmla="*/ 146615 w 359259"/>
              <a:gd name="connsiteY4" fmla="*/ 472402 h 1028158"/>
              <a:gd name="connsiteX5" fmla="*/ 154319 w 359259"/>
              <a:gd name="connsiteY5" fmla="*/ 564431 h 1028158"/>
              <a:gd name="connsiteX6" fmla="*/ 149836 w 359259"/>
              <a:gd name="connsiteY6" fmla="*/ 655935 h 1028158"/>
              <a:gd name="connsiteX7" fmla="*/ 159221 w 359259"/>
              <a:gd name="connsiteY7" fmla="*/ 713650 h 1028158"/>
              <a:gd name="connsiteX8" fmla="*/ 133167 w 359259"/>
              <a:gd name="connsiteY8" fmla="*/ 746912 h 1028158"/>
              <a:gd name="connsiteX9" fmla="*/ 9058 w 359259"/>
              <a:gd name="connsiteY9" fmla="*/ 787405 h 1028158"/>
              <a:gd name="connsiteX10" fmla="*/ 78817 w 359259"/>
              <a:gd name="connsiteY10" fmla="*/ 859188 h 1028158"/>
              <a:gd name="connsiteX11" fmla="*/ 321467 w 359259"/>
              <a:gd name="connsiteY11" fmla="*/ 1015692 h 1028158"/>
              <a:gd name="connsiteX12" fmla="*/ 305570 w 359259"/>
              <a:gd name="connsiteY12" fmla="*/ 933982 h 1028158"/>
              <a:gd name="connsiteX13" fmla="*/ 322453 w 359259"/>
              <a:gd name="connsiteY13" fmla="*/ 861342 h 1028158"/>
              <a:gd name="connsiteX14" fmla="*/ 357572 w 359259"/>
              <a:gd name="connsiteY14" fmla="*/ 653437 h 1028158"/>
              <a:gd name="connsiteX15" fmla="*/ 315549 w 359259"/>
              <a:gd name="connsiteY15" fmla="*/ 514079 h 1028158"/>
              <a:gd name="connsiteX16" fmla="*/ 341744 w 359259"/>
              <a:gd name="connsiteY16" fmla="*/ 228657 h 1028158"/>
              <a:gd name="connsiteX17" fmla="*/ 290336 w 359259"/>
              <a:gd name="connsiteY17" fmla="*/ 31582 h 1028158"/>
              <a:gd name="connsiteX0" fmla="*/ 290336 w 359259"/>
              <a:gd name="connsiteY0" fmla="*/ 31582 h 1028158"/>
              <a:gd name="connsiteX1" fmla="*/ 204468 w 359259"/>
              <a:gd name="connsiteY1" fmla="*/ 39339 h 1028158"/>
              <a:gd name="connsiteX2" fmla="*/ 150678 w 359259"/>
              <a:gd name="connsiteY2" fmla="*/ 140176 h 1028158"/>
              <a:gd name="connsiteX3" fmla="*/ 115658 w 359259"/>
              <a:gd name="connsiteY3" fmla="*/ 356445 h 1028158"/>
              <a:gd name="connsiteX4" fmla="*/ 146615 w 359259"/>
              <a:gd name="connsiteY4" fmla="*/ 472402 h 1028158"/>
              <a:gd name="connsiteX5" fmla="*/ 154319 w 359259"/>
              <a:gd name="connsiteY5" fmla="*/ 564431 h 1028158"/>
              <a:gd name="connsiteX6" fmla="*/ 149836 w 359259"/>
              <a:gd name="connsiteY6" fmla="*/ 655935 h 1028158"/>
              <a:gd name="connsiteX7" fmla="*/ 159221 w 359259"/>
              <a:gd name="connsiteY7" fmla="*/ 713650 h 1028158"/>
              <a:gd name="connsiteX8" fmla="*/ 133167 w 359259"/>
              <a:gd name="connsiteY8" fmla="*/ 746912 h 1028158"/>
              <a:gd name="connsiteX9" fmla="*/ 9058 w 359259"/>
              <a:gd name="connsiteY9" fmla="*/ 787405 h 1028158"/>
              <a:gd name="connsiteX10" fmla="*/ 78817 w 359259"/>
              <a:gd name="connsiteY10" fmla="*/ 859188 h 1028158"/>
              <a:gd name="connsiteX11" fmla="*/ 321467 w 359259"/>
              <a:gd name="connsiteY11" fmla="*/ 1015692 h 1028158"/>
              <a:gd name="connsiteX12" fmla="*/ 305570 w 359259"/>
              <a:gd name="connsiteY12" fmla="*/ 933982 h 1028158"/>
              <a:gd name="connsiteX13" fmla="*/ 322453 w 359259"/>
              <a:gd name="connsiteY13" fmla="*/ 861342 h 1028158"/>
              <a:gd name="connsiteX14" fmla="*/ 357572 w 359259"/>
              <a:gd name="connsiteY14" fmla="*/ 653437 h 1028158"/>
              <a:gd name="connsiteX15" fmla="*/ 315549 w 359259"/>
              <a:gd name="connsiteY15" fmla="*/ 514079 h 1028158"/>
              <a:gd name="connsiteX16" fmla="*/ 341744 w 359259"/>
              <a:gd name="connsiteY16" fmla="*/ 228657 h 1028158"/>
              <a:gd name="connsiteX17" fmla="*/ 290336 w 359259"/>
              <a:gd name="connsiteY17" fmla="*/ 31582 h 1028158"/>
              <a:gd name="connsiteX0" fmla="*/ 290336 w 358723"/>
              <a:gd name="connsiteY0" fmla="*/ 31582 h 1019977"/>
              <a:gd name="connsiteX1" fmla="*/ 204468 w 358723"/>
              <a:gd name="connsiteY1" fmla="*/ 39339 h 1019977"/>
              <a:gd name="connsiteX2" fmla="*/ 150678 w 358723"/>
              <a:gd name="connsiteY2" fmla="*/ 140176 h 1019977"/>
              <a:gd name="connsiteX3" fmla="*/ 115658 w 358723"/>
              <a:gd name="connsiteY3" fmla="*/ 356445 h 1019977"/>
              <a:gd name="connsiteX4" fmla="*/ 146615 w 358723"/>
              <a:gd name="connsiteY4" fmla="*/ 472402 h 1019977"/>
              <a:gd name="connsiteX5" fmla="*/ 154319 w 358723"/>
              <a:gd name="connsiteY5" fmla="*/ 564431 h 1019977"/>
              <a:gd name="connsiteX6" fmla="*/ 149836 w 358723"/>
              <a:gd name="connsiteY6" fmla="*/ 655935 h 1019977"/>
              <a:gd name="connsiteX7" fmla="*/ 159221 w 358723"/>
              <a:gd name="connsiteY7" fmla="*/ 713650 h 1019977"/>
              <a:gd name="connsiteX8" fmla="*/ 133167 w 358723"/>
              <a:gd name="connsiteY8" fmla="*/ 746912 h 1019977"/>
              <a:gd name="connsiteX9" fmla="*/ 9058 w 358723"/>
              <a:gd name="connsiteY9" fmla="*/ 787405 h 1019977"/>
              <a:gd name="connsiteX10" fmla="*/ 78817 w 358723"/>
              <a:gd name="connsiteY10" fmla="*/ 859188 h 1019977"/>
              <a:gd name="connsiteX11" fmla="*/ 154004 w 358723"/>
              <a:gd name="connsiteY11" fmla="*/ 908272 h 1019977"/>
              <a:gd name="connsiteX12" fmla="*/ 321467 w 358723"/>
              <a:gd name="connsiteY12" fmla="*/ 1015692 h 1019977"/>
              <a:gd name="connsiteX13" fmla="*/ 305570 w 358723"/>
              <a:gd name="connsiteY13" fmla="*/ 933982 h 1019977"/>
              <a:gd name="connsiteX14" fmla="*/ 322453 w 358723"/>
              <a:gd name="connsiteY14" fmla="*/ 861342 h 1019977"/>
              <a:gd name="connsiteX15" fmla="*/ 357572 w 358723"/>
              <a:gd name="connsiteY15" fmla="*/ 653437 h 1019977"/>
              <a:gd name="connsiteX16" fmla="*/ 315549 w 358723"/>
              <a:gd name="connsiteY16" fmla="*/ 514079 h 1019977"/>
              <a:gd name="connsiteX17" fmla="*/ 341744 w 358723"/>
              <a:gd name="connsiteY17" fmla="*/ 228657 h 1019977"/>
              <a:gd name="connsiteX18" fmla="*/ 290336 w 358723"/>
              <a:gd name="connsiteY18" fmla="*/ 31582 h 1019977"/>
              <a:gd name="connsiteX0" fmla="*/ 290336 w 358723"/>
              <a:gd name="connsiteY0" fmla="*/ 31582 h 1022210"/>
              <a:gd name="connsiteX1" fmla="*/ 204468 w 358723"/>
              <a:gd name="connsiteY1" fmla="*/ 39339 h 1022210"/>
              <a:gd name="connsiteX2" fmla="*/ 150678 w 358723"/>
              <a:gd name="connsiteY2" fmla="*/ 140176 h 1022210"/>
              <a:gd name="connsiteX3" fmla="*/ 115658 w 358723"/>
              <a:gd name="connsiteY3" fmla="*/ 356445 h 1022210"/>
              <a:gd name="connsiteX4" fmla="*/ 146615 w 358723"/>
              <a:gd name="connsiteY4" fmla="*/ 472402 h 1022210"/>
              <a:gd name="connsiteX5" fmla="*/ 154319 w 358723"/>
              <a:gd name="connsiteY5" fmla="*/ 564431 h 1022210"/>
              <a:gd name="connsiteX6" fmla="*/ 149836 w 358723"/>
              <a:gd name="connsiteY6" fmla="*/ 655935 h 1022210"/>
              <a:gd name="connsiteX7" fmla="*/ 159221 w 358723"/>
              <a:gd name="connsiteY7" fmla="*/ 713650 h 1022210"/>
              <a:gd name="connsiteX8" fmla="*/ 133167 w 358723"/>
              <a:gd name="connsiteY8" fmla="*/ 746912 h 1022210"/>
              <a:gd name="connsiteX9" fmla="*/ 9058 w 358723"/>
              <a:gd name="connsiteY9" fmla="*/ 787405 h 1022210"/>
              <a:gd name="connsiteX10" fmla="*/ 78817 w 358723"/>
              <a:gd name="connsiteY10" fmla="*/ 859188 h 1022210"/>
              <a:gd name="connsiteX11" fmla="*/ 243428 w 358723"/>
              <a:gd name="connsiteY11" fmla="*/ 973087 h 1022210"/>
              <a:gd name="connsiteX12" fmla="*/ 321467 w 358723"/>
              <a:gd name="connsiteY12" fmla="*/ 1015692 h 1022210"/>
              <a:gd name="connsiteX13" fmla="*/ 305570 w 358723"/>
              <a:gd name="connsiteY13" fmla="*/ 933982 h 1022210"/>
              <a:gd name="connsiteX14" fmla="*/ 322453 w 358723"/>
              <a:gd name="connsiteY14" fmla="*/ 861342 h 1022210"/>
              <a:gd name="connsiteX15" fmla="*/ 357572 w 358723"/>
              <a:gd name="connsiteY15" fmla="*/ 653437 h 1022210"/>
              <a:gd name="connsiteX16" fmla="*/ 315549 w 358723"/>
              <a:gd name="connsiteY16" fmla="*/ 514079 h 1022210"/>
              <a:gd name="connsiteX17" fmla="*/ 341744 w 358723"/>
              <a:gd name="connsiteY17" fmla="*/ 228657 h 1022210"/>
              <a:gd name="connsiteX18" fmla="*/ 290336 w 358723"/>
              <a:gd name="connsiteY18" fmla="*/ 31582 h 1022210"/>
              <a:gd name="connsiteX0" fmla="*/ 290336 w 358723"/>
              <a:gd name="connsiteY0" fmla="*/ 31582 h 1022210"/>
              <a:gd name="connsiteX1" fmla="*/ 204468 w 358723"/>
              <a:gd name="connsiteY1" fmla="*/ 39339 h 1022210"/>
              <a:gd name="connsiteX2" fmla="*/ 150678 w 358723"/>
              <a:gd name="connsiteY2" fmla="*/ 140176 h 1022210"/>
              <a:gd name="connsiteX3" fmla="*/ 115658 w 358723"/>
              <a:gd name="connsiteY3" fmla="*/ 356445 h 1022210"/>
              <a:gd name="connsiteX4" fmla="*/ 146615 w 358723"/>
              <a:gd name="connsiteY4" fmla="*/ 472402 h 1022210"/>
              <a:gd name="connsiteX5" fmla="*/ 154319 w 358723"/>
              <a:gd name="connsiteY5" fmla="*/ 564431 h 1022210"/>
              <a:gd name="connsiteX6" fmla="*/ 149836 w 358723"/>
              <a:gd name="connsiteY6" fmla="*/ 655935 h 1022210"/>
              <a:gd name="connsiteX7" fmla="*/ 159221 w 358723"/>
              <a:gd name="connsiteY7" fmla="*/ 713650 h 1022210"/>
              <a:gd name="connsiteX8" fmla="*/ 133167 w 358723"/>
              <a:gd name="connsiteY8" fmla="*/ 746912 h 1022210"/>
              <a:gd name="connsiteX9" fmla="*/ 9058 w 358723"/>
              <a:gd name="connsiteY9" fmla="*/ 787405 h 1022210"/>
              <a:gd name="connsiteX10" fmla="*/ 78817 w 358723"/>
              <a:gd name="connsiteY10" fmla="*/ 859188 h 1022210"/>
              <a:gd name="connsiteX11" fmla="*/ 162439 w 358723"/>
              <a:gd name="connsiteY11" fmla="*/ 920765 h 1022210"/>
              <a:gd name="connsiteX12" fmla="*/ 243428 w 358723"/>
              <a:gd name="connsiteY12" fmla="*/ 973087 h 1022210"/>
              <a:gd name="connsiteX13" fmla="*/ 321467 w 358723"/>
              <a:gd name="connsiteY13" fmla="*/ 1015692 h 1022210"/>
              <a:gd name="connsiteX14" fmla="*/ 305570 w 358723"/>
              <a:gd name="connsiteY14" fmla="*/ 933982 h 1022210"/>
              <a:gd name="connsiteX15" fmla="*/ 322453 w 358723"/>
              <a:gd name="connsiteY15" fmla="*/ 861342 h 1022210"/>
              <a:gd name="connsiteX16" fmla="*/ 357572 w 358723"/>
              <a:gd name="connsiteY16" fmla="*/ 653437 h 1022210"/>
              <a:gd name="connsiteX17" fmla="*/ 315549 w 358723"/>
              <a:gd name="connsiteY17" fmla="*/ 514079 h 1022210"/>
              <a:gd name="connsiteX18" fmla="*/ 341744 w 358723"/>
              <a:gd name="connsiteY18" fmla="*/ 228657 h 1022210"/>
              <a:gd name="connsiteX19" fmla="*/ 290336 w 358723"/>
              <a:gd name="connsiteY19" fmla="*/ 31582 h 1022210"/>
              <a:gd name="connsiteX0" fmla="*/ 290336 w 358723"/>
              <a:gd name="connsiteY0" fmla="*/ 31582 h 1022210"/>
              <a:gd name="connsiteX1" fmla="*/ 204468 w 358723"/>
              <a:gd name="connsiteY1" fmla="*/ 39339 h 1022210"/>
              <a:gd name="connsiteX2" fmla="*/ 150678 w 358723"/>
              <a:gd name="connsiteY2" fmla="*/ 140176 h 1022210"/>
              <a:gd name="connsiteX3" fmla="*/ 115658 w 358723"/>
              <a:gd name="connsiteY3" fmla="*/ 356445 h 1022210"/>
              <a:gd name="connsiteX4" fmla="*/ 146615 w 358723"/>
              <a:gd name="connsiteY4" fmla="*/ 472402 h 1022210"/>
              <a:gd name="connsiteX5" fmla="*/ 154319 w 358723"/>
              <a:gd name="connsiteY5" fmla="*/ 564431 h 1022210"/>
              <a:gd name="connsiteX6" fmla="*/ 149836 w 358723"/>
              <a:gd name="connsiteY6" fmla="*/ 655935 h 1022210"/>
              <a:gd name="connsiteX7" fmla="*/ 159221 w 358723"/>
              <a:gd name="connsiteY7" fmla="*/ 713650 h 1022210"/>
              <a:gd name="connsiteX8" fmla="*/ 133167 w 358723"/>
              <a:gd name="connsiteY8" fmla="*/ 746912 h 1022210"/>
              <a:gd name="connsiteX9" fmla="*/ 9058 w 358723"/>
              <a:gd name="connsiteY9" fmla="*/ 787405 h 1022210"/>
              <a:gd name="connsiteX10" fmla="*/ 78817 w 358723"/>
              <a:gd name="connsiteY10" fmla="*/ 859188 h 1022210"/>
              <a:gd name="connsiteX11" fmla="*/ 172302 w 358723"/>
              <a:gd name="connsiteY11" fmla="*/ 856668 h 1022210"/>
              <a:gd name="connsiteX12" fmla="*/ 243428 w 358723"/>
              <a:gd name="connsiteY12" fmla="*/ 973087 h 1022210"/>
              <a:gd name="connsiteX13" fmla="*/ 321467 w 358723"/>
              <a:gd name="connsiteY13" fmla="*/ 1015692 h 1022210"/>
              <a:gd name="connsiteX14" fmla="*/ 305570 w 358723"/>
              <a:gd name="connsiteY14" fmla="*/ 933982 h 1022210"/>
              <a:gd name="connsiteX15" fmla="*/ 322453 w 358723"/>
              <a:gd name="connsiteY15" fmla="*/ 861342 h 1022210"/>
              <a:gd name="connsiteX16" fmla="*/ 357572 w 358723"/>
              <a:gd name="connsiteY16" fmla="*/ 653437 h 1022210"/>
              <a:gd name="connsiteX17" fmla="*/ 315549 w 358723"/>
              <a:gd name="connsiteY17" fmla="*/ 514079 h 1022210"/>
              <a:gd name="connsiteX18" fmla="*/ 341744 w 358723"/>
              <a:gd name="connsiteY18" fmla="*/ 228657 h 1022210"/>
              <a:gd name="connsiteX19" fmla="*/ 290336 w 358723"/>
              <a:gd name="connsiteY19" fmla="*/ 31582 h 1022210"/>
              <a:gd name="connsiteX0" fmla="*/ 290336 w 358723"/>
              <a:gd name="connsiteY0" fmla="*/ 31582 h 1016576"/>
              <a:gd name="connsiteX1" fmla="*/ 204468 w 358723"/>
              <a:gd name="connsiteY1" fmla="*/ 39339 h 1016576"/>
              <a:gd name="connsiteX2" fmla="*/ 150678 w 358723"/>
              <a:gd name="connsiteY2" fmla="*/ 140176 h 1016576"/>
              <a:gd name="connsiteX3" fmla="*/ 115658 w 358723"/>
              <a:gd name="connsiteY3" fmla="*/ 356445 h 1016576"/>
              <a:gd name="connsiteX4" fmla="*/ 146615 w 358723"/>
              <a:gd name="connsiteY4" fmla="*/ 472402 h 1016576"/>
              <a:gd name="connsiteX5" fmla="*/ 154319 w 358723"/>
              <a:gd name="connsiteY5" fmla="*/ 564431 h 1016576"/>
              <a:gd name="connsiteX6" fmla="*/ 149836 w 358723"/>
              <a:gd name="connsiteY6" fmla="*/ 655935 h 1016576"/>
              <a:gd name="connsiteX7" fmla="*/ 159221 w 358723"/>
              <a:gd name="connsiteY7" fmla="*/ 713650 h 1016576"/>
              <a:gd name="connsiteX8" fmla="*/ 133167 w 358723"/>
              <a:gd name="connsiteY8" fmla="*/ 746912 h 1016576"/>
              <a:gd name="connsiteX9" fmla="*/ 9058 w 358723"/>
              <a:gd name="connsiteY9" fmla="*/ 787405 h 1016576"/>
              <a:gd name="connsiteX10" fmla="*/ 78817 w 358723"/>
              <a:gd name="connsiteY10" fmla="*/ 859188 h 1016576"/>
              <a:gd name="connsiteX11" fmla="*/ 172302 w 358723"/>
              <a:gd name="connsiteY11" fmla="*/ 856668 h 1016576"/>
              <a:gd name="connsiteX12" fmla="*/ 243428 w 358723"/>
              <a:gd name="connsiteY12" fmla="*/ 973087 h 1016576"/>
              <a:gd name="connsiteX13" fmla="*/ 321467 w 358723"/>
              <a:gd name="connsiteY13" fmla="*/ 1015692 h 1016576"/>
              <a:gd name="connsiteX14" fmla="*/ 317282 w 358723"/>
              <a:gd name="connsiteY14" fmla="*/ 978391 h 1016576"/>
              <a:gd name="connsiteX15" fmla="*/ 305570 w 358723"/>
              <a:gd name="connsiteY15" fmla="*/ 933982 h 1016576"/>
              <a:gd name="connsiteX16" fmla="*/ 322453 w 358723"/>
              <a:gd name="connsiteY16" fmla="*/ 861342 h 1016576"/>
              <a:gd name="connsiteX17" fmla="*/ 357572 w 358723"/>
              <a:gd name="connsiteY17" fmla="*/ 653437 h 1016576"/>
              <a:gd name="connsiteX18" fmla="*/ 315549 w 358723"/>
              <a:gd name="connsiteY18" fmla="*/ 514079 h 1016576"/>
              <a:gd name="connsiteX19" fmla="*/ 341744 w 358723"/>
              <a:gd name="connsiteY19" fmla="*/ 228657 h 1016576"/>
              <a:gd name="connsiteX20" fmla="*/ 290336 w 358723"/>
              <a:gd name="connsiteY20" fmla="*/ 31582 h 1016576"/>
              <a:gd name="connsiteX0" fmla="*/ 290336 w 358723"/>
              <a:gd name="connsiteY0" fmla="*/ 31582 h 1017573"/>
              <a:gd name="connsiteX1" fmla="*/ 204468 w 358723"/>
              <a:gd name="connsiteY1" fmla="*/ 39339 h 1017573"/>
              <a:gd name="connsiteX2" fmla="*/ 150678 w 358723"/>
              <a:gd name="connsiteY2" fmla="*/ 140176 h 1017573"/>
              <a:gd name="connsiteX3" fmla="*/ 115658 w 358723"/>
              <a:gd name="connsiteY3" fmla="*/ 356445 h 1017573"/>
              <a:gd name="connsiteX4" fmla="*/ 146615 w 358723"/>
              <a:gd name="connsiteY4" fmla="*/ 472402 h 1017573"/>
              <a:gd name="connsiteX5" fmla="*/ 154319 w 358723"/>
              <a:gd name="connsiteY5" fmla="*/ 564431 h 1017573"/>
              <a:gd name="connsiteX6" fmla="*/ 149836 w 358723"/>
              <a:gd name="connsiteY6" fmla="*/ 655935 h 1017573"/>
              <a:gd name="connsiteX7" fmla="*/ 159221 w 358723"/>
              <a:gd name="connsiteY7" fmla="*/ 713650 h 1017573"/>
              <a:gd name="connsiteX8" fmla="*/ 133167 w 358723"/>
              <a:gd name="connsiteY8" fmla="*/ 746912 h 1017573"/>
              <a:gd name="connsiteX9" fmla="*/ 9058 w 358723"/>
              <a:gd name="connsiteY9" fmla="*/ 787405 h 1017573"/>
              <a:gd name="connsiteX10" fmla="*/ 78817 w 358723"/>
              <a:gd name="connsiteY10" fmla="*/ 859188 h 1017573"/>
              <a:gd name="connsiteX11" fmla="*/ 172302 w 358723"/>
              <a:gd name="connsiteY11" fmla="*/ 856668 h 1017573"/>
              <a:gd name="connsiteX12" fmla="*/ 243428 w 358723"/>
              <a:gd name="connsiteY12" fmla="*/ 973087 h 1017573"/>
              <a:gd name="connsiteX13" fmla="*/ 321467 w 358723"/>
              <a:gd name="connsiteY13" fmla="*/ 1015692 h 1017573"/>
              <a:gd name="connsiteX14" fmla="*/ 327785 w 358723"/>
              <a:gd name="connsiteY14" fmla="*/ 984370 h 1017573"/>
              <a:gd name="connsiteX15" fmla="*/ 305570 w 358723"/>
              <a:gd name="connsiteY15" fmla="*/ 933982 h 1017573"/>
              <a:gd name="connsiteX16" fmla="*/ 322453 w 358723"/>
              <a:gd name="connsiteY16" fmla="*/ 861342 h 1017573"/>
              <a:gd name="connsiteX17" fmla="*/ 357572 w 358723"/>
              <a:gd name="connsiteY17" fmla="*/ 653437 h 1017573"/>
              <a:gd name="connsiteX18" fmla="*/ 315549 w 358723"/>
              <a:gd name="connsiteY18" fmla="*/ 514079 h 1017573"/>
              <a:gd name="connsiteX19" fmla="*/ 341744 w 358723"/>
              <a:gd name="connsiteY19" fmla="*/ 228657 h 1017573"/>
              <a:gd name="connsiteX20" fmla="*/ 290336 w 358723"/>
              <a:gd name="connsiteY20" fmla="*/ 31582 h 1017573"/>
              <a:gd name="connsiteX0" fmla="*/ 290336 w 358723"/>
              <a:gd name="connsiteY0" fmla="*/ 31582 h 1017573"/>
              <a:gd name="connsiteX1" fmla="*/ 202582 w 358723"/>
              <a:gd name="connsiteY1" fmla="*/ 56778 h 1017573"/>
              <a:gd name="connsiteX2" fmla="*/ 150678 w 358723"/>
              <a:gd name="connsiteY2" fmla="*/ 140176 h 1017573"/>
              <a:gd name="connsiteX3" fmla="*/ 115658 w 358723"/>
              <a:gd name="connsiteY3" fmla="*/ 356445 h 1017573"/>
              <a:gd name="connsiteX4" fmla="*/ 146615 w 358723"/>
              <a:gd name="connsiteY4" fmla="*/ 472402 h 1017573"/>
              <a:gd name="connsiteX5" fmla="*/ 154319 w 358723"/>
              <a:gd name="connsiteY5" fmla="*/ 564431 h 1017573"/>
              <a:gd name="connsiteX6" fmla="*/ 149836 w 358723"/>
              <a:gd name="connsiteY6" fmla="*/ 655935 h 1017573"/>
              <a:gd name="connsiteX7" fmla="*/ 159221 w 358723"/>
              <a:gd name="connsiteY7" fmla="*/ 713650 h 1017573"/>
              <a:gd name="connsiteX8" fmla="*/ 133167 w 358723"/>
              <a:gd name="connsiteY8" fmla="*/ 746912 h 1017573"/>
              <a:gd name="connsiteX9" fmla="*/ 9058 w 358723"/>
              <a:gd name="connsiteY9" fmla="*/ 787405 h 1017573"/>
              <a:gd name="connsiteX10" fmla="*/ 78817 w 358723"/>
              <a:gd name="connsiteY10" fmla="*/ 859188 h 1017573"/>
              <a:gd name="connsiteX11" fmla="*/ 172302 w 358723"/>
              <a:gd name="connsiteY11" fmla="*/ 856668 h 1017573"/>
              <a:gd name="connsiteX12" fmla="*/ 243428 w 358723"/>
              <a:gd name="connsiteY12" fmla="*/ 973087 h 1017573"/>
              <a:gd name="connsiteX13" fmla="*/ 321467 w 358723"/>
              <a:gd name="connsiteY13" fmla="*/ 1015692 h 1017573"/>
              <a:gd name="connsiteX14" fmla="*/ 327785 w 358723"/>
              <a:gd name="connsiteY14" fmla="*/ 984370 h 1017573"/>
              <a:gd name="connsiteX15" fmla="*/ 305570 w 358723"/>
              <a:gd name="connsiteY15" fmla="*/ 933982 h 1017573"/>
              <a:gd name="connsiteX16" fmla="*/ 322453 w 358723"/>
              <a:gd name="connsiteY16" fmla="*/ 861342 h 1017573"/>
              <a:gd name="connsiteX17" fmla="*/ 357572 w 358723"/>
              <a:gd name="connsiteY17" fmla="*/ 653437 h 1017573"/>
              <a:gd name="connsiteX18" fmla="*/ 315549 w 358723"/>
              <a:gd name="connsiteY18" fmla="*/ 514079 h 1017573"/>
              <a:gd name="connsiteX19" fmla="*/ 341744 w 358723"/>
              <a:gd name="connsiteY19" fmla="*/ 228657 h 1017573"/>
              <a:gd name="connsiteX20" fmla="*/ 290336 w 358723"/>
              <a:gd name="connsiteY20" fmla="*/ 31582 h 1017573"/>
              <a:gd name="connsiteX0" fmla="*/ 300534 w 358723"/>
              <a:gd name="connsiteY0" fmla="*/ 39705 h 995060"/>
              <a:gd name="connsiteX1" fmla="*/ 202582 w 358723"/>
              <a:gd name="connsiteY1" fmla="*/ 34265 h 995060"/>
              <a:gd name="connsiteX2" fmla="*/ 150678 w 358723"/>
              <a:gd name="connsiteY2" fmla="*/ 117663 h 995060"/>
              <a:gd name="connsiteX3" fmla="*/ 115658 w 358723"/>
              <a:gd name="connsiteY3" fmla="*/ 333932 h 995060"/>
              <a:gd name="connsiteX4" fmla="*/ 146615 w 358723"/>
              <a:gd name="connsiteY4" fmla="*/ 449889 h 995060"/>
              <a:gd name="connsiteX5" fmla="*/ 154319 w 358723"/>
              <a:gd name="connsiteY5" fmla="*/ 541918 h 995060"/>
              <a:gd name="connsiteX6" fmla="*/ 149836 w 358723"/>
              <a:gd name="connsiteY6" fmla="*/ 633422 h 995060"/>
              <a:gd name="connsiteX7" fmla="*/ 159221 w 358723"/>
              <a:gd name="connsiteY7" fmla="*/ 691137 h 995060"/>
              <a:gd name="connsiteX8" fmla="*/ 133167 w 358723"/>
              <a:gd name="connsiteY8" fmla="*/ 724399 h 995060"/>
              <a:gd name="connsiteX9" fmla="*/ 9058 w 358723"/>
              <a:gd name="connsiteY9" fmla="*/ 764892 h 995060"/>
              <a:gd name="connsiteX10" fmla="*/ 78817 w 358723"/>
              <a:gd name="connsiteY10" fmla="*/ 836675 h 995060"/>
              <a:gd name="connsiteX11" fmla="*/ 172302 w 358723"/>
              <a:gd name="connsiteY11" fmla="*/ 834155 h 995060"/>
              <a:gd name="connsiteX12" fmla="*/ 243428 w 358723"/>
              <a:gd name="connsiteY12" fmla="*/ 950574 h 995060"/>
              <a:gd name="connsiteX13" fmla="*/ 321467 w 358723"/>
              <a:gd name="connsiteY13" fmla="*/ 993179 h 995060"/>
              <a:gd name="connsiteX14" fmla="*/ 327785 w 358723"/>
              <a:gd name="connsiteY14" fmla="*/ 961857 h 995060"/>
              <a:gd name="connsiteX15" fmla="*/ 305570 w 358723"/>
              <a:gd name="connsiteY15" fmla="*/ 911469 h 995060"/>
              <a:gd name="connsiteX16" fmla="*/ 322453 w 358723"/>
              <a:gd name="connsiteY16" fmla="*/ 838829 h 995060"/>
              <a:gd name="connsiteX17" fmla="*/ 357572 w 358723"/>
              <a:gd name="connsiteY17" fmla="*/ 630924 h 995060"/>
              <a:gd name="connsiteX18" fmla="*/ 315549 w 358723"/>
              <a:gd name="connsiteY18" fmla="*/ 491566 h 995060"/>
              <a:gd name="connsiteX19" fmla="*/ 341744 w 358723"/>
              <a:gd name="connsiteY19" fmla="*/ 206144 h 995060"/>
              <a:gd name="connsiteX20" fmla="*/ 300534 w 358723"/>
              <a:gd name="connsiteY20" fmla="*/ 39705 h 995060"/>
              <a:gd name="connsiteX0" fmla="*/ 300534 w 358723"/>
              <a:gd name="connsiteY0" fmla="*/ 39705 h 995060"/>
              <a:gd name="connsiteX1" fmla="*/ 202582 w 358723"/>
              <a:gd name="connsiteY1" fmla="*/ 34265 h 995060"/>
              <a:gd name="connsiteX2" fmla="*/ 150678 w 358723"/>
              <a:gd name="connsiteY2" fmla="*/ 117663 h 995060"/>
              <a:gd name="connsiteX3" fmla="*/ 115658 w 358723"/>
              <a:gd name="connsiteY3" fmla="*/ 333932 h 995060"/>
              <a:gd name="connsiteX4" fmla="*/ 146615 w 358723"/>
              <a:gd name="connsiteY4" fmla="*/ 449889 h 995060"/>
              <a:gd name="connsiteX5" fmla="*/ 154319 w 358723"/>
              <a:gd name="connsiteY5" fmla="*/ 541918 h 995060"/>
              <a:gd name="connsiteX6" fmla="*/ 149836 w 358723"/>
              <a:gd name="connsiteY6" fmla="*/ 633422 h 995060"/>
              <a:gd name="connsiteX7" fmla="*/ 159221 w 358723"/>
              <a:gd name="connsiteY7" fmla="*/ 691137 h 995060"/>
              <a:gd name="connsiteX8" fmla="*/ 133167 w 358723"/>
              <a:gd name="connsiteY8" fmla="*/ 724399 h 995060"/>
              <a:gd name="connsiteX9" fmla="*/ 9058 w 358723"/>
              <a:gd name="connsiteY9" fmla="*/ 764892 h 995060"/>
              <a:gd name="connsiteX10" fmla="*/ 78817 w 358723"/>
              <a:gd name="connsiteY10" fmla="*/ 836675 h 995060"/>
              <a:gd name="connsiteX11" fmla="*/ 172302 w 358723"/>
              <a:gd name="connsiteY11" fmla="*/ 834155 h 995060"/>
              <a:gd name="connsiteX12" fmla="*/ 243428 w 358723"/>
              <a:gd name="connsiteY12" fmla="*/ 950574 h 995060"/>
              <a:gd name="connsiteX13" fmla="*/ 321467 w 358723"/>
              <a:gd name="connsiteY13" fmla="*/ 993179 h 995060"/>
              <a:gd name="connsiteX14" fmla="*/ 327785 w 358723"/>
              <a:gd name="connsiteY14" fmla="*/ 961857 h 995060"/>
              <a:gd name="connsiteX15" fmla="*/ 305570 w 358723"/>
              <a:gd name="connsiteY15" fmla="*/ 911469 h 995060"/>
              <a:gd name="connsiteX16" fmla="*/ 322453 w 358723"/>
              <a:gd name="connsiteY16" fmla="*/ 838829 h 995060"/>
              <a:gd name="connsiteX17" fmla="*/ 357572 w 358723"/>
              <a:gd name="connsiteY17" fmla="*/ 630924 h 995060"/>
              <a:gd name="connsiteX18" fmla="*/ 315549 w 358723"/>
              <a:gd name="connsiteY18" fmla="*/ 491566 h 995060"/>
              <a:gd name="connsiteX19" fmla="*/ 341744 w 358723"/>
              <a:gd name="connsiteY19" fmla="*/ 206144 h 995060"/>
              <a:gd name="connsiteX20" fmla="*/ 300534 w 358723"/>
              <a:gd name="connsiteY20" fmla="*/ 39705 h 995060"/>
              <a:gd name="connsiteX0" fmla="*/ 300534 w 358723"/>
              <a:gd name="connsiteY0" fmla="*/ 39705 h 995060"/>
              <a:gd name="connsiteX1" fmla="*/ 202582 w 358723"/>
              <a:gd name="connsiteY1" fmla="*/ 34265 h 995060"/>
              <a:gd name="connsiteX2" fmla="*/ 150678 w 358723"/>
              <a:gd name="connsiteY2" fmla="*/ 117663 h 995060"/>
              <a:gd name="connsiteX3" fmla="*/ 115658 w 358723"/>
              <a:gd name="connsiteY3" fmla="*/ 333932 h 995060"/>
              <a:gd name="connsiteX4" fmla="*/ 146615 w 358723"/>
              <a:gd name="connsiteY4" fmla="*/ 449889 h 995060"/>
              <a:gd name="connsiteX5" fmla="*/ 154319 w 358723"/>
              <a:gd name="connsiteY5" fmla="*/ 541918 h 995060"/>
              <a:gd name="connsiteX6" fmla="*/ 149836 w 358723"/>
              <a:gd name="connsiteY6" fmla="*/ 633422 h 995060"/>
              <a:gd name="connsiteX7" fmla="*/ 159221 w 358723"/>
              <a:gd name="connsiteY7" fmla="*/ 691137 h 995060"/>
              <a:gd name="connsiteX8" fmla="*/ 133167 w 358723"/>
              <a:gd name="connsiteY8" fmla="*/ 724399 h 995060"/>
              <a:gd name="connsiteX9" fmla="*/ 9058 w 358723"/>
              <a:gd name="connsiteY9" fmla="*/ 764892 h 995060"/>
              <a:gd name="connsiteX10" fmla="*/ 78817 w 358723"/>
              <a:gd name="connsiteY10" fmla="*/ 836675 h 995060"/>
              <a:gd name="connsiteX11" fmla="*/ 172302 w 358723"/>
              <a:gd name="connsiteY11" fmla="*/ 834155 h 995060"/>
              <a:gd name="connsiteX12" fmla="*/ 243428 w 358723"/>
              <a:gd name="connsiteY12" fmla="*/ 950574 h 995060"/>
              <a:gd name="connsiteX13" fmla="*/ 321467 w 358723"/>
              <a:gd name="connsiteY13" fmla="*/ 993179 h 995060"/>
              <a:gd name="connsiteX14" fmla="*/ 327785 w 358723"/>
              <a:gd name="connsiteY14" fmla="*/ 961857 h 995060"/>
              <a:gd name="connsiteX15" fmla="*/ 305570 w 358723"/>
              <a:gd name="connsiteY15" fmla="*/ 911469 h 995060"/>
              <a:gd name="connsiteX16" fmla="*/ 322453 w 358723"/>
              <a:gd name="connsiteY16" fmla="*/ 838829 h 995060"/>
              <a:gd name="connsiteX17" fmla="*/ 357572 w 358723"/>
              <a:gd name="connsiteY17" fmla="*/ 630924 h 995060"/>
              <a:gd name="connsiteX18" fmla="*/ 315549 w 358723"/>
              <a:gd name="connsiteY18" fmla="*/ 491566 h 995060"/>
              <a:gd name="connsiteX19" fmla="*/ 341744 w 358723"/>
              <a:gd name="connsiteY19" fmla="*/ 206144 h 995060"/>
              <a:gd name="connsiteX20" fmla="*/ 300534 w 358723"/>
              <a:gd name="connsiteY20" fmla="*/ 39705 h 995060"/>
              <a:gd name="connsiteX0" fmla="*/ 366940 w 425129"/>
              <a:gd name="connsiteY0" fmla="*/ 39705 h 1058162"/>
              <a:gd name="connsiteX1" fmla="*/ 268988 w 425129"/>
              <a:gd name="connsiteY1" fmla="*/ 34265 h 1058162"/>
              <a:gd name="connsiteX2" fmla="*/ 217084 w 425129"/>
              <a:gd name="connsiteY2" fmla="*/ 117663 h 1058162"/>
              <a:gd name="connsiteX3" fmla="*/ 182064 w 425129"/>
              <a:gd name="connsiteY3" fmla="*/ 333932 h 1058162"/>
              <a:gd name="connsiteX4" fmla="*/ 213021 w 425129"/>
              <a:gd name="connsiteY4" fmla="*/ 449889 h 1058162"/>
              <a:gd name="connsiteX5" fmla="*/ 220725 w 425129"/>
              <a:gd name="connsiteY5" fmla="*/ 541918 h 1058162"/>
              <a:gd name="connsiteX6" fmla="*/ 216242 w 425129"/>
              <a:gd name="connsiteY6" fmla="*/ 633422 h 1058162"/>
              <a:gd name="connsiteX7" fmla="*/ 225627 w 425129"/>
              <a:gd name="connsiteY7" fmla="*/ 691137 h 1058162"/>
              <a:gd name="connsiteX8" fmla="*/ 199573 w 425129"/>
              <a:gd name="connsiteY8" fmla="*/ 724399 h 1058162"/>
              <a:gd name="connsiteX9" fmla="*/ 75464 w 425129"/>
              <a:gd name="connsiteY9" fmla="*/ 764892 h 1058162"/>
              <a:gd name="connsiteX10" fmla="*/ 27207 w 425129"/>
              <a:gd name="connsiteY10" fmla="*/ 1046618 h 1058162"/>
              <a:gd name="connsiteX11" fmla="*/ 238708 w 425129"/>
              <a:gd name="connsiteY11" fmla="*/ 834155 h 1058162"/>
              <a:gd name="connsiteX12" fmla="*/ 309834 w 425129"/>
              <a:gd name="connsiteY12" fmla="*/ 950574 h 1058162"/>
              <a:gd name="connsiteX13" fmla="*/ 387873 w 425129"/>
              <a:gd name="connsiteY13" fmla="*/ 993179 h 1058162"/>
              <a:gd name="connsiteX14" fmla="*/ 394191 w 425129"/>
              <a:gd name="connsiteY14" fmla="*/ 961857 h 1058162"/>
              <a:gd name="connsiteX15" fmla="*/ 371976 w 425129"/>
              <a:gd name="connsiteY15" fmla="*/ 911469 h 1058162"/>
              <a:gd name="connsiteX16" fmla="*/ 388859 w 425129"/>
              <a:gd name="connsiteY16" fmla="*/ 838829 h 1058162"/>
              <a:gd name="connsiteX17" fmla="*/ 423978 w 425129"/>
              <a:gd name="connsiteY17" fmla="*/ 630924 h 1058162"/>
              <a:gd name="connsiteX18" fmla="*/ 381955 w 425129"/>
              <a:gd name="connsiteY18" fmla="*/ 491566 h 1058162"/>
              <a:gd name="connsiteX19" fmla="*/ 408150 w 425129"/>
              <a:gd name="connsiteY19" fmla="*/ 206144 h 1058162"/>
              <a:gd name="connsiteX20" fmla="*/ 366940 w 425129"/>
              <a:gd name="connsiteY20" fmla="*/ 39705 h 1058162"/>
              <a:gd name="connsiteX0" fmla="*/ 373769 w 431958"/>
              <a:gd name="connsiteY0" fmla="*/ 39705 h 1057246"/>
              <a:gd name="connsiteX1" fmla="*/ 275817 w 431958"/>
              <a:gd name="connsiteY1" fmla="*/ 34265 h 1057246"/>
              <a:gd name="connsiteX2" fmla="*/ 223913 w 431958"/>
              <a:gd name="connsiteY2" fmla="*/ 117663 h 1057246"/>
              <a:gd name="connsiteX3" fmla="*/ 188893 w 431958"/>
              <a:gd name="connsiteY3" fmla="*/ 333932 h 1057246"/>
              <a:gd name="connsiteX4" fmla="*/ 219850 w 431958"/>
              <a:gd name="connsiteY4" fmla="*/ 449889 h 1057246"/>
              <a:gd name="connsiteX5" fmla="*/ 227554 w 431958"/>
              <a:gd name="connsiteY5" fmla="*/ 541918 h 1057246"/>
              <a:gd name="connsiteX6" fmla="*/ 223071 w 431958"/>
              <a:gd name="connsiteY6" fmla="*/ 633422 h 1057246"/>
              <a:gd name="connsiteX7" fmla="*/ 232456 w 431958"/>
              <a:gd name="connsiteY7" fmla="*/ 691137 h 1057246"/>
              <a:gd name="connsiteX8" fmla="*/ 206402 w 431958"/>
              <a:gd name="connsiteY8" fmla="*/ 724399 h 1057246"/>
              <a:gd name="connsiteX9" fmla="*/ 41321 w 431958"/>
              <a:gd name="connsiteY9" fmla="*/ 897925 h 1057246"/>
              <a:gd name="connsiteX10" fmla="*/ 34036 w 431958"/>
              <a:gd name="connsiteY10" fmla="*/ 1046618 h 1057246"/>
              <a:gd name="connsiteX11" fmla="*/ 245537 w 431958"/>
              <a:gd name="connsiteY11" fmla="*/ 834155 h 1057246"/>
              <a:gd name="connsiteX12" fmla="*/ 316663 w 431958"/>
              <a:gd name="connsiteY12" fmla="*/ 950574 h 1057246"/>
              <a:gd name="connsiteX13" fmla="*/ 394702 w 431958"/>
              <a:gd name="connsiteY13" fmla="*/ 993179 h 1057246"/>
              <a:gd name="connsiteX14" fmla="*/ 401020 w 431958"/>
              <a:gd name="connsiteY14" fmla="*/ 961857 h 1057246"/>
              <a:gd name="connsiteX15" fmla="*/ 378805 w 431958"/>
              <a:gd name="connsiteY15" fmla="*/ 911469 h 1057246"/>
              <a:gd name="connsiteX16" fmla="*/ 395688 w 431958"/>
              <a:gd name="connsiteY16" fmla="*/ 838829 h 1057246"/>
              <a:gd name="connsiteX17" fmla="*/ 430807 w 431958"/>
              <a:gd name="connsiteY17" fmla="*/ 630924 h 1057246"/>
              <a:gd name="connsiteX18" fmla="*/ 388784 w 431958"/>
              <a:gd name="connsiteY18" fmla="*/ 491566 h 1057246"/>
              <a:gd name="connsiteX19" fmla="*/ 414979 w 431958"/>
              <a:gd name="connsiteY19" fmla="*/ 206144 h 1057246"/>
              <a:gd name="connsiteX20" fmla="*/ 373769 w 431958"/>
              <a:gd name="connsiteY20" fmla="*/ 39705 h 1057246"/>
              <a:gd name="connsiteX0" fmla="*/ 408569 w 466758"/>
              <a:gd name="connsiteY0" fmla="*/ 39705 h 1057246"/>
              <a:gd name="connsiteX1" fmla="*/ 310617 w 466758"/>
              <a:gd name="connsiteY1" fmla="*/ 34265 h 1057246"/>
              <a:gd name="connsiteX2" fmla="*/ 258713 w 466758"/>
              <a:gd name="connsiteY2" fmla="*/ 117663 h 1057246"/>
              <a:gd name="connsiteX3" fmla="*/ 223693 w 466758"/>
              <a:gd name="connsiteY3" fmla="*/ 333932 h 1057246"/>
              <a:gd name="connsiteX4" fmla="*/ 254650 w 466758"/>
              <a:gd name="connsiteY4" fmla="*/ 449889 h 1057246"/>
              <a:gd name="connsiteX5" fmla="*/ 262354 w 466758"/>
              <a:gd name="connsiteY5" fmla="*/ 541918 h 1057246"/>
              <a:gd name="connsiteX6" fmla="*/ 257871 w 466758"/>
              <a:gd name="connsiteY6" fmla="*/ 633422 h 1057246"/>
              <a:gd name="connsiteX7" fmla="*/ 267256 w 466758"/>
              <a:gd name="connsiteY7" fmla="*/ 691137 h 1057246"/>
              <a:gd name="connsiteX8" fmla="*/ 31856 w 466758"/>
              <a:gd name="connsiteY8" fmla="*/ 804318 h 1057246"/>
              <a:gd name="connsiteX9" fmla="*/ 76121 w 466758"/>
              <a:gd name="connsiteY9" fmla="*/ 897925 h 1057246"/>
              <a:gd name="connsiteX10" fmla="*/ 68836 w 466758"/>
              <a:gd name="connsiteY10" fmla="*/ 1046618 h 1057246"/>
              <a:gd name="connsiteX11" fmla="*/ 280337 w 466758"/>
              <a:gd name="connsiteY11" fmla="*/ 834155 h 1057246"/>
              <a:gd name="connsiteX12" fmla="*/ 351463 w 466758"/>
              <a:gd name="connsiteY12" fmla="*/ 950574 h 1057246"/>
              <a:gd name="connsiteX13" fmla="*/ 429502 w 466758"/>
              <a:gd name="connsiteY13" fmla="*/ 993179 h 1057246"/>
              <a:gd name="connsiteX14" fmla="*/ 435820 w 466758"/>
              <a:gd name="connsiteY14" fmla="*/ 961857 h 1057246"/>
              <a:gd name="connsiteX15" fmla="*/ 413605 w 466758"/>
              <a:gd name="connsiteY15" fmla="*/ 911469 h 1057246"/>
              <a:gd name="connsiteX16" fmla="*/ 430488 w 466758"/>
              <a:gd name="connsiteY16" fmla="*/ 838829 h 1057246"/>
              <a:gd name="connsiteX17" fmla="*/ 465607 w 466758"/>
              <a:gd name="connsiteY17" fmla="*/ 630924 h 1057246"/>
              <a:gd name="connsiteX18" fmla="*/ 423584 w 466758"/>
              <a:gd name="connsiteY18" fmla="*/ 491566 h 1057246"/>
              <a:gd name="connsiteX19" fmla="*/ 449779 w 466758"/>
              <a:gd name="connsiteY19" fmla="*/ 206144 h 1057246"/>
              <a:gd name="connsiteX20" fmla="*/ 408569 w 466758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95549 w 438614"/>
              <a:gd name="connsiteY3" fmla="*/ 333932 h 1057246"/>
              <a:gd name="connsiteX4" fmla="*/ 226506 w 438614"/>
              <a:gd name="connsiteY4" fmla="*/ 449889 h 1057246"/>
              <a:gd name="connsiteX5" fmla="*/ 234210 w 438614"/>
              <a:gd name="connsiteY5" fmla="*/ 541918 h 1057246"/>
              <a:gd name="connsiteX6" fmla="*/ 229727 w 438614"/>
              <a:gd name="connsiteY6" fmla="*/ 633422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95549 w 438614"/>
              <a:gd name="connsiteY3" fmla="*/ 333932 h 1057246"/>
              <a:gd name="connsiteX4" fmla="*/ 226506 w 438614"/>
              <a:gd name="connsiteY4" fmla="*/ 449889 h 1057246"/>
              <a:gd name="connsiteX5" fmla="*/ 234210 w 438614"/>
              <a:gd name="connsiteY5" fmla="*/ 541918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95549 w 438614"/>
              <a:gd name="connsiteY3" fmla="*/ 333932 h 1057246"/>
              <a:gd name="connsiteX4" fmla="*/ 226506 w 438614"/>
              <a:gd name="connsiteY4" fmla="*/ 449889 h 1057246"/>
              <a:gd name="connsiteX5" fmla="*/ 234210 w 438614"/>
              <a:gd name="connsiteY5" fmla="*/ 541918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95549 w 438614"/>
              <a:gd name="connsiteY3" fmla="*/ 333932 h 1057246"/>
              <a:gd name="connsiteX4" fmla="*/ 226506 w 438614"/>
              <a:gd name="connsiteY4" fmla="*/ 449889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95549 w 438614"/>
              <a:gd name="connsiteY3" fmla="*/ 333932 h 1057246"/>
              <a:gd name="connsiteX4" fmla="*/ 252071 w 438614"/>
              <a:gd name="connsiteY4" fmla="*/ 471173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68445 w 438614"/>
              <a:gd name="connsiteY3" fmla="*/ 433178 h 1057246"/>
              <a:gd name="connsiteX4" fmla="*/ 252071 w 438614"/>
              <a:gd name="connsiteY4" fmla="*/ 471173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68445 w 438614"/>
              <a:gd name="connsiteY3" fmla="*/ 433178 h 1057246"/>
              <a:gd name="connsiteX4" fmla="*/ 239324 w 438614"/>
              <a:gd name="connsiteY4" fmla="*/ 482085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17332 w 438614"/>
              <a:gd name="connsiteY2" fmla="*/ 183121 h 1057246"/>
              <a:gd name="connsiteX3" fmla="*/ 168445 w 438614"/>
              <a:gd name="connsiteY3" fmla="*/ 433178 h 1057246"/>
              <a:gd name="connsiteX4" fmla="*/ 239324 w 438614"/>
              <a:gd name="connsiteY4" fmla="*/ 482085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17332 w 438614"/>
              <a:gd name="connsiteY2" fmla="*/ 183121 h 1057246"/>
              <a:gd name="connsiteX3" fmla="*/ 168445 w 438614"/>
              <a:gd name="connsiteY3" fmla="*/ 433178 h 1057246"/>
              <a:gd name="connsiteX4" fmla="*/ 239324 w 438614"/>
              <a:gd name="connsiteY4" fmla="*/ 482085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17332 w 438614"/>
              <a:gd name="connsiteY2" fmla="*/ 183121 h 1057246"/>
              <a:gd name="connsiteX3" fmla="*/ 168445 w 438614"/>
              <a:gd name="connsiteY3" fmla="*/ 433178 h 1057246"/>
              <a:gd name="connsiteX4" fmla="*/ 239324 w 438614"/>
              <a:gd name="connsiteY4" fmla="*/ 482085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23604 h 1041145"/>
              <a:gd name="connsiteX1" fmla="*/ 271683 w 438614"/>
              <a:gd name="connsiteY1" fmla="*/ 54744 h 1041145"/>
              <a:gd name="connsiteX2" fmla="*/ 217332 w 438614"/>
              <a:gd name="connsiteY2" fmla="*/ 167020 h 1041145"/>
              <a:gd name="connsiteX3" fmla="*/ 168445 w 438614"/>
              <a:gd name="connsiteY3" fmla="*/ 417077 h 1041145"/>
              <a:gd name="connsiteX4" fmla="*/ 239324 w 438614"/>
              <a:gd name="connsiteY4" fmla="*/ 465984 h 1041145"/>
              <a:gd name="connsiteX5" fmla="*/ 245907 w 438614"/>
              <a:gd name="connsiteY5" fmla="*/ 580889 h 1041145"/>
              <a:gd name="connsiteX6" fmla="*/ 190436 w 438614"/>
              <a:gd name="connsiteY6" fmla="*/ 716040 h 1041145"/>
              <a:gd name="connsiteX7" fmla="*/ 70250 w 438614"/>
              <a:gd name="connsiteY7" fmla="*/ 676468 h 1041145"/>
              <a:gd name="connsiteX8" fmla="*/ 3712 w 438614"/>
              <a:gd name="connsiteY8" fmla="*/ 788217 h 1041145"/>
              <a:gd name="connsiteX9" fmla="*/ 47977 w 438614"/>
              <a:gd name="connsiteY9" fmla="*/ 881824 h 1041145"/>
              <a:gd name="connsiteX10" fmla="*/ 40692 w 438614"/>
              <a:gd name="connsiteY10" fmla="*/ 1030517 h 1041145"/>
              <a:gd name="connsiteX11" fmla="*/ 252193 w 438614"/>
              <a:gd name="connsiteY11" fmla="*/ 818054 h 1041145"/>
              <a:gd name="connsiteX12" fmla="*/ 323319 w 438614"/>
              <a:gd name="connsiteY12" fmla="*/ 934473 h 1041145"/>
              <a:gd name="connsiteX13" fmla="*/ 401358 w 438614"/>
              <a:gd name="connsiteY13" fmla="*/ 977078 h 1041145"/>
              <a:gd name="connsiteX14" fmla="*/ 407676 w 438614"/>
              <a:gd name="connsiteY14" fmla="*/ 945756 h 1041145"/>
              <a:gd name="connsiteX15" fmla="*/ 385461 w 438614"/>
              <a:gd name="connsiteY15" fmla="*/ 895368 h 1041145"/>
              <a:gd name="connsiteX16" fmla="*/ 402344 w 438614"/>
              <a:gd name="connsiteY16" fmla="*/ 822728 h 1041145"/>
              <a:gd name="connsiteX17" fmla="*/ 437463 w 438614"/>
              <a:gd name="connsiteY17" fmla="*/ 614823 h 1041145"/>
              <a:gd name="connsiteX18" fmla="*/ 395440 w 438614"/>
              <a:gd name="connsiteY18" fmla="*/ 475465 h 1041145"/>
              <a:gd name="connsiteX19" fmla="*/ 421635 w 438614"/>
              <a:gd name="connsiteY19" fmla="*/ 190043 h 1041145"/>
              <a:gd name="connsiteX20" fmla="*/ 380425 w 438614"/>
              <a:gd name="connsiteY20" fmla="*/ 23604 h 1041145"/>
              <a:gd name="connsiteX0" fmla="*/ 380425 w 438614"/>
              <a:gd name="connsiteY0" fmla="*/ 23604 h 1041145"/>
              <a:gd name="connsiteX1" fmla="*/ 271683 w 438614"/>
              <a:gd name="connsiteY1" fmla="*/ 54744 h 1041145"/>
              <a:gd name="connsiteX2" fmla="*/ 217332 w 438614"/>
              <a:gd name="connsiteY2" fmla="*/ 167020 h 1041145"/>
              <a:gd name="connsiteX3" fmla="*/ 168445 w 438614"/>
              <a:gd name="connsiteY3" fmla="*/ 417077 h 1041145"/>
              <a:gd name="connsiteX4" fmla="*/ 239324 w 438614"/>
              <a:gd name="connsiteY4" fmla="*/ 465984 h 1041145"/>
              <a:gd name="connsiteX5" fmla="*/ 245907 w 438614"/>
              <a:gd name="connsiteY5" fmla="*/ 580889 h 1041145"/>
              <a:gd name="connsiteX6" fmla="*/ 190436 w 438614"/>
              <a:gd name="connsiteY6" fmla="*/ 716040 h 1041145"/>
              <a:gd name="connsiteX7" fmla="*/ 70250 w 438614"/>
              <a:gd name="connsiteY7" fmla="*/ 676468 h 1041145"/>
              <a:gd name="connsiteX8" fmla="*/ 3712 w 438614"/>
              <a:gd name="connsiteY8" fmla="*/ 788217 h 1041145"/>
              <a:gd name="connsiteX9" fmla="*/ 47977 w 438614"/>
              <a:gd name="connsiteY9" fmla="*/ 881824 h 1041145"/>
              <a:gd name="connsiteX10" fmla="*/ 40692 w 438614"/>
              <a:gd name="connsiteY10" fmla="*/ 1030517 h 1041145"/>
              <a:gd name="connsiteX11" fmla="*/ 252193 w 438614"/>
              <a:gd name="connsiteY11" fmla="*/ 818054 h 1041145"/>
              <a:gd name="connsiteX12" fmla="*/ 323319 w 438614"/>
              <a:gd name="connsiteY12" fmla="*/ 934473 h 1041145"/>
              <a:gd name="connsiteX13" fmla="*/ 401358 w 438614"/>
              <a:gd name="connsiteY13" fmla="*/ 977078 h 1041145"/>
              <a:gd name="connsiteX14" fmla="*/ 407676 w 438614"/>
              <a:gd name="connsiteY14" fmla="*/ 945756 h 1041145"/>
              <a:gd name="connsiteX15" fmla="*/ 385461 w 438614"/>
              <a:gd name="connsiteY15" fmla="*/ 895368 h 1041145"/>
              <a:gd name="connsiteX16" fmla="*/ 402344 w 438614"/>
              <a:gd name="connsiteY16" fmla="*/ 822728 h 1041145"/>
              <a:gd name="connsiteX17" fmla="*/ 437463 w 438614"/>
              <a:gd name="connsiteY17" fmla="*/ 614823 h 1041145"/>
              <a:gd name="connsiteX18" fmla="*/ 395440 w 438614"/>
              <a:gd name="connsiteY18" fmla="*/ 475465 h 1041145"/>
              <a:gd name="connsiteX19" fmla="*/ 421635 w 438614"/>
              <a:gd name="connsiteY19" fmla="*/ 190043 h 1041145"/>
              <a:gd name="connsiteX20" fmla="*/ 380425 w 438614"/>
              <a:gd name="connsiteY20" fmla="*/ 23604 h 1041145"/>
              <a:gd name="connsiteX0" fmla="*/ 380425 w 438614"/>
              <a:gd name="connsiteY0" fmla="*/ 23604 h 1041145"/>
              <a:gd name="connsiteX1" fmla="*/ 271683 w 438614"/>
              <a:gd name="connsiteY1" fmla="*/ 54744 h 1041145"/>
              <a:gd name="connsiteX2" fmla="*/ 217332 w 438614"/>
              <a:gd name="connsiteY2" fmla="*/ 167020 h 1041145"/>
              <a:gd name="connsiteX3" fmla="*/ 168445 w 438614"/>
              <a:gd name="connsiteY3" fmla="*/ 417077 h 1041145"/>
              <a:gd name="connsiteX4" fmla="*/ 239324 w 438614"/>
              <a:gd name="connsiteY4" fmla="*/ 465984 h 1041145"/>
              <a:gd name="connsiteX5" fmla="*/ 245907 w 438614"/>
              <a:gd name="connsiteY5" fmla="*/ 580889 h 1041145"/>
              <a:gd name="connsiteX6" fmla="*/ 190436 w 438614"/>
              <a:gd name="connsiteY6" fmla="*/ 716040 h 1041145"/>
              <a:gd name="connsiteX7" fmla="*/ 70250 w 438614"/>
              <a:gd name="connsiteY7" fmla="*/ 676468 h 1041145"/>
              <a:gd name="connsiteX8" fmla="*/ 3712 w 438614"/>
              <a:gd name="connsiteY8" fmla="*/ 788217 h 1041145"/>
              <a:gd name="connsiteX9" fmla="*/ 47977 w 438614"/>
              <a:gd name="connsiteY9" fmla="*/ 881824 h 1041145"/>
              <a:gd name="connsiteX10" fmla="*/ 40692 w 438614"/>
              <a:gd name="connsiteY10" fmla="*/ 1030517 h 1041145"/>
              <a:gd name="connsiteX11" fmla="*/ 252193 w 438614"/>
              <a:gd name="connsiteY11" fmla="*/ 818054 h 1041145"/>
              <a:gd name="connsiteX12" fmla="*/ 323319 w 438614"/>
              <a:gd name="connsiteY12" fmla="*/ 934473 h 1041145"/>
              <a:gd name="connsiteX13" fmla="*/ 401358 w 438614"/>
              <a:gd name="connsiteY13" fmla="*/ 977078 h 1041145"/>
              <a:gd name="connsiteX14" fmla="*/ 407676 w 438614"/>
              <a:gd name="connsiteY14" fmla="*/ 945756 h 1041145"/>
              <a:gd name="connsiteX15" fmla="*/ 385461 w 438614"/>
              <a:gd name="connsiteY15" fmla="*/ 895368 h 1041145"/>
              <a:gd name="connsiteX16" fmla="*/ 402344 w 438614"/>
              <a:gd name="connsiteY16" fmla="*/ 822728 h 1041145"/>
              <a:gd name="connsiteX17" fmla="*/ 437463 w 438614"/>
              <a:gd name="connsiteY17" fmla="*/ 614823 h 1041145"/>
              <a:gd name="connsiteX18" fmla="*/ 395440 w 438614"/>
              <a:gd name="connsiteY18" fmla="*/ 475465 h 1041145"/>
              <a:gd name="connsiteX19" fmla="*/ 421635 w 438614"/>
              <a:gd name="connsiteY19" fmla="*/ 190043 h 1041145"/>
              <a:gd name="connsiteX20" fmla="*/ 380425 w 438614"/>
              <a:gd name="connsiteY20" fmla="*/ 23604 h 1041145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68445 w 438614"/>
              <a:gd name="connsiteY3" fmla="*/ 382032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421635 w 438614"/>
              <a:gd name="connsiteY19" fmla="*/ 154998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68445 w 438614"/>
              <a:gd name="connsiteY3" fmla="*/ 382032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1752 w 438614"/>
              <a:gd name="connsiteY3" fmla="*/ 359682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3433 w 438614"/>
              <a:gd name="connsiteY3" fmla="*/ 325368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3433 w 438614"/>
              <a:gd name="connsiteY3" fmla="*/ 325368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3433 w 438614"/>
              <a:gd name="connsiteY3" fmla="*/ 325368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3433 w 438614"/>
              <a:gd name="connsiteY3" fmla="*/ 325368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2313 w 438614"/>
              <a:gd name="connsiteY3" fmla="*/ 348244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2313 w 438614"/>
              <a:gd name="connsiteY3" fmla="*/ 348244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2313 w 438614"/>
              <a:gd name="connsiteY3" fmla="*/ 348244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7676 w 438614"/>
              <a:gd name="connsiteY13" fmla="*/ 910711 h 1006100"/>
              <a:gd name="connsiteX14" fmla="*/ 385461 w 438614"/>
              <a:gd name="connsiteY14" fmla="*/ 860323 h 1006100"/>
              <a:gd name="connsiteX15" fmla="*/ 402344 w 438614"/>
              <a:gd name="connsiteY15" fmla="*/ 787683 h 1006100"/>
              <a:gd name="connsiteX16" fmla="*/ 437463 w 438614"/>
              <a:gd name="connsiteY16" fmla="*/ 579778 h 1006100"/>
              <a:gd name="connsiteX17" fmla="*/ 395440 w 438614"/>
              <a:gd name="connsiteY17" fmla="*/ 440420 h 1006100"/>
              <a:gd name="connsiteX18" fmla="*/ 382344 w 438614"/>
              <a:gd name="connsiteY18" fmla="*/ 253717 h 1006100"/>
              <a:gd name="connsiteX19" fmla="*/ 353628 w 438614"/>
              <a:gd name="connsiteY19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2313 w 438614"/>
              <a:gd name="connsiteY3" fmla="*/ 348244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385461 w 438614"/>
              <a:gd name="connsiteY13" fmla="*/ 860323 h 1006100"/>
              <a:gd name="connsiteX14" fmla="*/ 402344 w 438614"/>
              <a:gd name="connsiteY14" fmla="*/ 787683 h 1006100"/>
              <a:gd name="connsiteX15" fmla="*/ 437463 w 438614"/>
              <a:gd name="connsiteY15" fmla="*/ 579778 h 1006100"/>
              <a:gd name="connsiteX16" fmla="*/ 395440 w 438614"/>
              <a:gd name="connsiteY16" fmla="*/ 440420 h 1006100"/>
              <a:gd name="connsiteX17" fmla="*/ 382344 w 438614"/>
              <a:gd name="connsiteY17" fmla="*/ 253717 h 1006100"/>
              <a:gd name="connsiteX18" fmla="*/ 353628 w 438614"/>
              <a:gd name="connsiteY18" fmla="*/ 92008 h 1006100"/>
              <a:gd name="connsiteX0" fmla="*/ 353628 w 438614"/>
              <a:gd name="connsiteY0" fmla="*/ 92008 h 1013944"/>
              <a:gd name="connsiteX1" fmla="*/ 271683 w 438614"/>
              <a:gd name="connsiteY1" fmla="*/ 19699 h 1013944"/>
              <a:gd name="connsiteX2" fmla="*/ 217332 w 438614"/>
              <a:gd name="connsiteY2" fmla="*/ 131975 h 1013944"/>
              <a:gd name="connsiteX3" fmla="*/ 182313 w 438614"/>
              <a:gd name="connsiteY3" fmla="*/ 348244 h 1013944"/>
              <a:gd name="connsiteX4" fmla="*/ 239324 w 438614"/>
              <a:gd name="connsiteY4" fmla="*/ 430939 h 1013944"/>
              <a:gd name="connsiteX5" fmla="*/ 245907 w 438614"/>
              <a:gd name="connsiteY5" fmla="*/ 545844 h 1013944"/>
              <a:gd name="connsiteX6" fmla="*/ 190436 w 438614"/>
              <a:gd name="connsiteY6" fmla="*/ 680995 h 1013944"/>
              <a:gd name="connsiteX7" fmla="*/ 70250 w 438614"/>
              <a:gd name="connsiteY7" fmla="*/ 641423 h 1013944"/>
              <a:gd name="connsiteX8" fmla="*/ 3712 w 438614"/>
              <a:gd name="connsiteY8" fmla="*/ 753172 h 1013944"/>
              <a:gd name="connsiteX9" fmla="*/ 47977 w 438614"/>
              <a:gd name="connsiteY9" fmla="*/ 846779 h 1013944"/>
              <a:gd name="connsiteX10" fmla="*/ 40692 w 438614"/>
              <a:gd name="connsiteY10" fmla="*/ 995472 h 1013944"/>
              <a:gd name="connsiteX11" fmla="*/ 225736 w 438614"/>
              <a:gd name="connsiteY11" fmla="*/ 957609 h 1013944"/>
              <a:gd name="connsiteX12" fmla="*/ 323319 w 438614"/>
              <a:gd name="connsiteY12" fmla="*/ 899428 h 1013944"/>
              <a:gd name="connsiteX13" fmla="*/ 385461 w 438614"/>
              <a:gd name="connsiteY13" fmla="*/ 860323 h 1013944"/>
              <a:gd name="connsiteX14" fmla="*/ 402344 w 438614"/>
              <a:gd name="connsiteY14" fmla="*/ 787683 h 1013944"/>
              <a:gd name="connsiteX15" fmla="*/ 437463 w 438614"/>
              <a:gd name="connsiteY15" fmla="*/ 579778 h 1013944"/>
              <a:gd name="connsiteX16" fmla="*/ 395440 w 438614"/>
              <a:gd name="connsiteY16" fmla="*/ 440420 h 1013944"/>
              <a:gd name="connsiteX17" fmla="*/ 382344 w 438614"/>
              <a:gd name="connsiteY17" fmla="*/ 253717 h 1013944"/>
              <a:gd name="connsiteX18" fmla="*/ 353628 w 438614"/>
              <a:gd name="connsiteY18" fmla="*/ 92008 h 1013944"/>
              <a:gd name="connsiteX0" fmla="*/ 353628 w 438614"/>
              <a:gd name="connsiteY0" fmla="*/ 92008 h 1013944"/>
              <a:gd name="connsiteX1" fmla="*/ 271683 w 438614"/>
              <a:gd name="connsiteY1" fmla="*/ 19699 h 1013944"/>
              <a:gd name="connsiteX2" fmla="*/ 217332 w 438614"/>
              <a:gd name="connsiteY2" fmla="*/ 131975 h 1013944"/>
              <a:gd name="connsiteX3" fmla="*/ 182313 w 438614"/>
              <a:gd name="connsiteY3" fmla="*/ 348244 h 1013944"/>
              <a:gd name="connsiteX4" fmla="*/ 239324 w 438614"/>
              <a:gd name="connsiteY4" fmla="*/ 430939 h 1013944"/>
              <a:gd name="connsiteX5" fmla="*/ 245907 w 438614"/>
              <a:gd name="connsiteY5" fmla="*/ 545844 h 1013944"/>
              <a:gd name="connsiteX6" fmla="*/ 190436 w 438614"/>
              <a:gd name="connsiteY6" fmla="*/ 680995 h 1013944"/>
              <a:gd name="connsiteX7" fmla="*/ 70250 w 438614"/>
              <a:gd name="connsiteY7" fmla="*/ 641423 h 1013944"/>
              <a:gd name="connsiteX8" fmla="*/ 3712 w 438614"/>
              <a:gd name="connsiteY8" fmla="*/ 753172 h 1013944"/>
              <a:gd name="connsiteX9" fmla="*/ 47977 w 438614"/>
              <a:gd name="connsiteY9" fmla="*/ 846779 h 1013944"/>
              <a:gd name="connsiteX10" fmla="*/ 40692 w 438614"/>
              <a:gd name="connsiteY10" fmla="*/ 995472 h 1013944"/>
              <a:gd name="connsiteX11" fmla="*/ 225736 w 438614"/>
              <a:gd name="connsiteY11" fmla="*/ 957609 h 1013944"/>
              <a:gd name="connsiteX12" fmla="*/ 326031 w 438614"/>
              <a:gd name="connsiteY12" fmla="*/ 904627 h 1013944"/>
              <a:gd name="connsiteX13" fmla="*/ 385461 w 438614"/>
              <a:gd name="connsiteY13" fmla="*/ 860323 h 1013944"/>
              <a:gd name="connsiteX14" fmla="*/ 402344 w 438614"/>
              <a:gd name="connsiteY14" fmla="*/ 787683 h 1013944"/>
              <a:gd name="connsiteX15" fmla="*/ 437463 w 438614"/>
              <a:gd name="connsiteY15" fmla="*/ 579778 h 1013944"/>
              <a:gd name="connsiteX16" fmla="*/ 395440 w 438614"/>
              <a:gd name="connsiteY16" fmla="*/ 440420 h 1013944"/>
              <a:gd name="connsiteX17" fmla="*/ 382344 w 438614"/>
              <a:gd name="connsiteY17" fmla="*/ 253717 h 1013944"/>
              <a:gd name="connsiteX18" fmla="*/ 353628 w 438614"/>
              <a:gd name="connsiteY18" fmla="*/ 92008 h 1013944"/>
              <a:gd name="connsiteX0" fmla="*/ 353628 w 438614"/>
              <a:gd name="connsiteY0" fmla="*/ 92008 h 1013944"/>
              <a:gd name="connsiteX1" fmla="*/ 271683 w 438614"/>
              <a:gd name="connsiteY1" fmla="*/ 19699 h 1013944"/>
              <a:gd name="connsiteX2" fmla="*/ 217332 w 438614"/>
              <a:gd name="connsiteY2" fmla="*/ 131975 h 1013944"/>
              <a:gd name="connsiteX3" fmla="*/ 182313 w 438614"/>
              <a:gd name="connsiteY3" fmla="*/ 348244 h 1013944"/>
              <a:gd name="connsiteX4" fmla="*/ 239324 w 438614"/>
              <a:gd name="connsiteY4" fmla="*/ 430939 h 1013944"/>
              <a:gd name="connsiteX5" fmla="*/ 245907 w 438614"/>
              <a:gd name="connsiteY5" fmla="*/ 545844 h 1013944"/>
              <a:gd name="connsiteX6" fmla="*/ 190436 w 438614"/>
              <a:gd name="connsiteY6" fmla="*/ 680995 h 1013944"/>
              <a:gd name="connsiteX7" fmla="*/ 70250 w 438614"/>
              <a:gd name="connsiteY7" fmla="*/ 641423 h 1013944"/>
              <a:gd name="connsiteX8" fmla="*/ 3712 w 438614"/>
              <a:gd name="connsiteY8" fmla="*/ 753172 h 1013944"/>
              <a:gd name="connsiteX9" fmla="*/ 47977 w 438614"/>
              <a:gd name="connsiteY9" fmla="*/ 846779 h 1013944"/>
              <a:gd name="connsiteX10" fmla="*/ 40692 w 438614"/>
              <a:gd name="connsiteY10" fmla="*/ 995472 h 1013944"/>
              <a:gd name="connsiteX11" fmla="*/ 225736 w 438614"/>
              <a:gd name="connsiteY11" fmla="*/ 957609 h 1013944"/>
              <a:gd name="connsiteX12" fmla="*/ 326031 w 438614"/>
              <a:gd name="connsiteY12" fmla="*/ 904627 h 1013944"/>
              <a:gd name="connsiteX13" fmla="*/ 402344 w 438614"/>
              <a:gd name="connsiteY13" fmla="*/ 787683 h 1013944"/>
              <a:gd name="connsiteX14" fmla="*/ 437463 w 438614"/>
              <a:gd name="connsiteY14" fmla="*/ 579778 h 1013944"/>
              <a:gd name="connsiteX15" fmla="*/ 395440 w 438614"/>
              <a:gd name="connsiteY15" fmla="*/ 440420 h 1013944"/>
              <a:gd name="connsiteX16" fmla="*/ 382344 w 438614"/>
              <a:gd name="connsiteY16" fmla="*/ 253717 h 1013944"/>
              <a:gd name="connsiteX17" fmla="*/ 353628 w 438614"/>
              <a:gd name="connsiteY17" fmla="*/ 92008 h 1013944"/>
              <a:gd name="connsiteX0" fmla="*/ 353628 w 441040"/>
              <a:gd name="connsiteY0" fmla="*/ 92008 h 1013944"/>
              <a:gd name="connsiteX1" fmla="*/ 271683 w 441040"/>
              <a:gd name="connsiteY1" fmla="*/ 19699 h 1013944"/>
              <a:gd name="connsiteX2" fmla="*/ 217332 w 441040"/>
              <a:gd name="connsiteY2" fmla="*/ 131975 h 1013944"/>
              <a:gd name="connsiteX3" fmla="*/ 182313 w 441040"/>
              <a:gd name="connsiteY3" fmla="*/ 348244 h 1013944"/>
              <a:gd name="connsiteX4" fmla="*/ 239324 w 441040"/>
              <a:gd name="connsiteY4" fmla="*/ 430939 h 1013944"/>
              <a:gd name="connsiteX5" fmla="*/ 245907 w 441040"/>
              <a:gd name="connsiteY5" fmla="*/ 545844 h 1013944"/>
              <a:gd name="connsiteX6" fmla="*/ 190436 w 441040"/>
              <a:gd name="connsiteY6" fmla="*/ 680995 h 1013944"/>
              <a:gd name="connsiteX7" fmla="*/ 70250 w 441040"/>
              <a:gd name="connsiteY7" fmla="*/ 641423 h 1013944"/>
              <a:gd name="connsiteX8" fmla="*/ 3712 w 441040"/>
              <a:gd name="connsiteY8" fmla="*/ 753172 h 1013944"/>
              <a:gd name="connsiteX9" fmla="*/ 47977 w 441040"/>
              <a:gd name="connsiteY9" fmla="*/ 846779 h 1013944"/>
              <a:gd name="connsiteX10" fmla="*/ 40692 w 441040"/>
              <a:gd name="connsiteY10" fmla="*/ 995472 h 1013944"/>
              <a:gd name="connsiteX11" fmla="*/ 225736 w 441040"/>
              <a:gd name="connsiteY11" fmla="*/ 957609 h 1013944"/>
              <a:gd name="connsiteX12" fmla="*/ 326031 w 441040"/>
              <a:gd name="connsiteY12" fmla="*/ 904627 h 1013944"/>
              <a:gd name="connsiteX13" fmla="*/ 402344 w 441040"/>
              <a:gd name="connsiteY13" fmla="*/ 787683 h 1013944"/>
              <a:gd name="connsiteX14" fmla="*/ 437463 w 441040"/>
              <a:gd name="connsiteY14" fmla="*/ 579778 h 1013944"/>
              <a:gd name="connsiteX15" fmla="*/ 423807 w 441040"/>
              <a:gd name="connsiteY15" fmla="*/ 404514 h 1013944"/>
              <a:gd name="connsiteX16" fmla="*/ 382344 w 441040"/>
              <a:gd name="connsiteY16" fmla="*/ 253717 h 1013944"/>
              <a:gd name="connsiteX17" fmla="*/ 353628 w 441040"/>
              <a:gd name="connsiteY17" fmla="*/ 92008 h 1013944"/>
              <a:gd name="connsiteX0" fmla="*/ 353628 w 441040"/>
              <a:gd name="connsiteY0" fmla="*/ 92008 h 1013944"/>
              <a:gd name="connsiteX1" fmla="*/ 271683 w 441040"/>
              <a:gd name="connsiteY1" fmla="*/ 19699 h 1013944"/>
              <a:gd name="connsiteX2" fmla="*/ 217332 w 441040"/>
              <a:gd name="connsiteY2" fmla="*/ 131975 h 1013944"/>
              <a:gd name="connsiteX3" fmla="*/ 182313 w 441040"/>
              <a:gd name="connsiteY3" fmla="*/ 348244 h 1013944"/>
              <a:gd name="connsiteX4" fmla="*/ 239324 w 441040"/>
              <a:gd name="connsiteY4" fmla="*/ 430939 h 1013944"/>
              <a:gd name="connsiteX5" fmla="*/ 245907 w 441040"/>
              <a:gd name="connsiteY5" fmla="*/ 545844 h 1013944"/>
              <a:gd name="connsiteX6" fmla="*/ 190436 w 441040"/>
              <a:gd name="connsiteY6" fmla="*/ 680995 h 1013944"/>
              <a:gd name="connsiteX7" fmla="*/ 70250 w 441040"/>
              <a:gd name="connsiteY7" fmla="*/ 641423 h 1013944"/>
              <a:gd name="connsiteX8" fmla="*/ 3712 w 441040"/>
              <a:gd name="connsiteY8" fmla="*/ 753172 h 1013944"/>
              <a:gd name="connsiteX9" fmla="*/ 47977 w 441040"/>
              <a:gd name="connsiteY9" fmla="*/ 846779 h 1013944"/>
              <a:gd name="connsiteX10" fmla="*/ 40692 w 441040"/>
              <a:gd name="connsiteY10" fmla="*/ 995472 h 1013944"/>
              <a:gd name="connsiteX11" fmla="*/ 225736 w 441040"/>
              <a:gd name="connsiteY11" fmla="*/ 957609 h 1013944"/>
              <a:gd name="connsiteX12" fmla="*/ 326031 w 441040"/>
              <a:gd name="connsiteY12" fmla="*/ 904627 h 1013944"/>
              <a:gd name="connsiteX13" fmla="*/ 402344 w 441040"/>
              <a:gd name="connsiteY13" fmla="*/ 787683 h 1013944"/>
              <a:gd name="connsiteX14" fmla="*/ 437463 w 441040"/>
              <a:gd name="connsiteY14" fmla="*/ 579778 h 1013944"/>
              <a:gd name="connsiteX15" fmla="*/ 423807 w 441040"/>
              <a:gd name="connsiteY15" fmla="*/ 404514 h 1013944"/>
              <a:gd name="connsiteX16" fmla="*/ 382344 w 441040"/>
              <a:gd name="connsiteY16" fmla="*/ 253717 h 1013944"/>
              <a:gd name="connsiteX17" fmla="*/ 353628 w 441040"/>
              <a:gd name="connsiteY17" fmla="*/ 92008 h 1013944"/>
              <a:gd name="connsiteX0" fmla="*/ 362570 w 449982"/>
              <a:gd name="connsiteY0" fmla="*/ 92008 h 1013944"/>
              <a:gd name="connsiteX1" fmla="*/ 280625 w 449982"/>
              <a:gd name="connsiteY1" fmla="*/ 19699 h 1013944"/>
              <a:gd name="connsiteX2" fmla="*/ 226274 w 449982"/>
              <a:gd name="connsiteY2" fmla="*/ 131975 h 1013944"/>
              <a:gd name="connsiteX3" fmla="*/ 191255 w 449982"/>
              <a:gd name="connsiteY3" fmla="*/ 348244 h 1013944"/>
              <a:gd name="connsiteX4" fmla="*/ 248266 w 449982"/>
              <a:gd name="connsiteY4" fmla="*/ 430939 h 1013944"/>
              <a:gd name="connsiteX5" fmla="*/ 254849 w 449982"/>
              <a:gd name="connsiteY5" fmla="*/ 545844 h 1013944"/>
              <a:gd name="connsiteX6" fmla="*/ 199378 w 449982"/>
              <a:gd name="connsiteY6" fmla="*/ 680995 h 1013944"/>
              <a:gd name="connsiteX7" fmla="*/ 132841 w 449982"/>
              <a:gd name="connsiteY7" fmla="*/ 792745 h 1013944"/>
              <a:gd name="connsiteX8" fmla="*/ 12654 w 449982"/>
              <a:gd name="connsiteY8" fmla="*/ 753172 h 1013944"/>
              <a:gd name="connsiteX9" fmla="*/ 56919 w 449982"/>
              <a:gd name="connsiteY9" fmla="*/ 846779 h 1013944"/>
              <a:gd name="connsiteX10" fmla="*/ 49634 w 449982"/>
              <a:gd name="connsiteY10" fmla="*/ 995472 h 1013944"/>
              <a:gd name="connsiteX11" fmla="*/ 234678 w 449982"/>
              <a:gd name="connsiteY11" fmla="*/ 957609 h 1013944"/>
              <a:gd name="connsiteX12" fmla="*/ 334973 w 449982"/>
              <a:gd name="connsiteY12" fmla="*/ 904627 h 1013944"/>
              <a:gd name="connsiteX13" fmla="*/ 411286 w 449982"/>
              <a:gd name="connsiteY13" fmla="*/ 787683 h 1013944"/>
              <a:gd name="connsiteX14" fmla="*/ 446405 w 449982"/>
              <a:gd name="connsiteY14" fmla="*/ 579778 h 1013944"/>
              <a:gd name="connsiteX15" fmla="*/ 432749 w 449982"/>
              <a:gd name="connsiteY15" fmla="*/ 404514 h 1013944"/>
              <a:gd name="connsiteX16" fmla="*/ 391286 w 449982"/>
              <a:gd name="connsiteY16" fmla="*/ 253717 h 1013944"/>
              <a:gd name="connsiteX17" fmla="*/ 362570 w 449982"/>
              <a:gd name="connsiteY17" fmla="*/ 92008 h 1013944"/>
              <a:gd name="connsiteX0" fmla="*/ 342563 w 429975"/>
              <a:gd name="connsiteY0" fmla="*/ 92008 h 1013944"/>
              <a:gd name="connsiteX1" fmla="*/ 260618 w 429975"/>
              <a:gd name="connsiteY1" fmla="*/ 19699 h 1013944"/>
              <a:gd name="connsiteX2" fmla="*/ 206267 w 429975"/>
              <a:gd name="connsiteY2" fmla="*/ 131975 h 1013944"/>
              <a:gd name="connsiteX3" fmla="*/ 171248 w 429975"/>
              <a:gd name="connsiteY3" fmla="*/ 348244 h 1013944"/>
              <a:gd name="connsiteX4" fmla="*/ 228259 w 429975"/>
              <a:gd name="connsiteY4" fmla="*/ 430939 h 1013944"/>
              <a:gd name="connsiteX5" fmla="*/ 234842 w 429975"/>
              <a:gd name="connsiteY5" fmla="*/ 545844 h 1013944"/>
              <a:gd name="connsiteX6" fmla="*/ 179371 w 429975"/>
              <a:gd name="connsiteY6" fmla="*/ 680995 h 1013944"/>
              <a:gd name="connsiteX7" fmla="*/ 112834 w 429975"/>
              <a:gd name="connsiteY7" fmla="*/ 792745 h 1013944"/>
              <a:gd name="connsiteX8" fmla="*/ 36912 w 429975"/>
              <a:gd name="connsiteY8" fmla="*/ 846779 h 1013944"/>
              <a:gd name="connsiteX9" fmla="*/ 29627 w 429975"/>
              <a:gd name="connsiteY9" fmla="*/ 995472 h 1013944"/>
              <a:gd name="connsiteX10" fmla="*/ 214671 w 429975"/>
              <a:gd name="connsiteY10" fmla="*/ 957609 h 1013944"/>
              <a:gd name="connsiteX11" fmla="*/ 314966 w 429975"/>
              <a:gd name="connsiteY11" fmla="*/ 904627 h 1013944"/>
              <a:gd name="connsiteX12" fmla="*/ 391279 w 429975"/>
              <a:gd name="connsiteY12" fmla="*/ 787683 h 1013944"/>
              <a:gd name="connsiteX13" fmla="*/ 426398 w 429975"/>
              <a:gd name="connsiteY13" fmla="*/ 579778 h 1013944"/>
              <a:gd name="connsiteX14" fmla="*/ 412742 w 429975"/>
              <a:gd name="connsiteY14" fmla="*/ 404514 h 1013944"/>
              <a:gd name="connsiteX15" fmla="*/ 371279 w 429975"/>
              <a:gd name="connsiteY15" fmla="*/ 253717 h 1013944"/>
              <a:gd name="connsiteX16" fmla="*/ 342563 w 429975"/>
              <a:gd name="connsiteY16" fmla="*/ 92008 h 1013944"/>
              <a:gd name="connsiteX0" fmla="*/ 342563 w 429975"/>
              <a:gd name="connsiteY0" fmla="*/ 62090 h 984026"/>
              <a:gd name="connsiteX1" fmla="*/ 295497 w 429975"/>
              <a:gd name="connsiteY1" fmla="*/ 25673 h 984026"/>
              <a:gd name="connsiteX2" fmla="*/ 206267 w 429975"/>
              <a:gd name="connsiteY2" fmla="*/ 102057 h 984026"/>
              <a:gd name="connsiteX3" fmla="*/ 171248 w 429975"/>
              <a:gd name="connsiteY3" fmla="*/ 318326 h 984026"/>
              <a:gd name="connsiteX4" fmla="*/ 228259 w 429975"/>
              <a:gd name="connsiteY4" fmla="*/ 401021 h 984026"/>
              <a:gd name="connsiteX5" fmla="*/ 234842 w 429975"/>
              <a:gd name="connsiteY5" fmla="*/ 515926 h 984026"/>
              <a:gd name="connsiteX6" fmla="*/ 179371 w 429975"/>
              <a:gd name="connsiteY6" fmla="*/ 651077 h 984026"/>
              <a:gd name="connsiteX7" fmla="*/ 112834 w 429975"/>
              <a:gd name="connsiteY7" fmla="*/ 762827 h 984026"/>
              <a:gd name="connsiteX8" fmla="*/ 36912 w 429975"/>
              <a:gd name="connsiteY8" fmla="*/ 816861 h 984026"/>
              <a:gd name="connsiteX9" fmla="*/ 29627 w 429975"/>
              <a:gd name="connsiteY9" fmla="*/ 965554 h 984026"/>
              <a:gd name="connsiteX10" fmla="*/ 214671 w 429975"/>
              <a:gd name="connsiteY10" fmla="*/ 927691 h 984026"/>
              <a:gd name="connsiteX11" fmla="*/ 314966 w 429975"/>
              <a:gd name="connsiteY11" fmla="*/ 874709 h 984026"/>
              <a:gd name="connsiteX12" fmla="*/ 391279 w 429975"/>
              <a:gd name="connsiteY12" fmla="*/ 757765 h 984026"/>
              <a:gd name="connsiteX13" fmla="*/ 426398 w 429975"/>
              <a:gd name="connsiteY13" fmla="*/ 549860 h 984026"/>
              <a:gd name="connsiteX14" fmla="*/ 412742 w 429975"/>
              <a:gd name="connsiteY14" fmla="*/ 374596 h 984026"/>
              <a:gd name="connsiteX15" fmla="*/ 371279 w 429975"/>
              <a:gd name="connsiteY15" fmla="*/ 223799 h 984026"/>
              <a:gd name="connsiteX16" fmla="*/ 342563 w 429975"/>
              <a:gd name="connsiteY16" fmla="*/ 62090 h 984026"/>
              <a:gd name="connsiteX0" fmla="*/ 371279 w 429975"/>
              <a:gd name="connsiteY0" fmla="*/ 223799 h 984026"/>
              <a:gd name="connsiteX1" fmla="*/ 295497 w 429975"/>
              <a:gd name="connsiteY1" fmla="*/ 25673 h 984026"/>
              <a:gd name="connsiteX2" fmla="*/ 206267 w 429975"/>
              <a:gd name="connsiteY2" fmla="*/ 102057 h 984026"/>
              <a:gd name="connsiteX3" fmla="*/ 171248 w 429975"/>
              <a:gd name="connsiteY3" fmla="*/ 318326 h 984026"/>
              <a:gd name="connsiteX4" fmla="*/ 228259 w 429975"/>
              <a:gd name="connsiteY4" fmla="*/ 401021 h 984026"/>
              <a:gd name="connsiteX5" fmla="*/ 234842 w 429975"/>
              <a:gd name="connsiteY5" fmla="*/ 515926 h 984026"/>
              <a:gd name="connsiteX6" fmla="*/ 179371 w 429975"/>
              <a:gd name="connsiteY6" fmla="*/ 651077 h 984026"/>
              <a:gd name="connsiteX7" fmla="*/ 112834 w 429975"/>
              <a:gd name="connsiteY7" fmla="*/ 762827 h 984026"/>
              <a:gd name="connsiteX8" fmla="*/ 36912 w 429975"/>
              <a:gd name="connsiteY8" fmla="*/ 816861 h 984026"/>
              <a:gd name="connsiteX9" fmla="*/ 29627 w 429975"/>
              <a:gd name="connsiteY9" fmla="*/ 965554 h 984026"/>
              <a:gd name="connsiteX10" fmla="*/ 214671 w 429975"/>
              <a:gd name="connsiteY10" fmla="*/ 927691 h 984026"/>
              <a:gd name="connsiteX11" fmla="*/ 314966 w 429975"/>
              <a:gd name="connsiteY11" fmla="*/ 874709 h 984026"/>
              <a:gd name="connsiteX12" fmla="*/ 391279 w 429975"/>
              <a:gd name="connsiteY12" fmla="*/ 757765 h 984026"/>
              <a:gd name="connsiteX13" fmla="*/ 426398 w 429975"/>
              <a:gd name="connsiteY13" fmla="*/ 549860 h 984026"/>
              <a:gd name="connsiteX14" fmla="*/ 412742 w 429975"/>
              <a:gd name="connsiteY14" fmla="*/ 374596 h 984026"/>
              <a:gd name="connsiteX15" fmla="*/ 371279 w 429975"/>
              <a:gd name="connsiteY15" fmla="*/ 223799 h 984026"/>
              <a:gd name="connsiteX0" fmla="*/ 371279 w 429975"/>
              <a:gd name="connsiteY0" fmla="*/ 223799 h 984026"/>
              <a:gd name="connsiteX1" fmla="*/ 331497 w 429975"/>
              <a:gd name="connsiteY1" fmla="*/ 38689 h 984026"/>
              <a:gd name="connsiteX2" fmla="*/ 206267 w 429975"/>
              <a:gd name="connsiteY2" fmla="*/ 102057 h 984026"/>
              <a:gd name="connsiteX3" fmla="*/ 171248 w 429975"/>
              <a:gd name="connsiteY3" fmla="*/ 318326 h 984026"/>
              <a:gd name="connsiteX4" fmla="*/ 228259 w 429975"/>
              <a:gd name="connsiteY4" fmla="*/ 401021 h 984026"/>
              <a:gd name="connsiteX5" fmla="*/ 234842 w 429975"/>
              <a:gd name="connsiteY5" fmla="*/ 515926 h 984026"/>
              <a:gd name="connsiteX6" fmla="*/ 179371 w 429975"/>
              <a:gd name="connsiteY6" fmla="*/ 651077 h 984026"/>
              <a:gd name="connsiteX7" fmla="*/ 112834 w 429975"/>
              <a:gd name="connsiteY7" fmla="*/ 762827 h 984026"/>
              <a:gd name="connsiteX8" fmla="*/ 36912 w 429975"/>
              <a:gd name="connsiteY8" fmla="*/ 816861 h 984026"/>
              <a:gd name="connsiteX9" fmla="*/ 29627 w 429975"/>
              <a:gd name="connsiteY9" fmla="*/ 965554 h 984026"/>
              <a:gd name="connsiteX10" fmla="*/ 214671 w 429975"/>
              <a:gd name="connsiteY10" fmla="*/ 927691 h 984026"/>
              <a:gd name="connsiteX11" fmla="*/ 314966 w 429975"/>
              <a:gd name="connsiteY11" fmla="*/ 874709 h 984026"/>
              <a:gd name="connsiteX12" fmla="*/ 391279 w 429975"/>
              <a:gd name="connsiteY12" fmla="*/ 757765 h 984026"/>
              <a:gd name="connsiteX13" fmla="*/ 426398 w 429975"/>
              <a:gd name="connsiteY13" fmla="*/ 549860 h 984026"/>
              <a:gd name="connsiteX14" fmla="*/ 412742 w 429975"/>
              <a:gd name="connsiteY14" fmla="*/ 374596 h 984026"/>
              <a:gd name="connsiteX15" fmla="*/ 371279 w 429975"/>
              <a:gd name="connsiteY15" fmla="*/ 223799 h 984026"/>
              <a:gd name="connsiteX0" fmla="*/ 371279 w 429975"/>
              <a:gd name="connsiteY0" fmla="*/ 220975 h 981202"/>
              <a:gd name="connsiteX1" fmla="*/ 331497 w 429975"/>
              <a:gd name="connsiteY1" fmla="*/ 35865 h 981202"/>
              <a:gd name="connsiteX2" fmla="*/ 206267 w 429975"/>
              <a:gd name="connsiteY2" fmla="*/ 99233 h 981202"/>
              <a:gd name="connsiteX3" fmla="*/ 171248 w 429975"/>
              <a:gd name="connsiteY3" fmla="*/ 315502 h 981202"/>
              <a:gd name="connsiteX4" fmla="*/ 228259 w 429975"/>
              <a:gd name="connsiteY4" fmla="*/ 398197 h 981202"/>
              <a:gd name="connsiteX5" fmla="*/ 234842 w 429975"/>
              <a:gd name="connsiteY5" fmla="*/ 513102 h 981202"/>
              <a:gd name="connsiteX6" fmla="*/ 179371 w 429975"/>
              <a:gd name="connsiteY6" fmla="*/ 648253 h 981202"/>
              <a:gd name="connsiteX7" fmla="*/ 112834 w 429975"/>
              <a:gd name="connsiteY7" fmla="*/ 760003 h 981202"/>
              <a:gd name="connsiteX8" fmla="*/ 36912 w 429975"/>
              <a:gd name="connsiteY8" fmla="*/ 814037 h 981202"/>
              <a:gd name="connsiteX9" fmla="*/ 29627 w 429975"/>
              <a:gd name="connsiteY9" fmla="*/ 962730 h 981202"/>
              <a:gd name="connsiteX10" fmla="*/ 214671 w 429975"/>
              <a:gd name="connsiteY10" fmla="*/ 924867 h 981202"/>
              <a:gd name="connsiteX11" fmla="*/ 314966 w 429975"/>
              <a:gd name="connsiteY11" fmla="*/ 871885 h 981202"/>
              <a:gd name="connsiteX12" fmla="*/ 391279 w 429975"/>
              <a:gd name="connsiteY12" fmla="*/ 754941 h 981202"/>
              <a:gd name="connsiteX13" fmla="*/ 426398 w 429975"/>
              <a:gd name="connsiteY13" fmla="*/ 547036 h 981202"/>
              <a:gd name="connsiteX14" fmla="*/ 412742 w 429975"/>
              <a:gd name="connsiteY14" fmla="*/ 371772 h 981202"/>
              <a:gd name="connsiteX15" fmla="*/ 371279 w 429975"/>
              <a:gd name="connsiteY15" fmla="*/ 220975 h 981202"/>
              <a:gd name="connsiteX0" fmla="*/ 370158 w 428854"/>
              <a:gd name="connsiteY0" fmla="*/ 220975 h 958326"/>
              <a:gd name="connsiteX1" fmla="*/ 330376 w 428854"/>
              <a:gd name="connsiteY1" fmla="*/ 35865 h 958326"/>
              <a:gd name="connsiteX2" fmla="*/ 205146 w 428854"/>
              <a:gd name="connsiteY2" fmla="*/ 99233 h 958326"/>
              <a:gd name="connsiteX3" fmla="*/ 170127 w 428854"/>
              <a:gd name="connsiteY3" fmla="*/ 315502 h 958326"/>
              <a:gd name="connsiteX4" fmla="*/ 227138 w 428854"/>
              <a:gd name="connsiteY4" fmla="*/ 398197 h 958326"/>
              <a:gd name="connsiteX5" fmla="*/ 233721 w 428854"/>
              <a:gd name="connsiteY5" fmla="*/ 513102 h 958326"/>
              <a:gd name="connsiteX6" fmla="*/ 178250 w 428854"/>
              <a:gd name="connsiteY6" fmla="*/ 648253 h 958326"/>
              <a:gd name="connsiteX7" fmla="*/ 111713 w 428854"/>
              <a:gd name="connsiteY7" fmla="*/ 760003 h 958326"/>
              <a:gd name="connsiteX8" fmla="*/ 35791 w 428854"/>
              <a:gd name="connsiteY8" fmla="*/ 814037 h 958326"/>
              <a:gd name="connsiteX9" fmla="*/ 29627 w 428854"/>
              <a:gd name="connsiteY9" fmla="*/ 939854 h 958326"/>
              <a:gd name="connsiteX10" fmla="*/ 213550 w 428854"/>
              <a:gd name="connsiteY10" fmla="*/ 924867 h 958326"/>
              <a:gd name="connsiteX11" fmla="*/ 313845 w 428854"/>
              <a:gd name="connsiteY11" fmla="*/ 871885 h 958326"/>
              <a:gd name="connsiteX12" fmla="*/ 390158 w 428854"/>
              <a:gd name="connsiteY12" fmla="*/ 754941 h 958326"/>
              <a:gd name="connsiteX13" fmla="*/ 425277 w 428854"/>
              <a:gd name="connsiteY13" fmla="*/ 547036 h 958326"/>
              <a:gd name="connsiteX14" fmla="*/ 411621 w 428854"/>
              <a:gd name="connsiteY14" fmla="*/ 371772 h 958326"/>
              <a:gd name="connsiteX15" fmla="*/ 370158 w 428854"/>
              <a:gd name="connsiteY15" fmla="*/ 220975 h 958326"/>
              <a:gd name="connsiteX0" fmla="*/ 370158 w 428854"/>
              <a:gd name="connsiteY0" fmla="*/ 220975 h 958326"/>
              <a:gd name="connsiteX1" fmla="*/ 330376 w 428854"/>
              <a:gd name="connsiteY1" fmla="*/ 35865 h 958326"/>
              <a:gd name="connsiteX2" fmla="*/ 205146 w 428854"/>
              <a:gd name="connsiteY2" fmla="*/ 99233 h 958326"/>
              <a:gd name="connsiteX3" fmla="*/ 170127 w 428854"/>
              <a:gd name="connsiteY3" fmla="*/ 315502 h 958326"/>
              <a:gd name="connsiteX4" fmla="*/ 227138 w 428854"/>
              <a:gd name="connsiteY4" fmla="*/ 398197 h 958326"/>
              <a:gd name="connsiteX5" fmla="*/ 236907 w 428854"/>
              <a:gd name="connsiteY5" fmla="*/ 447136 h 958326"/>
              <a:gd name="connsiteX6" fmla="*/ 233721 w 428854"/>
              <a:gd name="connsiteY6" fmla="*/ 513102 h 958326"/>
              <a:gd name="connsiteX7" fmla="*/ 178250 w 428854"/>
              <a:gd name="connsiteY7" fmla="*/ 648253 h 958326"/>
              <a:gd name="connsiteX8" fmla="*/ 111713 w 428854"/>
              <a:gd name="connsiteY8" fmla="*/ 760003 h 958326"/>
              <a:gd name="connsiteX9" fmla="*/ 35791 w 428854"/>
              <a:gd name="connsiteY9" fmla="*/ 814037 h 958326"/>
              <a:gd name="connsiteX10" fmla="*/ 29627 w 428854"/>
              <a:gd name="connsiteY10" fmla="*/ 939854 h 958326"/>
              <a:gd name="connsiteX11" fmla="*/ 213550 w 428854"/>
              <a:gd name="connsiteY11" fmla="*/ 924867 h 958326"/>
              <a:gd name="connsiteX12" fmla="*/ 313845 w 428854"/>
              <a:gd name="connsiteY12" fmla="*/ 871885 h 958326"/>
              <a:gd name="connsiteX13" fmla="*/ 390158 w 428854"/>
              <a:gd name="connsiteY13" fmla="*/ 754941 h 958326"/>
              <a:gd name="connsiteX14" fmla="*/ 425277 w 428854"/>
              <a:gd name="connsiteY14" fmla="*/ 547036 h 958326"/>
              <a:gd name="connsiteX15" fmla="*/ 411621 w 428854"/>
              <a:gd name="connsiteY15" fmla="*/ 371772 h 958326"/>
              <a:gd name="connsiteX16" fmla="*/ 370158 w 428854"/>
              <a:gd name="connsiteY16" fmla="*/ 220975 h 958326"/>
              <a:gd name="connsiteX0" fmla="*/ 370158 w 428854"/>
              <a:gd name="connsiteY0" fmla="*/ 220975 h 958326"/>
              <a:gd name="connsiteX1" fmla="*/ 330376 w 428854"/>
              <a:gd name="connsiteY1" fmla="*/ 35865 h 958326"/>
              <a:gd name="connsiteX2" fmla="*/ 205146 w 428854"/>
              <a:gd name="connsiteY2" fmla="*/ 99233 h 958326"/>
              <a:gd name="connsiteX3" fmla="*/ 170127 w 428854"/>
              <a:gd name="connsiteY3" fmla="*/ 315502 h 958326"/>
              <a:gd name="connsiteX4" fmla="*/ 227138 w 428854"/>
              <a:gd name="connsiteY4" fmla="*/ 398197 h 958326"/>
              <a:gd name="connsiteX5" fmla="*/ 242099 w 428854"/>
              <a:gd name="connsiteY5" fmla="*/ 447376 h 958326"/>
              <a:gd name="connsiteX6" fmla="*/ 233721 w 428854"/>
              <a:gd name="connsiteY6" fmla="*/ 513102 h 958326"/>
              <a:gd name="connsiteX7" fmla="*/ 178250 w 428854"/>
              <a:gd name="connsiteY7" fmla="*/ 648253 h 958326"/>
              <a:gd name="connsiteX8" fmla="*/ 111713 w 428854"/>
              <a:gd name="connsiteY8" fmla="*/ 760003 h 958326"/>
              <a:gd name="connsiteX9" fmla="*/ 35791 w 428854"/>
              <a:gd name="connsiteY9" fmla="*/ 814037 h 958326"/>
              <a:gd name="connsiteX10" fmla="*/ 29627 w 428854"/>
              <a:gd name="connsiteY10" fmla="*/ 939854 h 958326"/>
              <a:gd name="connsiteX11" fmla="*/ 213550 w 428854"/>
              <a:gd name="connsiteY11" fmla="*/ 924867 h 958326"/>
              <a:gd name="connsiteX12" fmla="*/ 313845 w 428854"/>
              <a:gd name="connsiteY12" fmla="*/ 871885 h 958326"/>
              <a:gd name="connsiteX13" fmla="*/ 390158 w 428854"/>
              <a:gd name="connsiteY13" fmla="*/ 754941 h 958326"/>
              <a:gd name="connsiteX14" fmla="*/ 425277 w 428854"/>
              <a:gd name="connsiteY14" fmla="*/ 547036 h 958326"/>
              <a:gd name="connsiteX15" fmla="*/ 411621 w 428854"/>
              <a:gd name="connsiteY15" fmla="*/ 371772 h 958326"/>
              <a:gd name="connsiteX16" fmla="*/ 370158 w 428854"/>
              <a:gd name="connsiteY16" fmla="*/ 220975 h 958326"/>
              <a:gd name="connsiteX0" fmla="*/ 370158 w 428854"/>
              <a:gd name="connsiteY0" fmla="*/ 220975 h 958326"/>
              <a:gd name="connsiteX1" fmla="*/ 330376 w 428854"/>
              <a:gd name="connsiteY1" fmla="*/ 35865 h 958326"/>
              <a:gd name="connsiteX2" fmla="*/ 205146 w 428854"/>
              <a:gd name="connsiteY2" fmla="*/ 99233 h 958326"/>
              <a:gd name="connsiteX3" fmla="*/ 170127 w 428854"/>
              <a:gd name="connsiteY3" fmla="*/ 315502 h 958326"/>
              <a:gd name="connsiteX4" fmla="*/ 227138 w 428854"/>
              <a:gd name="connsiteY4" fmla="*/ 398197 h 958326"/>
              <a:gd name="connsiteX5" fmla="*/ 258686 w 428854"/>
              <a:gd name="connsiteY5" fmla="*/ 445833 h 958326"/>
              <a:gd name="connsiteX6" fmla="*/ 233721 w 428854"/>
              <a:gd name="connsiteY6" fmla="*/ 513102 h 958326"/>
              <a:gd name="connsiteX7" fmla="*/ 178250 w 428854"/>
              <a:gd name="connsiteY7" fmla="*/ 648253 h 958326"/>
              <a:gd name="connsiteX8" fmla="*/ 111713 w 428854"/>
              <a:gd name="connsiteY8" fmla="*/ 760003 h 958326"/>
              <a:gd name="connsiteX9" fmla="*/ 35791 w 428854"/>
              <a:gd name="connsiteY9" fmla="*/ 814037 h 958326"/>
              <a:gd name="connsiteX10" fmla="*/ 29627 w 428854"/>
              <a:gd name="connsiteY10" fmla="*/ 939854 h 958326"/>
              <a:gd name="connsiteX11" fmla="*/ 213550 w 428854"/>
              <a:gd name="connsiteY11" fmla="*/ 924867 h 958326"/>
              <a:gd name="connsiteX12" fmla="*/ 313845 w 428854"/>
              <a:gd name="connsiteY12" fmla="*/ 871885 h 958326"/>
              <a:gd name="connsiteX13" fmla="*/ 390158 w 428854"/>
              <a:gd name="connsiteY13" fmla="*/ 754941 h 958326"/>
              <a:gd name="connsiteX14" fmla="*/ 425277 w 428854"/>
              <a:gd name="connsiteY14" fmla="*/ 547036 h 958326"/>
              <a:gd name="connsiteX15" fmla="*/ 411621 w 428854"/>
              <a:gd name="connsiteY15" fmla="*/ 371772 h 958326"/>
              <a:gd name="connsiteX16" fmla="*/ 370158 w 428854"/>
              <a:gd name="connsiteY16" fmla="*/ 220975 h 958326"/>
              <a:gd name="connsiteX0" fmla="*/ 347961 w 403936"/>
              <a:gd name="connsiteY0" fmla="*/ 199911 h 924679"/>
              <a:gd name="connsiteX1" fmla="*/ 308179 w 403936"/>
              <a:gd name="connsiteY1" fmla="*/ 14801 h 924679"/>
              <a:gd name="connsiteX2" fmla="*/ 182949 w 403936"/>
              <a:gd name="connsiteY2" fmla="*/ 78169 h 924679"/>
              <a:gd name="connsiteX3" fmla="*/ 147930 w 403936"/>
              <a:gd name="connsiteY3" fmla="*/ 294438 h 924679"/>
              <a:gd name="connsiteX4" fmla="*/ 204941 w 403936"/>
              <a:gd name="connsiteY4" fmla="*/ 377133 h 924679"/>
              <a:gd name="connsiteX5" fmla="*/ 236489 w 403936"/>
              <a:gd name="connsiteY5" fmla="*/ 424769 h 924679"/>
              <a:gd name="connsiteX6" fmla="*/ 211524 w 403936"/>
              <a:gd name="connsiteY6" fmla="*/ 492038 h 924679"/>
              <a:gd name="connsiteX7" fmla="*/ 156053 w 403936"/>
              <a:gd name="connsiteY7" fmla="*/ 627189 h 924679"/>
              <a:gd name="connsiteX8" fmla="*/ 89516 w 403936"/>
              <a:gd name="connsiteY8" fmla="*/ 738939 h 924679"/>
              <a:gd name="connsiteX9" fmla="*/ 41186 w 403936"/>
              <a:gd name="connsiteY9" fmla="*/ 809719 h 924679"/>
              <a:gd name="connsiteX10" fmla="*/ 7430 w 403936"/>
              <a:gd name="connsiteY10" fmla="*/ 918790 h 924679"/>
              <a:gd name="connsiteX11" fmla="*/ 191353 w 403936"/>
              <a:gd name="connsiteY11" fmla="*/ 903803 h 924679"/>
              <a:gd name="connsiteX12" fmla="*/ 291648 w 403936"/>
              <a:gd name="connsiteY12" fmla="*/ 850821 h 924679"/>
              <a:gd name="connsiteX13" fmla="*/ 367961 w 403936"/>
              <a:gd name="connsiteY13" fmla="*/ 733877 h 924679"/>
              <a:gd name="connsiteX14" fmla="*/ 403080 w 403936"/>
              <a:gd name="connsiteY14" fmla="*/ 525972 h 924679"/>
              <a:gd name="connsiteX15" fmla="*/ 389424 w 403936"/>
              <a:gd name="connsiteY15" fmla="*/ 350708 h 924679"/>
              <a:gd name="connsiteX16" fmla="*/ 347961 w 403936"/>
              <a:gd name="connsiteY16" fmla="*/ 199911 h 924679"/>
              <a:gd name="connsiteX0" fmla="*/ 307531 w 363506"/>
              <a:gd name="connsiteY0" fmla="*/ 199911 h 911067"/>
              <a:gd name="connsiteX1" fmla="*/ 267749 w 363506"/>
              <a:gd name="connsiteY1" fmla="*/ 14801 h 911067"/>
              <a:gd name="connsiteX2" fmla="*/ 142519 w 363506"/>
              <a:gd name="connsiteY2" fmla="*/ 78169 h 911067"/>
              <a:gd name="connsiteX3" fmla="*/ 107500 w 363506"/>
              <a:gd name="connsiteY3" fmla="*/ 294438 h 911067"/>
              <a:gd name="connsiteX4" fmla="*/ 164511 w 363506"/>
              <a:gd name="connsiteY4" fmla="*/ 377133 h 911067"/>
              <a:gd name="connsiteX5" fmla="*/ 196059 w 363506"/>
              <a:gd name="connsiteY5" fmla="*/ 424769 h 911067"/>
              <a:gd name="connsiteX6" fmla="*/ 171094 w 363506"/>
              <a:gd name="connsiteY6" fmla="*/ 492038 h 911067"/>
              <a:gd name="connsiteX7" fmla="*/ 115623 w 363506"/>
              <a:gd name="connsiteY7" fmla="*/ 627189 h 911067"/>
              <a:gd name="connsiteX8" fmla="*/ 49086 w 363506"/>
              <a:gd name="connsiteY8" fmla="*/ 738939 h 911067"/>
              <a:gd name="connsiteX9" fmla="*/ 756 w 363506"/>
              <a:gd name="connsiteY9" fmla="*/ 809719 h 911067"/>
              <a:gd name="connsiteX10" fmla="*/ 29461 w 363506"/>
              <a:gd name="connsiteY10" fmla="*/ 900375 h 911067"/>
              <a:gd name="connsiteX11" fmla="*/ 150923 w 363506"/>
              <a:gd name="connsiteY11" fmla="*/ 903803 h 911067"/>
              <a:gd name="connsiteX12" fmla="*/ 251218 w 363506"/>
              <a:gd name="connsiteY12" fmla="*/ 850821 h 911067"/>
              <a:gd name="connsiteX13" fmla="*/ 327531 w 363506"/>
              <a:gd name="connsiteY13" fmla="*/ 733877 h 911067"/>
              <a:gd name="connsiteX14" fmla="*/ 362650 w 363506"/>
              <a:gd name="connsiteY14" fmla="*/ 525972 h 911067"/>
              <a:gd name="connsiteX15" fmla="*/ 348994 w 363506"/>
              <a:gd name="connsiteY15" fmla="*/ 350708 h 911067"/>
              <a:gd name="connsiteX16" fmla="*/ 307531 w 363506"/>
              <a:gd name="connsiteY16" fmla="*/ 199911 h 91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3506" h="911067">
                <a:moveTo>
                  <a:pt x="307531" y="199911"/>
                </a:moveTo>
                <a:cubicBezTo>
                  <a:pt x="287990" y="141757"/>
                  <a:pt x="295251" y="35091"/>
                  <a:pt x="267749" y="14801"/>
                </a:cubicBezTo>
                <a:cubicBezTo>
                  <a:pt x="202696" y="-4898"/>
                  <a:pt x="125151" y="-21064"/>
                  <a:pt x="142519" y="78169"/>
                </a:cubicBezTo>
                <a:cubicBezTo>
                  <a:pt x="169013" y="158930"/>
                  <a:pt x="98610" y="252355"/>
                  <a:pt x="107500" y="294438"/>
                </a:cubicBezTo>
                <a:cubicBezTo>
                  <a:pt x="122175" y="343700"/>
                  <a:pt x="153533" y="367928"/>
                  <a:pt x="164511" y="377133"/>
                </a:cubicBezTo>
                <a:cubicBezTo>
                  <a:pt x="175641" y="399072"/>
                  <a:pt x="194962" y="405618"/>
                  <a:pt x="196059" y="424769"/>
                </a:cubicBezTo>
                <a:cubicBezTo>
                  <a:pt x="197156" y="443920"/>
                  <a:pt x="180870" y="458519"/>
                  <a:pt x="171094" y="492038"/>
                </a:cubicBezTo>
                <a:cubicBezTo>
                  <a:pt x="150523" y="544079"/>
                  <a:pt x="144676" y="600674"/>
                  <a:pt x="115623" y="627189"/>
                </a:cubicBezTo>
                <a:cubicBezTo>
                  <a:pt x="64134" y="653223"/>
                  <a:pt x="68230" y="708517"/>
                  <a:pt x="49086" y="738939"/>
                </a:cubicBezTo>
                <a:cubicBezTo>
                  <a:pt x="29942" y="769361"/>
                  <a:pt x="4027" y="782813"/>
                  <a:pt x="756" y="809719"/>
                </a:cubicBezTo>
                <a:cubicBezTo>
                  <a:pt x="-2515" y="836625"/>
                  <a:pt x="4433" y="884694"/>
                  <a:pt x="29461" y="900375"/>
                </a:cubicBezTo>
                <a:cubicBezTo>
                  <a:pt x="54489" y="916056"/>
                  <a:pt x="113963" y="912062"/>
                  <a:pt x="150923" y="903803"/>
                </a:cubicBezTo>
                <a:cubicBezTo>
                  <a:pt x="187883" y="895544"/>
                  <a:pt x="221783" y="879142"/>
                  <a:pt x="251218" y="850821"/>
                </a:cubicBezTo>
                <a:cubicBezTo>
                  <a:pt x="280653" y="822500"/>
                  <a:pt x="308959" y="788019"/>
                  <a:pt x="327531" y="733877"/>
                </a:cubicBezTo>
                <a:cubicBezTo>
                  <a:pt x="346103" y="679736"/>
                  <a:pt x="359073" y="589833"/>
                  <a:pt x="362650" y="525972"/>
                </a:cubicBezTo>
                <a:cubicBezTo>
                  <a:pt x="366227" y="462111"/>
                  <a:pt x="358005" y="420510"/>
                  <a:pt x="348994" y="350708"/>
                </a:cubicBezTo>
                <a:cubicBezTo>
                  <a:pt x="346721" y="296212"/>
                  <a:pt x="309505" y="279268"/>
                  <a:pt x="307531" y="199911"/>
                </a:cubicBezTo>
                <a:close/>
              </a:path>
            </a:pathLst>
          </a:custGeom>
          <a:solidFill>
            <a:schemeClr val="accent6">
              <a:lumMod val="75000"/>
              <a:alpha val="63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502" name="Прямоугольник 501"/>
          <p:cNvSpPr/>
          <p:nvPr/>
        </p:nvSpPr>
        <p:spPr>
          <a:xfrm>
            <a:off x="1590675" y="2411413"/>
            <a:ext cx="1770063" cy="161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30.09</a:t>
            </a:r>
          </a:p>
        </p:txBody>
      </p:sp>
      <p:sp>
        <p:nvSpPr>
          <p:cNvPr id="442" name="Прямоугольник 441"/>
          <p:cNvSpPr/>
          <p:nvPr/>
        </p:nvSpPr>
        <p:spPr>
          <a:xfrm>
            <a:off x="1590675" y="2387600"/>
            <a:ext cx="1770063" cy="206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30.10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" grpId="0"/>
      <p:bldP spid="4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arnavskiyVA\Desktop\хом.jpg"/>
          <p:cNvPicPr>
            <a:picLocks noChangeAspect="1" noChangeArrowheads="1"/>
          </p:cNvPicPr>
          <p:nvPr/>
        </p:nvPicPr>
        <p:blipFill>
          <a:blip r:embed="rId2" cstate="print"/>
          <a:srcRect l="2007" t="2373" r="1180" b="2292"/>
          <a:stretch>
            <a:fillRect/>
          </a:stretch>
        </p:blipFill>
        <p:spPr bwMode="auto">
          <a:xfrm>
            <a:off x="0" y="319088"/>
            <a:ext cx="5761038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8"/>
          <p:cNvSpPr>
            <a:spLocks noChangeArrowheads="1"/>
          </p:cNvSpPr>
          <p:nvPr/>
        </p:nvSpPr>
        <p:spPr bwMode="auto">
          <a:xfrm>
            <a:off x="0" y="12700"/>
            <a:ext cx="5761038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7959" tIns="68040" rIns="57959" bIns="68040" anchor="ctr">
            <a:spAutoFit/>
          </a:bodyPr>
          <a:lstStyle/>
          <a:p>
            <a:pPr defTabSz="803275" eaLnBrk="0" hangingPunct="0"/>
            <a:r>
              <a:rPr lang="ru-RU" sz="100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Действия ВС САР севернее ХОМС</a:t>
            </a:r>
          </a:p>
        </p:txBody>
      </p:sp>
      <p:grpSp>
        <p:nvGrpSpPr>
          <p:cNvPr id="10244" name="Группа 14"/>
          <p:cNvGrpSpPr>
            <a:grpSpLocks/>
          </p:cNvGrpSpPr>
          <p:nvPr/>
        </p:nvGrpSpPr>
        <p:grpSpPr bwMode="auto">
          <a:xfrm>
            <a:off x="26988" y="-20638"/>
            <a:ext cx="927100" cy="330201"/>
            <a:chOff x="-806" y="-46217"/>
            <a:chExt cx="1470027" cy="524353"/>
          </a:xfrm>
        </p:grpSpPr>
        <p:pic>
          <p:nvPicPr>
            <p:cNvPr id="10597" name="Picture 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806" y="-46217"/>
              <a:ext cx="1470027" cy="52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98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8806" y="9793"/>
              <a:ext cx="841775" cy="45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" name="Прямая соединительная линия 9"/>
          <p:cNvCxnSpPr/>
          <p:nvPr/>
        </p:nvCxnSpPr>
        <p:spPr>
          <a:xfrm>
            <a:off x="0" y="314325"/>
            <a:ext cx="5764213" cy="4763"/>
          </a:xfrm>
          <a:prstGeom prst="line">
            <a:avLst/>
          </a:prstGeom>
          <a:ln w="444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201738" y="1257300"/>
            <a:ext cx="227012" cy="968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Гур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73213" y="1438275"/>
            <a:ext cx="500062" cy="984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Сем-Али</a:t>
            </a:r>
          </a:p>
        </p:txBody>
      </p:sp>
      <p:grpSp>
        <p:nvGrpSpPr>
          <p:cNvPr id="49" name="Группа 48"/>
          <p:cNvGrpSpPr>
            <a:grpSpLocks/>
          </p:cNvGrpSpPr>
          <p:nvPr/>
        </p:nvGrpSpPr>
        <p:grpSpPr bwMode="auto">
          <a:xfrm rot="-10324938">
            <a:off x="-46038" y="1520825"/>
            <a:ext cx="477838" cy="354013"/>
            <a:chOff x="4108450" y="2376547"/>
            <a:chExt cx="411007" cy="304609"/>
          </a:xfrm>
        </p:grpSpPr>
        <p:grpSp>
          <p:nvGrpSpPr>
            <p:cNvPr id="10582" name="Группа 49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59" name="Полилиния 58"/>
              <p:cNvSpPr/>
              <p:nvPr/>
            </p:nvSpPr>
            <p:spPr>
              <a:xfrm>
                <a:off x="4045763" y="2843007"/>
                <a:ext cx="120162" cy="10927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0" name="Прямая соединительная линия 59"/>
              <p:cNvCxnSpPr/>
              <p:nvPr/>
            </p:nvCxnSpPr>
            <p:spPr>
              <a:xfrm rot="18900000" flipH="1">
                <a:off x="4038960" y="2950196"/>
                <a:ext cx="35515" cy="4096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 rot="18000000" flipH="1">
                <a:off x="4087435" y="2946804"/>
                <a:ext cx="36880" cy="4096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 rot="17100000" flipH="1">
                <a:off x="4134854" y="2915978"/>
                <a:ext cx="38247" cy="4096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 rot="15300000" flipH="1">
                <a:off x="4164165" y="2878990"/>
                <a:ext cx="35515" cy="40965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 rot="13500000" flipH="1">
                <a:off x="4172089" y="2826856"/>
                <a:ext cx="35502" cy="4097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83" name="Группа 50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53" name="Полилиния 52"/>
              <p:cNvSpPr/>
              <p:nvPr/>
            </p:nvSpPr>
            <p:spPr>
              <a:xfrm>
                <a:off x="4048679" y="2846221"/>
                <a:ext cx="118839" cy="10787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54" name="Прямая соединительная линия 53"/>
              <p:cNvCxnSpPr/>
              <p:nvPr/>
            </p:nvCxnSpPr>
            <p:spPr>
              <a:xfrm rot="18900000" flipH="1">
                <a:off x="4033277" y="2950236"/>
                <a:ext cx="35502" cy="4097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 rot="18000000" flipH="1">
                <a:off x="4088320" y="2944729"/>
                <a:ext cx="35502" cy="4097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rot="17100000" flipH="1">
                <a:off x="4136593" y="2916315"/>
                <a:ext cx="35502" cy="4097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 rot="15300000" flipH="1">
                <a:off x="4164394" y="2879782"/>
                <a:ext cx="35502" cy="4097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 rot="13500000" flipH="1">
                <a:off x="4172445" y="2826867"/>
                <a:ext cx="35515" cy="4096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Полилиния 51"/>
            <p:cNvSpPr/>
            <p:nvPr/>
          </p:nvSpPr>
          <p:spPr>
            <a:xfrm>
              <a:off x="4110755" y="2375788"/>
              <a:ext cx="345464" cy="125668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83" name="Группа 82"/>
          <p:cNvGrpSpPr>
            <a:grpSpLocks/>
          </p:cNvGrpSpPr>
          <p:nvPr/>
        </p:nvGrpSpPr>
        <p:grpSpPr bwMode="auto">
          <a:xfrm rot="-10602849">
            <a:off x="3802063" y="1652588"/>
            <a:ext cx="207962" cy="188912"/>
            <a:chOff x="4033011" y="2829625"/>
            <a:chExt cx="177933" cy="162020"/>
          </a:xfrm>
        </p:grpSpPr>
        <p:sp>
          <p:nvSpPr>
            <p:cNvPr id="85" name="Полилиния 84"/>
            <p:cNvSpPr/>
            <p:nvPr/>
          </p:nvSpPr>
          <p:spPr>
            <a:xfrm>
              <a:off x="4045801" y="2842760"/>
              <a:ext cx="120886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86" name="Прямая соединительная линия 85"/>
            <p:cNvCxnSpPr/>
            <p:nvPr/>
          </p:nvCxnSpPr>
          <p:spPr>
            <a:xfrm rot="18900000" flipH="1">
              <a:off x="4030737" y="2948362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rot="18000000" flipH="1">
              <a:off x="4087805" y="2946405"/>
              <a:ext cx="36761" cy="4210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/>
            <p:nvPr/>
          </p:nvCxnSpPr>
          <p:spPr>
            <a:xfrm rot="17100000" flipH="1">
              <a:off x="4135143" y="2917769"/>
              <a:ext cx="36761" cy="4210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 rot="15300000" flipH="1">
              <a:off x="4164037" y="2876593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 rot="13500000" flipH="1">
              <a:off x="4170614" y="2824346"/>
              <a:ext cx="35315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Группа 97"/>
          <p:cNvGrpSpPr>
            <a:grpSpLocks/>
          </p:cNvGrpSpPr>
          <p:nvPr/>
        </p:nvGrpSpPr>
        <p:grpSpPr bwMode="auto">
          <a:xfrm rot="-8604200">
            <a:off x="4414838" y="1298575"/>
            <a:ext cx="206375" cy="188913"/>
            <a:chOff x="4033011" y="2829625"/>
            <a:chExt cx="177933" cy="162020"/>
          </a:xfrm>
        </p:grpSpPr>
        <p:sp>
          <p:nvSpPr>
            <p:cNvPr id="107" name="Полилиния 106"/>
            <p:cNvSpPr/>
            <p:nvPr/>
          </p:nvSpPr>
          <p:spPr>
            <a:xfrm>
              <a:off x="4045809" y="2841667"/>
              <a:ext cx="120447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08" name="Прямая соединительная линия 107"/>
            <p:cNvCxnSpPr/>
            <p:nvPr/>
          </p:nvCxnSpPr>
          <p:spPr>
            <a:xfrm rot="18900000" flipH="1">
              <a:off x="4035424" y="2948596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 rot="18000000" flipH="1">
              <a:off x="4088975" y="2942454"/>
              <a:ext cx="36761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>
            <a:xfrm rot="17100000" flipH="1">
              <a:off x="4137293" y="2913546"/>
              <a:ext cx="36760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>
            <a:xfrm rot="15300000" flipH="1">
              <a:off x="4166343" y="2877328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>
            <a:xfrm rot="13500000" flipH="1">
              <a:off x="4174263" y="2823994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Группа 98"/>
          <p:cNvGrpSpPr>
            <a:grpSpLocks/>
          </p:cNvGrpSpPr>
          <p:nvPr/>
        </p:nvGrpSpPr>
        <p:grpSpPr bwMode="auto">
          <a:xfrm rot="-9039695">
            <a:off x="4830763" y="1219200"/>
            <a:ext cx="206375" cy="188913"/>
            <a:chOff x="4033011" y="2829625"/>
            <a:chExt cx="177933" cy="162020"/>
          </a:xfrm>
        </p:grpSpPr>
        <p:sp>
          <p:nvSpPr>
            <p:cNvPr id="101" name="Полилиния 100"/>
            <p:cNvSpPr/>
            <p:nvPr/>
          </p:nvSpPr>
          <p:spPr>
            <a:xfrm>
              <a:off x="4047258" y="2841633"/>
              <a:ext cx="120447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02" name="Прямая соединительная линия 101"/>
            <p:cNvCxnSpPr/>
            <p:nvPr/>
          </p:nvCxnSpPr>
          <p:spPr>
            <a:xfrm rot="18900000" flipH="1">
              <a:off x="4035105" y="2948301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 rot="18000000" flipH="1">
              <a:off x="4088705" y="2942943"/>
              <a:ext cx="36760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 rot="17100000" flipH="1">
              <a:off x="4135500" y="2915999"/>
              <a:ext cx="36761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 rot="15300000" flipH="1">
              <a:off x="4165160" y="2875588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 rot="13500000" flipH="1">
              <a:off x="4173584" y="2824080"/>
              <a:ext cx="35587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Группа 129"/>
          <p:cNvGrpSpPr>
            <a:grpSpLocks/>
          </p:cNvGrpSpPr>
          <p:nvPr/>
        </p:nvGrpSpPr>
        <p:grpSpPr bwMode="auto">
          <a:xfrm rot="-8575221">
            <a:off x="3279775" y="1766888"/>
            <a:ext cx="207963" cy="188912"/>
            <a:chOff x="4033011" y="2829625"/>
            <a:chExt cx="177933" cy="162020"/>
          </a:xfrm>
        </p:grpSpPr>
        <p:sp>
          <p:nvSpPr>
            <p:cNvPr id="139" name="Полилиния 138"/>
            <p:cNvSpPr/>
            <p:nvPr/>
          </p:nvSpPr>
          <p:spPr>
            <a:xfrm>
              <a:off x="4045855" y="2839893"/>
              <a:ext cx="120885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40" name="Прямая соединительная линия 139"/>
            <p:cNvCxnSpPr/>
            <p:nvPr/>
          </p:nvCxnSpPr>
          <p:spPr>
            <a:xfrm rot="18900000" flipH="1">
              <a:off x="4032916" y="2950294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я соединительная линия 140"/>
            <p:cNvCxnSpPr/>
            <p:nvPr/>
          </p:nvCxnSpPr>
          <p:spPr>
            <a:xfrm rot="18000000" flipH="1">
              <a:off x="4090213" y="2944092"/>
              <a:ext cx="36761" cy="4210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единительная линия 141"/>
            <p:cNvCxnSpPr/>
            <p:nvPr/>
          </p:nvCxnSpPr>
          <p:spPr>
            <a:xfrm rot="17100000" flipH="1">
              <a:off x="4137653" y="2916687"/>
              <a:ext cx="36761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единительная линия 142"/>
            <p:cNvCxnSpPr/>
            <p:nvPr/>
          </p:nvCxnSpPr>
          <p:spPr>
            <a:xfrm rot="15300000" flipH="1">
              <a:off x="4164134" y="2878196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Прямая соединительная линия 143"/>
            <p:cNvCxnSpPr/>
            <p:nvPr/>
          </p:nvCxnSpPr>
          <p:spPr>
            <a:xfrm rot="13500000" flipH="1">
              <a:off x="4171587" y="2824748"/>
              <a:ext cx="35315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Группа 130"/>
          <p:cNvGrpSpPr>
            <a:grpSpLocks/>
          </p:cNvGrpSpPr>
          <p:nvPr/>
        </p:nvGrpSpPr>
        <p:grpSpPr bwMode="auto">
          <a:xfrm rot="-4810188">
            <a:off x="3532981" y="1870870"/>
            <a:ext cx="206375" cy="188912"/>
            <a:chOff x="4033011" y="2829625"/>
            <a:chExt cx="177933" cy="162020"/>
          </a:xfrm>
        </p:grpSpPr>
        <p:sp>
          <p:nvSpPr>
            <p:cNvPr id="133" name="Полилиния 132"/>
            <p:cNvSpPr/>
            <p:nvPr/>
          </p:nvSpPr>
          <p:spPr>
            <a:xfrm>
              <a:off x="4045581" y="2843072"/>
              <a:ext cx="120447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34" name="Прямая соединительная линия 133"/>
            <p:cNvCxnSpPr/>
            <p:nvPr/>
          </p:nvCxnSpPr>
          <p:spPr>
            <a:xfrm rot="18900000" flipH="1">
              <a:off x="4035236" y="2948296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 rot="18000000" flipH="1">
              <a:off x="4089317" y="2943693"/>
              <a:ext cx="36761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 rot="17100000" flipH="1">
              <a:off x="4135477" y="2913628"/>
              <a:ext cx="36761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/>
            <p:nvPr/>
          </p:nvCxnSpPr>
          <p:spPr>
            <a:xfrm rot="15300000" flipH="1">
              <a:off x="4165731" y="2876058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единительная линия 137"/>
            <p:cNvCxnSpPr/>
            <p:nvPr/>
          </p:nvCxnSpPr>
          <p:spPr>
            <a:xfrm rot="13500000" flipH="1">
              <a:off x="4174991" y="2826191"/>
              <a:ext cx="35587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Полилиния 131"/>
          <p:cNvSpPr/>
          <p:nvPr/>
        </p:nvSpPr>
        <p:spPr>
          <a:xfrm rot="13024779">
            <a:off x="3246438" y="1990725"/>
            <a:ext cx="401637" cy="146050"/>
          </a:xfrm>
          <a:custGeom>
            <a:avLst/>
            <a:gdLst>
              <a:gd name="connsiteX0" fmla="*/ 0 w 346075"/>
              <a:gd name="connsiteY0" fmla="*/ 134887 h 134887"/>
              <a:gd name="connsiteX1" fmla="*/ 28575 w 346075"/>
              <a:gd name="connsiteY1" fmla="*/ 42812 h 134887"/>
              <a:gd name="connsiteX2" fmla="*/ 111125 w 346075"/>
              <a:gd name="connsiteY2" fmla="*/ 1537 h 134887"/>
              <a:gd name="connsiteX3" fmla="*/ 263525 w 346075"/>
              <a:gd name="connsiteY3" fmla="*/ 14237 h 134887"/>
              <a:gd name="connsiteX4" fmla="*/ 346075 w 346075"/>
              <a:gd name="connsiteY4" fmla="*/ 65037 h 134887"/>
              <a:gd name="connsiteX0" fmla="*/ 0 w 346075"/>
              <a:gd name="connsiteY0" fmla="*/ 134887 h 134887"/>
              <a:gd name="connsiteX1" fmla="*/ 111125 w 346075"/>
              <a:gd name="connsiteY1" fmla="*/ 1537 h 134887"/>
              <a:gd name="connsiteX2" fmla="*/ 263525 w 346075"/>
              <a:gd name="connsiteY2" fmla="*/ 14237 h 134887"/>
              <a:gd name="connsiteX3" fmla="*/ 346075 w 346075"/>
              <a:gd name="connsiteY3" fmla="*/ 65037 h 134887"/>
              <a:gd name="connsiteX0" fmla="*/ 0 w 346075"/>
              <a:gd name="connsiteY0" fmla="*/ 123470 h 123470"/>
              <a:gd name="connsiteX1" fmla="*/ 139700 w 346075"/>
              <a:gd name="connsiteY1" fmla="*/ 9170 h 123470"/>
              <a:gd name="connsiteX2" fmla="*/ 263525 w 346075"/>
              <a:gd name="connsiteY2" fmla="*/ 2820 h 123470"/>
              <a:gd name="connsiteX3" fmla="*/ 346075 w 346075"/>
              <a:gd name="connsiteY3" fmla="*/ 53620 h 123470"/>
              <a:gd name="connsiteX0" fmla="*/ 0 w 346075"/>
              <a:gd name="connsiteY0" fmla="*/ 121854 h 121854"/>
              <a:gd name="connsiteX1" fmla="*/ 111125 w 346075"/>
              <a:gd name="connsiteY1" fmla="*/ 17079 h 121854"/>
              <a:gd name="connsiteX2" fmla="*/ 263525 w 346075"/>
              <a:gd name="connsiteY2" fmla="*/ 1204 h 121854"/>
              <a:gd name="connsiteX3" fmla="*/ 346075 w 346075"/>
              <a:gd name="connsiteY3" fmla="*/ 52004 h 121854"/>
              <a:gd name="connsiteX0" fmla="*/ 0 w 346075"/>
              <a:gd name="connsiteY0" fmla="*/ 125354 h 125354"/>
              <a:gd name="connsiteX1" fmla="*/ 111125 w 346075"/>
              <a:gd name="connsiteY1" fmla="*/ 20579 h 125354"/>
              <a:gd name="connsiteX2" fmla="*/ 263525 w 346075"/>
              <a:gd name="connsiteY2" fmla="*/ 4704 h 125354"/>
              <a:gd name="connsiteX3" fmla="*/ 346075 w 346075"/>
              <a:gd name="connsiteY3" fmla="*/ 55504 h 12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075" h="125354">
                <a:moveTo>
                  <a:pt x="0" y="125354"/>
                </a:moveTo>
                <a:cubicBezTo>
                  <a:pt x="23151" y="97573"/>
                  <a:pt x="52917" y="47567"/>
                  <a:pt x="111125" y="20579"/>
                </a:cubicBezTo>
                <a:cubicBezTo>
                  <a:pt x="169333" y="-6409"/>
                  <a:pt x="224367" y="-1117"/>
                  <a:pt x="263525" y="4704"/>
                </a:cubicBezTo>
                <a:cubicBezTo>
                  <a:pt x="302683" y="10525"/>
                  <a:pt x="324379" y="35395"/>
                  <a:pt x="346075" y="5550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grpSp>
        <p:nvGrpSpPr>
          <p:cNvPr id="10255" name="Группа 147"/>
          <p:cNvGrpSpPr>
            <a:grpSpLocks/>
          </p:cNvGrpSpPr>
          <p:nvPr/>
        </p:nvGrpSpPr>
        <p:grpSpPr bwMode="auto">
          <a:xfrm rot="10098084">
            <a:off x="2500313" y="2292350"/>
            <a:ext cx="207962" cy="187325"/>
            <a:chOff x="4033011" y="2829625"/>
            <a:chExt cx="177933" cy="162020"/>
          </a:xfrm>
        </p:grpSpPr>
        <p:sp>
          <p:nvSpPr>
            <p:cNvPr id="149" name="Полилиния 148"/>
            <p:cNvSpPr/>
            <p:nvPr/>
          </p:nvSpPr>
          <p:spPr>
            <a:xfrm>
              <a:off x="4045896" y="2844026"/>
              <a:ext cx="120886" cy="10984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50" name="Прямая соединительная линия 149"/>
            <p:cNvCxnSpPr/>
            <p:nvPr/>
          </p:nvCxnSpPr>
          <p:spPr>
            <a:xfrm rot="18900000" flipH="1">
              <a:off x="4032729" y="2951033"/>
              <a:ext cx="356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/>
            <p:cNvCxnSpPr/>
            <p:nvPr/>
          </p:nvCxnSpPr>
          <p:spPr>
            <a:xfrm rot="18000000" flipH="1">
              <a:off x="4089626" y="2946839"/>
              <a:ext cx="35699" cy="4210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/>
            <p:cNvCxnSpPr/>
            <p:nvPr/>
          </p:nvCxnSpPr>
          <p:spPr>
            <a:xfrm rot="17100000" flipH="1">
              <a:off x="4137514" y="2916200"/>
              <a:ext cx="35699" cy="4210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единительная линия 152"/>
            <p:cNvCxnSpPr/>
            <p:nvPr/>
          </p:nvCxnSpPr>
          <p:spPr>
            <a:xfrm rot="15300000" flipH="1">
              <a:off x="4161026" y="2883385"/>
              <a:ext cx="37072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единительная линия 153"/>
            <p:cNvCxnSpPr/>
            <p:nvPr/>
          </p:nvCxnSpPr>
          <p:spPr>
            <a:xfrm rot="13500000" flipH="1">
              <a:off x="4170399" y="2828153"/>
              <a:ext cx="35315" cy="41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6" name="Группа 154"/>
          <p:cNvGrpSpPr>
            <a:grpSpLocks/>
          </p:cNvGrpSpPr>
          <p:nvPr/>
        </p:nvGrpSpPr>
        <p:grpSpPr bwMode="auto">
          <a:xfrm rot="5711255">
            <a:off x="2524919" y="2596356"/>
            <a:ext cx="206375" cy="188913"/>
            <a:chOff x="4033011" y="2829625"/>
            <a:chExt cx="177933" cy="162020"/>
          </a:xfrm>
        </p:grpSpPr>
        <p:sp>
          <p:nvSpPr>
            <p:cNvPr id="156" name="Полилиния 155"/>
            <p:cNvSpPr/>
            <p:nvPr/>
          </p:nvSpPr>
          <p:spPr>
            <a:xfrm>
              <a:off x="4043850" y="2840703"/>
              <a:ext cx="120447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57" name="Прямая соединительная линия 156"/>
            <p:cNvCxnSpPr/>
            <p:nvPr/>
          </p:nvCxnSpPr>
          <p:spPr>
            <a:xfrm rot="18900000" flipH="1">
              <a:off x="4032832" y="2950557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/>
            <p:cNvCxnSpPr/>
            <p:nvPr/>
          </p:nvCxnSpPr>
          <p:spPr>
            <a:xfrm rot="18000000" flipH="1">
              <a:off x="4086614" y="2944955"/>
              <a:ext cx="36760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Прямая соединительная линия 158"/>
            <p:cNvCxnSpPr/>
            <p:nvPr/>
          </p:nvCxnSpPr>
          <p:spPr>
            <a:xfrm rot="17100000" flipH="1">
              <a:off x="4134945" y="2917350"/>
              <a:ext cx="36761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 rot="15300000" flipH="1">
              <a:off x="4162211" y="2877353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/>
            <p:cNvCxnSpPr/>
            <p:nvPr/>
          </p:nvCxnSpPr>
          <p:spPr>
            <a:xfrm rot="13500000" flipH="1">
              <a:off x="4172409" y="2824582"/>
              <a:ext cx="35587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7" name="Группа 161"/>
          <p:cNvGrpSpPr>
            <a:grpSpLocks/>
          </p:cNvGrpSpPr>
          <p:nvPr/>
        </p:nvGrpSpPr>
        <p:grpSpPr bwMode="auto">
          <a:xfrm rot="320853">
            <a:off x="2770188" y="2632075"/>
            <a:ext cx="206375" cy="187325"/>
            <a:chOff x="4033011" y="2829625"/>
            <a:chExt cx="177933" cy="162020"/>
          </a:xfrm>
        </p:grpSpPr>
        <p:sp>
          <p:nvSpPr>
            <p:cNvPr id="163" name="Полилиния 162"/>
            <p:cNvSpPr/>
            <p:nvPr/>
          </p:nvSpPr>
          <p:spPr>
            <a:xfrm>
              <a:off x="4042507" y="2840972"/>
              <a:ext cx="120447" cy="10984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64" name="Прямая соединительная линия 163"/>
            <p:cNvCxnSpPr/>
            <p:nvPr/>
          </p:nvCxnSpPr>
          <p:spPr>
            <a:xfrm rot="18900000" flipH="1">
              <a:off x="4032533" y="2947852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>
            <a:xfrm rot="18000000" flipH="1">
              <a:off x="4087043" y="2942734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>
            <a:xfrm rot="17100000" flipH="1">
              <a:off x="4135424" y="2916126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>
            <a:xfrm rot="15300000" flipH="1">
              <a:off x="4161466" y="2878450"/>
              <a:ext cx="37072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>
            <a:xfrm rot="13500000" flipH="1">
              <a:off x="4172288" y="2824345"/>
              <a:ext cx="35587" cy="41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8" name="Группа 168"/>
          <p:cNvGrpSpPr>
            <a:grpSpLocks/>
          </p:cNvGrpSpPr>
          <p:nvPr/>
        </p:nvGrpSpPr>
        <p:grpSpPr bwMode="auto">
          <a:xfrm rot="320853">
            <a:off x="2874963" y="2420938"/>
            <a:ext cx="207962" cy="188912"/>
            <a:chOff x="4033011" y="2829625"/>
            <a:chExt cx="177933" cy="162020"/>
          </a:xfrm>
        </p:grpSpPr>
        <p:sp>
          <p:nvSpPr>
            <p:cNvPr id="170" name="Полилиния 169"/>
            <p:cNvSpPr/>
            <p:nvPr/>
          </p:nvSpPr>
          <p:spPr>
            <a:xfrm>
              <a:off x="4043724" y="2840752"/>
              <a:ext cx="120886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71" name="Прямая соединительная линия 170"/>
            <p:cNvCxnSpPr/>
            <p:nvPr/>
          </p:nvCxnSpPr>
          <p:spPr>
            <a:xfrm rot="18900000" flipH="1">
              <a:off x="4032617" y="2948265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>
            <a:xfrm rot="18000000" flipH="1">
              <a:off x="4086642" y="2941770"/>
              <a:ext cx="36761" cy="4210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>
            <a:xfrm rot="17100000" flipH="1">
              <a:off x="4134655" y="2915384"/>
              <a:ext cx="36761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>
            <a:xfrm rot="15300000" flipH="1">
              <a:off x="4162536" y="2878641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>
            <a:xfrm rot="13500000" flipH="1">
              <a:off x="4172517" y="2824328"/>
              <a:ext cx="35315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59" name="Группа 175"/>
          <p:cNvGrpSpPr>
            <a:grpSpLocks/>
          </p:cNvGrpSpPr>
          <p:nvPr/>
        </p:nvGrpSpPr>
        <p:grpSpPr bwMode="auto">
          <a:xfrm rot="-7027243">
            <a:off x="2765425" y="2233613"/>
            <a:ext cx="206375" cy="187325"/>
            <a:chOff x="4033011" y="2829625"/>
            <a:chExt cx="177933" cy="162020"/>
          </a:xfrm>
        </p:grpSpPr>
        <p:sp>
          <p:nvSpPr>
            <p:cNvPr id="177" name="Полилиния 176"/>
            <p:cNvSpPr/>
            <p:nvPr/>
          </p:nvSpPr>
          <p:spPr>
            <a:xfrm>
              <a:off x="4047789" y="2843910"/>
              <a:ext cx="120447" cy="10984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78" name="Прямая соединительная линия 177"/>
            <p:cNvCxnSpPr/>
            <p:nvPr/>
          </p:nvCxnSpPr>
          <p:spPr>
            <a:xfrm rot="18900000" flipH="1">
              <a:off x="4035611" y="2949004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единительная линия 178"/>
            <p:cNvCxnSpPr/>
            <p:nvPr/>
          </p:nvCxnSpPr>
          <p:spPr>
            <a:xfrm rot="18000000" flipH="1">
              <a:off x="4088291" y="2945217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единительная линия 179"/>
            <p:cNvCxnSpPr/>
            <p:nvPr/>
          </p:nvCxnSpPr>
          <p:spPr>
            <a:xfrm rot="17100000" flipH="1">
              <a:off x="4138773" y="2915619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я соединительная линия 180"/>
            <p:cNvCxnSpPr/>
            <p:nvPr/>
          </p:nvCxnSpPr>
          <p:spPr>
            <a:xfrm rot="15300000" flipH="1">
              <a:off x="4166299" y="2878435"/>
              <a:ext cx="37072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единительная линия 181"/>
            <p:cNvCxnSpPr/>
            <p:nvPr/>
          </p:nvCxnSpPr>
          <p:spPr>
            <a:xfrm rot="13500000" flipH="1">
              <a:off x="4175197" y="2826253"/>
              <a:ext cx="35587" cy="41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0" name="Группа 214"/>
          <p:cNvGrpSpPr>
            <a:grpSpLocks/>
          </p:cNvGrpSpPr>
          <p:nvPr/>
        </p:nvGrpSpPr>
        <p:grpSpPr bwMode="auto">
          <a:xfrm rot="1472477">
            <a:off x="815975" y="1057275"/>
            <a:ext cx="258763" cy="192088"/>
            <a:chOff x="4108450" y="2376547"/>
            <a:chExt cx="411007" cy="304609"/>
          </a:xfrm>
        </p:grpSpPr>
        <p:grpSp>
          <p:nvGrpSpPr>
            <p:cNvPr id="10507" name="Группа 215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25" name="Полилиния 224"/>
              <p:cNvSpPr/>
              <p:nvPr/>
            </p:nvSpPr>
            <p:spPr>
              <a:xfrm>
                <a:off x="4037883" y="2838936"/>
                <a:ext cx="123553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26" name="Прямая соединительная линия 225"/>
              <p:cNvCxnSpPr/>
              <p:nvPr/>
            </p:nvCxnSpPr>
            <p:spPr>
              <a:xfrm rot="18900000" flipH="1">
                <a:off x="4025296" y="2947060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Прямая соединительная линия 226"/>
              <p:cNvCxnSpPr/>
              <p:nvPr/>
            </p:nvCxnSpPr>
            <p:spPr>
              <a:xfrm rot="18000000" flipH="1">
                <a:off x="4077144" y="2944991"/>
                <a:ext cx="37760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Прямая соединительная линия 227"/>
              <p:cNvCxnSpPr/>
              <p:nvPr/>
            </p:nvCxnSpPr>
            <p:spPr>
              <a:xfrm rot="17100000" flipH="1">
                <a:off x="4129161" y="2913550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Прямая соединительная линия 228"/>
              <p:cNvCxnSpPr/>
              <p:nvPr/>
            </p:nvCxnSpPr>
            <p:spPr>
              <a:xfrm rot="15300000" flipH="1">
                <a:off x="4158630" y="2876717"/>
                <a:ext cx="35244" cy="4286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Прямая соединительная линия 229"/>
              <p:cNvCxnSpPr/>
              <p:nvPr/>
            </p:nvCxnSpPr>
            <p:spPr>
              <a:xfrm rot="13500000" flipH="1">
                <a:off x="4166538" y="2826646"/>
                <a:ext cx="37822" cy="3776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08" name="Группа 216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19" name="Полилиния 218"/>
              <p:cNvSpPr/>
              <p:nvPr/>
            </p:nvSpPr>
            <p:spPr>
              <a:xfrm>
                <a:off x="4039810" y="2847218"/>
                <a:ext cx="120837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20" name="Прямая соединительная линия 219"/>
              <p:cNvCxnSpPr/>
              <p:nvPr/>
            </p:nvCxnSpPr>
            <p:spPr>
              <a:xfrm rot="18900000" flipH="1">
                <a:off x="4027317" y="295524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Прямая соединительная линия 220"/>
              <p:cNvCxnSpPr/>
              <p:nvPr/>
            </p:nvCxnSpPr>
            <p:spPr>
              <a:xfrm rot="18000000" flipH="1">
                <a:off x="4081447" y="2954460"/>
                <a:ext cx="37822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Прямая соединительная линия 221"/>
              <p:cNvCxnSpPr/>
              <p:nvPr/>
            </p:nvCxnSpPr>
            <p:spPr>
              <a:xfrm rot="17100000" flipH="1">
                <a:off x="4126830" y="2921289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Прямая соединительная линия 222"/>
              <p:cNvCxnSpPr/>
              <p:nvPr/>
            </p:nvCxnSpPr>
            <p:spPr>
              <a:xfrm rot="15300000" flipH="1">
                <a:off x="4159399" y="2880977"/>
                <a:ext cx="35301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Прямая соединительная линия 223"/>
              <p:cNvCxnSpPr/>
              <p:nvPr/>
            </p:nvCxnSpPr>
            <p:spPr>
              <a:xfrm rot="13500000" flipH="1">
                <a:off x="4163953" y="2834095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8" name="Полилиния 217"/>
            <p:cNvSpPr/>
            <p:nvPr/>
          </p:nvSpPr>
          <p:spPr>
            <a:xfrm>
              <a:off x="4106742" y="2372324"/>
              <a:ext cx="345448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61" name="Группа 2"/>
          <p:cNvGrpSpPr>
            <a:grpSpLocks/>
          </p:cNvGrpSpPr>
          <p:nvPr/>
        </p:nvGrpSpPr>
        <p:grpSpPr bwMode="auto">
          <a:xfrm>
            <a:off x="2582863" y="1744663"/>
            <a:ext cx="169862" cy="134937"/>
            <a:chOff x="3727273" y="2998595"/>
            <a:chExt cx="269411" cy="213958"/>
          </a:xfrm>
        </p:grpSpPr>
        <p:grpSp>
          <p:nvGrpSpPr>
            <p:cNvPr id="10493" name="Группа 231"/>
            <p:cNvGrpSpPr>
              <a:grpSpLocks/>
            </p:cNvGrpSpPr>
            <p:nvPr/>
          </p:nvGrpSpPr>
          <p:grpSpPr bwMode="auto">
            <a:xfrm>
              <a:off x="3818751" y="3050533"/>
              <a:ext cx="177933" cy="162020"/>
              <a:chOff x="4033011" y="2829625"/>
              <a:chExt cx="177933" cy="162020"/>
            </a:xfrm>
          </p:grpSpPr>
          <p:sp>
            <p:nvSpPr>
              <p:cNvPr id="241" name="Полилиния 240"/>
              <p:cNvSpPr/>
              <p:nvPr/>
            </p:nvSpPr>
            <p:spPr>
              <a:xfrm>
                <a:off x="4044765" y="2843133"/>
                <a:ext cx="120857" cy="11075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42" name="Прямая соединительная линия 241"/>
              <p:cNvCxnSpPr/>
              <p:nvPr/>
            </p:nvCxnSpPr>
            <p:spPr>
              <a:xfrm rot="18900000" flipH="1">
                <a:off x="4032180" y="295136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Прямая соединительная линия 242"/>
              <p:cNvCxnSpPr/>
              <p:nvPr/>
            </p:nvCxnSpPr>
            <p:spPr>
              <a:xfrm rot="18000000" flipH="1">
                <a:off x="4086314" y="2945073"/>
                <a:ext cx="37758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Прямая соединительная линия 243"/>
              <p:cNvCxnSpPr/>
              <p:nvPr/>
            </p:nvCxnSpPr>
            <p:spPr>
              <a:xfrm rot="17100000" flipH="1">
                <a:off x="4135413" y="291612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Прямая соединительная линия 244"/>
              <p:cNvCxnSpPr/>
              <p:nvPr/>
            </p:nvCxnSpPr>
            <p:spPr>
              <a:xfrm rot="15300000" flipH="1">
                <a:off x="4164368" y="2877108"/>
                <a:ext cx="35240" cy="4280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Прямая соединительная линия 245"/>
              <p:cNvCxnSpPr/>
              <p:nvPr/>
            </p:nvCxnSpPr>
            <p:spPr>
              <a:xfrm rot="13500000" flipH="1">
                <a:off x="4173177" y="2828030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94" name="Группа 232"/>
            <p:cNvGrpSpPr>
              <a:grpSpLocks/>
            </p:cNvGrpSpPr>
            <p:nvPr/>
          </p:nvGrpSpPr>
          <p:grpSpPr bwMode="auto">
            <a:xfrm rot="10560594">
              <a:off x="3727273" y="2998595"/>
              <a:ext cx="177933" cy="162020"/>
              <a:chOff x="4033011" y="2829625"/>
              <a:chExt cx="177933" cy="162020"/>
            </a:xfrm>
          </p:grpSpPr>
          <p:sp>
            <p:nvSpPr>
              <p:cNvPr id="235" name="Полилиния 234"/>
              <p:cNvSpPr/>
              <p:nvPr/>
            </p:nvSpPr>
            <p:spPr>
              <a:xfrm>
                <a:off x="4040276" y="2846667"/>
                <a:ext cx="120857" cy="11075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36" name="Прямая соединительная линия 235"/>
              <p:cNvCxnSpPr/>
              <p:nvPr/>
            </p:nvCxnSpPr>
            <p:spPr>
              <a:xfrm rot="18900000" flipH="1">
                <a:off x="4027594" y="2953729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Прямая соединительная линия 236"/>
              <p:cNvCxnSpPr/>
              <p:nvPr/>
            </p:nvCxnSpPr>
            <p:spPr>
              <a:xfrm rot="18000000" flipH="1">
                <a:off x="4081856" y="2953816"/>
                <a:ext cx="37758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Прямая соединительная линия 237"/>
              <p:cNvCxnSpPr/>
              <p:nvPr/>
            </p:nvCxnSpPr>
            <p:spPr>
              <a:xfrm rot="17100000" flipH="1">
                <a:off x="4130868" y="2920558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Прямая соединительная линия 238"/>
              <p:cNvCxnSpPr/>
              <p:nvPr/>
            </p:nvCxnSpPr>
            <p:spPr>
              <a:xfrm rot="15300000" flipH="1">
                <a:off x="4165068" y="2881311"/>
                <a:ext cx="35240" cy="4280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Прямая соединительная линия 239"/>
              <p:cNvCxnSpPr/>
              <p:nvPr/>
            </p:nvCxnSpPr>
            <p:spPr>
              <a:xfrm rot="13500000" flipH="1">
                <a:off x="4172335" y="2832619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62" name="Группа 262"/>
          <p:cNvGrpSpPr>
            <a:grpSpLocks/>
          </p:cNvGrpSpPr>
          <p:nvPr/>
        </p:nvGrpSpPr>
        <p:grpSpPr bwMode="auto">
          <a:xfrm rot="1987702">
            <a:off x="2867025" y="1268413"/>
            <a:ext cx="258763" cy="192087"/>
            <a:chOff x="4108450" y="2376547"/>
            <a:chExt cx="411007" cy="304609"/>
          </a:xfrm>
        </p:grpSpPr>
        <p:grpSp>
          <p:nvGrpSpPr>
            <p:cNvPr id="10478" name="Группа 263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73" name="Полилиния 272"/>
              <p:cNvSpPr/>
              <p:nvPr/>
            </p:nvSpPr>
            <p:spPr>
              <a:xfrm>
                <a:off x="4037374" y="2839559"/>
                <a:ext cx="123554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74" name="Прямая соединительная линия 273"/>
              <p:cNvCxnSpPr/>
              <p:nvPr/>
            </p:nvCxnSpPr>
            <p:spPr>
              <a:xfrm rot="18900000" flipH="1">
                <a:off x="4026593" y="2949644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Прямая соединительная линия 274"/>
              <p:cNvCxnSpPr/>
              <p:nvPr/>
            </p:nvCxnSpPr>
            <p:spPr>
              <a:xfrm rot="18000000" flipH="1">
                <a:off x="4081669" y="2946006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Прямая соединительная линия 275"/>
              <p:cNvCxnSpPr/>
              <p:nvPr/>
            </p:nvCxnSpPr>
            <p:spPr>
              <a:xfrm rot="17100000" flipH="1">
                <a:off x="4131173" y="2911566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Прямая соединительная линия 276"/>
              <p:cNvCxnSpPr/>
              <p:nvPr/>
            </p:nvCxnSpPr>
            <p:spPr>
              <a:xfrm rot="15300000" flipH="1">
                <a:off x="4159125" y="2877064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Прямая соединительная линия 277"/>
              <p:cNvCxnSpPr/>
              <p:nvPr/>
            </p:nvCxnSpPr>
            <p:spPr>
              <a:xfrm rot="13500000" flipH="1">
                <a:off x="4167666" y="2824677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79" name="Группа 264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67" name="Полилиния 266"/>
              <p:cNvSpPr/>
              <p:nvPr/>
            </p:nvSpPr>
            <p:spPr>
              <a:xfrm>
                <a:off x="4040240" y="2843001"/>
                <a:ext cx="120837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68" name="Прямая соединительная линия 267"/>
              <p:cNvCxnSpPr/>
              <p:nvPr/>
            </p:nvCxnSpPr>
            <p:spPr>
              <a:xfrm rot="18900000" flipH="1">
                <a:off x="4025455" y="2953619"/>
                <a:ext cx="32780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Прямая соединительная линия 268"/>
              <p:cNvCxnSpPr/>
              <p:nvPr/>
            </p:nvCxnSpPr>
            <p:spPr>
              <a:xfrm rot="18000000" flipH="1">
                <a:off x="4080227" y="2951757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Прямая соединительная линия 269"/>
              <p:cNvCxnSpPr/>
              <p:nvPr/>
            </p:nvCxnSpPr>
            <p:spPr>
              <a:xfrm rot="17100000" flipH="1">
                <a:off x="4126520" y="2918855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Прямая соединительная линия 270"/>
              <p:cNvCxnSpPr/>
              <p:nvPr/>
            </p:nvCxnSpPr>
            <p:spPr>
              <a:xfrm rot="15300000" flipH="1">
                <a:off x="4158785" y="2878129"/>
                <a:ext cx="35301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Прямая соединительная линия 271"/>
              <p:cNvCxnSpPr/>
              <p:nvPr/>
            </p:nvCxnSpPr>
            <p:spPr>
              <a:xfrm rot="13500000" flipH="1">
                <a:off x="4168484" y="2828769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" name="Полилиния 265"/>
            <p:cNvSpPr/>
            <p:nvPr/>
          </p:nvSpPr>
          <p:spPr>
            <a:xfrm>
              <a:off x="4104335" y="2377227"/>
              <a:ext cx="345448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63" name="Группа 278"/>
          <p:cNvGrpSpPr>
            <a:grpSpLocks/>
          </p:cNvGrpSpPr>
          <p:nvPr/>
        </p:nvGrpSpPr>
        <p:grpSpPr bwMode="auto">
          <a:xfrm rot="-930878">
            <a:off x="3873500" y="1325563"/>
            <a:ext cx="260350" cy="192087"/>
            <a:chOff x="4108450" y="2376547"/>
            <a:chExt cx="411007" cy="304609"/>
          </a:xfrm>
        </p:grpSpPr>
        <p:grpSp>
          <p:nvGrpSpPr>
            <p:cNvPr id="10463" name="Группа 279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89" name="Полилиния 288"/>
              <p:cNvSpPr/>
              <p:nvPr/>
            </p:nvSpPr>
            <p:spPr>
              <a:xfrm>
                <a:off x="4036851" y="2837091"/>
                <a:ext cx="120294" cy="110767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90" name="Прямая соединительная линия 289"/>
              <p:cNvCxnSpPr/>
              <p:nvPr/>
            </p:nvCxnSpPr>
            <p:spPr>
              <a:xfrm rot="18900000" flipH="1">
                <a:off x="4029200" y="2945606"/>
                <a:ext cx="32728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Прямая соединительная линия 290"/>
              <p:cNvCxnSpPr/>
              <p:nvPr/>
            </p:nvCxnSpPr>
            <p:spPr>
              <a:xfrm rot="18000000" flipH="1">
                <a:off x="4080343" y="2939668"/>
                <a:ext cx="37761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Прямая соединительная линия 291"/>
              <p:cNvCxnSpPr/>
              <p:nvPr/>
            </p:nvCxnSpPr>
            <p:spPr>
              <a:xfrm rot="17100000" flipH="1">
                <a:off x="4131298" y="2910419"/>
                <a:ext cx="35244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Прямая соединительная линия 292"/>
              <p:cNvCxnSpPr/>
              <p:nvPr/>
            </p:nvCxnSpPr>
            <p:spPr>
              <a:xfrm rot="15300000" flipH="1">
                <a:off x="4158391" y="2872305"/>
                <a:ext cx="35244" cy="426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Прямая соединительная линия 293"/>
              <p:cNvCxnSpPr/>
              <p:nvPr/>
            </p:nvCxnSpPr>
            <p:spPr>
              <a:xfrm rot="13500000" flipH="1">
                <a:off x="4168925" y="2821517"/>
                <a:ext cx="35086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64" name="Группа 280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83" name="Полилиния 282"/>
              <p:cNvSpPr/>
              <p:nvPr/>
            </p:nvSpPr>
            <p:spPr>
              <a:xfrm>
                <a:off x="4034854" y="2842248"/>
                <a:ext cx="120837" cy="11027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84" name="Прямая соединительная линия 283"/>
              <p:cNvCxnSpPr/>
              <p:nvPr/>
            </p:nvCxnSpPr>
            <p:spPr>
              <a:xfrm rot="18900000" flipH="1">
                <a:off x="4022006" y="2948394"/>
                <a:ext cx="35086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Прямая соединительная линия 284"/>
              <p:cNvCxnSpPr/>
              <p:nvPr/>
            </p:nvCxnSpPr>
            <p:spPr>
              <a:xfrm rot="18000000" flipH="1">
                <a:off x="4077385" y="2949449"/>
                <a:ext cx="3759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Прямая соединительная линия 285"/>
              <p:cNvCxnSpPr/>
              <p:nvPr/>
            </p:nvCxnSpPr>
            <p:spPr>
              <a:xfrm rot="17100000" flipH="1">
                <a:off x="4127362" y="2915766"/>
                <a:ext cx="35086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Прямая соединительная линия 286"/>
              <p:cNvCxnSpPr/>
              <p:nvPr/>
            </p:nvCxnSpPr>
            <p:spPr>
              <a:xfrm rot="15300000" flipH="1">
                <a:off x="4155998" y="2877945"/>
                <a:ext cx="35086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Прямая соединительная линия 287"/>
              <p:cNvCxnSpPr/>
              <p:nvPr/>
            </p:nvCxnSpPr>
            <p:spPr>
              <a:xfrm rot="13500000" flipH="1">
                <a:off x="4164702" y="2827321"/>
                <a:ext cx="35244" cy="400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2" name="Полилиния 281"/>
            <p:cNvSpPr/>
            <p:nvPr/>
          </p:nvSpPr>
          <p:spPr>
            <a:xfrm>
              <a:off x="4104191" y="2373345"/>
              <a:ext cx="345847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64" name="Группа 294"/>
          <p:cNvGrpSpPr>
            <a:grpSpLocks/>
          </p:cNvGrpSpPr>
          <p:nvPr/>
        </p:nvGrpSpPr>
        <p:grpSpPr bwMode="auto">
          <a:xfrm>
            <a:off x="4545013" y="1028700"/>
            <a:ext cx="258762" cy="192088"/>
            <a:chOff x="4108450" y="2376547"/>
            <a:chExt cx="411007" cy="304609"/>
          </a:xfrm>
        </p:grpSpPr>
        <p:grpSp>
          <p:nvGrpSpPr>
            <p:cNvPr id="10448" name="Группа 295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05" name="Полилиния 304"/>
              <p:cNvSpPr/>
              <p:nvPr/>
            </p:nvSpPr>
            <p:spPr>
              <a:xfrm>
                <a:off x="4044523" y="2842768"/>
                <a:ext cx="121033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06" name="Прямая соединительная линия 305"/>
              <p:cNvCxnSpPr/>
              <p:nvPr/>
            </p:nvCxnSpPr>
            <p:spPr>
              <a:xfrm rot="18900000" flipH="1">
                <a:off x="4031944" y="2950985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Прямая соединительная линия 306"/>
              <p:cNvCxnSpPr/>
              <p:nvPr/>
            </p:nvCxnSpPr>
            <p:spPr>
              <a:xfrm rot="18000000" flipH="1">
                <a:off x="4086160" y="2944691"/>
                <a:ext cx="37760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Прямая соединительная линия 307"/>
              <p:cNvCxnSpPr/>
              <p:nvPr/>
            </p:nvCxnSpPr>
            <p:spPr>
              <a:xfrm rot="17100000" flipH="1">
                <a:off x="4135327" y="2915741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Прямая соединительная линия 308"/>
              <p:cNvCxnSpPr/>
              <p:nvPr/>
            </p:nvCxnSpPr>
            <p:spPr>
              <a:xfrm rot="15300000" flipH="1">
                <a:off x="4164324" y="2876719"/>
                <a:ext cx="35244" cy="4286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Прямая соединительная линия 309"/>
              <p:cNvCxnSpPr/>
              <p:nvPr/>
            </p:nvCxnSpPr>
            <p:spPr>
              <a:xfrm rot="13500000" flipH="1">
                <a:off x="4173122" y="282766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49" name="Группа 296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99" name="Полилиния 298"/>
              <p:cNvSpPr/>
              <p:nvPr/>
            </p:nvSpPr>
            <p:spPr>
              <a:xfrm>
                <a:off x="4041252" y="2848470"/>
                <a:ext cx="120837" cy="10842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00" name="Прямая соединительная линия 299"/>
              <p:cNvCxnSpPr/>
              <p:nvPr/>
            </p:nvCxnSpPr>
            <p:spPr>
              <a:xfrm rot="18900000" flipH="1">
                <a:off x="4028575" y="2951005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Прямая соединительная линия 300"/>
              <p:cNvCxnSpPr/>
              <p:nvPr/>
            </p:nvCxnSpPr>
            <p:spPr>
              <a:xfrm rot="18000000" flipH="1">
                <a:off x="4080854" y="2948692"/>
                <a:ext cx="37823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Прямая соединительная линия 301"/>
              <p:cNvCxnSpPr/>
              <p:nvPr/>
            </p:nvCxnSpPr>
            <p:spPr>
              <a:xfrm rot="17100000" flipH="1">
                <a:off x="4129931" y="291652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Прямая соединительная линия 302"/>
              <p:cNvCxnSpPr/>
              <p:nvPr/>
            </p:nvCxnSpPr>
            <p:spPr>
              <a:xfrm rot="15300000" flipH="1">
                <a:off x="4162141" y="2875495"/>
                <a:ext cx="35301" cy="4531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Прямая соединительная линия 303"/>
              <p:cNvCxnSpPr/>
              <p:nvPr/>
            </p:nvCxnSpPr>
            <p:spPr>
              <a:xfrm rot="13500000" flipH="1">
                <a:off x="4169649" y="2827036"/>
                <a:ext cx="37761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8" name="Полилиния 297"/>
            <p:cNvSpPr/>
            <p:nvPr/>
          </p:nvSpPr>
          <p:spPr>
            <a:xfrm>
              <a:off x="4108450" y="2376547"/>
              <a:ext cx="345447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65" name="Группа 310"/>
          <p:cNvGrpSpPr>
            <a:grpSpLocks/>
          </p:cNvGrpSpPr>
          <p:nvPr/>
        </p:nvGrpSpPr>
        <p:grpSpPr bwMode="auto">
          <a:xfrm rot="1987702">
            <a:off x="3222625" y="866775"/>
            <a:ext cx="258763" cy="192088"/>
            <a:chOff x="4108450" y="2376547"/>
            <a:chExt cx="411007" cy="304609"/>
          </a:xfrm>
        </p:grpSpPr>
        <p:grpSp>
          <p:nvGrpSpPr>
            <p:cNvPr id="10433" name="Группа 311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21" name="Полилиния 320"/>
              <p:cNvSpPr/>
              <p:nvPr/>
            </p:nvSpPr>
            <p:spPr>
              <a:xfrm>
                <a:off x="4037374" y="2839561"/>
                <a:ext cx="123554" cy="11076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22" name="Прямая соединительная линия 321"/>
              <p:cNvCxnSpPr/>
              <p:nvPr/>
            </p:nvCxnSpPr>
            <p:spPr>
              <a:xfrm rot="18900000" flipH="1">
                <a:off x="4026593" y="2949643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Прямая соединительная линия 322"/>
              <p:cNvCxnSpPr/>
              <p:nvPr/>
            </p:nvCxnSpPr>
            <p:spPr>
              <a:xfrm rot="18000000" flipH="1">
                <a:off x="4081669" y="2946006"/>
                <a:ext cx="37762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Прямая соединительная линия 323"/>
              <p:cNvCxnSpPr/>
              <p:nvPr/>
            </p:nvCxnSpPr>
            <p:spPr>
              <a:xfrm rot="17100000" flipH="1">
                <a:off x="4131173" y="2911566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Прямая соединительная линия 324"/>
              <p:cNvCxnSpPr/>
              <p:nvPr/>
            </p:nvCxnSpPr>
            <p:spPr>
              <a:xfrm rot="15300000" flipH="1">
                <a:off x="4159125" y="2877063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Прямая соединительная линия 325"/>
              <p:cNvCxnSpPr/>
              <p:nvPr/>
            </p:nvCxnSpPr>
            <p:spPr>
              <a:xfrm rot="13500000" flipH="1">
                <a:off x="4167665" y="2824677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34" name="Группа 312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15" name="Полилиния 314"/>
              <p:cNvSpPr/>
              <p:nvPr/>
            </p:nvSpPr>
            <p:spPr>
              <a:xfrm>
                <a:off x="4040238" y="2843000"/>
                <a:ext cx="120837" cy="110946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16" name="Прямая соединительная линия 315"/>
              <p:cNvCxnSpPr/>
              <p:nvPr/>
            </p:nvCxnSpPr>
            <p:spPr>
              <a:xfrm rot="18900000" flipH="1">
                <a:off x="4027904" y="2952916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Прямая соединительная линия 316"/>
              <p:cNvCxnSpPr/>
              <p:nvPr/>
            </p:nvCxnSpPr>
            <p:spPr>
              <a:xfrm rot="18000000" flipH="1">
                <a:off x="4080225" y="2951755"/>
                <a:ext cx="37823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Прямая соединительная линия 317"/>
              <p:cNvCxnSpPr/>
              <p:nvPr/>
            </p:nvCxnSpPr>
            <p:spPr>
              <a:xfrm rot="17100000" flipH="1">
                <a:off x="4126518" y="2918854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Прямая соединительная линия 318"/>
              <p:cNvCxnSpPr/>
              <p:nvPr/>
            </p:nvCxnSpPr>
            <p:spPr>
              <a:xfrm rot="15300000" flipH="1">
                <a:off x="4158784" y="2878128"/>
                <a:ext cx="35301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Прямая соединительная линия 319"/>
              <p:cNvCxnSpPr/>
              <p:nvPr/>
            </p:nvCxnSpPr>
            <p:spPr>
              <a:xfrm rot="13500000" flipH="1">
                <a:off x="4168484" y="2828767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4" name="Полилиния 313"/>
            <p:cNvSpPr/>
            <p:nvPr/>
          </p:nvSpPr>
          <p:spPr>
            <a:xfrm>
              <a:off x="4104334" y="2377227"/>
              <a:ext cx="345448" cy="125871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66" name="Группа 326"/>
          <p:cNvGrpSpPr>
            <a:grpSpLocks/>
          </p:cNvGrpSpPr>
          <p:nvPr/>
        </p:nvGrpSpPr>
        <p:grpSpPr bwMode="auto">
          <a:xfrm>
            <a:off x="2682875" y="531813"/>
            <a:ext cx="192088" cy="160337"/>
            <a:chOff x="3694881" y="2751680"/>
            <a:chExt cx="305325" cy="254253"/>
          </a:xfrm>
        </p:grpSpPr>
        <p:sp>
          <p:nvSpPr>
            <p:cNvPr id="328" name="Полилиния 327"/>
            <p:cNvSpPr/>
            <p:nvPr/>
          </p:nvSpPr>
          <p:spPr>
            <a:xfrm>
              <a:off x="3732732" y="2774335"/>
              <a:ext cx="252334" cy="196354"/>
            </a:xfrm>
            <a:custGeom>
              <a:avLst/>
              <a:gdLst>
                <a:gd name="connsiteX0" fmla="*/ 252692 w 252692"/>
                <a:gd name="connsiteY0" fmla="*/ 190500 h 195400"/>
                <a:gd name="connsiteX1" fmla="*/ 183635 w 252692"/>
                <a:gd name="connsiteY1" fmla="*/ 192882 h 195400"/>
                <a:gd name="connsiteX2" fmla="*/ 155060 w 252692"/>
                <a:gd name="connsiteY2" fmla="*/ 159544 h 195400"/>
                <a:gd name="connsiteX3" fmla="*/ 147917 w 252692"/>
                <a:gd name="connsiteY3" fmla="*/ 123825 h 195400"/>
                <a:gd name="connsiteX4" fmla="*/ 107435 w 252692"/>
                <a:gd name="connsiteY4" fmla="*/ 109538 h 195400"/>
                <a:gd name="connsiteX5" fmla="*/ 28854 w 252692"/>
                <a:gd name="connsiteY5" fmla="*/ 121444 h 195400"/>
                <a:gd name="connsiteX6" fmla="*/ 279 w 252692"/>
                <a:gd name="connsiteY6" fmla="*/ 64294 h 195400"/>
                <a:gd name="connsiteX7" fmla="*/ 43142 w 252692"/>
                <a:gd name="connsiteY7" fmla="*/ 0 h 1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692" h="195400">
                  <a:moveTo>
                    <a:pt x="252692" y="190500"/>
                  </a:moveTo>
                  <a:cubicBezTo>
                    <a:pt x="226299" y="194270"/>
                    <a:pt x="199907" y="198041"/>
                    <a:pt x="183635" y="192882"/>
                  </a:cubicBezTo>
                  <a:cubicBezTo>
                    <a:pt x="167363" y="187723"/>
                    <a:pt x="161013" y="171053"/>
                    <a:pt x="155060" y="159544"/>
                  </a:cubicBezTo>
                  <a:cubicBezTo>
                    <a:pt x="149107" y="148035"/>
                    <a:pt x="155855" y="132159"/>
                    <a:pt x="147917" y="123825"/>
                  </a:cubicBezTo>
                  <a:cubicBezTo>
                    <a:pt x="139979" y="115491"/>
                    <a:pt x="127279" y="109935"/>
                    <a:pt x="107435" y="109538"/>
                  </a:cubicBezTo>
                  <a:cubicBezTo>
                    <a:pt x="87591" y="109141"/>
                    <a:pt x="46713" y="128985"/>
                    <a:pt x="28854" y="121444"/>
                  </a:cubicBezTo>
                  <a:cubicBezTo>
                    <a:pt x="10995" y="113903"/>
                    <a:pt x="-2102" y="84535"/>
                    <a:pt x="279" y="64294"/>
                  </a:cubicBezTo>
                  <a:cubicBezTo>
                    <a:pt x="2660" y="44053"/>
                    <a:pt x="22901" y="22026"/>
                    <a:pt x="43142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29" name="Прямая соединительная линия 328"/>
            <p:cNvCxnSpPr/>
            <p:nvPr/>
          </p:nvCxnSpPr>
          <p:spPr>
            <a:xfrm rot="18900000" flipH="1">
              <a:off x="3964919" y="2963091"/>
              <a:ext cx="35243" cy="4037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Прямая соединительная линия 329"/>
            <p:cNvCxnSpPr/>
            <p:nvPr/>
          </p:nvCxnSpPr>
          <p:spPr>
            <a:xfrm rot="900000" flipH="1">
              <a:off x="3712545" y="2872513"/>
              <a:ext cx="35327" cy="4279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Прямая соединительная линия 330"/>
            <p:cNvCxnSpPr/>
            <p:nvPr/>
          </p:nvCxnSpPr>
          <p:spPr>
            <a:xfrm rot="19800000" flipH="1">
              <a:off x="3919459" y="2965655"/>
              <a:ext cx="37849" cy="4027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Прямая соединительная линия 331"/>
            <p:cNvCxnSpPr/>
            <p:nvPr/>
          </p:nvCxnSpPr>
          <p:spPr>
            <a:xfrm rot="20700000" flipH="1">
              <a:off x="3879086" y="2953069"/>
              <a:ext cx="35327" cy="4279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Прямая соединительная линия 332"/>
            <p:cNvCxnSpPr/>
            <p:nvPr/>
          </p:nvCxnSpPr>
          <p:spPr>
            <a:xfrm rot="900000" flipH="1">
              <a:off x="3851328" y="2922861"/>
              <a:ext cx="37851" cy="4027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Прямая соединительная линия 333"/>
            <p:cNvCxnSpPr/>
            <p:nvPr/>
          </p:nvCxnSpPr>
          <p:spPr>
            <a:xfrm rot="19800000" flipH="1">
              <a:off x="3805908" y="2885100"/>
              <a:ext cx="37851" cy="4279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Прямая соединительная линия 334"/>
            <p:cNvCxnSpPr/>
            <p:nvPr/>
          </p:nvCxnSpPr>
          <p:spPr>
            <a:xfrm rot="20700000" flipH="1">
              <a:off x="3752919" y="2892652"/>
              <a:ext cx="37849" cy="4027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Прямая соединительная линия 335"/>
            <p:cNvCxnSpPr/>
            <p:nvPr/>
          </p:nvCxnSpPr>
          <p:spPr>
            <a:xfrm rot="2700000" flipH="1">
              <a:off x="3697405" y="2827201"/>
              <a:ext cx="35327" cy="4279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Прямая соединительная линия 336"/>
            <p:cNvCxnSpPr/>
            <p:nvPr/>
          </p:nvCxnSpPr>
          <p:spPr>
            <a:xfrm rot="4500000" flipH="1">
              <a:off x="3707539" y="2784359"/>
              <a:ext cx="35243" cy="4037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Прямая соединительная линия 337"/>
            <p:cNvCxnSpPr/>
            <p:nvPr/>
          </p:nvCxnSpPr>
          <p:spPr>
            <a:xfrm rot="5400000" flipH="1">
              <a:off x="3745390" y="2749116"/>
              <a:ext cx="35243" cy="4037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7" name="Группа 338"/>
          <p:cNvGrpSpPr>
            <a:grpSpLocks/>
          </p:cNvGrpSpPr>
          <p:nvPr/>
        </p:nvGrpSpPr>
        <p:grpSpPr bwMode="auto">
          <a:xfrm rot="-6794723">
            <a:off x="2817019" y="729456"/>
            <a:ext cx="114300" cy="65088"/>
            <a:chOff x="4303926" y="2901220"/>
            <a:chExt cx="181731" cy="103571"/>
          </a:xfrm>
        </p:grpSpPr>
        <p:sp>
          <p:nvSpPr>
            <p:cNvPr id="340" name="Полилиния 339"/>
            <p:cNvSpPr/>
            <p:nvPr/>
          </p:nvSpPr>
          <p:spPr>
            <a:xfrm rot="11463848">
              <a:off x="4349984" y="2930319"/>
              <a:ext cx="116106" cy="73256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41" name="Прямая соединительная линия 340"/>
            <p:cNvCxnSpPr/>
            <p:nvPr/>
          </p:nvCxnSpPr>
          <p:spPr>
            <a:xfrm rot="8763848" flipH="1">
              <a:off x="4450558" y="2902507"/>
              <a:ext cx="35337" cy="404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Прямая соединительная линия 341"/>
            <p:cNvCxnSpPr/>
            <p:nvPr/>
          </p:nvCxnSpPr>
          <p:spPr>
            <a:xfrm rot="7863848" flipH="1">
              <a:off x="4394868" y="2897833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Прямая соединительная линия 342"/>
            <p:cNvCxnSpPr/>
            <p:nvPr/>
          </p:nvCxnSpPr>
          <p:spPr>
            <a:xfrm rot="6963848" flipH="1">
              <a:off x="4347852" y="2916767"/>
              <a:ext cx="37892" cy="4291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Прямая соединительная линия 343"/>
            <p:cNvCxnSpPr/>
            <p:nvPr/>
          </p:nvCxnSpPr>
          <p:spPr>
            <a:xfrm rot="5163848" flipH="1">
              <a:off x="4307331" y="2948179"/>
              <a:ext cx="35365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8" name="Группа 344"/>
          <p:cNvGrpSpPr>
            <a:grpSpLocks/>
          </p:cNvGrpSpPr>
          <p:nvPr/>
        </p:nvGrpSpPr>
        <p:grpSpPr bwMode="auto">
          <a:xfrm rot="10800000">
            <a:off x="2924175" y="760413"/>
            <a:ext cx="114300" cy="65087"/>
            <a:chOff x="4303926" y="2901220"/>
            <a:chExt cx="181731" cy="103571"/>
          </a:xfrm>
        </p:grpSpPr>
        <p:sp>
          <p:nvSpPr>
            <p:cNvPr id="346" name="Полилиния 345"/>
            <p:cNvSpPr/>
            <p:nvPr/>
          </p:nvSpPr>
          <p:spPr>
            <a:xfrm rot="11463848">
              <a:off x="4346834" y="2931534"/>
              <a:ext cx="116106" cy="73257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47" name="Прямая соединительная линия 346"/>
            <p:cNvCxnSpPr/>
            <p:nvPr/>
          </p:nvCxnSpPr>
          <p:spPr>
            <a:xfrm rot="8763848" flipH="1">
              <a:off x="4450320" y="2898693"/>
              <a:ext cx="35337" cy="404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Прямая соединительная линия 347"/>
            <p:cNvCxnSpPr/>
            <p:nvPr/>
          </p:nvCxnSpPr>
          <p:spPr>
            <a:xfrm rot="7863848" flipH="1">
              <a:off x="4394777" y="2893658"/>
              <a:ext cx="35366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Прямая соединительная линия 348"/>
            <p:cNvCxnSpPr/>
            <p:nvPr/>
          </p:nvCxnSpPr>
          <p:spPr>
            <a:xfrm rot="6963848" flipH="1">
              <a:off x="4346818" y="2916395"/>
              <a:ext cx="37893" cy="4290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Прямая соединительная линия 349"/>
            <p:cNvCxnSpPr/>
            <p:nvPr/>
          </p:nvCxnSpPr>
          <p:spPr>
            <a:xfrm rot="5163848" flipH="1">
              <a:off x="4306436" y="2944180"/>
              <a:ext cx="35366" cy="4038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69" name="Группа 350"/>
          <p:cNvGrpSpPr>
            <a:grpSpLocks/>
          </p:cNvGrpSpPr>
          <p:nvPr/>
        </p:nvGrpSpPr>
        <p:grpSpPr bwMode="auto">
          <a:xfrm rot="1422053">
            <a:off x="2751138" y="501650"/>
            <a:ext cx="239712" cy="98425"/>
            <a:chOff x="3787724" y="2615497"/>
            <a:chExt cx="380303" cy="155485"/>
          </a:xfrm>
        </p:grpSpPr>
        <p:sp>
          <p:nvSpPr>
            <p:cNvPr id="352" name="Полилиния 351"/>
            <p:cNvSpPr/>
            <p:nvPr/>
          </p:nvSpPr>
          <p:spPr>
            <a:xfrm>
              <a:off x="3818821" y="2658597"/>
              <a:ext cx="309783" cy="100313"/>
            </a:xfrm>
            <a:custGeom>
              <a:avLst/>
              <a:gdLst>
                <a:gd name="connsiteX0" fmla="*/ 0 w 335756"/>
                <a:gd name="connsiteY0" fmla="*/ 76384 h 100197"/>
                <a:gd name="connsiteX1" fmla="*/ 45244 w 335756"/>
                <a:gd name="connsiteY1" fmla="*/ 33522 h 100197"/>
                <a:gd name="connsiteX2" fmla="*/ 88106 w 335756"/>
                <a:gd name="connsiteY2" fmla="*/ 14472 h 100197"/>
                <a:gd name="connsiteX3" fmla="*/ 154781 w 335756"/>
                <a:gd name="connsiteY3" fmla="*/ 2565 h 100197"/>
                <a:gd name="connsiteX4" fmla="*/ 235744 w 335756"/>
                <a:gd name="connsiteY4" fmla="*/ 4947 h 100197"/>
                <a:gd name="connsiteX5" fmla="*/ 300037 w 335756"/>
                <a:gd name="connsiteY5" fmla="*/ 52572 h 100197"/>
                <a:gd name="connsiteX6" fmla="*/ 335756 w 335756"/>
                <a:gd name="connsiteY6" fmla="*/ 100197 h 100197"/>
                <a:gd name="connsiteX0" fmla="*/ 0 w 311943"/>
                <a:gd name="connsiteY0" fmla="*/ 59716 h 100197"/>
                <a:gd name="connsiteX1" fmla="*/ 21431 w 311943"/>
                <a:gd name="connsiteY1" fmla="*/ 33522 h 100197"/>
                <a:gd name="connsiteX2" fmla="*/ 64293 w 311943"/>
                <a:gd name="connsiteY2" fmla="*/ 14472 h 100197"/>
                <a:gd name="connsiteX3" fmla="*/ 130968 w 311943"/>
                <a:gd name="connsiteY3" fmla="*/ 2565 h 100197"/>
                <a:gd name="connsiteX4" fmla="*/ 211931 w 311943"/>
                <a:gd name="connsiteY4" fmla="*/ 4947 h 100197"/>
                <a:gd name="connsiteX5" fmla="*/ 276224 w 311943"/>
                <a:gd name="connsiteY5" fmla="*/ 52572 h 100197"/>
                <a:gd name="connsiteX6" fmla="*/ 311943 w 311943"/>
                <a:gd name="connsiteY6" fmla="*/ 100197 h 10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943" h="100197">
                  <a:moveTo>
                    <a:pt x="0" y="59716"/>
                  </a:moveTo>
                  <a:cubicBezTo>
                    <a:pt x="15280" y="43444"/>
                    <a:pt x="10716" y="41063"/>
                    <a:pt x="21431" y="33522"/>
                  </a:cubicBezTo>
                  <a:cubicBezTo>
                    <a:pt x="32146" y="25981"/>
                    <a:pt x="46037" y="19631"/>
                    <a:pt x="64293" y="14472"/>
                  </a:cubicBezTo>
                  <a:cubicBezTo>
                    <a:pt x="82549" y="9312"/>
                    <a:pt x="106362" y="4152"/>
                    <a:pt x="130968" y="2565"/>
                  </a:cubicBezTo>
                  <a:cubicBezTo>
                    <a:pt x="155574" y="978"/>
                    <a:pt x="187722" y="-3388"/>
                    <a:pt x="211931" y="4947"/>
                  </a:cubicBezTo>
                  <a:cubicBezTo>
                    <a:pt x="236140" y="13282"/>
                    <a:pt x="259555" y="36697"/>
                    <a:pt x="276224" y="52572"/>
                  </a:cubicBezTo>
                  <a:cubicBezTo>
                    <a:pt x="292893" y="68447"/>
                    <a:pt x="302418" y="84322"/>
                    <a:pt x="311943" y="100197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53" name="Прямая соединительная линия 352"/>
            <p:cNvCxnSpPr/>
            <p:nvPr/>
          </p:nvCxnSpPr>
          <p:spPr>
            <a:xfrm rot="12600000" flipH="1">
              <a:off x="4131205" y="2727174"/>
              <a:ext cx="35260" cy="4012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Прямая соединительная линия 353"/>
            <p:cNvCxnSpPr/>
            <p:nvPr/>
          </p:nvCxnSpPr>
          <p:spPr>
            <a:xfrm rot="11700000" flipH="1">
              <a:off x="4099827" y="2685677"/>
              <a:ext cx="37779" cy="4263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Прямая соединительная линия 354"/>
            <p:cNvCxnSpPr/>
            <p:nvPr/>
          </p:nvCxnSpPr>
          <p:spPr>
            <a:xfrm rot="10800000" flipH="1">
              <a:off x="4065849" y="2646303"/>
              <a:ext cx="35260" cy="4263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Прямая соединительная линия 355"/>
            <p:cNvCxnSpPr/>
            <p:nvPr/>
          </p:nvCxnSpPr>
          <p:spPr>
            <a:xfrm rot="9900000" flipH="1">
              <a:off x="4025803" y="2625349"/>
              <a:ext cx="35260" cy="4012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Прямая соединительная линия 356"/>
            <p:cNvCxnSpPr/>
            <p:nvPr/>
          </p:nvCxnSpPr>
          <p:spPr>
            <a:xfrm rot="8100000" flipH="1">
              <a:off x="3975819" y="2611541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Прямая соединительная линия 357"/>
            <p:cNvCxnSpPr/>
            <p:nvPr/>
          </p:nvCxnSpPr>
          <p:spPr>
            <a:xfrm rot="8100000" flipH="1">
              <a:off x="3921597" y="2613331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Прямая соединительная линия 358"/>
            <p:cNvCxnSpPr/>
            <p:nvPr/>
          </p:nvCxnSpPr>
          <p:spPr>
            <a:xfrm rot="7200000" flipH="1">
              <a:off x="3870919" y="2621899"/>
              <a:ext cx="35110" cy="42816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Прямая соединительная линия 359"/>
            <p:cNvCxnSpPr/>
            <p:nvPr/>
          </p:nvCxnSpPr>
          <p:spPr>
            <a:xfrm rot="6300000" flipH="1">
              <a:off x="3821236" y="2644328"/>
              <a:ext cx="37617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Прямая соединительная линия 360"/>
            <p:cNvCxnSpPr/>
            <p:nvPr/>
          </p:nvCxnSpPr>
          <p:spPr>
            <a:xfrm rot="5400000" flipH="1">
              <a:off x="3785534" y="2672806"/>
              <a:ext cx="35110" cy="402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2" name="Прямоугольник 361"/>
          <p:cNvSpPr/>
          <p:nvPr/>
        </p:nvSpPr>
        <p:spPr>
          <a:xfrm>
            <a:off x="2998788" y="625475"/>
            <a:ext cx="720725" cy="10318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ЭР-РАСТАН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95825" y="984250"/>
            <a:ext cx="619125" cy="984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Тель-Тахун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10272" name="Группа 369"/>
          <p:cNvGrpSpPr>
            <a:grpSpLocks/>
          </p:cNvGrpSpPr>
          <p:nvPr/>
        </p:nvGrpSpPr>
        <p:grpSpPr bwMode="auto">
          <a:xfrm rot="425736">
            <a:off x="534988" y="858838"/>
            <a:ext cx="258762" cy="192087"/>
            <a:chOff x="4108450" y="2376547"/>
            <a:chExt cx="411007" cy="304609"/>
          </a:xfrm>
        </p:grpSpPr>
        <p:grpSp>
          <p:nvGrpSpPr>
            <p:cNvPr id="10387" name="Группа 37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380" name="Полилиния 379"/>
              <p:cNvSpPr/>
              <p:nvPr/>
            </p:nvSpPr>
            <p:spPr>
              <a:xfrm>
                <a:off x="4034999" y="2839204"/>
                <a:ext cx="121033" cy="108251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81" name="Прямая соединительная линия 380"/>
              <p:cNvCxnSpPr/>
              <p:nvPr/>
            </p:nvCxnSpPr>
            <p:spPr>
              <a:xfrm rot="18900000" flipH="1">
                <a:off x="4023280" y="2944635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Прямая соединительная линия 381"/>
              <p:cNvCxnSpPr/>
              <p:nvPr/>
            </p:nvCxnSpPr>
            <p:spPr>
              <a:xfrm rot="18000000" flipH="1">
                <a:off x="4076916" y="2936544"/>
                <a:ext cx="37761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Прямая соединительная линия 382"/>
              <p:cNvCxnSpPr/>
              <p:nvPr/>
            </p:nvCxnSpPr>
            <p:spPr>
              <a:xfrm rot="17100000" flipH="1">
                <a:off x="4125882" y="2911589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Прямая соединительная линия 383"/>
              <p:cNvCxnSpPr/>
              <p:nvPr/>
            </p:nvCxnSpPr>
            <p:spPr>
              <a:xfrm rot="15300000" flipH="1">
                <a:off x="4158115" y="2873343"/>
                <a:ext cx="35244" cy="4286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Прямая соединительная линия 384"/>
              <p:cNvCxnSpPr/>
              <p:nvPr/>
            </p:nvCxnSpPr>
            <p:spPr>
              <a:xfrm rot="13500000" flipH="1">
                <a:off x="4165619" y="2822963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88" name="Группа 37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374" name="Полилиния 373"/>
              <p:cNvSpPr/>
              <p:nvPr/>
            </p:nvSpPr>
            <p:spPr>
              <a:xfrm>
                <a:off x="4036310" y="2847977"/>
                <a:ext cx="120837" cy="108424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375" name="Прямая соединительная линия 374"/>
              <p:cNvCxnSpPr/>
              <p:nvPr/>
            </p:nvCxnSpPr>
            <p:spPr>
              <a:xfrm rot="18900000" flipH="1">
                <a:off x="4023455" y="2951747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Прямая соединительная линия 375"/>
              <p:cNvCxnSpPr/>
              <p:nvPr/>
            </p:nvCxnSpPr>
            <p:spPr>
              <a:xfrm rot="18000000" flipH="1">
                <a:off x="4078054" y="2951449"/>
                <a:ext cx="37823" cy="42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Прямая соединительная линия 376"/>
              <p:cNvCxnSpPr/>
              <p:nvPr/>
            </p:nvCxnSpPr>
            <p:spPr>
              <a:xfrm rot="17100000" flipH="1">
                <a:off x="4129927" y="2915622"/>
                <a:ext cx="35301" cy="402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Прямая соединительная линия 377"/>
              <p:cNvCxnSpPr/>
              <p:nvPr/>
            </p:nvCxnSpPr>
            <p:spPr>
              <a:xfrm rot="15300000" flipH="1">
                <a:off x="4154595" y="2876689"/>
                <a:ext cx="35301" cy="42797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Прямая соединительная линия 378"/>
              <p:cNvCxnSpPr/>
              <p:nvPr/>
            </p:nvCxnSpPr>
            <p:spPr>
              <a:xfrm rot="13500000" flipH="1">
                <a:off x="4166723" y="2828949"/>
                <a:ext cx="35244" cy="4034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3" name="Полилиния 372"/>
            <p:cNvSpPr/>
            <p:nvPr/>
          </p:nvSpPr>
          <p:spPr>
            <a:xfrm>
              <a:off x="4104215" y="2372846"/>
              <a:ext cx="345449" cy="125872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91" name="Прямоугольник 390"/>
          <p:cNvSpPr/>
          <p:nvPr/>
        </p:nvSpPr>
        <p:spPr>
          <a:xfrm>
            <a:off x="365125" y="896938"/>
            <a:ext cx="2406650" cy="161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i="1" u="sng" dirty="0">
                <a:solidFill>
                  <a:srgbClr val="0070C0"/>
                </a:solidFill>
                <a:latin typeface="Arial Narrow" pitchFamily="34" charset="0"/>
              </a:rPr>
              <a:t>«</a:t>
            </a:r>
            <a:r>
              <a:rPr lang="ru-RU" sz="1000" i="1" u="sng" dirty="0" err="1">
                <a:solidFill>
                  <a:srgbClr val="0070C0"/>
                </a:solidFill>
                <a:latin typeface="Arial Narrow" pitchFamily="34" charset="0"/>
              </a:rPr>
              <a:t>Джибгат</a:t>
            </a:r>
            <a:r>
              <a:rPr lang="ru-RU" sz="1000" i="1" u="sng" dirty="0">
                <a:solidFill>
                  <a:srgbClr val="0070C0"/>
                </a:solidFill>
                <a:latin typeface="Arial Narrow" pitchFamily="34" charset="0"/>
              </a:rPr>
              <a:t> ан-</a:t>
            </a:r>
            <a:r>
              <a:rPr lang="ru-RU" sz="1000" i="1" u="sng" dirty="0" err="1">
                <a:solidFill>
                  <a:srgbClr val="0070C0"/>
                </a:solidFill>
                <a:latin typeface="Arial Narrow" pitchFamily="34" charset="0"/>
              </a:rPr>
              <a:t>Нусра</a:t>
            </a:r>
            <a:r>
              <a:rPr lang="ru-RU" sz="1000" i="1" u="sng" dirty="0">
                <a:solidFill>
                  <a:srgbClr val="0070C0"/>
                </a:solidFill>
                <a:latin typeface="Arial Narrow" pitchFamily="34" charset="0"/>
              </a:rPr>
              <a:t>»</a:t>
            </a:r>
          </a:p>
          <a:p>
            <a:pPr>
              <a:defRPr/>
            </a:pPr>
            <a:r>
              <a:rPr lang="ru-RU" sz="1000" i="1" dirty="0">
                <a:solidFill>
                  <a:srgbClr val="0070C0"/>
                </a:solidFill>
                <a:latin typeface="Arial Narrow" pitchFamily="34" charset="0"/>
              </a:rPr>
              <a:t>до 1500 чел.</a:t>
            </a:r>
          </a:p>
        </p:txBody>
      </p:sp>
      <p:sp>
        <p:nvSpPr>
          <p:cNvPr id="363" name="Прямоугольник 362"/>
          <p:cNvSpPr/>
          <p:nvPr/>
        </p:nvSpPr>
        <p:spPr>
          <a:xfrm>
            <a:off x="3117850" y="1316038"/>
            <a:ext cx="619125" cy="984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Телль-</a:t>
            </a: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Биса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75" name="Группа 74"/>
          <p:cNvGrpSpPr>
            <a:grpSpLocks/>
          </p:cNvGrpSpPr>
          <p:nvPr/>
        </p:nvGrpSpPr>
        <p:grpSpPr bwMode="auto">
          <a:xfrm>
            <a:off x="2624138" y="1771650"/>
            <a:ext cx="174625" cy="160338"/>
            <a:chOff x="3676650" y="3129866"/>
            <a:chExt cx="276448" cy="253094"/>
          </a:xfrm>
        </p:grpSpPr>
        <p:sp>
          <p:nvSpPr>
            <p:cNvPr id="65" name="Полилиния 64"/>
            <p:cNvSpPr/>
            <p:nvPr/>
          </p:nvSpPr>
          <p:spPr>
            <a:xfrm>
              <a:off x="3676650" y="3134878"/>
              <a:ext cx="276448" cy="248082"/>
            </a:xfrm>
            <a:custGeom>
              <a:avLst/>
              <a:gdLst>
                <a:gd name="connsiteX0" fmla="*/ 0 w 276448"/>
                <a:gd name="connsiteY0" fmla="*/ 223837 h 248852"/>
                <a:gd name="connsiteX1" fmla="*/ 133350 w 276448"/>
                <a:gd name="connsiteY1" fmla="*/ 247650 h 248852"/>
                <a:gd name="connsiteX2" fmla="*/ 228600 w 276448"/>
                <a:gd name="connsiteY2" fmla="*/ 190500 h 248852"/>
                <a:gd name="connsiteX3" fmla="*/ 276225 w 276448"/>
                <a:gd name="connsiteY3" fmla="*/ 80962 h 248852"/>
                <a:gd name="connsiteX4" fmla="*/ 247650 w 276448"/>
                <a:gd name="connsiteY4" fmla="*/ 0 h 24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448" h="248852">
                  <a:moveTo>
                    <a:pt x="0" y="223837"/>
                  </a:moveTo>
                  <a:cubicBezTo>
                    <a:pt x="47625" y="238521"/>
                    <a:pt x="95250" y="253206"/>
                    <a:pt x="133350" y="247650"/>
                  </a:cubicBezTo>
                  <a:cubicBezTo>
                    <a:pt x="171450" y="242094"/>
                    <a:pt x="204788" y="218281"/>
                    <a:pt x="228600" y="190500"/>
                  </a:cubicBezTo>
                  <a:cubicBezTo>
                    <a:pt x="252412" y="162719"/>
                    <a:pt x="273050" y="112712"/>
                    <a:pt x="276225" y="80962"/>
                  </a:cubicBezTo>
                  <a:cubicBezTo>
                    <a:pt x="279400" y="49212"/>
                    <a:pt x="247650" y="0"/>
                    <a:pt x="247650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7" name="Прямая соединительная линия 66"/>
            <p:cNvCxnSpPr/>
            <p:nvPr/>
          </p:nvCxnSpPr>
          <p:spPr>
            <a:xfrm flipV="1">
              <a:off x="3681676" y="3302772"/>
              <a:ext cx="25132" cy="6765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Прямая соединительная линия 414"/>
            <p:cNvCxnSpPr/>
            <p:nvPr/>
          </p:nvCxnSpPr>
          <p:spPr>
            <a:xfrm flipH="1" flipV="1">
              <a:off x="3804821" y="3312796"/>
              <a:ext cx="25132" cy="5512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Прямая соединительная линия 415"/>
            <p:cNvCxnSpPr/>
            <p:nvPr/>
          </p:nvCxnSpPr>
          <p:spPr>
            <a:xfrm flipH="1" flipV="1">
              <a:off x="3862624" y="3252655"/>
              <a:ext cx="60316" cy="3508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Прямая соединительная линия 418"/>
            <p:cNvCxnSpPr/>
            <p:nvPr/>
          </p:nvCxnSpPr>
          <p:spPr>
            <a:xfrm flipH="1">
              <a:off x="3870163" y="3129866"/>
              <a:ext cx="72883" cy="2756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0" name="Группа 419"/>
          <p:cNvGrpSpPr>
            <a:grpSpLocks/>
          </p:cNvGrpSpPr>
          <p:nvPr/>
        </p:nvGrpSpPr>
        <p:grpSpPr bwMode="auto">
          <a:xfrm rot="10800000">
            <a:off x="2536825" y="1706563"/>
            <a:ext cx="173038" cy="160337"/>
            <a:chOff x="3676650" y="3129866"/>
            <a:chExt cx="276448" cy="253094"/>
          </a:xfrm>
        </p:grpSpPr>
        <p:sp>
          <p:nvSpPr>
            <p:cNvPr id="421" name="Полилиния 420"/>
            <p:cNvSpPr/>
            <p:nvPr/>
          </p:nvSpPr>
          <p:spPr>
            <a:xfrm>
              <a:off x="3681722" y="3134878"/>
              <a:ext cx="276448" cy="248082"/>
            </a:xfrm>
            <a:custGeom>
              <a:avLst/>
              <a:gdLst>
                <a:gd name="connsiteX0" fmla="*/ 0 w 276448"/>
                <a:gd name="connsiteY0" fmla="*/ 223837 h 248852"/>
                <a:gd name="connsiteX1" fmla="*/ 133350 w 276448"/>
                <a:gd name="connsiteY1" fmla="*/ 247650 h 248852"/>
                <a:gd name="connsiteX2" fmla="*/ 228600 w 276448"/>
                <a:gd name="connsiteY2" fmla="*/ 190500 h 248852"/>
                <a:gd name="connsiteX3" fmla="*/ 276225 w 276448"/>
                <a:gd name="connsiteY3" fmla="*/ 80962 h 248852"/>
                <a:gd name="connsiteX4" fmla="*/ 247650 w 276448"/>
                <a:gd name="connsiteY4" fmla="*/ 0 h 24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448" h="248852">
                  <a:moveTo>
                    <a:pt x="0" y="223837"/>
                  </a:moveTo>
                  <a:cubicBezTo>
                    <a:pt x="47625" y="238521"/>
                    <a:pt x="95250" y="253206"/>
                    <a:pt x="133350" y="247650"/>
                  </a:cubicBezTo>
                  <a:cubicBezTo>
                    <a:pt x="171450" y="242094"/>
                    <a:pt x="204788" y="218281"/>
                    <a:pt x="228600" y="190500"/>
                  </a:cubicBezTo>
                  <a:cubicBezTo>
                    <a:pt x="252412" y="162719"/>
                    <a:pt x="273050" y="112712"/>
                    <a:pt x="276225" y="80962"/>
                  </a:cubicBezTo>
                  <a:cubicBezTo>
                    <a:pt x="279400" y="49212"/>
                    <a:pt x="247650" y="0"/>
                    <a:pt x="247650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422" name="Прямая соединительная линия 421"/>
            <p:cNvCxnSpPr/>
            <p:nvPr/>
          </p:nvCxnSpPr>
          <p:spPr>
            <a:xfrm flipV="1">
              <a:off x="3681722" y="3302772"/>
              <a:ext cx="25362" cy="676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Прямая соединительная линия 422"/>
            <p:cNvCxnSpPr/>
            <p:nvPr/>
          </p:nvCxnSpPr>
          <p:spPr>
            <a:xfrm flipH="1" flipV="1">
              <a:off x="3803461" y="3307783"/>
              <a:ext cx="25362" cy="5513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Прямая соединительная линия 423"/>
            <p:cNvCxnSpPr/>
            <p:nvPr/>
          </p:nvCxnSpPr>
          <p:spPr>
            <a:xfrm flipH="1" flipV="1">
              <a:off x="3869402" y="3247642"/>
              <a:ext cx="58334" cy="3508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Прямая соединительная линия 424"/>
            <p:cNvCxnSpPr/>
            <p:nvPr/>
          </p:nvCxnSpPr>
          <p:spPr>
            <a:xfrm flipH="1">
              <a:off x="3874475" y="3129866"/>
              <a:ext cx="73551" cy="275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77" name="Группа 425"/>
          <p:cNvGrpSpPr>
            <a:grpSpLocks/>
          </p:cNvGrpSpPr>
          <p:nvPr/>
        </p:nvGrpSpPr>
        <p:grpSpPr bwMode="auto">
          <a:xfrm>
            <a:off x="2346325" y="1963738"/>
            <a:ext cx="169863" cy="134937"/>
            <a:chOff x="3727273" y="2998595"/>
            <a:chExt cx="269411" cy="213958"/>
          </a:xfrm>
        </p:grpSpPr>
        <p:grpSp>
          <p:nvGrpSpPr>
            <p:cNvPr id="10363" name="Группа 426"/>
            <p:cNvGrpSpPr>
              <a:grpSpLocks/>
            </p:cNvGrpSpPr>
            <p:nvPr/>
          </p:nvGrpSpPr>
          <p:grpSpPr bwMode="auto">
            <a:xfrm>
              <a:off x="3818751" y="3050533"/>
              <a:ext cx="177933" cy="162020"/>
              <a:chOff x="4033011" y="2829625"/>
              <a:chExt cx="177933" cy="162020"/>
            </a:xfrm>
          </p:grpSpPr>
          <p:sp>
            <p:nvSpPr>
              <p:cNvPr id="435" name="Полилиния 434"/>
              <p:cNvSpPr/>
              <p:nvPr/>
            </p:nvSpPr>
            <p:spPr>
              <a:xfrm>
                <a:off x="4044765" y="2843133"/>
                <a:ext cx="120857" cy="11075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36" name="Прямая соединительная линия 435"/>
              <p:cNvCxnSpPr/>
              <p:nvPr/>
            </p:nvCxnSpPr>
            <p:spPr>
              <a:xfrm rot="18900000" flipH="1">
                <a:off x="4032180" y="295136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Прямая соединительная линия 436"/>
              <p:cNvCxnSpPr/>
              <p:nvPr/>
            </p:nvCxnSpPr>
            <p:spPr>
              <a:xfrm rot="18000000" flipH="1">
                <a:off x="4086314" y="2945073"/>
                <a:ext cx="37758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Прямая соединительная линия 437"/>
              <p:cNvCxnSpPr/>
              <p:nvPr/>
            </p:nvCxnSpPr>
            <p:spPr>
              <a:xfrm rot="17100000" flipH="1">
                <a:off x="4135411" y="291612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Прямая соединительная линия 438"/>
              <p:cNvCxnSpPr/>
              <p:nvPr/>
            </p:nvCxnSpPr>
            <p:spPr>
              <a:xfrm rot="15300000" flipH="1">
                <a:off x="4164368" y="2877108"/>
                <a:ext cx="35240" cy="428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Прямая соединительная линия 439"/>
              <p:cNvCxnSpPr/>
              <p:nvPr/>
            </p:nvCxnSpPr>
            <p:spPr>
              <a:xfrm rot="13500000" flipH="1">
                <a:off x="4173175" y="2828030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64" name="Группа 427"/>
            <p:cNvGrpSpPr>
              <a:grpSpLocks/>
            </p:cNvGrpSpPr>
            <p:nvPr/>
          </p:nvGrpSpPr>
          <p:grpSpPr bwMode="auto">
            <a:xfrm rot="10560594">
              <a:off x="3727273" y="2998595"/>
              <a:ext cx="177933" cy="162020"/>
              <a:chOff x="4033011" y="2829625"/>
              <a:chExt cx="177933" cy="162020"/>
            </a:xfrm>
          </p:grpSpPr>
          <p:sp>
            <p:nvSpPr>
              <p:cNvPr id="429" name="Полилиния 428"/>
              <p:cNvSpPr/>
              <p:nvPr/>
            </p:nvSpPr>
            <p:spPr>
              <a:xfrm>
                <a:off x="4040276" y="2846667"/>
                <a:ext cx="120857" cy="11075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30" name="Прямая соединительная линия 429"/>
              <p:cNvCxnSpPr/>
              <p:nvPr/>
            </p:nvCxnSpPr>
            <p:spPr>
              <a:xfrm rot="18900000" flipH="1">
                <a:off x="4027594" y="2953729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Прямая соединительная линия 430"/>
              <p:cNvCxnSpPr/>
              <p:nvPr/>
            </p:nvCxnSpPr>
            <p:spPr>
              <a:xfrm rot="18000000" flipH="1">
                <a:off x="4081856" y="2953816"/>
                <a:ext cx="37758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Прямая соединительная линия 431"/>
              <p:cNvCxnSpPr/>
              <p:nvPr/>
            </p:nvCxnSpPr>
            <p:spPr>
              <a:xfrm rot="17100000" flipH="1">
                <a:off x="4130868" y="2920558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Прямая соединительная линия 432"/>
              <p:cNvCxnSpPr/>
              <p:nvPr/>
            </p:nvCxnSpPr>
            <p:spPr>
              <a:xfrm rot="15300000" flipH="1">
                <a:off x="4165067" y="2881312"/>
                <a:ext cx="35240" cy="428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Прямая соединительная линия 433"/>
              <p:cNvCxnSpPr/>
              <p:nvPr/>
            </p:nvCxnSpPr>
            <p:spPr>
              <a:xfrm rot="13500000" flipH="1">
                <a:off x="4172333" y="2832619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1" name="Группа 440"/>
          <p:cNvGrpSpPr>
            <a:grpSpLocks/>
          </p:cNvGrpSpPr>
          <p:nvPr/>
        </p:nvGrpSpPr>
        <p:grpSpPr bwMode="auto">
          <a:xfrm>
            <a:off x="2387600" y="1990725"/>
            <a:ext cx="174625" cy="160338"/>
            <a:chOff x="3676650" y="3129866"/>
            <a:chExt cx="276448" cy="253094"/>
          </a:xfrm>
        </p:grpSpPr>
        <p:sp>
          <p:nvSpPr>
            <p:cNvPr id="442" name="Полилиния 441"/>
            <p:cNvSpPr/>
            <p:nvPr/>
          </p:nvSpPr>
          <p:spPr>
            <a:xfrm>
              <a:off x="3676650" y="3134878"/>
              <a:ext cx="276448" cy="248082"/>
            </a:xfrm>
            <a:custGeom>
              <a:avLst/>
              <a:gdLst>
                <a:gd name="connsiteX0" fmla="*/ 0 w 276448"/>
                <a:gd name="connsiteY0" fmla="*/ 223837 h 248852"/>
                <a:gd name="connsiteX1" fmla="*/ 133350 w 276448"/>
                <a:gd name="connsiteY1" fmla="*/ 247650 h 248852"/>
                <a:gd name="connsiteX2" fmla="*/ 228600 w 276448"/>
                <a:gd name="connsiteY2" fmla="*/ 190500 h 248852"/>
                <a:gd name="connsiteX3" fmla="*/ 276225 w 276448"/>
                <a:gd name="connsiteY3" fmla="*/ 80962 h 248852"/>
                <a:gd name="connsiteX4" fmla="*/ 247650 w 276448"/>
                <a:gd name="connsiteY4" fmla="*/ 0 h 24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448" h="248852">
                  <a:moveTo>
                    <a:pt x="0" y="223837"/>
                  </a:moveTo>
                  <a:cubicBezTo>
                    <a:pt x="47625" y="238521"/>
                    <a:pt x="95250" y="253206"/>
                    <a:pt x="133350" y="247650"/>
                  </a:cubicBezTo>
                  <a:cubicBezTo>
                    <a:pt x="171450" y="242094"/>
                    <a:pt x="204788" y="218281"/>
                    <a:pt x="228600" y="190500"/>
                  </a:cubicBezTo>
                  <a:cubicBezTo>
                    <a:pt x="252412" y="162719"/>
                    <a:pt x="273050" y="112712"/>
                    <a:pt x="276225" y="80962"/>
                  </a:cubicBezTo>
                  <a:cubicBezTo>
                    <a:pt x="279400" y="49212"/>
                    <a:pt x="247650" y="0"/>
                    <a:pt x="247650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443" name="Прямая соединительная линия 442"/>
            <p:cNvCxnSpPr/>
            <p:nvPr/>
          </p:nvCxnSpPr>
          <p:spPr>
            <a:xfrm flipV="1">
              <a:off x="3681676" y="3302772"/>
              <a:ext cx="25132" cy="6765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Прямая соединительная линия 443"/>
            <p:cNvCxnSpPr/>
            <p:nvPr/>
          </p:nvCxnSpPr>
          <p:spPr>
            <a:xfrm flipH="1" flipV="1">
              <a:off x="3804822" y="3312796"/>
              <a:ext cx="25132" cy="5512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Прямая соединительная линия 444"/>
            <p:cNvCxnSpPr/>
            <p:nvPr/>
          </p:nvCxnSpPr>
          <p:spPr>
            <a:xfrm flipH="1" flipV="1">
              <a:off x="3862624" y="3252655"/>
              <a:ext cx="60316" cy="3508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Прямая соединительная линия 445"/>
            <p:cNvCxnSpPr/>
            <p:nvPr/>
          </p:nvCxnSpPr>
          <p:spPr>
            <a:xfrm flipH="1">
              <a:off x="3870164" y="3129866"/>
              <a:ext cx="72881" cy="2756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7" name="Группа 446"/>
          <p:cNvGrpSpPr>
            <a:grpSpLocks/>
          </p:cNvGrpSpPr>
          <p:nvPr/>
        </p:nvGrpSpPr>
        <p:grpSpPr bwMode="auto">
          <a:xfrm rot="10800000">
            <a:off x="2300288" y="1925638"/>
            <a:ext cx="174625" cy="160337"/>
            <a:chOff x="3676650" y="3129866"/>
            <a:chExt cx="276448" cy="253094"/>
          </a:xfrm>
        </p:grpSpPr>
        <p:sp>
          <p:nvSpPr>
            <p:cNvPr id="448" name="Полилиния 447"/>
            <p:cNvSpPr/>
            <p:nvPr/>
          </p:nvSpPr>
          <p:spPr>
            <a:xfrm>
              <a:off x="3681676" y="3134878"/>
              <a:ext cx="276448" cy="248082"/>
            </a:xfrm>
            <a:custGeom>
              <a:avLst/>
              <a:gdLst>
                <a:gd name="connsiteX0" fmla="*/ 0 w 276448"/>
                <a:gd name="connsiteY0" fmla="*/ 223837 h 248852"/>
                <a:gd name="connsiteX1" fmla="*/ 133350 w 276448"/>
                <a:gd name="connsiteY1" fmla="*/ 247650 h 248852"/>
                <a:gd name="connsiteX2" fmla="*/ 228600 w 276448"/>
                <a:gd name="connsiteY2" fmla="*/ 190500 h 248852"/>
                <a:gd name="connsiteX3" fmla="*/ 276225 w 276448"/>
                <a:gd name="connsiteY3" fmla="*/ 80962 h 248852"/>
                <a:gd name="connsiteX4" fmla="*/ 247650 w 276448"/>
                <a:gd name="connsiteY4" fmla="*/ 0 h 24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448" h="248852">
                  <a:moveTo>
                    <a:pt x="0" y="223837"/>
                  </a:moveTo>
                  <a:cubicBezTo>
                    <a:pt x="47625" y="238521"/>
                    <a:pt x="95250" y="253206"/>
                    <a:pt x="133350" y="247650"/>
                  </a:cubicBezTo>
                  <a:cubicBezTo>
                    <a:pt x="171450" y="242094"/>
                    <a:pt x="204788" y="218281"/>
                    <a:pt x="228600" y="190500"/>
                  </a:cubicBezTo>
                  <a:cubicBezTo>
                    <a:pt x="252412" y="162719"/>
                    <a:pt x="273050" y="112712"/>
                    <a:pt x="276225" y="80962"/>
                  </a:cubicBezTo>
                  <a:cubicBezTo>
                    <a:pt x="279400" y="49212"/>
                    <a:pt x="247650" y="0"/>
                    <a:pt x="247650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449" name="Прямая соединительная линия 448"/>
            <p:cNvCxnSpPr/>
            <p:nvPr/>
          </p:nvCxnSpPr>
          <p:spPr>
            <a:xfrm flipV="1">
              <a:off x="3686703" y="3302772"/>
              <a:ext cx="25132" cy="676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Прямая соединительная линия 449"/>
            <p:cNvCxnSpPr/>
            <p:nvPr/>
          </p:nvCxnSpPr>
          <p:spPr>
            <a:xfrm flipH="1" flipV="1">
              <a:off x="3809848" y="3307783"/>
              <a:ext cx="25132" cy="5513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Прямая соединительная линия 450"/>
            <p:cNvCxnSpPr/>
            <p:nvPr/>
          </p:nvCxnSpPr>
          <p:spPr>
            <a:xfrm flipH="1" flipV="1">
              <a:off x="3867650" y="3247642"/>
              <a:ext cx="60316" cy="3508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Прямая соединительная линия 451"/>
            <p:cNvCxnSpPr/>
            <p:nvPr/>
          </p:nvCxnSpPr>
          <p:spPr>
            <a:xfrm flipH="1">
              <a:off x="3880217" y="3129866"/>
              <a:ext cx="72881" cy="275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4" name="Группа 453"/>
          <p:cNvGrpSpPr>
            <a:grpSpLocks/>
          </p:cNvGrpSpPr>
          <p:nvPr/>
        </p:nvGrpSpPr>
        <p:grpSpPr bwMode="auto">
          <a:xfrm>
            <a:off x="1514475" y="1560513"/>
            <a:ext cx="174625" cy="158750"/>
            <a:chOff x="3676650" y="3129866"/>
            <a:chExt cx="276448" cy="253094"/>
          </a:xfrm>
        </p:grpSpPr>
        <p:sp>
          <p:nvSpPr>
            <p:cNvPr id="455" name="Полилиния 454"/>
            <p:cNvSpPr/>
            <p:nvPr/>
          </p:nvSpPr>
          <p:spPr>
            <a:xfrm>
              <a:off x="3676650" y="3134928"/>
              <a:ext cx="276448" cy="248032"/>
            </a:xfrm>
            <a:custGeom>
              <a:avLst/>
              <a:gdLst>
                <a:gd name="connsiteX0" fmla="*/ 0 w 276448"/>
                <a:gd name="connsiteY0" fmla="*/ 223837 h 248852"/>
                <a:gd name="connsiteX1" fmla="*/ 133350 w 276448"/>
                <a:gd name="connsiteY1" fmla="*/ 247650 h 248852"/>
                <a:gd name="connsiteX2" fmla="*/ 228600 w 276448"/>
                <a:gd name="connsiteY2" fmla="*/ 190500 h 248852"/>
                <a:gd name="connsiteX3" fmla="*/ 276225 w 276448"/>
                <a:gd name="connsiteY3" fmla="*/ 80962 h 248852"/>
                <a:gd name="connsiteX4" fmla="*/ 247650 w 276448"/>
                <a:gd name="connsiteY4" fmla="*/ 0 h 24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448" h="248852">
                  <a:moveTo>
                    <a:pt x="0" y="223837"/>
                  </a:moveTo>
                  <a:cubicBezTo>
                    <a:pt x="47625" y="238521"/>
                    <a:pt x="95250" y="253206"/>
                    <a:pt x="133350" y="247650"/>
                  </a:cubicBezTo>
                  <a:cubicBezTo>
                    <a:pt x="171450" y="242094"/>
                    <a:pt x="204788" y="218281"/>
                    <a:pt x="228600" y="190500"/>
                  </a:cubicBezTo>
                  <a:cubicBezTo>
                    <a:pt x="252412" y="162719"/>
                    <a:pt x="273050" y="112712"/>
                    <a:pt x="276225" y="80962"/>
                  </a:cubicBezTo>
                  <a:cubicBezTo>
                    <a:pt x="279400" y="49212"/>
                    <a:pt x="247650" y="0"/>
                    <a:pt x="247650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456" name="Прямая соединительная линия 455"/>
            <p:cNvCxnSpPr/>
            <p:nvPr/>
          </p:nvCxnSpPr>
          <p:spPr>
            <a:xfrm flipV="1">
              <a:off x="3681676" y="3304500"/>
              <a:ext cx="25132" cy="658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Прямая соединительная линия 456"/>
            <p:cNvCxnSpPr/>
            <p:nvPr/>
          </p:nvCxnSpPr>
          <p:spPr>
            <a:xfrm flipH="1" flipV="1">
              <a:off x="3804822" y="3312094"/>
              <a:ext cx="25132" cy="556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Прямая соединительная линия 457"/>
            <p:cNvCxnSpPr/>
            <p:nvPr/>
          </p:nvCxnSpPr>
          <p:spPr>
            <a:xfrm flipH="1" flipV="1">
              <a:off x="3862624" y="3253881"/>
              <a:ext cx="60316" cy="3290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Прямая соединительная линия 458"/>
            <p:cNvCxnSpPr/>
            <p:nvPr/>
          </p:nvCxnSpPr>
          <p:spPr>
            <a:xfrm flipH="1">
              <a:off x="3870164" y="3129866"/>
              <a:ext cx="72881" cy="2530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0" name="Группа 459"/>
          <p:cNvGrpSpPr>
            <a:grpSpLocks/>
          </p:cNvGrpSpPr>
          <p:nvPr/>
        </p:nvGrpSpPr>
        <p:grpSpPr bwMode="auto">
          <a:xfrm rot="9877696">
            <a:off x="1403350" y="1500188"/>
            <a:ext cx="174625" cy="158750"/>
            <a:chOff x="3676650" y="3129866"/>
            <a:chExt cx="276448" cy="253094"/>
          </a:xfrm>
        </p:grpSpPr>
        <p:sp>
          <p:nvSpPr>
            <p:cNvPr id="461" name="Полилиния 460"/>
            <p:cNvSpPr/>
            <p:nvPr/>
          </p:nvSpPr>
          <p:spPr>
            <a:xfrm>
              <a:off x="3680830" y="3136179"/>
              <a:ext cx="276448" cy="248032"/>
            </a:xfrm>
            <a:custGeom>
              <a:avLst/>
              <a:gdLst>
                <a:gd name="connsiteX0" fmla="*/ 0 w 276448"/>
                <a:gd name="connsiteY0" fmla="*/ 223837 h 248852"/>
                <a:gd name="connsiteX1" fmla="*/ 133350 w 276448"/>
                <a:gd name="connsiteY1" fmla="*/ 247650 h 248852"/>
                <a:gd name="connsiteX2" fmla="*/ 228600 w 276448"/>
                <a:gd name="connsiteY2" fmla="*/ 190500 h 248852"/>
                <a:gd name="connsiteX3" fmla="*/ 276225 w 276448"/>
                <a:gd name="connsiteY3" fmla="*/ 80962 h 248852"/>
                <a:gd name="connsiteX4" fmla="*/ 247650 w 276448"/>
                <a:gd name="connsiteY4" fmla="*/ 0 h 24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448" h="248852">
                  <a:moveTo>
                    <a:pt x="0" y="223837"/>
                  </a:moveTo>
                  <a:cubicBezTo>
                    <a:pt x="47625" y="238521"/>
                    <a:pt x="95250" y="253206"/>
                    <a:pt x="133350" y="247650"/>
                  </a:cubicBezTo>
                  <a:cubicBezTo>
                    <a:pt x="171450" y="242094"/>
                    <a:pt x="204788" y="218281"/>
                    <a:pt x="228600" y="190500"/>
                  </a:cubicBezTo>
                  <a:cubicBezTo>
                    <a:pt x="252412" y="162719"/>
                    <a:pt x="273050" y="112712"/>
                    <a:pt x="276225" y="80962"/>
                  </a:cubicBezTo>
                  <a:cubicBezTo>
                    <a:pt x="279400" y="49212"/>
                    <a:pt x="247650" y="0"/>
                    <a:pt x="247650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462" name="Прямая соединительная линия 461"/>
            <p:cNvCxnSpPr/>
            <p:nvPr/>
          </p:nvCxnSpPr>
          <p:spPr>
            <a:xfrm flipV="1">
              <a:off x="3685092" y="3309176"/>
              <a:ext cx="25132" cy="658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Прямая соединительная линия 462"/>
            <p:cNvCxnSpPr/>
            <p:nvPr/>
          </p:nvCxnSpPr>
          <p:spPr>
            <a:xfrm flipH="1" flipV="1">
              <a:off x="3804556" y="3315815"/>
              <a:ext cx="25132" cy="5568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Прямая соединительная линия 463"/>
            <p:cNvCxnSpPr/>
            <p:nvPr/>
          </p:nvCxnSpPr>
          <p:spPr>
            <a:xfrm flipH="1" flipV="1">
              <a:off x="3864350" y="3263322"/>
              <a:ext cx="60316" cy="3290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Прямая соединительная линия 464"/>
            <p:cNvCxnSpPr/>
            <p:nvPr/>
          </p:nvCxnSpPr>
          <p:spPr>
            <a:xfrm flipH="1">
              <a:off x="3875534" y="3131525"/>
              <a:ext cx="72881" cy="2530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82" name="Группа 465"/>
          <p:cNvGrpSpPr>
            <a:grpSpLocks/>
          </p:cNvGrpSpPr>
          <p:nvPr/>
        </p:nvGrpSpPr>
        <p:grpSpPr bwMode="auto">
          <a:xfrm>
            <a:off x="1454150" y="1544638"/>
            <a:ext cx="169863" cy="134937"/>
            <a:chOff x="3727273" y="2998595"/>
            <a:chExt cx="269411" cy="213958"/>
          </a:xfrm>
        </p:grpSpPr>
        <p:grpSp>
          <p:nvGrpSpPr>
            <p:cNvPr id="10329" name="Группа 466"/>
            <p:cNvGrpSpPr>
              <a:grpSpLocks/>
            </p:cNvGrpSpPr>
            <p:nvPr/>
          </p:nvGrpSpPr>
          <p:grpSpPr bwMode="auto">
            <a:xfrm>
              <a:off x="3818751" y="3050533"/>
              <a:ext cx="177933" cy="162020"/>
              <a:chOff x="4033011" y="2829625"/>
              <a:chExt cx="177933" cy="162020"/>
            </a:xfrm>
          </p:grpSpPr>
          <p:sp>
            <p:nvSpPr>
              <p:cNvPr id="475" name="Полилиния 474"/>
              <p:cNvSpPr/>
              <p:nvPr/>
            </p:nvSpPr>
            <p:spPr>
              <a:xfrm>
                <a:off x="4044765" y="2843133"/>
                <a:ext cx="120857" cy="11075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76" name="Прямая соединительная линия 475"/>
              <p:cNvCxnSpPr/>
              <p:nvPr/>
            </p:nvCxnSpPr>
            <p:spPr>
              <a:xfrm rot="18900000" flipH="1">
                <a:off x="4032180" y="295136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Прямая соединительная линия 476"/>
              <p:cNvCxnSpPr/>
              <p:nvPr/>
            </p:nvCxnSpPr>
            <p:spPr>
              <a:xfrm rot="18000000" flipH="1">
                <a:off x="4086314" y="2945073"/>
                <a:ext cx="37758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Прямая соединительная линия 477"/>
              <p:cNvCxnSpPr/>
              <p:nvPr/>
            </p:nvCxnSpPr>
            <p:spPr>
              <a:xfrm rot="17100000" flipH="1">
                <a:off x="4135411" y="2916126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Прямая соединительная линия 478"/>
              <p:cNvCxnSpPr/>
              <p:nvPr/>
            </p:nvCxnSpPr>
            <p:spPr>
              <a:xfrm rot="15300000" flipH="1">
                <a:off x="4164368" y="2877108"/>
                <a:ext cx="35240" cy="428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Прямая соединительная линия 479"/>
              <p:cNvCxnSpPr/>
              <p:nvPr/>
            </p:nvCxnSpPr>
            <p:spPr>
              <a:xfrm rot="13500000" flipH="1">
                <a:off x="4173175" y="2828030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30" name="Группа 467"/>
            <p:cNvGrpSpPr>
              <a:grpSpLocks/>
            </p:cNvGrpSpPr>
            <p:nvPr/>
          </p:nvGrpSpPr>
          <p:grpSpPr bwMode="auto">
            <a:xfrm rot="10560594">
              <a:off x="3727273" y="2998595"/>
              <a:ext cx="177933" cy="162020"/>
              <a:chOff x="4033011" y="2829625"/>
              <a:chExt cx="177933" cy="162020"/>
            </a:xfrm>
          </p:grpSpPr>
          <p:sp>
            <p:nvSpPr>
              <p:cNvPr id="469" name="Полилиния 468"/>
              <p:cNvSpPr/>
              <p:nvPr/>
            </p:nvSpPr>
            <p:spPr>
              <a:xfrm>
                <a:off x="4040276" y="2846667"/>
                <a:ext cx="120857" cy="110755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70" name="Прямая соединительная линия 469"/>
              <p:cNvCxnSpPr/>
              <p:nvPr/>
            </p:nvCxnSpPr>
            <p:spPr>
              <a:xfrm rot="18900000" flipH="1">
                <a:off x="4027594" y="2953729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Прямая соединительная линия 470"/>
              <p:cNvCxnSpPr/>
              <p:nvPr/>
            </p:nvCxnSpPr>
            <p:spPr>
              <a:xfrm rot="18000000" flipH="1">
                <a:off x="4081856" y="2953816"/>
                <a:ext cx="37758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Прямая соединительная линия 471"/>
              <p:cNvCxnSpPr/>
              <p:nvPr/>
            </p:nvCxnSpPr>
            <p:spPr>
              <a:xfrm rot="17100000" flipH="1">
                <a:off x="4130868" y="2920558"/>
                <a:ext cx="35240" cy="4028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Прямая соединительная линия 472"/>
              <p:cNvCxnSpPr/>
              <p:nvPr/>
            </p:nvCxnSpPr>
            <p:spPr>
              <a:xfrm rot="15300000" flipH="1">
                <a:off x="4165067" y="2881312"/>
                <a:ext cx="35240" cy="42803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Прямая соединительная линия 473"/>
              <p:cNvCxnSpPr/>
              <p:nvPr/>
            </p:nvCxnSpPr>
            <p:spPr>
              <a:xfrm rot="13500000" flipH="1">
                <a:off x="4172333" y="2832619"/>
                <a:ext cx="35250" cy="4027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9" name="Группа 498"/>
          <p:cNvGrpSpPr>
            <a:grpSpLocks/>
          </p:cNvGrpSpPr>
          <p:nvPr/>
        </p:nvGrpSpPr>
        <p:grpSpPr bwMode="auto">
          <a:xfrm rot="-4520865">
            <a:off x="3060700" y="1568450"/>
            <a:ext cx="207963" cy="188913"/>
            <a:chOff x="4033011" y="2829625"/>
            <a:chExt cx="177933" cy="162020"/>
          </a:xfrm>
        </p:grpSpPr>
        <p:sp>
          <p:nvSpPr>
            <p:cNvPr id="500" name="Полилиния 499"/>
            <p:cNvSpPr/>
            <p:nvPr/>
          </p:nvSpPr>
          <p:spPr>
            <a:xfrm>
              <a:off x="4045413" y="2842809"/>
              <a:ext cx="120886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01" name="Прямая соединительная линия 500"/>
            <p:cNvCxnSpPr/>
            <p:nvPr/>
          </p:nvCxnSpPr>
          <p:spPr>
            <a:xfrm rot="18900000" flipH="1">
              <a:off x="4030625" y="2949671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Прямая соединительная линия 501"/>
            <p:cNvCxnSpPr/>
            <p:nvPr/>
          </p:nvCxnSpPr>
          <p:spPr>
            <a:xfrm rot="18000000" flipH="1">
              <a:off x="4088997" y="2941255"/>
              <a:ext cx="36761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Прямая соединительная линия 502"/>
            <p:cNvCxnSpPr/>
            <p:nvPr/>
          </p:nvCxnSpPr>
          <p:spPr>
            <a:xfrm rot="17100000" flipH="1">
              <a:off x="4135496" y="2914996"/>
              <a:ext cx="36761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Прямая соединительная линия 503"/>
            <p:cNvCxnSpPr/>
            <p:nvPr/>
          </p:nvCxnSpPr>
          <p:spPr>
            <a:xfrm rot="15300000" flipH="1">
              <a:off x="4162300" y="2878573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Прямая соединительная линия 504"/>
            <p:cNvCxnSpPr/>
            <p:nvPr/>
          </p:nvCxnSpPr>
          <p:spPr>
            <a:xfrm rot="13500000" flipH="1">
              <a:off x="4172657" y="2826566"/>
              <a:ext cx="35315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6" name="Группа 505"/>
          <p:cNvGrpSpPr>
            <a:grpSpLocks/>
          </p:cNvGrpSpPr>
          <p:nvPr/>
        </p:nvGrpSpPr>
        <p:grpSpPr bwMode="auto">
          <a:xfrm rot="-7194708">
            <a:off x="2844801" y="1373187"/>
            <a:ext cx="207962" cy="188913"/>
            <a:chOff x="4033011" y="2829625"/>
            <a:chExt cx="177933" cy="162020"/>
          </a:xfrm>
        </p:grpSpPr>
        <p:sp>
          <p:nvSpPr>
            <p:cNvPr id="507" name="Полилиния 506"/>
            <p:cNvSpPr/>
            <p:nvPr/>
          </p:nvSpPr>
          <p:spPr>
            <a:xfrm>
              <a:off x="4045567" y="2843039"/>
              <a:ext cx="120886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08" name="Прямая соединительная линия 507"/>
            <p:cNvCxnSpPr/>
            <p:nvPr/>
          </p:nvCxnSpPr>
          <p:spPr>
            <a:xfrm rot="18900000" flipH="1">
              <a:off x="4032923" y="2950425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Прямая соединительная линия 508"/>
            <p:cNvCxnSpPr/>
            <p:nvPr/>
          </p:nvCxnSpPr>
          <p:spPr>
            <a:xfrm rot="18000000" flipH="1">
              <a:off x="4089455" y="2944255"/>
              <a:ext cx="36761" cy="421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Прямая соединительная линия 509"/>
            <p:cNvCxnSpPr/>
            <p:nvPr/>
          </p:nvCxnSpPr>
          <p:spPr>
            <a:xfrm rot="17100000" flipH="1">
              <a:off x="4136885" y="2913490"/>
              <a:ext cx="36760" cy="4210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Прямая соединительная линия 510"/>
            <p:cNvCxnSpPr/>
            <p:nvPr/>
          </p:nvCxnSpPr>
          <p:spPr>
            <a:xfrm rot="15300000" flipH="1">
              <a:off x="4162522" y="2877512"/>
              <a:ext cx="35399" cy="4074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Прямая соединительная линия 511"/>
            <p:cNvCxnSpPr/>
            <p:nvPr/>
          </p:nvCxnSpPr>
          <p:spPr>
            <a:xfrm rot="13500000" flipH="1">
              <a:off x="4171143" y="2824292"/>
              <a:ext cx="35315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8" name="Группа 547"/>
          <p:cNvGrpSpPr>
            <a:grpSpLocks/>
          </p:cNvGrpSpPr>
          <p:nvPr/>
        </p:nvGrpSpPr>
        <p:grpSpPr bwMode="auto">
          <a:xfrm rot="-10016997">
            <a:off x="1004888" y="1311275"/>
            <a:ext cx="206375" cy="187325"/>
            <a:chOff x="4033011" y="2829625"/>
            <a:chExt cx="177933" cy="162020"/>
          </a:xfrm>
        </p:grpSpPr>
        <p:sp>
          <p:nvSpPr>
            <p:cNvPr id="549" name="Полилиния 548"/>
            <p:cNvSpPr/>
            <p:nvPr/>
          </p:nvSpPr>
          <p:spPr>
            <a:xfrm>
              <a:off x="4047688" y="2843480"/>
              <a:ext cx="120447" cy="10984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50" name="Прямая соединительная линия 549"/>
            <p:cNvCxnSpPr/>
            <p:nvPr/>
          </p:nvCxnSpPr>
          <p:spPr>
            <a:xfrm rot="18900000" flipH="1">
              <a:off x="4035659" y="2952536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Прямая соединительная линия 550"/>
            <p:cNvCxnSpPr/>
            <p:nvPr/>
          </p:nvCxnSpPr>
          <p:spPr>
            <a:xfrm rot="18000000" flipH="1">
              <a:off x="4090539" y="2946823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Прямая соединительная линия 551"/>
            <p:cNvCxnSpPr/>
            <p:nvPr/>
          </p:nvCxnSpPr>
          <p:spPr>
            <a:xfrm rot="17100000" flipH="1">
              <a:off x="4138213" y="2916006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Прямая соединительная линия 552"/>
            <p:cNvCxnSpPr/>
            <p:nvPr/>
          </p:nvCxnSpPr>
          <p:spPr>
            <a:xfrm rot="15300000" flipH="1">
              <a:off x="4166476" y="2883199"/>
              <a:ext cx="37073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Прямая соединительная линия 553"/>
            <p:cNvCxnSpPr/>
            <p:nvPr/>
          </p:nvCxnSpPr>
          <p:spPr>
            <a:xfrm rot="13500000" flipH="1">
              <a:off x="4175321" y="2826986"/>
              <a:ext cx="35587" cy="41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5" name="Группа 554"/>
          <p:cNvGrpSpPr>
            <a:grpSpLocks/>
          </p:cNvGrpSpPr>
          <p:nvPr/>
        </p:nvGrpSpPr>
        <p:grpSpPr bwMode="auto">
          <a:xfrm rot="-5400000">
            <a:off x="1238250" y="1358900"/>
            <a:ext cx="206375" cy="187325"/>
            <a:chOff x="4033011" y="2829625"/>
            <a:chExt cx="177933" cy="162020"/>
          </a:xfrm>
        </p:grpSpPr>
        <p:sp>
          <p:nvSpPr>
            <p:cNvPr id="556" name="Полилиния 555"/>
            <p:cNvSpPr/>
            <p:nvPr/>
          </p:nvSpPr>
          <p:spPr>
            <a:xfrm>
              <a:off x="4045329" y="2843356"/>
              <a:ext cx="120447" cy="10984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57" name="Прямая соединительная линия 556"/>
            <p:cNvCxnSpPr/>
            <p:nvPr/>
          </p:nvCxnSpPr>
          <p:spPr>
            <a:xfrm rot="18900000" flipH="1">
              <a:off x="4032955" y="2950519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Прямая соединительная линия 557"/>
            <p:cNvCxnSpPr/>
            <p:nvPr/>
          </p:nvCxnSpPr>
          <p:spPr>
            <a:xfrm rot="18000000" flipH="1">
              <a:off x="4087703" y="2945026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Прямая соединительная линия 558"/>
            <p:cNvCxnSpPr/>
            <p:nvPr/>
          </p:nvCxnSpPr>
          <p:spPr>
            <a:xfrm rot="17100000" flipH="1">
              <a:off x="4135608" y="2916193"/>
              <a:ext cx="356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Прямая соединительная линия 559"/>
            <p:cNvCxnSpPr/>
            <p:nvPr/>
          </p:nvCxnSpPr>
          <p:spPr>
            <a:xfrm rot="15300000" flipH="1">
              <a:off x="4163665" y="2878434"/>
              <a:ext cx="37072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Прямая соединительная линия 560"/>
            <p:cNvCxnSpPr/>
            <p:nvPr/>
          </p:nvCxnSpPr>
          <p:spPr>
            <a:xfrm rot="13500000" flipH="1">
              <a:off x="4172620" y="2826879"/>
              <a:ext cx="35587" cy="4119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8" name="Прямоугольник 497"/>
          <p:cNvSpPr/>
          <p:nvPr/>
        </p:nvSpPr>
        <p:spPr>
          <a:xfrm>
            <a:off x="2125663" y="1536700"/>
            <a:ext cx="384175" cy="984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Махата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08325" y="2300288"/>
            <a:ext cx="454025" cy="14128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300" dirty="0">
                <a:solidFill>
                  <a:schemeClr val="tx1"/>
                </a:solidFill>
                <a:latin typeface="Arial Narrow" pitchFamily="34" charset="0"/>
              </a:rPr>
              <a:t>ХОМС</a:t>
            </a:r>
          </a:p>
        </p:txBody>
      </p:sp>
      <p:sp>
        <p:nvSpPr>
          <p:cNvPr id="568" name="Полилиния 567"/>
          <p:cNvSpPr/>
          <p:nvPr/>
        </p:nvSpPr>
        <p:spPr>
          <a:xfrm>
            <a:off x="-3175" y="1189038"/>
            <a:ext cx="5786438" cy="2214562"/>
          </a:xfrm>
          <a:custGeom>
            <a:avLst/>
            <a:gdLst>
              <a:gd name="connsiteX0" fmla="*/ 1250997 w 4686347"/>
              <a:gd name="connsiteY0" fmla="*/ 3148 h 3476130"/>
              <a:gd name="connsiteX1" fmla="*/ 1257347 w 4686347"/>
              <a:gd name="connsiteY1" fmla="*/ 72998 h 3476130"/>
              <a:gd name="connsiteX2" fmla="*/ 1320847 w 4686347"/>
              <a:gd name="connsiteY2" fmla="*/ 212698 h 3476130"/>
              <a:gd name="connsiteX3" fmla="*/ 1282747 w 4686347"/>
              <a:gd name="connsiteY3" fmla="*/ 346048 h 3476130"/>
              <a:gd name="connsiteX4" fmla="*/ 1231947 w 4686347"/>
              <a:gd name="connsiteY4" fmla="*/ 453998 h 3476130"/>
              <a:gd name="connsiteX5" fmla="*/ 1136697 w 4686347"/>
              <a:gd name="connsiteY5" fmla="*/ 536548 h 3476130"/>
              <a:gd name="connsiteX6" fmla="*/ 965247 w 4686347"/>
              <a:gd name="connsiteY6" fmla="*/ 707998 h 3476130"/>
              <a:gd name="connsiteX7" fmla="*/ 933497 w 4686347"/>
              <a:gd name="connsiteY7" fmla="*/ 822298 h 3476130"/>
              <a:gd name="connsiteX8" fmla="*/ 977947 w 4686347"/>
              <a:gd name="connsiteY8" fmla="*/ 1012798 h 3476130"/>
              <a:gd name="connsiteX9" fmla="*/ 946197 w 4686347"/>
              <a:gd name="connsiteY9" fmla="*/ 1196948 h 3476130"/>
              <a:gd name="connsiteX10" fmla="*/ 876347 w 4686347"/>
              <a:gd name="connsiteY10" fmla="*/ 1304898 h 3476130"/>
              <a:gd name="connsiteX11" fmla="*/ 781097 w 4686347"/>
              <a:gd name="connsiteY11" fmla="*/ 1368398 h 3476130"/>
              <a:gd name="connsiteX12" fmla="*/ 717597 w 4686347"/>
              <a:gd name="connsiteY12" fmla="*/ 1552548 h 3476130"/>
              <a:gd name="connsiteX13" fmla="*/ 812847 w 4686347"/>
              <a:gd name="connsiteY13" fmla="*/ 1628748 h 3476130"/>
              <a:gd name="connsiteX14" fmla="*/ 1009697 w 4686347"/>
              <a:gd name="connsiteY14" fmla="*/ 1698598 h 3476130"/>
              <a:gd name="connsiteX15" fmla="*/ 1168447 w 4686347"/>
              <a:gd name="connsiteY15" fmla="*/ 1857348 h 3476130"/>
              <a:gd name="connsiteX16" fmla="*/ 1263697 w 4686347"/>
              <a:gd name="connsiteY16" fmla="*/ 1952598 h 3476130"/>
              <a:gd name="connsiteX17" fmla="*/ 1441497 w 4686347"/>
              <a:gd name="connsiteY17" fmla="*/ 2079598 h 3476130"/>
              <a:gd name="connsiteX18" fmla="*/ 1530397 w 4686347"/>
              <a:gd name="connsiteY18" fmla="*/ 2066898 h 3476130"/>
              <a:gd name="connsiteX19" fmla="*/ 1746297 w 4686347"/>
              <a:gd name="connsiteY19" fmla="*/ 2041498 h 3476130"/>
              <a:gd name="connsiteX20" fmla="*/ 1873297 w 4686347"/>
              <a:gd name="connsiteY20" fmla="*/ 1977998 h 3476130"/>
              <a:gd name="connsiteX21" fmla="*/ 1993947 w 4686347"/>
              <a:gd name="connsiteY21" fmla="*/ 1958948 h 3476130"/>
              <a:gd name="connsiteX22" fmla="*/ 2222547 w 4686347"/>
              <a:gd name="connsiteY22" fmla="*/ 1939898 h 3476130"/>
              <a:gd name="connsiteX23" fmla="*/ 2374947 w 4686347"/>
              <a:gd name="connsiteY23" fmla="*/ 1971648 h 3476130"/>
              <a:gd name="connsiteX24" fmla="*/ 2495597 w 4686347"/>
              <a:gd name="connsiteY24" fmla="*/ 1946248 h 3476130"/>
              <a:gd name="connsiteX25" fmla="*/ 2641647 w 4686347"/>
              <a:gd name="connsiteY25" fmla="*/ 1863698 h 3476130"/>
              <a:gd name="connsiteX26" fmla="*/ 2736897 w 4686347"/>
              <a:gd name="connsiteY26" fmla="*/ 1762098 h 3476130"/>
              <a:gd name="connsiteX27" fmla="*/ 2844847 w 4686347"/>
              <a:gd name="connsiteY27" fmla="*/ 1711298 h 3476130"/>
              <a:gd name="connsiteX28" fmla="*/ 3016297 w 4686347"/>
              <a:gd name="connsiteY28" fmla="*/ 1711298 h 3476130"/>
              <a:gd name="connsiteX29" fmla="*/ 3206797 w 4686347"/>
              <a:gd name="connsiteY29" fmla="*/ 1781148 h 3476130"/>
              <a:gd name="connsiteX30" fmla="*/ 3289347 w 4686347"/>
              <a:gd name="connsiteY30" fmla="*/ 1831948 h 3476130"/>
              <a:gd name="connsiteX31" fmla="*/ 3390947 w 4686347"/>
              <a:gd name="connsiteY31" fmla="*/ 1787498 h 3476130"/>
              <a:gd name="connsiteX32" fmla="*/ 3568747 w 4686347"/>
              <a:gd name="connsiteY32" fmla="*/ 1749398 h 3476130"/>
              <a:gd name="connsiteX33" fmla="*/ 3759247 w 4686347"/>
              <a:gd name="connsiteY33" fmla="*/ 1768448 h 3476130"/>
              <a:gd name="connsiteX34" fmla="*/ 3822747 w 4686347"/>
              <a:gd name="connsiteY34" fmla="*/ 1819248 h 3476130"/>
              <a:gd name="connsiteX35" fmla="*/ 4032297 w 4686347"/>
              <a:gd name="connsiteY35" fmla="*/ 1920848 h 3476130"/>
              <a:gd name="connsiteX36" fmla="*/ 4159297 w 4686347"/>
              <a:gd name="connsiteY36" fmla="*/ 1952598 h 3476130"/>
              <a:gd name="connsiteX37" fmla="*/ 4279947 w 4686347"/>
              <a:gd name="connsiteY37" fmla="*/ 1901798 h 3476130"/>
              <a:gd name="connsiteX38" fmla="*/ 4337097 w 4686347"/>
              <a:gd name="connsiteY38" fmla="*/ 2003398 h 3476130"/>
              <a:gd name="connsiteX39" fmla="*/ 4445047 w 4686347"/>
              <a:gd name="connsiteY39" fmla="*/ 2016098 h 3476130"/>
              <a:gd name="connsiteX40" fmla="*/ 4603797 w 4686347"/>
              <a:gd name="connsiteY40" fmla="*/ 2162148 h 3476130"/>
              <a:gd name="connsiteX41" fmla="*/ 4667297 w 4686347"/>
              <a:gd name="connsiteY41" fmla="*/ 2244698 h 3476130"/>
              <a:gd name="connsiteX42" fmla="*/ 4686347 w 4686347"/>
              <a:gd name="connsiteY42" fmla="*/ 2416148 h 3476130"/>
              <a:gd name="connsiteX43" fmla="*/ 4660947 w 4686347"/>
              <a:gd name="connsiteY43" fmla="*/ 2555848 h 3476130"/>
              <a:gd name="connsiteX44" fmla="*/ 4572047 w 4686347"/>
              <a:gd name="connsiteY44" fmla="*/ 2752698 h 3476130"/>
              <a:gd name="connsiteX45" fmla="*/ 4387897 w 4686347"/>
              <a:gd name="connsiteY45" fmla="*/ 3019398 h 3476130"/>
              <a:gd name="connsiteX46" fmla="*/ 4133897 w 4686347"/>
              <a:gd name="connsiteY46" fmla="*/ 3190848 h 3476130"/>
              <a:gd name="connsiteX47" fmla="*/ 3860847 w 4686347"/>
              <a:gd name="connsiteY47" fmla="*/ 3317848 h 3476130"/>
              <a:gd name="connsiteX48" fmla="*/ 3403647 w 4686347"/>
              <a:gd name="connsiteY48" fmla="*/ 3400398 h 3476130"/>
              <a:gd name="connsiteX49" fmla="*/ 3009947 w 4686347"/>
              <a:gd name="connsiteY49" fmla="*/ 3463898 h 3476130"/>
              <a:gd name="connsiteX50" fmla="*/ 2616247 w 4686347"/>
              <a:gd name="connsiteY50" fmla="*/ 3463898 h 3476130"/>
              <a:gd name="connsiteX51" fmla="*/ 1860597 w 4686347"/>
              <a:gd name="connsiteY51" fmla="*/ 3470248 h 3476130"/>
              <a:gd name="connsiteX52" fmla="*/ 1384347 w 4686347"/>
              <a:gd name="connsiteY52" fmla="*/ 3368648 h 3476130"/>
              <a:gd name="connsiteX53" fmla="*/ 825547 w 4686347"/>
              <a:gd name="connsiteY53" fmla="*/ 3203548 h 3476130"/>
              <a:gd name="connsiteX54" fmla="*/ 431847 w 4686347"/>
              <a:gd name="connsiteY54" fmla="*/ 2854298 h 3476130"/>
              <a:gd name="connsiteX55" fmla="*/ 146097 w 4686347"/>
              <a:gd name="connsiteY55" fmla="*/ 2390748 h 3476130"/>
              <a:gd name="connsiteX56" fmla="*/ 47 w 4686347"/>
              <a:gd name="connsiteY56" fmla="*/ 1558898 h 3476130"/>
              <a:gd name="connsiteX57" fmla="*/ 133397 w 4686347"/>
              <a:gd name="connsiteY57" fmla="*/ 981048 h 3476130"/>
              <a:gd name="connsiteX58" fmla="*/ 400097 w 4686347"/>
              <a:gd name="connsiteY58" fmla="*/ 574648 h 3476130"/>
              <a:gd name="connsiteX59" fmla="*/ 660447 w 4686347"/>
              <a:gd name="connsiteY59" fmla="*/ 244448 h 3476130"/>
              <a:gd name="connsiteX60" fmla="*/ 1092247 w 4686347"/>
              <a:gd name="connsiteY60" fmla="*/ 34898 h 3476130"/>
              <a:gd name="connsiteX61" fmla="*/ 1250997 w 4686347"/>
              <a:gd name="connsiteY61" fmla="*/ 3148 h 3476130"/>
              <a:gd name="connsiteX0" fmla="*/ 1250997 w 4686347"/>
              <a:gd name="connsiteY0" fmla="*/ 3148 h 3476130"/>
              <a:gd name="connsiteX1" fmla="*/ 1257347 w 4686347"/>
              <a:gd name="connsiteY1" fmla="*/ 72998 h 3476130"/>
              <a:gd name="connsiteX2" fmla="*/ 1320847 w 4686347"/>
              <a:gd name="connsiteY2" fmla="*/ 212698 h 3476130"/>
              <a:gd name="connsiteX3" fmla="*/ 1282747 w 4686347"/>
              <a:gd name="connsiteY3" fmla="*/ 346048 h 3476130"/>
              <a:gd name="connsiteX4" fmla="*/ 1231947 w 4686347"/>
              <a:gd name="connsiteY4" fmla="*/ 453998 h 3476130"/>
              <a:gd name="connsiteX5" fmla="*/ 1136697 w 4686347"/>
              <a:gd name="connsiteY5" fmla="*/ 536548 h 3476130"/>
              <a:gd name="connsiteX6" fmla="*/ 965247 w 4686347"/>
              <a:gd name="connsiteY6" fmla="*/ 707998 h 3476130"/>
              <a:gd name="connsiteX7" fmla="*/ 933497 w 4686347"/>
              <a:gd name="connsiteY7" fmla="*/ 822298 h 3476130"/>
              <a:gd name="connsiteX8" fmla="*/ 977947 w 4686347"/>
              <a:gd name="connsiteY8" fmla="*/ 1012798 h 3476130"/>
              <a:gd name="connsiteX9" fmla="*/ 946197 w 4686347"/>
              <a:gd name="connsiteY9" fmla="*/ 1196948 h 3476130"/>
              <a:gd name="connsiteX10" fmla="*/ 876347 w 4686347"/>
              <a:gd name="connsiteY10" fmla="*/ 1304898 h 3476130"/>
              <a:gd name="connsiteX11" fmla="*/ 781097 w 4686347"/>
              <a:gd name="connsiteY11" fmla="*/ 1368398 h 3476130"/>
              <a:gd name="connsiteX12" fmla="*/ 717597 w 4686347"/>
              <a:gd name="connsiteY12" fmla="*/ 1552548 h 3476130"/>
              <a:gd name="connsiteX13" fmla="*/ 812847 w 4686347"/>
              <a:gd name="connsiteY13" fmla="*/ 1628748 h 3476130"/>
              <a:gd name="connsiteX14" fmla="*/ 1009697 w 4686347"/>
              <a:gd name="connsiteY14" fmla="*/ 1698598 h 3476130"/>
              <a:gd name="connsiteX15" fmla="*/ 1168447 w 4686347"/>
              <a:gd name="connsiteY15" fmla="*/ 1857348 h 3476130"/>
              <a:gd name="connsiteX16" fmla="*/ 1263697 w 4686347"/>
              <a:gd name="connsiteY16" fmla="*/ 1952598 h 3476130"/>
              <a:gd name="connsiteX17" fmla="*/ 1441497 w 4686347"/>
              <a:gd name="connsiteY17" fmla="*/ 2079598 h 3476130"/>
              <a:gd name="connsiteX18" fmla="*/ 1530397 w 4686347"/>
              <a:gd name="connsiteY18" fmla="*/ 2066898 h 3476130"/>
              <a:gd name="connsiteX19" fmla="*/ 1746297 w 4686347"/>
              <a:gd name="connsiteY19" fmla="*/ 2041498 h 3476130"/>
              <a:gd name="connsiteX20" fmla="*/ 1873297 w 4686347"/>
              <a:gd name="connsiteY20" fmla="*/ 1977998 h 3476130"/>
              <a:gd name="connsiteX21" fmla="*/ 1993947 w 4686347"/>
              <a:gd name="connsiteY21" fmla="*/ 1958948 h 3476130"/>
              <a:gd name="connsiteX22" fmla="*/ 2222547 w 4686347"/>
              <a:gd name="connsiteY22" fmla="*/ 1939898 h 3476130"/>
              <a:gd name="connsiteX23" fmla="*/ 2374947 w 4686347"/>
              <a:gd name="connsiteY23" fmla="*/ 1971648 h 3476130"/>
              <a:gd name="connsiteX24" fmla="*/ 2495597 w 4686347"/>
              <a:gd name="connsiteY24" fmla="*/ 1946248 h 3476130"/>
              <a:gd name="connsiteX25" fmla="*/ 2641647 w 4686347"/>
              <a:gd name="connsiteY25" fmla="*/ 1863698 h 3476130"/>
              <a:gd name="connsiteX26" fmla="*/ 2736897 w 4686347"/>
              <a:gd name="connsiteY26" fmla="*/ 1762098 h 3476130"/>
              <a:gd name="connsiteX27" fmla="*/ 2844847 w 4686347"/>
              <a:gd name="connsiteY27" fmla="*/ 1711298 h 3476130"/>
              <a:gd name="connsiteX28" fmla="*/ 3016297 w 4686347"/>
              <a:gd name="connsiteY28" fmla="*/ 1711298 h 3476130"/>
              <a:gd name="connsiteX29" fmla="*/ 3206797 w 4686347"/>
              <a:gd name="connsiteY29" fmla="*/ 1781148 h 3476130"/>
              <a:gd name="connsiteX30" fmla="*/ 3289347 w 4686347"/>
              <a:gd name="connsiteY30" fmla="*/ 1831948 h 3476130"/>
              <a:gd name="connsiteX31" fmla="*/ 3390947 w 4686347"/>
              <a:gd name="connsiteY31" fmla="*/ 1787498 h 3476130"/>
              <a:gd name="connsiteX32" fmla="*/ 3568747 w 4686347"/>
              <a:gd name="connsiteY32" fmla="*/ 1749398 h 3476130"/>
              <a:gd name="connsiteX33" fmla="*/ 3759247 w 4686347"/>
              <a:gd name="connsiteY33" fmla="*/ 1768448 h 3476130"/>
              <a:gd name="connsiteX34" fmla="*/ 3822747 w 4686347"/>
              <a:gd name="connsiteY34" fmla="*/ 1819248 h 3476130"/>
              <a:gd name="connsiteX35" fmla="*/ 4032297 w 4686347"/>
              <a:gd name="connsiteY35" fmla="*/ 1920848 h 3476130"/>
              <a:gd name="connsiteX36" fmla="*/ 4159297 w 4686347"/>
              <a:gd name="connsiteY36" fmla="*/ 1952598 h 3476130"/>
              <a:gd name="connsiteX37" fmla="*/ 4279947 w 4686347"/>
              <a:gd name="connsiteY37" fmla="*/ 1901798 h 3476130"/>
              <a:gd name="connsiteX38" fmla="*/ 4337097 w 4686347"/>
              <a:gd name="connsiteY38" fmla="*/ 2003398 h 3476130"/>
              <a:gd name="connsiteX39" fmla="*/ 4445047 w 4686347"/>
              <a:gd name="connsiteY39" fmla="*/ 2016098 h 3476130"/>
              <a:gd name="connsiteX40" fmla="*/ 4603797 w 4686347"/>
              <a:gd name="connsiteY40" fmla="*/ 2162148 h 3476130"/>
              <a:gd name="connsiteX41" fmla="*/ 4667297 w 4686347"/>
              <a:gd name="connsiteY41" fmla="*/ 2244698 h 3476130"/>
              <a:gd name="connsiteX42" fmla="*/ 4686347 w 4686347"/>
              <a:gd name="connsiteY42" fmla="*/ 2416148 h 3476130"/>
              <a:gd name="connsiteX43" fmla="*/ 4660947 w 4686347"/>
              <a:gd name="connsiteY43" fmla="*/ 2555848 h 3476130"/>
              <a:gd name="connsiteX44" fmla="*/ 4572047 w 4686347"/>
              <a:gd name="connsiteY44" fmla="*/ 2752698 h 3476130"/>
              <a:gd name="connsiteX45" fmla="*/ 4387897 w 4686347"/>
              <a:gd name="connsiteY45" fmla="*/ 3019398 h 3476130"/>
              <a:gd name="connsiteX46" fmla="*/ 4352972 w 4686347"/>
              <a:gd name="connsiteY46" fmla="*/ 3181323 h 3476130"/>
              <a:gd name="connsiteX47" fmla="*/ 3860847 w 4686347"/>
              <a:gd name="connsiteY47" fmla="*/ 3317848 h 3476130"/>
              <a:gd name="connsiteX48" fmla="*/ 3403647 w 4686347"/>
              <a:gd name="connsiteY48" fmla="*/ 3400398 h 3476130"/>
              <a:gd name="connsiteX49" fmla="*/ 3009947 w 4686347"/>
              <a:gd name="connsiteY49" fmla="*/ 3463898 h 3476130"/>
              <a:gd name="connsiteX50" fmla="*/ 2616247 w 4686347"/>
              <a:gd name="connsiteY50" fmla="*/ 3463898 h 3476130"/>
              <a:gd name="connsiteX51" fmla="*/ 1860597 w 4686347"/>
              <a:gd name="connsiteY51" fmla="*/ 3470248 h 3476130"/>
              <a:gd name="connsiteX52" fmla="*/ 1384347 w 4686347"/>
              <a:gd name="connsiteY52" fmla="*/ 3368648 h 3476130"/>
              <a:gd name="connsiteX53" fmla="*/ 825547 w 4686347"/>
              <a:gd name="connsiteY53" fmla="*/ 3203548 h 3476130"/>
              <a:gd name="connsiteX54" fmla="*/ 431847 w 4686347"/>
              <a:gd name="connsiteY54" fmla="*/ 2854298 h 3476130"/>
              <a:gd name="connsiteX55" fmla="*/ 146097 w 4686347"/>
              <a:gd name="connsiteY55" fmla="*/ 2390748 h 3476130"/>
              <a:gd name="connsiteX56" fmla="*/ 47 w 4686347"/>
              <a:gd name="connsiteY56" fmla="*/ 1558898 h 3476130"/>
              <a:gd name="connsiteX57" fmla="*/ 133397 w 4686347"/>
              <a:gd name="connsiteY57" fmla="*/ 981048 h 3476130"/>
              <a:gd name="connsiteX58" fmla="*/ 400097 w 4686347"/>
              <a:gd name="connsiteY58" fmla="*/ 574648 h 3476130"/>
              <a:gd name="connsiteX59" fmla="*/ 660447 w 4686347"/>
              <a:gd name="connsiteY59" fmla="*/ 244448 h 3476130"/>
              <a:gd name="connsiteX60" fmla="*/ 1092247 w 4686347"/>
              <a:gd name="connsiteY60" fmla="*/ 34898 h 3476130"/>
              <a:gd name="connsiteX61" fmla="*/ 1250997 w 4686347"/>
              <a:gd name="connsiteY61" fmla="*/ 3148 h 3476130"/>
              <a:gd name="connsiteX0" fmla="*/ 1250997 w 4853345"/>
              <a:gd name="connsiteY0" fmla="*/ 3148 h 3476130"/>
              <a:gd name="connsiteX1" fmla="*/ 1257347 w 4853345"/>
              <a:gd name="connsiteY1" fmla="*/ 72998 h 3476130"/>
              <a:gd name="connsiteX2" fmla="*/ 1320847 w 4853345"/>
              <a:gd name="connsiteY2" fmla="*/ 212698 h 3476130"/>
              <a:gd name="connsiteX3" fmla="*/ 1282747 w 4853345"/>
              <a:gd name="connsiteY3" fmla="*/ 346048 h 3476130"/>
              <a:gd name="connsiteX4" fmla="*/ 1231947 w 4853345"/>
              <a:gd name="connsiteY4" fmla="*/ 453998 h 3476130"/>
              <a:gd name="connsiteX5" fmla="*/ 1136697 w 4853345"/>
              <a:gd name="connsiteY5" fmla="*/ 536548 h 3476130"/>
              <a:gd name="connsiteX6" fmla="*/ 965247 w 4853345"/>
              <a:gd name="connsiteY6" fmla="*/ 707998 h 3476130"/>
              <a:gd name="connsiteX7" fmla="*/ 933497 w 4853345"/>
              <a:gd name="connsiteY7" fmla="*/ 822298 h 3476130"/>
              <a:gd name="connsiteX8" fmla="*/ 977947 w 4853345"/>
              <a:gd name="connsiteY8" fmla="*/ 1012798 h 3476130"/>
              <a:gd name="connsiteX9" fmla="*/ 946197 w 4853345"/>
              <a:gd name="connsiteY9" fmla="*/ 1196948 h 3476130"/>
              <a:gd name="connsiteX10" fmla="*/ 876347 w 4853345"/>
              <a:gd name="connsiteY10" fmla="*/ 1304898 h 3476130"/>
              <a:gd name="connsiteX11" fmla="*/ 781097 w 4853345"/>
              <a:gd name="connsiteY11" fmla="*/ 1368398 h 3476130"/>
              <a:gd name="connsiteX12" fmla="*/ 717597 w 4853345"/>
              <a:gd name="connsiteY12" fmla="*/ 1552548 h 3476130"/>
              <a:gd name="connsiteX13" fmla="*/ 812847 w 4853345"/>
              <a:gd name="connsiteY13" fmla="*/ 1628748 h 3476130"/>
              <a:gd name="connsiteX14" fmla="*/ 1009697 w 4853345"/>
              <a:gd name="connsiteY14" fmla="*/ 1698598 h 3476130"/>
              <a:gd name="connsiteX15" fmla="*/ 1168447 w 4853345"/>
              <a:gd name="connsiteY15" fmla="*/ 1857348 h 3476130"/>
              <a:gd name="connsiteX16" fmla="*/ 1263697 w 4853345"/>
              <a:gd name="connsiteY16" fmla="*/ 1952598 h 3476130"/>
              <a:gd name="connsiteX17" fmla="*/ 1441497 w 4853345"/>
              <a:gd name="connsiteY17" fmla="*/ 2079598 h 3476130"/>
              <a:gd name="connsiteX18" fmla="*/ 1530397 w 4853345"/>
              <a:gd name="connsiteY18" fmla="*/ 2066898 h 3476130"/>
              <a:gd name="connsiteX19" fmla="*/ 1746297 w 4853345"/>
              <a:gd name="connsiteY19" fmla="*/ 2041498 h 3476130"/>
              <a:gd name="connsiteX20" fmla="*/ 1873297 w 4853345"/>
              <a:gd name="connsiteY20" fmla="*/ 1977998 h 3476130"/>
              <a:gd name="connsiteX21" fmla="*/ 1993947 w 4853345"/>
              <a:gd name="connsiteY21" fmla="*/ 1958948 h 3476130"/>
              <a:gd name="connsiteX22" fmla="*/ 2222547 w 4853345"/>
              <a:gd name="connsiteY22" fmla="*/ 1939898 h 3476130"/>
              <a:gd name="connsiteX23" fmla="*/ 2374947 w 4853345"/>
              <a:gd name="connsiteY23" fmla="*/ 1971648 h 3476130"/>
              <a:gd name="connsiteX24" fmla="*/ 2495597 w 4853345"/>
              <a:gd name="connsiteY24" fmla="*/ 1946248 h 3476130"/>
              <a:gd name="connsiteX25" fmla="*/ 2641647 w 4853345"/>
              <a:gd name="connsiteY25" fmla="*/ 1863698 h 3476130"/>
              <a:gd name="connsiteX26" fmla="*/ 2736897 w 4853345"/>
              <a:gd name="connsiteY26" fmla="*/ 1762098 h 3476130"/>
              <a:gd name="connsiteX27" fmla="*/ 2844847 w 4853345"/>
              <a:gd name="connsiteY27" fmla="*/ 1711298 h 3476130"/>
              <a:gd name="connsiteX28" fmla="*/ 3016297 w 4853345"/>
              <a:gd name="connsiteY28" fmla="*/ 1711298 h 3476130"/>
              <a:gd name="connsiteX29" fmla="*/ 3206797 w 4853345"/>
              <a:gd name="connsiteY29" fmla="*/ 1781148 h 3476130"/>
              <a:gd name="connsiteX30" fmla="*/ 3289347 w 4853345"/>
              <a:gd name="connsiteY30" fmla="*/ 1831948 h 3476130"/>
              <a:gd name="connsiteX31" fmla="*/ 3390947 w 4853345"/>
              <a:gd name="connsiteY31" fmla="*/ 1787498 h 3476130"/>
              <a:gd name="connsiteX32" fmla="*/ 3568747 w 4853345"/>
              <a:gd name="connsiteY32" fmla="*/ 1749398 h 3476130"/>
              <a:gd name="connsiteX33" fmla="*/ 3759247 w 4853345"/>
              <a:gd name="connsiteY33" fmla="*/ 1768448 h 3476130"/>
              <a:gd name="connsiteX34" fmla="*/ 3822747 w 4853345"/>
              <a:gd name="connsiteY34" fmla="*/ 1819248 h 3476130"/>
              <a:gd name="connsiteX35" fmla="*/ 4032297 w 4853345"/>
              <a:gd name="connsiteY35" fmla="*/ 1920848 h 3476130"/>
              <a:gd name="connsiteX36" fmla="*/ 4159297 w 4853345"/>
              <a:gd name="connsiteY36" fmla="*/ 1952598 h 3476130"/>
              <a:gd name="connsiteX37" fmla="*/ 4279947 w 4853345"/>
              <a:gd name="connsiteY37" fmla="*/ 1901798 h 3476130"/>
              <a:gd name="connsiteX38" fmla="*/ 4337097 w 4853345"/>
              <a:gd name="connsiteY38" fmla="*/ 2003398 h 3476130"/>
              <a:gd name="connsiteX39" fmla="*/ 4445047 w 4853345"/>
              <a:gd name="connsiteY39" fmla="*/ 2016098 h 3476130"/>
              <a:gd name="connsiteX40" fmla="*/ 4603797 w 4853345"/>
              <a:gd name="connsiteY40" fmla="*/ 2162148 h 3476130"/>
              <a:gd name="connsiteX41" fmla="*/ 4667297 w 4853345"/>
              <a:gd name="connsiteY41" fmla="*/ 2244698 h 3476130"/>
              <a:gd name="connsiteX42" fmla="*/ 4686347 w 4853345"/>
              <a:gd name="connsiteY42" fmla="*/ 2416148 h 3476130"/>
              <a:gd name="connsiteX43" fmla="*/ 4660947 w 4853345"/>
              <a:gd name="connsiteY43" fmla="*/ 2555848 h 3476130"/>
              <a:gd name="connsiteX44" fmla="*/ 4572047 w 4853345"/>
              <a:gd name="connsiteY44" fmla="*/ 2752698 h 3476130"/>
              <a:gd name="connsiteX45" fmla="*/ 4387897 w 4853345"/>
              <a:gd name="connsiteY45" fmla="*/ 3019398 h 3476130"/>
              <a:gd name="connsiteX46" fmla="*/ 4853286 w 4853345"/>
              <a:gd name="connsiteY46" fmla="*/ 3011996 h 3476130"/>
              <a:gd name="connsiteX47" fmla="*/ 4352972 w 4853345"/>
              <a:gd name="connsiteY47" fmla="*/ 3181323 h 3476130"/>
              <a:gd name="connsiteX48" fmla="*/ 3860847 w 4853345"/>
              <a:gd name="connsiteY48" fmla="*/ 3317848 h 3476130"/>
              <a:gd name="connsiteX49" fmla="*/ 3403647 w 4853345"/>
              <a:gd name="connsiteY49" fmla="*/ 3400398 h 3476130"/>
              <a:gd name="connsiteX50" fmla="*/ 3009947 w 4853345"/>
              <a:gd name="connsiteY50" fmla="*/ 3463898 h 3476130"/>
              <a:gd name="connsiteX51" fmla="*/ 2616247 w 4853345"/>
              <a:gd name="connsiteY51" fmla="*/ 3463898 h 3476130"/>
              <a:gd name="connsiteX52" fmla="*/ 1860597 w 4853345"/>
              <a:gd name="connsiteY52" fmla="*/ 3470248 h 3476130"/>
              <a:gd name="connsiteX53" fmla="*/ 1384347 w 4853345"/>
              <a:gd name="connsiteY53" fmla="*/ 3368648 h 3476130"/>
              <a:gd name="connsiteX54" fmla="*/ 825547 w 4853345"/>
              <a:gd name="connsiteY54" fmla="*/ 3203548 h 3476130"/>
              <a:gd name="connsiteX55" fmla="*/ 431847 w 4853345"/>
              <a:gd name="connsiteY55" fmla="*/ 2854298 h 3476130"/>
              <a:gd name="connsiteX56" fmla="*/ 146097 w 4853345"/>
              <a:gd name="connsiteY56" fmla="*/ 2390748 h 3476130"/>
              <a:gd name="connsiteX57" fmla="*/ 47 w 4853345"/>
              <a:gd name="connsiteY57" fmla="*/ 1558898 h 3476130"/>
              <a:gd name="connsiteX58" fmla="*/ 133397 w 4853345"/>
              <a:gd name="connsiteY58" fmla="*/ 981048 h 3476130"/>
              <a:gd name="connsiteX59" fmla="*/ 400097 w 4853345"/>
              <a:gd name="connsiteY59" fmla="*/ 574648 h 3476130"/>
              <a:gd name="connsiteX60" fmla="*/ 660447 w 4853345"/>
              <a:gd name="connsiteY60" fmla="*/ 244448 h 3476130"/>
              <a:gd name="connsiteX61" fmla="*/ 1092247 w 4853345"/>
              <a:gd name="connsiteY61" fmla="*/ 34898 h 3476130"/>
              <a:gd name="connsiteX62" fmla="*/ 1250997 w 4853345"/>
              <a:gd name="connsiteY62" fmla="*/ 3148 h 3476130"/>
              <a:gd name="connsiteX0" fmla="*/ 1250997 w 5253422"/>
              <a:gd name="connsiteY0" fmla="*/ 3148 h 3476130"/>
              <a:gd name="connsiteX1" fmla="*/ 1257347 w 5253422"/>
              <a:gd name="connsiteY1" fmla="*/ 72998 h 3476130"/>
              <a:gd name="connsiteX2" fmla="*/ 1320847 w 5253422"/>
              <a:gd name="connsiteY2" fmla="*/ 212698 h 3476130"/>
              <a:gd name="connsiteX3" fmla="*/ 1282747 w 5253422"/>
              <a:gd name="connsiteY3" fmla="*/ 346048 h 3476130"/>
              <a:gd name="connsiteX4" fmla="*/ 1231947 w 5253422"/>
              <a:gd name="connsiteY4" fmla="*/ 453998 h 3476130"/>
              <a:gd name="connsiteX5" fmla="*/ 1136697 w 5253422"/>
              <a:gd name="connsiteY5" fmla="*/ 536548 h 3476130"/>
              <a:gd name="connsiteX6" fmla="*/ 965247 w 5253422"/>
              <a:gd name="connsiteY6" fmla="*/ 707998 h 3476130"/>
              <a:gd name="connsiteX7" fmla="*/ 933497 w 5253422"/>
              <a:gd name="connsiteY7" fmla="*/ 822298 h 3476130"/>
              <a:gd name="connsiteX8" fmla="*/ 977947 w 5253422"/>
              <a:gd name="connsiteY8" fmla="*/ 1012798 h 3476130"/>
              <a:gd name="connsiteX9" fmla="*/ 946197 w 5253422"/>
              <a:gd name="connsiteY9" fmla="*/ 1196948 h 3476130"/>
              <a:gd name="connsiteX10" fmla="*/ 876347 w 5253422"/>
              <a:gd name="connsiteY10" fmla="*/ 1304898 h 3476130"/>
              <a:gd name="connsiteX11" fmla="*/ 781097 w 5253422"/>
              <a:gd name="connsiteY11" fmla="*/ 1368398 h 3476130"/>
              <a:gd name="connsiteX12" fmla="*/ 717597 w 5253422"/>
              <a:gd name="connsiteY12" fmla="*/ 1552548 h 3476130"/>
              <a:gd name="connsiteX13" fmla="*/ 812847 w 5253422"/>
              <a:gd name="connsiteY13" fmla="*/ 1628748 h 3476130"/>
              <a:gd name="connsiteX14" fmla="*/ 1009697 w 5253422"/>
              <a:gd name="connsiteY14" fmla="*/ 1698598 h 3476130"/>
              <a:gd name="connsiteX15" fmla="*/ 1168447 w 5253422"/>
              <a:gd name="connsiteY15" fmla="*/ 1857348 h 3476130"/>
              <a:gd name="connsiteX16" fmla="*/ 1263697 w 5253422"/>
              <a:gd name="connsiteY16" fmla="*/ 1952598 h 3476130"/>
              <a:gd name="connsiteX17" fmla="*/ 1441497 w 5253422"/>
              <a:gd name="connsiteY17" fmla="*/ 2079598 h 3476130"/>
              <a:gd name="connsiteX18" fmla="*/ 1530397 w 5253422"/>
              <a:gd name="connsiteY18" fmla="*/ 2066898 h 3476130"/>
              <a:gd name="connsiteX19" fmla="*/ 1746297 w 5253422"/>
              <a:gd name="connsiteY19" fmla="*/ 2041498 h 3476130"/>
              <a:gd name="connsiteX20" fmla="*/ 1873297 w 5253422"/>
              <a:gd name="connsiteY20" fmla="*/ 1977998 h 3476130"/>
              <a:gd name="connsiteX21" fmla="*/ 1993947 w 5253422"/>
              <a:gd name="connsiteY21" fmla="*/ 1958948 h 3476130"/>
              <a:gd name="connsiteX22" fmla="*/ 2222547 w 5253422"/>
              <a:gd name="connsiteY22" fmla="*/ 1939898 h 3476130"/>
              <a:gd name="connsiteX23" fmla="*/ 2374947 w 5253422"/>
              <a:gd name="connsiteY23" fmla="*/ 1971648 h 3476130"/>
              <a:gd name="connsiteX24" fmla="*/ 2495597 w 5253422"/>
              <a:gd name="connsiteY24" fmla="*/ 1946248 h 3476130"/>
              <a:gd name="connsiteX25" fmla="*/ 2641647 w 5253422"/>
              <a:gd name="connsiteY25" fmla="*/ 1863698 h 3476130"/>
              <a:gd name="connsiteX26" fmla="*/ 2736897 w 5253422"/>
              <a:gd name="connsiteY26" fmla="*/ 1762098 h 3476130"/>
              <a:gd name="connsiteX27" fmla="*/ 2844847 w 5253422"/>
              <a:gd name="connsiteY27" fmla="*/ 1711298 h 3476130"/>
              <a:gd name="connsiteX28" fmla="*/ 3016297 w 5253422"/>
              <a:gd name="connsiteY28" fmla="*/ 1711298 h 3476130"/>
              <a:gd name="connsiteX29" fmla="*/ 3206797 w 5253422"/>
              <a:gd name="connsiteY29" fmla="*/ 1781148 h 3476130"/>
              <a:gd name="connsiteX30" fmla="*/ 3289347 w 5253422"/>
              <a:gd name="connsiteY30" fmla="*/ 1831948 h 3476130"/>
              <a:gd name="connsiteX31" fmla="*/ 3390947 w 5253422"/>
              <a:gd name="connsiteY31" fmla="*/ 1787498 h 3476130"/>
              <a:gd name="connsiteX32" fmla="*/ 3568747 w 5253422"/>
              <a:gd name="connsiteY32" fmla="*/ 1749398 h 3476130"/>
              <a:gd name="connsiteX33" fmla="*/ 3759247 w 5253422"/>
              <a:gd name="connsiteY33" fmla="*/ 1768448 h 3476130"/>
              <a:gd name="connsiteX34" fmla="*/ 3822747 w 5253422"/>
              <a:gd name="connsiteY34" fmla="*/ 1819248 h 3476130"/>
              <a:gd name="connsiteX35" fmla="*/ 4032297 w 5253422"/>
              <a:gd name="connsiteY35" fmla="*/ 1920848 h 3476130"/>
              <a:gd name="connsiteX36" fmla="*/ 4159297 w 5253422"/>
              <a:gd name="connsiteY36" fmla="*/ 1952598 h 3476130"/>
              <a:gd name="connsiteX37" fmla="*/ 4279947 w 5253422"/>
              <a:gd name="connsiteY37" fmla="*/ 1901798 h 3476130"/>
              <a:gd name="connsiteX38" fmla="*/ 4337097 w 5253422"/>
              <a:gd name="connsiteY38" fmla="*/ 2003398 h 3476130"/>
              <a:gd name="connsiteX39" fmla="*/ 4445047 w 5253422"/>
              <a:gd name="connsiteY39" fmla="*/ 2016098 h 3476130"/>
              <a:gd name="connsiteX40" fmla="*/ 4603797 w 5253422"/>
              <a:gd name="connsiteY40" fmla="*/ 2162148 h 3476130"/>
              <a:gd name="connsiteX41" fmla="*/ 4667297 w 5253422"/>
              <a:gd name="connsiteY41" fmla="*/ 2244698 h 3476130"/>
              <a:gd name="connsiteX42" fmla="*/ 4686347 w 5253422"/>
              <a:gd name="connsiteY42" fmla="*/ 2416148 h 3476130"/>
              <a:gd name="connsiteX43" fmla="*/ 4660947 w 5253422"/>
              <a:gd name="connsiteY43" fmla="*/ 2555848 h 3476130"/>
              <a:gd name="connsiteX44" fmla="*/ 4572047 w 5253422"/>
              <a:gd name="connsiteY44" fmla="*/ 2752698 h 3476130"/>
              <a:gd name="connsiteX45" fmla="*/ 5249910 w 5253422"/>
              <a:gd name="connsiteY45" fmla="*/ 2852711 h 3476130"/>
              <a:gd name="connsiteX46" fmla="*/ 4853286 w 5253422"/>
              <a:gd name="connsiteY46" fmla="*/ 3011996 h 3476130"/>
              <a:gd name="connsiteX47" fmla="*/ 4352972 w 5253422"/>
              <a:gd name="connsiteY47" fmla="*/ 3181323 h 3476130"/>
              <a:gd name="connsiteX48" fmla="*/ 3860847 w 5253422"/>
              <a:gd name="connsiteY48" fmla="*/ 3317848 h 3476130"/>
              <a:gd name="connsiteX49" fmla="*/ 3403647 w 5253422"/>
              <a:gd name="connsiteY49" fmla="*/ 3400398 h 3476130"/>
              <a:gd name="connsiteX50" fmla="*/ 3009947 w 5253422"/>
              <a:gd name="connsiteY50" fmla="*/ 3463898 h 3476130"/>
              <a:gd name="connsiteX51" fmla="*/ 2616247 w 5253422"/>
              <a:gd name="connsiteY51" fmla="*/ 3463898 h 3476130"/>
              <a:gd name="connsiteX52" fmla="*/ 1860597 w 5253422"/>
              <a:gd name="connsiteY52" fmla="*/ 3470248 h 3476130"/>
              <a:gd name="connsiteX53" fmla="*/ 1384347 w 5253422"/>
              <a:gd name="connsiteY53" fmla="*/ 3368648 h 3476130"/>
              <a:gd name="connsiteX54" fmla="*/ 825547 w 5253422"/>
              <a:gd name="connsiteY54" fmla="*/ 3203548 h 3476130"/>
              <a:gd name="connsiteX55" fmla="*/ 431847 w 5253422"/>
              <a:gd name="connsiteY55" fmla="*/ 2854298 h 3476130"/>
              <a:gd name="connsiteX56" fmla="*/ 146097 w 5253422"/>
              <a:gd name="connsiteY56" fmla="*/ 2390748 h 3476130"/>
              <a:gd name="connsiteX57" fmla="*/ 47 w 5253422"/>
              <a:gd name="connsiteY57" fmla="*/ 1558898 h 3476130"/>
              <a:gd name="connsiteX58" fmla="*/ 133397 w 5253422"/>
              <a:gd name="connsiteY58" fmla="*/ 981048 h 3476130"/>
              <a:gd name="connsiteX59" fmla="*/ 400097 w 5253422"/>
              <a:gd name="connsiteY59" fmla="*/ 574648 h 3476130"/>
              <a:gd name="connsiteX60" fmla="*/ 660447 w 5253422"/>
              <a:gd name="connsiteY60" fmla="*/ 244448 h 3476130"/>
              <a:gd name="connsiteX61" fmla="*/ 1092247 w 5253422"/>
              <a:gd name="connsiteY61" fmla="*/ 34898 h 3476130"/>
              <a:gd name="connsiteX62" fmla="*/ 1250997 w 5253422"/>
              <a:gd name="connsiteY62" fmla="*/ 3148 h 3476130"/>
              <a:gd name="connsiteX0" fmla="*/ 1250997 w 5254902"/>
              <a:gd name="connsiteY0" fmla="*/ 3148 h 3476130"/>
              <a:gd name="connsiteX1" fmla="*/ 1257347 w 5254902"/>
              <a:gd name="connsiteY1" fmla="*/ 72998 h 3476130"/>
              <a:gd name="connsiteX2" fmla="*/ 1320847 w 5254902"/>
              <a:gd name="connsiteY2" fmla="*/ 212698 h 3476130"/>
              <a:gd name="connsiteX3" fmla="*/ 1282747 w 5254902"/>
              <a:gd name="connsiteY3" fmla="*/ 346048 h 3476130"/>
              <a:gd name="connsiteX4" fmla="*/ 1231947 w 5254902"/>
              <a:gd name="connsiteY4" fmla="*/ 453998 h 3476130"/>
              <a:gd name="connsiteX5" fmla="*/ 1136697 w 5254902"/>
              <a:gd name="connsiteY5" fmla="*/ 536548 h 3476130"/>
              <a:gd name="connsiteX6" fmla="*/ 965247 w 5254902"/>
              <a:gd name="connsiteY6" fmla="*/ 707998 h 3476130"/>
              <a:gd name="connsiteX7" fmla="*/ 933497 w 5254902"/>
              <a:gd name="connsiteY7" fmla="*/ 822298 h 3476130"/>
              <a:gd name="connsiteX8" fmla="*/ 977947 w 5254902"/>
              <a:gd name="connsiteY8" fmla="*/ 1012798 h 3476130"/>
              <a:gd name="connsiteX9" fmla="*/ 946197 w 5254902"/>
              <a:gd name="connsiteY9" fmla="*/ 1196948 h 3476130"/>
              <a:gd name="connsiteX10" fmla="*/ 876347 w 5254902"/>
              <a:gd name="connsiteY10" fmla="*/ 1304898 h 3476130"/>
              <a:gd name="connsiteX11" fmla="*/ 781097 w 5254902"/>
              <a:gd name="connsiteY11" fmla="*/ 1368398 h 3476130"/>
              <a:gd name="connsiteX12" fmla="*/ 717597 w 5254902"/>
              <a:gd name="connsiteY12" fmla="*/ 1552548 h 3476130"/>
              <a:gd name="connsiteX13" fmla="*/ 812847 w 5254902"/>
              <a:gd name="connsiteY13" fmla="*/ 1628748 h 3476130"/>
              <a:gd name="connsiteX14" fmla="*/ 1009697 w 5254902"/>
              <a:gd name="connsiteY14" fmla="*/ 1698598 h 3476130"/>
              <a:gd name="connsiteX15" fmla="*/ 1168447 w 5254902"/>
              <a:gd name="connsiteY15" fmla="*/ 1857348 h 3476130"/>
              <a:gd name="connsiteX16" fmla="*/ 1263697 w 5254902"/>
              <a:gd name="connsiteY16" fmla="*/ 1952598 h 3476130"/>
              <a:gd name="connsiteX17" fmla="*/ 1441497 w 5254902"/>
              <a:gd name="connsiteY17" fmla="*/ 2079598 h 3476130"/>
              <a:gd name="connsiteX18" fmla="*/ 1530397 w 5254902"/>
              <a:gd name="connsiteY18" fmla="*/ 2066898 h 3476130"/>
              <a:gd name="connsiteX19" fmla="*/ 1746297 w 5254902"/>
              <a:gd name="connsiteY19" fmla="*/ 2041498 h 3476130"/>
              <a:gd name="connsiteX20" fmla="*/ 1873297 w 5254902"/>
              <a:gd name="connsiteY20" fmla="*/ 1977998 h 3476130"/>
              <a:gd name="connsiteX21" fmla="*/ 1993947 w 5254902"/>
              <a:gd name="connsiteY21" fmla="*/ 1958948 h 3476130"/>
              <a:gd name="connsiteX22" fmla="*/ 2222547 w 5254902"/>
              <a:gd name="connsiteY22" fmla="*/ 1939898 h 3476130"/>
              <a:gd name="connsiteX23" fmla="*/ 2374947 w 5254902"/>
              <a:gd name="connsiteY23" fmla="*/ 1971648 h 3476130"/>
              <a:gd name="connsiteX24" fmla="*/ 2495597 w 5254902"/>
              <a:gd name="connsiteY24" fmla="*/ 1946248 h 3476130"/>
              <a:gd name="connsiteX25" fmla="*/ 2641647 w 5254902"/>
              <a:gd name="connsiteY25" fmla="*/ 1863698 h 3476130"/>
              <a:gd name="connsiteX26" fmla="*/ 2736897 w 5254902"/>
              <a:gd name="connsiteY26" fmla="*/ 1762098 h 3476130"/>
              <a:gd name="connsiteX27" fmla="*/ 2844847 w 5254902"/>
              <a:gd name="connsiteY27" fmla="*/ 1711298 h 3476130"/>
              <a:gd name="connsiteX28" fmla="*/ 3016297 w 5254902"/>
              <a:gd name="connsiteY28" fmla="*/ 1711298 h 3476130"/>
              <a:gd name="connsiteX29" fmla="*/ 3206797 w 5254902"/>
              <a:gd name="connsiteY29" fmla="*/ 1781148 h 3476130"/>
              <a:gd name="connsiteX30" fmla="*/ 3289347 w 5254902"/>
              <a:gd name="connsiteY30" fmla="*/ 1831948 h 3476130"/>
              <a:gd name="connsiteX31" fmla="*/ 3390947 w 5254902"/>
              <a:gd name="connsiteY31" fmla="*/ 1787498 h 3476130"/>
              <a:gd name="connsiteX32" fmla="*/ 3568747 w 5254902"/>
              <a:gd name="connsiteY32" fmla="*/ 1749398 h 3476130"/>
              <a:gd name="connsiteX33" fmla="*/ 3759247 w 5254902"/>
              <a:gd name="connsiteY33" fmla="*/ 1768448 h 3476130"/>
              <a:gd name="connsiteX34" fmla="*/ 3822747 w 5254902"/>
              <a:gd name="connsiteY34" fmla="*/ 1819248 h 3476130"/>
              <a:gd name="connsiteX35" fmla="*/ 4032297 w 5254902"/>
              <a:gd name="connsiteY35" fmla="*/ 1920848 h 3476130"/>
              <a:gd name="connsiteX36" fmla="*/ 4159297 w 5254902"/>
              <a:gd name="connsiteY36" fmla="*/ 1952598 h 3476130"/>
              <a:gd name="connsiteX37" fmla="*/ 4279947 w 5254902"/>
              <a:gd name="connsiteY37" fmla="*/ 1901798 h 3476130"/>
              <a:gd name="connsiteX38" fmla="*/ 4337097 w 5254902"/>
              <a:gd name="connsiteY38" fmla="*/ 2003398 h 3476130"/>
              <a:gd name="connsiteX39" fmla="*/ 4445047 w 5254902"/>
              <a:gd name="connsiteY39" fmla="*/ 2016098 h 3476130"/>
              <a:gd name="connsiteX40" fmla="*/ 4603797 w 5254902"/>
              <a:gd name="connsiteY40" fmla="*/ 2162148 h 3476130"/>
              <a:gd name="connsiteX41" fmla="*/ 4667297 w 5254902"/>
              <a:gd name="connsiteY41" fmla="*/ 2244698 h 3476130"/>
              <a:gd name="connsiteX42" fmla="*/ 4686347 w 5254902"/>
              <a:gd name="connsiteY42" fmla="*/ 2416148 h 3476130"/>
              <a:gd name="connsiteX43" fmla="*/ 4660947 w 5254902"/>
              <a:gd name="connsiteY43" fmla="*/ 2555848 h 3476130"/>
              <a:gd name="connsiteX44" fmla="*/ 4572047 w 5254902"/>
              <a:gd name="connsiteY44" fmla="*/ 2752698 h 3476130"/>
              <a:gd name="connsiteX45" fmla="*/ 5249910 w 5254902"/>
              <a:gd name="connsiteY45" fmla="*/ 2852711 h 3476130"/>
              <a:gd name="connsiteX46" fmla="*/ 4896148 w 5254902"/>
              <a:gd name="connsiteY46" fmla="*/ 3011996 h 3476130"/>
              <a:gd name="connsiteX47" fmla="*/ 4352972 w 5254902"/>
              <a:gd name="connsiteY47" fmla="*/ 3181323 h 3476130"/>
              <a:gd name="connsiteX48" fmla="*/ 3860847 w 5254902"/>
              <a:gd name="connsiteY48" fmla="*/ 3317848 h 3476130"/>
              <a:gd name="connsiteX49" fmla="*/ 3403647 w 5254902"/>
              <a:gd name="connsiteY49" fmla="*/ 3400398 h 3476130"/>
              <a:gd name="connsiteX50" fmla="*/ 3009947 w 5254902"/>
              <a:gd name="connsiteY50" fmla="*/ 3463898 h 3476130"/>
              <a:gd name="connsiteX51" fmla="*/ 2616247 w 5254902"/>
              <a:gd name="connsiteY51" fmla="*/ 3463898 h 3476130"/>
              <a:gd name="connsiteX52" fmla="*/ 1860597 w 5254902"/>
              <a:gd name="connsiteY52" fmla="*/ 3470248 h 3476130"/>
              <a:gd name="connsiteX53" fmla="*/ 1384347 w 5254902"/>
              <a:gd name="connsiteY53" fmla="*/ 3368648 h 3476130"/>
              <a:gd name="connsiteX54" fmla="*/ 825547 w 5254902"/>
              <a:gd name="connsiteY54" fmla="*/ 3203548 h 3476130"/>
              <a:gd name="connsiteX55" fmla="*/ 431847 w 5254902"/>
              <a:gd name="connsiteY55" fmla="*/ 2854298 h 3476130"/>
              <a:gd name="connsiteX56" fmla="*/ 146097 w 5254902"/>
              <a:gd name="connsiteY56" fmla="*/ 2390748 h 3476130"/>
              <a:gd name="connsiteX57" fmla="*/ 47 w 5254902"/>
              <a:gd name="connsiteY57" fmla="*/ 1558898 h 3476130"/>
              <a:gd name="connsiteX58" fmla="*/ 133397 w 5254902"/>
              <a:gd name="connsiteY58" fmla="*/ 981048 h 3476130"/>
              <a:gd name="connsiteX59" fmla="*/ 400097 w 5254902"/>
              <a:gd name="connsiteY59" fmla="*/ 574648 h 3476130"/>
              <a:gd name="connsiteX60" fmla="*/ 660447 w 5254902"/>
              <a:gd name="connsiteY60" fmla="*/ 244448 h 3476130"/>
              <a:gd name="connsiteX61" fmla="*/ 1092247 w 5254902"/>
              <a:gd name="connsiteY61" fmla="*/ 34898 h 3476130"/>
              <a:gd name="connsiteX62" fmla="*/ 1250997 w 5254902"/>
              <a:gd name="connsiteY62" fmla="*/ 3148 h 3476130"/>
              <a:gd name="connsiteX0" fmla="*/ 1250997 w 5532260"/>
              <a:gd name="connsiteY0" fmla="*/ 3148 h 3476130"/>
              <a:gd name="connsiteX1" fmla="*/ 1257347 w 5532260"/>
              <a:gd name="connsiteY1" fmla="*/ 72998 h 3476130"/>
              <a:gd name="connsiteX2" fmla="*/ 1320847 w 5532260"/>
              <a:gd name="connsiteY2" fmla="*/ 212698 h 3476130"/>
              <a:gd name="connsiteX3" fmla="*/ 1282747 w 5532260"/>
              <a:gd name="connsiteY3" fmla="*/ 346048 h 3476130"/>
              <a:gd name="connsiteX4" fmla="*/ 1231947 w 5532260"/>
              <a:gd name="connsiteY4" fmla="*/ 453998 h 3476130"/>
              <a:gd name="connsiteX5" fmla="*/ 1136697 w 5532260"/>
              <a:gd name="connsiteY5" fmla="*/ 536548 h 3476130"/>
              <a:gd name="connsiteX6" fmla="*/ 965247 w 5532260"/>
              <a:gd name="connsiteY6" fmla="*/ 707998 h 3476130"/>
              <a:gd name="connsiteX7" fmla="*/ 933497 w 5532260"/>
              <a:gd name="connsiteY7" fmla="*/ 822298 h 3476130"/>
              <a:gd name="connsiteX8" fmla="*/ 977947 w 5532260"/>
              <a:gd name="connsiteY8" fmla="*/ 1012798 h 3476130"/>
              <a:gd name="connsiteX9" fmla="*/ 946197 w 5532260"/>
              <a:gd name="connsiteY9" fmla="*/ 1196948 h 3476130"/>
              <a:gd name="connsiteX10" fmla="*/ 876347 w 5532260"/>
              <a:gd name="connsiteY10" fmla="*/ 1304898 h 3476130"/>
              <a:gd name="connsiteX11" fmla="*/ 781097 w 5532260"/>
              <a:gd name="connsiteY11" fmla="*/ 1368398 h 3476130"/>
              <a:gd name="connsiteX12" fmla="*/ 717597 w 5532260"/>
              <a:gd name="connsiteY12" fmla="*/ 1552548 h 3476130"/>
              <a:gd name="connsiteX13" fmla="*/ 812847 w 5532260"/>
              <a:gd name="connsiteY13" fmla="*/ 1628748 h 3476130"/>
              <a:gd name="connsiteX14" fmla="*/ 1009697 w 5532260"/>
              <a:gd name="connsiteY14" fmla="*/ 1698598 h 3476130"/>
              <a:gd name="connsiteX15" fmla="*/ 1168447 w 5532260"/>
              <a:gd name="connsiteY15" fmla="*/ 1857348 h 3476130"/>
              <a:gd name="connsiteX16" fmla="*/ 1263697 w 5532260"/>
              <a:gd name="connsiteY16" fmla="*/ 1952598 h 3476130"/>
              <a:gd name="connsiteX17" fmla="*/ 1441497 w 5532260"/>
              <a:gd name="connsiteY17" fmla="*/ 2079598 h 3476130"/>
              <a:gd name="connsiteX18" fmla="*/ 1530397 w 5532260"/>
              <a:gd name="connsiteY18" fmla="*/ 2066898 h 3476130"/>
              <a:gd name="connsiteX19" fmla="*/ 1746297 w 5532260"/>
              <a:gd name="connsiteY19" fmla="*/ 2041498 h 3476130"/>
              <a:gd name="connsiteX20" fmla="*/ 1873297 w 5532260"/>
              <a:gd name="connsiteY20" fmla="*/ 1977998 h 3476130"/>
              <a:gd name="connsiteX21" fmla="*/ 1993947 w 5532260"/>
              <a:gd name="connsiteY21" fmla="*/ 1958948 h 3476130"/>
              <a:gd name="connsiteX22" fmla="*/ 2222547 w 5532260"/>
              <a:gd name="connsiteY22" fmla="*/ 1939898 h 3476130"/>
              <a:gd name="connsiteX23" fmla="*/ 2374947 w 5532260"/>
              <a:gd name="connsiteY23" fmla="*/ 1971648 h 3476130"/>
              <a:gd name="connsiteX24" fmla="*/ 2495597 w 5532260"/>
              <a:gd name="connsiteY24" fmla="*/ 1946248 h 3476130"/>
              <a:gd name="connsiteX25" fmla="*/ 2641647 w 5532260"/>
              <a:gd name="connsiteY25" fmla="*/ 1863698 h 3476130"/>
              <a:gd name="connsiteX26" fmla="*/ 2736897 w 5532260"/>
              <a:gd name="connsiteY26" fmla="*/ 1762098 h 3476130"/>
              <a:gd name="connsiteX27" fmla="*/ 2844847 w 5532260"/>
              <a:gd name="connsiteY27" fmla="*/ 1711298 h 3476130"/>
              <a:gd name="connsiteX28" fmla="*/ 3016297 w 5532260"/>
              <a:gd name="connsiteY28" fmla="*/ 1711298 h 3476130"/>
              <a:gd name="connsiteX29" fmla="*/ 3206797 w 5532260"/>
              <a:gd name="connsiteY29" fmla="*/ 1781148 h 3476130"/>
              <a:gd name="connsiteX30" fmla="*/ 3289347 w 5532260"/>
              <a:gd name="connsiteY30" fmla="*/ 1831948 h 3476130"/>
              <a:gd name="connsiteX31" fmla="*/ 3390947 w 5532260"/>
              <a:gd name="connsiteY31" fmla="*/ 1787498 h 3476130"/>
              <a:gd name="connsiteX32" fmla="*/ 3568747 w 5532260"/>
              <a:gd name="connsiteY32" fmla="*/ 1749398 h 3476130"/>
              <a:gd name="connsiteX33" fmla="*/ 3759247 w 5532260"/>
              <a:gd name="connsiteY33" fmla="*/ 1768448 h 3476130"/>
              <a:gd name="connsiteX34" fmla="*/ 3822747 w 5532260"/>
              <a:gd name="connsiteY34" fmla="*/ 1819248 h 3476130"/>
              <a:gd name="connsiteX35" fmla="*/ 4032297 w 5532260"/>
              <a:gd name="connsiteY35" fmla="*/ 1920848 h 3476130"/>
              <a:gd name="connsiteX36" fmla="*/ 4159297 w 5532260"/>
              <a:gd name="connsiteY36" fmla="*/ 1952598 h 3476130"/>
              <a:gd name="connsiteX37" fmla="*/ 4279947 w 5532260"/>
              <a:gd name="connsiteY37" fmla="*/ 1901798 h 3476130"/>
              <a:gd name="connsiteX38" fmla="*/ 4337097 w 5532260"/>
              <a:gd name="connsiteY38" fmla="*/ 2003398 h 3476130"/>
              <a:gd name="connsiteX39" fmla="*/ 4445047 w 5532260"/>
              <a:gd name="connsiteY39" fmla="*/ 2016098 h 3476130"/>
              <a:gd name="connsiteX40" fmla="*/ 4603797 w 5532260"/>
              <a:gd name="connsiteY40" fmla="*/ 2162148 h 3476130"/>
              <a:gd name="connsiteX41" fmla="*/ 4667297 w 5532260"/>
              <a:gd name="connsiteY41" fmla="*/ 2244698 h 3476130"/>
              <a:gd name="connsiteX42" fmla="*/ 4686347 w 5532260"/>
              <a:gd name="connsiteY42" fmla="*/ 2416148 h 3476130"/>
              <a:gd name="connsiteX43" fmla="*/ 4660947 w 5532260"/>
              <a:gd name="connsiteY43" fmla="*/ 2555848 h 3476130"/>
              <a:gd name="connsiteX44" fmla="*/ 5510260 w 5532260"/>
              <a:gd name="connsiteY44" fmla="*/ 2747935 h 3476130"/>
              <a:gd name="connsiteX45" fmla="*/ 5249910 w 5532260"/>
              <a:gd name="connsiteY45" fmla="*/ 2852711 h 3476130"/>
              <a:gd name="connsiteX46" fmla="*/ 4896148 w 5532260"/>
              <a:gd name="connsiteY46" fmla="*/ 3011996 h 3476130"/>
              <a:gd name="connsiteX47" fmla="*/ 4352972 w 5532260"/>
              <a:gd name="connsiteY47" fmla="*/ 3181323 h 3476130"/>
              <a:gd name="connsiteX48" fmla="*/ 3860847 w 5532260"/>
              <a:gd name="connsiteY48" fmla="*/ 3317848 h 3476130"/>
              <a:gd name="connsiteX49" fmla="*/ 3403647 w 5532260"/>
              <a:gd name="connsiteY49" fmla="*/ 3400398 h 3476130"/>
              <a:gd name="connsiteX50" fmla="*/ 3009947 w 5532260"/>
              <a:gd name="connsiteY50" fmla="*/ 3463898 h 3476130"/>
              <a:gd name="connsiteX51" fmla="*/ 2616247 w 5532260"/>
              <a:gd name="connsiteY51" fmla="*/ 3463898 h 3476130"/>
              <a:gd name="connsiteX52" fmla="*/ 1860597 w 5532260"/>
              <a:gd name="connsiteY52" fmla="*/ 3470248 h 3476130"/>
              <a:gd name="connsiteX53" fmla="*/ 1384347 w 5532260"/>
              <a:gd name="connsiteY53" fmla="*/ 3368648 h 3476130"/>
              <a:gd name="connsiteX54" fmla="*/ 825547 w 5532260"/>
              <a:gd name="connsiteY54" fmla="*/ 3203548 h 3476130"/>
              <a:gd name="connsiteX55" fmla="*/ 431847 w 5532260"/>
              <a:gd name="connsiteY55" fmla="*/ 2854298 h 3476130"/>
              <a:gd name="connsiteX56" fmla="*/ 146097 w 5532260"/>
              <a:gd name="connsiteY56" fmla="*/ 2390748 h 3476130"/>
              <a:gd name="connsiteX57" fmla="*/ 47 w 5532260"/>
              <a:gd name="connsiteY57" fmla="*/ 1558898 h 3476130"/>
              <a:gd name="connsiteX58" fmla="*/ 133397 w 5532260"/>
              <a:gd name="connsiteY58" fmla="*/ 981048 h 3476130"/>
              <a:gd name="connsiteX59" fmla="*/ 400097 w 5532260"/>
              <a:gd name="connsiteY59" fmla="*/ 574648 h 3476130"/>
              <a:gd name="connsiteX60" fmla="*/ 660447 w 5532260"/>
              <a:gd name="connsiteY60" fmla="*/ 244448 h 3476130"/>
              <a:gd name="connsiteX61" fmla="*/ 1092247 w 5532260"/>
              <a:gd name="connsiteY61" fmla="*/ 34898 h 3476130"/>
              <a:gd name="connsiteX62" fmla="*/ 1250997 w 5532260"/>
              <a:gd name="connsiteY62" fmla="*/ 3148 h 3476130"/>
              <a:gd name="connsiteX0" fmla="*/ 1250997 w 5537356"/>
              <a:gd name="connsiteY0" fmla="*/ 3148 h 3476130"/>
              <a:gd name="connsiteX1" fmla="*/ 1257347 w 5537356"/>
              <a:gd name="connsiteY1" fmla="*/ 72998 h 3476130"/>
              <a:gd name="connsiteX2" fmla="*/ 1320847 w 5537356"/>
              <a:gd name="connsiteY2" fmla="*/ 212698 h 3476130"/>
              <a:gd name="connsiteX3" fmla="*/ 1282747 w 5537356"/>
              <a:gd name="connsiteY3" fmla="*/ 346048 h 3476130"/>
              <a:gd name="connsiteX4" fmla="*/ 1231947 w 5537356"/>
              <a:gd name="connsiteY4" fmla="*/ 453998 h 3476130"/>
              <a:gd name="connsiteX5" fmla="*/ 1136697 w 5537356"/>
              <a:gd name="connsiteY5" fmla="*/ 536548 h 3476130"/>
              <a:gd name="connsiteX6" fmla="*/ 965247 w 5537356"/>
              <a:gd name="connsiteY6" fmla="*/ 707998 h 3476130"/>
              <a:gd name="connsiteX7" fmla="*/ 933497 w 5537356"/>
              <a:gd name="connsiteY7" fmla="*/ 822298 h 3476130"/>
              <a:gd name="connsiteX8" fmla="*/ 977947 w 5537356"/>
              <a:gd name="connsiteY8" fmla="*/ 1012798 h 3476130"/>
              <a:gd name="connsiteX9" fmla="*/ 946197 w 5537356"/>
              <a:gd name="connsiteY9" fmla="*/ 1196948 h 3476130"/>
              <a:gd name="connsiteX10" fmla="*/ 876347 w 5537356"/>
              <a:gd name="connsiteY10" fmla="*/ 1304898 h 3476130"/>
              <a:gd name="connsiteX11" fmla="*/ 781097 w 5537356"/>
              <a:gd name="connsiteY11" fmla="*/ 1368398 h 3476130"/>
              <a:gd name="connsiteX12" fmla="*/ 717597 w 5537356"/>
              <a:gd name="connsiteY12" fmla="*/ 1552548 h 3476130"/>
              <a:gd name="connsiteX13" fmla="*/ 812847 w 5537356"/>
              <a:gd name="connsiteY13" fmla="*/ 1628748 h 3476130"/>
              <a:gd name="connsiteX14" fmla="*/ 1009697 w 5537356"/>
              <a:gd name="connsiteY14" fmla="*/ 1698598 h 3476130"/>
              <a:gd name="connsiteX15" fmla="*/ 1168447 w 5537356"/>
              <a:gd name="connsiteY15" fmla="*/ 1857348 h 3476130"/>
              <a:gd name="connsiteX16" fmla="*/ 1263697 w 5537356"/>
              <a:gd name="connsiteY16" fmla="*/ 1952598 h 3476130"/>
              <a:gd name="connsiteX17" fmla="*/ 1441497 w 5537356"/>
              <a:gd name="connsiteY17" fmla="*/ 2079598 h 3476130"/>
              <a:gd name="connsiteX18" fmla="*/ 1530397 w 5537356"/>
              <a:gd name="connsiteY18" fmla="*/ 2066898 h 3476130"/>
              <a:gd name="connsiteX19" fmla="*/ 1746297 w 5537356"/>
              <a:gd name="connsiteY19" fmla="*/ 2041498 h 3476130"/>
              <a:gd name="connsiteX20" fmla="*/ 1873297 w 5537356"/>
              <a:gd name="connsiteY20" fmla="*/ 1977998 h 3476130"/>
              <a:gd name="connsiteX21" fmla="*/ 1993947 w 5537356"/>
              <a:gd name="connsiteY21" fmla="*/ 1958948 h 3476130"/>
              <a:gd name="connsiteX22" fmla="*/ 2222547 w 5537356"/>
              <a:gd name="connsiteY22" fmla="*/ 1939898 h 3476130"/>
              <a:gd name="connsiteX23" fmla="*/ 2374947 w 5537356"/>
              <a:gd name="connsiteY23" fmla="*/ 1971648 h 3476130"/>
              <a:gd name="connsiteX24" fmla="*/ 2495597 w 5537356"/>
              <a:gd name="connsiteY24" fmla="*/ 1946248 h 3476130"/>
              <a:gd name="connsiteX25" fmla="*/ 2641647 w 5537356"/>
              <a:gd name="connsiteY25" fmla="*/ 1863698 h 3476130"/>
              <a:gd name="connsiteX26" fmla="*/ 2736897 w 5537356"/>
              <a:gd name="connsiteY26" fmla="*/ 1762098 h 3476130"/>
              <a:gd name="connsiteX27" fmla="*/ 2844847 w 5537356"/>
              <a:gd name="connsiteY27" fmla="*/ 1711298 h 3476130"/>
              <a:gd name="connsiteX28" fmla="*/ 3016297 w 5537356"/>
              <a:gd name="connsiteY28" fmla="*/ 1711298 h 3476130"/>
              <a:gd name="connsiteX29" fmla="*/ 3206797 w 5537356"/>
              <a:gd name="connsiteY29" fmla="*/ 1781148 h 3476130"/>
              <a:gd name="connsiteX30" fmla="*/ 3289347 w 5537356"/>
              <a:gd name="connsiteY30" fmla="*/ 1831948 h 3476130"/>
              <a:gd name="connsiteX31" fmla="*/ 3390947 w 5537356"/>
              <a:gd name="connsiteY31" fmla="*/ 1787498 h 3476130"/>
              <a:gd name="connsiteX32" fmla="*/ 3568747 w 5537356"/>
              <a:gd name="connsiteY32" fmla="*/ 1749398 h 3476130"/>
              <a:gd name="connsiteX33" fmla="*/ 3759247 w 5537356"/>
              <a:gd name="connsiteY33" fmla="*/ 1768448 h 3476130"/>
              <a:gd name="connsiteX34" fmla="*/ 3822747 w 5537356"/>
              <a:gd name="connsiteY34" fmla="*/ 1819248 h 3476130"/>
              <a:gd name="connsiteX35" fmla="*/ 4032297 w 5537356"/>
              <a:gd name="connsiteY35" fmla="*/ 1920848 h 3476130"/>
              <a:gd name="connsiteX36" fmla="*/ 4159297 w 5537356"/>
              <a:gd name="connsiteY36" fmla="*/ 1952598 h 3476130"/>
              <a:gd name="connsiteX37" fmla="*/ 4279947 w 5537356"/>
              <a:gd name="connsiteY37" fmla="*/ 1901798 h 3476130"/>
              <a:gd name="connsiteX38" fmla="*/ 4337097 w 5537356"/>
              <a:gd name="connsiteY38" fmla="*/ 2003398 h 3476130"/>
              <a:gd name="connsiteX39" fmla="*/ 4445047 w 5537356"/>
              <a:gd name="connsiteY39" fmla="*/ 2016098 h 3476130"/>
              <a:gd name="connsiteX40" fmla="*/ 4603797 w 5537356"/>
              <a:gd name="connsiteY40" fmla="*/ 2162148 h 3476130"/>
              <a:gd name="connsiteX41" fmla="*/ 4667297 w 5537356"/>
              <a:gd name="connsiteY41" fmla="*/ 2244698 h 3476130"/>
              <a:gd name="connsiteX42" fmla="*/ 4686347 w 5537356"/>
              <a:gd name="connsiteY42" fmla="*/ 2416148 h 3476130"/>
              <a:gd name="connsiteX43" fmla="*/ 4660947 w 5537356"/>
              <a:gd name="connsiteY43" fmla="*/ 2555848 h 3476130"/>
              <a:gd name="connsiteX44" fmla="*/ 5510260 w 5537356"/>
              <a:gd name="connsiteY44" fmla="*/ 2747935 h 3476130"/>
              <a:gd name="connsiteX45" fmla="*/ 5288010 w 5537356"/>
              <a:gd name="connsiteY45" fmla="*/ 2876524 h 3476130"/>
              <a:gd name="connsiteX46" fmla="*/ 4896148 w 5537356"/>
              <a:gd name="connsiteY46" fmla="*/ 3011996 h 3476130"/>
              <a:gd name="connsiteX47" fmla="*/ 4352972 w 5537356"/>
              <a:gd name="connsiteY47" fmla="*/ 3181323 h 3476130"/>
              <a:gd name="connsiteX48" fmla="*/ 3860847 w 5537356"/>
              <a:gd name="connsiteY48" fmla="*/ 3317848 h 3476130"/>
              <a:gd name="connsiteX49" fmla="*/ 3403647 w 5537356"/>
              <a:gd name="connsiteY49" fmla="*/ 3400398 h 3476130"/>
              <a:gd name="connsiteX50" fmla="*/ 3009947 w 5537356"/>
              <a:gd name="connsiteY50" fmla="*/ 3463898 h 3476130"/>
              <a:gd name="connsiteX51" fmla="*/ 2616247 w 5537356"/>
              <a:gd name="connsiteY51" fmla="*/ 3463898 h 3476130"/>
              <a:gd name="connsiteX52" fmla="*/ 1860597 w 5537356"/>
              <a:gd name="connsiteY52" fmla="*/ 3470248 h 3476130"/>
              <a:gd name="connsiteX53" fmla="*/ 1384347 w 5537356"/>
              <a:gd name="connsiteY53" fmla="*/ 3368648 h 3476130"/>
              <a:gd name="connsiteX54" fmla="*/ 825547 w 5537356"/>
              <a:gd name="connsiteY54" fmla="*/ 3203548 h 3476130"/>
              <a:gd name="connsiteX55" fmla="*/ 431847 w 5537356"/>
              <a:gd name="connsiteY55" fmla="*/ 2854298 h 3476130"/>
              <a:gd name="connsiteX56" fmla="*/ 146097 w 5537356"/>
              <a:gd name="connsiteY56" fmla="*/ 2390748 h 3476130"/>
              <a:gd name="connsiteX57" fmla="*/ 47 w 5537356"/>
              <a:gd name="connsiteY57" fmla="*/ 1558898 h 3476130"/>
              <a:gd name="connsiteX58" fmla="*/ 133397 w 5537356"/>
              <a:gd name="connsiteY58" fmla="*/ 981048 h 3476130"/>
              <a:gd name="connsiteX59" fmla="*/ 400097 w 5537356"/>
              <a:gd name="connsiteY59" fmla="*/ 574648 h 3476130"/>
              <a:gd name="connsiteX60" fmla="*/ 660447 w 5537356"/>
              <a:gd name="connsiteY60" fmla="*/ 244448 h 3476130"/>
              <a:gd name="connsiteX61" fmla="*/ 1092247 w 5537356"/>
              <a:gd name="connsiteY61" fmla="*/ 34898 h 3476130"/>
              <a:gd name="connsiteX62" fmla="*/ 1250997 w 5537356"/>
              <a:gd name="connsiteY62" fmla="*/ 3148 h 3476130"/>
              <a:gd name="connsiteX0" fmla="*/ 1250997 w 5691944"/>
              <a:gd name="connsiteY0" fmla="*/ 3148 h 3476130"/>
              <a:gd name="connsiteX1" fmla="*/ 1257347 w 5691944"/>
              <a:gd name="connsiteY1" fmla="*/ 72998 h 3476130"/>
              <a:gd name="connsiteX2" fmla="*/ 1320847 w 5691944"/>
              <a:gd name="connsiteY2" fmla="*/ 212698 h 3476130"/>
              <a:gd name="connsiteX3" fmla="*/ 1282747 w 5691944"/>
              <a:gd name="connsiteY3" fmla="*/ 346048 h 3476130"/>
              <a:gd name="connsiteX4" fmla="*/ 1231947 w 5691944"/>
              <a:gd name="connsiteY4" fmla="*/ 453998 h 3476130"/>
              <a:gd name="connsiteX5" fmla="*/ 1136697 w 5691944"/>
              <a:gd name="connsiteY5" fmla="*/ 536548 h 3476130"/>
              <a:gd name="connsiteX6" fmla="*/ 965247 w 5691944"/>
              <a:gd name="connsiteY6" fmla="*/ 707998 h 3476130"/>
              <a:gd name="connsiteX7" fmla="*/ 933497 w 5691944"/>
              <a:gd name="connsiteY7" fmla="*/ 822298 h 3476130"/>
              <a:gd name="connsiteX8" fmla="*/ 977947 w 5691944"/>
              <a:gd name="connsiteY8" fmla="*/ 1012798 h 3476130"/>
              <a:gd name="connsiteX9" fmla="*/ 946197 w 5691944"/>
              <a:gd name="connsiteY9" fmla="*/ 1196948 h 3476130"/>
              <a:gd name="connsiteX10" fmla="*/ 876347 w 5691944"/>
              <a:gd name="connsiteY10" fmla="*/ 1304898 h 3476130"/>
              <a:gd name="connsiteX11" fmla="*/ 781097 w 5691944"/>
              <a:gd name="connsiteY11" fmla="*/ 1368398 h 3476130"/>
              <a:gd name="connsiteX12" fmla="*/ 717597 w 5691944"/>
              <a:gd name="connsiteY12" fmla="*/ 1552548 h 3476130"/>
              <a:gd name="connsiteX13" fmla="*/ 812847 w 5691944"/>
              <a:gd name="connsiteY13" fmla="*/ 1628748 h 3476130"/>
              <a:gd name="connsiteX14" fmla="*/ 1009697 w 5691944"/>
              <a:gd name="connsiteY14" fmla="*/ 1698598 h 3476130"/>
              <a:gd name="connsiteX15" fmla="*/ 1168447 w 5691944"/>
              <a:gd name="connsiteY15" fmla="*/ 1857348 h 3476130"/>
              <a:gd name="connsiteX16" fmla="*/ 1263697 w 5691944"/>
              <a:gd name="connsiteY16" fmla="*/ 1952598 h 3476130"/>
              <a:gd name="connsiteX17" fmla="*/ 1441497 w 5691944"/>
              <a:gd name="connsiteY17" fmla="*/ 2079598 h 3476130"/>
              <a:gd name="connsiteX18" fmla="*/ 1530397 w 5691944"/>
              <a:gd name="connsiteY18" fmla="*/ 2066898 h 3476130"/>
              <a:gd name="connsiteX19" fmla="*/ 1746297 w 5691944"/>
              <a:gd name="connsiteY19" fmla="*/ 2041498 h 3476130"/>
              <a:gd name="connsiteX20" fmla="*/ 1873297 w 5691944"/>
              <a:gd name="connsiteY20" fmla="*/ 1977998 h 3476130"/>
              <a:gd name="connsiteX21" fmla="*/ 1993947 w 5691944"/>
              <a:gd name="connsiteY21" fmla="*/ 1958948 h 3476130"/>
              <a:gd name="connsiteX22" fmla="*/ 2222547 w 5691944"/>
              <a:gd name="connsiteY22" fmla="*/ 1939898 h 3476130"/>
              <a:gd name="connsiteX23" fmla="*/ 2374947 w 5691944"/>
              <a:gd name="connsiteY23" fmla="*/ 1971648 h 3476130"/>
              <a:gd name="connsiteX24" fmla="*/ 2495597 w 5691944"/>
              <a:gd name="connsiteY24" fmla="*/ 1946248 h 3476130"/>
              <a:gd name="connsiteX25" fmla="*/ 2641647 w 5691944"/>
              <a:gd name="connsiteY25" fmla="*/ 1863698 h 3476130"/>
              <a:gd name="connsiteX26" fmla="*/ 2736897 w 5691944"/>
              <a:gd name="connsiteY26" fmla="*/ 1762098 h 3476130"/>
              <a:gd name="connsiteX27" fmla="*/ 2844847 w 5691944"/>
              <a:gd name="connsiteY27" fmla="*/ 1711298 h 3476130"/>
              <a:gd name="connsiteX28" fmla="*/ 3016297 w 5691944"/>
              <a:gd name="connsiteY28" fmla="*/ 1711298 h 3476130"/>
              <a:gd name="connsiteX29" fmla="*/ 3206797 w 5691944"/>
              <a:gd name="connsiteY29" fmla="*/ 1781148 h 3476130"/>
              <a:gd name="connsiteX30" fmla="*/ 3289347 w 5691944"/>
              <a:gd name="connsiteY30" fmla="*/ 1831948 h 3476130"/>
              <a:gd name="connsiteX31" fmla="*/ 3390947 w 5691944"/>
              <a:gd name="connsiteY31" fmla="*/ 1787498 h 3476130"/>
              <a:gd name="connsiteX32" fmla="*/ 3568747 w 5691944"/>
              <a:gd name="connsiteY32" fmla="*/ 1749398 h 3476130"/>
              <a:gd name="connsiteX33" fmla="*/ 3759247 w 5691944"/>
              <a:gd name="connsiteY33" fmla="*/ 1768448 h 3476130"/>
              <a:gd name="connsiteX34" fmla="*/ 3822747 w 5691944"/>
              <a:gd name="connsiteY34" fmla="*/ 1819248 h 3476130"/>
              <a:gd name="connsiteX35" fmla="*/ 4032297 w 5691944"/>
              <a:gd name="connsiteY35" fmla="*/ 1920848 h 3476130"/>
              <a:gd name="connsiteX36" fmla="*/ 4159297 w 5691944"/>
              <a:gd name="connsiteY36" fmla="*/ 1952598 h 3476130"/>
              <a:gd name="connsiteX37" fmla="*/ 4279947 w 5691944"/>
              <a:gd name="connsiteY37" fmla="*/ 1901798 h 3476130"/>
              <a:gd name="connsiteX38" fmla="*/ 4337097 w 5691944"/>
              <a:gd name="connsiteY38" fmla="*/ 2003398 h 3476130"/>
              <a:gd name="connsiteX39" fmla="*/ 4445047 w 5691944"/>
              <a:gd name="connsiteY39" fmla="*/ 2016098 h 3476130"/>
              <a:gd name="connsiteX40" fmla="*/ 4603797 w 5691944"/>
              <a:gd name="connsiteY40" fmla="*/ 2162148 h 3476130"/>
              <a:gd name="connsiteX41" fmla="*/ 4667297 w 5691944"/>
              <a:gd name="connsiteY41" fmla="*/ 2244698 h 3476130"/>
              <a:gd name="connsiteX42" fmla="*/ 4686347 w 5691944"/>
              <a:gd name="connsiteY42" fmla="*/ 2416148 h 3476130"/>
              <a:gd name="connsiteX43" fmla="*/ 5646785 w 5691944"/>
              <a:gd name="connsiteY43" fmla="*/ 2612998 h 3476130"/>
              <a:gd name="connsiteX44" fmla="*/ 5510260 w 5691944"/>
              <a:gd name="connsiteY44" fmla="*/ 2747935 h 3476130"/>
              <a:gd name="connsiteX45" fmla="*/ 5288010 w 5691944"/>
              <a:gd name="connsiteY45" fmla="*/ 2876524 h 3476130"/>
              <a:gd name="connsiteX46" fmla="*/ 4896148 w 5691944"/>
              <a:gd name="connsiteY46" fmla="*/ 3011996 h 3476130"/>
              <a:gd name="connsiteX47" fmla="*/ 4352972 w 5691944"/>
              <a:gd name="connsiteY47" fmla="*/ 3181323 h 3476130"/>
              <a:gd name="connsiteX48" fmla="*/ 3860847 w 5691944"/>
              <a:gd name="connsiteY48" fmla="*/ 3317848 h 3476130"/>
              <a:gd name="connsiteX49" fmla="*/ 3403647 w 5691944"/>
              <a:gd name="connsiteY49" fmla="*/ 3400398 h 3476130"/>
              <a:gd name="connsiteX50" fmla="*/ 3009947 w 5691944"/>
              <a:gd name="connsiteY50" fmla="*/ 3463898 h 3476130"/>
              <a:gd name="connsiteX51" fmla="*/ 2616247 w 5691944"/>
              <a:gd name="connsiteY51" fmla="*/ 3463898 h 3476130"/>
              <a:gd name="connsiteX52" fmla="*/ 1860597 w 5691944"/>
              <a:gd name="connsiteY52" fmla="*/ 3470248 h 3476130"/>
              <a:gd name="connsiteX53" fmla="*/ 1384347 w 5691944"/>
              <a:gd name="connsiteY53" fmla="*/ 3368648 h 3476130"/>
              <a:gd name="connsiteX54" fmla="*/ 825547 w 5691944"/>
              <a:gd name="connsiteY54" fmla="*/ 3203548 h 3476130"/>
              <a:gd name="connsiteX55" fmla="*/ 431847 w 5691944"/>
              <a:gd name="connsiteY55" fmla="*/ 2854298 h 3476130"/>
              <a:gd name="connsiteX56" fmla="*/ 146097 w 5691944"/>
              <a:gd name="connsiteY56" fmla="*/ 2390748 h 3476130"/>
              <a:gd name="connsiteX57" fmla="*/ 47 w 5691944"/>
              <a:gd name="connsiteY57" fmla="*/ 1558898 h 3476130"/>
              <a:gd name="connsiteX58" fmla="*/ 133397 w 5691944"/>
              <a:gd name="connsiteY58" fmla="*/ 981048 h 3476130"/>
              <a:gd name="connsiteX59" fmla="*/ 400097 w 5691944"/>
              <a:gd name="connsiteY59" fmla="*/ 574648 h 3476130"/>
              <a:gd name="connsiteX60" fmla="*/ 660447 w 5691944"/>
              <a:gd name="connsiteY60" fmla="*/ 244448 h 3476130"/>
              <a:gd name="connsiteX61" fmla="*/ 1092247 w 5691944"/>
              <a:gd name="connsiteY61" fmla="*/ 34898 h 3476130"/>
              <a:gd name="connsiteX62" fmla="*/ 1250997 w 5691944"/>
              <a:gd name="connsiteY62" fmla="*/ 3148 h 3476130"/>
              <a:gd name="connsiteX0" fmla="*/ 1250997 w 5697217"/>
              <a:gd name="connsiteY0" fmla="*/ 3148 h 3476130"/>
              <a:gd name="connsiteX1" fmla="*/ 1257347 w 5697217"/>
              <a:gd name="connsiteY1" fmla="*/ 72998 h 3476130"/>
              <a:gd name="connsiteX2" fmla="*/ 1320847 w 5697217"/>
              <a:gd name="connsiteY2" fmla="*/ 212698 h 3476130"/>
              <a:gd name="connsiteX3" fmla="*/ 1282747 w 5697217"/>
              <a:gd name="connsiteY3" fmla="*/ 346048 h 3476130"/>
              <a:gd name="connsiteX4" fmla="*/ 1231947 w 5697217"/>
              <a:gd name="connsiteY4" fmla="*/ 453998 h 3476130"/>
              <a:gd name="connsiteX5" fmla="*/ 1136697 w 5697217"/>
              <a:gd name="connsiteY5" fmla="*/ 536548 h 3476130"/>
              <a:gd name="connsiteX6" fmla="*/ 965247 w 5697217"/>
              <a:gd name="connsiteY6" fmla="*/ 707998 h 3476130"/>
              <a:gd name="connsiteX7" fmla="*/ 933497 w 5697217"/>
              <a:gd name="connsiteY7" fmla="*/ 822298 h 3476130"/>
              <a:gd name="connsiteX8" fmla="*/ 977947 w 5697217"/>
              <a:gd name="connsiteY8" fmla="*/ 1012798 h 3476130"/>
              <a:gd name="connsiteX9" fmla="*/ 946197 w 5697217"/>
              <a:gd name="connsiteY9" fmla="*/ 1196948 h 3476130"/>
              <a:gd name="connsiteX10" fmla="*/ 876347 w 5697217"/>
              <a:gd name="connsiteY10" fmla="*/ 1304898 h 3476130"/>
              <a:gd name="connsiteX11" fmla="*/ 781097 w 5697217"/>
              <a:gd name="connsiteY11" fmla="*/ 1368398 h 3476130"/>
              <a:gd name="connsiteX12" fmla="*/ 717597 w 5697217"/>
              <a:gd name="connsiteY12" fmla="*/ 1552548 h 3476130"/>
              <a:gd name="connsiteX13" fmla="*/ 812847 w 5697217"/>
              <a:gd name="connsiteY13" fmla="*/ 1628748 h 3476130"/>
              <a:gd name="connsiteX14" fmla="*/ 1009697 w 5697217"/>
              <a:gd name="connsiteY14" fmla="*/ 1698598 h 3476130"/>
              <a:gd name="connsiteX15" fmla="*/ 1168447 w 5697217"/>
              <a:gd name="connsiteY15" fmla="*/ 1857348 h 3476130"/>
              <a:gd name="connsiteX16" fmla="*/ 1263697 w 5697217"/>
              <a:gd name="connsiteY16" fmla="*/ 1952598 h 3476130"/>
              <a:gd name="connsiteX17" fmla="*/ 1441497 w 5697217"/>
              <a:gd name="connsiteY17" fmla="*/ 2079598 h 3476130"/>
              <a:gd name="connsiteX18" fmla="*/ 1530397 w 5697217"/>
              <a:gd name="connsiteY18" fmla="*/ 2066898 h 3476130"/>
              <a:gd name="connsiteX19" fmla="*/ 1746297 w 5697217"/>
              <a:gd name="connsiteY19" fmla="*/ 2041498 h 3476130"/>
              <a:gd name="connsiteX20" fmla="*/ 1873297 w 5697217"/>
              <a:gd name="connsiteY20" fmla="*/ 1977998 h 3476130"/>
              <a:gd name="connsiteX21" fmla="*/ 1993947 w 5697217"/>
              <a:gd name="connsiteY21" fmla="*/ 1958948 h 3476130"/>
              <a:gd name="connsiteX22" fmla="*/ 2222547 w 5697217"/>
              <a:gd name="connsiteY22" fmla="*/ 1939898 h 3476130"/>
              <a:gd name="connsiteX23" fmla="*/ 2374947 w 5697217"/>
              <a:gd name="connsiteY23" fmla="*/ 1971648 h 3476130"/>
              <a:gd name="connsiteX24" fmla="*/ 2495597 w 5697217"/>
              <a:gd name="connsiteY24" fmla="*/ 1946248 h 3476130"/>
              <a:gd name="connsiteX25" fmla="*/ 2641647 w 5697217"/>
              <a:gd name="connsiteY25" fmla="*/ 1863698 h 3476130"/>
              <a:gd name="connsiteX26" fmla="*/ 2736897 w 5697217"/>
              <a:gd name="connsiteY26" fmla="*/ 1762098 h 3476130"/>
              <a:gd name="connsiteX27" fmla="*/ 2844847 w 5697217"/>
              <a:gd name="connsiteY27" fmla="*/ 1711298 h 3476130"/>
              <a:gd name="connsiteX28" fmla="*/ 3016297 w 5697217"/>
              <a:gd name="connsiteY28" fmla="*/ 1711298 h 3476130"/>
              <a:gd name="connsiteX29" fmla="*/ 3206797 w 5697217"/>
              <a:gd name="connsiteY29" fmla="*/ 1781148 h 3476130"/>
              <a:gd name="connsiteX30" fmla="*/ 3289347 w 5697217"/>
              <a:gd name="connsiteY30" fmla="*/ 1831948 h 3476130"/>
              <a:gd name="connsiteX31" fmla="*/ 3390947 w 5697217"/>
              <a:gd name="connsiteY31" fmla="*/ 1787498 h 3476130"/>
              <a:gd name="connsiteX32" fmla="*/ 3568747 w 5697217"/>
              <a:gd name="connsiteY32" fmla="*/ 1749398 h 3476130"/>
              <a:gd name="connsiteX33" fmla="*/ 3759247 w 5697217"/>
              <a:gd name="connsiteY33" fmla="*/ 1768448 h 3476130"/>
              <a:gd name="connsiteX34" fmla="*/ 3822747 w 5697217"/>
              <a:gd name="connsiteY34" fmla="*/ 1819248 h 3476130"/>
              <a:gd name="connsiteX35" fmla="*/ 4032297 w 5697217"/>
              <a:gd name="connsiteY35" fmla="*/ 1920848 h 3476130"/>
              <a:gd name="connsiteX36" fmla="*/ 4159297 w 5697217"/>
              <a:gd name="connsiteY36" fmla="*/ 1952598 h 3476130"/>
              <a:gd name="connsiteX37" fmla="*/ 4279947 w 5697217"/>
              <a:gd name="connsiteY37" fmla="*/ 1901798 h 3476130"/>
              <a:gd name="connsiteX38" fmla="*/ 4337097 w 5697217"/>
              <a:gd name="connsiteY38" fmla="*/ 2003398 h 3476130"/>
              <a:gd name="connsiteX39" fmla="*/ 4445047 w 5697217"/>
              <a:gd name="connsiteY39" fmla="*/ 2016098 h 3476130"/>
              <a:gd name="connsiteX40" fmla="*/ 4603797 w 5697217"/>
              <a:gd name="connsiteY40" fmla="*/ 2162148 h 3476130"/>
              <a:gd name="connsiteX41" fmla="*/ 4667297 w 5697217"/>
              <a:gd name="connsiteY41" fmla="*/ 2244698 h 3476130"/>
              <a:gd name="connsiteX42" fmla="*/ 4686347 w 5697217"/>
              <a:gd name="connsiteY42" fmla="*/ 2416148 h 3476130"/>
              <a:gd name="connsiteX43" fmla="*/ 5646785 w 5697217"/>
              <a:gd name="connsiteY43" fmla="*/ 2612998 h 3476130"/>
              <a:gd name="connsiteX44" fmla="*/ 5534073 w 5697217"/>
              <a:gd name="connsiteY44" fmla="*/ 2766985 h 3476130"/>
              <a:gd name="connsiteX45" fmla="*/ 5288010 w 5697217"/>
              <a:gd name="connsiteY45" fmla="*/ 2876524 h 3476130"/>
              <a:gd name="connsiteX46" fmla="*/ 4896148 w 5697217"/>
              <a:gd name="connsiteY46" fmla="*/ 3011996 h 3476130"/>
              <a:gd name="connsiteX47" fmla="*/ 4352972 w 5697217"/>
              <a:gd name="connsiteY47" fmla="*/ 3181323 h 3476130"/>
              <a:gd name="connsiteX48" fmla="*/ 3860847 w 5697217"/>
              <a:gd name="connsiteY48" fmla="*/ 3317848 h 3476130"/>
              <a:gd name="connsiteX49" fmla="*/ 3403647 w 5697217"/>
              <a:gd name="connsiteY49" fmla="*/ 3400398 h 3476130"/>
              <a:gd name="connsiteX50" fmla="*/ 3009947 w 5697217"/>
              <a:gd name="connsiteY50" fmla="*/ 3463898 h 3476130"/>
              <a:gd name="connsiteX51" fmla="*/ 2616247 w 5697217"/>
              <a:gd name="connsiteY51" fmla="*/ 3463898 h 3476130"/>
              <a:gd name="connsiteX52" fmla="*/ 1860597 w 5697217"/>
              <a:gd name="connsiteY52" fmla="*/ 3470248 h 3476130"/>
              <a:gd name="connsiteX53" fmla="*/ 1384347 w 5697217"/>
              <a:gd name="connsiteY53" fmla="*/ 3368648 h 3476130"/>
              <a:gd name="connsiteX54" fmla="*/ 825547 w 5697217"/>
              <a:gd name="connsiteY54" fmla="*/ 3203548 h 3476130"/>
              <a:gd name="connsiteX55" fmla="*/ 431847 w 5697217"/>
              <a:gd name="connsiteY55" fmla="*/ 2854298 h 3476130"/>
              <a:gd name="connsiteX56" fmla="*/ 146097 w 5697217"/>
              <a:gd name="connsiteY56" fmla="*/ 2390748 h 3476130"/>
              <a:gd name="connsiteX57" fmla="*/ 47 w 5697217"/>
              <a:gd name="connsiteY57" fmla="*/ 1558898 h 3476130"/>
              <a:gd name="connsiteX58" fmla="*/ 133397 w 5697217"/>
              <a:gd name="connsiteY58" fmla="*/ 981048 h 3476130"/>
              <a:gd name="connsiteX59" fmla="*/ 400097 w 5697217"/>
              <a:gd name="connsiteY59" fmla="*/ 574648 h 3476130"/>
              <a:gd name="connsiteX60" fmla="*/ 660447 w 5697217"/>
              <a:gd name="connsiteY60" fmla="*/ 244448 h 3476130"/>
              <a:gd name="connsiteX61" fmla="*/ 1092247 w 5697217"/>
              <a:gd name="connsiteY61" fmla="*/ 34898 h 3476130"/>
              <a:gd name="connsiteX62" fmla="*/ 1250997 w 5697217"/>
              <a:gd name="connsiteY62" fmla="*/ 3148 h 3476130"/>
              <a:gd name="connsiteX0" fmla="*/ 1250997 w 5701325"/>
              <a:gd name="connsiteY0" fmla="*/ 3148 h 3476130"/>
              <a:gd name="connsiteX1" fmla="*/ 1257347 w 5701325"/>
              <a:gd name="connsiteY1" fmla="*/ 72998 h 3476130"/>
              <a:gd name="connsiteX2" fmla="*/ 1320847 w 5701325"/>
              <a:gd name="connsiteY2" fmla="*/ 212698 h 3476130"/>
              <a:gd name="connsiteX3" fmla="*/ 1282747 w 5701325"/>
              <a:gd name="connsiteY3" fmla="*/ 346048 h 3476130"/>
              <a:gd name="connsiteX4" fmla="*/ 1231947 w 5701325"/>
              <a:gd name="connsiteY4" fmla="*/ 453998 h 3476130"/>
              <a:gd name="connsiteX5" fmla="*/ 1136697 w 5701325"/>
              <a:gd name="connsiteY5" fmla="*/ 536548 h 3476130"/>
              <a:gd name="connsiteX6" fmla="*/ 965247 w 5701325"/>
              <a:gd name="connsiteY6" fmla="*/ 707998 h 3476130"/>
              <a:gd name="connsiteX7" fmla="*/ 933497 w 5701325"/>
              <a:gd name="connsiteY7" fmla="*/ 822298 h 3476130"/>
              <a:gd name="connsiteX8" fmla="*/ 977947 w 5701325"/>
              <a:gd name="connsiteY8" fmla="*/ 1012798 h 3476130"/>
              <a:gd name="connsiteX9" fmla="*/ 946197 w 5701325"/>
              <a:gd name="connsiteY9" fmla="*/ 1196948 h 3476130"/>
              <a:gd name="connsiteX10" fmla="*/ 876347 w 5701325"/>
              <a:gd name="connsiteY10" fmla="*/ 1304898 h 3476130"/>
              <a:gd name="connsiteX11" fmla="*/ 781097 w 5701325"/>
              <a:gd name="connsiteY11" fmla="*/ 1368398 h 3476130"/>
              <a:gd name="connsiteX12" fmla="*/ 717597 w 5701325"/>
              <a:gd name="connsiteY12" fmla="*/ 1552548 h 3476130"/>
              <a:gd name="connsiteX13" fmla="*/ 812847 w 5701325"/>
              <a:gd name="connsiteY13" fmla="*/ 1628748 h 3476130"/>
              <a:gd name="connsiteX14" fmla="*/ 1009697 w 5701325"/>
              <a:gd name="connsiteY14" fmla="*/ 1698598 h 3476130"/>
              <a:gd name="connsiteX15" fmla="*/ 1168447 w 5701325"/>
              <a:gd name="connsiteY15" fmla="*/ 1857348 h 3476130"/>
              <a:gd name="connsiteX16" fmla="*/ 1263697 w 5701325"/>
              <a:gd name="connsiteY16" fmla="*/ 1952598 h 3476130"/>
              <a:gd name="connsiteX17" fmla="*/ 1441497 w 5701325"/>
              <a:gd name="connsiteY17" fmla="*/ 2079598 h 3476130"/>
              <a:gd name="connsiteX18" fmla="*/ 1530397 w 5701325"/>
              <a:gd name="connsiteY18" fmla="*/ 2066898 h 3476130"/>
              <a:gd name="connsiteX19" fmla="*/ 1746297 w 5701325"/>
              <a:gd name="connsiteY19" fmla="*/ 2041498 h 3476130"/>
              <a:gd name="connsiteX20" fmla="*/ 1873297 w 5701325"/>
              <a:gd name="connsiteY20" fmla="*/ 1977998 h 3476130"/>
              <a:gd name="connsiteX21" fmla="*/ 1993947 w 5701325"/>
              <a:gd name="connsiteY21" fmla="*/ 1958948 h 3476130"/>
              <a:gd name="connsiteX22" fmla="*/ 2222547 w 5701325"/>
              <a:gd name="connsiteY22" fmla="*/ 1939898 h 3476130"/>
              <a:gd name="connsiteX23" fmla="*/ 2374947 w 5701325"/>
              <a:gd name="connsiteY23" fmla="*/ 1971648 h 3476130"/>
              <a:gd name="connsiteX24" fmla="*/ 2495597 w 5701325"/>
              <a:gd name="connsiteY24" fmla="*/ 1946248 h 3476130"/>
              <a:gd name="connsiteX25" fmla="*/ 2641647 w 5701325"/>
              <a:gd name="connsiteY25" fmla="*/ 1863698 h 3476130"/>
              <a:gd name="connsiteX26" fmla="*/ 2736897 w 5701325"/>
              <a:gd name="connsiteY26" fmla="*/ 1762098 h 3476130"/>
              <a:gd name="connsiteX27" fmla="*/ 2844847 w 5701325"/>
              <a:gd name="connsiteY27" fmla="*/ 1711298 h 3476130"/>
              <a:gd name="connsiteX28" fmla="*/ 3016297 w 5701325"/>
              <a:gd name="connsiteY28" fmla="*/ 1711298 h 3476130"/>
              <a:gd name="connsiteX29" fmla="*/ 3206797 w 5701325"/>
              <a:gd name="connsiteY29" fmla="*/ 1781148 h 3476130"/>
              <a:gd name="connsiteX30" fmla="*/ 3289347 w 5701325"/>
              <a:gd name="connsiteY30" fmla="*/ 1831948 h 3476130"/>
              <a:gd name="connsiteX31" fmla="*/ 3390947 w 5701325"/>
              <a:gd name="connsiteY31" fmla="*/ 1787498 h 3476130"/>
              <a:gd name="connsiteX32" fmla="*/ 3568747 w 5701325"/>
              <a:gd name="connsiteY32" fmla="*/ 1749398 h 3476130"/>
              <a:gd name="connsiteX33" fmla="*/ 3759247 w 5701325"/>
              <a:gd name="connsiteY33" fmla="*/ 1768448 h 3476130"/>
              <a:gd name="connsiteX34" fmla="*/ 3822747 w 5701325"/>
              <a:gd name="connsiteY34" fmla="*/ 1819248 h 3476130"/>
              <a:gd name="connsiteX35" fmla="*/ 4032297 w 5701325"/>
              <a:gd name="connsiteY35" fmla="*/ 1920848 h 3476130"/>
              <a:gd name="connsiteX36" fmla="*/ 4159297 w 5701325"/>
              <a:gd name="connsiteY36" fmla="*/ 1952598 h 3476130"/>
              <a:gd name="connsiteX37" fmla="*/ 4279947 w 5701325"/>
              <a:gd name="connsiteY37" fmla="*/ 1901798 h 3476130"/>
              <a:gd name="connsiteX38" fmla="*/ 4337097 w 5701325"/>
              <a:gd name="connsiteY38" fmla="*/ 2003398 h 3476130"/>
              <a:gd name="connsiteX39" fmla="*/ 4445047 w 5701325"/>
              <a:gd name="connsiteY39" fmla="*/ 2016098 h 3476130"/>
              <a:gd name="connsiteX40" fmla="*/ 4603797 w 5701325"/>
              <a:gd name="connsiteY40" fmla="*/ 2162148 h 3476130"/>
              <a:gd name="connsiteX41" fmla="*/ 4667297 w 5701325"/>
              <a:gd name="connsiteY41" fmla="*/ 2244698 h 3476130"/>
              <a:gd name="connsiteX42" fmla="*/ 4686347 w 5701325"/>
              <a:gd name="connsiteY42" fmla="*/ 2416148 h 3476130"/>
              <a:gd name="connsiteX43" fmla="*/ 5651548 w 5701325"/>
              <a:gd name="connsiteY43" fmla="*/ 2589186 h 3476130"/>
              <a:gd name="connsiteX44" fmla="*/ 5534073 w 5701325"/>
              <a:gd name="connsiteY44" fmla="*/ 2766985 h 3476130"/>
              <a:gd name="connsiteX45" fmla="*/ 5288010 w 5701325"/>
              <a:gd name="connsiteY45" fmla="*/ 2876524 h 3476130"/>
              <a:gd name="connsiteX46" fmla="*/ 4896148 w 5701325"/>
              <a:gd name="connsiteY46" fmla="*/ 3011996 h 3476130"/>
              <a:gd name="connsiteX47" fmla="*/ 4352972 w 5701325"/>
              <a:gd name="connsiteY47" fmla="*/ 3181323 h 3476130"/>
              <a:gd name="connsiteX48" fmla="*/ 3860847 w 5701325"/>
              <a:gd name="connsiteY48" fmla="*/ 3317848 h 3476130"/>
              <a:gd name="connsiteX49" fmla="*/ 3403647 w 5701325"/>
              <a:gd name="connsiteY49" fmla="*/ 3400398 h 3476130"/>
              <a:gd name="connsiteX50" fmla="*/ 3009947 w 5701325"/>
              <a:gd name="connsiteY50" fmla="*/ 3463898 h 3476130"/>
              <a:gd name="connsiteX51" fmla="*/ 2616247 w 5701325"/>
              <a:gd name="connsiteY51" fmla="*/ 3463898 h 3476130"/>
              <a:gd name="connsiteX52" fmla="*/ 1860597 w 5701325"/>
              <a:gd name="connsiteY52" fmla="*/ 3470248 h 3476130"/>
              <a:gd name="connsiteX53" fmla="*/ 1384347 w 5701325"/>
              <a:gd name="connsiteY53" fmla="*/ 3368648 h 3476130"/>
              <a:gd name="connsiteX54" fmla="*/ 825547 w 5701325"/>
              <a:gd name="connsiteY54" fmla="*/ 3203548 h 3476130"/>
              <a:gd name="connsiteX55" fmla="*/ 431847 w 5701325"/>
              <a:gd name="connsiteY55" fmla="*/ 2854298 h 3476130"/>
              <a:gd name="connsiteX56" fmla="*/ 146097 w 5701325"/>
              <a:gd name="connsiteY56" fmla="*/ 2390748 h 3476130"/>
              <a:gd name="connsiteX57" fmla="*/ 47 w 5701325"/>
              <a:gd name="connsiteY57" fmla="*/ 1558898 h 3476130"/>
              <a:gd name="connsiteX58" fmla="*/ 133397 w 5701325"/>
              <a:gd name="connsiteY58" fmla="*/ 981048 h 3476130"/>
              <a:gd name="connsiteX59" fmla="*/ 400097 w 5701325"/>
              <a:gd name="connsiteY59" fmla="*/ 574648 h 3476130"/>
              <a:gd name="connsiteX60" fmla="*/ 660447 w 5701325"/>
              <a:gd name="connsiteY60" fmla="*/ 244448 h 3476130"/>
              <a:gd name="connsiteX61" fmla="*/ 1092247 w 5701325"/>
              <a:gd name="connsiteY61" fmla="*/ 34898 h 3476130"/>
              <a:gd name="connsiteX62" fmla="*/ 1250997 w 5701325"/>
              <a:gd name="connsiteY62" fmla="*/ 3148 h 3476130"/>
              <a:gd name="connsiteX0" fmla="*/ 1250997 w 5659769"/>
              <a:gd name="connsiteY0" fmla="*/ 3148 h 3476130"/>
              <a:gd name="connsiteX1" fmla="*/ 1257347 w 5659769"/>
              <a:gd name="connsiteY1" fmla="*/ 72998 h 3476130"/>
              <a:gd name="connsiteX2" fmla="*/ 1320847 w 5659769"/>
              <a:gd name="connsiteY2" fmla="*/ 212698 h 3476130"/>
              <a:gd name="connsiteX3" fmla="*/ 1282747 w 5659769"/>
              <a:gd name="connsiteY3" fmla="*/ 346048 h 3476130"/>
              <a:gd name="connsiteX4" fmla="*/ 1231947 w 5659769"/>
              <a:gd name="connsiteY4" fmla="*/ 453998 h 3476130"/>
              <a:gd name="connsiteX5" fmla="*/ 1136697 w 5659769"/>
              <a:gd name="connsiteY5" fmla="*/ 536548 h 3476130"/>
              <a:gd name="connsiteX6" fmla="*/ 965247 w 5659769"/>
              <a:gd name="connsiteY6" fmla="*/ 707998 h 3476130"/>
              <a:gd name="connsiteX7" fmla="*/ 933497 w 5659769"/>
              <a:gd name="connsiteY7" fmla="*/ 822298 h 3476130"/>
              <a:gd name="connsiteX8" fmla="*/ 977947 w 5659769"/>
              <a:gd name="connsiteY8" fmla="*/ 1012798 h 3476130"/>
              <a:gd name="connsiteX9" fmla="*/ 946197 w 5659769"/>
              <a:gd name="connsiteY9" fmla="*/ 1196948 h 3476130"/>
              <a:gd name="connsiteX10" fmla="*/ 876347 w 5659769"/>
              <a:gd name="connsiteY10" fmla="*/ 1304898 h 3476130"/>
              <a:gd name="connsiteX11" fmla="*/ 781097 w 5659769"/>
              <a:gd name="connsiteY11" fmla="*/ 1368398 h 3476130"/>
              <a:gd name="connsiteX12" fmla="*/ 717597 w 5659769"/>
              <a:gd name="connsiteY12" fmla="*/ 1552548 h 3476130"/>
              <a:gd name="connsiteX13" fmla="*/ 812847 w 5659769"/>
              <a:gd name="connsiteY13" fmla="*/ 1628748 h 3476130"/>
              <a:gd name="connsiteX14" fmla="*/ 1009697 w 5659769"/>
              <a:gd name="connsiteY14" fmla="*/ 1698598 h 3476130"/>
              <a:gd name="connsiteX15" fmla="*/ 1168447 w 5659769"/>
              <a:gd name="connsiteY15" fmla="*/ 1857348 h 3476130"/>
              <a:gd name="connsiteX16" fmla="*/ 1263697 w 5659769"/>
              <a:gd name="connsiteY16" fmla="*/ 1952598 h 3476130"/>
              <a:gd name="connsiteX17" fmla="*/ 1441497 w 5659769"/>
              <a:gd name="connsiteY17" fmla="*/ 2079598 h 3476130"/>
              <a:gd name="connsiteX18" fmla="*/ 1530397 w 5659769"/>
              <a:gd name="connsiteY18" fmla="*/ 2066898 h 3476130"/>
              <a:gd name="connsiteX19" fmla="*/ 1746297 w 5659769"/>
              <a:gd name="connsiteY19" fmla="*/ 2041498 h 3476130"/>
              <a:gd name="connsiteX20" fmla="*/ 1873297 w 5659769"/>
              <a:gd name="connsiteY20" fmla="*/ 1977998 h 3476130"/>
              <a:gd name="connsiteX21" fmla="*/ 1993947 w 5659769"/>
              <a:gd name="connsiteY21" fmla="*/ 1958948 h 3476130"/>
              <a:gd name="connsiteX22" fmla="*/ 2222547 w 5659769"/>
              <a:gd name="connsiteY22" fmla="*/ 1939898 h 3476130"/>
              <a:gd name="connsiteX23" fmla="*/ 2374947 w 5659769"/>
              <a:gd name="connsiteY23" fmla="*/ 1971648 h 3476130"/>
              <a:gd name="connsiteX24" fmla="*/ 2495597 w 5659769"/>
              <a:gd name="connsiteY24" fmla="*/ 1946248 h 3476130"/>
              <a:gd name="connsiteX25" fmla="*/ 2641647 w 5659769"/>
              <a:gd name="connsiteY25" fmla="*/ 1863698 h 3476130"/>
              <a:gd name="connsiteX26" fmla="*/ 2736897 w 5659769"/>
              <a:gd name="connsiteY26" fmla="*/ 1762098 h 3476130"/>
              <a:gd name="connsiteX27" fmla="*/ 2844847 w 5659769"/>
              <a:gd name="connsiteY27" fmla="*/ 1711298 h 3476130"/>
              <a:gd name="connsiteX28" fmla="*/ 3016297 w 5659769"/>
              <a:gd name="connsiteY28" fmla="*/ 1711298 h 3476130"/>
              <a:gd name="connsiteX29" fmla="*/ 3206797 w 5659769"/>
              <a:gd name="connsiteY29" fmla="*/ 1781148 h 3476130"/>
              <a:gd name="connsiteX30" fmla="*/ 3289347 w 5659769"/>
              <a:gd name="connsiteY30" fmla="*/ 1831948 h 3476130"/>
              <a:gd name="connsiteX31" fmla="*/ 3390947 w 5659769"/>
              <a:gd name="connsiteY31" fmla="*/ 1787498 h 3476130"/>
              <a:gd name="connsiteX32" fmla="*/ 3568747 w 5659769"/>
              <a:gd name="connsiteY32" fmla="*/ 1749398 h 3476130"/>
              <a:gd name="connsiteX33" fmla="*/ 3759247 w 5659769"/>
              <a:gd name="connsiteY33" fmla="*/ 1768448 h 3476130"/>
              <a:gd name="connsiteX34" fmla="*/ 3822747 w 5659769"/>
              <a:gd name="connsiteY34" fmla="*/ 1819248 h 3476130"/>
              <a:gd name="connsiteX35" fmla="*/ 4032297 w 5659769"/>
              <a:gd name="connsiteY35" fmla="*/ 1920848 h 3476130"/>
              <a:gd name="connsiteX36" fmla="*/ 4159297 w 5659769"/>
              <a:gd name="connsiteY36" fmla="*/ 1952598 h 3476130"/>
              <a:gd name="connsiteX37" fmla="*/ 4279947 w 5659769"/>
              <a:gd name="connsiteY37" fmla="*/ 1901798 h 3476130"/>
              <a:gd name="connsiteX38" fmla="*/ 4337097 w 5659769"/>
              <a:gd name="connsiteY38" fmla="*/ 2003398 h 3476130"/>
              <a:gd name="connsiteX39" fmla="*/ 4445047 w 5659769"/>
              <a:gd name="connsiteY39" fmla="*/ 2016098 h 3476130"/>
              <a:gd name="connsiteX40" fmla="*/ 4603797 w 5659769"/>
              <a:gd name="connsiteY40" fmla="*/ 2162148 h 3476130"/>
              <a:gd name="connsiteX41" fmla="*/ 4667297 w 5659769"/>
              <a:gd name="connsiteY41" fmla="*/ 2244698 h 3476130"/>
              <a:gd name="connsiteX42" fmla="*/ 4686347 w 5659769"/>
              <a:gd name="connsiteY42" fmla="*/ 2416148 h 3476130"/>
              <a:gd name="connsiteX43" fmla="*/ 5651548 w 5659769"/>
              <a:gd name="connsiteY43" fmla="*/ 2589186 h 3476130"/>
              <a:gd name="connsiteX44" fmla="*/ 5534073 w 5659769"/>
              <a:gd name="connsiteY44" fmla="*/ 2766985 h 3476130"/>
              <a:gd name="connsiteX45" fmla="*/ 5288010 w 5659769"/>
              <a:gd name="connsiteY45" fmla="*/ 2876524 h 3476130"/>
              <a:gd name="connsiteX46" fmla="*/ 4896148 w 5659769"/>
              <a:gd name="connsiteY46" fmla="*/ 3011996 h 3476130"/>
              <a:gd name="connsiteX47" fmla="*/ 4352972 w 5659769"/>
              <a:gd name="connsiteY47" fmla="*/ 3181323 h 3476130"/>
              <a:gd name="connsiteX48" fmla="*/ 3860847 w 5659769"/>
              <a:gd name="connsiteY48" fmla="*/ 3317848 h 3476130"/>
              <a:gd name="connsiteX49" fmla="*/ 3403647 w 5659769"/>
              <a:gd name="connsiteY49" fmla="*/ 3400398 h 3476130"/>
              <a:gd name="connsiteX50" fmla="*/ 3009947 w 5659769"/>
              <a:gd name="connsiteY50" fmla="*/ 3463898 h 3476130"/>
              <a:gd name="connsiteX51" fmla="*/ 2616247 w 5659769"/>
              <a:gd name="connsiteY51" fmla="*/ 3463898 h 3476130"/>
              <a:gd name="connsiteX52" fmla="*/ 1860597 w 5659769"/>
              <a:gd name="connsiteY52" fmla="*/ 3470248 h 3476130"/>
              <a:gd name="connsiteX53" fmla="*/ 1384347 w 5659769"/>
              <a:gd name="connsiteY53" fmla="*/ 3368648 h 3476130"/>
              <a:gd name="connsiteX54" fmla="*/ 825547 w 5659769"/>
              <a:gd name="connsiteY54" fmla="*/ 3203548 h 3476130"/>
              <a:gd name="connsiteX55" fmla="*/ 431847 w 5659769"/>
              <a:gd name="connsiteY55" fmla="*/ 2854298 h 3476130"/>
              <a:gd name="connsiteX56" fmla="*/ 146097 w 5659769"/>
              <a:gd name="connsiteY56" fmla="*/ 2390748 h 3476130"/>
              <a:gd name="connsiteX57" fmla="*/ 47 w 5659769"/>
              <a:gd name="connsiteY57" fmla="*/ 1558898 h 3476130"/>
              <a:gd name="connsiteX58" fmla="*/ 133397 w 5659769"/>
              <a:gd name="connsiteY58" fmla="*/ 981048 h 3476130"/>
              <a:gd name="connsiteX59" fmla="*/ 400097 w 5659769"/>
              <a:gd name="connsiteY59" fmla="*/ 574648 h 3476130"/>
              <a:gd name="connsiteX60" fmla="*/ 660447 w 5659769"/>
              <a:gd name="connsiteY60" fmla="*/ 244448 h 3476130"/>
              <a:gd name="connsiteX61" fmla="*/ 1092247 w 5659769"/>
              <a:gd name="connsiteY61" fmla="*/ 34898 h 3476130"/>
              <a:gd name="connsiteX62" fmla="*/ 1250997 w 5659769"/>
              <a:gd name="connsiteY62" fmla="*/ 3148 h 3476130"/>
              <a:gd name="connsiteX0" fmla="*/ 1250997 w 5752380"/>
              <a:gd name="connsiteY0" fmla="*/ 3148 h 3476130"/>
              <a:gd name="connsiteX1" fmla="*/ 1257347 w 5752380"/>
              <a:gd name="connsiteY1" fmla="*/ 72998 h 3476130"/>
              <a:gd name="connsiteX2" fmla="*/ 1320847 w 5752380"/>
              <a:gd name="connsiteY2" fmla="*/ 212698 h 3476130"/>
              <a:gd name="connsiteX3" fmla="*/ 1282747 w 5752380"/>
              <a:gd name="connsiteY3" fmla="*/ 346048 h 3476130"/>
              <a:gd name="connsiteX4" fmla="*/ 1231947 w 5752380"/>
              <a:gd name="connsiteY4" fmla="*/ 453998 h 3476130"/>
              <a:gd name="connsiteX5" fmla="*/ 1136697 w 5752380"/>
              <a:gd name="connsiteY5" fmla="*/ 536548 h 3476130"/>
              <a:gd name="connsiteX6" fmla="*/ 965247 w 5752380"/>
              <a:gd name="connsiteY6" fmla="*/ 707998 h 3476130"/>
              <a:gd name="connsiteX7" fmla="*/ 933497 w 5752380"/>
              <a:gd name="connsiteY7" fmla="*/ 822298 h 3476130"/>
              <a:gd name="connsiteX8" fmla="*/ 977947 w 5752380"/>
              <a:gd name="connsiteY8" fmla="*/ 1012798 h 3476130"/>
              <a:gd name="connsiteX9" fmla="*/ 946197 w 5752380"/>
              <a:gd name="connsiteY9" fmla="*/ 1196948 h 3476130"/>
              <a:gd name="connsiteX10" fmla="*/ 876347 w 5752380"/>
              <a:gd name="connsiteY10" fmla="*/ 1304898 h 3476130"/>
              <a:gd name="connsiteX11" fmla="*/ 781097 w 5752380"/>
              <a:gd name="connsiteY11" fmla="*/ 1368398 h 3476130"/>
              <a:gd name="connsiteX12" fmla="*/ 717597 w 5752380"/>
              <a:gd name="connsiteY12" fmla="*/ 1552548 h 3476130"/>
              <a:gd name="connsiteX13" fmla="*/ 812847 w 5752380"/>
              <a:gd name="connsiteY13" fmla="*/ 1628748 h 3476130"/>
              <a:gd name="connsiteX14" fmla="*/ 1009697 w 5752380"/>
              <a:gd name="connsiteY14" fmla="*/ 1698598 h 3476130"/>
              <a:gd name="connsiteX15" fmla="*/ 1168447 w 5752380"/>
              <a:gd name="connsiteY15" fmla="*/ 1857348 h 3476130"/>
              <a:gd name="connsiteX16" fmla="*/ 1263697 w 5752380"/>
              <a:gd name="connsiteY16" fmla="*/ 1952598 h 3476130"/>
              <a:gd name="connsiteX17" fmla="*/ 1441497 w 5752380"/>
              <a:gd name="connsiteY17" fmla="*/ 2079598 h 3476130"/>
              <a:gd name="connsiteX18" fmla="*/ 1530397 w 5752380"/>
              <a:gd name="connsiteY18" fmla="*/ 2066898 h 3476130"/>
              <a:gd name="connsiteX19" fmla="*/ 1746297 w 5752380"/>
              <a:gd name="connsiteY19" fmla="*/ 2041498 h 3476130"/>
              <a:gd name="connsiteX20" fmla="*/ 1873297 w 5752380"/>
              <a:gd name="connsiteY20" fmla="*/ 1977998 h 3476130"/>
              <a:gd name="connsiteX21" fmla="*/ 1993947 w 5752380"/>
              <a:gd name="connsiteY21" fmla="*/ 1958948 h 3476130"/>
              <a:gd name="connsiteX22" fmla="*/ 2222547 w 5752380"/>
              <a:gd name="connsiteY22" fmla="*/ 1939898 h 3476130"/>
              <a:gd name="connsiteX23" fmla="*/ 2374947 w 5752380"/>
              <a:gd name="connsiteY23" fmla="*/ 1971648 h 3476130"/>
              <a:gd name="connsiteX24" fmla="*/ 2495597 w 5752380"/>
              <a:gd name="connsiteY24" fmla="*/ 1946248 h 3476130"/>
              <a:gd name="connsiteX25" fmla="*/ 2641647 w 5752380"/>
              <a:gd name="connsiteY25" fmla="*/ 1863698 h 3476130"/>
              <a:gd name="connsiteX26" fmla="*/ 2736897 w 5752380"/>
              <a:gd name="connsiteY26" fmla="*/ 1762098 h 3476130"/>
              <a:gd name="connsiteX27" fmla="*/ 2844847 w 5752380"/>
              <a:gd name="connsiteY27" fmla="*/ 1711298 h 3476130"/>
              <a:gd name="connsiteX28" fmla="*/ 3016297 w 5752380"/>
              <a:gd name="connsiteY28" fmla="*/ 1711298 h 3476130"/>
              <a:gd name="connsiteX29" fmla="*/ 3206797 w 5752380"/>
              <a:gd name="connsiteY29" fmla="*/ 1781148 h 3476130"/>
              <a:gd name="connsiteX30" fmla="*/ 3289347 w 5752380"/>
              <a:gd name="connsiteY30" fmla="*/ 1831948 h 3476130"/>
              <a:gd name="connsiteX31" fmla="*/ 3390947 w 5752380"/>
              <a:gd name="connsiteY31" fmla="*/ 1787498 h 3476130"/>
              <a:gd name="connsiteX32" fmla="*/ 3568747 w 5752380"/>
              <a:gd name="connsiteY32" fmla="*/ 1749398 h 3476130"/>
              <a:gd name="connsiteX33" fmla="*/ 3759247 w 5752380"/>
              <a:gd name="connsiteY33" fmla="*/ 1768448 h 3476130"/>
              <a:gd name="connsiteX34" fmla="*/ 3822747 w 5752380"/>
              <a:gd name="connsiteY34" fmla="*/ 1819248 h 3476130"/>
              <a:gd name="connsiteX35" fmla="*/ 4032297 w 5752380"/>
              <a:gd name="connsiteY35" fmla="*/ 1920848 h 3476130"/>
              <a:gd name="connsiteX36" fmla="*/ 4159297 w 5752380"/>
              <a:gd name="connsiteY36" fmla="*/ 1952598 h 3476130"/>
              <a:gd name="connsiteX37" fmla="*/ 4279947 w 5752380"/>
              <a:gd name="connsiteY37" fmla="*/ 1901798 h 3476130"/>
              <a:gd name="connsiteX38" fmla="*/ 4337097 w 5752380"/>
              <a:gd name="connsiteY38" fmla="*/ 2003398 h 3476130"/>
              <a:gd name="connsiteX39" fmla="*/ 4445047 w 5752380"/>
              <a:gd name="connsiteY39" fmla="*/ 2016098 h 3476130"/>
              <a:gd name="connsiteX40" fmla="*/ 4603797 w 5752380"/>
              <a:gd name="connsiteY40" fmla="*/ 2162148 h 3476130"/>
              <a:gd name="connsiteX41" fmla="*/ 4667297 w 5752380"/>
              <a:gd name="connsiteY41" fmla="*/ 2244698 h 3476130"/>
              <a:gd name="connsiteX42" fmla="*/ 5681709 w 5752380"/>
              <a:gd name="connsiteY42" fmla="*/ 2354235 h 3476130"/>
              <a:gd name="connsiteX43" fmla="*/ 5651548 w 5752380"/>
              <a:gd name="connsiteY43" fmla="*/ 2589186 h 3476130"/>
              <a:gd name="connsiteX44" fmla="*/ 5534073 w 5752380"/>
              <a:gd name="connsiteY44" fmla="*/ 2766985 h 3476130"/>
              <a:gd name="connsiteX45" fmla="*/ 5288010 w 5752380"/>
              <a:gd name="connsiteY45" fmla="*/ 2876524 h 3476130"/>
              <a:gd name="connsiteX46" fmla="*/ 4896148 w 5752380"/>
              <a:gd name="connsiteY46" fmla="*/ 3011996 h 3476130"/>
              <a:gd name="connsiteX47" fmla="*/ 4352972 w 5752380"/>
              <a:gd name="connsiteY47" fmla="*/ 3181323 h 3476130"/>
              <a:gd name="connsiteX48" fmla="*/ 3860847 w 5752380"/>
              <a:gd name="connsiteY48" fmla="*/ 3317848 h 3476130"/>
              <a:gd name="connsiteX49" fmla="*/ 3403647 w 5752380"/>
              <a:gd name="connsiteY49" fmla="*/ 3400398 h 3476130"/>
              <a:gd name="connsiteX50" fmla="*/ 3009947 w 5752380"/>
              <a:gd name="connsiteY50" fmla="*/ 3463898 h 3476130"/>
              <a:gd name="connsiteX51" fmla="*/ 2616247 w 5752380"/>
              <a:gd name="connsiteY51" fmla="*/ 3463898 h 3476130"/>
              <a:gd name="connsiteX52" fmla="*/ 1860597 w 5752380"/>
              <a:gd name="connsiteY52" fmla="*/ 3470248 h 3476130"/>
              <a:gd name="connsiteX53" fmla="*/ 1384347 w 5752380"/>
              <a:gd name="connsiteY53" fmla="*/ 3368648 h 3476130"/>
              <a:gd name="connsiteX54" fmla="*/ 825547 w 5752380"/>
              <a:gd name="connsiteY54" fmla="*/ 3203548 h 3476130"/>
              <a:gd name="connsiteX55" fmla="*/ 431847 w 5752380"/>
              <a:gd name="connsiteY55" fmla="*/ 2854298 h 3476130"/>
              <a:gd name="connsiteX56" fmla="*/ 146097 w 5752380"/>
              <a:gd name="connsiteY56" fmla="*/ 2390748 h 3476130"/>
              <a:gd name="connsiteX57" fmla="*/ 47 w 5752380"/>
              <a:gd name="connsiteY57" fmla="*/ 1558898 h 3476130"/>
              <a:gd name="connsiteX58" fmla="*/ 133397 w 5752380"/>
              <a:gd name="connsiteY58" fmla="*/ 981048 h 3476130"/>
              <a:gd name="connsiteX59" fmla="*/ 400097 w 5752380"/>
              <a:gd name="connsiteY59" fmla="*/ 574648 h 3476130"/>
              <a:gd name="connsiteX60" fmla="*/ 660447 w 5752380"/>
              <a:gd name="connsiteY60" fmla="*/ 244448 h 3476130"/>
              <a:gd name="connsiteX61" fmla="*/ 1092247 w 5752380"/>
              <a:gd name="connsiteY61" fmla="*/ 34898 h 3476130"/>
              <a:gd name="connsiteX62" fmla="*/ 1250997 w 5752380"/>
              <a:gd name="connsiteY62" fmla="*/ 3148 h 3476130"/>
              <a:gd name="connsiteX0" fmla="*/ 1250997 w 5752380"/>
              <a:gd name="connsiteY0" fmla="*/ 3148 h 3476130"/>
              <a:gd name="connsiteX1" fmla="*/ 1257347 w 5752380"/>
              <a:gd name="connsiteY1" fmla="*/ 72998 h 3476130"/>
              <a:gd name="connsiteX2" fmla="*/ 1320847 w 5752380"/>
              <a:gd name="connsiteY2" fmla="*/ 212698 h 3476130"/>
              <a:gd name="connsiteX3" fmla="*/ 1282747 w 5752380"/>
              <a:gd name="connsiteY3" fmla="*/ 346048 h 3476130"/>
              <a:gd name="connsiteX4" fmla="*/ 1231947 w 5752380"/>
              <a:gd name="connsiteY4" fmla="*/ 453998 h 3476130"/>
              <a:gd name="connsiteX5" fmla="*/ 1136697 w 5752380"/>
              <a:gd name="connsiteY5" fmla="*/ 536548 h 3476130"/>
              <a:gd name="connsiteX6" fmla="*/ 965247 w 5752380"/>
              <a:gd name="connsiteY6" fmla="*/ 707998 h 3476130"/>
              <a:gd name="connsiteX7" fmla="*/ 933497 w 5752380"/>
              <a:gd name="connsiteY7" fmla="*/ 822298 h 3476130"/>
              <a:gd name="connsiteX8" fmla="*/ 977947 w 5752380"/>
              <a:gd name="connsiteY8" fmla="*/ 1012798 h 3476130"/>
              <a:gd name="connsiteX9" fmla="*/ 946197 w 5752380"/>
              <a:gd name="connsiteY9" fmla="*/ 1196948 h 3476130"/>
              <a:gd name="connsiteX10" fmla="*/ 876347 w 5752380"/>
              <a:gd name="connsiteY10" fmla="*/ 1304898 h 3476130"/>
              <a:gd name="connsiteX11" fmla="*/ 781097 w 5752380"/>
              <a:gd name="connsiteY11" fmla="*/ 1368398 h 3476130"/>
              <a:gd name="connsiteX12" fmla="*/ 717597 w 5752380"/>
              <a:gd name="connsiteY12" fmla="*/ 1552548 h 3476130"/>
              <a:gd name="connsiteX13" fmla="*/ 812847 w 5752380"/>
              <a:gd name="connsiteY13" fmla="*/ 1628748 h 3476130"/>
              <a:gd name="connsiteX14" fmla="*/ 1009697 w 5752380"/>
              <a:gd name="connsiteY14" fmla="*/ 1698598 h 3476130"/>
              <a:gd name="connsiteX15" fmla="*/ 1168447 w 5752380"/>
              <a:gd name="connsiteY15" fmla="*/ 1857348 h 3476130"/>
              <a:gd name="connsiteX16" fmla="*/ 1263697 w 5752380"/>
              <a:gd name="connsiteY16" fmla="*/ 1952598 h 3476130"/>
              <a:gd name="connsiteX17" fmla="*/ 1441497 w 5752380"/>
              <a:gd name="connsiteY17" fmla="*/ 2079598 h 3476130"/>
              <a:gd name="connsiteX18" fmla="*/ 1530397 w 5752380"/>
              <a:gd name="connsiteY18" fmla="*/ 2066898 h 3476130"/>
              <a:gd name="connsiteX19" fmla="*/ 1746297 w 5752380"/>
              <a:gd name="connsiteY19" fmla="*/ 2041498 h 3476130"/>
              <a:gd name="connsiteX20" fmla="*/ 1873297 w 5752380"/>
              <a:gd name="connsiteY20" fmla="*/ 1977998 h 3476130"/>
              <a:gd name="connsiteX21" fmla="*/ 1993947 w 5752380"/>
              <a:gd name="connsiteY21" fmla="*/ 1958948 h 3476130"/>
              <a:gd name="connsiteX22" fmla="*/ 2222547 w 5752380"/>
              <a:gd name="connsiteY22" fmla="*/ 1939898 h 3476130"/>
              <a:gd name="connsiteX23" fmla="*/ 2374947 w 5752380"/>
              <a:gd name="connsiteY23" fmla="*/ 1971648 h 3476130"/>
              <a:gd name="connsiteX24" fmla="*/ 2495597 w 5752380"/>
              <a:gd name="connsiteY24" fmla="*/ 1946248 h 3476130"/>
              <a:gd name="connsiteX25" fmla="*/ 2641647 w 5752380"/>
              <a:gd name="connsiteY25" fmla="*/ 1863698 h 3476130"/>
              <a:gd name="connsiteX26" fmla="*/ 2736897 w 5752380"/>
              <a:gd name="connsiteY26" fmla="*/ 1762098 h 3476130"/>
              <a:gd name="connsiteX27" fmla="*/ 2844847 w 5752380"/>
              <a:gd name="connsiteY27" fmla="*/ 1711298 h 3476130"/>
              <a:gd name="connsiteX28" fmla="*/ 3016297 w 5752380"/>
              <a:gd name="connsiteY28" fmla="*/ 1711298 h 3476130"/>
              <a:gd name="connsiteX29" fmla="*/ 3206797 w 5752380"/>
              <a:gd name="connsiteY29" fmla="*/ 1781148 h 3476130"/>
              <a:gd name="connsiteX30" fmla="*/ 3289347 w 5752380"/>
              <a:gd name="connsiteY30" fmla="*/ 1831948 h 3476130"/>
              <a:gd name="connsiteX31" fmla="*/ 3390947 w 5752380"/>
              <a:gd name="connsiteY31" fmla="*/ 1787498 h 3476130"/>
              <a:gd name="connsiteX32" fmla="*/ 3568747 w 5752380"/>
              <a:gd name="connsiteY32" fmla="*/ 1749398 h 3476130"/>
              <a:gd name="connsiteX33" fmla="*/ 3759247 w 5752380"/>
              <a:gd name="connsiteY33" fmla="*/ 1768448 h 3476130"/>
              <a:gd name="connsiteX34" fmla="*/ 3822747 w 5752380"/>
              <a:gd name="connsiteY34" fmla="*/ 1819248 h 3476130"/>
              <a:gd name="connsiteX35" fmla="*/ 4032297 w 5752380"/>
              <a:gd name="connsiteY35" fmla="*/ 1920848 h 3476130"/>
              <a:gd name="connsiteX36" fmla="*/ 4159297 w 5752380"/>
              <a:gd name="connsiteY36" fmla="*/ 1952598 h 3476130"/>
              <a:gd name="connsiteX37" fmla="*/ 4279947 w 5752380"/>
              <a:gd name="connsiteY37" fmla="*/ 1901798 h 3476130"/>
              <a:gd name="connsiteX38" fmla="*/ 4337097 w 5752380"/>
              <a:gd name="connsiteY38" fmla="*/ 2003398 h 3476130"/>
              <a:gd name="connsiteX39" fmla="*/ 4445047 w 5752380"/>
              <a:gd name="connsiteY39" fmla="*/ 2016098 h 3476130"/>
              <a:gd name="connsiteX40" fmla="*/ 4603797 w 5752380"/>
              <a:gd name="connsiteY40" fmla="*/ 2162148 h 3476130"/>
              <a:gd name="connsiteX41" fmla="*/ 4667297 w 5752380"/>
              <a:gd name="connsiteY41" fmla="*/ 2244698 h 3476130"/>
              <a:gd name="connsiteX42" fmla="*/ 5681709 w 5752380"/>
              <a:gd name="connsiteY42" fmla="*/ 2354235 h 3476130"/>
              <a:gd name="connsiteX43" fmla="*/ 5651548 w 5752380"/>
              <a:gd name="connsiteY43" fmla="*/ 2589186 h 3476130"/>
              <a:gd name="connsiteX44" fmla="*/ 5534073 w 5752380"/>
              <a:gd name="connsiteY44" fmla="*/ 2766985 h 3476130"/>
              <a:gd name="connsiteX45" fmla="*/ 5288010 w 5752380"/>
              <a:gd name="connsiteY45" fmla="*/ 2876524 h 3476130"/>
              <a:gd name="connsiteX46" fmla="*/ 4896148 w 5752380"/>
              <a:gd name="connsiteY46" fmla="*/ 3011996 h 3476130"/>
              <a:gd name="connsiteX47" fmla="*/ 4352972 w 5752380"/>
              <a:gd name="connsiteY47" fmla="*/ 3181323 h 3476130"/>
              <a:gd name="connsiteX48" fmla="*/ 3860847 w 5752380"/>
              <a:gd name="connsiteY48" fmla="*/ 3317848 h 3476130"/>
              <a:gd name="connsiteX49" fmla="*/ 3403647 w 5752380"/>
              <a:gd name="connsiteY49" fmla="*/ 3400398 h 3476130"/>
              <a:gd name="connsiteX50" fmla="*/ 3009947 w 5752380"/>
              <a:gd name="connsiteY50" fmla="*/ 3463898 h 3476130"/>
              <a:gd name="connsiteX51" fmla="*/ 2616247 w 5752380"/>
              <a:gd name="connsiteY51" fmla="*/ 3463898 h 3476130"/>
              <a:gd name="connsiteX52" fmla="*/ 1860597 w 5752380"/>
              <a:gd name="connsiteY52" fmla="*/ 3470248 h 3476130"/>
              <a:gd name="connsiteX53" fmla="*/ 1384347 w 5752380"/>
              <a:gd name="connsiteY53" fmla="*/ 3368648 h 3476130"/>
              <a:gd name="connsiteX54" fmla="*/ 825547 w 5752380"/>
              <a:gd name="connsiteY54" fmla="*/ 3203548 h 3476130"/>
              <a:gd name="connsiteX55" fmla="*/ 431847 w 5752380"/>
              <a:gd name="connsiteY55" fmla="*/ 2854298 h 3476130"/>
              <a:gd name="connsiteX56" fmla="*/ 146097 w 5752380"/>
              <a:gd name="connsiteY56" fmla="*/ 2390748 h 3476130"/>
              <a:gd name="connsiteX57" fmla="*/ 47 w 5752380"/>
              <a:gd name="connsiteY57" fmla="*/ 1558898 h 3476130"/>
              <a:gd name="connsiteX58" fmla="*/ 133397 w 5752380"/>
              <a:gd name="connsiteY58" fmla="*/ 981048 h 3476130"/>
              <a:gd name="connsiteX59" fmla="*/ 400097 w 5752380"/>
              <a:gd name="connsiteY59" fmla="*/ 574648 h 3476130"/>
              <a:gd name="connsiteX60" fmla="*/ 660447 w 5752380"/>
              <a:gd name="connsiteY60" fmla="*/ 244448 h 3476130"/>
              <a:gd name="connsiteX61" fmla="*/ 1092247 w 5752380"/>
              <a:gd name="connsiteY61" fmla="*/ 34898 h 3476130"/>
              <a:gd name="connsiteX62" fmla="*/ 1250997 w 5752380"/>
              <a:gd name="connsiteY62" fmla="*/ 3148 h 3476130"/>
              <a:gd name="connsiteX0" fmla="*/ 1250997 w 5765599"/>
              <a:gd name="connsiteY0" fmla="*/ 3148 h 3476130"/>
              <a:gd name="connsiteX1" fmla="*/ 1257347 w 5765599"/>
              <a:gd name="connsiteY1" fmla="*/ 72998 h 3476130"/>
              <a:gd name="connsiteX2" fmla="*/ 1320847 w 5765599"/>
              <a:gd name="connsiteY2" fmla="*/ 212698 h 3476130"/>
              <a:gd name="connsiteX3" fmla="*/ 1282747 w 5765599"/>
              <a:gd name="connsiteY3" fmla="*/ 346048 h 3476130"/>
              <a:gd name="connsiteX4" fmla="*/ 1231947 w 5765599"/>
              <a:gd name="connsiteY4" fmla="*/ 453998 h 3476130"/>
              <a:gd name="connsiteX5" fmla="*/ 1136697 w 5765599"/>
              <a:gd name="connsiteY5" fmla="*/ 536548 h 3476130"/>
              <a:gd name="connsiteX6" fmla="*/ 965247 w 5765599"/>
              <a:gd name="connsiteY6" fmla="*/ 707998 h 3476130"/>
              <a:gd name="connsiteX7" fmla="*/ 933497 w 5765599"/>
              <a:gd name="connsiteY7" fmla="*/ 822298 h 3476130"/>
              <a:gd name="connsiteX8" fmla="*/ 977947 w 5765599"/>
              <a:gd name="connsiteY8" fmla="*/ 1012798 h 3476130"/>
              <a:gd name="connsiteX9" fmla="*/ 946197 w 5765599"/>
              <a:gd name="connsiteY9" fmla="*/ 1196948 h 3476130"/>
              <a:gd name="connsiteX10" fmla="*/ 876347 w 5765599"/>
              <a:gd name="connsiteY10" fmla="*/ 1304898 h 3476130"/>
              <a:gd name="connsiteX11" fmla="*/ 781097 w 5765599"/>
              <a:gd name="connsiteY11" fmla="*/ 1368398 h 3476130"/>
              <a:gd name="connsiteX12" fmla="*/ 717597 w 5765599"/>
              <a:gd name="connsiteY12" fmla="*/ 1552548 h 3476130"/>
              <a:gd name="connsiteX13" fmla="*/ 812847 w 5765599"/>
              <a:gd name="connsiteY13" fmla="*/ 1628748 h 3476130"/>
              <a:gd name="connsiteX14" fmla="*/ 1009697 w 5765599"/>
              <a:gd name="connsiteY14" fmla="*/ 1698598 h 3476130"/>
              <a:gd name="connsiteX15" fmla="*/ 1168447 w 5765599"/>
              <a:gd name="connsiteY15" fmla="*/ 1857348 h 3476130"/>
              <a:gd name="connsiteX16" fmla="*/ 1263697 w 5765599"/>
              <a:gd name="connsiteY16" fmla="*/ 1952598 h 3476130"/>
              <a:gd name="connsiteX17" fmla="*/ 1441497 w 5765599"/>
              <a:gd name="connsiteY17" fmla="*/ 2079598 h 3476130"/>
              <a:gd name="connsiteX18" fmla="*/ 1530397 w 5765599"/>
              <a:gd name="connsiteY18" fmla="*/ 2066898 h 3476130"/>
              <a:gd name="connsiteX19" fmla="*/ 1746297 w 5765599"/>
              <a:gd name="connsiteY19" fmla="*/ 2041498 h 3476130"/>
              <a:gd name="connsiteX20" fmla="*/ 1873297 w 5765599"/>
              <a:gd name="connsiteY20" fmla="*/ 1977998 h 3476130"/>
              <a:gd name="connsiteX21" fmla="*/ 1993947 w 5765599"/>
              <a:gd name="connsiteY21" fmla="*/ 1958948 h 3476130"/>
              <a:gd name="connsiteX22" fmla="*/ 2222547 w 5765599"/>
              <a:gd name="connsiteY22" fmla="*/ 1939898 h 3476130"/>
              <a:gd name="connsiteX23" fmla="*/ 2374947 w 5765599"/>
              <a:gd name="connsiteY23" fmla="*/ 1971648 h 3476130"/>
              <a:gd name="connsiteX24" fmla="*/ 2495597 w 5765599"/>
              <a:gd name="connsiteY24" fmla="*/ 1946248 h 3476130"/>
              <a:gd name="connsiteX25" fmla="*/ 2641647 w 5765599"/>
              <a:gd name="connsiteY25" fmla="*/ 1863698 h 3476130"/>
              <a:gd name="connsiteX26" fmla="*/ 2736897 w 5765599"/>
              <a:gd name="connsiteY26" fmla="*/ 1762098 h 3476130"/>
              <a:gd name="connsiteX27" fmla="*/ 2844847 w 5765599"/>
              <a:gd name="connsiteY27" fmla="*/ 1711298 h 3476130"/>
              <a:gd name="connsiteX28" fmla="*/ 3016297 w 5765599"/>
              <a:gd name="connsiteY28" fmla="*/ 1711298 h 3476130"/>
              <a:gd name="connsiteX29" fmla="*/ 3206797 w 5765599"/>
              <a:gd name="connsiteY29" fmla="*/ 1781148 h 3476130"/>
              <a:gd name="connsiteX30" fmla="*/ 3289347 w 5765599"/>
              <a:gd name="connsiteY30" fmla="*/ 1831948 h 3476130"/>
              <a:gd name="connsiteX31" fmla="*/ 3390947 w 5765599"/>
              <a:gd name="connsiteY31" fmla="*/ 1787498 h 3476130"/>
              <a:gd name="connsiteX32" fmla="*/ 3568747 w 5765599"/>
              <a:gd name="connsiteY32" fmla="*/ 1749398 h 3476130"/>
              <a:gd name="connsiteX33" fmla="*/ 3759247 w 5765599"/>
              <a:gd name="connsiteY33" fmla="*/ 1768448 h 3476130"/>
              <a:gd name="connsiteX34" fmla="*/ 3822747 w 5765599"/>
              <a:gd name="connsiteY34" fmla="*/ 1819248 h 3476130"/>
              <a:gd name="connsiteX35" fmla="*/ 4032297 w 5765599"/>
              <a:gd name="connsiteY35" fmla="*/ 1920848 h 3476130"/>
              <a:gd name="connsiteX36" fmla="*/ 4159297 w 5765599"/>
              <a:gd name="connsiteY36" fmla="*/ 1952598 h 3476130"/>
              <a:gd name="connsiteX37" fmla="*/ 4279947 w 5765599"/>
              <a:gd name="connsiteY37" fmla="*/ 1901798 h 3476130"/>
              <a:gd name="connsiteX38" fmla="*/ 4337097 w 5765599"/>
              <a:gd name="connsiteY38" fmla="*/ 2003398 h 3476130"/>
              <a:gd name="connsiteX39" fmla="*/ 4445047 w 5765599"/>
              <a:gd name="connsiteY39" fmla="*/ 2016098 h 3476130"/>
              <a:gd name="connsiteX40" fmla="*/ 4603797 w 5765599"/>
              <a:gd name="connsiteY40" fmla="*/ 2162148 h 3476130"/>
              <a:gd name="connsiteX41" fmla="*/ 4667297 w 5765599"/>
              <a:gd name="connsiteY41" fmla="*/ 2244698 h 3476130"/>
              <a:gd name="connsiteX42" fmla="*/ 5681709 w 5765599"/>
              <a:gd name="connsiteY42" fmla="*/ 2354235 h 3476130"/>
              <a:gd name="connsiteX43" fmla="*/ 5689648 w 5765599"/>
              <a:gd name="connsiteY43" fmla="*/ 2584424 h 3476130"/>
              <a:gd name="connsiteX44" fmla="*/ 5534073 w 5765599"/>
              <a:gd name="connsiteY44" fmla="*/ 2766985 h 3476130"/>
              <a:gd name="connsiteX45" fmla="*/ 5288010 w 5765599"/>
              <a:gd name="connsiteY45" fmla="*/ 2876524 h 3476130"/>
              <a:gd name="connsiteX46" fmla="*/ 4896148 w 5765599"/>
              <a:gd name="connsiteY46" fmla="*/ 3011996 h 3476130"/>
              <a:gd name="connsiteX47" fmla="*/ 4352972 w 5765599"/>
              <a:gd name="connsiteY47" fmla="*/ 3181323 h 3476130"/>
              <a:gd name="connsiteX48" fmla="*/ 3860847 w 5765599"/>
              <a:gd name="connsiteY48" fmla="*/ 3317848 h 3476130"/>
              <a:gd name="connsiteX49" fmla="*/ 3403647 w 5765599"/>
              <a:gd name="connsiteY49" fmla="*/ 3400398 h 3476130"/>
              <a:gd name="connsiteX50" fmla="*/ 3009947 w 5765599"/>
              <a:gd name="connsiteY50" fmla="*/ 3463898 h 3476130"/>
              <a:gd name="connsiteX51" fmla="*/ 2616247 w 5765599"/>
              <a:gd name="connsiteY51" fmla="*/ 3463898 h 3476130"/>
              <a:gd name="connsiteX52" fmla="*/ 1860597 w 5765599"/>
              <a:gd name="connsiteY52" fmla="*/ 3470248 h 3476130"/>
              <a:gd name="connsiteX53" fmla="*/ 1384347 w 5765599"/>
              <a:gd name="connsiteY53" fmla="*/ 3368648 h 3476130"/>
              <a:gd name="connsiteX54" fmla="*/ 825547 w 5765599"/>
              <a:gd name="connsiteY54" fmla="*/ 3203548 h 3476130"/>
              <a:gd name="connsiteX55" fmla="*/ 431847 w 5765599"/>
              <a:gd name="connsiteY55" fmla="*/ 2854298 h 3476130"/>
              <a:gd name="connsiteX56" fmla="*/ 146097 w 5765599"/>
              <a:gd name="connsiteY56" fmla="*/ 2390748 h 3476130"/>
              <a:gd name="connsiteX57" fmla="*/ 47 w 5765599"/>
              <a:gd name="connsiteY57" fmla="*/ 1558898 h 3476130"/>
              <a:gd name="connsiteX58" fmla="*/ 133397 w 5765599"/>
              <a:gd name="connsiteY58" fmla="*/ 981048 h 3476130"/>
              <a:gd name="connsiteX59" fmla="*/ 400097 w 5765599"/>
              <a:gd name="connsiteY59" fmla="*/ 574648 h 3476130"/>
              <a:gd name="connsiteX60" fmla="*/ 660447 w 5765599"/>
              <a:gd name="connsiteY60" fmla="*/ 244448 h 3476130"/>
              <a:gd name="connsiteX61" fmla="*/ 1092247 w 5765599"/>
              <a:gd name="connsiteY61" fmla="*/ 34898 h 3476130"/>
              <a:gd name="connsiteX62" fmla="*/ 1250997 w 5765599"/>
              <a:gd name="connsiteY62" fmla="*/ 3148 h 3476130"/>
              <a:gd name="connsiteX0" fmla="*/ 1250997 w 5732903"/>
              <a:gd name="connsiteY0" fmla="*/ 3148 h 3476130"/>
              <a:gd name="connsiteX1" fmla="*/ 1257347 w 5732903"/>
              <a:gd name="connsiteY1" fmla="*/ 72998 h 3476130"/>
              <a:gd name="connsiteX2" fmla="*/ 1320847 w 5732903"/>
              <a:gd name="connsiteY2" fmla="*/ 212698 h 3476130"/>
              <a:gd name="connsiteX3" fmla="*/ 1282747 w 5732903"/>
              <a:gd name="connsiteY3" fmla="*/ 346048 h 3476130"/>
              <a:gd name="connsiteX4" fmla="*/ 1231947 w 5732903"/>
              <a:gd name="connsiteY4" fmla="*/ 453998 h 3476130"/>
              <a:gd name="connsiteX5" fmla="*/ 1136697 w 5732903"/>
              <a:gd name="connsiteY5" fmla="*/ 536548 h 3476130"/>
              <a:gd name="connsiteX6" fmla="*/ 965247 w 5732903"/>
              <a:gd name="connsiteY6" fmla="*/ 707998 h 3476130"/>
              <a:gd name="connsiteX7" fmla="*/ 933497 w 5732903"/>
              <a:gd name="connsiteY7" fmla="*/ 822298 h 3476130"/>
              <a:gd name="connsiteX8" fmla="*/ 977947 w 5732903"/>
              <a:gd name="connsiteY8" fmla="*/ 1012798 h 3476130"/>
              <a:gd name="connsiteX9" fmla="*/ 946197 w 5732903"/>
              <a:gd name="connsiteY9" fmla="*/ 1196948 h 3476130"/>
              <a:gd name="connsiteX10" fmla="*/ 876347 w 5732903"/>
              <a:gd name="connsiteY10" fmla="*/ 1304898 h 3476130"/>
              <a:gd name="connsiteX11" fmla="*/ 781097 w 5732903"/>
              <a:gd name="connsiteY11" fmla="*/ 1368398 h 3476130"/>
              <a:gd name="connsiteX12" fmla="*/ 717597 w 5732903"/>
              <a:gd name="connsiteY12" fmla="*/ 1552548 h 3476130"/>
              <a:gd name="connsiteX13" fmla="*/ 812847 w 5732903"/>
              <a:gd name="connsiteY13" fmla="*/ 1628748 h 3476130"/>
              <a:gd name="connsiteX14" fmla="*/ 1009697 w 5732903"/>
              <a:gd name="connsiteY14" fmla="*/ 1698598 h 3476130"/>
              <a:gd name="connsiteX15" fmla="*/ 1168447 w 5732903"/>
              <a:gd name="connsiteY15" fmla="*/ 1857348 h 3476130"/>
              <a:gd name="connsiteX16" fmla="*/ 1263697 w 5732903"/>
              <a:gd name="connsiteY16" fmla="*/ 1952598 h 3476130"/>
              <a:gd name="connsiteX17" fmla="*/ 1441497 w 5732903"/>
              <a:gd name="connsiteY17" fmla="*/ 2079598 h 3476130"/>
              <a:gd name="connsiteX18" fmla="*/ 1530397 w 5732903"/>
              <a:gd name="connsiteY18" fmla="*/ 2066898 h 3476130"/>
              <a:gd name="connsiteX19" fmla="*/ 1746297 w 5732903"/>
              <a:gd name="connsiteY19" fmla="*/ 2041498 h 3476130"/>
              <a:gd name="connsiteX20" fmla="*/ 1873297 w 5732903"/>
              <a:gd name="connsiteY20" fmla="*/ 1977998 h 3476130"/>
              <a:gd name="connsiteX21" fmla="*/ 1993947 w 5732903"/>
              <a:gd name="connsiteY21" fmla="*/ 1958948 h 3476130"/>
              <a:gd name="connsiteX22" fmla="*/ 2222547 w 5732903"/>
              <a:gd name="connsiteY22" fmla="*/ 1939898 h 3476130"/>
              <a:gd name="connsiteX23" fmla="*/ 2374947 w 5732903"/>
              <a:gd name="connsiteY23" fmla="*/ 1971648 h 3476130"/>
              <a:gd name="connsiteX24" fmla="*/ 2495597 w 5732903"/>
              <a:gd name="connsiteY24" fmla="*/ 1946248 h 3476130"/>
              <a:gd name="connsiteX25" fmla="*/ 2641647 w 5732903"/>
              <a:gd name="connsiteY25" fmla="*/ 1863698 h 3476130"/>
              <a:gd name="connsiteX26" fmla="*/ 2736897 w 5732903"/>
              <a:gd name="connsiteY26" fmla="*/ 1762098 h 3476130"/>
              <a:gd name="connsiteX27" fmla="*/ 2844847 w 5732903"/>
              <a:gd name="connsiteY27" fmla="*/ 1711298 h 3476130"/>
              <a:gd name="connsiteX28" fmla="*/ 3016297 w 5732903"/>
              <a:gd name="connsiteY28" fmla="*/ 1711298 h 3476130"/>
              <a:gd name="connsiteX29" fmla="*/ 3206797 w 5732903"/>
              <a:gd name="connsiteY29" fmla="*/ 1781148 h 3476130"/>
              <a:gd name="connsiteX30" fmla="*/ 3289347 w 5732903"/>
              <a:gd name="connsiteY30" fmla="*/ 1831948 h 3476130"/>
              <a:gd name="connsiteX31" fmla="*/ 3390947 w 5732903"/>
              <a:gd name="connsiteY31" fmla="*/ 1787498 h 3476130"/>
              <a:gd name="connsiteX32" fmla="*/ 3568747 w 5732903"/>
              <a:gd name="connsiteY32" fmla="*/ 1749398 h 3476130"/>
              <a:gd name="connsiteX33" fmla="*/ 3759247 w 5732903"/>
              <a:gd name="connsiteY33" fmla="*/ 1768448 h 3476130"/>
              <a:gd name="connsiteX34" fmla="*/ 3822747 w 5732903"/>
              <a:gd name="connsiteY34" fmla="*/ 1819248 h 3476130"/>
              <a:gd name="connsiteX35" fmla="*/ 4032297 w 5732903"/>
              <a:gd name="connsiteY35" fmla="*/ 1920848 h 3476130"/>
              <a:gd name="connsiteX36" fmla="*/ 4159297 w 5732903"/>
              <a:gd name="connsiteY36" fmla="*/ 1952598 h 3476130"/>
              <a:gd name="connsiteX37" fmla="*/ 4279947 w 5732903"/>
              <a:gd name="connsiteY37" fmla="*/ 1901798 h 3476130"/>
              <a:gd name="connsiteX38" fmla="*/ 4337097 w 5732903"/>
              <a:gd name="connsiteY38" fmla="*/ 2003398 h 3476130"/>
              <a:gd name="connsiteX39" fmla="*/ 4445047 w 5732903"/>
              <a:gd name="connsiteY39" fmla="*/ 2016098 h 3476130"/>
              <a:gd name="connsiteX40" fmla="*/ 4603797 w 5732903"/>
              <a:gd name="connsiteY40" fmla="*/ 2162148 h 3476130"/>
              <a:gd name="connsiteX41" fmla="*/ 4667297 w 5732903"/>
              <a:gd name="connsiteY41" fmla="*/ 2244698 h 3476130"/>
              <a:gd name="connsiteX42" fmla="*/ 5629322 w 5732903"/>
              <a:gd name="connsiteY42" fmla="*/ 2220885 h 3476130"/>
              <a:gd name="connsiteX43" fmla="*/ 5689648 w 5732903"/>
              <a:gd name="connsiteY43" fmla="*/ 2584424 h 3476130"/>
              <a:gd name="connsiteX44" fmla="*/ 5534073 w 5732903"/>
              <a:gd name="connsiteY44" fmla="*/ 2766985 h 3476130"/>
              <a:gd name="connsiteX45" fmla="*/ 5288010 w 5732903"/>
              <a:gd name="connsiteY45" fmla="*/ 2876524 h 3476130"/>
              <a:gd name="connsiteX46" fmla="*/ 4896148 w 5732903"/>
              <a:gd name="connsiteY46" fmla="*/ 3011996 h 3476130"/>
              <a:gd name="connsiteX47" fmla="*/ 4352972 w 5732903"/>
              <a:gd name="connsiteY47" fmla="*/ 3181323 h 3476130"/>
              <a:gd name="connsiteX48" fmla="*/ 3860847 w 5732903"/>
              <a:gd name="connsiteY48" fmla="*/ 3317848 h 3476130"/>
              <a:gd name="connsiteX49" fmla="*/ 3403647 w 5732903"/>
              <a:gd name="connsiteY49" fmla="*/ 3400398 h 3476130"/>
              <a:gd name="connsiteX50" fmla="*/ 3009947 w 5732903"/>
              <a:gd name="connsiteY50" fmla="*/ 3463898 h 3476130"/>
              <a:gd name="connsiteX51" fmla="*/ 2616247 w 5732903"/>
              <a:gd name="connsiteY51" fmla="*/ 3463898 h 3476130"/>
              <a:gd name="connsiteX52" fmla="*/ 1860597 w 5732903"/>
              <a:gd name="connsiteY52" fmla="*/ 3470248 h 3476130"/>
              <a:gd name="connsiteX53" fmla="*/ 1384347 w 5732903"/>
              <a:gd name="connsiteY53" fmla="*/ 3368648 h 3476130"/>
              <a:gd name="connsiteX54" fmla="*/ 825547 w 5732903"/>
              <a:gd name="connsiteY54" fmla="*/ 3203548 h 3476130"/>
              <a:gd name="connsiteX55" fmla="*/ 431847 w 5732903"/>
              <a:gd name="connsiteY55" fmla="*/ 2854298 h 3476130"/>
              <a:gd name="connsiteX56" fmla="*/ 146097 w 5732903"/>
              <a:gd name="connsiteY56" fmla="*/ 2390748 h 3476130"/>
              <a:gd name="connsiteX57" fmla="*/ 47 w 5732903"/>
              <a:gd name="connsiteY57" fmla="*/ 1558898 h 3476130"/>
              <a:gd name="connsiteX58" fmla="*/ 133397 w 5732903"/>
              <a:gd name="connsiteY58" fmla="*/ 981048 h 3476130"/>
              <a:gd name="connsiteX59" fmla="*/ 400097 w 5732903"/>
              <a:gd name="connsiteY59" fmla="*/ 574648 h 3476130"/>
              <a:gd name="connsiteX60" fmla="*/ 660447 w 5732903"/>
              <a:gd name="connsiteY60" fmla="*/ 244448 h 3476130"/>
              <a:gd name="connsiteX61" fmla="*/ 1092247 w 5732903"/>
              <a:gd name="connsiteY61" fmla="*/ 34898 h 3476130"/>
              <a:gd name="connsiteX62" fmla="*/ 1250997 w 5732903"/>
              <a:gd name="connsiteY62" fmla="*/ 3148 h 3476130"/>
              <a:gd name="connsiteX0" fmla="*/ 1250997 w 5697978"/>
              <a:gd name="connsiteY0" fmla="*/ 3148 h 3476130"/>
              <a:gd name="connsiteX1" fmla="*/ 1257347 w 5697978"/>
              <a:gd name="connsiteY1" fmla="*/ 72998 h 3476130"/>
              <a:gd name="connsiteX2" fmla="*/ 1320847 w 5697978"/>
              <a:gd name="connsiteY2" fmla="*/ 212698 h 3476130"/>
              <a:gd name="connsiteX3" fmla="*/ 1282747 w 5697978"/>
              <a:gd name="connsiteY3" fmla="*/ 346048 h 3476130"/>
              <a:gd name="connsiteX4" fmla="*/ 1231947 w 5697978"/>
              <a:gd name="connsiteY4" fmla="*/ 453998 h 3476130"/>
              <a:gd name="connsiteX5" fmla="*/ 1136697 w 5697978"/>
              <a:gd name="connsiteY5" fmla="*/ 536548 h 3476130"/>
              <a:gd name="connsiteX6" fmla="*/ 965247 w 5697978"/>
              <a:gd name="connsiteY6" fmla="*/ 707998 h 3476130"/>
              <a:gd name="connsiteX7" fmla="*/ 933497 w 5697978"/>
              <a:gd name="connsiteY7" fmla="*/ 822298 h 3476130"/>
              <a:gd name="connsiteX8" fmla="*/ 977947 w 5697978"/>
              <a:gd name="connsiteY8" fmla="*/ 1012798 h 3476130"/>
              <a:gd name="connsiteX9" fmla="*/ 946197 w 5697978"/>
              <a:gd name="connsiteY9" fmla="*/ 1196948 h 3476130"/>
              <a:gd name="connsiteX10" fmla="*/ 876347 w 5697978"/>
              <a:gd name="connsiteY10" fmla="*/ 1304898 h 3476130"/>
              <a:gd name="connsiteX11" fmla="*/ 781097 w 5697978"/>
              <a:gd name="connsiteY11" fmla="*/ 1368398 h 3476130"/>
              <a:gd name="connsiteX12" fmla="*/ 717597 w 5697978"/>
              <a:gd name="connsiteY12" fmla="*/ 1552548 h 3476130"/>
              <a:gd name="connsiteX13" fmla="*/ 812847 w 5697978"/>
              <a:gd name="connsiteY13" fmla="*/ 1628748 h 3476130"/>
              <a:gd name="connsiteX14" fmla="*/ 1009697 w 5697978"/>
              <a:gd name="connsiteY14" fmla="*/ 1698598 h 3476130"/>
              <a:gd name="connsiteX15" fmla="*/ 1168447 w 5697978"/>
              <a:gd name="connsiteY15" fmla="*/ 1857348 h 3476130"/>
              <a:gd name="connsiteX16" fmla="*/ 1263697 w 5697978"/>
              <a:gd name="connsiteY16" fmla="*/ 1952598 h 3476130"/>
              <a:gd name="connsiteX17" fmla="*/ 1441497 w 5697978"/>
              <a:gd name="connsiteY17" fmla="*/ 2079598 h 3476130"/>
              <a:gd name="connsiteX18" fmla="*/ 1530397 w 5697978"/>
              <a:gd name="connsiteY18" fmla="*/ 2066898 h 3476130"/>
              <a:gd name="connsiteX19" fmla="*/ 1746297 w 5697978"/>
              <a:gd name="connsiteY19" fmla="*/ 2041498 h 3476130"/>
              <a:gd name="connsiteX20" fmla="*/ 1873297 w 5697978"/>
              <a:gd name="connsiteY20" fmla="*/ 1977998 h 3476130"/>
              <a:gd name="connsiteX21" fmla="*/ 1993947 w 5697978"/>
              <a:gd name="connsiteY21" fmla="*/ 1958948 h 3476130"/>
              <a:gd name="connsiteX22" fmla="*/ 2222547 w 5697978"/>
              <a:gd name="connsiteY22" fmla="*/ 1939898 h 3476130"/>
              <a:gd name="connsiteX23" fmla="*/ 2374947 w 5697978"/>
              <a:gd name="connsiteY23" fmla="*/ 1971648 h 3476130"/>
              <a:gd name="connsiteX24" fmla="*/ 2495597 w 5697978"/>
              <a:gd name="connsiteY24" fmla="*/ 1946248 h 3476130"/>
              <a:gd name="connsiteX25" fmla="*/ 2641647 w 5697978"/>
              <a:gd name="connsiteY25" fmla="*/ 1863698 h 3476130"/>
              <a:gd name="connsiteX26" fmla="*/ 2736897 w 5697978"/>
              <a:gd name="connsiteY26" fmla="*/ 1762098 h 3476130"/>
              <a:gd name="connsiteX27" fmla="*/ 2844847 w 5697978"/>
              <a:gd name="connsiteY27" fmla="*/ 1711298 h 3476130"/>
              <a:gd name="connsiteX28" fmla="*/ 3016297 w 5697978"/>
              <a:gd name="connsiteY28" fmla="*/ 1711298 h 3476130"/>
              <a:gd name="connsiteX29" fmla="*/ 3206797 w 5697978"/>
              <a:gd name="connsiteY29" fmla="*/ 1781148 h 3476130"/>
              <a:gd name="connsiteX30" fmla="*/ 3289347 w 5697978"/>
              <a:gd name="connsiteY30" fmla="*/ 1831948 h 3476130"/>
              <a:gd name="connsiteX31" fmla="*/ 3390947 w 5697978"/>
              <a:gd name="connsiteY31" fmla="*/ 1787498 h 3476130"/>
              <a:gd name="connsiteX32" fmla="*/ 3568747 w 5697978"/>
              <a:gd name="connsiteY32" fmla="*/ 1749398 h 3476130"/>
              <a:gd name="connsiteX33" fmla="*/ 3759247 w 5697978"/>
              <a:gd name="connsiteY33" fmla="*/ 1768448 h 3476130"/>
              <a:gd name="connsiteX34" fmla="*/ 3822747 w 5697978"/>
              <a:gd name="connsiteY34" fmla="*/ 1819248 h 3476130"/>
              <a:gd name="connsiteX35" fmla="*/ 4032297 w 5697978"/>
              <a:gd name="connsiteY35" fmla="*/ 1920848 h 3476130"/>
              <a:gd name="connsiteX36" fmla="*/ 4159297 w 5697978"/>
              <a:gd name="connsiteY36" fmla="*/ 1952598 h 3476130"/>
              <a:gd name="connsiteX37" fmla="*/ 4279947 w 5697978"/>
              <a:gd name="connsiteY37" fmla="*/ 1901798 h 3476130"/>
              <a:gd name="connsiteX38" fmla="*/ 4337097 w 5697978"/>
              <a:gd name="connsiteY38" fmla="*/ 2003398 h 3476130"/>
              <a:gd name="connsiteX39" fmla="*/ 4445047 w 5697978"/>
              <a:gd name="connsiteY39" fmla="*/ 2016098 h 3476130"/>
              <a:gd name="connsiteX40" fmla="*/ 4603797 w 5697978"/>
              <a:gd name="connsiteY40" fmla="*/ 2162148 h 3476130"/>
              <a:gd name="connsiteX41" fmla="*/ 5376910 w 5697978"/>
              <a:gd name="connsiteY41" fmla="*/ 1882748 h 3476130"/>
              <a:gd name="connsiteX42" fmla="*/ 5629322 w 5697978"/>
              <a:gd name="connsiteY42" fmla="*/ 2220885 h 3476130"/>
              <a:gd name="connsiteX43" fmla="*/ 5689648 w 5697978"/>
              <a:gd name="connsiteY43" fmla="*/ 2584424 h 3476130"/>
              <a:gd name="connsiteX44" fmla="*/ 5534073 w 5697978"/>
              <a:gd name="connsiteY44" fmla="*/ 2766985 h 3476130"/>
              <a:gd name="connsiteX45" fmla="*/ 5288010 w 5697978"/>
              <a:gd name="connsiteY45" fmla="*/ 2876524 h 3476130"/>
              <a:gd name="connsiteX46" fmla="*/ 4896148 w 5697978"/>
              <a:gd name="connsiteY46" fmla="*/ 3011996 h 3476130"/>
              <a:gd name="connsiteX47" fmla="*/ 4352972 w 5697978"/>
              <a:gd name="connsiteY47" fmla="*/ 3181323 h 3476130"/>
              <a:gd name="connsiteX48" fmla="*/ 3860847 w 5697978"/>
              <a:gd name="connsiteY48" fmla="*/ 3317848 h 3476130"/>
              <a:gd name="connsiteX49" fmla="*/ 3403647 w 5697978"/>
              <a:gd name="connsiteY49" fmla="*/ 3400398 h 3476130"/>
              <a:gd name="connsiteX50" fmla="*/ 3009947 w 5697978"/>
              <a:gd name="connsiteY50" fmla="*/ 3463898 h 3476130"/>
              <a:gd name="connsiteX51" fmla="*/ 2616247 w 5697978"/>
              <a:gd name="connsiteY51" fmla="*/ 3463898 h 3476130"/>
              <a:gd name="connsiteX52" fmla="*/ 1860597 w 5697978"/>
              <a:gd name="connsiteY52" fmla="*/ 3470248 h 3476130"/>
              <a:gd name="connsiteX53" fmla="*/ 1384347 w 5697978"/>
              <a:gd name="connsiteY53" fmla="*/ 3368648 h 3476130"/>
              <a:gd name="connsiteX54" fmla="*/ 825547 w 5697978"/>
              <a:gd name="connsiteY54" fmla="*/ 3203548 h 3476130"/>
              <a:gd name="connsiteX55" fmla="*/ 431847 w 5697978"/>
              <a:gd name="connsiteY55" fmla="*/ 2854298 h 3476130"/>
              <a:gd name="connsiteX56" fmla="*/ 146097 w 5697978"/>
              <a:gd name="connsiteY56" fmla="*/ 2390748 h 3476130"/>
              <a:gd name="connsiteX57" fmla="*/ 47 w 5697978"/>
              <a:gd name="connsiteY57" fmla="*/ 1558898 h 3476130"/>
              <a:gd name="connsiteX58" fmla="*/ 133397 w 5697978"/>
              <a:gd name="connsiteY58" fmla="*/ 981048 h 3476130"/>
              <a:gd name="connsiteX59" fmla="*/ 400097 w 5697978"/>
              <a:gd name="connsiteY59" fmla="*/ 574648 h 3476130"/>
              <a:gd name="connsiteX60" fmla="*/ 660447 w 5697978"/>
              <a:gd name="connsiteY60" fmla="*/ 244448 h 3476130"/>
              <a:gd name="connsiteX61" fmla="*/ 1092247 w 5697978"/>
              <a:gd name="connsiteY61" fmla="*/ 34898 h 3476130"/>
              <a:gd name="connsiteX62" fmla="*/ 1250997 w 5697978"/>
              <a:gd name="connsiteY62" fmla="*/ 3148 h 3476130"/>
              <a:gd name="connsiteX0" fmla="*/ 1250997 w 5705801"/>
              <a:gd name="connsiteY0" fmla="*/ 3148 h 3476130"/>
              <a:gd name="connsiteX1" fmla="*/ 1257347 w 5705801"/>
              <a:gd name="connsiteY1" fmla="*/ 72998 h 3476130"/>
              <a:gd name="connsiteX2" fmla="*/ 1320847 w 5705801"/>
              <a:gd name="connsiteY2" fmla="*/ 212698 h 3476130"/>
              <a:gd name="connsiteX3" fmla="*/ 1282747 w 5705801"/>
              <a:gd name="connsiteY3" fmla="*/ 346048 h 3476130"/>
              <a:gd name="connsiteX4" fmla="*/ 1231947 w 5705801"/>
              <a:gd name="connsiteY4" fmla="*/ 453998 h 3476130"/>
              <a:gd name="connsiteX5" fmla="*/ 1136697 w 5705801"/>
              <a:gd name="connsiteY5" fmla="*/ 536548 h 3476130"/>
              <a:gd name="connsiteX6" fmla="*/ 965247 w 5705801"/>
              <a:gd name="connsiteY6" fmla="*/ 707998 h 3476130"/>
              <a:gd name="connsiteX7" fmla="*/ 933497 w 5705801"/>
              <a:gd name="connsiteY7" fmla="*/ 822298 h 3476130"/>
              <a:gd name="connsiteX8" fmla="*/ 977947 w 5705801"/>
              <a:gd name="connsiteY8" fmla="*/ 1012798 h 3476130"/>
              <a:gd name="connsiteX9" fmla="*/ 946197 w 5705801"/>
              <a:gd name="connsiteY9" fmla="*/ 1196948 h 3476130"/>
              <a:gd name="connsiteX10" fmla="*/ 876347 w 5705801"/>
              <a:gd name="connsiteY10" fmla="*/ 1304898 h 3476130"/>
              <a:gd name="connsiteX11" fmla="*/ 781097 w 5705801"/>
              <a:gd name="connsiteY11" fmla="*/ 1368398 h 3476130"/>
              <a:gd name="connsiteX12" fmla="*/ 717597 w 5705801"/>
              <a:gd name="connsiteY12" fmla="*/ 1552548 h 3476130"/>
              <a:gd name="connsiteX13" fmla="*/ 812847 w 5705801"/>
              <a:gd name="connsiteY13" fmla="*/ 1628748 h 3476130"/>
              <a:gd name="connsiteX14" fmla="*/ 1009697 w 5705801"/>
              <a:gd name="connsiteY14" fmla="*/ 1698598 h 3476130"/>
              <a:gd name="connsiteX15" fmla="*/ 1168447 w 5705801"/>
              <a:gd name="connsiteY15" fmla="*/ 1857348 h 3476130"/>
              <a:gd name="connsiteX16" fmla="*/ 1263697 w 5705801"/>
              <a:gd name="connsiteY16" fmla="*/ 1952598 h 3476130"/>
              <a:gd name="connsiteX17" fmla="*/ 1441497 w 5705801"/>
              <a:gd name="connsiteY17" fmla="*/ 2079598 h 3476130"/>
              <a:gd name="connsiteX18" fmla="*/ 1530397 w 5705801"/>
              <a:gd name="connsiteY18" fmla="*/ 2066898 h 3476130"/>
              <a:gd name="connsiteX19" fmla="*/ 1746297 w 5705801"/>
              <a:gd name="connsiteY19" fmla="*/ 2041498 h 3476130"/>
              <a:gd name="connsiteX20" fmla="*/ 1873297 w 5705801"/>
              <a:gd name="connsiteY20" fmla="*/ 1977998 h 3476130"/>
              <a:gd name="connsiteX21" fmla="*/ 1993947 w 5705801"/>
              <a:gd name="connsiteY21" fmla="*/ 1958948 h 3476130"/>
              <a:gd name="connsiteX22" fmla="*/ 2222547 w 5705801"/>
              <a:gd name="connsiteY22" fmla="*/ 1939898 h 3476130"/>
              <a:gd name="connsiteX23" fmla="*/ 2374947 w 5705801"/>
              <a:gd name="connsiteY23" fmla="*/ 1971648 h 3476130"/>
              <a:gd name="connsiteX24" fmla="*/ 2495597 w 5705801"/>
              <a:gd name="connsiteY24" fmla="*/ 1946248 h 3476130"/>
              <a:gd name="connsiteX25" fmla="*/ 2641647 w 5705801"/>
              <a:gd name="connsiteY25" fmla="*/ 1863698 h 3476130"/>
              <a:gd name="connsiteX26" fmla="*/ 2736897 w 5705801"/>
              <a:gd name="connsiteY26" fmla="*/ 1762098 h 3476130"/>
              <a:gd name="connsiteX27" fmla="*/ 2844847 w 5705801"/>
              <a:gd name="connsiteY27" fmla="*/ 1711298 h 3476130"/>
              <a:gd name="connsiteX28" fmla="*/ 3016297 w 5705801"/>
              <a:gd name="connsiteY28" fmla="*/ 1711298 h 3476130"/>
              <a:gd name="connsiteX29" fmla="*/ 3206797 w 5705801"/>
              <a:gd name="connsiteY29" fmla="*/ 1781148 h 3476130"/>
              <a:gd name="connsiteX30" fmla="*/ 3289347 w 5705801"/>
              <a:gd name="connsiteY30" fmla="*/ 1831948 h 3476130"/>
              <a:gd name="connsiteX31" fmla="*/ 3390947 w 5705801"/>
              <a:gd name="connsiteY31" fmla="*/ 1787498 h 3476130"/>
              <a:gd name="connsiteX32" fmla="*/ 3568747 w 5705801"/>
              <a:gd name="connsiteY32" fmla="*/ 1749398 h 3476130"/>
              <a:gd name="connsiteX33" fmla="*/ 3759247 w 5705801"/>
              <a:gd name="connsiteY33" fmla="*/ 1768448 h 3476130"/>
              <a:gd name="connsiteX34" fmla="*/ 3822747 w 5705801"/>
              <a:gd name="connsiteY34" fmla="*/ 1819248 h 3476130"/>
              <a:gd name="connsiteX35" fmla="*/ 4032297 w 5705801"/>
              <a:gd name="connsiteY35" fmla="*/ 1920848 h 3476130"/>
              <a:gd name="connsiteX36" fmla="*/ 4159297 w 5705801"/>
              <a:gd name="connsiteY36" fmla="*/ 1952598 h 3476130"/>
              <a:gd name="connsiteX37" fmla="*/ 4279947 w 5705801"/>
              <a:gd name="connsiteY37" fmla="*/ 1901798 h 3476130"/>
              <a:gd name="connsiteX38" fmla="*/ 4337097 w 5705801"/>
              <a:gd name="connsiteY38" fmla="*/ 2003398 h 3476130"/>
              <a:gd name="connsiteX39" fmla="*/ 4445047 w 5705801"/>
              <a:gd name="connsiteY39" fmla="*/ 2016098 h 3476130"/>
              <a:gd name="connsiteX40" fmla="*/ 4603797 w 5705801"/>
              <a:gd name="connsiteY40" fmla="*/ 2162148 h 3476130"/>
              <a:gd name="connsiteX41" fmla="*/ 5376910 w 5705801"/>
              <a:gd name="connsiteY41" fmla="*/ 1882748 h 3476130"/>
              <a:gd name="connsiteX42" fmla="*/ 5662659 w 5705801"/>
              <a:gd name="connsiteY42" fmla="*/ 2182785 h 3476130"/>
              <a:gd name="connsiteX43" fmla="*/ 5689648 w 5705801"/>
              <a:gd name="connsiteY43" fmla="*/ 2584424 h 3476130"/>
              <a:gd name="connsiteX44" fmla="*/ 5534073 w 5705801"/>
              <a:gd name="connsiteY44" fmla="*/ 2766985 h 3476130"/>
              <a:gd name="connsiteX45" fmla="*/ 5288010 w 5705801"/>
              <a:gd name="connsiteY45" fmla="*/ 2876524 h 3476130"/>
              <a:gd name="connsiteX46" fmla="*/ 4896148 w 5705801"/>
              <a:gd name="connsiteY46" fmla="*/ 3011996 h 3476130"/>
              <a:gd name="connsiteX47" fmla="*/ 4352972 w 5705801"/>
              <a:gd name="connsiteY47" fmla="*/ 3181323 h 3476130"/>
              <a:gd name="connsiteX48" fmla="*/ 3860847 w 5705801"/>
              <a:gd name="connsiteY48" fmla="*/ 3317848 h 3476130"/>
              <a:gd name="connsiteX49" fmla="*/ 3403647 w 5705801"/>
              <a:gd name="connsiteY49" fmla="*/ 3400398 h 3476130"/>
              <a:gd name="connsiteX50" fmla="*/ 3009947 w 5705801"/>
              <a:gd name="connsiteY50" fmla="*/ 3463898 h 3476130"/>
              <a:gd name="connsiteX51" fmla="*/ 2616247 w 5705801"/>
              <a:gd name="connsiteY51" fmla="*/ 3463898 h 3476130"/>
              <a:gd name="connsiteX52" fmla="*/ 1860597 w 5705801"/>
              <a:gd name="connsiteY52" fmla="*/ 3470248 h 3476130"/>
              <a:gd name="connsiteX53" fmla="*/ 1384347 w 5705801"/>
              <a:gd name="connsiteY53" fmla="*/ 3368648 h 3476130"/>
              <a:gd name="connsiteX54" fmla="*/ 825547 w 5705801"/>
              <a:gd name="connsiteY54" fmla="*/ 3203548 h 3476130"/>
              <a:gd name="connsiteX55" fmla="*/ 431847 w 5705801"/>
              <a:gd name="connsiteY55" fmla="*/ 2854298 h 3476130"/>
              <a:gd name="connsiteX56" fmla="*/ 146097 w 5705801"/>
              <a:gd name="connsiteY56" fmla="*/ 2390748 h 3476130"/>
              <a:gd name="connsiteX57" fmla="*/ 47 w 5705801"/>
              <a:gd name="connsiteY57" fmla="*/ 1558898 h 3476130"/>
              <a:gd name="connsiteX58" fmla="*/ 133397 w 5705801"/>
              <a:gd name="connsiteY58" fmla="*/ 981048 h 3476130"/>
              <a:gd name="connsiteX59" fmla="*/ 400097 w 5705801"/>
              <a:gd name="connsiteY59" fmla="*/ 574648 h 3476130"/>
              <a:gd name="connsiteX60" fmla="*/ 660447 w 5705801"/>
              <a:gd name="connsiteY60" fmla="*/ 244448 h 3476130"/>
              <a:gd name="connsiteX61" fmla="*/ 1092247 w 5705801"/>
              <a:gd name="connsiteY61" fmla="*/ 34898 h 3476130"/>
              <a:gd name="connsiteX62" fmla="*/ 1250997 w 5705801"/>
              <a:gd name="connsiteY62" fmla="*/ 3148 h 3476130"/>
              <a:gd name="connsiteX0" fmla="*/ 1250997 w 5712635"/>
              <a:gd name="connsiteY0" fmla="*/ 3148 h 3476130"/>
              <a:gd name="connsiteX1" fmla="*/ 1257347 w 5712635"/>
              <a:gd name="connsiteY1" fmla="*/ 72998 h 3476130"/>
              <a:gd name="connsiteX2" fmla="*/ 1320847 w 5712635"/>
              <a:gd name="connsiteY2" fmla="*/ 212698 h 3476130"/>
              <a:gd name="connsiteX3" fmla="*/ 1282747 w 5712635"/>
              <a:gd name="connsiteY3" fmla="*/ 346048 h 3476130"/>
              <a:gd name="connsiteX4" fmla="*/ 1231947 w 5712635"/>
              <a:gd name="connsiteY4" fmla="*/ 453998 h 3476130"/>
              <a:gd name="connsiteX5" fmla="*/ 1136697 w 5712635"/>
              <a:gd name="connsiteY5" fmla="*/ 536548 h 3476130"/>
              <a:gd name="connsiteX6" fmla="*/ 965247 w 5712635"/>
              <a:gd name="connsiteY6" fmla="*/ 707998 h 3476130"/>
              <a:gd name="connsiteX7" fmla="*/ 933497 w 5712635"/>
              <a:gd name="connsiteY7" fmla="*/ 822298 h 3476130"/>
              <a:gd name="connsiteX8" fmla="*/ 977947 w 5712635"/>
              <a:gd name="connsiteY8" fmla="*/ 1012798 h 3476130"/>
              <a:gd name="connsiteX9" fmla="*/ 946197 w 5712635"/>
              <a:gd name="connsiteY9" fmla="*/ 1196948 h 3476130"/>
              <a:gd name="connsiteX10" fmla="*/ 876347 w 5712635"/>
              <a:gd name="connsiteY10" fmla="*/ 1304898 h 3476130"/>
              <a:gd name="connsiteX11" fmla="*/ 781097 w 5712635"/>
              <a:gd name="connsiteY11" fmla="*/ 1368398 h 3476130"/>
              <a:gd name="connsiteX12" fmla="*/ 717597 w 5712635"/>
              <a:gd name="connsiteY12" fmla="*/ 1552548 h 3476130"/>
              <a:gd name="connsiteX13" fmla="*/ 812847 w 5712635"/>
              <a:gd name="connsiteY13" fmla="*/ 1628748 h 3476130"/>
              <a:gd name="connsiteX14" fmla="*/ 1009697 w 5712635"/>
              <a:gd name="connsiteY14" fmla="*/ 1698598 h 3476130"/>
              <a:gd name="connsiteX15" fmla="*/ 1168447 w 5712635"/>
              <a:gd name="connsiteY15" fmla="*/ 1857348 h 3476130"/>
              <a:gd name="connsiteX16" fmla="*/ 1263697 w 5712635"/>
              <a:gd name="connsiteY16" fmla="*/ 1952598 h 3476130"/>
              <a:gd name="connsiteX17" fmla="*/ 1441497 w 5712635"/>
              <a:gd name="connsiteY17" fmla="*/ 2079598 h 3476130"/>
              <a:gd name="connsiteX18" fmla="*/ 1530397 w 5712635"/>
              <a:gd name="connsiteY18" fmla="*/ 2066898 h 3476130"/>
              <a:gd name="connsiteX19" fmla="*/ 1746297 w 5712635"/>
              <a:gd name="connsiteY19" fmla="*/ 2041498 h 3476130"/>
              <a:gd name="connsiteX20" fmla="*/ 1873297 w 5712635"/>
              <a:gd name="connsiteY20" fmla="*/ 1977998 h 3476130"/>
              <a:gd name="connsiteX21" fmla="*/ 1993947 w 5712635"/>
              <a:gd name="connsiteY21" fmla="*/ 1958948 h 3476130"/>
              <a:gd name="connsiteX22" fmla="*/ 2222547 w 5712635"/>
              <a:gd name="connsiteY22" fmla="*/ 1939898 h 3476130"/>
              <a:gd name="connsiteX23" fmla="*/ 2374947 w 5712635"/>
              <a:gd name="connsiteY23" fmla="*/ 1971648 h 3476130"/>
              <a:gd name="connsiteX24" fmla="*/ 2495597 w 5712635"/>
              <a:gd name="connsiteY24" fmla="*/ 1946248 h 3476130"/>
              <a:gd name="connsiteX25" fmla="*/ 2641647 w 5712635"/>
              <a:gd name="connsiteY25" fmla="*/ 1863698 h 3476130"/>
              <a:gd name="connsiteX26" fmla="*/ 2736897 w 5712635"/>
              <a:gd name="connsiteY26" fmla="*/ 1762098 h 3476130"/>
              <a:gd name="connsiteX27" fmla="*/ 2844847 w 5712635"/>
              <a:gd name="connsiteY27" fmla="*/ 1711298 h 3476130"/>
              <a:gd name="connsiteX28" fmla="*/ 3016297 w 5712635"/>
              <a:gd name="connsiteY28" fmla="*/ 1711298 h 3476130"/>
              <a:gd name="connsiteX29" fmla="*/ 3206797 w 5712635"/>
              <a:gd name="connsiteY29" fmla="*/ 1781148 h 3476130"/>
              <a:gd name="connsiteX30" fmla="*/ 3289347 w 5712635"/>
              <a:gd name="connsiteY30" fmla="*/ 1831948 h 3476130"/>
              <a:gd name="connsiteX31" fmla="*/ 3390947 w 5712635"/>
              <a:gd name="connsiteY31" fmla="*/ 1787498 h 3476130"/>
              <a:gd name="connsiteX32" fmla="*/ 3568747 w 5712635"/>
              <a:gd name="connsiteY32" fmla="*/ 1749398 h 3476130"/>
              <a:gd name="connsiteX33" fmla="*/ 3759247 w 5712635"/>
              <a:gd name="connsiteY33" fmla="*/ 1768448 h 3476130"/>
              <a:gd name="connsiteX34" fmla="*/ 3822747 w 5712635"/>
              <a:gd name="connsiteY34" fmla="*/ 1819248 h 3476130"/>
              <a:gd name="connsiteX35" fmla="*/ 4032297 w 5712635"/>
              <a:gd name="connsiteY35" fmla="*/ 1920848 h 3476130"/>
              <a:gd name="connsiteX36" fmla="*/ 4159297 w 5712635"/>
              <a:gd name="connsiteY36" fmla="*/ 1952598 h 3476130"/>
              <a:gd name="connsiteX37" fmla="*/ 4279947 w 5712635"/>
              <a:gd name="connsiteY37" fmla="*/ 1901798 h 3476130"/>
              <a:gd name="connsiteX38" fmla="*/ 4337097 w 5712635"/>
              <a:gd name="connsiteY38" fmla="*/ 2003398 h 3476130"/>
              <a:gd name="connsiteX39" fmla="*/ 4445047 w 5712635"/>
              <a:gd name="connsiteY39" fmla="*/ 2016098 h 3476130"/>
              <a:gd name="connsiteX40" fmla="*/ 4603797 w 5712635"/>
              <a:gd name="connsiteY40" fmla="*/ 2162148 h 3476130"/>
              <a:gd name="connsiteX41" fmla="*/ 5376910 w 5712635"/>
              <a:gd name="connsiteY41" fmla="*/ 1882748 h 3476130"/>
              <a:gd name="connsiteX42" fmla="*/ 5662659 w 5712635"/>
              <a:gd name="connsiteY42" fmla="*/ 2182785 h 3476130"/>
              <a:gd name="connsiteX43" fmla="*/ 5699173 w 5712635"/>
              <a:gd name="connsiteY43" fmla="*/ 2522511 h 3476130"/>
              <a:gd name="connsiteX44" fmla="*/ 5534073 w 5712635"/>
              <a:gd name="connsiteY44" fmla="*/ 2766985 h 3476130"/>
              <a:gd name="connsiteX45" fmla="*/ 5288010 w 5712635"/>
              <a:gd name="connsiteY45" fmla="*/ 2876524 h 3476130"/>
              <a:gd name="connsiteX46" fmla="*/ 4896148 w 5712635"/>
              <a:gd name="connsiteY46" fmla="*/ 3011996 h 3476130"/>
              <a:gd name="connsiteX47" fmla="*/ 4352972 w 5712635"/>
              <a:gd name="connsiteY47" fmla="*/ 3181323 h 3476130"/>
              <a:gd name="connsiteX48" fmla="*/ 3860847 w 5712635"/>
              <a:gd name="connsiteY48" fmla="*/ 3317848 h 3476130"/>
              <a:gd name="connsiteX49" fmla="*/ 3403647 w 5712635"/>
              <a:gd name="connsiteY49" fmla="*/ 3400398 h 3476130"/>
              <a:gd name="connsiteX50" fmla="*/ 3009947 w 5712635"/>
              <a:gd name="connsiteY50" fmla="*/ 3463898 h 3476130"/>
              <a:gd name="connsiteX51" fmla="*/ 2616247 w 5712635"/>
              <a:gd name="connsiteY51" fmla="*/ 3463898 h 3476130"/>
              <a:gd name="connsiteX52" fmla="*/ 1860597 w 5712635"/>
              <a:gd name="connsiteY52" fmla="*/ 3470248 h 3476130"/>
              <a:gd name="connsiteX53" fmla="*/ 1384347 w 5712635"/>
              <a:gd name="connsiteY53" fmla="*/ 3368648 h 3476130"/>
              <a:gd name="connsiteX54" fmla="*/ 825547 w 5712635"/>
              <a:gd name="connsiteY54" fmla="*/ 3203548 h 3476130"/>
              <a:gd name="connsiteX55" fmla="*/ 431847 w 5712635"/>
              <a:gd name="connsiteY55" fmla="*/ 2854298 h 3476130"/>
              <a:gd name="connsiteX56" fmla="*/ 146097 w 5712635"/>
              <a:gd name="connsiteY56" fmla="*/ 2390748 h 3476130"/>
              <a:gd name="connsiteX57" fmla="*/ 47 w 5712635"/>
              <a:gd name="connsiteY57" fmla="*/ 1558898 h 3476130"/>
              <a:gd name="connsiteX58" fmla="*/ 133397 w 5712635"/>
              <a:gd name="connsiteY58" fmla="*/ 981048 h 3476130"/>
              <a:gd name="connsiteX59" fmla="*/ 400097 w 5712635"/>
              <a:gd name="connsiteY59" fmla="*/ 574648 h 3476130"/>
              <a:gd name="connsiteX60" fmla="*/ 660447 w 5712635"/>
              <a:gd name="connsiteY60" fmla="*/ 244448 h 3476130"/>
              <a:gd name="connsiteX61" fmla="*/ 1092247 w 5712635"/>
              <a:gd name="connsiteY61" fmla="*/ 34898 h 3476130"/>
              <a:gd name="connsiteX62" fmla="*/ 1250997 w 5712635"/>
              <a:gd name="connsiteY62" fmla="*/ 3148 h 3476130"/>
              <a:gd name="connsiteX0" fmla="*/ 1250997 w 5712635"/>
              <a:gd name="connsiteY0" fmla="*/ 3148 h 3476130"/>
              <a:gd name="connsiteX1" fmla="*/ 1257347 w 5712635"/>
              <a:gd name="connsiteY1" fmla="*/ 72998 h 3476130"/>
              <a:gd name="connsiteX2" fmla="*/ 1320847 w 5712635"/>
              <a:gd name="connsiteY2" fmla="*/ 212698 h 3476130"/>
              <a:gd name="connsiteX3" fmla="*/ 1282747 w 5712635"/>
              <a:gd name="connsiteY3" fmla="*/ 346048 h 3476130"/>
              <a:gd name="connsiteX4" fmla="*/ 1231947 w 5712635"/>
              <a:gd name="connsiteY4" fmla="*/ 453998 h 3476130"/>
              <a:gd name="connsiteX5" fmla="*/ 1136697 w 5712635"/>
              <a:gd name="connsiteY5" fmla="*/ 536548 h 3476130"/>
              <a:gd name="connsiteX6" fmla="*/ 965247 w 5712635"/>
              <a:gd name="connsiteY6" fmla="*/ 707998 h 3476130"/>
              <a:gd name="connsiteX7" fmla="*/ 933497 w 5712635"/>
              <a:gd name="connsiteY7" fmla="*/ 822298 h 3476130"/>
              <a:gd name="connsiteX8" fmla="*/ 977947 w 5712635"/>
              <a:gd name="connsiteY8" fmla="*/ 1012798 h 3476130"/>
              <a:gd name="connsiteX9" fmla="*/ 946197 w 5712635"/>
              <a:gd name="connsiteY9" fmla="*/ 1196948 h 3476130"/>
              <a:gd name="connsiteX10" fmla="*/ 876347 w 5712635"/>
              <a:gd name="connsiteY10" fmla="*/ 1304898 h 3476130"/>
              <a:gd name="connsiteX11" fmla="*/ 781097 w 5712635"/>
              <a:gd name="connsiteY11" fmla="*/ 1368398 h 3476130"/>
              <a:gd name="connsiteX12" fmla="*/ 717597 w 5712635"/>
              <a:gd name="connsiteY12" fmla="*/ 1552548 h 3476130"/>
              <a:gd name="connsiteX13" fmla="*/ 812847 w 5712635"/>
              <a:gd name="connsiteY13" fmla="*/ 1628748 h 3476130"/>
              <a:gd name="connsiteX14" fmla="*/ 1009697 w 5712635"/>
              <a:gd name="connsiteY14" fmla="*/ 1698598 h 3476130"/>
              <a:gd name="connsiteX15" fmla="*/ 1168447 w 5712635"/>
              <a:gd name="connsiteY15" fmla="*/ 1857348 h 3476130"/>
              <a:gd name="connsiteX16" fmla="*/ 1263697 w 5712635"/>
              <a:gd name="connsiteY16" fmla="*/ 1952598 h 3476130"/>
              <a:gd name="connsiteX17" fmla="*/ 1441497 w 5712635"/>
              <a:gd name="connsiteY17" fmla="*/ 2079598 h 3476130"/>
              <a:gd name="connsiteX18" fmla="*/ 1530397 w 5712635"/>
              <a:gd name="connsiteY18" fmla="*/ 2066898 h 3476130"/>
              <a:gd name="connsiteX19" fmla="*/ 1746297 w 5712635"/>
              <a:gd name="connsiteY19" fmla="*/ 2041498 h 3476130"/>
              <a:gd name="connsiteX20" fmla="*/ 1873297 w 5712635"/>
              <a:gd name="connsiteY20" fmla="*/ 1977998 h 3476130"/>
              <a:gd name="connsiteX21" fmla="*/ 1993947 w 5712635"/>
              <a:gd name="connsiteY21" fmla="*/ 1958948 h 3476130"/>
              <a:gd name="connsiteX22" fmla="*/ 2222547 w 5712635"/>
              <a:gd name="connsiteY22" fmla="*/ 1939898 h 3476130"/>
              <a:gd name="connsiteX23" fmla="*/ 2374947 w 5712635"/>
              <a:gd name="connsiteY23" fmla="*/ 1971648 h 3476130"/>
              <a:gd name="connsiteX24" fmla="*/ 2495597 w 5712635"/>
              <a:gd name="connsiteY24" fmla="*/ 1946248 h 3476130"/>
              <a:gd name="connsiteX25" fmla="*/ 2641647 w 5712635"/>
              <a:gd name="connsiteY25" fmla="*/ 1863698 h 3476130"/>
              <a:gd name="connsiteX26" fmla="*/ 2736897 w 5712635"/>
              <a:gd name="connsiteY26" fmla="*/ 1762098 h 3476130"/>
              <a:gd name="connsiteX27" fmla="*/ 2844847 w 5712635"/>
              <a:gd name="connsiteY27" fmla="*/ 1711298 h 3476130"/>
              <a:gd name="connsiteX28" fmla="*/ 3016297 w 5712635"/>
              <a:gd name="connsiteY28" fmla="*/ 1711298 h 3476130"/>
              <a:gd name="connsiteX29" fmla="*/ 3206797 w 5712635"/>
              <a:gd name="connsiteY29" fmla="*/ 1781148 h 3476130"/>
              <a:gd name="connsiteX30" fmla="*/ 3289347 w 5712635"/>
              <a:gd name="connsiteY30" fmla="*/ 1831948 h 3476130"/>
              <a:gd name="connsiteX31" fmla="*/ 3390947 w 5712635"/>
              <a:gd name="connsiteY31" fmla="*/ 1787498 h 3476130"/>
              <a:gd name="connsiteX32" fmla="*/ 3568747 w 5712635"/>
              <a:gd name="connsiteY32" fmla="*/ 1749398 h 3476130"/>
              <a:gd name="connsiteX33" fmla="*/ 3759247 w 5712635"/>
              <a:gd name="connsiteY33" fmla="*/ 1768448 h 3476130"/>
              <a:gd name="connsiteX34" fmla="*/ 3822747 w 5712635"/>
              <a:gd name="connsiteY34" fmla="*/ 1819248 h 3476130"/>
              <a:gd name="connsiteX35" fmla="*/ 4032297 w 5712635"/>
              <a:gd name="connsiteY35" fmla="*/ 1920848 h 3476130"/>
              <a:gd name="connsiteX36" fmla="*/ 4159297 w 5712635"/>
              <a:gd name="connsiteY36" fmla="*/ 1952598 h 3476130"/>
              <a:gd name="connsiteX37" fmla="*/ 4279947 w 5712635"/>
              <a:gd name="connsiteY37" fmla="*/ 1901798 h 3476130"/>
              <a:gd name="connsiteX38" fmla="*/ 4337097 w 5712635"/>
              <a:gd name="connsiteY38" fmla="*/ 2003398 h 3476130"/>
              <a:gd name="connsiteX39" fmla="*/ 4445047 w 5712635"/>
              <a:gd name="connsiteY39" fmla="*/ 2016098 h 3476130"/>
              <a:gd name="connsiteX40" fmla="*/ 4603797 w 5712635"/>
              <a:gd name="connsiteY40" fmla="*/ 2162148 h 3476130"/>
              <a:gd name="connsiteX41" fmla="*/ 5376910 w 5712635"/>
              <a:gd name="connsiteY41" fmla="*/ 1882748 h 3476130"/>
              <a:gd name="connsiteX42" fmla="*/ 5662659 w 5712635"/>
              <a:gd name="connsiteY42" fmla="*/ 2182785 h 3476130"/>
              <a:gd name="connsiteX43" fmla="*/ 5699173 w 5712635"/>
              <a:gd name="connsiteY43" fmla="*/ 2522511 h 3476130"/>
              <a:gd name="connsiteX44" fmla="*/ 5534073 w 5712635"/>
              <a:gd name="connsiteY44" fmla="*/ 2766985 h 3476130"/>
              <a:gd name="connsiteX45" fmla="*/ 5288010 w 5712635"/>
              <a:gd name="connsiteY45" fmla="*/ 2876524 h 3476130"/>
              <a:gd name="connsiteX46" fmla="*/ 4896148 w 5712635"/>
              <a:gd name="connsiteY46" fmla="*/ 3011996 h 3476130"/>
              <a:gd name="connsiteX47" fmla="*/ 4352972 w 5712635"/>
              <a:gd name="connsiteY47" fmla="*/ 3181323 h 3476130"/>
              <a:gd name="connsiteX48" fmla="*/ 3860847 w 5712635"/>
              <a:gd name="connsiteY48" fmla="*/ 3317848 h 3476130"/>
              <a:gd name="connsiteX49" fmla="*/ 3403647 w 5712635"/>
              <a:gd name="connsiteY49" fmla="*/ 3400398 h 3476130"/>
              <a:gd name="connsiteX50" fmla="*/ 3009947 w 5712635"/>
              <a:gd name="connsiteY50" fmla="*/ 3463898 h 3476130"/>
              <a:gd name="connsiteX51" fmla="*/ 2616247 w 5712635"/>
              <a:gd name="connsiteY51" fmla="*/ 3463898 h 3476130"/>
              <a:gd name="connsiteX52" fmla="*/ 1860597 w 5712635"/>
              <a:gd name="connsiteY52" fmla="*/ 3470248 h 3476130"/>
              <a:gd name="connsiteX53" fmla="*/ 1384347 w 5712635"/>
              <a:gd name="connsiteY53" fmla="*/ 3368648 h 3476130"/>
              <a:gd name="connsiteX54" fmla="*/ 825547 w 5712635"/>
              <a:gd name="connsiteY54" fmla="*/ 3203548 h 3476130"/>
              <a:gd name="connsiteX55" fmla="*/ 431847 w 5712635"/>
              <a:gd name="connsiteY55" fmla="*/ 2854298 h 3476130"/>
              <a:gd name="connsiteX56" fmla="*/ 146097 w 5712635"/>
              <a:gd name="connsiteY56" fmla="*/ 2390748 h 3476130"/>
              <a:gd name="connsiteX57" fmla="*/ 47 w 5712635"/>
              <a:gd name="connsiteY57" fmla="*/ 1558898 h 3476130"/>
              <a:gd name="connsiteX58" fmla="*/ 133397 w 5712635"/>
              <a:gd name="connsiteY58" fmla="*/ 981048 h 3476130"/>
              <a:gd name="connsiteX59" fmla="*/ 400097 w 5712635"/>
              <a:gd name="connsiteY59" fmla="*/ 574648 h 3476130"/>
              <a:gd name="connsiteX60" fmla="*/ 660447 w 5712635"/>
              <a:gd name="connsiteY60" fmla="*/ 244448 h 3476130"/>
              <a:gd name="connsiteX61" fmla="*/ 1092247 w 5712635"/>
              <a:gd name="connsiteY61" fmla="*/ 34898 h 3476130"/>
              <a:gd name="connsiteX62" fmla="*/ 1250997 w 5712635"/>
              <a:gd name="connsiteY62" fmla="*/ 3148 h 3476130"/>
              <a:gd name="connsiteX0" fmla="*/ 1250997 w 5716282"/>
              <a:gd name="connsiteY0" fmla="*/ 3148 h 3476130"/>
              <a:gd name="connsiteX1" fmla="*/ 1257347 w 5716282"/>
              <a:gd name="connsiteY1" fmla="*/ 72998 h 3476130"/>
              <a:gd name="connsiteX2" fmla="*/ 1320847 w 5716282"/>
              <a:gd name="connsiteY2" fmla="*/ 212698 h 3476130"/>
              <a:gd name="connsiteX3" fmla="*/ 1282747 w 5716282"/>
              <a:gd name="connsiteY3" fmla="*/ 346048 h 3476130"/>
              <a:gd name="connsiteX4" fmla="*/ 1231947 w 5716282"/>
              <a:gd name="connsiteY4" fmla="*/ 453998 h 3476130"/>
              <a:gd name="connsiteX5" fmla="*/ 1136697 w 5716282"/>
              <a:gd name="connsiteY5" fmla="*/ 536548 h 3476130"/>
              <a:gd name="connsiteX6" fmla="*/ 965247 w 5716282"/>
              <a:gd name="connsiteY6" fmla="*/ 707998 h 3476130"/>
              <a:gd name="connsiteX7" fmla="*/ 933497 w 5716282"/>
              <a:gd name="connsiteY7" fmla="*/ 822298 h 3476130"/>
              <a:gd name="connsiteX8" fmla="*/ 977947 w 5716282"/>
              <a:gd name="connsiteY8" fmla="*/ 1012798 h 3476130"/>
              <a:gd name="connsiteX9" fmla="*/ 946197 w 5716282"/>
              <a:gd name="connsiteY9" fmla="*/ 1196948 h 3476130"/>
              <a:gd name="connsiteX10" fmla="*/ 876347 w 5716282"/>
              <a:gd name="connsiteY10" fmla="*/ 1304898 h 3476130"/>
              <a:gd name="connsiteX11" fmla="*/ 781097 w 5716282"/>
              <a:gd name="connsiteY11" fmla="*/ 1368398 h 3476130"/>
              <a:gd name="connsiteX12" fmla="*/ 717597 w 5716282"/>
              <a:gd name="connsiteY12" fmla="*/ 1552548 h 3476130"/>
              <a:gd name="connsiteX13" fmla="*/ 812847 w 5716282"/>
              <a:gd name="connsiteY13" fmla="*/ 1628748 h 3476130"/>
              <a:gd name="connsiteX14" fmla="*/ 1009697 w 5716282"/>
              <a:gd name="connsiteY14" fmla="*/ 1698598 h 3476130"/>
              <a:gd name="connsiteX15" fmla="*/ 1168447 w 5716282"/>
              <a:gd name="connsiteY15" fmla="*/ 1857348 h 3476130"/>
              <a:gd name="connsiteX16" fmla="*/ 1263697 w 5716282"/>
              <a:gd name="connsiteY16" fmla="*/ 1952598 h 3476130"/>
              <a:gd name="connsiteX17" fmla="*/ 1441497 w 5716282"/>
              <a:gd name="connsiteY17" fmla="*/ 2079598 h 3476130"/>
              <a:gd name="connsiteX18" fmla="*/ 1530397 w 5716282"/>
              <a:gd name="connsiteY18" fmla="*/ 2066898 h 3476130"/>
              <a:gd name="connsiteX19" fmla="*/ 1746297 w 5716282"/>
              <a:gd name="connsiteY19" fmla="*/ 2041498 h 3476130"/>
              <a:gd name="connsiteX20" fmla="*/ 1873297 w 5716282"/>
              <a:gd name="connsiteY20" fmla="*/ 1977998 h 3476130"/>
              <a:gd name="connsiteX21" fmla="*/ 1993947 w 5716282"/>
              <a:gd name="connsiteY21" fmla="*/ 1958948 h 3476130"/>
              <a:gd name="connsiteX22" fmla="*/ 2222547 w 5716282"/>
              <a:gd name="connsiteY22" fmla="*/ 1939898 h 3476130"/>
              <a:gd name="connsiteX23" fmla="*/ 2374947 w 5716282"/>
              <a:gd name="connsiteY23" fmla="*/ 1971648 h 3476130"/>
              <a:gd name="connsiteX24" fmla="*/ 2495597 w 5716282"/>
              <a:gd name="connsiteY24" fmla="*/ 1946248 h 3476130"/>
              <a:gd name="connsiteX25" fmla="*/ 2641647 w 5716282"/>
              <a:gd name="connsiteY25" fmla="*/ 1863698 h 3476130"/>
              <a:gd name="connsiteX26" fmla="*/ 2736897 w 5716282"/>
              <a:gd name="connsiteY26" fmla="*/ 1762098 h 3476130"/>
              <a:gd name="connsiteX27" fmla="*/ 2844847 w 5716282"/>
              <a:gd name="connsiteY27" fmla="*/ 1711298 h 3476130"/>
              <a:gd name="connsiteX28" fmla="*/ 3016297 w 5716282"/>
              <a:gd name="connsiteY28" fmla="*/ 1711298 h 3476130"/>
              <a:gd name="connsiteX29" fmla="*/ 3206797 w 5716282"/>
              <a:gd name="connsiteY29" fmla="*/ 1781148 h 3476130"/>
              <a:gd name="connsiteX30" fmla="*/ 3289347 w 5716282"/>
              <a:gd name="connsiteY30" fmla="*/ 1831948 h 3476130"/>
              <a:gd name="connsiteX31" fmla="*/ 3390947 w 5716282"/>
              <a:gd name="connsiteY31" fmla="*/ 1787498 h 3476130"/>
              <a:gd name="connsiteX32" fmla="*/ 3568747 w 5716282"/>
              <a:gd name="connsiteY32" fmla="*/ 1749398 h 3476130"/>
              <a:gd name="connsiteX33" fmla="*/ 3759247 w 5716282"/>
              <a:gd name="connsiteY33" fmla="*/ 1768448 h 3476130"/>
              <a:gd name="connsiteX34" fmla="*/ 3822747 w 5716282"/>
              <a:gd name="connsiteY34" fmla="*/ 1819248 h 3476130"/>
              <a:gd name="connsiteX35" fmla="*/ 4032297 w 5716282"/>
              <a:gd name="connsiteY35" fmla="*/ 1920848 h 3476130"/>
              <a:gd name="connsiteX36" fmla="*/ 4159297 w 5716282"/>
              <a:gd name="connsiteY36" fmla="*/ 1952598 h 3476130"/>
              <a:gd name="connsiteX37" fmla="*/ 4279947 w 5716282"/>
              <a:gd name="connsiteY37" fmla="*/ 1901798 h 3476130"/>
              <a:gd name="connsiteX38" fmla="*/ 4337097 w 5716282"/>
              <a:gd name="connsiteY38" fmla="*/ 2003398 h 3476130"/>
              <a:gd name="connsiteX39" fmla="*/ 4445047 w 5716282"/>
              <a:gd name="connsiteY39" fmla="*/ 2016098 h 3476130"/>
              <a:gd name="connsiteX40" fmla="*/ 4603797 w 5716282"/>
              <a:gd name="connsiteY40" fmla="*/ 2162148 h 3476130"/>
              <a:gd name="connsiteX41" fmla="*/ 5376910 w 5716282"/>
              <a:gd name="connsiteY41" fmla="*/ 1882748 h 3476130"/>
              <a:gd name="connsiteX42" fmla="*/ 5662659 w 5716282"/>
              <a:gd name="connsiteY42" fmla="*/ 2182785 h 3476130"/>
              <a:gd name="connsiteX43" fmla="*/ 5703935 w 5716282"/>
              <a:gd name="connsiteY43" fmla="*/ 2532036 h 3476130"/>
              <a:gd name="connsiteX44" fmla="*/ 5534073 w 5716282"/>
              <a:gd name="connsiteY44" fmla="*/ 2766985 h 3476130"/>
              <a:gd name="connsiteX45" fmla="*/ 5288010 w 5716282"/>
              <a:gd name="connsiteY45" fmla="*/ 2876524 h 3476130"/>
              <a:gd name="connsiteX46" fmla="*/ 4896148 w 5716282"/>
              <a:gd name="connsiteY46" fmla="*/ 3011996 h 3476130"/>
              <a:gd name="connsiteX47" fmla="*/ 4352972 w 5716282"/>
              <a:gd name="connsiteY47" fmla="*/ 3181323 h 3476130"/>
              <a:gd name="connsiteX48" fmla="*/ 3860847 w 5716282"/>
              <a:gd name="connsiteY48" fmla="*/ 3317848 h 3476130"/>
              <a:gd name="connsiteX49" fmla="*/ 3403647 w 5716282"/>
              <a:gd name="connsiteY49" fmla="*/ 3400398 h 3476130"/>
              <a:gd name="connsiteX50" fmla="*/ 3009947 w 5716282"/>
              <a:gd name="connsiteY50" fmla="*/ 3463898 h 3476130"/>
              <a:gd name="connsiteX51" fmla="*/ 2616247 w 5716282"/>
              <a:gd name="connsiteY51" fmla="*/ 3463898 h 3476130"/>
              <a:gd name="connsiteX52" fmla="*/ 1860597 w 5716282"/>
              <a:gd name="connsiteY52" fmla="*/ 3470248 h 3476130"/>
              <a:gd name="connsiteX53" fmla="*/ 1384347 w 5716282"/>
              <a:gd name="connsiteY53" fmla="*/ 3368648 h 3476130"/>
              <a:gd name="connsiteX54" fmla="*/ 825547 w 5716282"/>
              <a:gd name="connsiteY54" fmla="*/ 3203548 h 3476130"/>
              <a:gd name="connsiteX55" fmla="*/ 431847 w 5716282"/>
              <a:gd name="connsiteY55" fmla="*/ 2854298 h 3476130"/>
              <a:gd name="connsiteX56" fmla="*/ 146097 w 5716282"/>
              <a:gd name="connsiteY56" fmla="*/ 2390748 h 3476130"/>
              <a:gd name="connsiteX57" fmla="*/ 47 w 5716282"/>
              <a:gd name="connsiteY57" fmla="*/ 1558898 h 3476130"/>
              <a:gd name="connsiteX58" fmla="*/ 133397 w 5716282"/>
              <a:gd name="connsiteY58" fmla="*/ 981048 h 3476130"/>
              <a:gd name="connsiteX59" fmla="*/ 400097 w 5716282"/>
              <a:gd name="connsiteY59" fmla="*/ 574648 h 3476130"/>
              <a:gd name="connsiteX60" fmla="*/ 660447 w 5716282"/>
              <a:gd name="connsiteY60" fmla="*/ 244448 h 3476130"/>
              <a:gd name="connsiteX61" fmla="*/ 1092247 w 5716282"/>
              <a:gd name="connsiteY61" fmla="*/ 34898 h 3476130"/>
              <a:gd name="connsiteX62" fmla="*/ 1250997 w 5716282"/>
              <a:gd name="connsiteY62" fmla="*/ 3148 h 3476130"/>
              <a:gd name="connsiteX0" fmla="*/ 1250997 w 5716282"/>
              <a:gd name="connsiteY0" fmla="*/ 3148 h 3476130"/>
              <a:gd name="connsiteX1" fmla="*/ 1257347 w 5716282"/>
              <a:gd name="connsiteY1" fmla="*/ 72998 h 3476130"/>
              <a:gd name="connsiteX2" fmla="*/ 1320847 w 5716282"/>
              <a:gd name="connsiteY2" fmla="*/ 212698 h 3476130"/>
              <a:gd name="connsiteX3" fmla="*/ 1282747 w 5716282"/>
              <a:gd name="connsiteY3" fmla="*/ 346048 h 3476130"/>
              <a:gd name="connsiteX4" fmla="*/ 1231947 w 5716282"/>
              <a:gd name="connsiteY4" fmla="*/ 453998 h 3476130"/>
              <a:gd name="connsiteX5" fmla="*/ 1136697 w 5716282"/>
              <a:gd name="connsiteY5" fmla="*/ 536548 h 3476130"/>
              <a:gd name="connsiteX6" fmla="*/ 965247 w 5716282"/>
              <a:gd name="connsiteY6" fmla="*/ 707998 h 3476130"/>
              <a:gd name="connsiteX7" fmla="*/ 933497 w 5716282"/>
              <a:gd name="connsiteY7" fmla="*/ 822298 h 3476130"/>
              <a:gd name="connsiteX8" fmla="*/ 977947 w 5716282"/>
              <a:gd name="connsiteY8" fmla="*/ 1012798 h 3476130"/>
              <a:gd name="connsiteX9" fmla="*/ 946197 w 5716282"/>
              <a:gd name="connsiteY9" fmla="*/ 1196948 h 3476130"/>
              <a:gd name="connsiteX10" fmla="*/ 876347 w 5716282"/>
              <a:gd name="connsiteY10" fmla="*/ 1304898 h 3476130"/>
              <a:gd name="connsiteX11" fmla="*/ 781097 w 5716282"/>
              <a:gd name="connsiteY11" fmla="*/ 1368398 h 3476130"/>
              <a:gd name="connsiteX12" fmla="*/ 717597 w 5716282"/>
              <a:gd name="connsiteY12" fmla="*/ 1552548 h 3476130"/>
              <a:gd name="connsiteX13" fmla="*/ 812847 w 5716282"/>
              <a:gd name="connsiteY13" fmla="*/ 1628748 h 3476130"/>
              <a:gd name="connsiteX14" fmla="*/ 1009697 w 5716282"/>
              <a:gd name="connsiteY14" fmla="*/ 1698598 h 3476130"/>
              <a:gd name="connsiteX15" fmla="*/ 1168447 w 5716282"/>
              <a:gd name="connsiteY15" fmla="*/ 1857348 h 3476130"/>
              <a:gd name="connsiteX16" fmla="*/ 1263697 w 5716282"/>
              <a:gd name="connsiteY16" fmla="*/ 1952598 h 3476130"/>
              <a:gd name="connsiteX17" fmla="*/ 1441497 w 5716282"/>
              <a:gd name="connsiteY17" fmla="*/ 2079598 h 3476130"/>
              <a:gd name="connsiteX18" fmla="*/ 1530397 w 5716282"/>
              <a:gd name="connsiteY18" fmla="*/ 2066898 h 3476130"/>
              <a:gd name="connsiteX19" fmla="*/ 1746297 w 5716282"/>
              <a:gd name="connsiteY19" fmla="*/ 2041498 h 3476130"/>
              <a:gd name="connsiteX20" fmla="*/ 1873297 w 5716282"/>
              <a:gd name="connsiteY20" fmla="*/ 1977998 h 3476130"/>
              <a:gd name="connsiteX21" fmla="*/ 1993947 w 5716282"/>
              <a:gd name="connsiteY21" fmla="*/ 1958948 h 3476130"/>
              <a:gd name="connsiteX22" fmla="*/ 2222547 w 5716282"/>
              <a:gd name="connsiteY22" fmla="*/ 1939898 h 3476130"/>
              <a:gd name="connsiteX23" fmla="*/ 2374947 w 5716282"/>
              <a:gd name="connsiteY23" fmla="*/ 1971648 h 3476130"/>
              <a:gd name="connsiteX24" fmla="*/ 2495597 w 5716282"/>
              <a:gd name="connsiteY24" fmla="*/ 1946248 h 3476130"/>
              <a:gd name="connsiteX25" fmla="*/ 2641647 w 5716282"/>
              <a:gd name="connsiteY25" fmla="*/ 1863698 h 3476130"/>
              <a:gd name="connsiteX26" fmla="*/ 2736897 w 5716282"/>
              <a:gd name="connsiteY26" fmla="*/ 1762098 h 3476130"/>
              <a:gd name="connsiteX27" fmla="*/ 2844847 w 5716282"/>
              <a:gd name="connsiteY27" fmla="*/ 1711298 h 3476130"/>
              <a:gd name="connsiteX28" fmla="*/ 3016297 w 5716282"/>
              <a:gd name="connsiteY28" fmla="*/ 1711298 h 3476130"/>
              <a:gd name="connsiteX29" fmla="*/ 3206797 w 5716282"/>
              <a:gd name="connsiteY29" fmla="*/ 1781148 h 3476130"/>
              <a:gd name="connsiteX30" fmla="*/ 3289347 w 5716282"/>
              <a:gd name="connsiteY30" fmla="*/ 1831948 h 3476130"/>
              <a:gd name="connsiteX31" fmla="*/ 3390947 w 5716282"/>
              <a:gd name="connsiteY31" fmla="*/ 1787498 h 3476130"/>
              <a:gd name="connsiteX32" fmla="*/ 3568747 w 5716282"/>
              <a:gd name="connsiteY32" fmla="*/ 1749398 h 3476130"/>
              <a:gd name="connsiteX33" fmla="*/ 3759247 w 5716282"/>
              <a:gd name="connsiteY33" fmla="*/ 1768448 h 3476130"/>
              <a:gd name="connsiteX34" fmla="*/ 3822747 w 5716282"/>
              <a:gd name="connsiteY34" fmla="*/ 1819248 h 3476130"/>
              <a:gd name="connsiteX35" fmla="*/ 4032297 w 5716282"/>
              <a:gd name="connsiteY35" fmla="*/ 1920848 h 3476130"/>
              <a:gd name="connsiteX36" fmla="*/ 4159297 w 5716282"/>
              <a:gd name="connsiteY36" fmla="*/ 1952598 h 3476130"/>
              <a:gd name="connsiteX37" fmla="*/ 4279947 w 5716282"/>
              <a:gd name="connsiteY37" fmla="*/ 1901798 h 3476130"/>
              <a:gd name="connsiteX38" fmla="*/ 4337097 w 5716282"/>
              <a:gd name="connsiteY38" fmla="*/ 2003398 h 3476130"/>
              <a:gd name="connsiteX39" fmla="*/ 4445047 w 5716282"/>
              <a:gd name="connsiteY39" fmla="*/ 2016098 h 3476130"/>
              <a:gd name="connsiteX40" fmla="*/ 4832397 w 5716282"/>
              <a:gd name="connsiteY40" fmla="*/ 1666848 h 3476130"/>
              <a:gd name="connsiteX41" fmla="*/ 5376910 w 5716282"/>
              <a:gd name="connsiteY41" fmla="*/ 1882748 h 3476130"/>
              <a:gd name="connsiteX42" fmla="*/ 5662659 w 5716282"/>
              <a:gd name="connsiteY42" fmla="*/ 2182785 h 3476130"/>
              <a:gd name="connsiteX43" fmla="*/ 5703935 w 5716282"/>
              <a:gd name="connsiteY43" fmla="*/ 2532036 h 3476130"/>
              <a:gd name="connsiteX44" fmla="*/ 5534073 w 5716282"/>
              <a:gd name="connsiteY44" fmla="*/ 2766985 h 3476130"/>
              <a:gd name="connsiteX45" fmla="*/ 5288010 w 5716282"/>
              <a:gd name="connsiteY45" fmla="*/ 2876524 h 3476130"/>
              <a:gd name="connsiteX46" fmla="*/ 4896148 w 5716282"/>
              <a:gd name="connsiteY46" fmla="*/ 3011996 h 3476130"/>
              <a:gd name="connsiteX47" fmla="*/ 4352972 w 5716282"/>
              <a:gd name="connsiteY47" fmla="*/ 3181323 h 3476130"/>
              <a:gd name="connsiteX48" fmla="*/ 3860847 w 5716282"/>
              <a:gd name="connsiteY48" fmla="*/ 3317848 h 3476130"/>
              <a:gd name="connsiteX49" fmla="*/ 3403647 w 5716282"/>
              <a:gd name="connsiteY49" fmla="*/ 3400398 h 3476130"/>
              <a:gd name="connsiteX50" fmla="*/ 3009947 w 5716282"/>
              <a:gd name="connsiteY50" fmla="*/ 3463898 h 3476130"/>
              <a:gd name="connsiteX51" fmla="*/ 2616247 w 5716282"/>
              <a:gd name="connsiteY51" fmla="*/ 3463898 h 3476130"/>
              <a:gd name="connsiteX52" fmla="*/ 1860597 w 5716282"/>
              <a:gd name="connsiteY52" fmla="*/ 3470248 h 3476130"/>
              <a:gd name="connsiteX53" fmla="*/ 1384347 w 5716282"/>
              <a:gd name="connsiteY53" fmla="*/ 3368648 h 3476130"/>
              <a:gd name="connsiteX54" fmla="*/ 825547 w 5716282"/>
              <a:gd name="connsiteY54" fmla="*/ 3203548 h 3476130"/>
              <a:gd name="connsiteX55" fmla="*/ 431847 w 5716282"/>
              <a:gd name="connsiteY55" fmla="*/ 2854298 h 3476130"/>
              <a:gd name="connsiteX56" fmla="*/ 146097 w 5716282"/>
              <a:gd name="connsiteY56" fmla="*/ 2390748 h 3476130"/>
              <a:gd name="connsiteX57" fmla="*/ 47 w 5716282"/>
              <a:gd name="connsiteY57" fmla="*/ 1558898 h 3476130"/>
              <a:gd name="connsiteX58" fmla="*/ 133397 w 5716282"/>
              <a:gd name="connsiteY58" fmla="*/ 981048 h 3476130"/>
              <a:gd name="connsiteX59" fmla="*/ 400097 w 5716282"/>
              <a:gd name="connsiteY59" fmla="*/ 574648 h 3476130"/>
              <a:gd name="connsiteX60" fmla="*/ 660447 w 5716282"/>
              <a:gd name="connsiteY60" fmla="*/ 244448 h 3476130"/>
              <a:gd name="connsiteX61" fmla="*/ 1092247 w 5716282"/>
              <a:gd name="connsiteY61" fmla="*/ 34898 h 3476130"/>
              <a:gd name="connsiteX62" fmla="*/ 1250997 w 5716282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337097 w 5715284"/>
              <a:gd name="connsiteY38" fmla="*/ 2003398 h 3476130"/>
              <a:gd name="connsiteX39" fmla="*/ 4445047 w 5715284"/>
              <a:gd name="connsiteY39" fmla="*/ 2016098 h 3476130"/>
              <a:gd name="connsiteX40" fmla="*/ 4832397 w 5715284"/>
              <a:gd name="connsiteY40" fmla="*/ 1666848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337097 w 5715284"/>
              <a:gd name="connsiteY38" fmla="*/ 2003398 h 3476130"/>
              <a:gd name="connsiteX39" fmla="*/ 4402185 w 5715284"/>
              <a:gd name="connsiteY39" fmla="*/ 1549373 h 3476130"/>
              <a:gd name="connsiteX40" fmla="*/ 4832397 w 5715284"/>
              <a:gd name="connsiteY40" fmla="*/ 1666848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337097 w 5715284"/>
              <a:gd name="connsiteY38" fmla="*/ 2003398 h 3476130"/>
              <a:gd name="connsiteX39" fmla="*/ 4402185 w 5715284"/>
              <a:gd name="connsiteY39" fmla="*/ 154937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179934 w 5715284"/>
              <a:gd name="connsiteY38" fmla="*/ 1508098 h 3476130"/>
              <a:gd name="connsiteX39" fmla="*/ 4402185 w 5715284"/>
              <a:gd name="connsiteY39" fmla="*/ 154937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4279947 w 5715284"/>
              <a:gd name="connsiteY37" fmla="*/ 1901798 h 3476130"/>
              <a:gd name="connsiteX38" fmla="*/ 4179934 w 5715284"/>
              <a:gd name="connsiteY38" fmla="*/ 1508098 h 3476130"/>
              <a:gd name="connsiteX39" fmla="*/ 4440285 w 5715284"/>
              <a:gd name="connsiteY39" fmla="*/ 153032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3960860 w 5715284"/>
              <a:gd name="connsiteY37" fmla="*/ 1477936 h 3476130"/>
              <a:gd name="connsiteX38" fmla="*/ 4179934 w 5715284"/>
              <a:gd name="connsiteY38" fmla="*/ 1508098 h 3476130"/>
              <a:gd name="connsiteX39" fmla="*/ 4440285 w 5715284"/>
              <a:gd name="connsiteY39" fmla="*/ 153032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4159297 w 5715284"/>
              <a:gd name="connsiteY36" fmla="*/ 1952598 h 3476130"/>
              <a:gd name="connsiteX37" fmla="*/ 3960860 w 5715284"/>
              <a:gd name="connsiteY37" fmla="*/ 1477936 h 3476130"/>
              <a:gd name="connsiteX38" fmla="*/ 4194221 w 5715284"/>
              <a:gd name="connsiteY38" fmla="*/ 1474761 h 3476130"/>
              <a:gd name="connsiteX39" fmla="*/ 4440285 w 5715284"/>
              <a:gd name="connsiteY39" fmla="*/ 1530323 h 3476130"/>
              <a:gd name="connsiteX40" fmla="*/ 4889547 w 5715284"/>
              <a:gd name="connsiteY40" fmla="*/ 1643036 h 3476130"/>
              <a:gd name="connsiteX41" fmla="*/ 5405485 w 5715284"/>
              <a:gd name="connsiteY41" fmla="*/ 1858936 h 3476130"/>
              <a:gd name="connsiteX42" fmla="*/ 5662659 w 5715284"/>
              <a:gd name="connsiteY42" fmla="*/ 2182785 h 3476130"/>
              <a:gd name="connsiteX43" fmla="*/ 5703935 w 5715284"/>
              <a:gd name="connsiteY43" fmla="*/ 2532036 h 3476130"/>
              <a:gd name="connsiteX44" fmla="*/ 5534073 w 5715284"/>
              <a:gd name="connsiteY44" fmla="*/ 2766985 h 3476130"/>
              <a:gd name="connsiteX45" fmla="*/ 5288010 w 5715284"/>
              <a:gd name="connsiteY45" fmla="*/ 2876524 h 3476130"/>
              <a:gd name="connsiteX46" fmla="*/ 4896148 w 5715284"/>
              <a:gd name="connsiteY46" fmla="*/ 3011996 h 3476130"/>
              <a:gd name="connsiteX47" fmla="*/ 4352972 w 5715284"/>
              <a:gd name="connsiteY47" fmla="*/ 3181323 h 3476130"/>
              <a:gd name="connsiteX48" fmla="*/ 3860847 w 5715284"/>
              <a:gd name="connsiteY48" fmla="*/ 3317848 h 3476130"/>
              <a:gd name="connsiteX49" fmla="*/ 3403647 w 5715284"/>
              <a:gd name="connsiteY49" fmla="*/ 3400398 h 3476130"/>
              <a:gd name="connsiteX50" fmla="*/ 3009947 w 5715284"/>
              <a:gd name="connsiteY50" fmla="*/ 3463898 h 3476130"/>
              <a:gd name="connsiteX51" fmla="*/ 2616247 w 5715284"/>
              <a:gd name="connsiteY51" fmla="*/ 3463898 h 3476130"/>
              <a:gd name="connsiteX52" fmla="*/ 1860597 w 5715284"/>
              <a:gd name="connsiteY52" fmla="*/ 3470248 h 3476130"/>
              <a:gd name="connsiteX53" fmla="*/ 1384347 w 5715284"/>
              <a:gd name="connsiteY53" fmla="*/ 3368648 h 3476130"/>
              <a:gd name="connsiteX54" fmla="*/ 825547 w 5715284"/>
              <a:gd name="connsiteY54" fmla="*/ 3203548 h 3476130"/>
              <a:gd name="connsiteX55" fmla="*/ 431847 w 5715284"/>
              <a:gd name="connsiteY55" fmla="*/ 2854298 h 3476130"/>
              <a:gd name="connsiteX56" fmla="*/ 146097 w 5715284"/>
              <a:gd name="connsiteY56" fmla="*/ 2390748 h 3476130"/>
              <a:gd name="connsiteX57" fmla="*/ 47 w 5715284"/>
              <a:gd name="connsiteY57" fmla="*/ 1558898 h 3476130"/>
              <a:gd name="connsiteX58" fmla="*/ 133397 w 5715284"/>
              <a:gd name="connsiteY58" fmla="*/ 981048 h 3476130"/>
              <a:gd name="connsiteX59" fmla="*/ 400097 w 5715284"/>
              <a:gd name="connsiteY59" fmla="*/ 574648 h 3476130"/>
              <a:gd name="connsiteX60" fmla="*/ 660447 w 5715284"/>
              <a:gd name="connsiteY60" fmla="*/ 244448 h 3476130"/>
              <a:gd name="connsiteX61" fmla="*/ 1092247 w 5715284"/>
              <a:gd name="connsiteY61" fmla="*/ 34898 h 3476130"/>
              <a:gd name="connsiteX62" fmla="*/ 1250997 w 5715284"/>
              <a:gd name="connsiteY6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4032297 w 5715284"/>
              <a:gd name="connsiteY35" fmla="*/ 1920848 h 3476130"/>
              <a:gd name="connsiteX36" fmla="*/ 3960860 w 5715284"/>
              <a:gd name="connsiteY36" fmla="*/ 1477936 h 3476130"/>
              <a:gd name="connsiteX37" fmla="*/ 4194221 w 5715284"/>
              <a:gd name="connsiteY37" fmla="*/ 1474761 h 3476130"/>
              <a:gd name="connsiteX38" fmla="*/ 4440285 w 5715284"/>
              <a:gd name="connsiteY38" fmla="*/ 1530323 h 3476130"/>
              <a:gd name="connsiteX39" fmla="*/ 4889547 w 5715284"/>
              <a:gd name="connsiteY39" fmla="*/ 1643036 h 3476130"/>
              <a:gd name="connsiteX40" fmla="*/ 5405485 w 5715284"/>
              <a:gd name="connsiteY40" fmla="*/ 1858936 h 3476130"/>
              <a:gd name="connsiteX41" fmla="*/ 5662659 w 5715284"/>
              <a:gd name="connsiteY41" fmla="*/ 2182785 h 3476130"/>
              <a:gd name="connsiteX42" fmla="*/ 5703935 w 5715284"/>
              <a:gd name="connsiteY42" fmla="*/ 2532036 h 3476130"/>
              <a:gd name="connsiteX43" fmla="*/ 5534073 w 5715284"/>
              <a:gd name="connsiteY43" fmla="*/ 2766985 h 3476130"/>
              <a:gd name="connsiteX44" fmla="*/ 5288010 w 5715284"/>
              <a:gd name="connsiteY44" fmla="*/ 2876524 h 3476130"/>
              <a:gd name="connsiteX45" fmla="*/ 4896148 w 5715284"/>
              <a:gd name="connsiteY45" fmla="*/ 3011996 h 3476130"/>
              <a:gd name="connsiteX46" fmla="*/ 4352972 w 5715284"/>
              <a:gd name="connsiteY46" fmla="*/ 3181323 h 3476130"/>
              <a:gd name="connsiteX47" fmla="*/ 3860847 w 5715284"/>
              <a:gd name="connsiteY47" fmla="*/ 3317848 h 3476130"/>
              <a:gd name="connsiteX48" fmla="*/ 3403647 w 5715284"/>
              <a:gd name="connsiteY48" fmla="*/ 3400398 h 3476130"/>
              <a:gd name="connsiteX49" fmla="*/ 3009947 w 5715284"/>
              <a:gd name="connsiteY49" fmla="*/ 3463898 h 3476130"/>
              <a:gd name="connsiteX50" fmla="*/ 2616247 w 5715284"/>
              <a:gd name="connsiteY50" fmla="*/ 3463898 h 3476130"/>
              <a:gd name="connsiteX51" fmla="*/ 1860597 w 5715284"/>
              <a:gd name="connsiteY51" fmla="*/ 3470248 h 3476130"/>
              <a:gd name="connsiteX52" fmla="*/ 1384347 w 5715284"/>
              <a:gd name="connsiteY52" fmla="*/ 3368648 h 3476130"/>
              <a:gd name="connsiteX53" fmla="*/ 825547 w 5715284"/>
              <a:gd name="connsiteY53" fmla="*/ 3203548 h 3476130"/>
              <a:gd name="connsiteX54" fmla="*/ 431847 w 5715284"/>
              <a:gd name="connsiteY54" fmla="*/ 2854298 h 3476130"/>
              <a:gd name="connsiteX55" fmla="*/ 146097 w 5715284"/>
              <a:gd name="connsiteY55" fmla="*/ 2390748 h 3476130"/>
              <a:gd name="connsiteX56" fmla="*/ 47 w 5715284"/>
              <a:gd name="connsiteY56" fmla="*/ 1558898 h 3476130"/>
              <a:gd name="connsiteX57" fmla="*/ 133397 w 5715284"/>
              <a:gd name="connsiteY57" fmla="*/ 981048 h 3476130"/>
              <a:gd name="connsiteX58" fmla="*/ 400097 w 5715284"/>
              <a:gd name="connsiteY58" fmla="*/ 574648 h 3476130"/>
              <a:gd name="connsiteX59" fmla="*/ 660447 w 5715284"/>
              <a:gd name="connsiteY59" fmla="*/ 244448 h 3476130"/>
              <a:gd name="connsiteX60" fmla="*/ 1092247 w 5715284"/>
              <a:gd name="connsiteY60" fmla="*/ 34898 h 3476130"/>
              <a:gd name="connsiteX61" fmla="*/ 1250997 w 5715284"/>
              <a:gd name="connsiteY61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822747 w 5715284"/>
              <a:gd name="connsiteY34" fmla="*/ 1819248 h 3476130"/>
              <a:gd name="connsiteX35" fmla="*/ 3960860 w 5715284"/>
              <a:gd name="connsiteY35" fmla="*/ 1477936 h 3476130"/>
              <a:gd name="connsiteX36" fmla="*/ 4194221 w 5715284"/>
              <a:gd name="connsiteY36" fmla="*/ 1474761 h 3476130"/>
              <a:gd name="connsiteX37" fmla="*/ 4440285 w 5715284"/>
              <a:gd name="connsiteY37" fmla="*/ 1530323 h 3476130"/>
              <a:gd name="connsiteX38" fmla="*/ 4889547 w 5715284"/>
              <a:gd name="connsiteY38" fmla="*/ 1643036 h 3476130"/>
              <a:gd name="connsiteX39" fmla="*/ 5405485 w 5715284"/>
              <a:gd name="connsiteY39" fmla="*/ 1858936 h 3476130"/>
              <a:gd name="connsiteX40" fmla="*/ 5662659 w 5715284"/>
              <a:gd name="connsiteY40" fmla="*/ 2182785 h 3476130"/>
              <a:gd name="connsiteX41" fmla="*/ 5703935 w 5715284"/>
              <a:gd name="connsiteY41" fmla="*/ 2532036 h 3476130"/>
              <a:gd name="connsiteX42" fmla="*/ 5534073 w 5715284"/>
              <a:gd name="connsiteY42" fmla="*/ 2766985 h 3476130"/>
              <a:gd name="connsiteX43" fmla="*/ 5288010 w 5715284"/>
              <a:gd name="connsiteY43" fmla="*/ 2876524 h 3476130"/>
              <a:gd name="connsiteX44" fmla="*/ 4896148 w 5715284"/>
              <a:gd name="connsiteY44" fmla="*/ 3011996 h 3476130"/>
              <a:gd name="connsiteX45" fmla="*/ 4352972 w 5715284"/>
              <a:gd name="connsiteY45" fmla="*/ 3181323 h 3476130"/>
              <a:gd name="connsiteX46" fmla="*/ 3860847 w 5715284"/>
              <a:gd name="connsiteY46" fmla="*/ 3317848 h 3476130"/>
              <a:gd name="connsiteX47" fmla="*/ 3403647 w 5715284"/>
              <a:gd name="connsiteY47" fmla="*/ 3400398 h 3476130"/>
              <a:gd name="connsiteX48" fmla="*/ 3009947 w 5715284"/>
              <a:gd name="connsiteY48" fmla="*/ 3463898 h 3476130"/>
              <a:gd name="connsiteX49" fmla="*/ 2616247 w 5715284"/>
              <a:gd name="connsiteY49" fmla="*/ 3463898 h 3476130"/>
              <a:gd name="connsiteX50" fmla="*/ 1860597 w 5715284"/>
              <a:gd name="connsiteY50" fmla="*/ 3470248 h 3476130"/>
              <a:gd name="connsiteX51" fmla="*/ 1384347 w 5715284"/>
              <a:gd name="connsiteY51" fmla="*/ 3368648 h 3476130"/>
              <a:gd name="connsiteX52" fmla="*/ 825547 w 5715284"/>
              <a:gd name="connsiteY52" fmla="*/ 3203548 h 3476130"/>
              <a:gd name="connsiteX53" fmla="*/ 431847 w 5715284"/>
              <a:gd name="connsiteY53" fmla="*/ 2854298 h 3476130"/>
              <a:gd name="connsiteX54" fmla="*/ 146097 w 5715284"/>
              <a:gd name="connsiteY54" fmla="*/ 2390748 h 3476130"/>
              <a:gd name="connsiteX55" fmla="*/ 47 w 5715284"/>
              <a:gd name="connsiteY55" fmla="*/ 1558898 h 3476130"/>
              <a:gd name="connsiteX56" fmla="*/ 133397 w 5715284"/>
              <a:gd name="connsiteY56" fmla="*/ 981048 h 3476130"/>
              <a:gd name="connsiteX57" fmla="*/ 400097 w 5715284"/>
              <a:gd name="connsiteY57" fmla="*/ 574648 h 3476130"/>
              <a:gd name="connsiteX58" fmla="*/ 660447 w 5715284"/>
              <a:gd name="connsiteY58" fmla="*/ 244448 h 3476130"/>
              <a:gd name="connsiteX59" fmla="*/ 1092247 w 5715284"/>
              <a:gd name="connsiteY59" fmla="*/ 34898 h 3476130"/>
              <a:gd name="connsiteX60" fmla="*/ 1250997 w 5715284"/>
              <a:gd name="connsiteY60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759247 w 5715284"/>
              <a:gd name="connsiteY33" fmla="*/ 1768448 h 3476130"/>
              <a:gd name="connsiteX34" fmla="*/ 3960860 w 5715284"/>
              <a:gd name="connsiteY34" fmla="*/ 1477936 h 3476130"/>
              <a:gd name="connsiteX35" fmla="*/ 4194221 w 5715284"/>
              <a:gd name="connsiteY35" fmla="*/ 1474761 h 3476130"/>
              <a:gd name="connsiteX36" fmla="*/ 4440285 w 5715284"/>
              <a:gd name="connsiteY36" fmla="*/ 1530323 h 3476130"/>
              <a:gd name="connsiteX37" fmla="*/ 4889547 w 5715284"/>
              <a:gd name="connsiteY37" fmla="*/ 1643036 h 3476130"/>
              <a:gd name="connsiteX38" fmla="*/ 5405485 w 5715284"/>
              <a:gd name="connsiteY38" fmla="*/ 1858936 h 3476130"/>
              <a:gd name="connsiteX39" fmla="*/ 5662659 w 5715284"/>
              <a:gd name="connsiteY39" fmla="*/ 2182785 h 3476130"/>
              <a:gd name="connsiteX40" fmla="*/ 5703935 w 5715284"/>
              <a:gd name="connsiteY40" fmla="*/ 2532036 h 3476130"/>
              <a:gd name="connsiteX41" fmla="*/ 5534073 w 5715284"/>
              <a:gd name="connsiteY41" fmla="*/ 2766985 h 3476130"/>
              <a:gd name="connsiteX42" fmla="*/ 5288010 w 5715284"/>
              <a:gd name="connsiteY42" fmla="*/ 2876524 h 3476130"/>
              <a:gd name="connsiteX43" fmla="*/ 4896148 w 5715284"/>
              <a:gd name="connsiteY43" fmla="*/ 3011996 h 3476130"/>
              <a:gd name="connsiteX44" fmla="*/ 4352972 w 5715284"/>
              <a:gd name="connsiteY44" fmla="*/ 3181323 h 3476130"/>
              <a:gd name="connsiteX45" fmla="*/ 3860847 w 5715284"/>
              <a:gd name="connsiteY45" fmla="*/ 3317848 h 3476130"/>
              <a:gd name="connsiteX46" fmla="*/ 3403647 w 5715284"/>
              <a:gd name="connsiteY46" fmla="*/ 3400398 h 3476130"/>
              <a:gd name="connsiteX47" fmla="*/ 3009947 w 5715284"/>
              <a:gd name="connsiteY47" fmla="*/ 3463898 h 3476130"/>
              <a:gd name="connsiteX48" fmla="*/ 2616247 w 5715284"/>
              <a:gd name="connsiteY48" fmla="*/ 3463898 h 3476130"/>
              <a:gd name="connsiteX49" fmla="*/ 1860597 w 5715284"/>
              <a:gd name="connsiteY49" fmla="*/ 3470248 h 3476130"/>
              <a:gd name="connsiteX50" fmla="*/ 1384347 w 5715284"/>
              <a:gd name="connsiteY50" fmla="*/ 3368648 h 3476130"/>
              <a:gd name="connsiteX51" fmla="*/ 825547 w 5715284"/>
              <a:gd name="connsiteY51" fmla="*/ 3203548 h 3476130"/>
              <a:gd name="connsiteX52" fmla="*/ 431847 w 5715284"/>
              <a:gd name="connsiteY52" fmla="*/ 2854298 h 3476130"/>
              <a:gd name="connsiteX53" fmla="*/ 146097 w 5715284"/>
              <a:gd name="connsiteY53" fmla="*/ 2390748 h 3476130"/>
              <a:gd name="connsiteX54" fmla="*/ 47 w 5715284"/>
              <a:gd name="connsiteY54" fmla="*/ 1558898 h 3476130"/>
              <a:gd name="connsiteX55" fmla="*/ 133397 w 5715284"/>
              <a:gd name="connsiteY55" fmla="*/ 981048 h 3476130"/>
              <a:gd name="connsiteX56" fmla="*/ 400097 w 5715284"/>
              <a:gd name="connsiteY56" fmla="*/ 574648 h 3476130"/>
              <a:gd name="connsiteX57" fmla="*/ 660447 w 5715284"/>
              <a:gd name="connsiteY57" fmla="*/ 244448 h 3476130"/>
              <a:gd name="connsiteX58" fmla="*/ 1092247 w 5715284"/>
              <a:gd name="connsiteY58" fmla="*/ 34898 h 3476130"/>
              <a:gd name="connsiteX59" fmla="*/ 1250997 w 5715284"/>
              <a:gd name="connsiteY59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544935 w 5715284"/>
              <a:gd name="connsiteY33" fmla="*/ 1401735 h 3476130"/>
              <a:gd name="connsiteX34" fmla="*/ 3960860 w 5715284"/>
              <a:gd name="connsiteY34" fmla="*/ 1477936 h 3476130"/>
              <a:gd name="connsiteX35" fmla="*/ 4194221 w 5715284"/>
              <a:gd name="connsiteY35" fmla="*/ 1474761 h 3476130"/>
              <a:gd name="connsiteX36" fmla="*/ 4440285 w 5715284"/>
              <a:gd name="connsiteY36" fmla="*/ 1530323 h 3476130"/>
              <a:gd name="connsiteX37" fmla="*/ 4889547 w 5715284"/>
              <a:gd name="connsiteY37" fmla="*/ 1643036 h 3476130"/>
              <a:gd name="connsiteX38" fmla="*/ 5405485 w 5715284"/>
              <a:gd name="connsiteY38" fmla="*/ 1858936 h 3476130"/>
              <a:gd name="connsiteX39" fmla="*/ 5662659 w 5715284"/>
              <a:gd name="connsiteY39" fmla="*/ 2182785 h 3476130"/>
              <a:gd name="connsiteX40" fmla="*/ 5703935 w 5715284"/>
              <a:gd name="connsiteY40" fmla="*/ 2532036 h 3476130"/>
              <a:gd name="connsiteX41" fmla="*/ 5534073 w 5715284"/>
              <a:gd name="connsiteY41" fmla="*/ 2766985 h 3476130"/>
              <a:gd name="connsiteX42" fmla="*/ 5288010 w 5715284"/>
              <a:gd name="connsiteY42" fmla="*/ 2876524 h 3476130"/>
              <a:gd name="connsiteX43" fmla="*/ 4896148 w 5715284"/>
              <a:gd name="connsiteY43" fmla="*/ 3011996 h 3476130"/>
              <a:gd name="connsiteX44" fmla="*/ 4352972 w 5715284"/>
              <a:gd name="connsiteY44" fmla="*/ 3181323 h 3476130"/>
              <a:gd name="connsiteX45" fmla="*/ 3860847 w 5715284"/>
              <a:gd name="connsiteY45" fmla="*/ 3317848 h 3476130"/>
              <a:gd name="connsiteX46" fmla="*/ 3403647 w 5715284"/>
              <a:gd name="connsiteY46" fmla="*/ 3400398 h 3476130"/>
              <a:gd name="connsiteX47" fmla="*/ 3009947 w 5715284"/>
              <a:gd name="connsiteY47" fmla="*/ 3463898 h 3476130"/>
              <a:gd name="connsiteX48" fmla="*/ 2616247 w 5715284"/>
              <a:gd name="connsiteY48" fmla="*/ 3463898 h 3476130"/>
              <a:gd name="connsiteX49" fmla="*/ 1860597 w 5715284"/>
              <a:gd name="connsiteY49" fmla="*/ 3470248 h 3476130"/>
              <a:gd name="connsiteX50" fmla="*/ 1384347 w 5715284"/>
              <a:gd name="connsiteY50" fmla="*/ 3368648 h 3476130"/>
              <a:gd name="connsiteX51" fmla="*/ 825547 w 5715284"/>
              <a:gd name="connsiteY51" fmla="*/ 3203548 h 3476130"/>
              <a:gd name="connsiteX52" fmla="*/ 431847 w 5715284"/>
              <a:gd name="connsiteY52" fmla="*/ 2854298 h 3476130"/>
              <a:gd name="connsiteX53" fmla="*/ 146097 w 5715284"/>
              <a:gd name="connsiteY53" fmla="*/ 2390748 h 3476130"/>
              <a:gd name="connsiteX54" fmla="*/ 47 w 5715284"/>
              <a:gd name="connsiteY54" fmla="*/ 1558898 h 3476130"/>
              <a:gd name="connsiteX55" fmla="*/ 133397 w 5715284"/>
              <a:gd name="connsiteY55" fmla="*/ 981048 h 3476130"/>
              <a:gd name="connsiteX56" fmla="*/ 400097 w 5715284"/>
              <a:gd name="connsiteY56" fmla="*/ 574648 h 3476130"/>
              <a:gd name="connsiteX57" fmla="*/ 660447 w 5715284"/>
              <a:gd name="connsiteY57" fmla="*/ 244448 h 3476130"/>
              <a:gd name="connsiteX58" fmla="*/ 1092247 w 5715284"/>
              <a:gd name="connsiteY58" fmla="*/ 34898 h 3476130"/>
              <a:gd name="connsiteX59" fmla="*/ 1250997 w 5715284"/>
              <a:gd name="connsiteY59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68747 w 5715284"/>
              <a:gd name="connsiteY32" fmla="*/ 1749398 h 3476130"/>
              <a:gd name="connsiteX33" fmla="*/ 3544935 w 5715284"/>
              <a:gd name="connsiteY33" fmla="*/ 1401735 h 3476130"/>
              <a:gd name="connsiteX34" fmla="*/ 3951335 w 5715284"/>
              <a:gd name="connsiteY34" fmla="*/ 1444599 h 3476130"/>
              <a:gd name="connsiteX35" fmla="*/ 4194221 w 5715284"/>
              <a:gd name="connsiteY35" fmla="*/ 1474761 h 3476130"/>
              <a:gd name="connsiteX36" fmla="*/ 4440285 w 5715284"/>
              <a:gd name="connsiteY36" fmla="*/ 1530323 h 3476130"/>
              <a:gd name="connsiteX37" fmla="*/ 4889547 w 5715284"/>
              <a:gd name="connsiteY37" fmla="*/ 1643036 h 3476130"/>
              <a:gd name="connsiteX38" fmla="*/ 5405485 w 5715284"/>
              <a:gd name="connsiteY38" fmla="*/ 1858936 h 3476130"/>
              <a:gd name="connsiteX39" fmla="*/ 5662659 w 5715284"/>
              <a:gd name="connsiteY39" fmla="*/ 2182785 h 3476130"/>
              <a:gd name="connsiteX40" fmla="*/ 5703935 w 5715284"/>
              <a:gd name="connsiteY40" fmla="*/ 2532036 h 3476130"/>
              <a:gd name="connsiteX41" fmla="*/ 5534073 w 5715284"/>
              <a:gd name="connsiteY41" fmla="*/ 2766985 h 3476130"/>
              <a:gd name="connsiteX42" fmla="*/ 5288010 w 5715284"/>
              <a:gd name="connsiteY42" fmla="*/ 2876524 h 3476130"/>
              <a:gd name="connsiteX43" fmla="*/ 4896148 w 5715284"/>
              <a:gd name="connsiteY43" fmla="*/ 3011996 h 3476130"/>
              <a:gd name="connsiteX44" fmla="*/ 4352972 w 5715284"/>
              <a:gd name="connsiteY44" fmla="*/ 3181323 h 3476130"/>
              <a:gd name="connsiteX45" fmla="*/ 3860847 w 5715284"/>
              <a:gd name="connsiteY45" fmla="*/ 3317848 h 3476130"/>
              <a:gd name="connsiteX46" fmla="*/ 3403647 w 5715284"/>
              <a:gd name="connsiteY46" fmla="*/ 3400398 h 3476130"/>
              <a:gd name="connsiteX47" fmla="*/ 3009947 w 5715284"/>
              <a:gd name="connsiteY47" fmla="*/ 3463898 h 3476130"/>
              <a:gd name="connsiteX48" fmla="*/ 2616247 w 5715284"/>
              <a:gd name="connsiteY48" fmla="*/ 3463898 h 3476130"/>
              <a:gd name="connsiteX49" fmla="*/ 1860597 w 5715284"/>
              <a:gd name="connsiteY49" fmla="*/ 3470248 h 3476130"/>
              <a:gd name="connsiteX50" fmla="*/ 1384347 w 5715284"/>
              <a:gd name="connsiteY50" fmla="*/ 3368648 h 3476130"/>
              <a:gd name="connsiteX51" fmla="*/ 825547 w 5715284"/>
              <a:gd name="connsiteY51" fmla="*/ 3203548 h 3476130"/>
              <a:gd name="connsiteX52" fmla="*/ 431847 w 5715284"/>
              <a:gd name="connsiteY52" fmla="*/ 2854298 h 3476130"/>
              <a:gd name="connsiteX53" fmla="*/ 146097 w 5715284"/>
              <a:gd name="connsiteY53" fmla="*/ 2390748 h 3476130"/>
              <a:gd name="connsiteX54" fmla="*/ 47 w 5715284"/>
              <a:gd name="connsiteY54" fmla="*/ 1558898 h 3476130"/>
              <a:gd name="connsiteX55" fmla="*/ 133397 w 5715284"/>
              <a:gd name="connsiteY55" fmla="*/ 981048 h 3476130"/>
              <a:gd name="connsiteX56" fmla="*/ 400097 w 5715284"/>
              <a:gd name="connsiteY56" fmla="*/ 574648 h 3476130"/>
              <a:gd name="connsiteX57" fmla="*/ 660447 w 5715284"/>
              <a:gd name="connsiteY57" fmla="*/ 244448 h 3476130"/>
              <a:gd name="connsiteX58" fmla="*/ 1092247 w 5715284"/>
              <a:gd name="connsiteY58" fmla="*/ 34898 h 3476130"/>
              <a:gd name="connsiteX59" fmla="*/ 1250997 w 5715284"/>
              <a:gd name="connsiteY59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390947 w 5715284"/>
              <a:gd name="connsiteY31" fmla="*/ 1787498 h 3476130"/>
              <a:gd name="connsiteX32" fmla="*/ 3544935 w 5715284"/>
              <a:gd name="connsiteY32" fmla="*/ 1401735 h 3476130"/>
              <a:gd name="connsiteX33" fmla="*/ 3951335 w 5715284"/>
              <a:gd name="connsiteY33" fmla="*/ 1444599 h 3476130"/>
              <a:gd name="connsiteX34" fmla="*/ 4194221 w 5715284"/>
              <a:gd name="connsiteY34" fmla="*/ 1474761 h 3476130"/>
              <a:gd name="connsiteX35" fmla="*/ 4440285 w 5715284"/>
              <a:gd name="connsiteY35" fmla="*/ 1530323 h 3476130"/>
              <a:gd name="connsiteX36" fmla="*/ 4889547 w 5715284"/>
              <a:gd name="connsiteY36" fmla="*/ 1643036 h 3476130"/>
              <a:gd name="connsiteX37" fmla="*/ 5405485 w 5715284"/>
              <a:gd name="connsiteY37" fmla="*/ 1858936 h 3476130"/>
              <a:gd name="connsiteX38" fmla="*/ 5662659 w 5715284"/>
              <a:gd name="connsiteY38" fmla="*/ 2182785 h 3476130"/>
              <a:gd name="connsiteX39" fmla="*/ 5703935 w 5715284"/>
              <a:gd name="connsiteY39" fmla="*/ 2532036 h 3476130"/>
              <a:gd name="connsiteX40" fmla="*/ 5534073 w 5715284"/>
              <a:gd name="connsiteY40" fmla="*/ 2766985 h 3476130"/>
              <a:gd name="connsiteX41" fmla="*/ 5288010 w 5715284"/>
              <a:gd name="connsiteY41" fmla="*/ 2876524 h 3476130"/>
              <a:gd name="connsiteX42" fmla="*/ 4896148 w 5715284"/>
              <a:gd name="connsiteY42" fmla="*/ 3011996 h 3476130"/>
              <a:gd name="connsiteX43" fmla="*/ 4352972 w 5715284"/>
              <a:gd name="connsiteY43" fmla="*/ 3181323 h 3476130"/>
              <a:gd name="connsiteX44" fmla="*/ 3860847 w 5715284"/>
              <a:gd name="connsiteY44" fmla="*/ 3317848 h 3476130"/>
              <a:gd name="connsiteX45" fmla="*/ 3403647 w 5715284"/>
              <a:gd name="connsiteY45" fmla="*/ 3400398 h 3476130"/>
              <a:gd name="connsiteX46" fmla="*/ 3009947 w 5715284"/>
              <a:gd name="connsiteY46" fmla="*/ 3463898 h 3476130"/>
              <a:gd name="connsiteX47" fmla="*/ 2616247 w 5715284"/>
              <a:gd name="connsiteY47" fmla="*/ 3463898 h 3476130"/>
              <a:gd name="connsiteX48" fmla="*/ 1860597 w 5715284"/>
              <a:gd name="connsiteY48" fmla="*/ 3470248 h 3476130"/>
              <a:gd name="connsiteX49" fmla="*/ 1384347 w 5715284"/>
              <a:gd name="connsiteY49" fmla="*/ 3368648 h 3476130"/>
              <a:gd name="connsiteX50" fmla="*/ 825547 w 5715284"/>
              <a:gd name="connsiteY50" fmla="*/ 3203548 h 3476130"/>
              <a:gd name="connsiteX51" fmla="*/ 431847 w 5715284"/>
              <a:gd name="connsiteY51" fmla="*/ 2854298 h 3476130"/>
              <a:gd name="connsiteX52" fmla="*/ 146097 w 5715284"/>
              <a:gd name="connsiteY52" fmla="*/ 2390748 h 3476130"/>
              <a:gd name="connsiteX53" fmla="*/ 47 w 5715284"/>
              <a:gd name="connsiteY53" fmla="*/ 1558898 h 3476130"/>
              <a:gd name="connsiteX54" fmla="*/ 133397 w 5715284"/>
              <a:gd name="connsiteY54" fmla="*/ 981048 h 3476130"/>
              <a:gd name="connsiteX55" fmla="*/ 400097 w 5715284"/>
              <a:gd name="connsiteY55" fmla="*/ 574648 h 3476130"/>
              <a:gd name="connsiteX56" fmla="*/ 660447 w 5715284"/>
              <a:gd name="connsiteY56" fmla="*/ 244448 h 3476130"/>
              <a:gd name="connsiteX57" fmla="*/ 1092247 w 5715284"/>
              <a:gd name="connsiteY57" fmla="*/ 34898 h 3476130"/>
              <a:gd name="connsiteX58" fmla="*/ 1250997 w 5715284"/>
              <a:gd name="connsiteY58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289347 w 5715284"/>
              <a:gd name="connsiteY30" fmla="*/ 1831948 h 3476130"/>
              <a:gd name="connsiteX31" fmla="*/ 3544935 w 5715284"/>
              <a:gd name="connsiteY31" fmla="*/ 1401735 h 3476130"/>
              <a:gd name="connsiteX32" fmla="*/ 3951335 w 5715284"/>
              <a:gd name="connsiteY32" fmla="*/ 1444599 h 3476130"/>
              <a:gd name="connsiteX33" fmla="*/ 4194221 w 5715284"/>
              <a:gd name="connsiteY33" fmla="*/ 1474761 h 3476130"/>
              <a:gd name="connsiteX34" fmla="*/ 4440285 w 5715284"/>
              <a:gd name="connsiteY34" fmla="*/ 1530323 h 3476130"/>
              <a:gd name="connsiteX35" fmla="*/ 4889547 w 5715284"/>
              <a:gd name="connsiteY35" fmla="*/ 1643036 h 3476130"/>
              <a:gd name="connsiteX36" fmla="*/ 5405485 w 5715284"/>
              <a:gd name="connsiteY36" fmla="*/ 1858936 h 3476130"/>
              <a:gd name="connsiteX37" fmla="*/ 5662659 w 5715284"/>
              <a:gd name="connsiteY37" fmla="*/ 2182785 h 3476130"/>
              <a:gd name="connsiteX38" fmla="*/ 5703935 w 5715284"/>
              <a:gd name="connsiteY38" fmla="*/ 2532036 h 3476130"/>
              <a:gd name="connsiteX39" fmla="*/ 5534073 w 5715284"/>
              <a:gd name="connsiteY39" fmla="*/ 2766985 h 3476130"/>
              <a:gd name="connsiteX40" fmla="*/ 5288010 w 5715284"/>
              <a:gd name="connsiteY40" fmla="*/ 2876524 h 3476130"/>
              <a:gd name="connsiteX41" fmla="*/ 4896148 w 5715284"/>
              <a:gd name="connsiteY41" fmla="*/ 3011996 h 3476130"/>
              <a:gd name="connsiteX42" fmla="*/ 4352972 w 5715284"/>
              <a:gd name="connsiteY42" fmla="*/ 3181323 h 3476130"/>
              <a:gd name="connsiteX43" fmla="*/ 3860847 w 5715284"/>
              <a:gd name="connsiteY43" fmla="*/ 3317848 h 3476130"/>
              <a:gd name="connsiteX44" fmla="*/ 3403647 w 5715284"/>
              <a:gd name="connsiteY44" fmla="*/ 3400398 h 3476130"/>
              <a:gd name="connsiteX45" fmla="*/ 3009947 w 5715284"/>
              <a:gd name="connsiteY45" fmla="*/ 3463898 h 3476130"/>
              <a:gd name="connsiteX46" fmla="*/ 2616247 w 5715284"/>
              <a:gd name="connsiteY46" fmla="*/ 3463898 h 3476130"/>
              <a:gd name="connsiteX47" fmla="*/ 1860597 w 5715284"/>
              <a:gd name="connsiteY47" fmla="*/ 3470248 h 3476130"/>
              <a:gd name="connsiteX48" fmla="*/ 1384347 w 5715284"/>
              <a:gd name="connsiteY48" fmla="*/ 3368648 h 3476130"/>
              <a:gd name="connsiteX49" fmla="*/ 825547 w 5715284"/>
              <a:gd name="connsiteY49" fmla="*/ 3203548 h 3476130"/>
              <a:gd name="connsiteX50" fmla="*/ 431847 w 5715284"/>
              <a:gd name="connsiteY50" fmla="*/ 2854298 h 3476130"/>
              <a:gd name="connsiteX51" fmla="*/ 146097 w 5715284"/>
              <a:gd name="connsiteY51" fmla="*/ 2390748 h 3476130"/>
              <a:gd name="connsiteX52" fmla="*/ 47 w 5715284"/>
              <a:gd name="connsiteY52" fmla="*/ 1558898 h 3476130"/>
              <a:gd name="connsiteX53" fmla="*/ 133397 w 5715284"/>
              <a:gd name="connsiteY53" fmla="*/ 981048 h 3476130"/>
              <a:gd name="connsiteX54" fmla="*/ 400097 w 5715284"/>
              <a:gd name="connsiteY54" fmla="*/ 574648 h 3476130"/>
              <a:gd name="connsiteX55" fmla="*/ 660447 w 5715284"/>
              <a:gd name="connsiteY55" fmla="*/ 244448 h 3476130"/>
              <a:gd name="connsiteX56" fmla="*/ 1092247 w 5715284"/>
              <a:gd name="connsiteY56" fmla="*/ 34898 h 3476130"/>
              <a:gd name="connsiteX57" fmla="*/ 1250997 w 5715284"/>
              <a:gd name="connsiteY57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206797 w 5715284"/>
              <a:gd name="connsiteY29" fmla="*/ 1781148 h 3476130"/>
              <a:gd name="connsiteX30" fmla="*/ 3544935 w 5715284"/>
              <a:gd name="connsiteY30" fmla="*/ 1401735 h 3476130"/>
              <a:gd name="connsiteX31" fmla="*/ 3951335 w 5715284"/>
              <a:gd name="connsiteY31" fmla="*/ 1444599 h 3476130"/>
              <a:gd name="connsiteX32" fmla="*/ 4194221 w 5715284"/>
              <a:gd name="connsiteY32" fmla="*/ 1474761 h 3476130"/>
              <a:gd name="connsiteX33" fmla="*/ 4440285 w 5715284"/>
              <a:gd name="connsiteY33" fmla="*/ 1530323 h 3476130"/>
              <a:gd name="connsiteX34" fmla="*/ 4889547 w 5715284"/>
              <a:gd name="connsiteY34" fmla="*/ 1643036 h 3476130"/>
              <a:gd name="connsiteX35" fmla="*/ 5405485 w 5715284"/>
              <a:gd name="connsiteY35" fmla="*/ 1858936 h 3476130"/>
              <a:gd name="connsiteX36" fmla="*/ 5662659 w 5715284"/>
              <a:gd name="connsiteY36" fmla="*/ 2182785 h 3476130"/>
              <a:gd name="connsiteX37" fmla="*/ 5703935 w 5715284"/>
              <a:gd name="connsiteY37" fmla="*/ 2532036 h 3476130"/>
              <a:gd name="connsiteX38" fmla="*/ 5534073 w 5715284"/>
              <a:gd name="connsiteY38" fmla="*/ 2766985 h 3476130"/>
              <a:gd name="connsiteX39" fmla="*/ 5288010 w 5715284"/>
              <a:gd name="connsiteY39" fmla="*/ 2876524 h 3476130"/>
              <a:gd name="connsiteX40" fmla="*/ 4896148 w 5715284"/>
              <a:gd name="connsiteY40" fmla="*/ 3011996 h 3476130"/>
              <a:gd name="connsiteX41" fmla="*/ 4352972 w 5715284"/>
              <a:gd name="connsiteY41" fmla="*/ 3181323 h 3476130"/>
              <a:gd name="connsiteX42" fmla="*/ 3860847 w 5715284"/>
              <a:gd name="connsiteY42" fmla="*/ 3317848 h 3476130"/>
              <a:gd name="connsiteX43" fmla="*/ 3403647 w 5715284"/>
              <a:gd name="connsiteY43" fmla="*/ 3400398 h 3476130"/>
              <a:gd name="connsiteX44" fmla="*/ 3009947 w 5715284"/>
              <a:gd name="connsiteY44" fmla="*/ 3463898 h 3476130"/>
              <a:gd name="connsiteX45" fmla="*/ 2616247 w 5715284"/>
              <a:gd name="connsiteY45" fmla="*/ 3463898 h 3476130"/>
              <a:gd name="connsiteX46" fmla="*/ 1860597 w 5715284"/>
              <a:gd name="connsiteY46" fmla="*/ 3470248 h 3476130"/>
              <a:gd name="connsiteX47" fmla="*/ 1384347 w 5715284"/>
              <a:gd name="connsiteY47" fmla="*/ 3368648 h 3476130"/>
              <a:gd name="connsiteX48" fmla="*/ 825547 w 5715284"/>
              <a:gd name="connsiteY48" fmla="*/ 3203548 h 3476130"/>
              <a:gd name="connsiteX49" fmla="*/ 431847 w 5715284"/>
              <a:gd name="connsiteY49" fmla="*/ 2854298 h 3476130"/>
              <a:gd name="connsiteX50" fmla="*/ 146097 w 5715284"/>
              <a:gd name="connsiteY50" fmla="*/ 2390748 h 3476130"/>
              <a:gd name="connsiteX51" fmla="*/ 47 w 5715284"/>
              <a:gd name="connsiteY51" fmla="*/ 1558898 h 3476130"/>
              <a:gd name="connsiteX52" fmla="*/ 133397 w 5715284"/>
              <a:gd name="connsiteY52" fmla="*/ 981048 h 3476130"/>
              <a:gd name="connsiteX53" fmla="*/ 400097 w 5715284"/>
              <a:gd name="connsiteY53" fmla="*/ 574648 h 3476130"/>
              <a:gd name="connsiteX54" fmla="*/ 660447 w 5715284"/>
              <a:gd name="connsiteY54" fmla="*/ 244448 h 3476130"/>
              <a:gd name="connsiteX55" fmla="*/ 1092247 w 5715284"/>
              <a:gd name="connsiteY55" fmla="*/ 34898 h 3476130"/>
              <a:gd name="connsiteX56" fmla="*/ 1250997 w 5715284"/>
              <a:gd name="connsiteY56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168697 w 5715284"/>
              <a:gd name="connsiteY29" fmla="*/ 1342998 h 3476130"/>
              <a:gd name="connsiteX30" fmla="*/ 3544935 w 5715284"/>
              <a:gd name="connsiteY30" fmla="*/ 1401735 h 3476130"/>
              <a:gd name="connsiteX31" fmla="*/ 3951335 w 5715284"/>
              <a:gd name="connsiteY31" fmla="*/ 1444599 h 3476130"/>
              <a:gd name="connsiteX32" fmla="*/ 4194221 w 5715284"/>
              <a:gd name="connsiteY32" fmla="*/ 1474761 h 3476130"/>
              <a:gd name="connsiteX33" fmla="*/ 4440285 w 5715284"/>
              <a:gd name="connsiteY33" fmla="*/ 1530323 h 3476130"/>
              <a:gd name="connsiteX34" fmla="*/ 4889547 w 5715284"/>
              <a:gd name="connsiteY34" fmla="*/ 1643036 h 3476130"/>
              <a:gd name="connsiteX35" fmla="*/ 5405485 w 5715284"/>
              <a:gd name="connsiteY35" fmla="*/ 1858936 h 3476130"/>
              <a:gd name="connsiteX36" fmla="*/ 5662659 w 5715284"/>
              <a:gd name="connsiteY36" fmla="*/ 2182785 h 3476130"/>
              <a:gd name="connsiteX37" fmla="*/ 5703935 w 5715284"/>
              <a:gd name="connsiteY37" fmla="*/ 2532036 h 3476130"/>
              <a:gd name="connsiteX38" fmla="*/ 5534073 w 5715284"/>
              <a:gd name="connsiteY38" fmla="*/ 2766985 h 3476130"/>
              <a:gd name="connsiteX39" fmla="*/ 5288010 w 5715284"/>
              <a:gd name="connsiteY39" fmla="*/ 2876524 h 3476130"/>
              <a:gd name="connsiteX40" fmla="*/ 4896148 w 5715284"/>
              <a:gd name="connsiteY40" fmla="*/ 3011996 h 3476130"/>
              <a:gd name="connsiteX41" fmla="*/ 4352972 w 5715284"/>
              <a:gd name="connsiteY41" fmla="*/ 3181323 h 3476130"/>
              <a:gd name="connsiteX42" fmla="*/ 3860847 w 5715284"/>
              <a:gd name="connsiteY42" fmla="*/ 3317848 h 3476130"/>
              <a:gd name="connsiteX43" fmla="*/ 3403647 w 5715284"/>
              <a:gd name="connsiteY43" fmla="*/ 3400398 h 3476130"/>
              <a:gd name="connsiteX44" fmla="*/ 3009947 w 5715284"/>
              <a:gd name="connsiteY44" fmla="*/ 3463898 h 3476130"/>
              <a:gd name="connsiteX45" fmla="*/ 2616247 w 5715284"/>
              <a:gd name="connsiteY45" fmla="*/ 3463898 h 3476130"/>
              <a:gd name="connsiteX46" fmla="*/ 1860597 w 5715284"/>
              <a:gd name="connsiteY46" fmla="*/ 3470248 h 3476130"/>
              <a:gd name="connsiteX47" fmla="*/ 1384347 w 5715284"/>
              <a:gd name="connsiteY47" fmla="*/ 3368648 h 3476130"/>
              <a:gd name="connsiteX48" fmla="*/ 825547 w 5715284"/>
              <a:gd name="connsiteY48" fmla="*/ 3203548 h 3476130"/>
              <a:gd name="connsiteX49" fmla="*/ 431847 w 5715284"/>
              <a:gd name="connsiteY49" fmla="*/ 2854298 h 3476130"/>
              <a:gd name="connsiteX50" fmla="*/ 146097 w 5715284"/>
              <a:gd name="connsiteY50" fmla="*/ 2390748 h 3476130"/>
              <a:gd name="connsiteX51" fmla="*/ 47 w 5715284"/>
              <a:gd name="connsiteY51" fmla="*/ 1558898 h 3476130"/>
              <a:gd name="connsiteX52" fmla="*/ 133397 w 5715284"/>
              <a:gd name="connsiteY52" fmla="*/ 981048 h 3476130"/>
              <a:gd name="connsiteX53" fmla="*/ 400097 w 5715284"/>
              <a:gd name="connsiteY53" fmla="*/ 574648 h 3476130"/>
              <a:gd name="connsiteX54" fmla="*/ 660447 w 5715284"/>
              <a:gd name="connsiteY54" fmla="*/ 244448 h 3476130"/>
              <a:gd name="connsiteX55" fmla="*/ 1092247 w 5715284"/>
              <a:gd name="connsiteY55" fmla="*/ 34898 h 3476130"/>
              <a:gd name="connsiteX56" fmla="*/ 1250997 w 5715284"/>
              <a:gd name="connsiteY56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016297 w 5715284"/>
              <a:gd name="connsiteY28" fmla="*/ 1711298 h 3476130"/>
              <a:gd name="connsiteX29" fmla="*/ 3168697 w 5715284"/>
              <a:gd name="connsiteY29" fmla="*/ 1342998 h 3476130"/>
              <a:gd name="connsiteX30" fmla="*/ 3583035 w 5715284"/>
              <a:gd name="connsiteY30" fmla="*/ 1373160 h 3476130"/>
              <a:gd name="connsiteX31" fmla="*/ 3951335 w 5715284"/>
              <a:gd name="connsiteY31" fmla="*/ 1444599 h 3476130"/>
              <a:gd name="connsiteX32" fmla="*/ 4194221 w 5715284"/>
              <a:gd name="connsiteY32" fmla="*/ 1474761 h 3476130"/>
              <a:gd name="connsiteX33" fmla="*/ 4440285 w 5715284"/>
              <a:gd name="connsiteY33" fmla="*/ 1530323 h 3476130"/>
              <a:gd name="connsiteX34" fmla="*/ 4889547 w 5715284"/>
              <a:gd name="connsiteY34" fmla="*/ 1643036 h 3476130"/>
              <a:gd name="connsiteX35" fmla="*/ 5405485 w 5715284"/>
              <a:gd name="connsiteY35" fmla="*/ 1858936 h 3476130"/>
              <a:gd name="connsiteX36" fmla="*/ 5662659 w 5715284"/>
              <a:gd name="connsiteY36" fmla="*/ 2182785 h 3476130"/>
              <a:gd name="connsiteX37" fmla="*/ 5703935 w 5715284"/>
              <a:gd name="connsiteY37" fmla="*/ 2532036 h 3476130"/>
              <a:gd name="connsiteX38" fmla="*/ 5534073 w 5715284"/>
              <a:gd name="connsiteY38" fmla="*/ 2766985 h 3476130"/>
              <a:gd name="connsiteX39" fmla="*/ 5288010 w 5715284"/>
              <a:gd name="connsiteY39" fmla="*/ 2876524 h 3476130"/>
              <a:gd name="connsiteX40" fmla="*/ 4896148 w 5715284"/>
              <a:gd name="connsiteY40" fmla="*/ 3011996 h 3476130"/>
              <a:gd name="connsiteX41" fmla="*/ 4352972 w 5715284"/>
              <a:gd name="connsiteY41" fmla="*/ 3181323 h 3476130"/>
              <a:gd name="connsiteX42" fmla="*/ 3860847 w 5715284"/>
              <a:gd name="connsiteY42" fmla="*/ 3317848 h 3476130"/>
              <a:gd name="connsiteX43" fmla="*/ 3403647 w 5715284"/>
              <a:gd name="connsiteY43" fmla="*/ 3400398 h 3476130"/>
              <a:gd name="connsiteX44" fmla="*/ 3009947 w 5715284"/>
              <a:gd name="connsiteY44" fmla="*/ 3463898 h 3476130"/>
              <a:gd name="connsiteX45" fmla="*/ 2616247 w 5715284"/>
              <a:gd name="connsiteY45" fmla="*/ 3463898 h 3476130"/>
              <a:gd name="connsiteX46" fmla="*/ 1860597 w 5715284"/>
              <a:gd name="connsiteY46" fmla="*/ 3470248 h 3476130"/>
              <a:gd name="connsiteX47" fmla="*/ 1384347 w 5715284"/>
              <a:gd name="connsiteY47" fmla="*/ 3368648 h 3476130"/>
              <a:gd name="connsiteX48" fmla="*/ 825547 w 5715284"/>
              <a:gd name="connsiteY48" fmla="*/ 3203548 h 3476130"/>
              <a:gd name="connsiteX49" fmla="*/ 431847 w 5715284"/>
              <a:gd name="connsiteY49" fmla="*/ 2854298 h 3476130"/>
              <a:gd name="connsiteX50" fmla="*/ 146097 w 5715284"/>
              <a:gd name="connsiteY50" fmla="*/ 2390748 h 3476130"/>
              <a:gd name="connsiteX51" fmla="*/ 47 w 5715284"/>
              <a:gd name="connsiteY51" fmla="*/ 1558898 h 3476130"/>
              <a:gd name="connsiteX52" fmla="*/ 133397 w 5715284"/>
              <a:gd name="connsiteY52" fmla="*/ 981048 h 3476130"/>
              <a:gd name="connsiteX53" fmla="*/ 400097 w 5715284"/>
              <a:gd name="connsiteY53" fmla="*/ 574648 h 3476130"/>
              <a:gd name="connsiteX54" fmla="*/ 660447 w 5715284"/>
              <a:gd name="connsiteY54" fmla="*/ 244448 h 3476130"/>
              <a:gd name="connsiteX55" fmla="*/ 1092247 w 5715284"/>
              <a:gd name="connsiteY55" fmla="*/ 34898 h 3476130"/>
              <a:gd name="connsiteX56" fmla="*/ 1250997 w 5715284"/>
              <a:gd name="connsiteY56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2844847 w 5715284"/>
              <a:gd name="connsiteY27" fmla="*/ 1711298 h 3476130"/>
              <a:gd name="connsiteX28" fmla="*/ 3168697 w 5715284"/>
              <a:gd name="connsiteY28" fmla="*/ 134299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736897 w 5715284"/>
              <a:gd name="connsiteY26" fmla="*/ 1762098 h 3476130"/>
              <a:gd name="connsiteX27" fmla="*/ 3168697 w 5715284"/>
              <a:gd name="connsiteY27" fmla="*/ 134299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922634 w 5715284"/>
              <a:gd name="connsiteY26" fmla="*/ 1323948 h 3476130"/>
              <a:gd name="connsiteX27" fmla="*/ 3168697 w 5715284"/>
              <a:gd name="connsiteY27" fmla="*/ 134299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41647 w 5715284"/>
              <a:gd name="connsiteY25" fmla="*/ 1863698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95870 w 5715284"/>
              <a:gd name="connsiteY25" fmla="*/ 1426083 h 3476130"/>
              <a:gd name="connsiteX26" fmla="*/ 2641647 w 5715284"/>
              <a:gd name="connsiteY26" fmla="*/ 1863698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95870 w 5715284"/>
              <a:gd name="connsiteY25" fmla="*/ 1426083 h 3476130"/>
              <a:gd name="connsiteX26" fmla="*/ 2803572 w 5715284"/>
              <a:gd name="connsiteY26" fmla="*/ 1373161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95597 w 5715284"/>
              <a:gd name="connsiteY24" fmla="*/ 1946248 h 3476130"/>
              <a:gd name="connsiteX25" fmla="*/ 2676820 w 5715284"/>
              <a:gd name="connsiteY25" fmla="*/ 1416558 h 3476130"/>
              <a:gd name="connsiteX26" fmla="*/ 2803572 w 5715284"/>
              <a:gd name="connsiteY26" fmla="*/ 1373161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374947 w 5715284"/>
              <a:gd name="connsiteY23" fmla="*/ 1971648 h 3476130"/>
              <a:gd name="connsiteX24" fmla="*/ 2447972 w 5715284"/>
              <a:gd name="connsiteY24" fmla="*/ 1531911 h 3476130"/>
              <a:gd name="connsiteX25" fmla="*/ 2676820 w 5715284"/>
              <a:gd name="connsiteY25" fmla="*/ 1416558 h 3476130"/>
              <a:gd name="connsiteX26" fmla="*/ 2803572 w 5715284"/>
              <a:gd name="connsiteY26" fmla="*/ 1373161 h 3476130"/>
              <a:gd name="connsiteX27" fmla="*/ 2922634 w 5715284"/>
              <a:gd name="connsiteY27" fmla="*/ 1323948 h 3476130"/>
              <a:gd name="connsiteX28" fmla="*/ 3225847 w 5715284"/>
              <a:gd name="connsiteY28" fmla="*/ 1323948 h 3476130"/>
              <a:gd name="connsiteX29" fmla="*/ 3583035 w 5715284"/>
              <a:gd name="connsiteY29" fmla="*/ 1373160 h 3476130"/>
              <a:gd name="connsiteX30" fmla="*/ 3951335 w 5715284"/>
              <a:gd name="connsiteY30" fmla="*/ 1444599 h 3476130"/>
              <a:gd name="connsiteX31" fmla="*/ 4194221 w 5715284"/>
              <a:gd name="connsiteY31" fmla="*/ 1474761 h 3476130"/>
              <a:gd name="connsiteX32" fmla="*/ 4440285 w 5715284"/>
              <a:gd name="connsiteY32" fmla="*/ 1530323 h 3476130"/>
              <a:gd name="connsiteX33" fmla="*/ 4889547 w 5715284"/>
              <a:gd name="connsiteY33" fmla="*/ 1643036 h 3476130"/>
              <a:gd name="connsiteX34" fmla="*/ 5405485 w 5715284"/>
              <a:gd name="connsiteY34" fmla="*/ 1858936 h 3476130"/>
              <a:gd name="connsiteX35" fmla="*/ 5662659 w 5715284"/>
              <a:gd name="connsiteY35" fmla="*/ 2182785 h 3476130"/>
              <a:gd name="connsiteX36" fmla="*/ 5703935 w 5715284"/>
              <a:gd name="connsiteY36" fmla="*/ 2532036 h 3476130"/>
              <a:gd name="connsiteX37" fmla="*/ 5534073 w 5715284"/>
              <a:gd name="connsiteY37" fmla="*/ 2766985 h 3476130"/>
              <a:gd name="connsiteX38" fmla="*/ 5288010 w 5715284"/>
              <a:gd name="connsiteY38" fmla="*/ 2876524 h 3476130"/>
              <a:gd name="connsiteX39" fmla="*/ 4896148 w 5715284"/>
              <a:gd name="connsiteY39" fmla="*/ 3011996 h 3476130"/>
              <a:gd name="connsiteX40" fmla="*/ 4352972 w 5715284"/>
              <a:gd name="connsiteY40" fmla="*/ 3181323 h 3476130"/>
              <a:gd name="connsiteX41" fmla="*/ 3860847 w 5715284"/>
              <a:gd name="connsiteY41" fmla="*/ 3317848 h 3476130"/>
              <a:gd name="connsiteX42" fmla="*/ 3403647 w 5715284"/>
              <a:gd name="connsiteY42" fmla="*/ 3400398 h 3476130"/>
              <a:gd name="connsiteX43" fmla="*/ 3009947 w 5715284"/>
              <a:gd name="connsiteY43" fmla="*/ 3463898 h 3476130"/>
              <a:gd name="connsiteX44" fmla="*/ 2616247 w 5715284"/>
              <a:gd name="connsiteY44" fmla="*/ 3463898 h 3476130"/>
              <a:gd name="connsiteX45" fmla="*/ 1860597 w 5715284"/>
              <a:gd name="connsiteY45" fmla="*/ 3470248 h 3476130"/>
              <a:gd name="connsiteX46" fmla="*/ 1384347 w 5715284"/>
              <a:gd name="connsiteY46" fmla="*/ 3368648 h 3476130"/>
              <a:gd name="connsiteX47" fmla="*/ 825547 w 5715284"/>
              <a:gd name="connsiteY47" fmla="*/ 3203548 h 3476130"/>
              <a:gd name="connsiteX48" fmla="*/ 431847 w 5715284"/>
              <a:gd name="connsiteY48" fmla="*/ 2854298 h 3476130"/>
              <a:gd name="connsiteX49" fmla="*/ 146097 w 5715284"/>
              <a:gd name="connsiteY49" fmla="*/ 2390748 h 3476130"/>
              <a:gd name="connsiteX50" fmla="*/ 47 w 5715284"/>
              <a:gd name="connsiteY50" fmla="*/ 1558898 h 3476130"/>
              <a:gd name="connsiteX51" fmla="*/ 133397 w 5715284"/>
              <a:gd name="connsiteY51" fmla="*/ 981048 h 3476130"/>
              <a:gd name="connsiteX52" fmla="*/ 400097 w 5715284"/>
              <a:gd name="connsiteY52" fmla="*/ 574648 h 3476130"/>
              <a:gd name="connsiteX53" fmla="*/ 660447 w 5715284"/>
              <a:gd name="connsiteY53" fmla="*/ 244448 h 3476130"/>
              <a:gd name="connsiteX54" fmla="*/ 1092247 w 5715284"/>
              <a:gd name="connsiteY54" fmla="*/ 34898 h 3476130"/>
              <a:gd name="connsiteX55" fmla="*/ 1250997 w 5715284"/>
              <a:gd name="connsiteY55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2547 w 5715284"/>
              <a:gd name="connsiteY22" fmla="*/ 1939898 h 3476130"/>
              <a:gd name="connsiteX23" fmla="*/ 2447972 w 5715284"/>
              <a:gd name="connsiteY23" fmla="*/ 1531911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55884 w 5715284"/>
              <a:gd name="connsiteY22" fmla="*/ 1530323 h 3476130"/>
              <a:gd name="connsiteX23" fmla="*/ 2447972 w 5715284"/>
              <a:gd name="connsiteY23" fmla="*/ 1531911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55884 w 5715284"/>
              <a:gd name="connsiteY22" fmla="*/ 1530323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1993947 w 5715284"/>
              <a:gd name="connsiteY21" fmla="*/ 1958948 h 3476130"/>
              <a:gd name="connsiteX22" fmla="*/ 2227309 w 5715284"/>
              <a:gd name="connsiteY22" fmla="*/ 1496985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2055859 w 5715284"/>
              <a:gd name="connsiteY21" fmla="*/ 1430310 h 3476130"/>
              <a:gd name="connsiteX22" fmla="*/ 2227309 w 5715284"/>
              <a:gd name="connsiteY22" fmla="*/ 1496985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1873297 w 5715284"/>
              <a:gd name="connsiteY20" fmla="*/ 1977998 h 3476130"/>
              <a:gd name="connsiteX21" fmla="*/ 2055859 w 5715284"/>
              <a:gd name="connsiteY21" fmla="*/ 1430310 h 3476130"/>
              <a:gd name="connsiteX22" fmla="*/ 2222547 w 5715284"/>
              <a:gd name="connsiteY22" fmla="*/ 1435072 h 3476130"/>
              <a:gd name="connsiteX23" fmla="*/ 2476547 w 5715284"/>
              <a:gd name="connsiteY23" fmla="*/ 1469998 h 3476130"/>
              <a:gd name="connsiteX24" fmla="*/ 2676820 w 5715284"/>
              <a:gd name="connsiteY24" fmla="*/ 1416558 h 3476130"/>
              <a:gd name="connsiteX25" fmla="*/ 2803572 w 5715284"/>
              <a:gd name="connsiteY25" fmla="*/ 1373161 h 3476130"/>
              <a:gd name="connsiteX26" fmla="*/ 2922634 w 5715284"/>
              <a:gd name="connsiteY26" fmla="*/ 1323948 h 3476130"/>
              <a:gd name="connsiteX27" fmla="*/ 3225847 w 5715284"/>
              <a:gd name="connsiteY27" fmla="*/ 1323948 h 3476130"/>
              <a:gd name="connsiteX28" fmla="*/ 3583035 w 5715284"/>
              <a:gd name="connsiteY28" fmla="*/ 1373160 h 3476130"/>
              <a:gd name="connsiteX29" fmla="*/ 3951335 w 5715284"/>
              <a:gd name="connsiteY29" fmla="*/ 1444599 h 3476130"/>
              <a:gd name="connsiteX30" fmla="*/ 4194221 w 5715284"/>
              <a:gd name="connsiteY30" fmla="*/ 1474761 h 3476130"/>
              <a:gd name="connsiteX31" fmla="*/ 4440285 w 5715284"/>
              <a:gd name="connsiteY31" fmla="*/ 1530323 h 3476130"/>
              <a:gd name="connsiteX32" fmla="*/ 4889547 w 5715284"/>
              <a:gd name="connsiteY32" fmla="*/ 1643036 h 3476130"/>
              <a:gd name="connsiteX33" fmla="*/ 5405485 w 5715284"/>
              <a:gd name="connsiteY33" fmla="*/ 1858936 h 3476130"/>
              <a:gd name="connsiteX34" fmla="*/ 5662659 w 5715284"/>
              <a:gd name="connsiteY34" fmla="*/ 2182785 h 3476130"/>
              <a:gd name="connsiteX35" fmla="*/ 5703935 w 5715284"/>
              <a:gd name="connsiteY35" fmla="*/ 2532036 h 3476130"/>
              <a:gd name="connsiteX36" fmla="*/ 5534073 w 5715284"/>
              <a:gd name="connsiteY36" fmla="*/ 2766985 h 3476130"/>
              <a:gd name="connsiteX37" fmla="*/ 5288010 w 5715284"/>
              <a:gd name="connsiteY37" fmla="*/ 2876524 h 3476130"/>
              <a:gd name="connsiteX38" fmla="*/ 4896148 w 5715284"/>
              <a:gd name="connsiteY38" fmla="*/ 3011996 h 3476130"/>
              <a:gd name="connsiteX39" fmla="*/ 4352972 w 5715284"/>
              <a:gd name="connsiteY39" fmla="*/ 3181323 h 3476130"/>
              <a:gd name="connsiteX40" fmla="*/ 3860847 w 5715284"/>
              <a:gd name="connsiteY40" fmla="*/ 3317848 h 3476130"/>
              <a:gd name="connsiteX41" fmla="*/ 3403647 w 5715284"/>
              <a:gd name="connsiteY41" fmla="*/ 3400398 h 3476130"/>
              <a:gd name="connsiteX42" fmla="*/ 3009947 w 5715284"/>
              <a:gd name="connsiteY42" fmla="*/ 3463898 h 3476130"/>
              <a:gd name="connsiteX43" fmla="*/ 2616247 w 5715284"/>
              <a:gd name="connsiteY43" fmla="*/ 3463898 h 3476130"/>
              <a:gd name="connsiteX44" fmla="*/ 1860597 w 5715284"/>
              <a:gd name="connsiteY44" fmla="*/ 3470248 h 3476130"/>
              <a:gd name="connsiteX45" fmla="*/ 1384347 w 5715284"/>
              <a:gd name="connsiteY45" fmla="*/ 3368648 h 3476130"/>
              <a:gd name="connsiteX46" fmla="*/ 825547 w 5715284"/>
              <a:gd name="connsiteY46" fmla="*/ 3203548 h 3476130"/>
              <a:gd name="connsiteX47" fmla="*/ 431847 w 5715284"/>
              <a:gd name="connsiteY47" fmla="*/ 2854298 h 3476130"/>
              <a:gd name="connsiteX48" fmla="*/ 146097 w 5715284"/>
              <a:gd name="connsiteY48" fmla="*/ 2390748 h 3476130"/>
              <a:gd name="connsiteX49" fmla="*/ 47 w 5715284"/>
              <a:gd name="connsiteY49" fmla="*/ 1558898 h 3476130"/>
              <a:gd name="connsiteX50" fmla="*/ 133397 w 5715284"/>
              <a:gd name="connsiteY50" fmla="*/ 981048 h 3476130"/>
              <a:gd name="connsiteX51" fmla="*/ 400097 w 5715284"/>
              <a:gd name="connsiteY51" fmla="*/ 574648 h 3476130"/>
              <a:gd name="connsiteX52" fmla="*/ 660447 w 5715284"/>
              <a:gd name="connsiteY52" fmla="*/ 244448 h 3476130"/>
              <a:gd name="connsiteX53" fmla="*/ 1092247 w 5715284"/>
              <a:gd name="connsiteY53" fmla="*/ 34898 h 3476130"/>
              <a:gd name="connsiteX54" fmla="*/ 1250997 w 5715284"/>
              <a:gd name="connsiteY54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746297 w 5715284"/>
              <a:gd name="connsiteY19" fmla="*/ 2041498 h 3476130"/>
              <a:gd name="connsiteX20" fmla="*/ 2055859 w 5715284"/>
              <a:gd name="connsiteY20" fmla="*/ 1430310 h 3476130"/>
              <a:gd name="connsiteX21" fmla="*/ 2222547 w 5715284"/>
              <a:gd name="connsiteY21" fmla="*/ 1435072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822497 w 5715284"/>
              <a:gd name="connsiteY19" fmla="*/ 1455710 h 3476130"/>
              <a:gd name="connsiteX20" fmla="*/ 2055859 w 5715284"/>
              <a:gd name="connsiteY20" fmla="*/ 1430310 h 3476130"/>
              <a:gd name="connsiteX21" fmla="*/ 2222547 w 5715284"/>
              <a:gd name="connsiteY21" fmla="*/ 1435072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822497 w 5715284"/>
              <a:gd name="connsiteY19" fmla="*/ 1455710 h 3476130"/>
              <a:gd name="connsiteX20" fmla="*/ 2046334 w 5715284"/>
              <a:gd name="connsiteY20" fmla="*/ 1377922 h 3476130"/>
              <a:gd name="connsiteX21" fmla="*/ 2222547 w 5715284"/>
              <a:gd name="connsiteY21" fmla="*/ 1435072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530397 w 5715284"/>
              <a:gd name="connsiteY18" fmla="*/ 2066898 h 3476130"/>
              <a:gd name="connsiteX19" fmla="*/ 1822497 w 5715284"/>
              <a:gd name="connsiteY19" fmla="*/ 1455710 h 3476130"/>
              <a:gd name="connsiteX20" fmla="*/ 2046334 w 5715284"/>
              <a:gd name="connsiteY20" fmla="*/ 1377922 h 3476130"/>
              <a:gd name="connsiteX21" fmla="*/ 2241597 w 5715284"/>
              <a:gd name="connsiteY21" fmla="*/ 1430310 h 3476130"/>
              <a:gd name="connsiteX22" fmla="*/ 2476547 w 5715284"/>
              <a:gd name="connsiteY22" fmla="*/ 1469998 h 3476130"/>
              <a:gd name="connsiteX23" fmla="*/ 2676820 w 5715284"/>
              <a:gd name="connsiteY23" fmla="*/ 1416558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441497 w 5715284"/>
              <a:gd name="connsiteY17" fmla="*/ 2079598 h 3476130"/>
              <a:gd name="connsiteX18" fmla="*/ 1822497 w 5715284"/>
              <a:gd name="connsiteY18" fmla="*/ 1455710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655809 w 5715284"/>
              <a:gd name="connsiteY17" fmla="*/ 1474760 h 3476130"/>
              <a:gd name="connsiteX18" fmla="*/ 1822497 w 5715284"/>
              <a:gd name="connsiteY18" fmla="*/ 1455710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63697 w 5715284"/>
              <a:gd name="connsiteY16" fmla="*/ 1952598 h 3476130"/>
              <a:gd name="connsiteX17" fmla="*/ 1655809 w 5715284"/>
              <a:gd name="connsiteY17" fmla="*/ 1474760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325610 w 5715284"/>
              <a:gd name="connsiteY16" fmla="*/ 1819248 h 3476130"/>
              <a:gd name="connsiteX17" fmla="*/ 1655809 w 5715284"/>
              <a:gd name="connsiteY17" fmla="*/ 1474760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655809 w 5715284"/>
              <a:gd name="connsiteY17" fmla="*/ 1474760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865359 w 5715284"/>
              <a:gd name="connsiteY18" fmla="*/ 1389035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46334 w 5715284"/>
              <a:gd name="connsiteY19" fmla="*/ 1377922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41597 w 5715284"/>
              <a:gd name="connsiteY20" fmla="*/ 14303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803572 w 5715284"/>
              <a:gd name="connsiteY23" fmla="*/ 1373161 h 3476130"/>
              <a:gd name="connsiteX24" fmla="*/ 2922634 w 5715284"/>
              <a:gd name="connsiteY24" fmla="*/ 1323948 h 3476130"/>
              <a:gd name="connsiteX25" fmla="*/ 3225847 w 5715284"/>
              <a:gd name="connsiteY25" fmla="*/ 1323948 h 3476130"/>
              <a:gd name="connsiteX26" fmla="*/ 3583035 w 5715284"/>
              <a:gd name="connsiteY26" fmla="*/ 1373160 h 3476130"/>
              <a:gd name="connsiteX27" fmla="*/ 3951335 w 5715284"/>
              <a:gd name="connsiteY27" fmla="*/ 1444599 h 3476130"/>
              <a:gd name="connsiteX28" fmla="*/ 4194221 w 5715284"/>
              <a:gd name="connsiteY28" fmla="*/ 1474761 h 3476130"/>
              <a:gd name="connsiteX29" fmla="*/ 4440285 w 5715284"/>
              <a:gd name="connsiteY29" fmla="*/ 1530323 h 3476130"/>
              <a:gd name="connsiteX30" fmla="*/ 4889547 w 5715284"/>
              <a:gd name="connsiteY30" fmla="*/ 1643036 h 3476130"/>
              <a:gd name="connsiteX31" fmla="*/ 5405485 w 5715284"/>
              <a:gd name="connsiteY31" fmla="*/ 1858936 h 3476130"/>
              <a:gd name="connsiteX32" fmla="*/ 5662659 w 5715284"/>
              <a:gd name="connsiteY32" fmla="*/ 2182785 h 3476130"/>
              <a:gd name="connsiteX33" fmla="*/ 5703935 w 5715284"/>
              <a:gd name="connsiteY33" fmla="*/ 2532036 h 3476130"/>
              <a:gd name="connsiteX34" fmla="*/ 5534073 w 5715284"/>
              <a:gd name="connsiteY34" fmla="*/ 2766985 h 3476130"/>
              <a:gd name="connsiteX35" fmla="*/ 5288010 w 5715284"/>
              <a:gd name="connsiteY35" fmla="*/ 2876524 h 3476130"/>
              <a:gd name="connsiteX36" fmla="*/ 4896148 w 5715284"/>
              <a:gd name="connsiteY36" fmla="*/ 3011996 h 3476130"/>
              <a:gd name="connsiteX37" fmla="*/ 4352972 w 5715284"/>
              <a:gd name="connsiteY37" fmla="*/ 3181323 h 3476130"/>
              <a:gd name="connsiteX38" fmla="*/ 3860847 w 5715284"/>
              <a:gd name="connsiteY38" fmla="*/ 3317848 h 3476130"/>
              <a:gd name="connsiteX39" fmla="*/ 3403647 w 5715284"/>
              <a:gd name="connsiteY39" fmla="*/ 3400398 h 3476130"/>
              <a:gd name="connsiteX40" fmla="*/ 3009947 w 5715284"/>
              <a:gd name="connsiteY40" fmla="*/ 3463898 h 3476130"/>
              <a:gd name="connsiteX41" fmla="*/ 2616247 w 5715284"/>
              <a:gd name="connsiteY41" fmla="*/ 3463898 h 3476130"/>
              <a:gd name="connsiteX42" fmla="*/ 1860597 w 5715284"/>
              <a:gd name="connsiteY42" fmla="*/ 3470248 h 3476130"/>
              <a:gd name="connsiteX43" fmla="*/ 1384347 w 5715284"/>
              <a:gd name="connsiteY43" fmla="*/ 3368648 h 3476130"/>
              <a:gd name="connsiteX44" fmla="*/ 825547 w 5715284"/>
              <a:gd name="connsiteY44" fmla="*/ 3203548 h 3476130"/>
              <a:gd name="connsiteX45" fmla="*/ 431847 w 5715284"/>
              <a:gd name="connsiteY45" fmla="*/ 2854298 h 3476130"/>
              <a:gd name="connsiteX46" fmla="*/ 146097 w 5715284"/>
              <a:gd name="connsiteY46" fmla="*/ 2390748 h 3476130"/>
              <a:gd name="connsiteX47" fmla="*/ 47 w 5715284"/>
              <a:gd name="connsiteY47" fmla="*/ 1558898 h 3476130"/>
              <a:gd name="connsiteX48" fmla="*/ 133397 w 5715284"/>
              <a:gd name="connsiteY48" fmla="*/ 981048 h 3476130"/>
              <a:gd name="connsiteX49" fmla="*/ 400097 w 5715284"/>
              <a:gd name="connsiteY49" fmla="*/ 574648 h 3476130"/>
              <a:gd name="connsiteX50" fmla="*/ 660447 w 5715284"/>
              <a:gd name="connsiteY50" fmla="*/ 244448 h 3476130"/>
              <a:gd name="connsiteX51" fmla="*/ 1092247 w 5715284"/>
              <a:gd name="connsiteY51" fmla="*/ 34898 h 3476130"/>
              <a:gd name="connsiteX52" fmla="*/ 1250997 w 5715284"/>
              <a:gd name="connsiteY52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676820 w 5715284"/>
              <a:gd name="connsiteY22" fmla="*/ 14165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22634 w 5715284"/>
              <a:gd name="connsiteY25" fmla="*/ 132394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225847 w 5715284"/>
              <a:gd name="connsiteY26" fmla="*/ 1323948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583035 w 5715284"/>
              <a:gd name="connsiteY27" fmla="*/ 1373160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441496 w 5715284"/>
              <a:gd name="connsiteY27" fmla="*/ 1446185 h 3476130"/>
              <a:gd name="connsiteX28" fmla="*/ 3951335 w 5715284"/>
              <a:gd name="connsiteY28" fmla="*/ 1444599 h 3476130"/>
              <a:gd name="connsiteX29" fmla="*/ 4194221 w 5715284"/>
              <a:gd name="connsiteY29" fmla="*/ 1474761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441496 w 5715284"/>
              <a:gd name="connsiteY27" fmla="*/ 1446185 h 3476130"/>
              <a:gd name="connsiteX28" fmla="*/ 3951335 w 5715284"/>
              <a:gd name="connsiteY28" fmla="*/ 1444599 h 3476130"/>
              <a:gd name="connsiteX29" fmla="*/ 4194221 w 5715284"/>
              <a:gd name="connsiteY29" fmla="*/ 1541436 h 3476130"/>
              <a:gd name="connsiteX30" fmla="*/ 4440285 w 5715284"/>
              <a:gd name="connsiteY30" fmla="*/ 153032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5284"/>
              <a:gd name="connsiteY0" fmla="*/ 3148 h 3476130"/>
              <a:gd name="connsiteX1" fmla="*/ 1257347 w 5715284"/>
              <a:gd name="connsiteY1" fmla="*/ 72998 h 3476130"/>
              <a:gd name="connsiteX2" fmla="*/ 1320847 w 5715284"/>
              <a:gd name="connsiteY2" fmla="*/ 212698 h 3476130"/>
              <a:gd name="connsiteX3" fmla="*/ 1282747 w 5715284"/>
              <a:gd name="connsiteY3" fmla="*/ 346048 h 3476130"/>
              <a:gd name="connsiteX4" fmla="*/ 1231947 w 5715284"/>
              <a:gd name="connsiteY4" fmla="*/ 453998 h 3476130"/>
              <a:gd name="connsiteX5" fmla="*/ 1136697 w 5715284"/>
              <a:gd name="connsiteY5" fmla="*/ 536548 h 3476130"/>
              <a:gd name="connsiteX6" fmla="*/ 965247 w 5715284"/>
              <a:gd name="connsiteY6" fmla="*/ 707998 h 3476130"/>
              <a:gd name="connsiteX7" fmla="*/ 933497 w 5715284"/>
              <a:gd name="connsiteY7" fmla="*/ 822298 h 3476130"/>
              <a:gd name="connsiteX8" fmla="*/ 977947 w 5715284"/>
              <a:gd name="connsiteY8" fmla="*/ 1012798 h 3476130"/>
              <a:gd name="connsiteX9" fmla="*/ 946197 w 5715284"/>
              <a:gd name="connsiteY9" fmla="*/ 1196948 h 3476130"/>
              <a:gd name="connsiteX10" fmla="*/ 876347 w 5715284"/>
              <a:gd name="connsiteY10" fmla="*/ 1304898 h 3476130"/>
              <a:gd name="connsiteX11" fmla="*/ 781097 w 5715284"/>
              <a:gd name="connsiteY11" fmla="*/ 1368398 h 3476130"/>
              <a:gd name="connsiteX12" fmla="*/ 717597 w 5715284"/>
              <a:gd name="connsiteY12" fmla="*/ 1552548 h 3476130"/>
              <a:gd name="connsiteX13" fmla="*/ 812847 w 5715284"/>
              <a:gd name="connsiteY13" fmla="*/ 1628748 h 3476130"/>
              <a:gd name="connsiteX14" fmla="*/ 1009697 w 5715284"/>
              <a:gd name="connsiteY14" fmla="*/ 1698598 h 3476130"/>
              <a:gd name="connsiteX15" fmla="*/ 1168447 w 5715284"/>
              <a:gd name="connsiteY15" fmla="*/ 1857348 h 3476130"/>
              <a:gd name="connsiteX16" fmla="*/ 1290225 w 5715284"/>
              <a:gd name="connsiteY16" fmla="*/ 1743048 h 3476130"/>
              <a:gd name="connsiteX17" fmla="*/ 1761963 w 5715284"/>
              <a:gd name="connsiteY17" fmla="*/ 1516035 h 3476130"/>
              <a:gd name="connsiteX18" fmla="*/ 1900744 w 5715284"/>
              <a:gd name="connsiteY18" fmla="*/ 1411260 h 3476130"/>
              <a:gd name="connsiteX19" fmla="*/ 2030250 w 5715284"/>
              <a:gd name="connsiteY19" fmla="*/ 1444597 h 3476130"/>
              <a:gd name="connsiteX20" fmla="*/ 2257681 w 5715284"/>
              <a:gd name="connsiteY20" fmla="*/ 1519210 h 3476130"/>
              <a:gd name="connsiteX21" fmla="*/ 2476547 w 5715284"/>
              <a:gd name="connsiteY21" fmla="*/ 1469998 h 3476130"/>
              <a:gd name="connsiteX22" fmla="*/ 2551365 w 5715284"/>
              <a:gd name="connsiteY22" fmla="*/ 1480058 h 3476130"/>
              <a:gd name="connsiteX23" fmla="*/ 2641063 w 5715284"/>
              <a:gd name="connsiteY23" fmla="*/ 1496967 h 3476130"/>
              <a:gd name="connsiteX24" fmla="*/ 2803572 w 5715284"/>
              <a:gd name="connsiteY24" fmla="*/ 1373161 h 3476130"/>
              <a:gd name="connsiteX25" fmla="*/ 2945152 w 5715284"/>
              <a:gd name="connsiteY25" fmla="*/ 1355698 h 3476130"/>
              <a:gd name="connsiteX26" fmla="*/ 3196896 w 5715284"/>
              <a:gd name="connsiteY26" fmla="*/ 1377923 h 3476130"/>
              <a:gd name="connsiteX27" fmla="*/ 3441496 w 5715284"/>
              <a:gd name="connsiteY27" fmla="*/ 1446185 h 3476130"/>
              <a:gd name="connsiteX28" fmla="*/ 3951335 w 5715284"/>
              <a:gd name="connsiteY28" fmla="*/ 1444599 h 3476130"/>
              <a:gd name="connsiteX29" fmla="*/ 4194221 w 5715284"/>
              <a:gd name="connsiteY29" fmla="*/ 1541436 h 3476130"/>
              <a:gd name="connsiteX30" fmla="*/ 4449935 w 5715284"/>
              <a:gd name="connsiteY30" fmla="*/ 1587473 h 3476130"/>
              <a:gd name="connsiteX31" fmla="*/ 4889547 w 5715284"/>
              <a:gd name="connsiteY31" fmla="*/ 1643036 h 3476130"/>
              <a:gd name="connsiteX32" fmla="*/ 5405485 w 5715284"/>
              <a:gd name="connsiteY32" fmla="*/ 1858936 h 3476130"/>
              <a:gd name="connsiteX33" fmla="*/ 5662659 w 5715284"/>
              <a:gd name="connsiteY33" fmla="*/ 2182785 h 3476130"/>
              <a:gd name="connsiteX34" fmla="*/ 5703935 w 5715284"/>
              <a:gd name="connsiteY34" fmla="*/ 2532036 h 3476130"/>
              <a:gd name="connsiteX35" fmla="*/ 5534073 w 5715284"/>
              <a:gd name="connsiteY35" fmla="*/ 2766985 h 3476130"/>
              <a:gd name="connsiteX36" fmla="*/ 5288010 w 5715284"/>
              <a:gd name="connsiteY36" fmla="*/ 2876524 h 3476130"/>
              <a:gd name="connsiteX37" fmla="*/ 4896148 w 5715284"/>
              <a:gd name="connsiteY37" fmla="*/ 3011996 h 3476130"/>
              <a:gd name="connsiteX38" fmla="*/ 4352972 w 5715284"/>
              <a:gd name="connsiteY38" fmla="*/ 3181323 h 3476130"/>
              <a:gd name="connsiteX39" fmla="*/ 3860847 w 5715284"/>
              <a:gd name="connsiteY39" fmla="*/ 3317848 h 3476130"/>
              <a:gd name="connsiteX40" fmla="*/ 3403647 w 5715284"/>
              <a:gd name="connsiteY40" fmla="*/ 3400398 h 3476130"/>
              <a:gd name="connsiteX41" fmla="*/ 3009947 w 5715284"/>
              <a:gd name="connsiteY41" fmla="*/ 3463898 h 3476130"/>
              <a:gd name="connsiteX42" fmla="*/ 2616247 w 5715284"/>
              <a:gd name="connsiteY42" fmla="*/ 3463898 h 3476130"/>
              <a:gd name="connsiteX43" fmla="*/ 1860597 w 5715284"/>
              <a:gd name="connsiteY43" fmla="*/ 3470248 h 3476130"/>
              <a:gd name="connsiteX44" fmla="*/ 1384347 w 5715284"/>
              <a:gd name="connsiteY44" fmla="*/ 3368648 h 3476130"/>
              <a:gd name="connsiteX45" fmla="*/ 825547 w 5715284"/>
              <a:gd name="connsiteY45" fmla="*/ 3203548 h 3476130"/>
              <a:gd name="connsiteX46" fmla="*/ 431847 w 5715284"/>
              <a:gd name="connsiteY46" fmla="*/ 2854298 h 3476130"/>
              <a:gd name="connsiteX47" fmla="*/ 146097 w 5715284"/>
              <a:gd name="connsiteY47" fmla="*/ 2390748 h 3476130"/>
              <a:gd name="connsiteX48" fmla="*/ 47 w 5715284"/>
              <a:gd name="connsiteY48" fmla="*/ 1558898 h 3476130"/>
              <a:gd name="connsiteX49" fmla="*/ 133397 w 5715284"/>
              <a:gd name="connsiteY49" fmla="*/ 981048 h 3476130"/>
              <a:gd name="connsiteX50" fmla="*/ 400097 w 5715284"/>
              <a:gd name="connsiteY50" fmla="*/ 574648 h 3476130"/>
              <a:gd name="connsiteX51" fmla="*/ 660447 w 5715284"/>
              <a:gd name="connsiteY51" fmla="*/ 244448 h 3476130"/>
              <a:gd name="connsiteX52" fmla="*/ 1092247 w 5715284"/>
              <a:gd name="connsiteY52" fmla="*/ 34898 h 3476130"/>
              <a:gd name="connsiteX53" fmla="*/ 1250997 w 5715284"/>
              <a:gd name="connsiteY53" fmla="*/ 3148 h 3476130"/>
              <a:gd name="connsiteX0" fmla="*/ 1250997 w 5717802"/>
              <a:gd name="connsiteY0" fmla="*/ 3148 h 3476130"/>
              <a:gd name="connsiteX1" fmla="*/ 1257347 w 5717802"/>
              <a:gd name="connsiteY1" fmla="*/ 72998 h 3476130"/>
              <a:gd name="connsiteX2" fmla="*/ 1320847 w 5717802"/>
              <a:gd name="connsiteY2" fmla="*/ 212698 h 3476130"/>
              <a:gd name="connsiteX3" fmla="*/ 1282747 w 5717802"/>
              <a:gd name="connsiteY3" fmla="*/ 346048 h 3476130"/>
              <a:gd name="connsiteX4" fmla="*/ 1231947 w 5717802"/>
              <a:gd name="connsiteY4" fmla="*/ 453998 h 3476130"/>
              <a:gd name="connsiteX5" fmla="*/ 1136697 w 5717802"/>
              <a:gd name="connsiteY5" fmla="*/ 536548 h 3476130"/>
              <a:gd name="connsiteX6" fmla="*/ 965247 w 5717802"/>
              <a:gd name="connsiteY6" fmla="*/ 707998 h 3476130"/>
              <a:gd name="connsiteX7" fmla="*/ 933497 w 5717802"/>
              <a:gd name="connsiteY7" fmla="*/ 822298 h 3476130"/>
              <a:gd name="connsiteX8" fmla="*/ 977947 w 5717802"/>
              <a:gd name="connsiteY8" fmla="*/ 1012798 h 3476130"/>
              <a:gd name="connsiteX9" fmla="*/ 946197 w 5717802"/>
              <a:gd name="connsiteY9" fmla="*/ 1196948 h 3476130"/>
              <a:gd name="connsiteX10" fmla="*/ 876347 w 5717802"/>
              <a:gd name="connsiteY10" fmla="*/ 1304898 h 3476130"/>
              <a:gd name="connsiteX11" fmla="*/ 781097 w 5717802"/>
              <a:gd name="connsiteY11" fmla="*/ 1368398 h 3476130"/>
              <a:gd name="connsiteX12" fmla="*/ 717597 w 5717802"/>
              <a:gd name="connsiteY12" fmla="*/ 1552548 h 3476130"/>
              <a:gd name="connsiteX13" fmla="*/ 812847 w 5717802"/>
              <a:gd name="connsiteY13" fmla="*/ 1628748 h 3476130"/>
              <a:gd name="connsiteX14" fmla="*/ 1009697 w 5717802"/>
              <a:gd name="connsiteY14" fmla="*/ 1698598 h 3476130"/>
              <a:gd name="connsiteX15" fmla="*/ 1168447 w 5717802"/>
              <a:gd name="connsiteY15" fmla="*/ 1857348 h 3476130"/>
              <a:gd name="connsiteX16" fmla="*/ 1290225 w 5717802"/>
              <a:gd name="connsiteY16" fmla="*/ 1743048 h 3476130"/>
              <a:gd name="connsiteX17" fmla="*/ 1761963 w 5717802"/>
              <a:gd name="connsiteY17" fmla="*/ 1516035 h 3476130"/>
              <a:gd name="connsiteX18" fmla="*/ 1900744 w 5717802"/>
              <a:gd name="connsiteY18" fmla="*/ 1411260 h 3476130"/>
              <a:gd name="connsiteX19" fmla="*/ 2030250 w 5717802"/>
              <a:gd name="connsiteY19" fmla="*/ 1444597 h 3476130"/>
              <a:gd name="connsiteX20" fmla="*/ 2257681 w 5717802"/>
              <a:gd name="connsiteY20" fmla="*/ 1519210 h 3476130"/>
              <a:gd name="connsiteX21" fmla="*/ 2476547 w 5717802"/>
              <a:gd name="connsiteY21" fmla="*/ 1469998 h 3476130"/>
              <a:gd name="connsiteX22" fmla="*/ 2551365 w 5717802"/>
              <a:gd name="connsiteY22" fmla="*/ 1480058 h 3476130"/>
              <a:gd name="connsiteX23" fmla="*/ 2641063 w 5717802"/>
              <a:gd name="connsiteY23" fmla="*/ 1496967 h 3476130"/>
              <a:gd name="connsiteX24" fmla="*/ 2803572 w 5717802"/>
              <a:gd name="connsiteY24" fmla="*/ 1373161 h 3476130"/>
              <a:gd name="connsiteX25" fmla="*/ 2945152 w 5717802"/>
              <a:gd name="connsiteY25" fmla="*/ 1355698 h 3476130"/>
              <a:gd name="connsiteX26" fmla="*/ 3196896 w 5717802"/>
              <a:gd name="connsiteY26" fmla="*/ 1377923 h 3476130"/>
              <a:gd name="connsiteX27" fmla="*/ 3441496 w 5717802"/>
              <a:gd name="connsiteY27" fmla="*/ 1446185 h 3476130"/>
              <a:gd name="connsiteX28" fmla="*/ 3951335 w 5717802"/>
              <a:gd name="connsiteY28" fmla="*/ 1444599 h 3476130"/>
              <a:gd name="connsiteX29" fmla="*/ 4194221 w 5717802"/>
              <a:gd name="connsiteY29" fmla="*/ 1541436 h 3476130"/>
              <a:gd name="connsiteX30" fmla="*/ 4449935 w 5717802"/>
              <a:gd name="connsiteY30" fmla="*/ 1587473 h 3476130"/>
              <a:gd name="connsiteX31" fmla="*/ 4889547 w 5717802"/>
              <a:gd name="connsiteY31" fmla="*/ 1643036 h 3476130"/>
              <a:gd name="connsiteX32" fmla="*/ 5337932 w 5717802"/>
              <a:gd name="connsiteY32" fmla="*/ 1877986 h 3476130"/>
              <a:gd name="connsiteX33" fmla="*/ 5662659 w 5717802"/>
              <a:gd name="connsiteY33" fmla="*/ 2182785 h 3476130"/>
              <a:gd name="connsiteX34" fmla="*/ 5703935 w 5717802"/>
              <a:gd name="connsiteY34" fmla="*/ 2532036 h 3476130"/>
              <a:gd name="connsiteX35" fmla="*/ 5534073 w 5717802"/>
              <a:gd name="connsiteY35" fmla="*/ 2766985 h 3476130"/>
              <a:gd name="connsiteX36" fmla="*/ 5288010 w 5717802"/>
              <a:gd name="connsiteY36" fmla="*/ 2876524 h 3476130"/>
              <a:gd name="connsiteX37" fmla="*/ 4896148 w 5717802"/>
              <a:gd name="connsiteY37" fmla="*/ 3011996 h 3476130"/>
              <a:gd name="connsiteX38" fmla="*/ 4352972 w 5717802"/>
              <a:gd name="connsiteY38" fmla="*/ 3181323 h 3476130"/>
              <a:gd name="connsiteX39" fmla="*/ 3860847 w 5717802"/>
              <a:gd name="connsiteY39" fmla="*/ 3317848 h 3476130"/>
              <a:gd name="connsiteX40" fmla="*/ 3403647 w 5717802"/>
              <a:gd name="connsiteY40" fmla="*/ 3400398 h 3476130"/>
              <a:gd name="connsiteX41" fmla="*/ 3009947 w 5717802"/>
              <a:gd name="connsiteY41" fmla="*/ 3463898 h 3476130"/>
              <a:gd name="connsiteX42" fmla="*/ 2616247 w 5717802"/>
              <a:gd name="connsiteY42" fmla="*/ 3463898 h 3476130"/>
              <a:gd name="connsiteX43" fmla="*/ 1860597 w 5717802"/>
              <a:gd name="connsiteY43" fmla="*/ 3470248 h 3476130"/>
              <a:gd name="connsiteX44" fmla="*/ 1384347 w 5717802"/>
              <a:gd name="connsiteY44" fmla="*/ 3368648 h 3476130"/>
              <a:gd name="connsiteX45" fmla="*/ 825547 w 5717802"/>
              <a:gd name="connsiteY45" fmla="*/ 3203548 h 3476130"/>
              <a:gd name="connsiteX46" fmla="*/ 431847 w 5717802"/>
              <a:gd name="connsiteY46" fmla="*/ 2854298 h 3476130"/>
              <a:gd name="connsiteX47" fmla="*/ 146097 w 5717802"/>
              <a:gd name="connsiteY47" fmla="*/ 2390748 h 3476130"/>
              <a:gd name="connsiteX48" fmla="*/ 47 w 5717802"/>
              <a:gd name="connsiteY48" fmla="*/ 1558898 h 3476130"/>
              <a:gd name="connsiteX49" fmla="*/ 133397 w 5717802"/>
              <a:gd name="connsiteY49" fmla="*/ 981048 h 3476130"/>
              <a:gd name="connsiteX50" fmla="*/ 400097 w 5717802"/>
              <a:gd name="connsiteY50" fmla="*/ 574648 h 3476130"/>
              <a:gd name="connsiteX51" fmla="*/ 660447 w 5717802"/>
              <a:gd name="connsiteY51" fmla="*/ 244448 h 3476130"/>
              <a:gd name="connsiteX52" fmla="*/ 1092247 w 5717802"/>
              <a:gd name="connsiteY52" fmla="*/ 34898 h 3476130"/>
              <a:gd name="connsiteX53" fmla="*/ 1250997 w 5717802"/>
              <a:gd name="connsiteY53" fmla="*/ 3148 h 3476130"/>
              <a:gd name="connsiteX0" fmla="*/ 1250997 w 5708626"/>
              <a:gd name="connsiteY0" fmla="*/ 3148 h 3476130"/>
              <a:gd name="connsiteX1" fmla="*/ 1257347 w 5708626"/>
              <a:gd name="connsiteY1" fmla="*/ 72998 h 3476130"/>
              <a:gd name="connsiteX2" fmla="*/ 1320847 w 5708626"/>
              <a:gd name="connsiteY2" fmla="*/ 212698 h 3476130"/>
              <a:gd name="connsiteX3" fmla="*/ 1282747 w 5708626"/>
              <a:gd name="connsiteY3" fmla="*/ 346048 h 3476130"/>
              <a:gd name="connsiteX4" fmla="*/ 1231947 w 5708626"/>
              <a:gd name="connsiteY4" fmla="*/ 453998 h 3476130"/>
              <a:gd name="connsiteX5" fmla="*/ 1136697 w 5708626"/>
              <a:gd name="connsiteY5" fmla="*/ 536548 h 3476130"/>
              <a:gd name="connsiteX6" fmla="*/ 965247 w 5708626"/>
              <a:gd name="connsiteY6" fmla="*/ 707998 h 3476130"/>
              <a:gd name="connsiteX7" fmla="*/ 933497 w 5708626"/>
              <a:gd name="connsiteY7" fmla="*/ 822298 h 3476130"/>
              <a:gd name="connsiteX8" fmla="*/ 977947 w 5708626"/>
              <a:gd name="connsiteY8" fmla="*/ 1012798 h 3476130"/>
              <a:gd name="connsiteX9" fmla="*/ 946197 w 5708626"/>
              <a:gd name="connsiteY9" fmla="*/ 1196948 h 3476130"/>
              <a:gd name="connsiteX10" fmla="*/ 876347 w 5708626"/>
              <a:gd name="connsiteY10" fmla="*/ 1304898 h 3476130"/>
              <a:gd name="connsiteX11" fmla="*/ 781097 w 5708626"/>
              <a:gd name="connsiteY11" fmla="*/ 1368398 h 3476130"/>
              <a:gd name="connsiteX12" fmla="*/ 717597 w 5708626"/>
              <a:gd name="connsiteY12" fmla="*/ 1552548 h 3476130"/>
              <a:gd name="connsiteX13" fmla="*/ 812847 w 5708626"/>
              <a:gd name="connsiteY13" fmla="*/ 1628748 h 3476130"/>
              <a:gd name="connsiteX14" fmla="*/ 1009697 w 5708626"/>
              <a:gd name="connsiteY14" fmla="*/ 1698598 h 3476130"/>
              <a:gd name="connsiteX15" fmla="*/ 1168447 w 5708626"/>
              <a:gd name="connsiteY15" fmla="*/ 1857348 h 3476130"/>
              <a:gd name="connsiteX16" fmla="*/ 1290225 w 5708626"/>
              <a:gd name="connsiteY16" fmla="*/ 1743048 h 3476130"/>
              <a:gd name="connsiteX17" fmla="*/ 1761963 w 5708626"/>
              <a:gd name="connsiteY17" fmla="*/ 1516035 h 3476130"/>
              <a:gd name="connsiteX18" fmla="*/ 1900744 w 5708626"/>
              <a:gd name="connsiteY18" fmla="*/ 1411260 h 3476130"/>
              <a:gd name="connsiteX19" fmla="*/ 2030250 w 5708626"/>
              <a:gd name="connsiteY19" fmla="*/ 1444597 h 3476130"/>
              <a:gd name="connsiteX20" fmla="*/ 2257681 w 5708626"/>
              <a:gd name="connsiteY20" fmla="*/ 1519210 h 3476130"/>
              <a:gd name="connsiteX21" fmla="*/ 2476547 w 5708626"/>
              <a:gd name="connsiteY21" fmla="*/ 1469998 h 3476130"/>
              <a:gd name="connsiteX22" fmla="*/ 2551365 w 5708626"/>
              <a:gd name="connsiteY22" fmla="*/ 1480058 h 3476130"/>
              <a:gd name="connsiteX23" fmla="*/ 2641063 w 5708626"/>
              <a:gd name="connsiteY23" fmla="*/ 1496967 h 3476130"/>
              <a:gd name="connsiteX24" fmla="*/ 2803572 w 5708626"/>
              <a:gd name="connsiteY24" fmla="*/ 1373161 h 3476130"/>
              <a:gd name="connsiteX25" fmla="*/ 2945152 w 5708626"/>
              <a:gd name="connsiteY25" fmla="*/ 1355698 h 3476130"/>
              <a:gd name="connsiteX26" fmla="*/ 3196896 w 5708626"/>
              <a:gd name="connsiteY26" fmla="*/ 1377923 h 3476130"/>
              <a:gd name="connsiteX27" fmla="*/ 3441496 w 5708626"/>
              <a:gd name="connsiteY27" fmla="*/ 1446185 h 3476130"/>
              <a:gd name="connsiteX28" fmla="*/ 3951335 w 5708626"/>
              <a:gd name="connsiteY28" fmla="*/ 1444599 h 3476130"/>
              <a:gd name="connsiteX29" fmla="*/ 4194221 w 5708626"/>
              <a:gd name="connsiteY29" fmla="*/ 1541436 h 3476130"/>
              <a:gd name="connsiteX30" fmla="*/ 4449935 w 5708626"/>
              <a:gd name="connsiteY30" fmla="*/ 1587473 h 3476130"/>
              <a:gd name="connsiteX31" fmla="*/ 4889547 w 5708626"/>
              <a:gd name="connsiteY31" fmla="*/ 1643036 h 3476130"/>
              <a:gd name="connsiteX32" fmla="*/ 5337932 w 5708626"/>
              <a:gd name="connsiteY32" fmla="*/ 1877986 h 3476130"/>
              <a:gd name="connsiteX33" fmla="*/ 5590282 w 5708626"/>
              <a:gd name="connsiteY33" fmla="*/ 2168497 h 3476130"/>
              <a:gd name="connsiteX34" fmla="*/ 5703935 w 5708626"/>
              <a:gd name="connsiteY34" fmla="*/ 2532036 h 3476130"/>
              <a:gd name="connsiteX35" fmla="*/ 5534073 w 5708626"/>
              <a:gd name="connsiteY35" fmla="*/ 2766985 h 3476130"/>
              <a:gd name="connsiteX36" fmla="*/ 5288010 w 5708626"/>
              <a:gd name="connsiteY36" fmla="*/ 2876524 h 3476130"/>
              <a:gd name="connsiteX37" fmla="*/ 4896148 w 5708626"/>
              <a:gd name="connsiteY37" fmla="*/ 3011996 h 3476130"/>
              <a:gd name="connsiteX38" fmla="*/ 4352972 w 5708626"/>
              <a:gd name="connsiteY38" fmla="*/ 3181323 h 3476130"/>
              <a:gd name="connsiteX39" fmla="*/ 3860847 w 5708626"/>
              <a:gd name="connsiteY39" fmla="*/ 3317848 h 3476130"/>
              <a:gd name="connsiteX40" fmla="*/ 3403647 w 5708626"/>
              <a:gd name="connsiteY40" fmla="*/ 3400398 h 3476130"/>
              <a:gd name="connsiteX41" fmla="*/ 3009947 w 5708626"/>
              <a:gd name="connsiteY41" fmla="*/ 3463898 h 3476130"/>
              <a:gd name="connsiteX42" fmla="*/ 2616247 w 5708626"/>
              <a:gd name="connsiteY42" fmla="*/ 3463898 h 3476130"/>
              <a:gd name="connsiteX43" fmla="*/ 1860597 w 5708626"/>
              <a:gd name="connsiteY43" fmla="*/ 3470248 h 3476130"/>
              <a:gd name="connsiteX44" fmla="*/ 1384347 w 5708626"/>
              <a:gd name="connsiteY44" fmla="*/ 3368648 h 3476130"/>
              <a:gd name="connsiteX45" fmla="*/ 825547 w 5708626"/>
              <a:gd name="connsiteY45" fmla="*/ 3203548 h 3476130"/>
              <a:gd name="connsiteX46" fmla="*/ 431847 w 5708626"/>
              <a:gd name="connsiteY46" fmla="*/ 2854298 h 3476130"/>
              <a:gd name="connsiteX47" fmla="*/ 146097 w 5708626"/>
              <a:gd name="connsiteY47" fmla="*/ 2390748 h 3476130"/>
              <a:gd name="connsiteX48" fmla="*/ 47 w 5708626"/>
              <a:gd name="connsiteY48" fmla="*/ 1558898 h 3476130"/>
              <a:gd name="connsiteX49" fmla="*/ 133397 w 5708626"/>
              <a:gd name="connsiteY49" fmla="*/ 981048 h 3476130"/>
              <a:gd name="connsiteX50" fmla="*/ 400097 w 5708626"/>
              <a:gd name="connsiteY50" fmla="*/ 574648 h 3476130"/>
              <a:gd name="connsiteX51" fmla="*/ 660447 w 5708626"/>
              <a:gd name="connsiteY51" fmla="*/ 244448 h 3476130"/>
              <a:gd name="connsiteX52" fmla="*/ 1092247 w 5708626"/>
              <a:gd name="connsiteY52" fmla="*/ 34898 h 3476130"/>
              <a:gd name="connsiteX53" fmla="*/ 1250997 w 5708626"/>
              <a:gd name="connsiteY53" fmla="*/ 3148 h 3476130"/>
              <a:gd name="connsiteX0" fmla="*/ 1250997 w 5628347"/>
              <a:gd name="connsiteY0" fmla="*/ 3148 h 3476130"/>
              <a:gd name="connsiteX1" fmla="*/ 1257347 w 5628347"/>
              <a:gd name="connsiteY1" fmla="*/ 72998 h 3476130"/>
              <a:gd name="connsiteX2" fmla="*/ 1320847 w 5628347"/>
              <a:gd name="connsiteY2" fmla="*/ 212698 h 3476130"/>
              <a:gd name="connsiteX3" fmla="*/ 1282747 w 5628347"/>
              <a:gd name="connsiteY3" fmla="*/ 346048 h 3476130"/>
              <a:gd name="connsiteX4" fmla="*/ 1231947 w 5628347"/>
              <a:gd name="connsiteY4" fmla="*/ 453998 h 3476130"/>
              <a:gd name="connsiteX5" fmla="*/ 1136697 w 5628347"/>
              <a:gd name="connsiteY5" fmla="*/ 536548 h 3476130"/>
              <a:gd name="connsiteX6" fmla="*/ 965247 w 5628347"/>
              <a:gd name="connsiteY6" fmla="*/ 707998 h 3476130"/>
              <a:gd name="connsiteX7" fmla="*/ 933497 w 5628347"/>
              <a:gd name="connsiteY7" fmla="*/ 822298 h 3476130"/>
              <a:gd name="connsiteX8" fmla="*/ 977947 w 5628347"/>
              <a:gd name="connsiteY8" fmla="*/ 1012798 h 3476130"/>
              <a:gd name="connsiteX9" fmla="*/ 946197 w 5628347"/>
              <a:gd name="connsiteY9" fmla="*/ 1196948 h 3476130"/>
              <a:gd name="connsiteX10" fmla="*/ 876347 w 5628347"/>
              <a:gd name="connsiteY10" fmla="*/ 1304898 h 3476130"/>
              <a:gd name="connsiteX11" fmla="*/ 781097 w 5628347"/>
              <a:gd name="connsiteY11" fmla="*/ 1368398 h 3476130"/>
              <a:gd name="connsiteX12" fmla="*/ 717597 w 5628347"/>
              <a:gd name="connsiteY12" fmla="*/ 1552548 h 3476130"/>
              <a:gd name="connsiteX13" fmla="*/ 812847 w 5628347"/>
              <a:gd name="connsiteY13" fmla="*/ 1628748 h 3476130"/>
              <a:gd name="connsiteX14" fmla="*/ 1009697 w 5628347"/>
              <a:gd name="connsiteY14" fmla="*/ 1698598 h 3476130"/>
              <a:gd name="connsiteX15" fmla="*/ 1168447 w 5628347"/>
              <a:gd name="connsiteY15" fmla="*/ 1857348 h 3476130"/>
              <a:gd name="connsiteX16" fmla="*/ 1290225 w 5628347"/>
              <a:gd name="connsiteY16" fmla="*/ 1743048 h 3476130"/>
              <a:gd name="connsiteX17" fmla="*/ 1761963 w 5628347"/>
              <a:gd name="connsiteY17" fmla="*/ 1516035 h 3476130"/>
              <a:gd name="connsiteX18" fmla="*/ 1900744 w 5628347"/>
              <a:gd name="connsiteY18" fmla="*/ 1411260 h 3476130"/>
              <a:gd name="connsiteX19" fmla="*/ 2030250 w 5628347"/>
              <a:gd name="connsiteY19" fmla="*/ 1444597 h 3476130"/>
              <a:gd name="connsiteX20" fmla="*/ 2257681 w 5628347"/>
              <a:gd name="connsiteY20" fmla="*/ 1519210 h 3476130"/>
              <a:gd name="connsiteX21" fmla="*/ 2476547 w 5628347"/>
              <a:gd name="connsiteY21" fmla="*/ 1469998 h 3476130"/>
              <a:gd name="connsiteX22" fmla="*/ 2551365 w 5628347"/>
              <a:gd name="connsiteY22" fmla="*/ 1480058 h 3476130"/>
              <a:gd name="connsiteX23" fmla="*/ 2641063 w 5628347"/>
              <a:gd name="connsiteY23" fmla="*/ 1496967 h 3476130"/>
              <a:gd name="connsiteX24" fmla="*/ 2803572 w 5628347"/>
              <a:gd name="connsiteY24" fmla="*/ 1373161 h 3476130"/>
              <a:gd name="connsiteX25" fmla="*/ 2945152 w 5628347"/>
              <a:gd name="connsiteY25" fmla="*/ 1355698 h 3476130"/>
              <a:gd name="connsiteX26" fmla="*/ 3196896 w 5628347"/>
              <a:gd name="connsiteY26" fmla="*/ 1377923 h 3476130"/>
              <a:gd name="connsiteX27" fmla="*/ 3441496 w 5628347"/>
              <a:gd name="connsiteY27" fmla="*/ 1446185 h 3476130"/>
              <a:gd name="connsiteX28" fmla="*/ 3951335 w 5628347"/>
              <a:gd name="connsiteY28" fmla="*/ 1444599 h 3476130"/>
              <a:gd name="connsiteX29" fmla="*/ 4194221 w 5628347"/>
              <a:gd name="connsiteY29" fmla="*/ 1541436 h 3476130"/>
              <a:gd name="connsiteX30" fmla="*/ 4449935 w 5628347"/>
              <a:gd name="connsiteY30" fmla="*/ 1587473 h 3476130"/>
              <a:gd name="connsiteX31" fmla="*/ 4889547 w 5628347"/>
              <a:gd name="connsiteY31" fmla="*/ 1643036 h 3476130"/>
              <a:gd name="connsiteX32" fmla="*/ 5337932 w 5628347"/>
              <a:gd name="connsiteY32" fmla="*/ 1877986 h 3476130"/>
              <a:gd name="connsiteX33" fmla="*/ 5590282 w 5628347"/>
              <a:gd name="connsiteY33" fmla="*/ 2168497 h 3476130"/>
              <a:gd name="connsiteX34" fmla="*/ 5612256 w 5628347"/>
              <a:gd name="connsiteY34" fmla="*/ 2460599 h 3476130"/>
              <a:gd name="connsiteX35" fmla="*/ 5534073 w 5628347"/>
              <a:gd name="connsiteY35" fmla="*/ 2766985 h 3476130"/>
              <a:gd name="connsiteX36" fmla="*/ 5288010 w 5628347"/>
              <a:gd name="connsiteY36" fmla="*/ 2876524 h 3476130"/>
              <a:gd name="connsiteX37" fmla="*/ 4896148 w 5628347"/>
              <a:gd name="connsiteY37" fmla="*/ 3011996 h 3476130"/>
              <a:gd name="connsiteX38" fmla="*/ 4352972 w 5628347"/>
              <a:gd name="connsiteY38" fmla="*/ 3181323 h 3476130"/>
              <a:gd name="connsiteX39" fmla="*/ 3860847 w 5628347"/>
              <a:gd name="connsiteY39" fmla="*/ 3317848 h 3476130"/>
              <a:gd name="connsiteX40" fmla="*/ 3403647 w 5628347"/>
              <a:gd name="connsiteY40" fmla="*/ 3400398 h 3476130"/>
              <a:gd name="connsiteX41" fmla="*/ 3009947 w 5628347"/>
              <a:gd name="connsiteY41" fmla="*/ 3463898 h 3476130"/>
              <a:gd name="connsiteX42" fmla="*/ 2616247 w 5628347"/>
              <a:gd name="connsiteY42" fmla="*/ 3463898 h 3476130"/>
              <a:gd name="connsiteX43" fmla="*/ 1860597 w 5628347"/>
              <a:gd name="connsiteY43" fmla="*/ 3470248 h 3476130"/>
              <a:gd name="connsiteX44" fmla="*/ 1384347 w 5628347"/>
              <a:gd name="connsiteY44" fmla="*/ 3368648 h 3476130"/>
              <a:gd name="connsiteX45" fmla="*/ 825547 w 5628347"/>
              <a:gd name="connsiteY45" fmla="*/ 3203548 h 3476130"/>
              <a:gd name="connsiteX46" fmla="*/ 431847 w 5628347"/>
              <a:gd name="connsiteY46" fmla="*/ 2854298 h 3476130"/>
              <a:gd name="connsiteX47" fmla="*/ 146097 w 5628347"/>
              <a:gd name="connsiteY47" fmla="*/ 2390748 h 3476130"/>
              <a:gd name="connsiteX48" fmla="*/ 47 w 5628347"/>
              <a:gd name="connsiteY48" fmla="*/ 1558898 h 3476130"/>
              <a:gd name="connsiteX49" fmla="*/ 133397 w 5628347"/>
              <a:gd name="connsiteY49" fmla="*/ 981048 h 3476130"/>
              <a:gd name="connsiteX50" fmla="*/ 400097 w 5628347"/>
              <a:gd name="connsiteY50" fmla="*/ 574648 h 3476130"/>
              <a:gd name="connsiteX51" fmla="*/ 660447 w 5628347"/>
              <a:gd name="connsiteY51" fmla="*/ 244448 h 3476130"/>
              <a:gd name="connsiteX52" fmla="*/ 1092247 w 5628347"/>
              <a:gd name="connsiteY52" fmla="*/ 34898 h 3476130"/>
              <a:gd name="connsiteX53" fmla="*/ 1250997 w 5628347"/>
              <a:gd name="connsiteY53" fmla="*/ 3148 h 3476130"/>
              <a:gd name="connsiteX0" fmla="*/ 1250997 w 5681161"/>
              <a:gd name="connsiteY0" fmla="*/ 3148 h 3476130"/>
              <a:gd name="connsiteX1" fmla="*/ 1257347 w 5681161"/>
              <a:gd name="connsiteY1" fmla="*/ 72998 h 3476130"/>
              <a:gd name="connsiteX2" fmla="*/ 1320847 w 5681161"/>
              <a:gd name="connsiteY2" fmla="*/ 212698 h 3476130"/>
              <a:gd name="connsiteX3" fmla="*/ 1282747 w 5681161"/>
              <a:gd name="connsiteY3" fmla="*/ 346048 h 3476130"/>
              <a:gd name="connsiteX4" fmla="*/ 1231947 w 5681161"/>
              <a:gd name="connsiteY4" fmla="*/ 453998 h 3476130"/>
              <a:gd name="connsiteX5" fmla="*/ 1136697 w 5681161"/>
              <a:gd name="connsiteY5" fmla="*/ 536548 h 3476130"/>
              <a:gd name="connsiteX6" fmla="*/ 965247 w 5681161"/>
              <a:gd name="connsiteY6" fmla="*/ 707998 h 3476130"/>
              <a:gd name="connsiteX7" fmla="*/ 933497 w 5681161"/>
              <a:gd name="connsiteY7" fmla="*/ 822298 h 3476130"/>
              <a:gd name="connsiteX8" fmla="*/ 977947 w 5681161"/>
              <a:gd name="connsiteY8" fmla="*/ 1012798 h 3476130"/>
              <a:gd name="connsiteX9" fmla="*/ 946197 w 5681161"/>
              <a:gd name="connsiteY9" fmla="*/ 1196948 h 3476130"/>
              <a:gd name="connsiteX10" fmla="*/ 876347 w 5681161"/>
              <a:gd name="connsiteY10" fmla="*/ 1304898 h 3476130"/>
              <a:gd name="connsiteX11" fmla="*/ 781097 w 5681161"/>
              <a:gd name="connsiteY11" fmla="*/ 1368398 h 3476130"/>
              <a:gd name="connsiteX12" fmla="*/ 717597 w 5681161"/>
              <a:gd name="connsiteY12" fmla="*/ 1552548 h 3476130"/>
              <a:gd name="connsiteX13" fmla="*/ 812847 w 5681161"/>
              <a:gd name="connsiteY13" fmla="*/ 1628748 h 3476130"/>
              <a:gd name="connsiteX14" fmla="*/ 1009697 w 5681161"/>
              <a:gd name="connsiteY14" fmla="*/ 1698598 h 3476130"/>
              <a:gd name="connsiteX15" fmla="*/ 1168447 w 5681161"/>
              <a:gd name="connsiteY15" fmla="*/ 1857348 h 3476130"/>
              <a:gd name="connsiteX16" fmla="*/ 1290225 w 5681161"/>
              <a:gd name="connsiteY16" fmla="*/ 1743048 h 3476130"/>
              <a:gd name="connsiteX17" fmla="*/ 1761963 w 5681161"/>
              <a:gd name="connsiteY17" fmla="*/ 1516035 h 3476130"/>
              <a:gd name="connsiteX18" fmla="*/ 1900744 w 5681161"/>
              <a:gd name="connsiteY18" fmla="*/ 1411260 h 3476130"/>
              <a:gd name="connsiteX19" fmla="*/ 2030250 w 5681161"/>
              <a:gd name="connsiteY19" fmla="*/ 1444597 h 3476130"/>
              <a:gd name="connsiteX20" fmla="*/ 2257681 w 5681161"/>
              <a:gd name="connsiteY20" fmla="*/ 1519210 h 3476130"/>
              <a:gd name="connsiteX21" fmla="*/ 2476547 w 5681161"/>
              <a:gd name="connsiteY21" fmla="*/ 1469998 h 3476130"/>
              <a:gd name="connsiteX22" fmla="*/ 2551365 w 5681161"/>
              <a:gd name="connsiteY22" fmla="*/ 1480058 h 3476130"/>
              <a:gd name="connsiteX23" fmla="*/ 2641063 w 5681161"/>
              <a:gd name="connsiteY23" fmla="*/ 1496967 h 3476130"/>
              <a:gd name="connsiteX24" fmla="*/ 2803572 w 5681161"/>
              <a:gd name="connsiteY24" fmla="*/ 1373161 h 3476130"/>
              <a:gd name="connsiteX25" fmla="*/ 2945152 w 5681161"/>
              <a:gd name="connsiteY25" fmla="*/ 1355698 h 3476130"/>
              <a:gd name="connsiteX26" fmla="*/ 3196896 w 5681161"/>
              <a:gd name="connsiteY26" fmla="*/ 1377923 h 3476130"/>
              <a:gd name="connsiteX27" fmla="*/ 3441496 w 5681161"/>
              <a:gd name="connsiteY27" fmla="*/ 1446185 h 3476130"/>
              <a:gd name="connsiteX28" fmla="*/ 3951335 w 5681161"/>
              <a:gd name="connsiteY28" fmla="*/ 1444599 h 3476130"/>
              <a:gd name="connsiteX29" fmla="*/ 4194221 w 5681161"/>
              <a:gd name="connsiteY29" fmla="*/ 1541436 h 3476130"/>
              <a:gd name="connsiteX30" fmla="*/ 4449935 w 5681161"/>
              <a:gd name="connsiteY30" fmla="*/ 1587473 h 3476130"/>
              <a:gd name="connsiteX31" fmla="*/ 4889547 w 5681161"/>
              <a:gd name="connsiteY31" fmla="*/ 1643036 h 3476130"/>
              <a:gd name="connsiteX32" fmla="*/ 5337932 w 5681161"/>
              <a:gd name="connsiteY32" fmla="*/ 1877986 h 3476130"/>
              <a:gd name="connsiteX33" fmla="*/ 5590282 w 5681161"/>
              <a:gd name="connsiteY33" fmla="*/ 2168497 h 3476130"/>
              <a:gd name="connsiteX34" fmla="*/ 5674984 w 5681161"/>
              <a:gd name="connsiteY34" fmla="*/ 2446311 h 3476130"/>
              <a:gd name="connsiteX35" fmla="*/ 5534073 w 5681161"/>
              <a:gd name="connsiteY35" fmla="*/ 2766985 h 3476130"/>
              <a:gd name="connsiteX36" fmla="*/ 5288010 w 5681161"/>
              <a:gd name="connsiteY36" fmla="*/ 2876524 h 3476130"/>
              <a:gd name="connsiteX37" fmla="*/ 4896148 w 5681161"/>
              <a:gd name="connsiteY37" fmla="*/ 3011996 h 3476130"/>
              <a:gd name="connsiteX38" fmla="*/ 4352972 w 5681161"/>
              <a:gd name="connsiteY38" fmla="*/ 3181323 h 3476130"/>
              <a:gd name="connsiteX39" fmla="*/ 3860847 w 5681161"/>
              <a:gd name="connsiteY39" fmla="*/ 3317848 h 3476130"/>
              <a:gd name="connsiteX40" fmla="*/ 3403647 w 5681161"/>
              <a:gd name="connsiteY40" fmla="*/ 3400398 h 3476130"/>
              <a:gd name="connsiteX41" fmla="*/ 3009947 w 5681161"/>
              <a:gd name="connsiteY41" fmla="*/ 3463898 h 3476130"/>
              <a:gd name="connsiteX42" fmla="*/ 2616247 w 5681161"/>
              <a:gd name="connsiteY42" fmla="*/ 3463898 h 3476130"/>
              <a:gd name="connsiteX43" fmla="*/ 1860597 w 5681161"/>
              <a:gd name="connsiteY43" fmla="*/ 3470248 h 3476130"/>
              <a:gd name="connsiteX44" fmla="*/ 1384347 w 5681161"/>
              <a:gd name="connsiteY44" fmla="*/ 3368648 h 3476130"/>
              <a:gd name="connsiteX45" fmla="*/ 825547 w 5681161"/>
              <a:gd name="connsiteY45" fmla="*/ 3203548 h 3476130"/>
              <a:gd name="connsiteX46" fmla="*/ 431847 w 5681161"/>
              <a:gd name="connsiteY46" fmla="*/ 2854298 h 3476130"/>
              <a:gd name="connsiteX47" fmla="*/ 146097 w 5681161"/>
              <a:gd name="connsiteY47" fmla="*/ 2390748 h 3476130"/>
              <a:gd name="connsiteX48" fmla="*/ 47 w 5681161"/>
              <a:gd name="connsiteY48" fmla="*/ 1558898 h 3476130"/>
              <a:gd name="connsiteX49" fmla="*/ 133397 w 5681161"/>
              <a:gd name="connsiteY49" fmla="*/ 981048 h 3476130"/>
              <a:gd name="connsiteX50" fmla="*/ 400097 w 5681161"/>
              <a:gd name="connsiteY50" fmla="*/ 574648 h 3476130"/>
              <a:gd name="connsiteX51" fmla="*/ 660447 w 5681161"/>
              <a:gd name="connsiteY51" fmla="*/ 244448 h 3476130"/>
              <a:gd name="connsiteX52" fmla="*/ 1092247 w 5681161"/>
              <a:gd name="connsiteY52" fmla="*/ 34898 h 3476130"/>
              <a:gd name="connsiteX53" fmla="*/ 1250997 w 5681161"/>
              <a:gd name="connsiteY53" fmla="*/ 3148 h 3476130"/>
              <a:gd name="connsiteX0" fmla="*/ 1253067 w 5789985"/>
              <a:gd name="connsiteY0" fmla="*/ 6350 h 3489325"/>
              <a:gd name="connsiteX1" fmla="*/ 1259417 w 5789985"/>
              <a:gd name="connsiteY1" fmla="*/ 76200 h 3489325"/>
              <a:gd name="connsiteX2" fmla="*/ 1322917 w 5789985"/>
              <a:gd name="connsiteY2" fmla="*/ 215900 h 3489325"/>
              <a:gd name="connsiteX3" fmla="*/ 1284817 w 5789985"/>
              <a:gd name="connsiteY3" fmla="*/ 349250 h 3489325"/>
              <a:gd name="connsiteX4" fmla="*/ 1234017 w 5789985"/>
              <a:gd name="connsiteY4" fmla="*/ 457200 h 3489325"/>
              <a:gd name="connsiteX5" fmla="*/ 1138767 w 5789985"/>
              <a:gd name="connsiteY5" fmla="*/ 539750 h 3489325"/>
              <a:gd name="connsiteX6" fmla="*/ 967317 w 5789985"/>
              <a:gd name="connsiteY6" fmla="*/ 711200 h 3489325"/>
              <a:gd name="connsiteX7" fmla="*/ 935567 w 5789985"/>
              <a:gd name="connsiteY7" fmla="*/ 825500 h 3489325"/>
              <a:gd name="connsiteX8" fmla="*/ 980017 w 5789985"/>
              <a:gd name="connsiteY8" fmla="*/ 1016000 h 3489325"/>
              <a:gd name="connsiteX9" fmla="*/ 948267 w 5789985"/>
              <a:gd name="connsiteY9" fmla="*/ 1200150 h 3489325"/>
              <a:gd name="connsiteX10" fmla="*/ 878417 w 5789985"/>
              <a:gd name="connsiteY10" fmla="*/ 1308100 h 3489325"/>
              <a:gd name="connsiteX11" fmla="*/ 783167 w 5789985"/>
              <a:gd name="connsiteY11" fmla="*/ 1371600 h 3489325"/>
              <a:gd name="connsiteX12" fmla="*/ 719667 w 5789985"/>
              <a:gd name="connsiteY12" fmla="*/ 1555750 h 3489325"/>
              <a:gd name="connsiteX13" fmla="*/ 814917 w 5789985"/>
              <a:gd name="connsiteY13" fmla="*/ 1631950 h 3489325"/>
              <a:gd name="connsiteX14" fmla="*/ 1011767 w 5789985"/>
              <a:gd name="connsiteY14" fmla="*/ 1701800 h 3489325"/>
              <a:gd name="connsiteX15" fmla="*/ 1170517 w 5789985"/>
              <a:gd name="connsiteY15" fmla="*/ 1860550 h 3489325"/>
              <a:gd name="connsiteX16" fmla="*/ 1292295 w 5789985"/>
              <a:gd name="connsiteY16" fmla="*/ 1746250 h 3489325"/>
              <a:gd name="connsiteX17" fmla="*/ 1764033 w 5789985"/>
              <a:gd name="connsiteY17" fmla="*/ 1519237 h 3489325"/>
              <a:gd name="connsiteX18" fmla="*/ 1902814 w 5789985"/>
              <a:gd name="connsiteY18" fmla="*/ 1414462 h 3489325"/>
              <a:gd name="connsiteX19" fmla="*/ 2032320 w 5789985"/>
              <a:gd name="connsiteY19" fmla="*/ 1447799 h 3489325"/>
              <a:gd name="connsiteX20" fmla="*/ 2259751 w 5789985"/>
              <a:gd name="connsiteY20" fmla="*/ 1522412 h 3489325"/>
              <a:gd name="connsiteX21" fmla="*/ 2478617 w 5789985"/>
              <a:gd name="connsiteY21" fmla="*/ 1473200 h 3489325"/>
              <a:gd name="connsiteX22" fmla="*/ 2553435 w 5789985"/>
              <a:gd name="connsiteY22" fmla="*/ 1483260 h 3489325"/>
              <a:gd name="connsiteX23" fmla="*/ 2643133 w 5789985"/>
              <a:gd name="connsiteY23" fmla="*/ 1500169 h 3489325"/>
              <a:gd name="connsiteX24" fmla="*/ 2805642 w 5789985"/>
              <a:gd name="connsiteY24" fmla="*/ 1376363 h 3489325"/>
              <a:gd name="connsiteX25" fmla="*/ 2947222 w 5789985"/>
              <a:gd name="connsiteY25" fmla="*/ 1358900 h 3489325"/>
              <a:gd name="connsiteX26" fmla="*/ 3198966 w 5789985"/>
              <a:gd name="connsiteY26" fmla="*/ 1381125 h 3489325"/>
              <a:gd name="connsiteX27" fmla="*/ 3443566 w 5789985"/>
              <a:gd name="connsiteY27" fmla="*/ 1449387 h 3489325"/>
              <a:gd name="connsiteX28" fmla="*/ 3953405 w 5789985"/>
              <a:gd name="connsiteY28" fmla="*/ 1447801 h 3489325"/>
              <a:gd name="connsiteX29" fmla="*/ 4196291 w 5789985"/>
              <a:gd name="connsiteY29" fmla="*/ 1544638 h 3489325"/>
              <a:gd name="connsiteX30" fmla="*/ 4452005 w 5789985"/>
              <a:gd name="connsiteY30" fmla="*/ 1590675 h 3489325"/>
              <a:gd name="connsiteX31" fmla="*/ 4891617 w 5789985"/>
              <a:gd name="connsiteY31" fmla="*/ 1646238 h 3489325"/>
              <a:gd name="connsiteX32" fmla="*/ 5340002 w 5789985"/>
              <a:gd name="connsiteY32" fmla="*/ 1881188 h 3489325"/>
              <a:gd name="connsiteX33" fmla="*/ 5733810 w 5789985"/>
              <a:gd name="connsiteY33" fmla="*/ 1758865 h 3489325"/>
              <a:gd name="connsiteX34" fmla="*/ 5677054 w 5789985"/>
              <a:gd name="connsiteY34" fmla="*/ 2449513 h 3489325"/>
              <a:gd name="connsiteX35" fmla="*/ 5536143 w 5789985"/>
              <a:gd name="connsiteY35" fmla="*/ 2770187 h 3489325"/>
              <a:gd name="connsiteX36" fmla="*/ 5290080 w 5789985"/>
              <a:gd name="connsiteY36" fmla="*/ 2879726 h 3489325"/>
              <a:gd name="connsiteX37" fmla="*/ 4898218 w 5789985"/>
              <a:gd name="connsiteY37" fmla="*/ 3015198 h 3489325"/>
              <a:gd name="connsiteX38" fmla="*/ 4355042 w 5789985"/>
              <a:gd name="connsiteY38" fmla="*/ 3184525 h 3489325"/>
              <a:gd name="connsiteX39" fmla="*/ 3862917 w 5789985"/>
              <a:gd name="connsiteY39" fmla="*/ 3321050 h 3489325"/>
              <a:gd name="connsiteX40" fmla="*/ 3405717 w 5789985"/>
              <a:gd name="connsiteY40" fmla="*/ 3403600 h 3489325"/>
              <a:gd name="connsiteX41" fmla="*/ 3012017 w 5789985"/>
              <a:gd name="connsiteY41" fmla="*/ 3467100 h 3489325"/>
              <a:gd name="connsiteX42" fmla="*/ 2618317 w 5789985"/>
              <a:gd name="connsiteY42" fmla="*/ 3467100 h 3489325"/>
              <a:gd name="connsiteX43" fmla="*/ 1862667 w 5789985"/>
              <a:gd name="connsiteY43" fmla="*/ 3473450 h 3489325"/>
              <a:gd name="connsiteX44" fmla="*/ 1386417 w 5789985"/>
              <a:gd name="connsiteY44" fmla="*/ 3371850 h 3489325"/>
              <a:gd name="connsiteX45" fmla="*/ 827617 w 5789985"/>
              <a:gd name="connsiteY45" fmla="*/ 3206750 h 3489325"/>
              <a:gd name="connsiteX46" fmla="*/ 433917 w 5789985"/>
              <a:gd name="connsiteY46" fmla="*/ 2857500 h 3489325"/>
              <a:gd name="connsiteX47" fmla="*/ 148167 w 5789985"/>
              <a:gd name="connsiteY47" fmla="*/ 2393950 h 3489325"/>
              <a:gd name="connsiteX48" fmla="*/ 2117 w 5789985"/>
              <a:gd name="connsiteY48" fmla="*/ 1562100 h 3489325"/>
              <a:gd name="connsiteX49" fmla="*/ 135467 w 5789985"/>
              <a:gd name="connsiteY49" fmla="*/ 984250 h 3489325"/>
              <a:gd name="connsiteX50" fmla="*/ 402167 w 5789985"/>
              <a:gd name="connsiteY50" fmla="*/ 577850 h 3489325"/>
              <a:gd name="connsiteX51" fmla="*/ 662517 w 5789985"/>
              <a:gd name="connsiteY51" fmla="*/ 247650 h 3489325"/>
              <a:gd name="connsiteX52" fmla="*/ 1094317 w 5789985"/>
              <a:gd name="connsiteY52" fmla="*/ 38100 h 3489325"/>
              <a:gd name="connsiteX53" fmla="*/ 1253067 w 5789985"/>
              <a:gd name="connsiteY53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011767 w 5785147"/>
              <a:gd name="connsiteY14" fmla="*/ 1701800 h 3489325"/>
              <a:gd name="connsiteX15" fmla="*/ 1170517 w 5785147"/>
              <a:gd name="connsiteY15" fmla="*/ 1860550 h 3489325"/>
              <a:gd name="connsiteX16" fmla="*/ 1292295 w 5785147"/>
              <a:gd name="connsiteY16" fmla="*/ 1746250 h 3489325"/>
              <a:gd name="connsiteX17" fmla="*/ 1764033 w 5785147"/>
              <a:gd name="connsiteY17" fmla="*/ 1519237 h 3489325"/>
              <a:gd name="connsiteX18" fmla="*/ 1902814 w 5785147"/>
              <a:gd name="connsiteY18" fmla="*/ 1414462 h 3489325"/>
              <a:gd name="connsiteX19" fmla="*/ 2032320 w 5785147"/>
              <a:gd name="connsiteY19" fmla="*/ 1447799 h 3489325"/>
              <a:gd name="connsiteX20" fmla="*/ 2259751 w 5785147"/>
              <a:gd name="connsiteY20" fmla="*/ 1522412 h 3489325"/>
              <a:gd name="connsiteX21" fmla="*/ 2478617 w 5785147"/>
              <a:gd name="connsiteY21" fmla="*/ 1473200 h 3489325"/>
              <a:gd name="connsiteX22" fmla="*/ 2553435 w 5785147"/>
              <a:gd name="connsiteY22" fmla="*/ 1483260 h 3489325"/>
              <a:gd name="connsiteX23" fmla="*/ 2643133 w 5785147"/>
              <a:gd name="connsiteY23" fmla="*/ 1500169 h 3489325"/>
              <a:gd name="connsiteX24" fmla="*/ 2805642 w 5785147"/>
              <a:gd name="connsiteY24" fmla="*/ 1376363 h 3489325"/>
              <a:gd name="connsiteX25" fmla="*/ 2947222 w 5785147"/>
              <a:gd name="connsiteY25" fmla="*/ 1358900 h 3489325"/>
              <a:gd name="connsiteX26" fmla="*/ 3198966 w 5785147"/>
              <a:gd name="connsiteY26" fmla="*/ 1381125 h 3489325"/>
              <a:gd name="connsiteX27" fmla="*/ 3443566 w 5785147"/>
              <a:gd name="connsiteY27" fmla="*/ 1449387 h 3489325"/>
              <a:gd name="connsiteX28" fmla="*/ 3953405 w 5785147"/>
              <a:gd name="connsiteY28" fmla="*/ 1447801 h 3489325"/>
              <a:gd name="connsiteX29" fmla="*/ 4196291 w 5785147"/>
              <a:gd name="connsiteY29" fmla="*/ 1544638 h 3489325"/>
              <a:gd name="connsiteX30" fmla="*/ 4452005 w 5785147"/>
              <a:gd name="connsiteY30" fmla="*/ 1590675 h 3489325"/>
              <a:gd name="connsiteX31" fmla="*/ 4891617 w 5785147"/>
              <a:gd name="connsiteY31" fmla="*/ 1646238 h 3489325"/>
              <a:gd name="connsiteX32" fmla="*/ 5369030 w 5785147"/>
              <a:gd name="connsiteY32" fmla="*/ 1542841 h 3489325"/>
              <a:gd name="connsiteX33" fmla="*/ 5733810 w 5785147"/>
              <a:gd name="connsiteY33" fmla="*/ 1758865 h 3489325"/>
              <a:gd name="connsiteX34" fmla="*/ 5677054 w 5785147"/>
              <a:gd name="connsiteY34" fmla="*/ 2449513 h 3489325"/>
              <a:gd name="connsiteX35" fmla="*/ 5536143 w 5785147"/>
              <a:gd name="connsiteY35" fmla="*/ 2770187 h 3489325"/>
              <a:gd name="connsiteX36" fmla="*/ 5290080 w 5785147"/>
              <a:gd name="connsiteY36" fmla="*/ 2879726 h 3489325"/>
              <a:gd name="connsiteX37" fmla="*/ 4898218 w 5785147"/>
              <a:gd name="connsiteY37" fmla="*/ 3015198 h 3489325"/>
              <a:gd name="connsiteX38" fmla="*/ 4355042 w 5785147"/>
              <a:gd name="connsiteY38" fmla="*/ 3184525 h 3489325"/>
              <a:gd name="connsiteX39" fmla="*/ 3862917 w 5785147"/>
              <a:gd name="connsiteY39" fmla="*/ 3321050 h 3489325"/>
              <a:gd name="connsiteX40" fmla="*/ 3405717 w 5785147"/>
              <a:gd name="connsiteY40" fmla="*/ 3403600 h 3489325"/>
              <a:gd name="connsiteX41" fmla="*/ 3012017 w 5785147"/>
              <a:gd name="connsiteY41" fmla="*/ 3467100 h 3489325"/>
              <a:gd name="connsiteX42" fmla="*/ 2618317 w 5785147"/>
              <a:gd name="connsiteY42" fmla="*/ 3467100 h 3489325"/>
              <a:gd name="connsiteX43" fmla="*/ 1862667 w 5785147"/>
              <a:gd name="connsiteY43" fmla="*/ 3473450 h 3489325"/>
              <a:gd name="connsiteX44" fmla="*/ 1386417 w 5785147"/>
              <a:gd name="connsiteY44" fmla="*/ 3371850 h 3489325"/>
              <a:gd name="connsiteX45" fmla="*/ 827617 w 5785147"/>
              <a:gd name="connsiteY45" fmla="*/ 3206750 h 3489325"/>
              <a:gd name="connsiteX46" fmla="*/ 433917 w 5785147"/>
              <a:gd name="connsiteY46" fmla="*/ 2857500 h 3489325"/>
              <a:gd name="connsiteX47" fmla="*/ 148167 w 5785147"/>
              <a:gd name="connsiteY47" fmla="*/ 2393950 h 3489325"/>
              <a:gd name="connsiteX48" fmla="*/ 2117 w 5785147"/>
              <a:gd name="connsiteY48" fmla="*/ 1562100 h 3489325"/>
              <a:gd name="connsiteX49" fmla="*/ 135467 w 5785147"/>
              <a:gd name="connsiteY49" fmla="*/ 984250 h 3489325"/>
              <a:gd name="connsiteX50" fmla="*/ 402167 w 5785147"/>
              <a:gd name="connsiteY50" fmla="*/ 577850 h 3489325"/>
              <a:gd name="connsiteX51" fmla="*/ 662517 w 5785147"/>
              <a:gd name="connsiteY51" fmla="*/ 247650 h 3489325"/>
              <a:gd name="connsiteX52" fmla="*/ 1094317 w 5785147"/>
              <a:gd name="connsiteY52" fmla="*/ 38100 h 3489325"/>
              <a:gd name="connsiteX53" fmla="*/ 1253067 w 5785147"/>
              <a:gd name="connsiteY53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011767 w 5785147"/>
              <a:gd name="connsiteY14" fmla="*/ 1701800 h 3489325"/>
              <a:gd name="connsiteX15" fmla="*/ 1170517 w 5785147"/>
              <a:gd name="connsiteY15" fmla="*/ 1860550 h 3489325"/>
              <a:gd name="connsiteX16" fmla="*/ 1292295 w 5785147"/>
              <a:gd name="connsiteY16" fmla="*/ 1746250 h 3489325"/>
              <a:gd name="connsiteX17" fmla="*/ 1764033 w 5785147"/>
              <a:gd name="connsiteY17" fmla="*/ 1519237 h 3489325"/>
              <a:gd name="connsiteX18" fmla="*/ 1902814 w 5785147"/>
              <a:gd name="connsiteY18" fmla="*/ 1414462 h 3489325"/>
              <a:gd name="connsiteX19" fmla="*/ 2032320 w 5785147"/>
              <a:gd name="connsiteY19" fmla="*/ 1447799 h 3489325"/>
              <a:gd name="connsiteX20" fmla="*/ 2259751 w 5785147"/>
              <a:gd name="connsiteY20" fmla="*/ 1522412 h 3489325"/>
              <a:gd name="connsiteX21" fmla="*/ 2478617 w 5785147"/>
              <a:gd name="connsiteY21" fmla="*/ 1473200 h 3489325"/>
              <a:gd name="connsiteX22" fmla="*/ 2553435 w 5785147"/>
              <a:gd name="connsiteY22" fmla="*/ 1483260 h 3489325"/>
              <a:gd name="connsiteX23" fmla="*/ 2643133 w 5785147"/>
              <a:gd name="connsiteY23" fmla="*/ 1500169 h 3489325"/>
              <a:gd name="connsiteX24" fmla="*/ 2805642 w 5785147"/>
              <a:gd name="connsiteY24" fmla="*/ 1376363 h 3489325"/>
              <a:gd name="connsiteX25" fmla="*/ 2947222 w 5785147"/>
              <a:gd name="connsiteY25" fmla="*/ 1358900 h 3489325"/>
              <a:gd name="connsiteX26" fmla="*/ 3198966 w 5785147"/>
              <a:gd name="connsiteY26" fmla="*/ 1381125 h 3489325"/>
              <a:gd name="connsiteX27" fmla="*/ 3443566 w 5785147"/>
              <a:gd name="connsiteY27" fmla="*/ 1449387 h 3489325"/>
              <a:gd name="connsiteX28" fmla="*/ 3953405 w 5785147"/>
              <a:gd name="connsiteY28" fmla="*/ 1447801 h 3489325"/>
              <a:gd name="connsiteX29" fmla="*/ 4196291 w 5785147"/>
              <a:gd name="connsiteY29" fmla="*/ 1544638 h 3489325"/>
              <a:gd name="connsiteX30" fmla="*/ 4452005 w 5785147"/>
              <a:gd name="connsiteY30" fmla="*/ 1590675 h 3489325"/>
              <a:gd name="connsiteX31" fmla="*/ 4858338 w 5785147"/>
              <a:gd name="connsiteY31" fmla="*/ 1398825 h 3489325"/>
              <a:gd name="connsiteX32" fmla="*/ 5369030 w 5785147"/>
              <a:gd name="connsiteY32" fmla="*/ 1542841 h 3489325"/>
              <a:gd name="connsiteX33" fmla="*/ 5733810 w 5785147"/>
              <a:gd name="connsiteY33" fmla="*/ 1758865 h 3489325"/>
              <a:gd name="connsiteX34" fmla="*/ 5677054 w 5785147"/>
              <a:gd name="connsiteY34" fmla="*/ 2449513 h 3489325"/>
              <a:gd name="connsiteX35" fmla="*/ 5536143 w 5785147"/>
              <a:gd name="connsiteY35" fmla="*/ 2770187 h 3489325"/>
              <a:gd name="connsiteX36" fmla="*/ 5290080 w 5785147"/>
              <a:gd name="connsiteY36" fmla="*/ 2879726 h 3489325"/>
              <a:gd name="connsiteX37" fmla="*/ 4898218 w 5785147"/>
              <a:gd name="connsiteY37" fmla="*/ 3015198 h 3489325"/>
              <a:gd name="connsiteX38" fmla="*/ 4355042 w 5785147"/>
              <a:gd name="connsiteY38" fmla="*/ 3184525 h 3489325"/>
              <a:gd name="connsiteX39" fmla="*/ 3862917 w 5785147"/>
              <a:gd name="connsiteY39" fmla="*/ 3321050 h 3489325"/>
              <a:gd name="connsiteX40" fmla="*/ 3405717 w 5785147"/>
              <a:gd name="connsiteY40" fmla="*/ 3403600 h 3489325"/>
              <a:gd name="connsiteX41" fmla="*/ 3012017 w 5785147"/>
              <a:gd name="connsiteY41" fmla="*/ 3467100 h 3489325"/>
              <a:gd name="connsiteX42" fmla="*/ 2618317 w 5785147"/>
              <a:gd name="connsiteY42" fmla="*/ 3467100 h 3489325"/>
              <a:gd name="connsiteX43" fmla="*/ 1862667 w 5785147"/>
              <a:gd name="connsiteY43" fmla="*/ 3473450 h 3489325"/>
              <a:gd name="connsiteX44" fmla="*/ 1386417 w 5785147"/>
              <a:gd name="connsiteY44" fmla="*/ 3371850 h 3489325"/>
              <a:gd name="connsiteX45" fmla="*/ 827617 w 5785147"/>
              <a:gd name="connsiteY45" fmla="*/ 3206750 h 3489325"/>
              <a:gd name="connsiteX46" fmla="*/ 433917 w 5785147"/>
              <a:gd name="connsiteY46" fmla="*/ 2857500 h 3489325"/>
              <a:gd name="connsiteX47" fmla="*/ 148167 w 5785147"/>
              <a:gd name="connsiteY47" fmla="*/ 2393950 h 3489325"/>
              <a:gd name="connsiteX48" fmla="*/ 2117 w 5785147"/>
              <a:gd name="connsiteY48" fmla="*/ 1562100 h 3489325"/>
              <a:gd name="connsiteX49" fmla="*/ 135467 w 5785147"/>
              <a:gd name="connsiteY49" fmla="*/ 984250 h 3489325"/>
              <a:gd name="connsiteX50" fmla="*/ 402167 w 5785147"/>
              <a:gd name="connsiteY50" fmla="*/ 577850 h 3489325"/>
              <a:gd name="connsiteX51" fmla="*/ 662517 w 5785147"/>
              <a:gd name="connsiteY51" fmla="*/ 247650 h 3489325"/>
              <a:gd name="connsiteX52" fmla="*/ 1094317 w 5785147"/>
              <a:gd name="connsiteY52" fmla="*/ 38100 h 3489325"/>
              <a:gd name="connsiteX53" fmla="*/ 1253067 w 5785147"/>
              <a:gd name="connsiteY53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011767 w 5785147"/>
              <a:gd name="connsiteY14" fmla="*/ 1701800 h 3489325"/>
              <a:gd name="connsiteX15" fmla="*/ 1292295 w 5785147"/>
              <a:gd name="connsiteY15" fmla="*/ 1746250 h 3489325"/>
              <a:gd name="connsiteX16" fmla="*/ 1764033 w 5785147"/>
              <a:gd name="connsiteY16" fmla="*/ 1519237 h 3489325"/>
              <a:gd name="connsiteX17" fmla="*/ 1902814 w 5785147"/>
              <a:gd name="connsiteY17" fmla="*/ 1414462 h 3489325"/>
              <a:gd name="connsiteX18" fmla="*/ 2032320 w 5785147"/>
              <a:gd name="connsiteY18" fmla="*/ 1447799 h 3489325"/>
              <a:gd name="connsiteX19" fmla="*/ 2259751 w 5785147"/>
              <a:gd name="connsiteY19" fmla="*/ 1522412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011767 w 5785147"/>
              <a:gd name="connsiteY14" fmla="*/ 1701800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902814 w 5785147"/>
              <a:gd name="connsiteY17" fmla="*/ 1414462 h 3489325"/>
              <a:gd name="connsiteX18" fmla="*/ 2032320 w 5785147"/>
              <a:gd name="connsiteY18" fmla="*/ 1447799 h 3489325"/>
              <a:gd name="connsiteX19" fmla="*/ 2259751 w 5785147"/>
              <a:gd name="connsiteY19" fmla="*/ 1522412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902814 w 5785147"/>
              <a:gd name="connsiteY17" fmla="*/ 1414462 h 3489325"/>
              <a:gd name="connsiteX18" fmla="*/ 2032320 w 5785147"/>
              <a:gd name="connsiteY18" fmla="*/ 1447799 h 3489325"/>
              <a:gd name="connsiteX19" fmla="*/ 2259751 w 5785147"/>
              <a:gd name="connsiteY19" fmla="*/ 1522412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59751 w 5785147"/>
              <a:gd name="connsiteY19" fmla="*/ 1522412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78617 w 5785147"/>
              <a:gd name="connsiteY20" fmla="*/ 1473200 h 3489325"/>
              <a:gd name="connsiteX21" fmla="*/ 2553435 w 5785147"/>
              <a:gd name="connsiteY21" fmla="*/ 1483260 h 3489325"/>
              <a:gd name="connsiteX22" fmla="*/ 2643133 w 5785147"/>
              <a:gd name="connsiteY22" fmla="*/ 1500169 h 3489325"/>
              <a:gd name="connsiteX23" fmla="*/ 2805642 w 5785147"/>
              <a:gd name="connsiteY23" fmla="*/ 1376363 h 3489325"/>
              <a:gd name="connsiteX24" fmla="*/ 2947222 w 5785147"/>
              <a:gd name="connsiteY24" fmla="*/ 1358900 h 3489325"/>
              <a:gd name="connsiteX25" fmla="*/ 3198966 w 5785147"/>
              <a:gd name="connsiteY25" fmla="*/ 1381125 h 3489325"/>
              <a:gd name="connsiteX26" fmla="*/ 3443566 w 5785147"/>
              <a:gd name="connsiteY26" fmla="*/ 1449387 h 3489325"/>
              <a:gd name="connsiteX27" fmla="*/ 3953405 w 5785147"/>
              <a:gd name="connsiteY27" fmla="*/ 1447801 h 3489325"/>
              <a:gd name="connsiteX28" fmla="*/ 4196291 w 5785147"/>
              <a:gd name="connsiteY28" fmla="*/ 1544638 h 3489325"/>
              <a:gd name="connsiteX29" fmla="*/ 4452005 w 5785147"/>
              <a:gd name="connsiteY29" fmla="*/ 1590675 h 3489325"/>
              <a:gd name="connsiteX30" fmla="*/ 4858338 w 5785147"/>
              <a:gd name="connsiteY30" fmla="*/ 1398825 h 3489325"/>
              <a:gd name="connsiteX31" fmla="*/ 5369030 w 5785147"/>
              <a:gd name="connsiteY31" fmla="*/ 1542841 h 3489325"/>
              <a:gd name="connsiteX32" fmla="*/ 5733810 w 5785147"/>
              <a:gd name="connsiteY32" fmla="*/ 1758865 h 3489325"/>
              <a:gd name="connsiteX33" fmla="*/ 5677054 w 5785147"/>
              <a:gd name="connsiteY33" fmla="*/ 2449513 h 3489325"/>
              <a:gd name="connsiteX34" fmla="*/ 5536143 w 5785147"/>
              <a:gd name="connsiteY34" fmla="*/ 2770187 h 3489325"/>
              <a:gd name="connsiteX35" fmla="*/ 5290080 w 5785147"/>
              <a:gd name="connsiteY35" fmla="*/ 2879726 h 3489325"/>
              <a:gd name="connsiteX36" fmla="*/ 4898218 w 5785147"/>
              <a:gd name="connsiteY36" fmla="*/ 3015198 h 3489325"/>
              <a:gd name="connsiteX37" fmla="*/ 4355042 w 5785147"/>
              <a:gd name="connsiteY37" fmla="*/ 3184525 h 3489325"/>
              <a:gd name="connsiteX38" fmla="*/ 3862917 w 5785147"/>
              <a:gd name="connsiteY38" fmla="*/ 3321050 h 3489325"/>
              <a:gd name="connsiteX39" fmla="*/ 3405717 w 5785147"/>
              <a:gd name="connsiteY39" fmla="*/ 3403600 h 3489325"/>
              <a:gd name="connsiteX40" fmla="*/ 3012017 w 5785147"/>
              <a:gd name="connsiteY40" fmla="*/ 3467100 h 3489325"/>
              <a:gd name="connsiteX41" fmla="*/ 2618317 w 5785147"/>
              <a:gd name="connsiteY41" fmla="*/ 3467100 h 3489325"/>
              <a:gd name="connsiteX42" fmla="*/ 1862667 w 5785147"/>
              <a:gd name="connsiteY42" fmla="*/ 3473450 h 3489325"/>
              <a:gd name="connsiteX43" fmla="*/ 1386417 w 5785147"/>
              <a:gd name="connsiteY43" fmla="*/ 3371850 h 3489325"/>
              <a:gd name="connsiteX44" fmla="*/ 827617 w 5785147"/>
              <a:gd name="connsiteY44" fmla="*/ 3206750 h 3489325"/>
              <a:gd name="connsiteX45" fmla="*/ 433917 w 5785147"/>
              <a:gd name="connsiteY45" fmla="*/ 2857500 h 3489325"/>
              <a:gd name="connsiteX46" fmla="*/ 148167 w 5785147"/>
              <a:gd name="connsiteY46" fmla="*/ 2393950 h 3489325"/>
              <a:gd name="connsiteX47" fmla="*/ 2117 w 5785147"/>
              <a:gd name="connsiteY47" fmla="*/ 1562100 h 3489325"/>
              <a:gd name="connsiteX48" fmla="*/ 135467 w 5785147"/>
              <a:gd name="connsiteY48" fmla="*/ 984250 h 3489325"/>
              <a:gd name="connsiteX49" fmla="*/ 402167 w 5785147"/>
              <a:gd name="connsiteY49" fmla="*/ 577850 h 3489325"/>
              <a:gd name="connsiteX50" fmla="*/ 662517 w 5785147"/>
              <a:gd name="connsiteY50" fmla="*/ 247650 h 3489325"/>
              <a:gd name="connsiteX51" fmla="*/ 1094317 w 5785147"/>
              <a:gd name="connsiteY51" fmla="*/ 38100 h 3489325"/>
              <a:gd name="connsiteX52" fmla="*/ 1253067 w 5785147"/>
              <a:gd name="connsiteY52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553435 w 5785147"/>
              <a:gd name="connsiteY20" fmla="*/ 1483260 h 3489325"/>
              <a:gd name="connsiteX21" fmla="*/ 2643133 w 5785147"/>
              <a:gd name="connsiteY21" fmla="*/ 1500169 h 3489325"/>
              <a:gd name="connsiteX22" fmla="*/ 2805642 w 5785147"/>
              <a:gd name="connsiteY22" fmla="*/ 1376363 h 3489325"/>
              <a:gd name="connsiteX23" fmla="*/ 2947222 w 5785147"/>
              <a:gd name="connsiteY23" fmla="*/ 1358900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05642 w 5785147"/>
              <a:gd name="connsiteY22" fmla="*/ 1376363 h 3489325"/>
              <a:gd name="connsiteX23" fmla="*/ 2947222 w 5785147"/>
              <a:gd name="connsiteY23" fmla="*/ 1358900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20898 w 5785147"/>
              <a:gd name="connsiteY22" fmla="*/ 1392561 h 3489325"/>
              <a:gd name="connsiteX23" fmla="*/ 2947222 w 5785147"/>
              <a:gd name="connsiteY23" fmla="*/ 1358900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2947222 w 5785147"/>
              <a:gd name="connsiteY23" fmla="*/ 1358900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198966 w 5785147"/>
              <a:gd name="connsiteY24" fmla="*/ 1381125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43566 w 5785147"/>
              <a:gd name="connsiteY25" fmla="*/ 1449387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53405 w 5785147"/>
              <a:gd name="connsiteY26" fmla="*/ 1447801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833957 w 5785147"/>
              <a:gd name="connsiteY26" fmla="*/ 1472953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865245 w 5785147"/>
              <a:gd name="connsiteY26" fmla="*/ 1507630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25485 w 5785147"/>
              <a:gd name="connsiteY26" fmla="*/ 1384574 h 3489325"/>
              <a:gd name="connsiteX27" fmla="*/ 4196291 w 5785147"/>
              <a:gd name="connsiteY27" fmla="*/ 1544638 h 3489325"/>
              <a:gd name="connsiteX28" fmla="*/ 4452005 w 5785147"/>
              <a:gd name="connsiteY28" fmla="*/ 1590675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25485 w 5785147"/>
              <a:gd name="connsiteY26" fmla="*/ 1384574 h 3489325"/>
              <a:gd name="connsiteX27" fmla="*/ 4196291 w 5785147"/>
              <a:gd name="connsiteY27" fmla="*/ 1544638 h 3489325"/>
              <a:gd name="connsiteX28" fmla="*/ 4391816 w 5785147"/>
              <a:gd name="connsiteY28" fmla="*/ 1433711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25485 w 5785147"/>
              <a:gd name="connsiteY26" fmla="*/ 1384574 h 3489325"/>
              <a:gd name="connsiteX27" fmla="*/ 4166788 w 5785147"/>
              <a:gd name="connsiteY27" fmla="*/ 1469207 h 3489325"/>
              <a:gd name="connsiteX28" fmla="*/ 4391816 w 5785147"/>
              <a:gd name="connsiteY28" fmla="*/ 1433711 h 3489325"/>
              <a:gd name="connsiteX29" fmla="*/ 4858338 w 5785147"/>
              <a:gd name="connsiteY29" fmla="*/ 1398825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85147"/>
              <a:gd name="connsiteY0" fmla="*/ 6350 h 3489325"/>
              <a:gd name="connsiteX1" fmla="*/ 1259417 w 5785147"/>
              <a:gd name="connsiteY1" fmla="*/ 76200 h 3489325"/>
              <a:gd name="connsiteX2" fmla="*/ 1322917 w 5785147"/>
              <a:gd name="connsiteY2" fmla="*/ 215900 h 3489325"/>
              <a:gd name="connsiteX3" fmla="*/ 1284817 w 5785147"/>
              <a:gd name="connsiteY3" fmla="*/ 349250 h 3489325"/>
              <a:gd name="connsiteX4" fmla="*/ 1234017 w 5785147"/>
              <a:gd name="connsiteY4" fmla="*/ 457200 h 3489325"/>
              <a:gd name="connsiteX5" fmla="*/ 1138767 w 5785147"/>
              <a:gd name="connsiteY5" fmla="*/ 539750 h 3489325"/>
              <a:gd name="connsiteX6" fmla="*/ 967317 w 5785147"/>
              <a:gd name="connsiteY6" fmla="*/ 711200 h 3489325"/>
              <a:gd name="connsiteX7" fmla="*/ 935567 w 5785147"/>
              <a:gd name="connsiteY7" fmla="*/ 825500 h 3489325"/>
              <a:gd name="connsiteX8" fmla="*/ 980017 w 5785147"/>
              <a:gd name="connsiteY8" fmla="*/ 1016000 h 3489325"/>
              <a:gd name="connsiteX9" fmla="*/ 948267 w 5785147"/>
              <a:gd name="connsiteY9" fmla="*/ 1200150 h 3489325"/>
              <a:gd name="connsiteX10" fmla="*/ 878417 w 5785147"/>
              <a:gd name="connsiteY10" fmla="*/ 1308100 h 3489325"/>
              <a:gd name="connsiteX11" fmla="*/ 783167 w 5785147"/>
              <a:gd name="connsiteY11" fmla="*/ 1371600 h 3489325"/>
              <a:gd name="connsiteX12" fmla="*/ 719667 w 5785147"/>
              <a:gd name="connsiteY12" fmla="*/ 1555750 h 3489325"/>
              <a:gd name="connsiteX13" fmla="*/ 814917 w 5785147"/>
              <a:gd name="connsiteY13" fmla="*/ 1631950 h 3489325"/>
              <a:gd name="connsiteX14" fmla="*/ 1137577 w 5785147"/>
              <a:gd name="connsiteY14" fmla="*/ 1542841 h 3489325"/>
              <a:gd name="connsiteX15" fmla="*/ 1356445 w 5785147"/>
              <a:gd name="connsiteY15" fmla="*/ 1542841 h 3489325"/>
              <a:gd name="connsiteX16" fmla="*/ 1764033 w 5785147"/>
              <a:gd name="connsiteY16" fmla="*/ 1519237 h 3489325"/>
              <a:gd name="connsiteX17" fmla="*/ 1881578 w 5785147"/>
              <a:gd name="connsiteY17" fmla="*/ 1454472 h 3489325"/>
              <a:gd name="connsiteX18" fmla="*/ 2032320 w 5785147"/>
              <a:gd name="connsiteY18" fmla="*/ 1447799 h 3489325"/>
              <a:gd name="connsiteX19" fmla="*/ 2289281 w 5785147"/>
              <a:gd name="connsiteY19" fmla="*/ 1537469 h 3489325"/>
              <a:gd name="connsiteX20" fmla="*/ 2484148 w 5785147"/>
              <a:gd name="connsiteY20" fmla="*/ 1475075 h 3489325"/>
              <a:gd name="connsiteX21" fmla="*/ 2643133 w 5785147"/>
              <a:gd name="connsiteY21" fmla="*/ 1500169 h 3489325"/>
              <a:gd name="connsiteX22" fmla="*/ 2831328 w 5785147"/>
              <a:gd name="connsiteY22" fmla="*/ 1423046 h 3489325"/>
              <a:gd name="connsiteX23" fmla="*/ 3028874 w 5785147"/>
              <a:gd name="connsiteY23" fmla="*/ 1380431 h 3489325"/>
              <a:gd name="connsiteX24" fmla="*/ 3216156 w 5785147"/>
              <a:gd name="connsiteY24" fmla="*/ 1406848 h 3489325"/>
              <a:gd name="connsiteX25" fmla="*/ 3405367 w 5785147"/>
              <a:gd name="connsiteY25" fmla="*/ 1460252 h 3489325"/>
              <a:gd name="connsiteX26" fmla="*/ 3925485 w 5785147"/>
              <a:gd name="connsiteY26" fmla="*/ 1384574 h 3489325"/>
              <a:gd name="connsiteX27" fmla="*/ 4166788 w 5785147"/>
              <a:gd name="connsiteY27" fmla="*/ 1469207 h 3489325"/>
              <a:gd name="connsiteX28" fmla="*/ 4391816 w 5785147"/>
              <a:gd name="connsiteY28" fmla="*/ 1433711 h 3489325"/>
              <a:gd name="connsiteX29" fmla="*/ 4736778 w 5785147"/>
              <a:gd name="connsiteY29" fmla="*/ 1548373 h 3489325"/>
              <a:gd name="connsiteX30" fmla="*/ 5369030 w 5785147"/>
              <a:gd name="connsiteY30" fmla="*/ 1542841 h 3489325"/>
              <a:gd name="connsiteX31" fmla="*/ 5733810 w 5785147"/>
              <a:gd name="connsiteY31" fmla="*/ 1758865 h 3489325"/>
              <a:gd name="connsiteX32" fmla="*/ 5677054 w 5785147"/>
              <a:gd name="connsiteY32" fmla="*/ 2449513 h 3489325"/>
              <a:gd name="connsiteX33" fmla="*/ 5536143 w 5785147"/>
              <a:gd name="connsiteY33" fmla="*/ 2770187 h 3489325"/>
              <a:gd name="connsiteX34" fmla="*/ 5290080 w 5785147"/>
              <a:gd name="connsiteY34" fmla="*/ 2879726 h 3489325"/>
              <a:gd name="connsiteX35" fmla="*/ 4898218 w 5785147"/>
              <a:gd name="connsiteY35" fmla="*/ 3015198 h 3489325"/>
              <a:gd name="connsiteX36" fmla="*/ 4355042 w 5785147"/>
              <a:gd name="connsiteY36" fmla="*/ 3184525 h 3489325"/>
              <a:gd name="connsiteX37" fmla="*/ 3862917 w 5785147"/>
              <a:gd name="connsiteY37" fmla="*/ 3321050 h 3489325"/>
              <a:gd name="connsiteX38" fmla="*/ 3405717 w 5785147"/>
              <a:gd name="connsiteY38" fmla="*/ 3403600 h 3489325"/>
              <a:gd name="connsiteX39" fmla="*/ 3012017 w 5785147"/>
              <a:gd name="connsiteY39" fmla="*/ 3467100 h 3489325"/>
              <a:gd name="connsiteX40" fmla="*/ 2618317 w 5785147"/>
              <a:gd name="connsiteY40" fmla="*/ 3467100 h 3489325"/>
              <a:gd name="connsiteX41" fmla="*/ 1862667 w 5785147"/>
              <a:gd name="connsiteY41" fmla="*/ 3473450 h 3489325"/>
              <a:gd name="connsiteX42" fmla="*/ 1386417 w 5785147"/>
              <a:gd name="connsiteY42" fmla="*/ 3371850 h 3489325"/>
              <a:gd name="connsiteX43" fmla="*/ 827617 w 5785147"/>
              <a:gd name="connsiteY43" fmla="*/ 3206750 h 3489325"/>
              <a:gd name="connsiteX44" fmla="*/ 433917 w 5785147"/>
              <a:gd name="connsiteY44" fmla="*/ 2857500 h 3489325"/>
              <a:gd name="connsiteX45" fmla="*/ 148167 w 5785147"/>
              <a:gd name="connsiteY45" fmla="*/ 2393950 h 3489325"/>
              <a:gd name="connsiteX46" fmla="*/ 2117 w 5785147"/>
              <a:gd name="connsiteY46" fmla="*/ 1562100 h 3489325"/>
              <a:gd name="connsiteX47" fmla="*/ 135467 w 5785147"/>
              <a:gd name="connsiteY47" fmla="*/ 984250 h 3489325"/>
              <a:gd name="connsiteX48" fmla="*/ 402167 w 5785147"/>
              <a:gd name="connsiteY48" fmla="*/ 577850 h 3489325"/>
              <a:gd name="connsiteX49" fmla="*/ 662517 w 5785147"/>
              <a:gd name="connsiteY49" fmla="*/ 247650 h 3489325"/>
              <a:gd name="connsiteX50" fmla="*/ 1094317 w 5785147"/>
              <a:gd name="connsiteY50" fmla="*/ 38100 h 3489325"/>
              <a:gd name="connsiteX51" fmla="*/ 1253067 w 5785147"/>
              <a:gd name="connsiteY51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19667 w 5776326"/>
              <a:gd name="connsiteY12" fmla="*/ 1555750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6778 w 5776326"/>
              <a:gd name="connsiteY29" fmla="*/ 1548373 h 3489325"/>
              <a:gd name="connsiteX30" fmla="*/ 5421957 w 5776326"/>
              <a:gd name="connsiteY30" fmla="*/ 1548373 h 3489325"/>
              <a:gd name="connsiteX31" fmla="*/ 5733810 w 5776326"/>
              <a:gd name="connsiteY31" fmla="*/ 1758865 h 3489325"/>
              <a:gd name="connsiteX32" fmla="*/ 5677054 w 5776326"/>
              <a:gd name="connsiteY32" fmla="*/ 2449513 h 3489325"/>
              <a:gd name="connsiteX33" fmla="*/ 5536143 w 5776326"/>
              <a:gd name="connsiteY33" fmla="*/ 2770187 h 3489325"/>
              <a:gd name="connsiteX34" fmla="*/ 5290080 w 5776326"/>
              <a:gd name="connsiteY34" fmla="*/ 2879726 h 3489325"/>
              <a:gd name="connsiteX35" fmla="*/ 4898218 w 5776326"/>
              <a:gd name="connsiteY35" fmla="*/ 3015198 h 3489325"/>
              <a:gd name="connsiteX36" fmla="*/ 4355042 w 5776326"/>
              <a:gd name="connsiteY36" fmla="*/ 3184525 h 3489325"/>
              <a:gd name="connsiteX37" fmla="*/ 3862917 w 5776326"/>
              <a:gd name="connsiteY37" fmla="*/ 3321050 h 3489325"/>
              <a:gd name="connsiteX38" fmla="*/ 3405717 w 5776326"/>
              <a:gd name="connsiteY38" fmla="*/ 3403600 h 3489325"/>
              <a:gd name="connsiteX39" fmla="*/ 3012017 w 5776326"/>
              <a:gd name="connsiteY39" fmla="*/ 3467100 h 3489325"/>
              <a:gd name="connsiteX40" fmla="*/ 2618317 w 5776326"/>
              <a:gd name="connsiteY40" fmla="*/ 3467100 h 3489325"/>
              <a:gd name="connsiteX41" fmla="*/ 1862667 w 5776326"/>
              <a:gd name="connsiteY41" fmla="*/ 3473450 h 3489325"/>
              <a:gd name="connsiteX42" fmla="*/ 1386417 w 5776326"/>
              <a:gd name="connsiteY42" fmla="*/ 3371850 h 3489325"/>
              <a:gd name="connsiteX43" fmla="*/ 827617 w 5776326"/>
              <a:gd name="connsiteY43" fmla="*/ 3206750 h 3489325"/>
              <a:gd name="connsiteX44" fmla="*/ 433917 w 5776326"/>
              <a:gd name="connsiteY44" fmla="*/ 2857500 h 3489325"/>
              <a:gd name="connsiteX45" fmla="*/ 148167 w 5776326"/>
              <a:gd name="connsiteY45" fmla="*/ 2393950 h 3489325"/>
              <a:gd name="connsiteX46" fmla="*/ 2117 w 5776326"/>
              <a:gd name="connsiteY46" fmla="*/ 1562100 h 3489325"/>
              <a:gd name="connsiteX47" fmla="*/ 135467 w 5776326"/>
              <a:gd name="connsiteY47" fmla="*/ 984250 h 3489325"/>
              <a:gd name="connsiteX48" fmla="*/ 402167 w 5776326"/>
              <a:gd name="connsiteY48" fmla="*/ 577850 h 3489325"/>
              <a:gd name="connsiteX49" fmla="*/ 662517 w 5776326"/>
              <a:gd name="connsiteY49" fmla="*/ 247650 h 3489325"/>
              <a:gd name="connsiteX50" fmla="*/ 1094317 w 5776326"/>
              <a:gd name="connsiteY50" fmla="*/ 38100 h 3489325"/>
              <a:gd name="connsiteX51" fmla="*/ 1253067 w 5776326"/>
              <a:gd name="connsiteY51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19667 w 5776326"/>
              <a:gd name="connsiteY12" fmla="*/ 1555750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5421957 w 5776326"/>
              <a:gd name="connsiteY30" fmla="*/ 1548373 h 3489325"/>
              <a:gd name="connsiteX31" fmla="*/ 5733810 w 5776326"/>
              <a:gd name="connsiteY31" fmla="*/ 1758865 h 3489325"/>
              <a:gd name="connsiteX32" fmla="*/ 5677054 w 5776326"/>
              <a:gd name="connsiteY32" fmla="*/ 2449513 h 3489325"/>
              <a:gd name="connsiteX33" fmla="*/ 5536143 w 5776326"/>
              <a:gd name="connsiteY33" fmla="*/ 2770187 h 3489325"/>
              <a:gd name="connsiteX34" fmla="*/ 5290080 w 5776326"/>
              <a:gd name="connsiteY34" fmla="*/ 2879726 h 3489325"/>
              <a:gd name="connsiteX35" fmla="*/ 4898218 w 5776326"/>
              <a:gd name="connsiteY35" fmla="*/ 3015198 h 3489325"/>
              <a:gd name="connsiteX36" fmla="*/ 4355042 w 5776326"/>
              <a:gd name="connsiteY36" fmla="*/ 3184525 h 3489325"/>
              <a:gd name="connsiteX37" fmla="*/ 3862917 w 5776326"/>
              <a:gd name="connsiteY37" fmla="*/ 3321050 h 3489325"/>
              <a:gd name="connsiteX38" fmla="*/ 3405717 w 5776326"/>
              <a:gd name="connsiteY38" fmla="*/ 3403600 h 3489325"/>
              <a:gd name="connsiteX39" fmla="*/ 3012017 w 5776326"/>
              <a:gd name="connsiteY39" fmla="*/ 3467100 h 3489325"/>
              <a:gd name="connsiteX40" fmla="*/ 2618317 w 5776326"/>
              <a:gd name="connsiteY40" fmla="*/ 3467100 h 3489325"/>
              <a:gd name="connsiteX41" fmla="*/ 1862667 w 5776326"/>
              <a:gd name="connsiteY41" fmla="*/ 3473450 h 3489325"/>
              <a:gd name="connsiteX42" fmla="*/ 1386417 w 5776326"/>
              <a:gd name="connsiteY42" fmla="*/ 3371850 h 3489325"/>
              <a:gd name="connsiteX43" fmla="*/ 827617 w 5776326"/>
              <a:gd name="connsiteY43" fmla="*/ 3206750 h 3489325"/>
              <a:gd name="connsiteX44" fmla="*/ 433917 w 5776326"/>
              <a:gd name="connsiteY44" fmla="*/ 2857500 h 3489325"/>
              <a:gd name="connsiteX45" fmla="*/ 148167 w 5776326"/>
              <a:gd name="connsiteY45" fmla="*/ 2393950 h 3489325"/>
              <a:gd name="connsiteX46" fmla="*/ 2117 w 5776326"/>
              <a:gd name="connsiteY46" fmla="*/ 1562100 h 3489325"/>
              <a:gd name="connsiteX47" fmla="*/ 135467 w 5776326"/>
              <a:gd name="connsiteY47" fmla="*/ 984250 h 3489325"/>
              <a:gd name="connsiteX48" fmla="*/ 402167 w 5776326"/>
              <a:gd name="connsiteY48" fmla="*/ 577850 h 3489325"/>
              <a:gd name="connsiteX49" fmla="*/ 662517 w 5776326"/>
              <a:gd name="connsiteY49" fmla="*/ 247650 h 3489325"/>
              <a:gd name="connsiteX50" fmla="*/ 1094317 w 5776326"/>
              <a:gd name="connsiteY50" fmla="*/ 38100 h 3489325"/>
              <a:gd name="connsiteX51" fmla="*/ 1253067 w 5776326"/>
              <a:gd name="connsiteY51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19667 w 5776326"/>
              <a:gd name="connsiteY12" fmla="*/ 1555750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5002165 w 5776326"/>
              <a:gd name="connsiteY30" fmla="*/ 1538848 h 3489325"/>
              <a:gd name="connsiteX31" fmla="*/ 5421957 w 5776326"/>
              <a:gd name="connsiteY31" fmla="*/ 1548373 h 3489325"/>
              <a:gd name="connsiteX32" fmla="*/ 5733810 w 5776326"/>
              <a:gd name="connsiteY32" fmla="*/ 1758865 h 3489325"/>
              <a:gd name="connsiteX33" fmla="*/ 5677054 w 5776326"/>
              <a:gd name="connsiteY33" fmla="*/ 2449513 h 3489325"/>
              <a:gd name="connsiteX34" fmla="*/ 5536143 w 5776326"/>
              <a:gd name="connsiteY34" fmla="*/ 2770187 h 3489325"/>
              <a:gd name="connsiteX35" fmla="*/ 5290080 w 5776326"/>
              <a:gd name="connsiteY35" fmla="*/ 2879726 h 3489325"/>
              <a:gd name="connsiteX36" fmla="*/ 4898218 w 5776326"/>
              <a:gd name="connsiteY36" fmla="*/ 3015198 h 3489325"/>
              <a:gd name="connsiteX37" fmla="*/ 4355042 w 5776326"/>
              <a:gd name="connsiteY37" fmla="*/ 3184525 h 3489325"/>
              <a:gd name="connsiteX38" fmla="*/ 3862917 w 5776326"/>
              <a:gd name="connsiteY38" fmla="*/ 3321050 h 3489325"/>
              <a:gd name="connsiteX39" fmla="*/ 3405717 w 5776326"/>
              <a:gd name="connsiteY39" fmla="*/ 3403600 h 3489325"/>
              <a:gd name="connsiteX40" fmla="*/ 3012017 w 5776326"/>
              <a:gd name="connsiteY40" fmla="*/ 3467100 h 3489325"/>
              <a:gd name="connsiteX41" fmla="*/ 2618317 w 5776326"/>
              <a:gd name="connsiteY41" fmla="*/ 3467100 h 3489325"/>
              <a:gd name="connsiteX42" fmla="*/ 1862667 w 5776326"/>
              <a:gd name="connsiteY42" fmla="*/ 3473450 h 3489325"/>
              <a:gd name="connsiteX43" fmla="*/ 1386417 w 5776326"/>
              <a:gd name="connsiteY43" fmla="*/ 3371850 h 3489325"/>
              <a:gd name="connsiteX44" fmla="*/ 827617 w 5776326"/>
              <a:gd name="connsiteY44" fmla="*/ 3206750 h 3489325"/>
              <a:gd name="connsiteX45" fmla="*/ 433917 w 5776326"/>
              <a:gd name="connsiteY45" fmla="*/ 2857500 h 3489325"/>
              <a:gd name="connsiteX46" fmla="*/ 148167 w 5776326"/>
              <a:gd name="connsiteY46" fmla="*/ 2393950 h 3489325"/>
              <a:gd name="connsiteX47" fmla="*/ 2117 w 5776326"/>
              <a:gd name="connsiteY47" fmla="*/ 1562100 h 3489325"/>
              <a:gd name="connsiteX48" fmla="*/ 135467 w 5776326"/>
              <a:gd name="connsiteY48" fmla="*/ 984250 h 3489325"/>
              <a:gd name="connsiteX49" fmla="*/ 402167 w 5776326"/>
              <a:gd name="connsiteY49" fmla="*/ 577850 h 3489325"/>
              <a:gd name="connsiteX50" fmla="*/ 662517 w 5776326"/>
              <a:gd name="connsiteY50" fmla="*/ 247650 h 3489325"/>
              <a:gd name="connsiteX51" fmla="*/ 1094317 w 5776326"/>
              <a:gd name="connsiteY51" fmla="*/ 38100 h 3489325"/>
              <a:gd name="connsiteX52" fmla="*/ 1253067 w 5776326"/>
              <a:gd name="connsiteY52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19667 w 5776326"/>
              <a:gd name="connsiteY12" fmla="*/ 1555750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4990430 w 5776326"/>
              <a:gd name="connsiteY30" fmla="*/ 1572955 h 3489325"/>
              <a:gd name="connsiteX31" fmla="*/ 5421957 w 5776326"/>
              <a:gd name="connsiteY31" fmla="*/ 1548373 h 3489325"/>
              <a:gd name="connsiteX32" fmla="*/ 5733810 w 5776326"/>
              <a:gd name="connsiteY32" fmla="*/ 1758865 h 3489325"/>
              <a:gd name="connsiteX33" fmla="*/ 5677054 w 5776326"/>
              <a:gd name="connsiteY33" fmla="*/ 2449513 h 3489325"/>
              <a:gd name="connsiteX34" fmla="*/ 5536143 w 5776326"/>
              <a:gd name="connsiteY34" fmla="*/ 2770187 h 3489325"/>
              <a:gd name="connsiteX35" fmla="*/ 5290080 w 5776326"/>
              <a:gd name="connsiteY35" fmla="*/ 2879726 h 3489325"/>
              <a:gd name="connsiteX36" fmla="*/ 4898218 w 5776326"/>
              <a:gd name="connsiteY36" fmla="*/ 3015198 h 3489325"/>
              <a:gd name="connsiteX37" fmla="*/ 4355042 w 5776326"/>
              <a:gd name="connsiteY37" fmla="*/ 3184525 h 3489325"/>
              <a:gd name="connsiteX38" fmla="*/ 3862917 w 5776326"/>
              <a:gd name="connsiteY38" fmla="*/ 3321050 h 3489325"/>
              <a:gd name="connsiteX39" fmla="*/ 3405717 w 5776326"/>
              <a:gd name="connsiteY39" fmla="*/ 3403600 h 3489325"/>
              <a:gd name="connsiteX40" fmla="*/ 3012017 w 5776326"/>
              <a:gd name="connsiteY40" fmla="*/ 3467100 h 3489325"/>
              <a:gd name="connsiteX41" fmla="*/ 2618317 w 5776326"/>
              <a:gd name="connsiteY41" fmla="*/ 3467100 h 3489325"/>
              <a:gd name="connsiteX42" fmla="*/ 1862667 w 5776326"/>
              <a:gd name="connsiteY42" fmla="*/ 3473450 h 3489325"/>
              <a:gd name="connsiteX43" fmla="*/ 1386417 w 5776326"/>
              <a:gd name="connsiteY43" fmla="*/ 3371850 h 3489325"/>
              <a:gd name="connsiteX44" fmla="*/ 827617 w 5776326"/>
              <a:gd name="connsiteY44" fmla="*/ 3206750 h 3489325"/>
              <a:gd name="connsiteX45" fmla="*/ 433917 w 5776326"/>
              <a:gd name="connsiteY45" fmla="*/ 2857500 h 3489325"/>
              <a:gd name="connsiteX46" fmla="*/ 148167 w 5776326"/>
              <a:gd name="connsiteY46" fmla="*/ 2393950 h 3489325"/>
              <a:gd name="connsiteX47" fmla="*/ 2117 w 5776326"/>
              <a:gd name="connsiteY47" fmla="*/ 1562100 h 3489325"/>
              <a:gd name="connsiteX48" fmla="*/ 135467 w 5776326"/>
              <a:gd name="connsiteY48" fmla="*/ 984250 h 3489325"/>
              <a:gd name="connsiteX49" fmla="*/ 402167 w 5776326"/>
              <a:gd name="connsiteY49" fmla="*/ 577850 h 3489325"/>
              <a:gd name="connsiteX50" fmla="*/ 662517 w 5776326"/>
              <a:gd name="connsiteY50" fmla="*/ 247650 h 3489325"/>
              <a:gd name="connsiteX51" fmla="*/ 1094317 w 5776326"/>
              <a:gd name="connsiteY51" fmla="*/ 38100 h 3489325"/>
              <a:gd name="connsiteX52" fmla="*/ 1253067 w 5776326"/>
              <a:gd name="connsiteY52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72797 w 5776326"/>
              <a:gd name="connsiteY12" fmla="*/ 1542841 h 3489325"/>
              <a:gd name="connsiteX13" fmla="*/ 814917 w 5776326"/>
              <a:gd name="connsiteY13" fmla="*/ 1631950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4990430 w 5776326"/>
              <a:gd name="connsiteY30" fmla="*/ 1572955 h 3489325"/>
              <a:gd name="connsiteX31" fmla="*/ 5421957 w 5776326"/>
              <a:gd name="connsiteY31" fmla="*/ 1548373 h 3489325"/>
              <a:gd name="connsiteX32" fmla="*/ 5733810 w 5776326"/>
              <a:gd name="connsiteY32" fmla="*/ 1758865 h 3489325"/>
              <a:gd name="connsiteX33" fmla="*/ 5677054 w 5776326"/>
              <a:gd name="connsiteY33" fmla="*/ 2449513 h 3489325"/>
              <a:gd name="connsiteX34" fmla="*/ 5536143 w 5776326"/>
              <a:gd name="connsiteY34" fmla="*/ 2770187 h 3489325"/>
              <a:gd name="connsiteX35" fmla="*/ 5290080 w 5776326"/>
              <a:gd name="connsiteY35" fmla="*/ 2879726 h 3489325"/>
              <a:gd name="connsiteX36" fmla="*/ 4898218 w 5776326"/>
              <a:gd name="connsiteY36" fmla="*/ 3015198 h 3489325"/>
              <a:gd name="connsiteX37" fmla="*/ 4355042 w 5776326"/>
              <a:gd name="connsiteY37" fmla="*/ 3184525 h 3489325"/>
              <a:gd name="connsiteX38" fmla="*/ 3862917 w 5776326"/>
              <a:gd name="connsiteY38" fmla="*/ 3321050 h 3489325"/>
              <a:gd name="connsiteX39" fmla="*/ 3405717 w 5776326"/>
              <a:gd name="connsiteY39" fmla="*/ 3403600 h 3489325"/>
              <a:gd name="connsiteX40" fmla="*/ 3012017 w 5776326"/>
              <a:gd name="connsiteY40" fmla="*/ 3467100 h 3489325"/>
              <a:gd name="connsiteX41" fmla="*/ 2618317 w 5776326"/>
              <a:gd name="connsiteY41" fmla="*/ 3467100 h 3489325"/>
              <a:gd name="connsiteX42" fmla="*/ 1862667 w 5776326"/>
              <a:gd name="connsiteY42" fmla="*/ 3473450 h 3489325"/>
              <a:gd name="connsiteX43" fmla="*/ 1386417 w 5776326"/>
              <a:gd name="connsiteY43" fmla="*/ 3371850 h 3489325"/>
              <a:gd name="connsiteX44" fmla="*/ 827617 w 5776326"/>
              <a:gd name="connsiteY44" fmla="*/ 3206750 h 3489325"/>
              <a:gd name="connsiteX45" fmla="*/ 433917 w 5776326"/>
              <a:gd name="connsiteY45" fmla="*/ 2857500 h 3489325"/>
              <a:gd name="connsiteX46" fmla="*/ 148167 w 5776326"/>
              <a:gd name="connsiteY46" fmla="*/ 2393950 h 3489325"/>
              <a:gd name="connsiteX47" fmla="*/ 2117 w 5776326"/>
              <a:gd name="connsiteY47" fmla="*/ 1562100 h 3489325"/>
              <a:gd name="connsiteX48" fmla="*/ 135467 w 5776326"/>
              <a:gd name="connsiteY48" fmla="*/ 984250 h 3489325"/>
              <a:gd name="connsiteX49" fmla="*/ 402167 w 5776326"/>
              <a:gd name="connsiteY49" fmla="*/ 577850 h 3489325"/>
              <a:gd name="connsiteX50" fmla="*/ 662517 w 5776326"/>
              <a:gd name="connsiteY50" fmla="*/ 247650 h 3489325"/>
              <a:gd name="connsiteX51" fmla="*/ 1094317 w 5776326"/>
              <a:gd name="connsiteY51" fmla="*/ 38100 h 3489325"/>
              <a:gd name="connsiteX52" fmla="*/ 1253067 w 5776326"/>
              <a:gd name="connsiteY52" fmla="*/ 6350 h 3489325"/>
              <a:gd name="connsiteX0" fmla="*/ 1253067 w 5776326"/>
              <a:gd name="connsiteY0" fmla="*/ 6350 h 3489325"/>
              <a:gd name="connsiteX1" fmla="*/ 1259417 w 5776326"/>
              <a:gd name="connsiteY1" fmla="*/ 76200 h 3489325"/>
              <a:gd name="connsiteX2" fmla="*/ 1322917 w 5776326"/>
              <a:gd name="connsiteY2" fmla="*/ 215900 h 3489325"/>
              <a:gd name="connsiteX3" fmla="*/ 1284817 w 5776326"/>
              <a:gd name="connsiteY3" fmla="*/ 349250 h 3489325"/>
              <a:gd name="connsiteX4" fmla="*/ 1234017 w 5776326"/>
              <a:gd name="connsiteY4" fmla="*/ 457200 h 3489325"/>
              <a:gd name="connsiteX5" fmla="*/ 1138767 w 5776326"/>
              <a:gd name="connsiteY5" fmla="*/ 539750 h 3489325"/>
              <a:gd name="connsiteX6" fmla="*/ 967317 w 5776326"/>
              <a:gd name="connsiteY6" fmla="*/ 711200 h 3489325"/>
              <a:gd name="connsiteX7" fmla="*/ 935567 w 5776326"/>
              <a:gd name="connsiteY7" fmla="*/ 825500 h 3489325"/>
              <a:gd name="connsiteX8" fmla="*/ 980017 w 5776326"/>
              <a:gd name="connsiteY8" fmla="*/ 1016000 h 3489325"/>
              <a:gd name="connsiteX9" fmla="*/ 948267 w 5776326"/>
              <a:gd name="connsiteY9" fmla="*/ 1200150 h 3489325"/>
              <a:gd name="connsiteX10" fmla="*/ 878417 w 5776326"/>
              <a:gd name="connsiteY10" fmla="*/ 1308100 h 3489325"/>
              <a:gd name="connsiteX11" fmla="*/ 783167 w 5776326"/>
              <a:gd name="connsiteY11" fmla="*/ 1371600 h 3489325"/>
              <a:gd name="connsiteX12" fmla="*/ 772797 w 5776326"/>
              <a:gd name="connsiteY12" fmla="*/ 1542841 h 3489325"/>
              <a:gd name="connsiteX13" fmla="*/ 845753 w 5776326"/>
              <a:gd name="connsiteY13" fmla="*/ 1614849 h 3489325"/>
              <a:gd name="connsiteX14" fmla="*/ 1137577 w 5776326"/>
              <a:gd name="connsiteY14" fmla="*/ 1542841 h 3489325"/>
              <a:gd name="connsiteX15" fmla="*/ 1356445 w 5776326"/>
              <a:gd name="connsiteY15" fmla="*/ 1542841 h 3489325"/>
              <a:gd name="connsiteX16" fmla="*/ 1764033 w 5776326"/>
              <a:gd name="connsiteY16" fmla="*/ 1519237 h 3489325"/>
              <a:gd name="connsiteX17" fmla="*/ 1881578 w 5776326"/>
              <a:gd name="connsiteY17" fmla="*/ 1454472 h 3489325"/>
              <a:gd name="connsiteX18" fmla="*/ 2032320 w 5776326"/>
              <a:gd name="connsiteY18" fmla="*/ 1447799 h 3489325"/>
              <a:gd name="connsiteX19" fmla="*/ 2289281 w 5776326"/>
              <a:gd name="connsiteY19" fmla="*/ 1537469 h 3489325"/>
              <a:gd name="connsiteX20" fmla="*/ 2484148 w 5776326"/>
              <a:gd name="connsiteY20" fmla="*/ 1475075 h 3489325"/>
              <a:gd name="connsiteX21" fmla="*/ 2643133 w 5776326"/>
              <a:gd name="connsiteY21" fmla="*/ 1500169 h 3489325"/>
              <a:gd name="connsiteX22" fmla="*/ 2831328 w 5776326"/>
              <a:gd name="connsiteY22" fmla="*/ 1423046 h 3489325"/>
              <a:gd name="connsiteX23" fmla="*/ 3028874 w 5776326"/>
              <a:gd name="connsiteY23" fmla="*/ 1380431 h 3489325"/>
              <a:gd name="connsiteX24" fmla="*/ 3216156 w 5776326"/>
              <a:gd name="connsiteY24" fmla="*/ 1406848 h 3489325"/>
              <a:gd name="connsiteX25" fmla="*/ 3405367 w 5776326"/>
              <a:gd name="connsiteY25" fmla="*/ 1460252 h 3489325"/>
              <a:gd name="connsiteX26" fmla="*/ 3925485 w 5776326"/>
              <a:gd name="connsiteY26" fmla="*/ 1384574 h 3489325"/>
              <a:gd name="connsiteX27" fmla="*/ 4166788 w 5776326"/>
              <a:gd name="connsiteY27" fmla="*/ 1469207 h 3489325"/>
              <a:gd name="connsiteX28" fmla="*/ 4391816 w 5776326"/>
              <a:gd name="connsiteY28" fmla="*/ 1433711 h 3489325"/>
              <a:gd name="connsiteX29" fmla="*/ 4737005 w 5776326"/>
              <a:gd name="connsiteY29" fmla="*/ 1539617 h 3489325"/>
              <a:gd name="connsiteX30" fmla="*/ 4990430 w 5776326"/>
              <a:gd name="connsiteY30" fmla="*/ 1572955 h 3489325"/>
              <a:gd name="connsiteX31" fmla="*/ 5421957 w 5776326"/>
              <a:gd name="connsiteY31" fmla="*/ 1548373 h 3489325"/>
              <a:gd name="connsiteX32" fmla="*/ 5733810 w 5776326"/>
              <a:gd name="connsiteY32" fmla="*/ 1758865 h 3489325"/>
              <a:gd name="connsiteX33" fmla="*/ 5677054 w 5776326"/>
              <a:gd name="connsiteY33" fmla="*/ 2449513 h 3489325"/>
              <a:gd name="connsiteX34" fmla="*/ 5536143 w 5776326"/>
              <a:gd name="connsiteY34" fmla="*/ 2770187 h 3489325"/>
              <a:gd name="connsiteX35" fmla="*/ 5290080 w 5776326"/>
              <a:gd name="connsiteY35" fmla="*/ 2879726 h 3489325"/>
              <a:gd name="connsiteX36" fmla="*/ 4898218 w 5776326"/>
              <a:gd name="connsiteY36" fmla="*/ 3015198 h 3489325"/>
              <a:gd name="connsiteX37" fmla="*/ 4355042 w 5776326"/>
              <a:gd name="connsiteY37" fmla="*/ 3184525 h 3489325"/>
              <a:gd name="connsiteX38" fmla="*/ 3862917 w 5776326"/>
              <a:gd name="connsiteY38" fmla="*/ 3321050 h 3489325"/>
              <a:gd name="connsiteX39" fmla="*/ 3405717 w 5776326"/>
              <a:gd name="connsiteY39" fmla="*/ 3403600 h 3489325"/>
              <a:gd name="connsiteX40" fmla="*/ 3012017 w 5776326"/>
              <a:gd name="connsiteY40" fmla="*/ 3467100 h 3489325"/>
              <a:gd name="connsiteX41" fmla="*/ 2618317 w 5776326"/>
              <a:gd name="connsiteY41" fmla="*/ 3467100 h 3489325"/>
              <a:gd name="connsiteX42" fmla="*/ 1862667 w 5776326"/>
              <a:gd name="connsiteY42" fmla="*/ 3473450 h 3489325"/>
              <a:gd name="connsiteX43" fmla="*/ 1386417 w 5776326"/>
              <a:gd name="connsiteY43" fmla="*/ 3371850 h 3489325"/>
              <a:gd name="connsiteX44" fmla="*/ 827617 w 5776326"/>
              <a:gd name="connsiteY44" fmla="*/ 3206750 h 3489325"/>
              <a:gd name="connsiteX45" fmla="*/ 433917 w 5776326"/>
              <a:gd name="connsiteY45" fmla="*/ 2857500 h 3489325"/>
              <a:gd name="connsiteX46" fmla="*/ 148167 w 5776326"/>
              <a:gd name="connsiteY46" fmla="*/ 2393950 h 3489325"/>
              <a:gd name="connsiteX47" fmla="*/ 2117 w 5776326"/>
              <a:gd name="connsiteY47" fmla="*/ 1562100 h 3489325"/>
              <a:gd name="connsiteX48" fmla="*/ 135467 w 5776326"/>
              <a:gd name="connsiteY48" fmla="*/ 984250 h 3489325"/>
              <a:gd name="connsiteX49" fmla="*/ 402167 w 5776326"/>
              <a:gd name="connsiteY49" fmla="*/ 577850 h 3489325"/>
              <a:gd name="connsiteX50" fmla="*/ 662517 w 5776326"/>
              <a:gd name="connsiteY50" fmla="*/ 247650 h 3489325"/>
              <a:gd name="connsiteX51" fmla="*/ 1094317 w 5776326"/>
              <a:gd name="connsiteY51" fmla="*/ 38100 h 3489325"/>
              <a:gd name="connsiteX52" fmla="*/ 1253067 w 5776326"/>
              <a:gd name="connsiteY52" fmla="*/ 6350 h 3489325"/>
              <a:gd name="connsiteX0" fmla="*/ 1569600 w 6092859"/>
              <a:gd name="connsiteY0" fmla="*/ 6350 h 3489325"/>
              <a:gd name="connsiteX1" fmla="*/ 1575950 w 6092859"/>
              <a:gd name="connsiteY1" fmla="*/ 76200 h 3489325"/>
              <a:gd name="connsiteX2" fmla="*/ 1639450 w 6092859"/>
              <a:gd name="connsiteY2" fmla="*/ 215900 h 3489325"/>
              <a:gd name="connsiteX3" fmla="*/ 1601350 w 6092859"/>
              <a:gd name="connsiteY3" fmla="*/ 349250 h 3489325"/>
              <a:gd name="connsiteX4" fmla="*/ 1550550 w 6092859"/>
              <a:gd name="connsiteY4" fmla="*/ 457200 h 3489325"/>
              <a:gd name="connsiteX5" fmla="*/ 1455300 w 6092859"/>
              <a:gd name="connsiteY5" fmla="*/ 539750 h 3489325"/>
              <a:gd name="connsiteX6" fmla="*/ 1283850 w 6092859"/>
              <a:gd name="connsiteY6" fmla="*/ 711200 h 3489325"/>
              <a:gd name="connsiteX7" fmla="*/ 1252100 w 6092859"/>
              <a:gd name="connsiteY7" fmla="*/ 825500 h 3489325"/>
              <a:gd name="connsiteX8" fmla="*/ 1296550 w 6092859"/>
              <a:gd name="connsiteY8" fmla="*/ 1016000 h 3489325"/>
              <a:gd name="connsiteX9" fmla="*/ 1264800 w 6092859"/>
              <a:gd name="connsiteY9" fmla="*/ 1200150 h 3489325"/>
              <a:gd name="connsiteX10" fmla="*/ 1194950 w 6092859"/>
              <a:gd name="connsiteY10" fmla="*/ 1308100 h 3489325"/>
              <a:gd name="connsiteX11" fmla="*/ 1099700 w 6092859"/>
              <a:gd name="connsiteY11" fmla="*/ 1371600 h 3489325"/>
              <a:gd name="connsiteX12" fmla="*/ 1089330 w 6092859"/>
              <a:gd name="connsiteY12" fmla="*/ 1542841 h 3489325"/>
              <a:gd name="connsiteX13" fmla="*/ 1162286 w 6092859"/>
              <a:gd name="connsiteY13" fmla="*/ 1614849 h 3489325"/>
              <a:gd name="connsiteX14" fmla="*/ 1454110 w 6092859"/>
              <a:gd name="connsiteY14" fmla="*/ 1542841 h 3489325"/>
              <a:gd name="connsiteX15" fmla="*/ 1672978 w 6092859"/>
              <a:gd name="connsiteY15" fmla="*/ 1542841 h 3489325"/>
              <a:gd name="connsiteX16" fmla="*/ 2080566 w 6092859"/>
              <a:gd name="connsiteY16" fmla="*/ 1519237 h 3489325"/>
              <a:gd name="connsiteX17" fmla="*/ 2198111 w 6092859"/>
              <a:gd name="connsiteY17" fmla="*/ 1454472 h 3489325"/>
              <a:gd name="connsiteX18" fmla="*/ 2348853 w 6092859"/>
              <a:gd name="connsiteY18" fmla="*/ 1447799 h 3489325"/>
              <a:gd name="connsiteX19" fmla="*/ 2605814 w 6092859"/>
              <a:gd name="connsiteY19" fmla="*/ 1537469 h 3489325"/>
              <a:gd name="connsiteX20" fmla="*/ 2800681 w 6092859"/>
              <a:gd name="connsiteY20" fmla="*/ 1475075 h 3489325"/>
              <a:gd name="connsiteX21" fmla="*/ 2959666 w 6092859"/>
              <a:gd name="connsiteY21" fmla="*/ 1500169 h 3489325"/>
              <a:gd name="connsiteX22" fmla="*/ 3147861 w 6092859"/>
              <a:gd name="connsiteY22" fmla="*/ 1423046 h 3489325"/>
              <a:gd name="connsiteX23" fmla="*/ 3345407 w 6092859"/>
              <a:gd name="connsiteY23" fmla="*/ 1380431 h 3489325"/>
              <a:gd name="connsiteX24" fmla="*/ 3532689 w 6092859"/>
              <a:gd name="connsiteY24" fmla="*/ 1406848 h 3489325"/>
              <a:gd name="connsiteX25" fmla="*/ 3721900 w 6092859"/>
              <a:gd name="connsiteY25" fmla="*/ 1460252 h 3489325"/>
              <a:gd name="connsiteX26" fmla="*/ 4242018 w 6092859"/>
              <a:gd name="connsiteY26" fmla="*/ 1384574 h 3489325"/>
              <a:gd name="connsiteX27" fmla="*/ 4483321 w 6092859"/>
              <a:gd name="connsiteY27" fmla="*/ 1469207 h 3489325"/>
              <a:gd name="connsiteX28" fmla="*/ 4708349 w 6092859"/>
              <a:gd name="connsiteY28" fmla="*/ 1433711 h 3489325"/>
              <a:gd name="connsiteX29" fmla="*/ 5053538 w 6092859"/>
              <a:gd name="connsiteY29" fmla="*/ 1539617 h 3489325"/>
              <a:gd name="connsiteX30" fmla="*/ 5306963 w 6092859"/>
              <a:gd name="connsiteY30" fmla="*/ 1572955 h 3489325"/>
              <a:gd name="connsiteX31" fmla="*/ 5738490 w 6092859"/>
              <a:gd name="connsiteY31" fmla="*/ 1548373 h 3489325"/>
              <a:gd name="connsiteX32" fmla="*/ 6050343 w 6092859"/>
              <a:gd name="connsiteY32" fmla="*/ 1758865 h 3489325"/>
              <a:gd name="connsiteX33" fmla="*/ 5993587 w 6092859"/>
              <a:gd name="connsiteY33" fmla="*/ 2449513 h 3489325"/>
              <a:gd name="connsiteX34" fmla="*/ 5852676 w 6092859"/>
              <a:gd name="connsiteY34" fmla="*/ 2770187 h 3489325"/>
              <a:gd name="connsiteX35" fmla="*/ 5606613 w 6092859"/>
              <a:gd name="connsiteY35" fmla="*/ 2879726 h 3489325"/>
              <a:gd name="connsiteX36" fmla="*/ 5214751 w 6092859"/>
              <a:gd name="connsiteY36" fmla="*/ 3015198 h 3489325"/>
              <a:gd name="connsiteX37" fmla="*/ 4671575 w 6092859"/>
              <a:gd name="connsiteY37" fmla="*/ 3184525 h 3489325"/>
              <a:gd name="connsiteX38" fmla="*/ 4179450 w 6092859"/>
              <a:gd name="connsiteY38" fmla="*/ 3321050 h 3489325"/>
              <a:gd name="connsiteX39" fmla="*/ 3722250 w 6092859"/>
              <a:gd name="connsiteY39" fmla="*/ 3403600 h 3489325"/>
              <a:gd name="connsiteX40" fmla="*/ 3328550 w 6092859"/>
              <a:gd name="connsiteY40" fmla="*/ 3467100 h 3489325"/>
              <a:gd name="connsiteX41" fmla="*/ 2934850 w 6092859"/>
              <a:gd name="connsiteY41" fmla="*/ 3467100 h 3489325"/>
              <a:gd name="connsiteX42" fmla="*/ 2179200 w 6092859"/>
              <a:gd name="connsiteY42" fmla="*/ 3473450 h 3489325"/>
              <a:gd name="connsiteX43" fmla="*/ 1702950 w 6092859"/>
              <a:gd name="connsiteY43" fmla="*/ 3371850 h 3489325"/>
              <a:gd name="connsiteX44" fmla="*/ 1144150 w 6092859"/>
              <a:gd name="connsiteY44" fmla="*/ 3206750 h 3489325"/>
              <a:gd name="connsiteX45" fmla="*/ 750450 w 6092859"/>
              <a:gd name="connsiteY45" fmla="*/ 2857500 h 3489325"/>
              <a:gd name="connsiteX46" fmla="*/ 464700 w 6092859"/>
              <a:gd name="connsiteY46" fmla="*/ 2393950 h 3489325"/>
              <a:gd name="connsiteX47" fmla="*/ 2117 w 6092859"/>
              <a:gd name="connsiteY47" fmla="*/ 1676400 h 3489325"/>
              <a:gd name="connsiteX48" fmla="*/ 452000 w 6092859"/>
              <a:gd name="connsiteY48" fmla="*/ 984250 h 3489325"/>
              <a:gd name="connsiteX49" fmla="*/ 718700 w 6092859"/>
              <a:gd name="connsiteY49" fmla="*/ 577850 h 3489325"/>
              <a:gd name="connsiteX50" fmla="*/ 979050 w 6092859"/>
              <a:gd name="connsiteY50" fmla="*/ 247650 h 3489325"/>
              <a:gd name="connsiteX51" fmla="*/ 1410850 w 6092859"/>
              <a:gd name="connsiteY51" fmla="*/ 38100 h 3489325"/>
              <a:gd name="connsiteX52" fmla="*/ 1569600 w 6092859"/>
              <a:gd name="connsiteY52" fmla="*/ 6350 h 3489325"/>
              <a:gd name="connsiteX0" fmla="*/ 2283477 w 6806736"/>
              <a:gd name="connsiteY0" fmla="*/ 6350 h 3489325"/>
              <a:gd name="connsiteX1" fmla="*/ 2289827 w 6806736"/>
              <a:gd name="connsiteY1" fmla="*/ 76200 h 3489325"/>
              <a:gd name="connsiteX2" fmla="*/ 2353327 w 6806736"/>
              <a:gd name="connsiteY2" fmla="*/ 215900 h 3489325"/>
              <a:gd name="connsiteX3" fmla="*/ 2315227 w 6806736"/>
              <a:gd name="connsiteY3" fmla="*/ 349250 h 3489325"/>
              <a:gd name="connsiteX4" fmla="*/ 2264427 w 6806736"/>
              <a:gd name="connsiteY4" fmla="*/ 457200 h 3489325"/>
              <a:gd name="connsiteX5" fmla="*/ 2169177 w 6806736"/>
              <a:gd name="connsiteY5" fmla="*/ 539750 h 3489325"/>
              <a:gd name="connsiteX6" fmla="*/ 1997727 w 6806736"/>
              <a:gd name="connsiteY6" fmla="*/ 711200 h 3489325"/>
              <a:gd name="connsiteX7" fmla="*/ 1965977 w 6806736"/>
              <a:gd name="connsiteY7" fmla="*/ 825500 h 3489325"/>
              <a:gd name="connsiteX8" fmla="*/ 2010427 w 6806736"/>
              <a:gd name="connsiteY8" fmla="*/ 1016000 h 3489325"/>
              <a:gd name="connsiteX9" fmla="*/ 1978677 w 6806736"/>
              <a:gd name="connsiteY9" fmla="*/ 1200150 h 3489325"/>
              <a:gd name="connsiteX10" fmla="*/ 1908827 w 6806736"/>
              <a:gd name="connsiteY10" fmla="*/ 1308100 h 3489325"/>
              <a:gd name="connsiteX11" fmla="*/ 1813577 w 6806736"/>
              <a:gd name="connsiteY11" fmla="*/ 1371600 h 3489325"/>
              <a:gd name="connsiteX12" fmla="*/ 1803207 w 6806736"/>
              <a:gd name="connsiteY12" fmla="*/ 1542841 h 3489325"/>
              <a:gd name="connsiteX13" fmla="*/ 1876163 w 6806736"/>
              <a:gd name="connsiteY13" fmla="*/ 1614849 h 3489325"/>
              <a:gd name="connsiteX14" fmla="*/ 2167987 w 6806736"/>
              <a:gd name="connsiteY14" fmla="*/ 1542841 h 3489325"/>
              <a:gd name="connsiteX15" fmla="*/ 2386855 w 6806736"/>
              <a:gd name="connsiteY15" fmla="*/ 1542841 h 3489325"/>
              <a:gd name="connsiteX16" fmla="*/ 2794443 w 6806736"/>
              <a:gd name="connsiteY16" fmla="*/ 1519237 h 3489325"/>
              <a:gd name="connsiteX17" fmla="*/ 2911988 w 6806736"/>
              <a:gd name="connsiteY17" fmla="*/ 1454472 h 3489325"/>
              <a:gd name="connsiteX18" fmla="*/ 3062730 w 6806736"/>
              <a:gd name="connsiteY18" fmla="*/ 1447799 h 3489325"/>
              <a:gd name="connsiteX19" fmla="*/ 3319691 w 6806736"/>
              <a:gd name="connsiteY19" fmla="*/ 1537469 h 3489325"/>
              <a:gd name="connsiteX20" fmla="*/ 3514558 w 6806736"/>
              <a:gd name="connsiteY20" fmla="*/ 1475075 h 3489325"/>
              <a:gd name="connsiteX21" fmla="*/ 3673543 w 6806736"/>
              <a:gd name="connsiteY21" fmla="*/ 1500169 h 3489325"/>
              <a:gd name="connsiteX22" fmla="*/ 3861738 w 6806736"/>
              <a:gd name="connsiteY22" fmla="*/ 1423046 h 3489325"/>
              <a:gd name="connsiteX23" fmla="*/ 4059284 w 6806736"/>
              <a:gd name="connsiteY23" fmla="*/ 1380431 h 3489325"/>
              <a:gd name="connsiteX24" fmla="*/ 4246566 w 6806736"/>
              <a:gd name="connsiteY24" fmla="*/ 1406848 h 3489325"/>
              <a:gd name="connsiteX25" fmla="*/ 4435777 w 6806736"/>
              <a:gd name="connsiteY25" fmla="*/ 1460252 h 3489325"/>
              <a:gd name="connsiteX26" fmla="*/ 4955895 w 6806736"/>
              <a:gd name="connsiteY26" fmla="*/ 1384574 h 3489325"/>
              <a:gd name="connsiteX27" fmla="*/ 5197198 w 6806736"/>
              <a:gd name="connsiteY27" fmla="*/ 1469207 h 3489325"/>
              <a:gd name="connsiteX28" fmla="*/ 5422226 w 6806736"/>
              <a:gd name="connsiteY28" fmla="*/ 1433711 h 3489325"/>
              <a:gd name="connsiteX29" fmla="*/ 5767415 w 6806736"/>
              <a:gd name="connsiteY29" fmla="*/ 1539617 h 3489325"/>
              <a:gd name="connsiteX30" fmla="*/ 6020840 w 6806736"/>
              <a:gd name="connsiteY30" fmla="*/ 1572955 h 3489325"/>
              <a:gd name="connsiteX31" fmla="*/ 6452367 w 6806736"/>
              <a:gd name="connsiteY31" fmla="*/ 1548373 h 3489325"/>
              <a:gd name="connsiteX32" fmla="*/ 6764220 w 6806736"/>
              <a:gd name="connsiteY32" fmla="*/ 1758865 h 3489325"/>
              <a:gd name="connsiteX33" fmla="*/ 6707464 w 6806736"/>
              <a:gd name="connsiteY33" fmla="*/ 2449513 h 3489325"/>
              <a:gd name="connsiteX34" fmla="*/ 6566553 w 6806736"/>
              <a:gd name="connsiteY34" fmla="*/ 2770187 h 3489325"/>
              <a:gd name="connsiteX35" fmla="*/ 6320490 w 6806736"/>
              <a:gd name="connsiteY35" fmla="*/ 2879726 h 3489325"/>
              <a:gd name="connsiteX36" fmla="*/ 5928628 w 6806736"/>
              <a:gd name="connsiteY36" fmla="*/ 3015198 h 3489325"/>
              <a:gd name="connsiteX37" fmla="*/ 5385452 w 6806736"/>
              <a:gd name="connsiteY37" fmla="*/ 3184525 h 3489325"/>
              <a:gd name="connsiteX38" fmla="*/ 4893327 w 6806736"/>
              <a:gd name="connsiteY38" fmla="*/ 3321050 h 3489325"/>
              <a:gd name="connsiteX39" fmla="*/ 4436127 w 6806736"/>
              <a:gd name="connsiteY39" fmla="*/ 3403600 h 3489325"/>
              <a:gd name="connsiteX40" fmla="*/ 4042427 w 6806736"/>
              <a:gd name="connsiteY40" fmla="*/ 3467100 h 3489325"/>
              <a:gd name="connsiteX41" fmla="*/ 3648727 w 6806736"/>
              <a:gd name="connsiteY41" fmla="*/ 3467100 h 3489325"/>
              <a:gd name="connsiteX42" fmla="*/ 2893077 w 6806736"/>
              <a:gd name="connsiteY42" fmla="*/ 3473450 h 3489325"/>
              <a:gd name="connsiteX43" fmla="*/ 2416827 w 6806736"/>
              <a:gd name="connsiteY43" fmla="*/ 3371850 h 3489325"/>
              <a:gd name="connsiteX44" fmla="*/ 1858027 w 6806736"/>
              <a:gd name="connsiteY44" fmla="*/ 3206750 h 3489325"/>
              <a:gd name="connsiteX45" fmla="*/ 1464327 w 6806736"/>
              <a:gd name="connsiteY45" fmla="*/ 2857500 h 3489325"/>
              <a:gd name="connsiteX46" fmla="*/ 124722 w 6806736"/>
              <a:gd name="connsiteY46" fmla="*/ 3064148 h 3489325"/>
              <a:gd name="connsiteX47" fmla="*/ 715994 w 6806736"/>
              <a:gd name="connsiteY47" fmla="*/ 1676400 h 3489325"/>
              <a:gd name="connsiteX48" fmla="*/ 1165877 w 6806736"/>
              <a:gd name="connsiteY48" fmla="*/ 984250 h 3489325"/>
              <a:gd name="connsiteX49" fmla="*/ 1432577 w 6806736"/>
              <a:gd name="connsiteY49" fmla="*/ 577850 h 3489325"/>
              <a:gd name="connsiteX50" fmla="*/ 1692927 w 6806736"/>
              <a:gd name="connsiteY50" fmla="*/ 247650 h 3489325"/>
              <a:gd name="connsiteX51" fmla="*/ 2124727 w 6806736"/>
              <a:gd name="connsiteY51" fmla="*/ 38100 h 3489325"/>
              <a:gd name="connsiteX52" fmla="*/ 2283477 w 6806736"/>
              <a:gd name="connsiteY52" fmla="*/ 6350 h 3489325"/>
              <a:gd name="connsiteX0" fmla="*/ 2194303 w 6717562"/>
              <a:gd name="connsiteY0" fmla="*/ 6350 h 3489325"/>
              <a:gd name="connsiteX1" fmla="*/ 2200653 w 6717562"/>
              <a:gd name="connsiteY1" fmla="*/ 76200 h 3489325"/>
              <a:gd name="connsiteX2" fmla="*/ 2264153 w 6717562"/>
              <a:gd name="connsiteY2" fmla="*/ 215900 h 3489325"/>
              <a:gd name="connsiteX3" fmla="*/ 2226053 w 6717562"/>
              <a:gd name="connsiteY3" fmla="*/ 349250 h 3489325"/>
              <a:gd name="connsiteX4" fmla="*/ 2175253 w 6717562"/>
              <a:gd name="connsiteY4" fmla="*/ 457200 h 3489325"/>
              <a:gd name="connsiteX5" fmla="*/ 2080003 w 6717562"/>
              <a:gd name="connsiteY5" fmla="*/ 539750 h 3489325"/>
              <a:gd name="connsiteX6" fmla="*/ 1908553 w 6717562"/>
              <a:gd name="connsiteY6" fmla="*/ 711200 h 3489325"/>
              <a:gd name="connsiteX7" fmla="*/ 1876803 w 6717562"/>
              <a:gd name="connsiteY7" fmla="*/ 825500 h 3489325"/>
              <a:gd name="connsiteX8" fmla="*/ 1921253 w 6717562"/>
              <a:gd name="connsiteY8" fmla="*/ 1016000 h 3489325"/>
              <a:gd name="connsiteX9" fmla="*/ 1889503 w 6717562"/>
              <a:gd name="connsiteY9" fmla="*/ 1200150 h 3489325"/>
              <a:gd name="connsiteX10" fmla="*/ 1819653 w 6717562"/>
              <a:gd name="connsiteY10" fmla="*/ 1308100 h 3489325"/>
              <a:gd name="connsiteX11" fmla="*/ 1724403 w 6717562"/>
              <a:gd name="connsiteY11" fmla="*/ 1371600 h 3489325"/>
              <a:gd name="connsiteX12" fmla="*/ 1714033 w 6717562"/>
              <a:gd name="connsiteY12" fmla="*/ 1542841 h 3489325"/>
              <a:gd name="connsiteX13" fmla="*/ 1786989 w 6717562"/>
              <a:gd name="connsiteY13" fmla="*/ 1614849 h 3489325"/>
              <a:gd name="connsiteX14" fmla="*/ 2078813 w 6717562"/>
              <a:gd name="connsiteY14" fmla="*/ 1542841 h 3489325"/>
              <a:gd name="connsiteX15" fmla="*/ 2297681 w 6717562"/>
              <a:gd name="connsiteY15" fmla="*/ 1542841 h 3489325"/>
              <a:gd name="connsiteX16" fmla="*/ 2705269 w 6717562"/>
              <a:gd name="connsiteY16" fmla="*/ 1519237 h 3489325"/>
              <a:gd name="connsiteX17" fmla="*/ 2822814 w 6717562"/>
              <a:gd name="connsiteY17" fmla="*/ 1454472 h 3489325"/>
              <a:gd name="connsiteX18" fmla="*/ 2973556 w 6717562"/>
              <a:gd name="connsiteY18" fmla="*/ 1447799 h 3489325"/>
              <a:gd name="connsiteX19" fmla="*/ 3230517 w 6717562"/>
              <a:gd name="connsiteY19" fmla="*/ 1537469 h 3489325"/>
              <a:gd name="connsiteX20" fmla="*/ 3425384 w 6717562"/>
              <a:gd name="connsiteY20" fmla="*/ 1475075 h 3489325"/>
              <a:gd name="connsiteX21" fmla="*/ 3584369 w 6717562"/>
              <a:gd name="connsiteY21" fmla="*/ 1500169 h 3489325"/>
              <a:gd name="connsiteX22" fmla="*/ 3772564 w 6717562"/>
              <a:gd name="connsiteY22" fmla="*/ 1423046 h 3489325"/>
              <a:gd name="connsiteX23" fmla="*/ 3970110 w 6717562"/>
              <a:gd name="connsiteY23" fmla="*/ 1380431 h 3489325"/>
              <a:gd name="connsiteX24" fmla="*/ 4157392 w 6717562"/>
              <a:gd name="connsiteY24" fmla="*/ 1406848 h 3489325"/>
              <a:gd name="connsiteX25" fmla="*/ 4346603 w 6717562"/>
              <a:gd name="connsiteY25" fmla="*/ 1460252 h 3489325"/>
              <a:gd name="connsiteX26" fmla="*/ 4866721 w 6717562"/>
              <a:gd name="connsiteY26" fmla="*/ 1384574 h 3489325"/>
              <a:gd name="connsiteX27" fmla="*/ 5108024 w 6717562"/>
              <a:gd name="connsiteY27" fmla="*/ 1469207 h 3489325"/>
              <a:gd name="connsiteX28" fmla="*/ 5333052 w 6717562"/>
              <a:gd name="connsiteY28" fmla="*/ 1433711 h 3489325"/>
              <a:gd name="connsiteX29" fmla="*/ 5678241 w 6717562"/>
              <a:gd name="connsiteY29" fmla="*/ 1539617 h 3489325"/>
              <a:gd name="connsiteX30" fmla="*/ 5931666 w 6717562"/>
              <a:gd name="connsiteY30" fmla="*/ 1572955 h 3489325"/>
              <a:gd name="connsiteX31" fmla="*/ 6363193 w 6717562"/>
              <a:gd name="connsiteY31" fmla="*/ 1548373 h 3489325"/>
              <a:gd name="connsiteX32" fmla="*/ 6675046 w 6717562"/>
              <a:gd name="connsiteY32" fmla="*/ 1758865 h 3489325"/>
              <a:gd name="connsiteX33" fmla="*/ 6618290 w 6717562"/>
              <a:gd name="connsiteY33" fmla="*/ 2449513 h 3489325"/>
              <a:gd name="connsiteX34" fmla="*/ 6477379 w 6717562"/>
              <a:gd name="connsiteY34" fmla="*/ 2770187 h 3489325"/>
              <a:gd name="connsiteX35" fmla="*/ 6231316 w 6717562"/>
              <a:gd name="connsiteY35" fmla="*/ 2879726 h 3489325"/>
              <a:gd name="connsiteX36" fmla="*/ 5839454 w 6717562"/>
              <a:gd name="connsiteY36" fmla="*/ 3015198 h 3489325"/>
              <a:gd name="connsiteX37" fmla="*/ 5296278 w 6717562"/>
              <a:gd name="connsiteY37" fmla="*/ 3184525 h 3489325"/>
              <a:gd name="connsiteX38" fmla="*/ 4804153 w 6717562"/>
              <a:gd name="connsiteY38" fmla="*/ 3321050 h 3489325"/>
              <a:gd name="connsiteX39" fmla="*/ 4346953 w 6717562"/>
              <a:gd name="connsiteY39" fmla="*/ 3403600 h 3489325"/>
              <a:gd name="connsiteX40" fmla="*/ 3953253 w 6717562"/>
              <a:gd name="connsiteY40" fmla="*/ 3467100 h 3489325"/>
              <a:gd name="connsiteX41" fmla="*/ 3559553 w 6717562"/>
              <a:gd name="connsiteY41" fmla="*/ 3467100 h 3489325"/>
              <a:gd name="connsiteX42" fmla="*/ 2803903 w 6717562"/>
              <a:gd name="connsiteY42" fmla="*/ 3473450 h 3489325"/>
              <a:gd name="connsiteX43" fmla="*/ 2327653 w 6717562"/>
              <a:gd name="connsiteY43" fmla="*/ 3371850 h 3489325"/>
              <a:gd name="connsiteX44" fmla="*/ 1768853 w 6717562"/>
              <a:gd name="connsiteY44" fmla="*/ 3206750 h 3489325"/>
              <a:gd name="connsiteX45" fmla="*/ 840108 w 6717562"/>
              <a:gd name="connsiteY45" fmla="*/ 2912770 h 3489325"/>
              <a:gd name="connsiteX46" fmla="*/ 35548 w 6717562"/>
              <a:gd name="connsiteY46" fmla="*/ 3064148 h 3489325"/>
              <a:gd name="connsiteX47" fmla="*/ 626820 w 6717562"/>
              <a:gd name="connsiteY47" fmla="*/ 1676400 h 3489325"/>
              <a:gd name="connsiteX48" fmla="*/ 1076703 w 6717562"/>
              <a:gd name="connsiteY48" fmla="*/ 984250 h 3489325"/>
              <a:gd name="connsiteX49" fmla="*/ 1343403 w 6717562"/>
              <a:gd name="connsiteY49" fmla="*/ 577850 h 3489325"/>
              <a:gd name="connsiteX50" fmla="*/ 1603753 w 6717562"/>
              <a:gd name="connsiteY50" fmla="*/ 247650 h 3489325"/>
              <a:gd name="connsiteX51" fmla="*/ 2035553 w 6717562"/>
              <a:gd name="connsiteY51" fmla="*/ 38100 h 3489325"/>
              <a:gd name="connsiteX52" fmla="*/ 2194303 w 6717562"/>
              <a:gd name="connsiteY52" fmla="*/ 6350 h 3489325"/>
              <a:gd name="connsiteX0" fmla="*/ 2194303 w 6717562"/>
              <a:gd name="connsiteY0" fmla="*/ 6350 h 3549993"/>
              <a:gd name="connsiteX1" fmla="*/ 2200653 w 6717562"/>
              <a:gd name="connsiteY1" fmla="*/ 76200 h 3549993"/>
              <a:gd name="connsiteX2" fmla="*/ 2264153 w 6717562"/>
              <a:gd name="connsiteY2" fmla="*/ 215900 h 3549993"/>
              <a:gd name="connsiteX3" fmla="*/ 2226053 w 6717562"/>
              <a:gd name="connsiteY3" fmla="*/ 349250 h 3549993"/>
              <a:gd name="connsiteX4" fmla="*/ 2175253 w 6717562"/>
              <a:gd name="connsiteY4" fmla="*/ 457200 h 3549993"/>
              <a:gd name="connsiteX5" fmla="*/ 2080003 w 6717562"/>
              <a:gd name="connsiteY5" fmla="*/ 539750 h 3549993"/>
              <a:gd name="connsiteX6" fmla="*/ 1908553 w 6717562"/>
              <a:gd name="connsiteY6" fmla="*/ 711200 h 3549993"/>
              <a:gd name="connsiteX7" fmla="*/ 1876803 w 6717562"/>
              <a:gd name="connsiteY7" fmla="*/ 825500 h 3549993"/>
              <a:gd name="connsiteX8" fmla="*/ 1921253 w 6717562"/>
              <a:gd name="connsiteY8" fmla="*/ 1016000 h 3549993"/>
              <a:gd name="connsiteX9" fmla="*/ 1889503 w 6717562"/>
              <a:gd name="connsiteY9" fmla="*/ 1200150 h 3549993"/>
              <a:gd name="connsiteX10" fmla="*/ 1819653 w 6717562"/>
              <a:gd name="connsiteY10" fmla="*/ 1308100 h 3549993"/>
              <a:gd name="connsiteX11" fmla="*/ 1724403 w 6717562"/>
              <a:gd name="connsiteY11" fmla="*/ 1371600 h 3549993"/>
              <a:gd name="connsiteX12" fmla="*/ 1714033 w 6717562"/>
              <a:gd name="connsiteY12" fmla="*/ 1542841 h 3549993"/>
              <a:gd name="connsiteX13" fmla="*/ 1786989 w 6717562"/>
              <a:gd name="connsiteY13" fmla="*/ 1614849 h 3549993"/>
              <a:gd name="connsiteX14" fmla="*/ 2078813 w 6717562"/>
              <a:gd name="connsiteY14" fmla="*/ 1542841 h 3549993"/>
              <a:gd name="connsiteX15" fmla="*/ 2297681 w 6717562"/>
              <a:gd name="connsiteY15" fmla="*/ 1542841 h 3549993"/>
              <a:gd name="connsiteX16" fmla="*/ 2705269 w 6717562"/>
              <a:gd name="connsiteY16" fmla="*/ 1519237 h 3549993"/>
              <a:gd name="connsiteX17" fmla="*/ 2822814 w 6717562"/>
              <a:gd name="connsiteY17" fmla="*/ 1454472 h 3549993"/>
              <a:gd name="connsiteX18" fmla="*/ 2973556 w 6717562"/>
              <a:gd name="connsiteY18" fmla="*/ 1447799 h 3549993"/>
              <a:gd name="connsiteX19" fmla="*/ 3230517 w 6717562"/>
              <a:gd name="connsiteY19" fmla="*/ 1537469 h 3549993"/>
              <a:gd name="connsiteX20" fmla="*/ 3425384 w 6717562"/>
              <a:gd name="connsiteY20" fmla="*/ 1475075 h 3549993"/>
              <a:gd name="connsiteX21" fmla="*/ 3584369 w 6717562"/>
              <a:gd name="connsiteY21" fmla="*/ 1500169 h 3549993"/>
              <a:gd name="connsiteX22" fmla="*/ 3772564 w 6717562"/>
              <a:gd name="connsiteY22" fmla="*/ 1423046 h 3549993"/>
              <a:gd name="connsiteX23" fmla="*/ 3970110 w 6717562"/>
              <a:gd name="connsiteY23" fmla="*/ 1380431 h 3549993"/>
              <a:gd name="connsiteX24" fmla="*/ 4157392 w 6717562"/>
              <a:gd name="connsiteY24" fmla="*/ 1406848 h 3549993"/>
              <a:gd name="connsiteX25" fmla="*/ 4346603 w 6717562"/>
              <a:gd name="connsiteY25" fmla="*/ 1460252 h 3549993"/>
              <a:gd name="connsiteX26" fmla="*/ 4866721 w 6717562"/>
              <a:gd name="connsiteY26" fmla="*/ 1384574 h 3549993"/>
              <a:gd name="connsiteX27" fmla="*/ 5108024 w 6717562"/>
              <a:gd name="connsiteY27" fmla="*/ 1469207 h 3549993"/>
              <a:gd name="connsiteX28" fmla="*/ 5333052 w 6717562"/>
              <a:gd name="connsiteY28" fmla="*/ 1433711 h 3549993"/>
              <a:gd name="connsiteX29" fmla="*/ 5678241 w 6717562"/>
              <a:gd name="connsiteY29" fmla="*/ 1539617 h 3549993"/>
              <a:gd name="connsiteX30" fmla="*/ 5931666 w 6717562"/>
              <a:gd name="connsiteY30" fmla="*/ 1572955 h 3549993"/>
              <a:gd name="connsiteX31" fmla="*/ 6363193 w 6717562"/>
              <a:gd name="connsiteY31" fmla="*/ 1548373 h 3549993"/>
              <a:gd name="connsiteX32" fmla="*/ 6675046 w 6717562"/>
              <a:gd name="connsiteY32" fmla="*/ 1758865 h 3549993"/>
              <a:gd name="connsiteX33" fmla="*/ 6618290 w 6717562"/>
              <a:gd name="connsiteY33" fmla="*/ 2449513 h 3549993"/>
              <a:gd name="connsiteX34" fmla="*/ 6477379 w 6717562"/>
              <a:gd name="connsiteY34" fmla="*/ 2770187 h 3549993"/>
              <a:gd name="connsiteX35" fmla="*/ 6231316 w 6717562"/>
              <a:gd name="connsiteY35" fmla="*/ 2879726 h 3549993"/>
              <a:gd name="connsiteX36" fmla="*/ 5839454 w 6717562"/>
              <a:gd name="connsiteY36" fmla="*/ 3015198 h 3549993"/>
              <a:gd name="connsiteX37" fmla="*/ 5296278 w 6717562"/>
              <a:gd name="connsiteY37" fmla="*/ 3184525 h 3549993"/>
              <a:gd name="connsiteX38" fmla="*/ 4804153 w 6717562"/>
              <a:gd name="connsiteY38" fmla="*/ 3321050 h 3549993"/>
              <a:gd name="connsiteX39" fmla="*/ 4346953 w 6717562"/>
              <a:gd name="connsiteY39" fmla="*/ 3403600 h 3549993"/>
              <a:gd name="connsiteX40" fmla="*/ 3953253 w 6717562"/>
              <a:gd name="connsiteY40" fmla="*/ 3467100 h 3549993"/>
              <a:gd name="connsiteX41" fmla="*/ 3559553 w 6717562"/>
              <a:gd name="connsiteY41" fmla="*/ 3467100 h 3549993"/>
              <a:gd name="connsiteX42" fmla="*/ 2803903 w 6717562"/>
              <a:gd name="connsiteY42" fmla="*/ 3473450 h 3549993"/>
              <a:gd name="connsiteX43" fmla="*/ 2327653 w 6717562"/>
              <a:gd name="connsiteY43" fmla="*/ 3371850 h 3549993"/>
              <a:gd name="connsiteX44" fmla="*/ 1591266 w 6717562"/>
              <a:gd name="connsiteY44" fmla="*/ 3473480 h 3549993"/>
              <a:gd name="connsiteX45" fmla="*/ 840108 w 6717562"/>
              <a:gd name="connsiteY45" fmla="*/ 2912770 h 3549993"/>
              <a:gd name="connsiteX46" fmla="*/ 35548 w 6717562"/>
              <a:gd name="connsiteY46" fmla="*/ 3064148 h 3549993"/>
              <a:gd name="connsiteX47" fmla="*/ 626820 w 6717562"/>
              <a:gd name="connsiteY47" fmla="*/ 1676400 h 3549993"/>
              <a:gd name="connsiteX48" fmla="*/ 1076703 w 6717562"/>
              <a:gd name="connsiteY48" fmla="*/ 984250 h 3549993"/>
              <a:gd name="connsiteX49" fmla="*/ 1343403 w 6717562"/>
              <a:gd name="connsiteY49" fmla="*/ 577850 h 3549993"/>
              <a:gd name="connsiteX50" fmla="*/ 1603753 w 6717562"/>
              <a:gd name="connsiteY50" fmla="*/ 247650 h 3549993"/>
              <a:gd name="connsiteX51" fmla="*/ 2035553 w 6717562"/>
              <a:gd name="connsiteY51" fmla="*/ 38100 h 3549993"/>
              <a:gd name="connsiteX52" fmla="*/ 2194303 w 6717562"/>
              <a:gd name="connsiteY52" fmla="*/ 6350 h 3549993"/>
              <a:gd name="connsiteX0" fmla="*/ 2194303 w 6717562"/>
              <a:gd name="connsiteY0" fmla="*/ 6350 h 3642991"/>
              <a:gd name="connsiteX1" fmla="*/ 2200653 w 6717562"/>
              <a:gd name="connsiteY1" fmla="*/ 76200 h 3642991"/>
              <a:gd name="connsiteX2" fmla="*/ 2264153 w 6717562"/>
              <a:gd name="connsiteY2" fmla="*/ 215900 h 3642991"/>
              <a:gd name="connsiteX3" fmla="*/ 2226053 w 6717562"/>
              <a:gd name="connsiteY3" fmla="*/ 349250 h 3642991"/>
              <a:gd name="connsiteX4" fmla="*/ 2175253 w 6717562"/>
              <a:gd name="connsiteY4" fmla="*/ 457200 h 3642991"/>
              <a:gd name="connsiteX5" fmla="*/ 2080003 w 6717562"/>
              <a:gd name="connsiteY5" fmla="*/ 539750 h 3642991"/>
              <a:gd name="connsiteX6" fmla="*/ 1908553 w 6717562"/>
              <a:gd name="connsiteY6" fmla="*/ 711200 h 3642991"/>
              <a:gd name="connsiteX7" fmla="*/ 1876803 w 6717562"/>
              <a:gd name="connsiteY7" fmla="*/ 825500 h 3642991"/>
              <a:gd name="connsiteX8" fmla="*/ 1921253 w 6717562"/>
              <a:gd name="connsiteY8" fmla="*/ 1016000 h 3642991"/>
              <a:gd name="connsiteX9" fmla="*/ 1889503 w 6717562"/>
              <a:gd name="connsiteY9" fmla="*/ 1200150 h 3642991"/>
              <a:gd name="connsiteX10" fmla="*/ 1819653 w 6717562"/>
              <a:gd name="connsiteY10" fmla="*/ 1308100 h 3642991"/>
              <a:gd name="connsiteX11" fmla="*/ 1724403 w 6717562"/>
              <a:gd name="connsiteY11" fmla="*/ 1371600 h 3642991"/>
              <a:gd name="connsiteX12" fmla="*/ 1714033 w 6717562"/>
              <a:gd name="connsiteY12" fmla="*/ 1542841 h 3642991"/>
              <a:gd name="connsiteX13" fmla="*/ 1786989 w 6717562"/>
              <a:gd name="connsiteY13" fmla="*/ 1614849 h 3642991"/>
              <a:gd name="connsiteX14" fmla="*/ 2078813 w 6717562"/>
              <a:gd name="connsiteY14" fmla="*/ 1542841 h 3642991"/>
              <a:gd name="connsiteX15" fmla="*/ 2297681 w 6717562"/>
              <a:gd name="connsiteY15" fmla="*/ 1542841 h 3642991"/>
              <a:gd name="connsiteX16" fmla="*/ 2705269 w 6717562"/>
              <a:gd name="connsiteY16" fmla="*/ 1519237 h 3642991"/>
              <a:gd name="connsiteX17" fmla="*/ 2822814 w 6717562"/>
              <a:gd name="connsiteY17" fmla="*/ 1454472 h 3642991"/>
              <a:gd name="connsiteX18" fmla="*/ 2973556 w 6717562"/>
              <a:gd name="connsiteY18" fmla="*/ 1447799 h 3642991"/>
              <a:gd name="connsiteX19" fmla="*/ 3230517 w 6717562"/>
              <a:gd name="connsiteY19" fmla="*/ 1537469 h 3642991"/>
              <a:gd name="connsiteX20" fmla="*/ 3425384 w 6717562"/>
              <a:gd name="connsiteY20" fmla="*/ 1475075 h 3642991"/>
              <a:gd name="connsiteX21" fmla="*/ 3584369 w 6717562"/>
              <a:gd name="connsiteY21" fmla="*/ 1500169 h 3642991"/>
              <a:gd name="connsiteX22" fmla="*/ 3772564 w 6717562"/>
              <a:gd name="connsiteY22" fmla="*/ 1423046 h 3642991"/>
              <a:gd name="connsiteX23" fmla="*/ 3970110 w 6717562"/>
              <a:gd name="connsiteY23" fmla="*/ 1380431 h 3642991"/>
              <a:gd name="connsiteX24" fmla="*/ 4157392 w 6717562"/>
              <a:gd name="connsiteY24" fmla="*/ 1406848 h 3642991"/>
              <a:gd name="connsiteX25" fmla="*/ 4346603 w 6717562"/>
              <a:gd name="connsiteY25" fmla="*/ 1460252 h 3642991"/>
              <a:gd name="connsiteX26" fmla="*/ 4866721 w 6717562"/>
              <a:gd name="connsiteY26" fmla="*/ 1384574 h 3642991"/>
              <a:gd name="connsiteX27" fmla="*/ 5108024 w 6717562"/>
              <a:gd name="connsiteY27" fmla="*/ 1469207 h 3642991"/>
              <a:gd name="connsiteX28" fmla="*/ 5333052 w 6717562"/>
              <a:gd name="connsiteY28" fmla="*/ 1433711 h 3642991"/>
              <a:gd name="connsiteX29" fmla="*/ 5678241 w 6717562"/>
              <a:gd name="connsiteY29" fmla="*/ 1539617 h 3642991"/>
              <a:gd name="connsiteX30" fmla="*/ 5931666 w 6717562"/>
              <a:gd name="connsiteY30" fmla="*/ 1572955 h 3642991"/>
              <a:gd name="connsiteX31" fmla="*/ 6363193 w 6717562"/>
              <a:gd name="connsiteY31" fmla="*/ 1548373 h 3642991"/>
              <a:gd name="connsiteX32" fmla="*/ 6675046 w 6717562"/>
              <a:gd name="connsiteY32" fmla="*/ 1758865 h 3642991"/>
              <a:gd name="connsiteX33" fmla="*/ 6618290 w 6717562"/>
              <a:gd name="connsiteY33" fmla="*/ 2449513 h 3642991"/>
              <a:gd name="connsiteX34" fmla="*/ 6477379 w 6717562"/>
              <a:gd name="connsiteY34" fmla="*/ 2770187 h 3642991"/>
              <a:gd name="connsiteX35" fmla="*/ 6231316 w 6717562"/>
              <a:gd name="connsiteY35" fmla="*/ 2879726 h 3642991"/>
              <a:gd name="connsiteX36" fmla="*/ 5839454 w 6717562"/>
              <a:gd name="connsiteY36" fmla="*/ 3015198 h 3642991"/>
              <a:gd name="connsiteX37" fmla="*/ 5296278 w 6717562"/>
              <a:gd name="connsiteY37" fmla="*/ 3184525 h 3642991"/>
              <a:gd name="connsiteX38" fmla="*/ 4804153 w 6717562"/>
              <a:gd name="connsiteY38" fmla="*/ 3321050 h 3642991"/>
              <a:gd name="connsiteX39" fmla="*/ 4346953 w 6717562"/>
              <a:gd name="connsiteY39" fmla="*/ 3403600 h 3642991"/>
              <a:gd name="connsiteX40" fmla="*/ 3953253 w 6717562"/>
              <a:gd name="connsiteY40" fmla="*/ 3467100 h 3642991"/>
              <a:gd name="connsiteX41" fmla="*/ 3559553 w 6717562"/>
              <a:gd name="connsiteY41" fmla="*/ 3467100 h 3642991"/>
              <a:gd name="connsiteX42" fmla="*/ 2803903 w 6717562"/>
              <a:gd name="connsiteY42" fmla="*/ 3473450 h 3642991"/>
              <a:gd name="connsiteX43" fmla="*/ 2327653 w 6717562"/>
              <a:gd name="connsiteY43" fmla="*/ 3371850 h 3642991"/>
              <a:gd name="connsiteX44" fmla="*/ 1563063 w 6717562"/>
              <a:gd name="connsiteY44" fmla="*/ 3566478 h 3642991"/>
              <a:gd name="connsiteX45" fmla="*/ 840108 w 6717562"/>
              <a:gd name="connsiteY45" fmla="*/ 2912770 h 3642991"/>
              <a:gd name="connsiteX46" fmla="*/ 35548 w 6717562"/>
              <a:gd name="connsiteY46" fmla="*/ 3064148 h 3642991"/>
              <a:gd name="connsiteX47" fmla="*/ 626820 w 6717562"/>
              <a:gd name="connsiteY47" fmla="*/ 1676400 h 3642991"/>
              <a:gd name="connsiteX48" fmla="*/ 1076703 w 6717562"/>
              <a:gd name="connsiteY48" fmla="*/ 984250 h 3642991"/>
              <a:gd name="connsiteX49" fmla="*/ 1343403 w 6717562"/>
              <a:gd name="connsiteY49" fmla="*/ 577850 h 3642991"/>
              <a:gd name="connsiteX50" fmla="*/ 1603753 w 6717562"/>
              <a:gd name="connsiteY50" fmla="*/ 247650 h 3642991"/>
              <a:gd name="connsiteX51" fmla="*/ 2035553 w 6717562"/>
              <a:gd name="connsiteY51" fmla="*/ 38100 h 3642991"/>
              <a:gd name="connsiteX52" fmla="*/ 2194303 w 6717562"/>
              <a:gd name="connsiteY52" fmla="*/ 6350 h 3642991"/>
              <a:gd name="connsiteX0" fmla="*/ 2181308 w 6704567"/>
              <a:gd name="connsiteY0" fmla="*/ 6350 h 3619111"/>
              <a:gd name="connsiteX1" fmla="*/ 2187658 w 6704567"/>
              <a:gd name="connsiteY1" fmla="*/ 76200 h 3619111"/>
              <a:gd name="connsiteX2" fmla="*/ 2251158 w 6704567"/>
              <a:gd name="connsiteY2" fmla="*/ 215900 h 3619111"/>
              <a:gd name="connsiteX3" fmla="*/ 2213058 w 6704567"/>
              <a:gd name="connsiteY3" fmla="*/ 349250 h 3619111"/>
              <a:gd name="connsiteX4" fmla="*/ 2162258 w 6704567"/>
              <a:gd name="connsiteY4" fmla="*/ 457200 h 3619111"/>
              <a:gd name="connsiteX5" fmla="*/ 2067008 w 6704567"/>
              <a:gd name="connsiteY5" fmla="*/ 539750 h 3619111"/>
              <a:gd name="connsiteX6" fmla="*/ 1895558 w 6704567"/>
              <a:gd name="connsiteY6" fmla="*/ 711200 h 3619111"/>
              <a:gd name="connsiteX7" fmla="*/ 1863808 w 6704567"/>
              <a:gd name="connsiteY7" fmla="*/ 825500 h 3619111"/>
              <a:gd name="connsiteX8" fmla="*/ 1908258 w 6704567"/>
              <a:gd name="connsiteY8" fmla="*/ 1016000 h 3619111"/>
              <a:gd name="connsiteX9" fmla="*/ 1876508 w 6704567"/>
              <a:gd name="connsiteY9" fmla="*/ 1200150 h 3619111"/>
              <a:gd name="connsiteX10" fmla="*/ 1806658 w 6704567"/>
              <a:gd name="connsiteY10" fmla="*/ 1308100 h 3619111"/>
              <a:gd name="connsiteX11" fmla="*/ 1711408 w 6704567"/>
              <a:gd name="connsiteY11" fmla="*/ 1371600 h 3619111"/>
              <a:gd name="connsiteX12" fmla="*/ 1701038 w 6704567"/>
              <a:gd name="connsiteY12" fmla="*/ 1542841 h 3619111"/>
              <a:gd name="connsiteX13" fmla="*/ 1773994 w 6704567"/>
              <a:gd name="connsiteY13" fmla="*/ 1614849 h 3619111"/>
              <a:gd name="connsiteX14" fmla="*/ 2065818 w 6704567"/>
              <a:gd name="connsiteY14" fmla="*/ 1542841 h 3619111"/>
              <a:gd name="connsiteX15" fmla="*/ 2284686 w 6704567"/>
              <a:gd name="connsiteY15" fmla="*/ 1542841 h 3619111"/>
              <a:gd name="connsiteX16" fmla="*/ 2692274 w 6704567"/>
              <a:gd name="connsiteY16" fmla="*/ 1519237 h 3619111"/>
              <a:gd name="connsiteX17" fmla="*/ 2809819 w 6704567"/>
              <a:gd name="connsiteY17" fmla="*/ 1454472 h 3619111"/>
              <a:gd name="connsiteX18" fmla="*/ 2960561 w 6704567"/>
              <a:gd name="connsiteY18" fmla="*/ 1447799 h 3619111"/>
              <a:gd name="connsiteX19" fmla="*/ 3217522 w 6704567"/>
              <a:gd name="connsiteY19" fmla="*/ 1537469 h 3619111"/>
              <a:gd name="connsiteX20" fmla="*/ 3412389 w 6704567"/>
              <a:gd name="connsiteY20" fmla="*/ 1475075 h 3619111"/>
              <a:gd name="connsiteX21" fmla="*/ 3571374 w 6704567"/>
              <a:gd name="connsiteY21" fmla="*/ 1500169 h 3619111"/>
              <a:gd name="connsiteX22" fmla="*/ 3759569 w 6704567"/>
              <a:gd name="connsiteY22" fmla="*/ 1423046 h 3619111"/>
              <a:gd name="connsiteX23" fmla="*/ 3957115 w 6704567"/>
              <a:gd name="connsiteY23" fmla="*/ 1380431 h 3619111"/>
              <a:gd name="connsiteX24" fmla="*/ 4144397 w 6704567"/>
              <a:gd name="connsiteY24" fmla="*/ 1406848 h 3619111"/>
              <a:gd name="connsiteX25" fmla="*/ 4333608 w 6704567"/>
              <a:gd name="connsiteY25" fmla="*/ 1460252 h 3619111"/>
              <a:gd name="connsiteX26" fmla="*/ 4853726 w 6704567"/>
              <a:gd name="connsiteY26" fmla="*/ 1384574 h 3619111"/>
              <a:gd name="connsiteX27" fmla="*/ 5095029 w 6704567"/>
              <a:gd name="connsiteY27" fmla="*/ 1469207 h 3619111"/>
              <a:gd name="connsiteX28" fmla="*/ 5320057 w 6704567"/>
              <a:gd name="connsiteY28" fmla="*/ 1433711 h 3619111"/>
              <a:gd name="connsiteX29" fmla="*/ 5665246 w 6704567"/>
              <a:gd name="connsiteY29" fmla="*/ 1539617 h 3619111"/>
              <a:gd name="connsiteX30" fmla="*/ 5918671 w 6704567"/>
              <a:gd name="connsiteY30" fmla="*/ 1572955 h 3619111"/>
              <a:gd name="connsiteX31" fmla="*/ 6350198 w 6704567"/>
              <a:gd name="connsiteY31" fmla="*/ 1548373 h 3619111"/>
              <a:gd name="connsiteX32" fmla="*/ 6662051 w 6704567"/>
              <a:gd name="connsiteY32" fmla="*/ 1758865 h 3619111"/>
              <a:gd name="connsiteX33" fmla="*/ 6605295 w 6704567"/>
              <a:gd name="connsiteY33" fmla="*/ 2449513 h 3619111"/>
              <a:gd name="connsiteX34" fmla="*/ 6464384 w 6704567"/>
              <a:gd name="connsiteY34" fmla="*/ 2770187 h 3619111"/>
              <a:gd name="connsiteX35" fmla="*/ 6218321 w 6704567"/>
              <a:gd name="connsiteY35" fmla="*/ 2879726 h 3619111"/>
              <a:gd name="connsiteX36" fmla="*/ 5826459 w 6704567"/>
              <a:gd name="connsiteY36" fmla="*/ 3015198 h 3619111"/>
              <a:gd name="connsiteX37" fmla="*/ 5283283 w 6704567"/>
              <a:gd name="connsiteY37" fmla="*/ 3184525 h 3619111"/>
              <a:gd name="connsiteX38" fmla="*/ 4791158 w 6704567"/>
              <a:gd name="connsiteY38" fmla="*/ 3321050 h 3619111"/>
              <a:gd name="connsiteX39" fmla="*/ 4333958 w 6704567"/>
              <a:gd name="connsiteY39" fmla="*/ 3403600 h 3619111"/>
              <a:gd name="connsiteX40" fmla="*/ 3940258 w 6704567"/>
              <a:gd name="connsiteY40" fmla="*/ 3467100 h 3619111"/>
              <a:gd name="connsiteX41" fmla="*/ 3546558 w 6704567"/>
              <a:gd name="connsiteY41" fmla="*/ 3467100 h 3619111"/>
              <a:gd name="connsiteX42" fmla="*/ 2790908 w 6704567"/>
              <a:gd name="connsiteY42" fmla="*/ 3473450 h 3619111"/>
              <a:gd name="connsiteX43" fmla="*/ 2314658 w 6704567"/>
              <a:gd name="connsiteY43" fmla="*/ 3371850 h 3619111"/>
              <a:gd name="connsiteX44" fmla="*/ 1550068 w 6704567"/>
              <a:gd name="connsiteY44" fmla="*/ 3566478 h 3619111"/>
              <a:gd name="connsiteX45" fmla="*/ 478507 w 6704567"/>
              <a:gd name="connsiteY45" fmla="*/ 3056052 h 3619111"/>
              <a:gd name="connsiteX46" fmla="*/ 22553 w 6704567"/>
              <a:gd name="connsiteY46" fmla="*/ 3064148 h 3619111"/>
              <a:gd name="connsiteX47" fmla="*/ 613825 w 6704567"/>
              <a:gd name="connsiteY47" fmla="*/ 1676400 h 3619111"/>
              <a:gd name="connsiteX48" fmla="*/ 1063708 w 6704567"/>
              <a:gd name="connsiteY48" fmla="*/ 984250 h 3619111"/>
              <a:gd name="connsiteX49" fmla="*/ 1330408 w 6704567"/>
              <a:gd name="connsiteY49" fmla="*/ 577850 h 3619111"/>
              <a:gd name="connsiteX50" fmla="*/ 1590758 w 6704567"/>
              <a:gd name="connsiteY50" fmla="*/ 247650 h 3619111"/>
              <a:gd name="connsiteX51" fmla="*/ 2022558 w 6704567"/>
              <a:gd name="connsiteY51" fmla="*/ 38100 h 3619111"/>
              <a:gd name="connsiteX52" fmla="*/ 2181308 w 6704567"/>
              <a:gd name="connsiteY52" fmla="*/ 6350 h 3619111"/>
              <a:gd name="connsiteX0" fmla="*/ 2184846 w 6708105"/>
              <a:gd name="connsiteY0" fmla="*/ 6350 h 3619111"/>
              <a:gd name="connsiteX1" fmla="*/ 2191196 w 6708105"/>
              <a:gd name="connsiteY1" fmla="*/ 76200 h 3619111"/>
              <a:gd name="connsiteX2" fmla="*/ 2254696 w 6708105"/>
              <a:gd name="connsiteY2" fmla="*/ 215900 h 3619111"/>
              <a:gd name="connsiteX3" fmla="*/ 2216596 w 6708105"/>
              <a:gd name="connsiteY3" fmla="*/ 349250 h 3619111"/>
              <a:gd name="connsiteX4" fmla="*/ 2165796 w 6708105"/>
              <a:gd name="connsiteY4" fmla="*/ 457200 h 3619111"/>
              <a:gd name="connsiteX5" fmla="*/ 2070546 w 6708105"/>
              <a:gd name="connsiteY5" fmla="*/ 539750 h 3619111"/>
              <a:gd name="connsiteX6" fmla="*/ 1899096 w 6708105"/>
              <a:gd name="connsiteY6" fmla="*/ 711200 h 3619111"/>
              <a:gd name="connsiteX7" fmla="*/ 1867346 w 6708105"/>
              <a:gd name="connsiteY7" fmla="*/ 825500 h 3619111"/>
              <a:gd name="connsiteX8" fmla="*/ 1911796 w 6708105"/>
              <a:gd name="connsiteY8" fmla="*/ 1016000 h 3619111"/>
              <a:gd name="connsiteX9" fmla="*/ 1880046 w 6708105"/>
              <a:gd name="connsiteY9" fmla="*/ 1200150 h 3619111"/>
              <a:gd name="connsiteX10" fmla="*/ 1810196 w 6708105"/>
              <a:gd name="connsiteY10" fmla="*/ 1308100 h 3619111"/>
              <a:gd name="connsiteX11" fmla="*/ 1714946 w 6708105"/>
              <a:gd name="connsiteY11" fmla="*/ 1371600 h 3619111"/>
              <a:gd name="connsiteX12" fmla="*/ 1704576 w 6708105"/>
              <a:gd name="connsiteY12" fmla="*/ 1542841 h 3619111"/>
              <a:gd name="connsiteX13" fmla="*/ 1777532 w 6708105"/>
              <a:gd name="connsiteY13" fmla="*/ 1614849 h 3619111"/>
              <a:gd name="connsiteX14" fmla="*/ 2069356 w 6708105"/>
              <a:gd name="connsiteY14" fmla="*/ 1542841 h 3619111"/>
              <a:gd name="connsiteX15" fmla="*/ 2288224 w 6708105"/>
              <a:gd name="connsiteY15" fmla="*/ 1542841 h 3619111"/>
              <a:gd name="connsiteX16" fmla="*/ 2695812 w 6708105"/>
              <a:gd name="connsiteY16" fmla="*/ 1519237 h 3619111"/>
              <a:gd name="connsiteX17" fmla="*/ 2813357 w 6708105"/>
              <a:gd name="connsiteY17" fmla="*/ 1454472 h 3619111"/>
              <a:gd name="connsiteX18" fmla="*/ 2964099 w 6708105"/>
              <a:gd name="connsiteY18" fmla="*/ 1447799 h 3619111"/>
              <a:gd name="connsiteX19" fmla="*/ 3221060 w 6708105"/>
              <a:gd name="connsiteY19" fmla="*/ 1537469 h 3619111"/>
              <a:gd name="connsiteX20" fmla="*/ 3415927 w 6708105"/>
              <a:gd name="connsiteY20" fmla="*/ 1475075 h 3619111"/>
              <a:gd name="connsiteX21" fmla="*/ 3574912 w 6708105"/>
              <a:gd name="connsiteY21" fmla="*/ 1500169 h 3619111"/>
              <a:gd name="connsiteX22" fmla="*/ 3763107 w 6708105"/>
              <a:gd name="connsiteY22" fmla="*/ 1423046 h 3619111"/>
              <a:gd name="connsiteX23" fmla="*/ 3960653 w 6708105"/>
              <a:gd name="connsiteY23" fmla="*/ 1380431 h 3619111"/>
              <a:gd name="connsiteX24" fmla="*/ 4147935 w 6708105"/>
              <a:gd name="connsiteY24" fmla="*/ 1406848 h 3619111"/>
              <a:gd name="connsiteX25" fmla="*/ 4337146 w 6708105"/>
              <a:gd name="connsiteY25" fmla="*/ 1460252 h 3619111"/>
              <a:gd name="connsiteX26" fmla="*/ 4857264 w 6708105"/>
              <a:gd name="connsiteY26" fmla="*/ 1384574 h 3619111"/>
              <a:gd name="connsiteX27" fmla="*/ 5098567 w 6708105"/>
              <a:gd name="connsiteY27" fmla="*/ 1469207 h 3619111"/>
              <a:gd name="connsiteX28" fmla="*/ 5323595 w 6708105"/>
              <a:gd name="connsiteY28" fmla="*/ 1433711 h 3619111"/>
              <a:gd name="connsiteX29" fmla="*/ 5668784 w 6708105"/>
              <a:gd name="connsiteY29" fmla="*/ 1539617 h 3619111"/>
              <a:gd name="connsiteX30" fmla="*/ 5922209 w 6708105"/>
              <a:gd name="connsiteY30" fmla="*/ 1572955 h 3619111"/>
              <a:gd name="connsiteX31" fmla="*/ 6353736 w 6708105"/>
              <a:gd name="connsiteY31" fmla="*/ 1548373 h 3619111"/>
              <a:gd name="connsiteX32" fmla="*/ 6665589 w 6708105"/>
              <a:gd name="connsiteY32" fmla="*/ 1758865 h 3619111"/>
              <a:gd name="connsiteX33" fmla="*/ 6608833 w 6708105"/>
              <a:gd name="connsiteY33" fmla="*/ 2449513 h 3619111"/>
              <a:gd name="connsiteX34" fmla="*/ 6467922 w 6708105"/>
              <a:gd name="connsiteY34" fmla="*/ 2770187 h 3619111"/>
              <a:gd name="connsiteX35" fmla="*/ 6221859 w 6708105"/>
              <a:gd name="connsiteY35" fmla="*/ 2879726 h 3619111"/>
              <a:gd name="connsiteX36" fmla="*/ 5829997 w 6708105"/>
              <a:gd name="connsiteY36" fmla="*/ 3015198 h 3619111"/>
              <a:gd name="connsiteX37" fmla="*/ 5286821 w 6708105"/>
              <a:gd name="connsiteY37" fmla="*/ 3184525 h 3619111"/>
              <a:gd name="connsiteX38" fmla="*/ 4794696 w 6708105"/>
              <a:gd name="connsiteY38" fmla="*/ 3321050 h 3619111"/>
              <a:gd name="connsiteX39" fmla="*/ 4337496 w 6708105"/>
              <a:gd name="connsiteY39" fmla="*/ 3403600 h 3619111"/>
              <a:gd name="connsiteX40" fmla="*/ 3943796 w 6708105"/>
              <a:gd name="connsiteY40" fmla="*/ 3467100 h 3619111"/>
              <a:gd name="connsiteX41" fmla="*/ 3550096 w 6708105"/>
              <a:gd name="connsiteY41" fmla="*/ 3467100 h 3619111"/>
              <a:gd name="connsiteX42" fmla="*/ 2794446 w 6708105"/>
              <a:gd name="connsiteY42" fmla="*/ 3473450 h 3619111"/>
              <a:gd name="connsiteX43" fmla="*/ 2318196 w 6708105"/>
              <a:gd name="connsiteY43" fmla="*/ 3371850 h 3619111"/>
              <a:gd name="connsiteX44" fmla="*/ 1553606 w 6708105"/>
              <a:gd name="connsiteY44" fmla="*/ 3566478 h 3619111"/>
              <a:gd name="connsiteX45" fmla="*/ 482045 w 6708105"/>
              <a:gd name="connsiteY45" fmla="*/ 3056052 h 3619111"/>
              <a:gd name="connsiteX46" fmla="*/ 26091 w 6708105"/>
              <a:gd name="connsiteY46" fmla="*/ 3064148 h 3619111"/>
              <a:gd name="connsiteX47" fmla="*/ 325498 w 6708105"/>
              <a:gd name="connsiteY47" fmla="*/ 1588398 h 3619111"/>
              <a:gd name="connsiteX48" fmla="*/ 1067246 w 6708105"/>
              <a:gd name="connsiteY48" fmla="*/ 984250 h 3619111"/>
              <a:gd name="connsiteX49" fmla="*/ 1333946 w 6708105"/>
              <a:gd name="connsiteY49" fmla="*/ 577850 h 3619111"/>
              <a:gd name="connsiteX50" fmla="*/ 1594296 w 6708105"/>
              <a:gd name="connsiteY50" fmla="*/ 247650 h 3619111"/>
              <a:gd name="connsiteX51" fmla="*/ 2026096 w 6708105"/>
              <a:gd name="connsiteY51" fmla="*/ 38100 h 3619111"/>
              <a:gd name="connsiteX52" fmla="*/ 2184846 w 6708105"/>
              <a:gd name="connsiteY52" fmla="*/ 6350 h 3619111"/>
              <a:gd name="connsiteX0" fmla="*/ 2218202 w 6741461"/>
              <a:gd name="connsiteY0" fmla="*/ 6350 h 3619111"/>
              <a:gd name="connsiteX1" fmla="*/ 2224552 w 6741461"/>
              <a:gd name="connsiteY1" fmla="*/ 76200 h 3619111"/>
              <a:gd name="connsiteX2" fmla="*/ 2288052 w 6741461"/>
              <a:gd name="connsiteY2" fmla="*/ 215900 h 3619111"/>
              <a:gd name="connsiteX3" fmla="*/ 2249952 w 6741461"/>
              <a:gd name="connsiteY3" fmla="*/ 349250 h 3619111"/>
              <a:gd name="connsiteX4" fmla="*/ 2199152 w 6741461"/>
              <a:gd name="connsiteY4" fmla="*/ 457200 h 3619111"/>
              <a:gd name="connsiteX5" fmla="*/ 2103902 w 6741461"/>
              <a:gd name="connsiteY5" fmla="*/ 539750 h 3619111"/>
              <a:gd name="connsiteX6" fmla="*/ 1932452 w 6741461"/>
              <a:gd name="connsiteY6" fmla="*/ 711200 h 3619111"/>
              <a:gd name="connsiteX7" fmla="*/ 1900702 w 6741461"/>
              <a:gd name="connsiteY7" fmla="*/ 825500 h 3619111"/>
              <a:gd name="connsiteX8" fmla="*/ 1945152 w 6741461"/>
              <a:gd name="connsiteY8" fmla="*/ 1016000 h 3619111"/>
              <a:gd name="connsiteX9" fmla="*/ 1913402 w 6741461"/>
              <a:gd name="connsiteY9" fmla="*/ 1200150 h 3619111"/>
              <a:gd name="connsiteX10" fmla="*/ 1843552 w 6741461"/>
              <a:gd name="connsiteY10" fmla="*/ 1308100 h 3619111"/>
              <a:gd name="connsiteX11" fmla="*/ 1748302 w 6741461"/>
              <a:gd name="connsiteY11" fmla="*/ 1371600 h 3619111"/>
              <a:gd name="connsiteX12" fmla="*/ 1737932 w 6741461"/>
              <a:gd name="connsiteY12" fmla="*/ 1542841 h 3619111"/>
              <a:gd name="connsiteX13" fmla="*/ 1810888 w 6741461"/>
              <a:gd name="connsiteY13" fmla="*/ 1614849 h 3619111"/>
              <a:gd name="connsiteX14" fmla="*/ 2102712 w 6741461"/>
              <a:gd name="connsiteY14" fmla="*/ 1542841 h 3619111"/>
              <a:gd name="connsiteX15" fmla="*/ 2321580 w 6741461"/>
              <a:gd name="connsiteY15" fmla="*/ 1542841 h 3619111"/>
              <a:gd name="connsiteX16" fmla="*/ 2729168 w 6741461"/>
              <a:gd name="connsiteY16" fmla="*/ 1519237 h 3619111"/>
              <a:gd name="connsiteX17" fmla="*/ 2846713 w 6741461"/>
              <a:gd name="connsiteY17" fmla="*/ 1454472 h 3619111"/>
              <a:gd name="connsiteX18" fmla="*/ 2997455 w 6741461"/>
              <a:gd name="connsiteY18" fmla="*/ 1447799 h 3619111"/>
              <a:gd name="connsiteX19" fmla="*/ 3254416 w 6741461"/>
              <a:gd name="connsiteY19" fmla="*/ 1537469 h 3619111"/>
              <a:gd name="connsiteX20" fmla="*/ 3449283 w 6741461"/>
              <a:gd name="connsiteY20" fmla="*/ 1475075 h 3619111"/>
              <a:gd name="connsiteX21" fmla="*/ 3608268 w 6741461"/>
              <a:gd name="connsiteY21" fmla="*/ 1500169 h 3619111"/>
              <a:gd name="connsiteX22" fmla="*/ 3796463 w 6741461"/>
              <a:gd name="connsiteY22" fmla="*/ 1423046 h 3619111"/>
              <a:gd name="connsiteX23" fmla="*/ 3994009 w 6741461"/>
              <a:gd name="connsiteY23" fmla="*/ 1380431 h 3619111"/>
              <a:gd name="connsiteX24" fmla="*/ 4181291 w 6741461"/>
              <a:gd name="connsiteY24" fmla="*/ 1406848 h 3619111"/>
              <a:gd name="connsiteX25" fmla="*/ 4370502 w 6741461"/>
              <a:gd name="connsiteY25" fmla="*/ 1460252 h 3619111"/>
              <a:gd name="connsiteX26" fmla="*/ 4890620 w 6741461"/>
              <a:gd name="connsiteY26" fmla="*/ 1384574 h 3619111"/>
              <a:gd name="connsiteX27" fmla="*/ 5131923 w 6741461"/>
              <a:gd name="connsiteY27" fmla="*/ 1469207 h 3619111"/>
              <a:gd name="connsiteX28" fmla="*/ 5356951 w 6741461"/>
              <a:gd name="connsiteY28" fmla="*/ 1433711 h 3619111"/>
              <a:gd name="connsiteX29" fmla="*/ 5702140 w 6741461"/>
              <a:gd name="connsiteY29" fmla="*/ 1539617 h 3619111"/>
              <a:gd name="connsiteX30" fmla="*/ 5955565 w 6741461"/>
              <a:gd name="connsiteY30" fmla="*/ 1572955 h 3619111"/>
              <a:gd name="connsiteX31" fmla="*/ 6387092 w 6741461"/>
              <a:gd name="connsiteY31" fmla="*/ 1548373 h 3619111"/>
              <a:gd name="connsiteX32" fmla="*/ 6698945 w 6741461"/>
              <a:gd name="connsiteY32" fmla="*/ 1758865 h 3619111"/>
              <a:gd name="connsiteX33" fmla="*/ 6642189 w 6741461"/>
              <a:gd name="connsiteY33" fmla="*/ 2449513 h 3619111"/>
              <a:gd name="connsiteX34" fmla="*/ 6501278 w 6741461"/>
              <a:gd name="connsiteY34" fmla="*/ 2770187 h 3619111"/>
              <a:gd name="connsiteX35" fmla="*/ 6255215 w 6741461"/>
              <a:gd name="connsiteY35" fmla="*/ 2879726 h 3619111"/>
              <a:gd name="connsiteX36" fmla="*/ 5863353 w 6741461"/>
              <a:gd name="connsiteY36" fmla="*/ 3015198 h 3619111"/>
              <a:gd name="connsiteX37" fmla="*/ 5320177 w 6741461"/>
              <a:gd name="connsiteY37" fmla="*/ 3184525 h 3619111"/>
              <a:gd name="connsiteX38" fmla="*/ 4828052 w 6741461"/>
              <a:gd name="connsiteY38" fmla="*/ 3321050 h 3619111"/>
              <a:gd name="connsiteX39" fmla="*/ 4370852 w 6741461"/>
              <a:gd name="connsiteY39" fmla="*/ 3403600 h 3619111"/>
              <a:gd name="connsiteX40" fmla="*/ 3977152 w 6741461"/>
              <a:gd name="connsiteY40" fmla="*/ 3467100 h 3619111"/>
              <a:gd name="connsiteX41" fmla="*/ 3583452 w 6741461"/>
              <a:gd name="connsiteY41" fmla="*/ 3467100 h 3619111"/>
              <a:gd name="connsiteX42" fmla="*/ 2827802 w 6741461"/>
              <a:gd name="connsiteY42" fmla="*/ 3473450 h 3619111"/>
              <a:gd name="connsiteX43" fmla="*/ 2351552 w 6741461"/>
              <a:gd name="connsiteY43" fmla="*/ 3371850 h 3619111"/>
              <a:gd name="connsiteX44" fmla="*/ 1586962 w 6741461"/>
              <a:gd name="connsiteY44" fmla="*/ 3566478 h 3619111"/>
              <a:gd name="connsiteX45" fmla="*/ 515401 w 6741461"/>
              <a:gd name="connsiteY45" fmla="*/ 3056052 h 3619111"/>
              <a:gd name="connsiteX46" fmla="*/ 59447 w 6741461"/>
              <a:gd name="connsiteY46" fmla="*/ 3064148 h 3619111"/>
              <a:gd name="connsiteX47" fmla="*/ 158717 w 6741461"/>
              <a:gd name="connsiteY47" fmla="*/ 2307515 h 3619111"/>
              <a:gd name="connsiteX48" fmla="*/ 358854 w 6741461"/>
              <a:gd name="connsiteY48" fmla="*/ 1588398 h 3619111"/>
              <a:gd name="connsiteX49" fmla="*/ 1100602 w 6741461"/>
              <a:gd name="connsiteY49" fmla="*/ 984250 h 3619111"/>
              <a:gd name="connsiteX50" fmla="*/ 1367302 w 6741461"/>
              <a:gd name="connsiteY50" fmla="*/ 577850 h 3619111"/>
              <a:gd name="connsiteX51" fmla="*/ 1627652 w 6741461"/>
              <a:gd name="connsiteY51" fmla="*/ 247650 h 3619111"/>
              <a:gd name="connsiteX52" fmla="*/ 2059452 w 6741461"/>
              <a:gd name="connsiteY52" fmla="*/ 38100 h 3619111"/>
              <a:gd name="connsiteX53" fmla="*/ 2218202 w 6741461"/>
              <a:gd name="connsiteY53" fmla="*/ 6350 h 3619111"/>
              <a:gd name="connsiteX0" fmla="*/ 2234486 w 6757745"/>
              <a:gd name="connsiteY0" fmla="*/ 6350 h 3619111"/>
              <a:gd name="connsiteX1" fmla="*/ 2240836 w 6757745"/>
              <a:gd name="connsiteY1" fmla="*/ 76200 h 3619111"/>
              <a:gd name="connsiteX2" fmla="*/ 2304336 w 6757745"/>
              <a:gd name="connsiteY2" fmla="*/ 215900 h 3619111"/>
              <a:gd name="connsiteX3" fmla="*/ 2266236 w 6757745"/>
              <a:gd name="connsiteY3" fmla="*/ 349250 h 3619111"/>
              <a:gd name="connsiteX4" fmla="*/ 2215436 w 6757745"/>
              <a:gd name="connsiteY4" fmla="*/ 457200 h 3619111"/>
              <a:gd name="connsiteX5" fmla="*/ 2120186 w 6757745"/>
              <a:gd name="connsiteY5" fmla="*/ 539750 h 3619111"/>
              <a:gd name="connsiteX6" fmla="*/ 1948736 w 6757745"/>
              <a:gd name="connsiteY6" fmla="*/ 711200 h 3619111"/>
              <a:gd name="connsiteX7" fmla="*/ 1916986 w 6757745"/>
              <a:gd name="connsiteY7" fmla="*/ 825500 h 3619111"/>
              <a:gd name="connsiteX8" fmla="*/ 1961436 w 6757745"/>
              <a:gd name="connsiteY8" fmla="*/ 1016000 h 3619111"/>
              <a:gd name="connsiteX9" fmla="*/ 1929686 w 6757745"/>
              <a:gd name="connsiteY9" fmla="*/ 1200150 h 3619111"/>
              <a:gd name="connsiteX10" fmla="*/ 1859836 w 6757745"/>
              <a:gd name="connsiteY10" fmla="*/ 1308100 h 3619111"/>
              <a:gd name="connsiteX11" fmla="*/ 1764586 w 6757745"/>
              <a:gd name="connsiteY11" fmla="*/ 1371600 h 3619111"/>
              <a:gd name="connsiteX12" fmla="*/ 1754216 w 6757745"/>
              <a:gd name="connsiteY12" fmla="*/ 1542841 h 3619111"/>
              <a:gd name="connsiteX13" fmla="*/ 1827172 w 6757745"/>
              <a:gd name="connsiteY13" fmla="*/ 1614849 h 3619111"/>
              <a:gd name="connsiteX14" fmla="*/ 2118996 w 6757745"/>
              <a:gd name="connsiteY14" fmla="*/ 1542841 h 3619111"/>
              <a:gd name="connsiteX15" fmla="*/ 2337864 w 6757745"/>
              <a:gd name="connsiteY15" fmla="*/ 1542841 h 3619111"/>
              <a:gd name="connsiteX16" fmla="*/ 2745452 w 6757745"/>
              <a:gd name="connsiteY16" fmla="*/ 1519237 h 3619111"/>
              <a:gd name="connsiteX17" fmla="*/ 2862997 w 6757745"/>
              <a:gd name="connsiteY17" fmla="*/ 1454472 h 3619111"/>
              <a:gd name="connsiteX18" fmla="*/ 3013739 w 6757745"/>
              <a:gd name="connsiteY18" fmla="*/ 1447799 h 3619111"/>
              <a:gd name="connsiteX19" fmla="*/ 3270700 w 6757745"/>
              <a:gd name="connsiteY19" fmla="*/ 1537469 h 3619111"/>
              <a:gd name="connsiteX20" fmla="*/ 3465567 w 6757745"/>
              <a:gd name="connsiteY20" fmla="*/ 1475075 h 3619111"/>
              <a:gd name="connsiteX21" fmla="*/ 3624552 w 6757745"/>
              <a:gd name="connsiteY21" fmla="*/ 1500169 h 3619111"/>
              <a:gd name="connsiteX22" fmla="*/ 3812747 w 6757745"/>
              <a:gd name="connsiteY22" fmla="*/ 1423046 h 3619111"/>
              <a:gd name="connsiteX23" fmla="*/ 4010293 w 6757745"/>
              <a:gd name="connsiteY23" fmla="*/ 1380431 h 3619111"/>
              <a:gd name="connsiteX24" fmla="*/ 4197575 w 6757745"/>
              <a:gd name="connsiteY24" fmla="*/ 1406848 h 3619111"/>
              <a:gd name="connsiteX25" fmla="*/ 4386786 w 6757745"/>
              <a:gd name="connsiteY25" fmla="*/ 1460252 h 3619111"/>
              <a:gd name="connsiteX26" fmla="*/ 4906904 w 6757745"/>
              <a:gd name="connsiteY26" fmla="*/ 1384574 h 3619111"/>
              <a:gd name="connsiteX27" fmla="*/ 5148207 w 6757745"/>
              <a:gd name="connsiteY27" fmla="*/ 1469207 h 3619111"/>
              <a:gd name="connsiteX28" fmla="*/ 5373235 w 6757745"/>
              <a:gd name="connsiteY28" fmla="*/ 1433711 h 3619111"/>
              <a:gd name="connsiteX29" fmla="*/ 5718424 w 6757745"/>
              <a:gd name="connsiteY29" fmla="*/ 1539617 h 3619111"/>
              <a:gd name="connsiteX30" fmla="*/ 5971849 w 6757745"/>
              <a:gd name="connsiteY30" fmla="*/ 1572955 h 3619111"/>
              <a:gd name="connsiteX31" fmla="*/ 6403376 w 6757745"/>
              <a:gd name="connsiteY31" fmla="*/ 1548373 h 3619111"/>
              <a:gd name="connsiteX32" fmla="*/ 6715229 w 6757745"/>
              <a:gd name="connsiteY32" fmla="*/ 1758865 h 3619111"/>
              <a:gd name="connsiteX33" fmla="*/ 6658473 w 6757745"/>
              <a:gd name="connsiteY33" fmla="*/ 2449513 h 3619111"/>
              <a:gd name="connsiteX34" fmla="*/ 6517562 w 6757745"/>
              <a:gd name="connsiteY34" fmla="*/ 2770187 h 3619111"/>
              <a:gd name="connsiteX35" fmla="*/ 6271499 w 6757745"/>
              <a:gd name="connsiteY35" fmla="*/ 2879726 h 3619111"/>
              <a:gd name="connsiteX36" fmla="*/ 5879637 w 6757745"/>
              <a:gd name="connsiteY36" fmla="*/ 3015198 h 3619111"/>
              <a:gd name="connsiteX37" fmla="*/ 5336461 w 6757745"/>
              <a:gd name="connsiteY37" fmla="*/ 3184525 h 3619111"/>
              <a:gd name="connsiteX38" fmla="*/ 4844336 w 6757745"/>
              <a:gd name="connsiteY38" fmla="*/ 3321050 h 3619111"/>
              <a:gd name="connsiteX39" fmla="*/ 4387136 w 6757745"/>
              <a:gd name="connsiteY39" fmla="*/ 3403600 h 3619111"/>
              <a:gd name="connsiteX40" fmla="*/ 3993436 w 6757745"/>
              <a:gd name="connsiteY40" fmla="*/ 3467100 h 3619111"/>
              <a:gd name="connsiteX41" fmla="*/ 3599736 w 6757745"/>
              <a:gd name="connsiteY41" fmla="*/ 3467100 h 3619111"/>
              <a:gd name="connsiteX42" fmla="*/ 2844086 w 6757745"/>
              <a:gd name="connsiteY42" fmla="*/ 3473450 h 3619111"/>
              <a:gd name="connsiteX43" fmla="*/ 2367836 w 6757745"/>
              <a:gd name="connsiteY43" fmla="*/ 3371850 h 3619111"/>
              <a:gd name="connsiteX44" fmla="*/ 1603246 w 6757745"/>
              <a:gd name="connsiteY44" fmla="*/ 3566478 h 3619111"/>
              <a:gd name="connsiteX45" fmla="*/ 531685 w 6757745"/>
              <a:gd name="connsiteY45" fmla="*/ 3056052 h 3619111"/>
              <a:gd name="connsiteX46" fmla="*/ 75731 w 6757745"/>
              <a:gd name="connsiteY46" fmla="*/ 3064148 h 3619111"/>
              <a:gd name="connsiteX47" fmla="*/ 77296 w 6757745"/>
              <a:gd name="connsiteY47" fmla="*/ 2287721 h 3619111"/>
              <a:gd name="connsiteX48" fmla="*/ 375138 w 6757745"/>
              <a:gd name="connsiteY48" fmla="*/ 1588398 h 3619111"/>
              <a:gd name="connsiteX49" fmla="*/ 1116886 w 6757745"/>
              <a:gd name="connsiteY49" fmla="*/ 984250 h 3619111"/>
              <a:gd name="connsiteX50" fmla="*/ 1383586 w 6757745"/>
              <a:gd name="connsiteY50" fmla="*/ 577850 h 3619111"/>
              <a:gd name="connsiteX51" fmla="*/ 1643936 w 6757745"/>
              <a:gd name="connsiteY51" fmla="*/ 247650 h 3619111"/>
              <a:gd name="connsiteX52" fmla="*/ 2075736 w 6757745"/>
              <a:gd name="connsiteY52" fmla="*/ 38100 h 3619111"/>
              <a:gd name="connsiteX53" fmla="*/ 2234486 w 6757745"/>
              <a:gd name="connsiteY53" fmla="*/ 6350 h 3619111"/>
              <a:gd name="connsiteX0" fmla="*/ 2243937 w 6767196"/>
              <a:gd name="connsiteY0" fmla="*/ 6350 h 3619111"/>
              <a:gd name="connsiteX1" fmla="*/ 2250287 w 6767196"/>
              <a:gd name="connsiteY1" fmla="*/ 76200 h 3619111"/>
              <a:gd name="connsiteX2" fmla="*/ 2313787 w 6767196"/>
              <a:gd name="connsiteY2" fmla="*/ 215900 h 3619111"/>
              <a:gd name="connsiteX3" fmla="*/ 2275687 w 6767196"/>
              <a:gd name="connsiteY3" fmla="*/ 349250 h 3619111"/>
              <a:gd name="connsiteX4" fmla="*/ 2224887 w 6767196"/>
              <a:gd name="connsiteY4" fmla="*/ 457200 h 3619111"/>
              <a:gd name="connsiteX5" fmla="*/ 2129637 w 6767196"/>
              <a:gd name="connsiteY5" fmla="*/ 539750 h 3619111"/>
              <a:gd name="connsiteX6" fmla="*/ 1958187 w 6767196"/>
              <a:gd name="connsiteY6" fmla="*/ 711200 h 3619111"/>
              <a:gd name="connsiteX7" fmla="*/ 1926437 w 6767196"/>
              <a:gd name="connsiteY7" fmla="*/ 825500 h 3619111"/>
              <a:gd name="connsiteX8" fmla="*/ 1970887 w 6767196"/>
              <a:gd name="connsiteY8" fmla="*/ 1016000 h 3619111"/>
              <a:gd name="connsiteX9" fmla="*/ 1939137 w 6767196"/>
              <a:gd name="connsiteY9" fmla="*/ 1200150 h 3619111"/>
              <a:gd name="connsiteX10" fmla="*/ 1869287 w 6767196"/>
              <a:gd name="connsiteY10" fmla="*/ 1308100 h 3619111"/>
              <a:gd name="connsiteX11" fmla="*/ 1774037 w 6767196"/>
              <a:gd name="connsiteY11" fmla="*/ 1371600 h 3619111"/>
              <a:gd name="connsiteX12" fmla="*/ 1763667 w 6767196"/>
              <a:gd name="connsiteY12" fmla="*/ 1542841 h 3619111"/>
              <a:gd name="connsiteX13" fmla="*/ 1836623 w 6767196"/>
              <a:gd name="connsiteY13" fmla="*/ 1614849 h 3619111"/>
              <a:gd name="connsiteX14" fmla="*/ 2128447 w 6767196"/>
              <a:gd name="connsiteY14" fmla="*/ 1542841 h 3619111"/>
              <a:gd name="connsiteX15" fmla="*/ 2347315 w 6767196"/>
              <a:gd name="connsiteY15" fmla="*/ 1542841 h 3619111"/>
              <a:gd name="connsiteX16" fmla="*/ 2754903 w 6767196"/>
              <a:gd name="connsiteY16" fmla="*/ 1519237 h 3619111"/>
              <a:gd name="connsiteX17" fmla="*/ 2872448 w 6767196"/>
              <a:gd name="connsiteY17" fmla="*/ 1454472 h 3619111"/>
              <a:gd name="connsiteX18" fmla="*/ 3023190 w 6767196"/>
              <a:gd name="connsiteY18" fmla="*/ 1447799 h 3619111"/>
              <a:gd name="connsiteX19" fmla="*/ 3280151 w 6767196"/>
              <a:gd name="connsiteY19" fmla="*/ 1537469 h 3619111"/>
              <a:gd name="connsiteX20" fmla="*/ 3475018 w 6767196"/>
              <a:gd name="connsiteY20" fmla="*/ 1475075 h 3619111"/>
              <a:gd name="connsiteX21" fmla="*/ 3634003 w 6767196"/>
              <a:gd name="connsiteY21" fmla="*/ 1500169 h 3619111"/>
              <a:gd name="connsiteX22" fmla="*/ 3822198 w 6767196"/>
              <a:gd name="connsiteY22" fmla="*/ 1423046 h 3619111"/>
              <a:gd name="connsiteX23" fmla="*/ 4019744 w 6767196"/>
              <a:gd name="connsiteY23" fmla="*/ 1380431 h 3619111"/>
              <a:gd name="connsiteX24" fmla="*/ 4207026 w 6767196"/>
              <a:gd name="connsiteY24" fmla="*/ 1406848 h 3619111"/>
              <a:gd name="connsiteX25" fmla="*/ 4396237 w 6767196"/>
              <a:gd name="connsiteY25" fmla="*/ 1460252 h 3619111"/>
              <a:gd name="connsiteX26" fmla="*/ 4916355 w 6767196"/>
              <a:gd name="connsiteY26" fmla="*/ 1384574 h 3619111"/>
              <a:gd name="connsiteX27" fmla="*/ 5157658 w 6767196"/>
              <a:gd name="connsiteY27" fmla="*/ 1469207 h 3619111"/>
              <a:gd name="connsiteX28" fmla="*/ 5382686 w 6767196"/>
              <a:gd name="connsiteY28" fmla="*/ 1433711 h 3619111"/>
              <a:gd name="connsiteX29" fmla="*/ 5727875 w 6767196"/>
              <a:gd name="connsiteY29" fmla="*/ 1539617 h 3619111"/>
              <a:gd name="connsiteX30" fmla="*/ 5981300 w 6767196"/>
              <a:gd name="connsiteY30" fmla="*/ 1572955 h 3619111"/>
              <a:gd name="connsiteX31" fmla="*/ 6412827 w 6767196"/>
              <a:gd name="connsiteY31" fmla="*/ 1548373 h 3619111"/>
              <a:gd name="connsiteX32" fmla="*/ 6724680 w 6767196"/>
              <a:gd name="connsiteY32" fmla="*/ 1758865 h 3619111"/>
              <a:gd name="connsiteX33" fmla="*/ 6667924 w 6767196"/>
              <a:gd name="connsiteY33" fmla="*/ 2449513 h 3619111"/>
              <a:gd name="connsiteX34" fmla="*/ 6527013 w 6767196"/>
              <a:gd name="connsiteY34" fmla="*/ 2770187 h 3619111"/>
              <a:gd name="connsiteX35" fmla="*/ 6280950 w 6767196"/>
              <a:gd name="connsiteY35" fmla="*/ 2879726 h 3619111"/>
              <a:gd name="connsiteX36" fmla="*/ 5889088 w 6767196"/>
              <a:gd name="connsiteY36" fmla="*/ 3015198 h 3619111"/>
              <a:gd name="connsiteX37" fmla="*/ 5345912 w 6767196"/>
              <a:gd name="connsiteY37" fmla="*/ 3184525 h 3619111"/>
              <a:gd name="connsiteX38" fmla="*/ 4853787 w 6767196"/>
              <a:gd name="connsiteY38" fmla="*/ 3321050 h 3619111"/>
              <a:gd name="connsiteX39" fmla="*/ 4396587 w 6767196"/>
              <a:gd name="connsiteY39" fmla="*/ 3403600 h 3619111"/>
              <a:gd name="connsiteX40" fmla="*/ 4002887 w 6767196"/>
              <a:gd name="connsiteY40" fmla="*/ 3467100 h 3619111"/>
              <a:gd name="connsiteX41" fmla="*/ 3609187 w 6767196"/>
              <a:gd name="connsiteY41" fmla="*/ 3467100 h 3619111"/>
              <a:gd name="connsiteX42" fmla="*/ 2853537 w 6767196"/>
              <a:gd name="connsiteY42" fmla="*/ 3473450 h 3619111"/>
              <a:gd name="connsiteX43" fmla="*/ 2377287 w 6767196"/>
              <a:gd name="connsiteY43" fmla="*/ 3371850 h 3619111"/>
              <a:gd name="connsiteX44" fmla="*/ 1612697 w 6767196"/>
              <a:gd name="connsiteY44" fmla="*/ 3566478 h 3619111"/>
              <a:gd name="connsiteX45" fmla="*/ 541136 w 6767196"/>
              <a:gd name="connsiteY45" fmla="*/ 3056052 h 3619111"/>
              <a:gd name="connsiteX46" fmla="*/ 85182 w 6767196"/>
              <a:gd name="connsiteY46" fmla="*/ 3064148 h 3619111"/>
              <a:gd name="connsiteX47" fmla="*/ 30047 w 6767196"/>
              <a:gd name="connsiteY47" fmla="*/ 2802815 h 3619111"/>
              <a:gd name="connsiteX48" fmla="*/ 86747 w 6767196"/>
              <a:gd name="connsiteY48" fmla="*/ 2287721 h 3619111"/>
              <a:gd name="connsiteX49" fmla="*/ 384589 w 6767196"/>
              <a:gd name="connsiteY49" fmla="*/ 1588398 h 3619111"/>
              <a:gd name="connsiteX50" fmla="*/ 1126337 w 6767196"/>
              <a:gd name="connsiteY50" fmla="*/ 984250 h 3619111"/>
              <a:gd name="connsiteX51" fmla="*/ 1393037 w 6767196"/>
              <a:gd name="connsiteY51" fmla="*/ 577850 h 3619111"/>
              <a:gd name="connsiteX52" fmla="*/ 1653387 w 6767196"/>
              <a:gd name="connsiteY52" fmla="*/ 247650 h 3619111"/>
              <a:gd name="connsiteX53" fmla="*/ 2085187 w 6767196"/>
              <a:gd name="connsiteY53" fmla="*/ 38100 h 3619111"/>
              <a:gd name="connsiteX54" fmla="*/ 2243937 w 6767196"/>
              <a:gd name="connsiteY54" fmla="*/ 6350 h 3619111"/>
              <a:gd name="connsiteX0" fmla="*/ 2228182 w 6751441"/>
              <a:gd name="connsiteY0" fmla="*/ 6350 h 3619111"/>
              <a:gd name="connsiteX1" fmla="*/ 2234532 w 6751441"/>
              <a:gd name="connsiteY1" fmla="*/ 76200 h 3619111"/>
              <a:gd name="connsiteX2" fmla="*/ 2298032 w 6751441"/>
              <a:gd name="connsiteY2" fmla="*/ 215900 h 3619111"/>
              <a:gd name="connsiteX3" fmla="*/ 2259932 w 6751441"/>
              <a:gd name="connsiteY3" fmla="*/ 349250 h 3619111"/>
              <a:gd name="connsiteX4" fmla="*/ 2209132 w 6751441"/>
              <a:gd name="connsiteY4" fmla="*/ 457200 h 3619111"/>
              <a:gd name="connsiteX5" fmla="*/ 2113882 w 6751441"/>
              <a:gd name="connsiteY5" fmla="*/ 539750 h 3619111"/>
              <a:gd name="connsiteX6" fmla="*/ 1942432 w 6751441"/>
              <a:gd name="connsiteY6" fmla="*/ 711200 h 3619111"/>
              <a:gd name="connsiteX7" fmla="*/ 1910682 w 6751441"/>
              <a:gd name="connsiteY7" fmla="*/ 825500 h 3619111"/>
              <a:gd name="connsiteX8" fmla="*/ 1955132 w 6751441"/>
              <a:gd name="connsiteY8" fmla="*/ 1016000 h 3619111"/>
              <a:gd name="connsiteX9" fmla="*/ 1923382 w 6751441"/>
              <a:gd name="connsiteY9" fmla="*/ 1200150 h 3619111"/>
              <a:gd name="connsiteX10" fmla="*/ 1853532 w 6751441"/>
              <a:gd name="connsiteY10" fmla="*/ 1308100 h 3619111"/>
              <a:gd name="connsiteX11" fmla="*/ 1758282 w 6751441"/>
              <a:gd name="connsiteY11" fmla="*/ 1371600 h 3619111"/>
              <a:gd name="connsiteX12" fmla="*/ 1747912 w 6751441"/>
              <a:gd name="connsiteY12" fmla="*/ 1542841 h 3619111"/>
              <a:gd name="connsiteX13" fmla="*/ 1820868 w 6751441"/>
              <a:gd name="connsiteY13" fmla="*/ 1614849 h 3619111"/>
              <a:gd name="connsiteX14" fmla="*/ 2112692 w 6751441"/>
              <a:gd name="connsiteY14" fmla="*/ 1542841 h 3619111"/>
              <a:gd name="connsiteX15" fmla="*/ 2331560 w 6751441"/>
              <a:gd name="connsiteY15" fmla="*/ 1542841 h 3619111"/>
              <a:gd name="connsiteX16" fmla="*/ 2739148 w 6751441"/>
              <a:gd name="connsiteY16" fmla="*/ 1519237 h 3619111"/>
              <a:gd name="connsiteX17" fmla="*/ 2856693 w 6751441"/>
              <a:gd name="connsiteY17" fmla="*/ 1454472 h 3619111"/>
              <a:gd name="connsiteX18" fmla="*/ 3007435 w 6751441"/>
              <a:gd name="connsiteY18" fmla="*/ 1447799 h 3619111"/>
              <a:gd name="connsiteX19" fmla="*/ 3264396 w 6751441"/>
              <a:gd name="connsiteY19" fmla="*/ 1537469 h 3619111"/>
              <a:gd name="connsiteX20" fmla="*/ 3459263 w 6751441"/>
              <a:gd name="connsiteY20" fmla="*/ 1475075 h 3619111"/>
              <a:gd name="connsiteX21" fmla="*/ 3618248 w 6751441"/>
              <a:gd name="connsiteY21" fmla="*/ 1500169 h 3619111"/>
              <a:gd name="connsiteX22" fmla="*/ 3806443 w 6751441"/>
              <a:gd name="connsiteY22" fmla="*/ 1423046 h 3619111"/>
              <a:gd name="connsiteX23" fmla="*/ 4003989 w 6751441"/>
              <a:gd name="connsiteY23" fmla="*/ 1380431 h 3619111"/>
              <a:gd name="connsiteX24" fmla="*/ 4191271 w 6751441"/>
              <a:gd name="connsiteY24" fmla="*/ 1406848 h 3619111"/>
              <a:gd name="connsiteX25" fmla="*/ 4380482 w 6751441"/>
              <a:gd name="connsiteY25" fmla="*/ 1460252 h 3619111"/>
              <a:gd name="connsiteX26" fmla="*/ 4900600 w 6751441"/>
              <a:gd name="connsiteY26" fmla="*/ 1384574 h 3619111"/>
              <a:gd name="connsiteX27" fmla="*/ 5141903 w 6751441"/>
              <a:gd name="connsiteY27" fmla="*/ 1469207 h 3619111"/>
              <a:gd name="connsiteX28" fmla="*/ 5366931 w 6751441"/>
              <a:gd name="connsiteY28" fmla="*/ 1433711 h 3619111"/>
              <a:gd name="connsiteX29" fmla="*/ 5712120 w 6751441"/>
              <a:gd name="connsiteY29" fmla="*/ 1539617 h 3619111"/>
              <a:gd name="connsiteX30" fmla="*/ 5965545 w 6751441"/>
              <a:gd name="connsiteY30" fmla="*/ 1572955 h 3619111"/>
              <a:gd name="connsiteX31" fmla="*/ 6397072 w 6751441"/>
              <a:gd name="connsiteY31" fmla="*/ 1548373 h 3619111"/>
              <a:gd name="connsiteX32" fmla="*/ 6708925 w 6751441"/>
              <a:gd name="connsiteY32" fmla="*/ 1758865 h 3619111"/>
              <a:gd name="connsiteX33" fmla="*/ 6652169 w 6751441"/>
              <a:gd name="connsiteY33" fmla="*/ 2449513 h 3619111"/>
              <a:gd name="connsiteX34" fmla="*/ 6511258 w 6751441"/>
              <a:gd name="connsiteY34" fmla="*/ 2770187 h 3619111"/>
              <a:gd name="connsiteX35" fmla="*/ 6265195 w 6751441"/>
              <a:gd name="connsiteY35" fmla="*/ 2879726 h 3619111"/>
              <a:gd name="connsiteX36" fmla="*/ 5873333 w 6751441"/>
              <a:gd name="connsiteY36" fmla="*/ 3015198 h 3619111"/>
              <a:gd name="connsiteX37" fmla="*/ 5330157 w 6751441"/>
              <a:gd name="connsiteY37" fmla="*/ 3184525 h 3619111"/>
              <a:gd name="connsiteX38" fmla="*/ 4838032 w 6751441"/>
              <a:gd name="connsiteY38" fmla="*/ 3321050 h 3619111"/>
              <a:gd name="connsiteX39" fmla="*/ 4380832 w 6751441"/>
              <a:gd name="connsiteY39" fmla="*/ 3403600 h 3619111"/>
              <a:gd name="connsiteX40" fmla="*/ 3987132 w 6751441"/>
              <a:gd name="connsiteY40" fmla="*/ 3467100 h 3619111"/>
              <a:gd name="connsiteX41" fmla="*/ 3593432 w 6751441"/>
              <a:gd name="connsiteY41" fmla="*/ 3467100 h 3619111"/>
              <a:gd name="connsiteX42" fmla="*/ 2837782 w 6751441"/>
              <a:gd name="connsiteY42" fmla="*/ 3473450 h 3619111"/>
              <a:gd name="connsiteX43" fmla="*/ 2361532 w 6751441"/>
              <a:gd name="connsiteY43" fmla="*/ 3371850 h 3619111"/>
              <a:gd name="connsiteX44" fmla="*/ 1596942 w 6751441"/>
              <a:gd name="connsiteY44" fmla="*/ 3566478 h 3619111"/>
              <a:gd name="connsiteX45" fmla="*/ 525381 w 6751441"/>
              <a:gd name="connsiteY45" fmla="*/ 3056052 h 3619111"/>
              <a:gd name="connsiteX46" fmla="*/ 69427 w 6751441"/>
              <a:gd name="connsiteY46" fmla="*/ 3064148 h 3619111"/>
              <a:gd name="connsiteX47" fmla="*/ 108821 w 6751441"/>
              <a:gd name="connsiteY47" fmla="*/ 2789505 h 3619111"/>
              <a:gd name="connsiteX48" fmla="*/ 70992 w 6751441"/>
              <a:gd name="connsiteY48" fmla="*/ 2287721 h 3619111"/>
              <a:gd name="connsiteX49" fmla="*/ 368834 w 6751441"/>
              <a:gd name="connsiteY49" fmla="*/ 1588398 h 3619111"/>
              <a:gd name="connsiteX50" fmla="*/ 1110582 w 6751441"/>
              <a:gd name="connsiteY50" fmla="*/ 984250 h 3619111"/>
              <a:gd name="connsiteX51" fmla="*/ 1377282 w 6751441"/>
              <a:gd name="connsiteY51" fmla="*/ 577850 h 3619111"/>
              <a:gd name="connsiteX52" fmla="*/ 1637632 w 6751441"/>
              <a:gd name="connsiteY52" fmla="*/ 247650 h 3619111"/>
              <a:gd name="connsiteX53" fmla="*/ 2069432 w 6751441"/>
              <a:gd name="connsiteY53" fmla="*/ 38100 h 3619111"/>
              <a:gd name="connsiteX54" fmla="*/ 2228182 w 6751441"/>
              <a:gd name="connsiteY54" fmla="*/ 6350 h 3619111"/>
              <a:gd name="connsiteX0" fmla="*/ 2426003 w 6949262"/>
              <a:gd name="connsiteY0" fmla="*/ 6350 h 3619111"/>
              <a:gd name="connsiteX1" fmla="*/ 2432353 w 6949262"/>
              <a:gd name="connsiteY1" fmla="*/ 76200 h 3619111"/>
              <a:gd name="connsiteX2" fmla="*/ 2495853 w 6949262"/>
              <a:gd name="connsiteY2" fmla="*/ 215900 h 3619111"/>
              <a:gd name="connsiteX3" fmla="*/ 2457753 w 6949262"/>
              <a:gd name="connsiteY3" fmla="*/ 349250 h 3619111"/>
              <a:gd name="connsiteX4" fmla="*/ 2406953 w 6949262"/>
              <a:gd name="connsiteY4" fmla="*/ 457200 h 3619111"/>
              <a:gd name="connsiteX5" fmla="*/ 2311703 w 6949262"/>
              <a:gd name="connsiteY5" fmla="*/ 539750 h 3619111"/>
              <a:gd name="connsiteX6" fmla="*/ 2140253 w 6949262"/>
              <a:gd name="connsiteY6" fmla="*/ 711200 h 3619111"/>
              <a:gd name="connsiteX7" fmla="*/ 2108503 w 6949262"/>
              <a:gd name="connsiteY7" fmla="*/ 825500 h 3619111"/>
              <a:gd name="connsiteX8" fmla="*/ 2152953 w 6949262"/>
              <a:gd name="connsiteY8" fmla="*/ 1016000 h 3619111"/>
              <a:gd name="connsiteX9" fmla="*/ 2121203 w 6949262"/>
              <a:gd name="connsiteY9" fmla="*/ 1200150 h 3619111"/>
              <a:gd name="connsiteX10" fmla="*/ 2051353 w 6949262"/>
              <a:gd name="connsiteY10" fmla="*/ 1308100 h 3619111"/>
              <a:gd name="connsiteX11" fmla="*/ 1956103 w 6949262"/>
              <a:gd name="connsiteY11" fmla="*/ 1371600 h 3619111"/>
              <a:gd name="connsiteX12" fmla="*/ 1945733 w 6949262"/>
              <a:gd name="connsiteY12" fmla="*/ 1542841 h 3619111"/>
              <a:gd name="connsiteX13" fmla="*/ 2018689 w 6949262"/>
              <a:gd name="connsiteY13" fmla="*/ 1614849 h 3619111"/>
              <a:gd name="connsiteX14" fmla="*/ 2310513 w 6949262"/>
              <a:gd name="connsiteY14" fmla="*/ 1542841 h 3619111"/>
              <a:gd name="connsiteX15" fmla="*/ 2529381 w 6949262"/>
              <a:gd name="connsiteY15" fmla="*/ 1542841 h 3619111"/>
              <a:gd name="connsiteX16" fmla="*/ 2936969 w 6949262"/>
              <a:gd name="connsiteY16" fmla="*/ 1519237 h 3619111"/>
              <a:gd name="connsiteX17" fmla="*/ 3054514 w 6949262"/>
              <a:gd name="connsiteY17" fmla="*/ 1454472 h 3619111"/>
              <a:gd name="connsiteX18" fmla="*/ 3205256 w 6949262"/>
              <a:gd name="connsiteY18" fmla="*/ 1447799 h 3619111"/>
              <a:gd name="connsiteX19" fmla="*/ 3462217 w 6949262"/>
              <a:gd name="connsiteY19" fmla="*/ 1537469 h 3619111"/>
              <a:gd name="connsiteX20" fmla="*/ 3657084 w 6949262"/>
              <a:gd name="connsiteY20" fmla="*/ 1475075 h 3619111"/>
              <a:gd name="connsiteX21" fmla="*/ 3816069 w 6949262"/>
              <a:gd name="connsiteY21" fmla="*/ 1500169 h 3619111"/>
              <a:gd name="connsiteX22" fmla="*/ 4004264 w 6949262"/>
              <a:gd name="connsiteY22" fmla="*/ 1423046 h 3619111"/>
              <a:gd name="connsiteX23" fmla="*/ 4201810 w 6949262"/>
              <a:gd name="connsiteY23" fmla="*/ 1380431 h 3619111"/>
              <a:gd name="connsiteX24" fmla="*/ 4389092 w 6949262"/>
              <a:gd name="connsiteY24" fmla="*/ 1406848 h 3619111"/>
              <a:gd name="connsiteX25" fmla="*/ 4578303 w 6949262"/>
              <a:gd name="connsiteY25" fmla="*/ 1460252 h 3619111"/>
              <a:gd name="connsiteX26" fmla="*/ 5098421 w 6949262"/>
              <a:gd name="connsiteY26" fmla="*/ 1384574 h 3619111"/>
              <a:gd name="connsiteX27" fmla="*/ 5339724 w 6949262"/>
              <a:gd name="connsiteY27" fmla="*/ 1469207 h 3619111"/>
              <a:gd name="connsiteX28" fmla="*/ 5564752 w 6949262"/>
              <a:gd name="connsiteY28" fmla="*/ 1433711 h 3619111"/>
              <a:gd name="connsiteX29" fmla="*/ 5909941 w 6949262"/>
              <a:gd name="connsiteY29" fmla="*/ 1539617 h 3619111"/>
              <a:gd name="connsiteX30" fmla="*/ 6163366 w 6949262"/>
              <a:gd name="connsiteY30" fmla="*/ 1572955 h 3619111"/>
              <a:gd name="connsiteX31" fmla="*/ 6594893 w 6949262"/>
              <a:gd name="connsiteY31" fmla="*/ 1548373 h 3619111"/>
              <a:gd name="connsiteX32" fmla="*/ 6906746 w 6949262"/>
              <a:gd name="connsiteY32" fmla="*/ 1758865 h 3619111"/>
              <a:gd name="connsiteX33" fmla="*/ 6849990 w 6949262"/>
              <a:gd name="connsiteY33" fmla="*/ 2449513 h 3619111"/>
              <a:gd name="connsiteX34" fmla="*/ 6709079 w 6949262"/>
              <a:gd name="connsiteY34" fmla="*/ 2770187 h 3619111"/>
              <a:gd name="connsiteX35" fmla="*/ 6463016 w 6949262"/>
              <a:gd name="connsiteY35" fmla="*/ 2879726 h 3619111"/>
              <a:gd name="connsiteX36" fmla="*/ 6071154 w 6949262"/>
              <a:gd name="connsiteY36" fmla="*/ 3015198 h 3619111"/>
              <a:gd name="connsiteX37" fmla="*/ 5527978 w 6949262"/>
              <a:gd name="connsiteY37" fmla="*/ 3184525 h 3619111"/>
              <a:gd name="connsiteX38" fmla="*/ 5035853 w 6949262"/>
              <a:gd name="connsiteY38" fmla="*/ 3321050 h 3619111"/>
              <a:gd name="connsiteX39" fmla="*/ 4578653 w 6949262"/>
              <a:gd name="connsiteY39" fmla="*/ 3403600 h 3619111"/>
              <a:gd name="connsiteX40" fmla="*/ 4184953 w 6949262"/>
              <a:gd name="connsiteY40" fmla="*/ 3467100 h 3619111"/>
              <a:gd name="connsiteX41" fmla="*/ 3791253 w 6949262"/>
              <a:gd name="connsiteY41" fmla="*/ 3467100 h 3619111"/>
              <a:gd name="connsiteX42" fmla="*/ 3035603 w 6949262"/>
              <a:gd name="connsiteY42" fmla="*/ 3473450 h 3619111"/>
              <a:gd name="connsiteX43" fmla="*/ 2559353 w 6949262"/>
              <a:gd name="connsiteY43" fmla="*/ 3371850 h 3619111"/>
              <a:gd name="connsiteX44" fmla="*/ 1794763 w 6949262"/>
              <a:gd name="connsiteY44" fmla="*/ 3566478 h 3619111"/>
              <a:gd name="connsiteX45" fmla="*/ 723202 w 6949262"/>
              <a:gd name="connsiteY45" fmla="*/ 3056052 h 3619111"/>
              <a:gd name="connsiteX46" fmla="*/ 267248 w 6949262"/>
              <a:gd name="connsiteY46" fmla="*/ 3064148 h 3619111"/>
              <a:gd name="connsiteX47" fmla="*/ 306642 w 6949262"/>
              <a:gd name="connsiteY47" fmla="*/ 2789505 h 3619111"/>
              <a:gd name="connsiteX48" fmla="*/ 43335 w 6949262"/>
              <a:gd name="connsiteY48" fmla="*/ 2484715 h 3619111"/>
              <a:gd name="connsiteX49" fmla="*/ 566655 w 6949262"/>
              <a:gd name="connsiteY49" fmla="*/ 1588398 h 3619111"/>
              <a:gd name="connsiteX50" fmla="*/ 1308403 w 6949262"/>
              <a:gd name="connsiteY50" fmla="*/ 984250 h 3619111"/>
              <a:gd name="connsiteX51" fmla="*/ 1575103 w 6949262"/>
              <a:gd name="connsiteY51" fmla="*/ 577850 h 3619111"/>
              <a:gd name="connsiteX52" fmla="*/ 1835453 w 6949262"/>
              <a:gd name="connsiteY52" fmla="*/ 247650 h 3619111"/>
              <a:gd name="connsiteX53" fmla="*/ 2267253 w 6949262"/>
              <a:gd name="connsiteY53" fmla="*/ 38100 h 3619111"/>
              <a:gd name="connsiteX54" fmla="*/ 2426003 w 6949262"/>
              <a:gd name="connsiteY54" fmla="*/ 6350 h 3619111"/>
              <a:gd name="connsiteX0" fmla="*/ 2391989 w 6915248"/>
              <a:gd name="connsiteY0" fmla="*/ 6350 h 3619111"/>
              <a:gd name="connsiteX1" fmla="*/ 2398339 w 6915248"/>
              <a:gd name="connsiteY1" fmla="*/ 76200 h 3619111"/>
              <a:gd name="connsiteX2" fmla="*/ 2461839 w 6915248"/>
              <a:gd name="connsiteY2" fmla="*/ 215900 h 3619111"/>
              <a:gd name="connsiteX3" fmla="*/ 2423739 w 6915248"/>
              <a:gd name="connsiteY3" fmla="*/ 349250 h 3619111"/>
              <a:gd name="connsiteX4" fmla="*/ 2372939 w 6915248"/>
              <a:gd name="connsiteY4" fmla="*/ 457200 h 3619111"/>
              <a:gd name="connsiteX5" fmla="*/ 2277689 w 6915248"/>
              <a:gd name="connsiteY5" fmla="*/ 539750 h 3619111"/>
              <a:gd name="connsiteX6" fmla="*/ 2106239 w 6915248"/>
              <a:gd name="connsiteY6" fmla="*/ 711200 h 3619111"/>
              <a:gd name="connsiteX7" fmla="*/ 2074489 w 6915248"/>
              <a:gd name="connsiteY7" fmla="*/ 825500 h 3619111"/>
              <a:gd name="connsiteX8" fmla="*/ 2118939 w 6915248"/>
              <a:gd name="connsiteY8" fmla="*/ 1016000 h 3619111"/>
              <a:gd name="connsiteX9" fmla="*/ 2087189 w 6915248"/>
              <a:gd name="connsiteY9" fmla="*/ 1200150 h 3619111"/>
              <a:gd name="connsiteX10" fmla="*/ 2017339 w 6915248"/>
              <a:gd name="connsiteY10" fmla="*/ 1308100 h 3619111"/>
              <a:gd name="connsiteX11" fmla="*/ 1922089 w 6915248"/>
              <a:gd name="connsiteY11" fmla="*/ 1371600 h 3619111"/>
              <a:gd name="connsiteX12" fmla="*/ 1911719 w 6915248"/>
              <a:gd name="connsiteY12" fmla="*/ 1542841 h 3619111"/>
              <a:gd name="connsiteX13" fmla="*/ 1984675 w 6915248"/>
              <a:gd name="connsiteY13" fmla="*/ 1614849 h 3619111"/>
              <a:gd name="connsiteX14" fmla="*/ 2276499 w 6915248"/>
              <a:gd name="connsiteY14" fmla="*/ 1542841 h 3619111"/>
              <a:gd name="connsiteX15" fmla="*/ 2495367 w 6915248"/>
              <a:gd name="connsiteY15" fmla="*/ 1542841 h 3619111"/>
              <a:gd name="connsiteX16" fmla="*/ 2902955 w 6915248"/>
              <a:gd name="connsiteY16" fmla="*/ 1519237 h 3619111"/>
              <a:gd name="connsiteX17" fmla="*/ 3020500 w 6915248"/>
              <a:gd name="connsiteY17" fmla="*/ 1454472 h 3619111"/>
              <a:gd name="connsiteX18" fmla="*/ 3171242 w 6915248"/>
              <a:gd name="connsiteY18" fmla="*/ 1447799 h 3619111"/>
              <a:gd name="connsiteX19" fmla="*/ 3428203 w 6915248"/>
              <a:gd name="connsiteY19" fmla="*/ 1537469 h 3619111"/>
              <a:gd name="connsiteX20" fmla="*/ 3623070 w 6915248"/>
              <a:gd name="connsiteY20" fmla="*/ 1475075 h 3619111"/>
              <a:gd name="connsiteX21" fmla="*/ 3782055 w 6915248"/>
              <a:gd name="connsiteY21" fmla="*/ 1500169 h 3619111"/>
              <a:gd name="connsiteX22" fmla="*/ 3970250 w 6915248"/>
              <a:gd name="connsiteY22" fmla="*/ 1423046 h 3619111"/>
              <a:gd name="connsiteX23" fmla="*/ 4167796 w 6915248"/>
              <a:gd name="connsiteY23" fmla="*/ 1380431 h 3619111"/>
              <a:gd name="connsiteX24" fmla="*/ 4355078 w 6915248"/>
              <a:gd name="connsiteY24" fmla="*/ 1406848 h 3619111"/>
              <a:gd name="connsiteX25" fmla="*/ 4544289 w 6915248"/>
              <a:gd name="connsiteY25" fmla="*/ 1460252 h 3619111"/>
              <a:gd name="connsiteX26" fmla="*/ 5064407 w 6915248"/>
              <a:gd name="connsiteY26" fmla="*/ 1384574 h 3619111"/>
              <a:gd name="connsiteX27" fmla="*/ 5305710 w 6915248"/>
              <a:gd name="connsiteY27" fmla="*/ 1469207 h 3619111"/>
              <a:gd name="connsiteX28" fmla="*/ 5530738 w 6915248"/>
              <a:gd name="connsiteY28" fmla="*/ 1433711 h 3619111"/>
              <a:gd name="connsiteX29" fmla="*/ 5875927 w 6915248"/>
              <a:gd name="connsiteY29" fmla="*/ 1539617 h 3619111"/>
              <a:gd name="connsiteX30" fmla="*/ 6129352 w 6915248"/>
              <a:gd name="connsiteY30" fmla="*/ 1572955 h 3619111"/>
              <a:gd name="connsiteX31" fmla="*/ 6560879 w 6915248"/>
              <a:gd name="connsiteY31" fmla="*/ 1548373 h 3619111"/>
              <a:gd name="connsiteX32" fmla="*/ 6872732 w 6915248"/>
              <a:gd name="connsiteY32" fmla="*/ 1758865 h 3619111"/>
              <a:gd name="connsiteX33" fmla="*/ 6815976 w 6915248"/>
              <a:gd name="connsiteY33" fmla="*/ 2449513 h 3619111"/>
              <a:gd name="connsiteX34" fmla="*/ 6675065 w 6915248"/>
              <a:gd name="connsiteY34" fmla="*/ 2770187 h 3619111"/>
              <a:gd name="connsiteX35" fmla="*/ 6429002 w 6915248"/>
              <a:gd name="connsiteY35" fmla="*/ 2879726 h 3619111"/>
              <a:gd name="connsiteX36" fmla="*/ 6037140 w 6915248"/>
              <a:gd name="connsiteY36" fmla="*/ 3015198 h 3619111"/>
              <a:gd name="connsiteX37" fmla="*/ 5493964 w 6915248"/>
              <a:gd name="connsiteY37" fmla="*/ 3184525 h 3619111"/>
              <a:gd name="connsiteX38" fmla="*/ 5001839 w 6915248"/>
              <a:gd name="connsiteY38" fmla="*/ 3321050 h 3619111"/>
              <a:gd name="connsiteX39" fmla="*/ 4544639 w 6915248"/>
              <a:gd name="connsiteY39" fmla="*/ 3403600 h 3619111"/>
              <a:gd name="connsiteX40" fmla="*/ 4150939 w 6915248"/>
              <a:gd name="connsiteY40" fmla="*/ 3467100 h 3619111"/>
              <a:gd name="connsiteX41" fmla="*/ 3757239 w 6915248"/>
              <a:gd name="connsiteY41" fmla="*/ 3467100 h 3619111"/>
              <a:gd name="connsiteX42" fmla="*/ 3001589 w 6915248"/>
              <a:gd name="connsiteY42" fmla="*/ 3473450 h 3619111"/>
              <a:gd name="connsiteX43" fmla="*/ 2525339 w 6915248"/>
              <a:gd name="connsiteY43" fmla="*/ 3371850 h 3619111"/>
              <a:gd name="connsiteX44" fmla="*/ 1760749 w 6915248"/>
              <a:gd name="connsiteY44" fmla="*/ 3566478 h 3619111"/>
              <a:gd name="connsiteX45" fmla="*/ 689188 w 6915248"/>
              <a:gd name="connsiteY45" fmla="*/ 3056052 h 3619111"/>
              <a:gd name="connsiteX46" fmla="*/ 233234 w 6915248"/>
              <a:gd name="connsiteY46" fmla="*/ 3064148 h 3619111"/>
              <a:gd name="connsiteX47" fmla="*/ 272628 w 6915248"/>
              <a:gd name="connsiteY47" fmla="*/ 2789505 h 3619111"/>
              <a:gd name="connsiteX48" fmla="*/ 9321 w 6915248"/>
              <a:gd name="connsiteY48" fmla="*/ 2484715 h 3619111"/>
              <a:gd name="connsiteX49" fmla="*/ 216700 w 6915248"/>
              <a:gd name="connsiteY49" fmla="*/ 2056055 h 3619111"/>
              <a:gd name="connsiteX50" fmla="*/ 532641 w 6915248"/>
              <a:gd name="connsiteY50" fmla="*/ 1588398 h 3619111"/>
              <a:gd name="connsiteX51" fmla="*/ 1274389 w 6915248"/>
              <a:gd name="connsiteY51" fmla="*/ 984250 h 3619111"/>
              <a:gd name="connsiteX52" fmla="*/ 1541089 w 6915248"/>
              <a:gd name="connsiteY52" fmla="*/ 577850 h 3619111"/>
              <a:gd name="connsiteX53" fmla="*/ 1801439 w 6915248"/>
              <a:gd name="connsiteY53" fmla="*/ 247650 h 3619111"/>
              <a:gd name="connsiteX54" fmla="*/ 2233239 w 6915248"/>
              <a:gd name="connsiteY54" fmla="*/ 38100 h 3619111"/>
              <a:gd name="connsiteX55" fmla="*/ 2391989 w 6915248"/>
              <a:gd name="connsiteY55" fmla="*/ 6350 h 3619111"/>
              <a:gd name="connsiteX0" fmla="*/ 2383376 w 6906635"/>
              <a:gd name="connsiteY0" fmla="*/ 6350 h 3619111"/>
              <a:gd name="connsiteX1" fmla="*/ 2389726 w 6906635"/>
              <a:gd name="connsiteY1" fmla="*/ 76200 h 3619111"/>
              <a:gd name="connsiteX2" fmla="*/ 2453226 w 6906635"/>
              <a:gd name="connsiteY2" fmla="*/ 215900 h 3619111"/>
              <a:gd name="connsiteX3" fmla="*/ 2415126 w 6906635"/>
              <a:gd name="connsiteY3" fmla="*/ 349250 h 3619111"/>
              <a:gd name="connsiteX4" fmla="*/ 2364326 w 6906635"/>
              <a:gd name="connsiteY4" fmla="*/ 457200 h 3619111"/>
              <a:gd name="connsiteX5" fmla="*/ 2269076 w 6906635"/>
              <a:gd name="connsiteY5" fmla="*/ 539750 h 3619111"/>
              <a:gd name="connsiteX6" fmla="*/ 2097626 w 6906635"/>
              <a:gd name="connsiteY6" fmla="*/ 711200 h 3619111"/>
              <a:gd name="connsiteX7" fmla="*/ 2065876 w 6906635"/>
              <a:gd name="connsiteY7" fmla="*/ 825500 h 3619111"/>
              <a:gd name="connsiteX8" fmla="*/ 2110326 w 6906635"/>
              <a:gd name="connsiteY8" fmla="*/ 1016000 h 3619111"/>
              <a:gd name="connsiteX9" fmla="*/ 2078576 w 6906635"/>
              <a:gd name="connsiteY9" fmla="*/ 1200150 h 3619111"/>
              <a:gd name="connsiteX10" fmla="*/ 2008726 w 6906635"/>
              <a:gd name="connsiteY10" fmla="*/ 1308100 h 3619111"/>
              <a:gd name="connsiteX11" fmla="*/ 1913476 w 6906635"/>
              <a:gd name="connsiteY11" fmla="*/ 1371600 h 3619111"/>
              <a:gd name="connsiteX12" fmla="*/ 1903106 w 6906635"/>
              <a:gd name="connsiteY12" fmla="*/ 1542841 h 3619111"/>
              <a:gd name="connsiteX13" fmla="*/ 1976062 w 6906635"/>
              <a:gd name="connsiteY13" fmla="*/ 1614849 h 3619111"/>
              <a:gd name="connsiteX14" fmla="*/ 2267886 w 6906635"/>
              <a:gd name="connsiteY14" fmla="*/ 1542841 h 3619111"/>
              <a:gd name="connsiteX15" fmla="*/ 2486754 w 6906635"/>
              <a:gd name="connsiteY15" fmla="*/ 1542841 h 3619111"/>
              <a:gd name="connsiteX16" fmla="*/ 2894342 w 6906635"/>
              <a:gd name="connsiteY16" fmla="*/ 1519237 h 3619111"/>
              <a:gd name="connsiteX17" fmla="*/ 3011887 w 6906635"/>
              <a:gd name="connsiteY17" fmla="*/ 1454472 h 3619111"/>
              <a:gd name="connsiteX18" fmla="*/ 3162629 w 6906635"/>
              <a:gd name="connsiteY18" fmla="*/ 1447799 h 3619111"/>
              <a:gd name="connsiteX19" fmla="*/ 3419590 w 6906635"/>
              <a:gd name="connsiteY19" fmla="*/ 1537469 h 3619111"/>
              <a:gd name="connsiteX20" fmla="*/ 3614457 w 6906635"/>
              <a:gd name="connsiteY20" fmla="*/ 1475075 h 3619111"/>
              <a:gd name="connsiteX21" fmla="*/ 3773442 w 6906635"/>
              <a:gd name="connsiteY21" fmla="*/ 1500169 h 3619111"/>
              <a:gd name="connsiteX22" fmla="*/ 3961637 w 6906635"/>
              <a:gd name="connsiteY22" fmla="*/ 1423046 h 3619111"/>
              <a:gd name="connsiteX23" fmla="*/ 4159183 w 6906635"/>
              <a:gd name="connsiteY23" fmla="*/ 1380431 h 3619111"/>
              <a:gd name="connsiteX24" fmla="*/ 4346465 w 6906635"/>
              <a:gd name="connsiteY24" fmla="*/ 1406848 h 3619111"/>
              <a:gd name="connsiteX25" fmla="*/ 4535676 w 6906635"/>
              <a:gd name="connsiteY25" fmla="*/ 1460252 h 3619111"/>
              <a:gd name="connsiteX26" fmla="*/ 5055794 w 6906635"/>
              <a:gd name="connsiteY26" fmla="*/ 1384574 h 3619111"/>
              <a:gd name="connsiteX27" fmla="*/ 5297097 w 6906635"/>
              <a:gd name="connsiteY27" fmla="*/ 1469207 h 3619111"/>
              <a:gd name="connsiteX28" fmla="*/ 5522125 w 6906635"/>
              <a:gd name="connsiteY28" fmla="*/ 1433711 h 3619111"/>
              <a:gd name="connsiteX29" fmla="*/ 5867314 w 6906635"/>
              <a:gd name="connsiteY29" fmla="*/ 1539617 h 3619111"/>
              <a:gd name="connsiteX30" fmla="*/ 6120739 w 6906635"/>
              <a:gd name="connsiteY30" fmla="*/ 1572955 h 3619111"/>
              <a:gd name="connsiteX31" fmla="*/ 6552266 w 6906635"/>
              <a:gd name="connsiteY31" fmla="*/ 1548373 h 3619111"/>
              <a:gd name="connsiteX32" fmla="*/ 6864119 w 6906635"/>
              <a:gd name="connsiteY32" fmla="*/ 1758865 h 3619111"/>
              <a:gd name="connsiteX33" fmla="*/ 6807363 w 6906635"/>
              <a:gd name="connsiteY33" fmla="*/ 2449513 h 3619111"/>
              <a:gd name="connsiteX34" fmla="*/ 6666452 w 6906635"/>
              <a:gd name="connsiteY34" fmla="*/ 2770187 h 3619111"/>
              <a:gd name="connsiteX35" fmla="*/ 6420389 w 6906635"/>
              <a:gd name="connsiteY35" fmla="*/ 2879726 h 3619111"/>
              <a:gd name="connsiteX36" fmla="*/ 6028527 w 6906635"/>
              <a:gd name="connsiteY36" fmla="*/ 3015198 h 3619111"/>
              <a:gd name="connsiteX37" fmla="*/ 5485351 w 6906635"/>
              <a:gd name="connsiteY37" fmla="*/ 3184525 h 3619111"/>
              <a:gd name="connsiteX38" fmla="*/ 4993226 w 6906635"/>
              <a:gd name="connsiteY38" fmla="*/ 3321050 h 3619111"/>
              <a:gd name="connsiteX39" fmla="*/ 4536026 w 6906635"/>
              <a:gd name="connsiteY39" fmla="*/ 3403600 h 3619111"/>
              <a:gd name="connsiteX40" fmla="*/ 4142326 w 6906635"/>
              <a:gd name="connsiteY40" fmla="*/ 3467100 h 3619111"/>
              <a:gd name="connsiteX41" fmla="*/ 3748626 w 6906635"/>
              <a:gd name="connsiteY41" fmla="*/ 3467100 h 3619111"/>
              <a:gd name="connsiteX42" fmla="*/ 2992976 w 6906635"/>
              <a:gd name="connsiteY42" fmla="*/ 3473450 h 3619111"/>
              <a:gd name="connsiteX43" fmla="*/ 2516726 w 6906635"/>
              <a:gd name="connsiteY43" fmla="*/ 3371850 h 3619111"/>
              <a:gd name="connsiteX44" fmla="*/ 1752136 w 6906635"/>
              <a:gd name="connsiteY44" fmla="*/ 3566478 h 3619111"/>
              <a:gd name="connsiteX45" fmla="*/ 680575 w 6906635"/>
              <a:gd name="connsiteY45" fmla="*/ 3056052 h 3619111"/>
              <a:gd name="connsiteX46" fmla="*/ 224621 w 6906635"/>
              <a:gd name="connsiteY46" fmla="*/ 3064148 h 3619111"/>
              <a:gd name="connsiteX47" fmla="*/ 264015 w 6906635"/>
              <a:gd name="connsiteY47" fmla="*/ 2789505 h 3619111"/>
              <a:gd name="connsiteX48" fmla="*/ 708 w 6906635"/>
              <a:gd name="connsiteY48" fmla="*/ 2484715 h 3619111"/>
              <a:gd name="connsiteX49" fmla="*/ 268261 w 6906635"/>
              <a:gd name="connsiteY49" fmla="*/ 2072833 h 3619111"/>
              <a:gd name="connsiteX50" fmla="*/ 524028 w 6906635"/>
              <a:gd name="connsiteY50" fmla="*/ 1588398 h 3619111"/>
              <a:gd name="connsiteX51" fmla="*/ 1265776 w 6906635"/>
              <a:gd name="connsiteY51" fmla="*/ 984250 h 3619111"/>
              <a:gd name="connsiteX52" fmla="*/ 1532476 w 6906635"/>
              <a:gd name="connsiteY52" fmla="*/ 577850 h 3619111"/>
              <a:gd name="connsiteX53" fmla="*/ 1792826 w 6906635"/>
              <a:gd name="connsiteY53" fmla="*/ 247650 h 3619111"/>
              <a:gd name="connsiteX54" fmla="*/ 2224626 w 6906635"/>
              <a:gd name="connsiteY54" fmla="*/ 38100 h 3619111"/>
              <a:gd name="connsiteX55" fmla="*/ 2383376 w 6906635"/>
              <a:gd name="connsiteY55" fmla="*/ 6350 h 3619111"/>
              <a:gd name="connsiteX0" fmla="*/ 2964551 w 7487810"/>
              <a:gd name="connsiteY0" fmla="*/ 6350 h 3619111"/>
              <a:gd name="connsiteX1" fmla="*/ 2970901 w 7487810"/>
              <a:gd name="connsiteY1" fmla="*/ 76200 h 3619111"/>
              <a:gd name="connsiteX2" fmla="*/ 3034401 w 7487810"/>
              <a:gd name="connsiteY2" fmla="*/ 215900 h 3619111"/>
              <a:gd name="connsiteX3" fmla="*/ 2996301 w 7487810"/>
              <a:gd name="connsiteY3" fmla="*/ 349250 h 3619111"/>
              <a:gd name="connsiteX4" fmla="*/ 2945501 w 7487810"/>
              <a:gd name="connsiteY4" fmla="*/ 457200 h 3619111"/>
              <a:gd name="connsiteX5" fmla="*/ 2850251 w 7487810"/>
              <a:gd name="connsiteY5" fmla="*/ 539750 h 3619111"/>
              <a:gd name="connsiteX6" fmla="*/ 2678801 w 7487810"/>
              <a:gd name="connsiteY6" fmla="*/ 711200 h 3619111"/>
              <a:gd name="connsiteX7" fmla="*/ 2647051 w 7487810"/>
              <a:gd name="connsiteY7" fmla="*/ 825500 h 3619111"/>
              <a:gd name="connsiteX8" fmla="*/ 2691501 w 7487810"/>
              <a:gd name="connsiteY8" fmla="*/ 1016000 h 3619111"/>
              <a:gd name="connsiteX9" fmla="*/ 2659751 w 7487810"/>
              <a:gd name="connsiteY9" fmla="*/ 1200150 h 3619111"/>
              <a:gd name="connsiteX10" fmla="*/ 2589901 w 7487810"/>
              <a:gd name="connsiteY10" fmla="*/ 1308100 h 3619111"/>
              <a:gd name="connsiteX11" fmla="*/ 2494651 w 7487810"/>
              <a:gd name="connsiteY11" fmla="*/ 1371600 h 3619111"/>
              <a:gd name="connsiteX12" fmla="*/ 2484281 w 7487810"/>
              <a:gd name="connsiteY12" fmla="*/ 1542841 h 3619111"/>
              <a:gd name="connsiteX13" fmla="*/ 2557237 w 7487810"/>
              <a:gd name="connsiteY13" fmla="*/ 1614849 h 3619111"/>
              <a:gd name="connsiteX14" fmla="*/ 2849061 w 7487810"/>
              <a:gd name="connsiteY14" fmla="*/ 1542841 h 3619111"/>
              <a:gd name="connsiteX15" fmla="*/ 3067929 w 7487810"/>
              <a:gd name="connsiteY15" fmla="*/ 1542841 h 3619111"/>
              <a:gd name="connsiteX16" fmla="*/ 3475517 w 7487810"/>
              <a:gd name="connsiteY16" fmla="*/ 1519237 h 3619111"/>
              <a:gd name="connsiteX17" fmla="*/ 3593062 w 7487810"/>
              <a:gd name="connsiteY17" fmla="*/ 1454472 h 3619111"/>
              <a:gd name="connsiteX18" fmla="*/ 3743804 w 7487810"/>
              <a:gd name="connsiteY18" fmla="*/ 1447799 h 3619111"/>
              <a:gd name="connsiteX19" fmla="*/ 4000765 w 7487810"/>
              <a:gd name="connsiteY19" fmla="*/ 1537469 h 3619111"/>
              <a:gd name="connsiteX20" fmla="*/ 4195632 w 7487810"/>
              <a:gd name="connsiteY20" fmla="*/ 1475075 h 3619111"/>
              <a:gd name="connsiteX21" fmla="*/ 4354617 w 7487810"/>
              <a:gd name="connsiteY21" fmla="*/ 1500169 h 3619111"/>
              <a:gd name="connsiteX22" fmla="*/ 4542812 w 7487810"/>
              <a:gd name="connsiteY22" fmla="*/ 1423046 h 3619111"/>
              <a:gd name="connsiteX23" fmla="*/ 4740358 w 7487810"/>
              <a:gd name="connsiteY23" fmla="*/ 1380431 h 3619111"/>
              <a:gd name="connsiteX24" fmla="*/ 4927640 w 7487810"/>
              <a:gd name="connsiteY24" fmla="*/ 1406848 h 3619111"/>
              <a:gd name="connsiteX25" fmla="*/ 5116851 w 7487810"/>
              <a:gd name="connsiteY25" fmla="*/ 1460252 h 3619111"/>
              <a:gd name="connsiteX26" fmla="*/ 5636969 w 7487810"/>
              <a:gd name="connsiteY26" fmla="*/ 1384574 h 3619111"/>
              <a:gd name="connsiteX27" fmla="*/ 5878272 w 7487810"/>
              <a:gd name="connsiteY27" fmla="*/ 1469207 h 3619111"/>
              <a:gd name="connsiteX28" fmla="*/ 6103300 w 7487810"/>
              <a:gd name="connsiteY28" fmla="*/ 1433711 h 3619111"/>
              <a:gd name="connsiteX29" fmla="*/ 6448489 w 7487810"/>
              <a:gd name="connsiteY29" fmla="*/ 1539617 h 3619111"/>
              <a:gd name="connsiteX30" fmla="*/ 6701914 w 7487810"/>
              <a:gd name="connsiteY30" fmla="*/ 1572955 h 3619111"/>
              <a:gd name="connsiteX31" fmla="*/ 7133441 w 7487810"/>
              <a:gd name="connsiteY31" fmla="*/ 1548373 h 3619111"/>
              <a:gd name="connsiteX32" fmla="*/ 7445294 w 7487810"/>
              <a:gd name="connsiteY32" fmla="*/ 1758865 h 3619111"/>
              <a:gd name="connsiteX33" fmla="*/ 7388538 w 7487810"/>
              <a:gd name="connsiteY33" fmla="*/ 2449513 h 3619111"/>
              <a:gd name="connsiteX34" fmla="*/ 7247627 w 7487810"/>
              <a:gd name="connsiteY34" fmla="*/ 2770187 h 3619111"/>
              <a:gd name="connsiteX35" fmla="*/ 7001564 w 7487810"/>
              <a:gd name="connsiteY35" fmla="*/ 2879726 h 3619111"/>
              <a:gd name="connsiteX36" fmla="*/ 6609702 w 7487810"/>
              <a:gd name="connsiteY36" fmla="*/ 3015198 h 3619111"/>
              <a:gd name="connsiteX37" fmla="*/ 6066526 w 7487810"/>
              <a:gd name="connsiteY37" fmla="*/ 3184525 h 3619111"/>
              <a:gd name="connsiteX38" fmla="*/ 5574401 w 7487810"/>
              <a:gd name="connsiteY38" fmla="*/ 3321050 h 3619111"/>
              <a:gd name="connsiteX39" fmla="*/ 5117201 w 7487810"/>
              <a:gd name="connsiteY39" fmla="*/ 3403600 h 3619111"/>
              <a:gd name="connsiteX40" fmla="*/ 4723501 w 7487810"/>
              <a:gd name="connsiteY40" fmla="*/ 3467100 h 3619111"/>
              <a:gd name="connsiteX41" fmla="*/ 4329801 w 7487810"/>
              <a:gd name="connsiteY41" fmla="*/ 3467100 h 3619111"/>
              <a:gd name="connsiteX42" fmla="*/ 3574151 w 7487810"/>
              <a:gd name="connsiteY42" fmla="*/ 3473450 h 3619111"/>
              <a:gd name="connsiteX43" fmla="*/ 3097901 w 7487810"/>
              <a:gd name="connsiteY43" fmla="*/ 3371850 h 3619111"/>
              <a:gd name="connsiteX44" fmla="*/ 2333311 w 7487810"/>
              <a:gd name="connsiteY44" fmla="*/ 3566478 h 3619111"/>
              <a:gd name="connsiteX45" fmla="*/ 1261750 w 7487810"/>
              <a:gd name="connsiteY45" fmla="*/ 3056052 h 3619111"/>
              <a:gd name="connsiteX46" fmla="*/ 805796 w 7487810"/>
              <a:gd name="connsiteY46" fmla="*/ 3064148 h 3619111"/>
              <a:gd name="connsiteX47" fmla="*/ 845190 w 7487810"/>
              <a:gd name="connsiteY47" fmla="*/ 2789505 h 3619111"/>
              <a:gd name="connsiteX48" fmla="*/ 581883 w 7487810"/>
              <a:gd name="connsiteY48" fmla="*/ 2484715 h 3619111"/>
              <a:gd name="connsiteX49" fmla="*/ 849436 w 7487810"/>
              <a:gd name="connsiteY49" fmla="*/ 2072833 h 3619111"/>
              <a:gd name="connsiteX50" fmla="*/ 166252 w 7487810"/>
              <a:gd name="connsiteY50" fmla="*/ 1148615 h 3619111"/>
              <a:gd name="connsiteX51" fmla="*/ 1846951 w 7487810"/>
              <a:gd name="connsiteY51" fmla="*/ 984250 h 3619111"/>
              <a:gd name="connsiteX52" fmla="*/ 2113651 w 7487810"/>
              <a:gd name="connsiteY52" fmla="*/ 577850 h 3619111"/>
              <a:gd name="connsiteX53" fmla="*/ 2374001 w 7487810"/>
              <a:gd name="connsiteY53" fmla="*/ 247650 h 3619111"/>
              <a:gd name="connsiteX54" fmla="*/ 2805801 w 7487810"/>
              <a:gd name="connsiteY54" fmla="*/ 38100 h 3619111"/>
              <a:gd name="connsiteX55" fmla="*/ 2964551 w 7487810"/>
              <a:gd name="connsiteY55" fmla="*/ 6350 h 3619111"/>
              <a:gd name="connsiteX0" fmla="*/ 2819566 w 7342825"/>
              <a:gd name="connsiteY0" fmla="*/ 6350 h 3619111"/>
              <a:gd name="connsiteX1" fmla="*/ 2825916 w 7342825"/>
              <a:gd name="connsiteY1" fmla="*/ 76200 h 3619111"/>
              <a:gd name="connsiteX2" fmla="*/ 2889416 w 7342825"/>
              <a:gd name="connsiteY2" fmla="*/ 215900 h 3619111"/>
              <a:gd name="connsiteX3" fmla="*/ 2851316 w 7342825"/>
              <a:gd name="connsiteY3" fmla="*/ 349250 h 3619111"/>
              <a:gd name="connsiteX4" fmla="*/ 2800516 w 7342825"/>
              <a:gd name="connsiteY4" fmla="*/ 457200 h 3619111"/>
              <a:gd name="connsiteX5" fmla="*/ 2705266 w 7342825"/>
              <a:gd name="connsiteY5" fmla="*/ 539750 h 3619111"/>
              <a:gd name="connsiteX6" fmla="*/ 2533816 w 7342825"/>
              <a:gd name="connsiteY6" fmla="*/ 711200 h 3619111"/>
              <a:gd name="connsiteX7" fmla="*/ 2502066 w 7342825"/>
              <a:gd name="connsiteY7" fmla="*/ 825500 h 3619111"/>
              <a:gd name="connsiteX8" fmla="*/ 2546516 w 7342825"/>
              <a:gd name="connsiteY8" fmla="*/ 1016000 h 3619111"/>
              <a:gd name="connsiteX9" fmla="*/ 2514766 w 7342825"/>
              <a:gd name="connsiteY9" fmla="*/ 1200150 h 3619111"/>
              <a:gd name="connsiteX10" fmla="*/ 2444916 w 7342825"/>
              <a:gd name="connsiteY10" fmla="*/ 1308100 h 3619111"/>
              <a:gd name="connsiteX11" fmla="*/ 2349666 w 7342825"/>
              <a:gd name="connsiteY11" fmla="*/ 1371600 h 3619111"/>
              <a:gd name="connsiteX12" fmla="*/ 2339296 w 7342825"/>
              <a:gd name="connsiteY12" fmla="*/ 1542841 h 3619111"/>
              <a:gd name="connsiteX13" fmla="*/ 2412252 w 7342825"/>
              <a:gd name="connsiteY13" fmla="*/ 1614849 h 3619111"/>
              <a:gd name="connsiteX14" fmla="*/ 2704076 w 7342825"/>
              <a:gd name="connsiteY14" fmla="*/ 1542841 h 3619111"/>
              <a:gd name="connsiteX15" fmla="*/ 2922944 w 7342825"/>
              <a:gd name="connsiteY15" fmla="*/ 1542841 h 3619111"/>
              <a:gd name="connsiteX16" fmla="*/ 3330532 w 7342825"/>
              <a:gd name="connsiteY16" fmla="*/ 1519237 h 3619111"/>
              <a:gd name="connsiteX17" fmla="*/ 3448077 w 7342825"/>
              <a:gd name="connsiteY17" fmla="*/ 1454472 h 3619111"/>
              <a:gd name="connsiteX18" fmla="*/ 3598819 w 7342825"/>
              <a:gd name="connsiteY18" fmla="*/ 1447799 h 3619111"/>
              <a:gd name="connsiteX19" fmla="*/ 3855780 w 7342825"/>
              <a:gd name="connsiteY19" fmla="*/ 1537469 h 3619111"/>
              <a:gd name="connsiteX20" fmla="*/ 4050647 w 7342825"/>
              <a:gd name="connsiteY20" fmla="*/ 1475075 h 3619111"/>
              <a:gd name="connsiteX21" fmla="*/ 4209632 w 7342825"/>
              <a:gd name="connsiteY21" fmla="*/ 1500169 h 3619111"/>
              <a:gd name="connsiteX22" fmla="*/ 4397827 w 7342825"/>
              <a:gd name="connsiteY22" fmla="*/ 1423046 h 3619111"/>
              <a:gd name="connsiteX23" fmla="*/ 4595373 w 7342825"/>
              <a:gd name="connsiteY23" fmla="*/ 1380431 h 3619111"/>
              <a:gd name="connsiteX24" fmla="*/ 4782655 w 7342825"/>
              <a:gd name="connsiteY24" fmla="*/ 1406848 h 3619111"/>
              <a:gd name="connsiteX25" fmla="*/ 4971866 w 7342825"/>
              <a:gd name="connsiteY25" fmla="*/ 1460252 h 3619111"/>
              <a:gd name="connsiteX26" fmla="*/ 5491984 w 7342825"/>
              <a:gd name="connsiteY26" fmla="*/ 1384574 h 3619111"/>
              <a:gd name="connsiteX27" fmla="*/ 5733287 w 7342825"/>
              <a:gd name="connsiteY27" fmla="*/ 1469207 h 3619111"/>
              <a:gd name="connsiteX28" fmla="*/ 5958315 w 7342825"/>
              <a:gd name="connsiteY28" fmla="*/ 1433711 h 3619111"/>
              <a:gd name="connsiteX29" fmla="*/ 6303504 w 7342825"/>
              <a:gd name="connsiteY29" fmla="*/ 1539617 h 3619111"/>
              <a:gd name="connsiteX30" fmla="*/ 6556929 w 7342825"/>
              <a:gd name="connsiteY30" fmla="*/ 1572955 h 3619111"/>
              <a:gd name="connsiteX31" fmla="*/ 6988456 w 7342825"/>
              <a:gd name="connsiteY31" fmla="*/ 1548373 h 3619111"/>
              <a:gd name="connsiteX32" fmla="*/ 7300309 w 7342825"/>
              <a:gd name="connsiteY32" fmla="*/ 1758865 h 3619111"/>
              <a:gd name="connsiteX33" fmla="*/ 7243553 w 7342825"/>
              <a:gd name="connsiteY33" fmla="*/ 2449513 h 3619111"/>
              <a:gd name="connsiteX34" fmla="*/ 7102642 w 7342825"/>
              <a:gd name="connsiteY34" fmla="*/ 2770187 h 3619111"/>
              <a:gd name="connsiteX35" fmla="*/ 6856579 w 7342825"/>
              <a:gd name="connsiteY35" fmla="*/ 2879726 h 3619111"/>
              <a:gd name="connsiteX36" fmla="*/ 6464717 w 7342825"/>
              <a:gd name="connsiteY36" fmla="*/ 3015198 h 3619111"/>
              <a:gd name="connsiteX37" fmla="*/ 5921541 w 7342825"/>
              <a:gd name="connsiteY37" fmla="*/ 3184525 h 3619111"/>
              <a:gd name="connsiteX38" fmla="*/ 5429416 w 7342825"/>
              <a:gd name="connsiteY38" fmla="*/ 3321050 h 3619111"/>
              <a:gd name="connsiteX39" fmla="*/ 4972216 w 7342825"/>
              <a:gd name="connsiteY39" fmla="*/ 3403600 h 3619111"/>
              <a:gd name="connsiteX40" fmla="*/ 4578516 w 7342825"/>
              <a:gd name="connsiteY40" fmla="*/ 3467100 h 3619111"/>
              <a:gd name="connsiteX41" fmla="*/ 4184816 w 7342825"/>
              <a:gd name="connsiteY41" fmla="*/ 3467100 h 3619111"/>
              <a:gd name="connsiteX42" fmla="*/ 3429166 w 7342825"/>
              <a:gd name="connsiteY42" fmla="*/ 3473450 h 3619111"/>
              <a:gd name="connsiteX43" fmla="*/ 2952916 w 7342825"/>
              <a:gd name="connsiteY43" fmla="*/ 3371850 h 3619111"/>
              <a:gd name="connsiteX44" fmla="*/ 2188326 w 7342825"/>
              <a:gd name="connsiteY44" fmla="*/ 3566478 h 3619111"/>
              <a:gd name="connsiteX45" fmla="*/ 1116765 w 7342825"/>
              <a:gd name="connsiteY45" fmla="*/ 3056052 h 3619111"/>
              <a:gd name="connsiteX46" fmla="*/ 660811 w 7342825"/>
              <a:gd name="connsiteY46" fmla="*/ 3064148 h 3619111"/>
              <a:gd name="connsiteX47" fmla="*/ 700205 w 7342825"/>
              <a:gd name="connsiteY47" fmla="*/ 2789505 h 3619111"/>
              <a:gd name="connsiteX48" fmla="*/ 436898 w 7342825"/>
              <a:gd name="connsiteY48" fmla="*/ 2484715 h 3619111"/>
              <a:gd name="connsiteX49" fmla="*/ 704451 w 7342825"/>
              <a:gd name="connsiteY49" fmla="*/ 2072833 h 3619111"/>
              <a:gd name="connsiteX50" fmla="*/ 21267 w 7342825"/>
              <a:gd name="connsiteY50" fmla="*/ 1148615 h 3619111"/>
              <a:gd name="connsiteX51" fmla="*/ 576847 w 7342825"/>
              <a:gd name="connsiteY51" fmla="*/ 568285 h 3619111"/>
              <a:gd name="connsiteX52" fmla="*/ 1968666 w 7342825"/>
              <a:gd name="connsiteY52" fmla="*/ 577850 h 3619111"/>
              <a:gd name="connsiteX53" fmla="*/ 2229016 w 7342825"/>
              <a:gd name="connsiteY53" fmla="*/ 247650 h 3619111"/>
              <a:gd name="connsiteX54" fmla="*/ 2660816 w 7342825"/>
              <a:gd name="connsiteY54" fmla="*/ 38100 h 3619111"/>
              <a:gd name="connsiteX55" fmla="*/ 2819566 w 7342825"/>
              <a:gd name="connsiteY55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646870 w 7412848"/>
              <a:gd name="connsiteY52" fmla="*/ 568285 h 3619111"/>
              <a:gd name="connsiteX53" fmla="*/ 2038689 w 7412848"/>
              <a:gd name="connsiteY53" fmla="*/ 577850 h 3619111"/>
              <a:gd name="connsiteX54" fmla="*/ 2299039 w 7412848"/>
              <a:gd name="connsiteY54" fmla="*/ 247650 h 3619111"/>
              <a:gd name="connsiteX55" fmla="*/ 2730839 w 7412848"/>
              <a:gd name="connsiteY55" fmla="*/ 38100 h 3619111"/>
              <a:gd name="connsiteX56" fmla="*/ 2889589 w 7412848"/>
              <a:gd name="connsiteY56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473563 w 7412848"/>
              <a:gd name="connsiteY52" fmla="*/ 566783 h 3619111"/>
              <a:gd name="connsiteX53" fmla="*/ 2038689 w 7412848"/>
              <a:gd name="connsiteY53" fmla="*/ 577850 h 3619111"/>
              <a:gd name="connsiteX54" fmla="*/ 2299039 w 7412848"/>
              <a:gd name="connsiteY54" fmla="*/ 247650 h 3619111"/>
              <a:gd name="connsiteX55" fmla="*/ 2730839 w 7412848"/>
              <a:gd name="connsiteY55" fmla="*/ 38100 h 3619111"/>
              <a:gd name="connsiteX56" fmla="*/ 2889589 w 7412848"/>
              <a:gd name="connsiteY56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473563 w 7412848"/>
              <a:gd name="connsiteY52" fmla="*/ 566783 h 3619111"/>
              <a:gd name="connsiteX53" fmla="*/ 2038689 w 7412848"/>
              <a:gd name="connsiteY53" fmla="*/ 577850 h 3619111"/>
              <a:gd name="connsiteX54" fmla="*/ 2299039 w 7412848"/>
              <a:gd name="connsiteY54" fmla="*/ 247650 h 3619111"/>
              <a:gd name="connsiteX55" fmla="*/ 2730839 w 7412848"/>
              <a:gd name="connsiteY55" fmla="*/ 38100 h 3619111"/>
              <a:gd name="connsiteX56" fmla="*/ 2889589 w 7412848"/>
              <a:gd name="connsiteY56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473563 w 7412848"/>
              <a:gd name="connsiteY52" fmla="*/ 566783 h 3619111"/>
              <a:gd name="connsiteX53" fmla="*/ 983918 w 7412848"/>
              <a:gd name="connsiteY53" fmla="*/ 568397 h 3619111"/>
              <a:gd name="connsiteX54" fmla="*/ 2038689 w 7412848"/>
              <a:gd name="connsiteY54" fmla="*/ 577850 h 3619111"/>
              <a:gd name="connsiteX55" fmla="*/ 2299039 w 7412848"/>
              <a:gd name="connsiteY55" fmla="*/ 247650 h 3619111"/>
              <a:gd name="connsiteX56" fmla="*/ 2730839 w 7412848"/>
              <a:gd name="connsiteY56" fmla="*/ 38100 h 3619111"/>
              <a:gd name="connsiteX57" fmla="*/ 2889589 w 7412848"/>
              <a:gd name="connsiteY57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473563 w 7412848"/>
              <a:gd name="connsiteY52" fmla="*/ 566783 h 3619111"/>
              <a:gd name="connsiteX53" fmla="*/ 971407 w 7412848"/>
              <a:gd name="connsiteY53" fmla="*/ 672403 h 3619111"/>
              <a:gd name="connsiteX54" fmla="*/ 2038689 w 7412848"/>
              <a:gd name="connsiteY54" fmla="*/ 577850 h 3619111"/>
              <a:gd name="connsiteX55" fmla="*/ 2299039 w 7412848"/>
              <a:gd name="connsiteY55" fmla="*/ 247650 h 3619111"/>
              <a:gd name="connsiteX56" fmla="*/ 2730839 w 7412848"/>
              <a:gd name="connsiteY56" fmla="*/ 38100 h 3619111"/>
              <a:gd name="connsiteX57" fmla="*/ 2889589 w 7412848"/>
              <a:gd name="connsiteY57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473563 w 7412848"/>
              <a:gd name="connsiteY52" fmla="*/ 566783 h 3619111"/>
              <a:gd name="connsiteX53" fmla="*/ 971407 w 7412848"/>
              <a:gd name="connsiteY53" fmla="*/ 672403 h 3619111"/>
              <a:gd name="connsiteX54" fmla="*/ 2038689 w 7412848"/>
              <a:gd name="connsiteY54" fmla="*/ 577850 h 3619111"/>
              <a:gd name="connsiteX55" fmla="*/ 2299039 w 7412848"/>
              <a:gd name="connsiteY55" fmla="*/ 247650 h 3619111"/>
              <a:gd name="connsiteX56" fmla="*/ 2730839 w 7412848"/>
              <a:gd name="connsiteY56" fmla="*/ 38100 h 3619111"/>
              <a:gd name="connsiteX57" fmla="*/ 2889589 w 7412848"/>
              <a:gd name="connsiteY57" fmla="*/ 6350 h 3619111"/>
              <a:gd name="connsiteX0" fmla="*/ 2889589 w 7412848"/>
              <a:gd name="connsiteY0" fmla="*/ 6350 h 3619111"/>
              <a:gd name="connsiteX1" fmla="*/ 2895939 w 7412848"/>
              <a:gd name="connsiteY1" fmla="*/ 76200 h 3619111"/>
              <a:gd name="connsiteX2" fmla="*/ 2959439 w 7412848"/>
              <a:gd name="connsiteY2" fmla="*/ 215900 h 3619111"/>
              <a:gd name="connsiteX3" fmla="*/ 2921339 w 7412848"/>
              <a:gd name="connsiteY3" fmla="*/ 349250 h 3619111"/>
              <a:gd name="connsiteX4" fmla="*/ 2870539 w 7412848"/>
              <a:gd name="connsiteY4" fmla="*/ 457200 h 3619111"/>
              <a:gd name="connsiteX5" fmla="*/ 2775289 w 7412848"/>
              <a:gd name="connsiteY5" fmla="*/ 539750 h 3619111"/>
              <a:gd name="connsiteX6" fmla="*/ 2603839 w 7412848"/>
              <a:gd name="connsiteY6" fmla="*/ 711200 h 3619111"/>
              <a:gd name="connsiteX7" fmla="*/ 2572089 w 7412848"/>
              <a:gd name="connsiteY7" fmla="*/ 825500 h 3619111"/>
              <a:gd name="connsiteX8" fmla="*/ 2616539 w 7412848"/>
              <a:gd name="connsiteY8" fmla="*/ 1016000 h 3619111"/>
              <a:gd name="connsiteX9" fmla="*/ 2584789 w 7412848"/>
              <a:gd name="connsiteY9" fmla="*/ 1200150 h 3619111"/>
              <a:gd name="connsiteX10" fmla="*/ 2514939 w 7412848"/>
              <a:gd name="connsiteY10" fmla="*/ 1308100 h 3619111"/>
              <a:gd name="connsiteX11" fmla="*/ 2419689 w 7412848"/>
              <a:gd name="connsiteY11" fmla="*/ 1371600 h 3619111"/>
              <a:gd name="connsiteX12" fmla="*/ 2409319 w 7412848"/>
              <a:gd name="connsiteY12" fmla="*/ 1542841 h 3619111"/>
              <a:gd name="connsiteX13" fmla="*/ 2482275 w 7412848"/>
              <a:gd name="connsiteY13" fmla="*/ 1614849 h 3619111"/>
              <a:gd name="connsiteX14" fmla="*/ 2774099 w 7412848"/>
              <a:gd name="connsiteY14" fmla="*/ 1542841 h 3619111"/>
              <a:gd name="connsiteX15" fmla="*/ 2992967 w 7412848"/>
              <a:gd name="connsiteY15" fmla="*/ 1542841 h 3619111"/>
              <a:gd name="connsiteX16" fmla="*/ 3400555 w 7412848"/>
              <a:gd name="connsiteY16" fmla="*/ 1519237 h 3619111"/>
              <a:gd name="connsiteX17" fmla="*/ 3518100 w 7412848"/>
              <a:gd name="connsiteY17" fmla="*/ 1454472 h 3619111"/>
              <a:gd name="connsiteX18" fmla="*/ 3668842 w 7412848"/>
              <a:gd name="connsiteY18" fmla="*/ 1447799 h 3619111"/>
              <a:gd name="connsiteX19" fmla="*/ 3925803 w 7412848"/>
              <a:gd name="connsiteY19" fmla="*/ 1537469 h 3619111"/>
              <a:gd name="connsiteX20" fmla="*/ 4120670 w 7412848"/>
              <a:gd name="connsiteY20" fmla="*/ 1475075 h 3619111"/>
              <a:gd name="connsiteX21" fmla="*/ 4279655 w 7412848"/>
              <a:gd name="connsiteY21" fmla="*/ 1500169 h 3619111"/>
              <a:gd name="connsiteX22" fmla="*/ 4467850 w 7412848"/>
              <a:gd name="connsiteY22" fmla="*/ 1423046 h 3619111"/>
              <a:gd name="connsiteX23" fmla="*/ 4665396 w 7412848"/>
              <a:gd name="connsiteY23" fmla="*/ 1380431 h 3619111"/>
              <a:gd name="connsiteX24" fmla="*/ 4852678 w 7412848"/>
              <a:gd name="connsiteY24" fmla="*/ 1406848 h 3619111"/>
              <a:gd name="connsiteX25" fmla="*/ 5041889 w 7412848"/>
              <a:gd name="connsiteY25" fmla="*/ 1460252 h 3619111"/>
              <a:gd name="connsiteX26" fmla="*/ 5562007 w 7412848"/>
              <a:gd name="connsiteY26" fmla="*/ 1384574 h 3619111"/>
              <a:gd name="connsiteX27" fmla="*/ 5803310 w 7412848"/>
              <a:gd name="connsiteY27" fmla="*/ 1469207 h 3619111"/>
              <a:gd name="connsiteX28" fmla="*/ 6028338 w 7412848"/>
              <a:gd name="connsiteY28" fmla="*/ 1433711 h 3619111"/>
              <a:gd name="connsiteX29" fmla="*/ 6373527 w 7412848"/>
              <a:gd name="connsiteY29" fmla="*/ 1539617 h 3619111"/>
              <a:gd name="connsiteX30" fmla="*/ 6626952 w 7412848"/>
              <a:gd name="connsiteY30" fmla="*/ 1572955 h 3619111"/>
              <a:gd name="connsiteX31" fmla="*/ 7058479 w 7412848"/>
              <a:gd name="connsiteY31" fmla="*/ 1548373 h 3619111"/>
              <a:gd name="connsiteX32" fmla="*/ 7370332 w 7412848"/>
              <a:gd name="connsiteY32" fmla="*/ 1758865 h 3619111"/>
              <a:gd name="connsiteX33" fmla="*/ 7313576 w 7412848"/>
              <a:gd name="connsiteY33" fmla="*/ 2449513 h 3619111"/>
              <a:gd name="connsiteX34" fmla="*/ 7172665 w 7412848"/>
              <a:gd name="connsiteY34" fmla="*/ 2770187 h 3619111"/>
              <a:gd name="connsiteX35" fmla="*/ 6926602 w 7412848"/>
              <a:gd name="connsiteY35" fmla="*/ 2879726 h 3619111"/>
              <a:gd name="connsiteX36" fmla="*/ 6534740 w 7412848"/>
              <a:gd name="connsiteY36" fmla="*/ 3015198 h 3619111"/>
              <a:gd name="connsiteX37" fmla="*/ 5991564 w 7412848"/>
              <a:gd name="connsiteY37" fmla="*/ 3184525 h 3619111"/>
              <a:gd name="connsiteX38" fmla="*/ 5499439 w 7412848"/>
              <a:gd name="connsiteY38" fmla="*/ 3321050 h 3619111"/>
              <a:gd name="connsiteX39" fmla="*/ 5042239 w 7412848"/>
              <a:gd name="connsiteY39" fmla="*/ 3403600 h 3619111"/>
              <a:gd name="connsiteX40" fmla="*/ 4648539 w 7412848"/>
              <a:gd name="connsiteY40" fmla="*/ 3467100 h 3619111"/>
              <a:gd name="connsiteX41" fmla="*/ 4254839 w 7412848"/>
              <a:gd name="connsiteY41" fmla="*/ 3467100 h 3619111"/>
              <a:gd name="connsiteX42" fmla="*/ 3499189 w 7412848"/>
              <a:gd name="connsiteY42" fmla="*/ 3473450 h 3619111"/>
              <a:gd name="connsiteX43" fmla="*/ 3022939 w 7412848"/>
              <a:gd name="connsiteY43" fmla="*/ 3371850 h 3619111"/>
              <a:gd name="connsiteX44" fmla="*/ 2258349 w 7412848"/>
              <a:gd name="connsiteY44" fmla="*/ 3566478 h 3619111"/>
              <a:gd name="connsiteX45" fmla="*/ 1186788 w 7412848"/>
              <a:gd name="connsiteY45" fmla="*/ 3056052 h 3619111"/>
              <a:gd name="connsiteX46" fmla="*/ 730834 w 7412848"/>
              <a:gd name="connsiteY46" fmla="*/ 3064148 h 3619111"/>
              <a:gd name="connsiteX47" fmla="*/ 770228 w 7412848"/>
              <a:gd name="connsiteY47" fmla="*/ 2789505 h 3619111"/>
              <a:gd name="connsiteX48" fmla="*/ 506921 w 7412848"/>
              <a:gd name="connsiteY48" fmla="*/ 2484715 h 3619111"/>
              <a:gd name="connsiteX49" fmla="*/ 774474 w 7412848"/>
              <a:gd name="connsiteY49" fmla="*/ 2072833 h 3619111"/>
              <a:gd name="connsiteX50" fmla="*/ 91290 w 7412848"/>
              <a:gd name="connsiteY50" fmla="*/ 1148615 h 3619111"/>
              <a:gd name="connsiteX51" fmla="*/ 226731 w 7412848"/>
              <a:gd name="connsiteY51" fmla="*/ 823373 h 3619111"/>
              <a:gd name="connsiteX52" fmla="*/ 473563 w 7412848"/>
              <a:gd name="connsiteY52" fmla="*/ 566783 h 3619111"/>
              <a:gd name="connsiteX53" fmla="*/ 971407 w 7412848"/>
              <a:gd name="connsiteY53" fmla="*/ 672403 h 3619111"/>
              <a:gd name="connsiteX54" fmla="*/ 1539276 w 7412848"/>
              <a:gd name="connsiteY54" fmla="*/ 514802 h 3619111"/>
              <a:gd name="connsiteX55" fmla="*/ 2299039 w 7412848"/>
              <a:gd name="connsiteY55" fmla="*/ 247650 h 3619111"/>
              <a:gd name="connsiteX56" fmla="*/ 2730839 w 7412848"/>
              <a:gd name="connsiteY56" fmla="*/ 38100 h 3619111"/>
              <a:gd name="connsiteX57" fmla="*/ 2889589 w 7412848"/>
              <a:gd name="connsiteY57" fmla="*/ 6350 h 3619111"/>
              <a:gd name="connsiteX0" fmla="*/ 2889589 w 7412848"/>
              <a:gd name="connsiteY0" fmla="*/ 34241 h 3647002"/>
              <a:gd name="connsiteX1" fmla="*/ 2895939 w 7412848"/>
              <a:gd name="connsiteY1" fmla="*/ 104091 h 3647002"/>
              <a:gd name="connsiteX2" fmla="*/ 2959439 w 7412848"/>
              <a:gd name="connsiteY2" fmla="*/ 243791 h 3647002"/>
              <a:gd name="connsiteX3" fmla="*/ 2921339 w 7412848"/>
              <a:gd name="connsiteY3" fmla="*/ 377141 h 3647002"/>
              <a:gd name="connsiteX4" fmla="*/ 2870539 w 7412848"/>
              <a:gd name="connsiteY4" fmla="*/ 485091 h 3647002"/>
              <a:gd name="connsiteX5" fmla="*/ 2775289 w 7412848"/>
              <a:gd name="connsiteY5" fmla="*/ 567641 h 3647002"/>
              <a:gd name="connsiteX6" fmla="*/ 2603839 w 7412848"/>
              <a:gd name="connsiteY6" fmla="*/ 739091 h 3647002"/>
              <a:gd name="connsiteX7" fmla="*/ 2572089 w 7412848"/>
              <a:gd name="connsiteY7" fmla="*/ 853391 h 3647002"/>
              <a:gd name="connsiteX8" fmla="*/ 2616539 w 7412848"/>
              <a:gd name="connsiteY8" fmla="*/ 1043891 h 3647002"/>
              <a:gd name="connsiteX9" fmla="*/ 2584789 w 7412848"/>
              <a:gd name="connsiteY9" fmla="*/ 1228041 h 3647002"/>
              <a:gd name="connsiteX10" fmla="*/ 2514939 w 7412848"/>
              <a:gd name="connsiteY10" fmla="*/ 1335991 h 3647002"/>
              <a:gd name="connsiteX11" fmla="*/ 2419689 w 7412848"/>
              <a:gd name="connsiteY11" fmla="*/ 1399491 h 3647002"/>
              <a:gd name="connsiteX12" fmla="*/ 2409319 w 7412848"/>
              <a:gd name="connsiteY12" fmla="*/ 1570732 h 3647002"/>
              <a:gd name="connsiteX13" fmla="*/ 2482275 w 7412848"/>
              <a:gd name="connsiteY13" fmla="*/ 1642740 h 3647002"/>
              <a:gd name="connsiteX14" fmla="*/ 2774099 w 7412848"/>
              <a:gd name="connsiteY14" fmla="*/ 1570732 h 3647002"/>
              <a:gd name="connsiteX15" fmla="*/ 2992967 w 7412848"/>
              <a:gd name="connsiteY15" fmla="*/ 1570732 h 3647002"/>
              <a:gd name="connsiteX16" fmla="*/ 3400555 w 7412848"/>
              <a:gd name="connsiteY16" fmla="*/ 1547128 h 3647002"/>
              <a:gd name="connsiteX17" fmla="*/ 3518100 w 7412848"/>
              <a:gd name="connsiteY17" fmla="*/ 1482363 h 3647002"/>
              <a:gd name="connsiteX18" fmla="*/ 3668842 w 7412848"/>
              <a:gd name="connsiteY18" fmla="*/ 1475690 h 3647002"/>
              <a:gd name="connsiteX19" fmla="*/ 3925803 w 7412848"/>
              <a:gd name="connsiteY19" fmla="*/ 1565360 h 3647002"/>
              <a:gd name="connsiteX20" fmla="*/ 4120670 w 7412848"/>
              <a:gd name="connsiteY20" fmla="*/ 1502966 h 3647002"/>
              <a:gd name="connsiteX21" fmla="*/ 4279655 w 7412848"/>
              <a:gd name="connsiteY21" fmla="*/ 1528060 h 3647002"/>
              <a:gd name="connsiteX22" fmla="*/ 4467850 w 7412848"/>
              <a:gd name="connsiteY22" fmla="*/ 1450937 h 3647002"/>
              <a:gd name="connsiteX23" fmla="*/ 4665396 w 7412848"/>
              <a:gd name="connsiteY23" fmla="*/ 1408322 h 3647002"/>
              <a:gd name="connsiteX24" fmla="*/ 4852678 w 7412848"/>
              <a:gd name="connsiteY24" fmla="*/ 1434739 h 3647002"/>
              <a:gd name="connsiteX25" fmla="*/ 5041889 w 7412848"/>
              <a:gd name="connsiteY25" fmla="*/ 1488143 h 3647002"/>
              <a:gd name="connsiteX26" fmla="*/ 5562007 w 7412848"/>
              <a:gd name="connsiteY26" fmla="*/ 1412465 h 3647002"/>
              <a:gd name="connsiteX27" fmla="*/ 5803310 w 7412848"/>
              <a:gd name="connsiteY27" fmla="*/ 1497098 h 3647002"/>
              <a:gd name="connsiteX28" fmla="*/ 6028338 w 7412848"/>
              <a:gd name="connsiteY28" fmla="*/ 1461602 h 3647002"/>
              <a:gd name="connsiteX29" fmla="*/ 6373527 w 7412848"/>
              <a:gd name="connsiteY29" fmla="*/ 1567508 h 3647002"/>
              <a:gd name="connsiteX30" fmla="*/ 6626952 w 7412848"/>
              <a:gd name="connsiteY30" fmla="*/ 1600846 h 3647002"/>
              <a:gd name="connsiteX31" fmla="*/ 7058479 w 7412848"/>
              <a:gd name="connsiteY31" fmla="*/ 1576264 h 3647002"/>
              <a:gd name="connsiteX32" fmla="*/ 7370332 w 7412848"/>
              <a:gd name="connsiteY32" fmla="*/ 1786756 h 3647002"/>
              <a:gd name="connsiteX33" fmla="*/ 7313576 w 7412848"/>
              <a:gd name="connsiteY33" fmla="*/ 2477404 h 3647002"/>
              <a:gd name="connsiteX34" fmla="*/ 7172665 w 7412848"/>
              <a:gd name="connsiteY34" fmla="*/ 2798078 h 3647002"/>
              <a:gd name="connsiteX35" fmla="*/ 6926602 w 7412848"/>
              <a:gd name="connsiteY35" fmla="*/ 2907617 h 3647002"/>
              <a:gd name="connsiteX36" fmla="*/ 6534740 w 7412848"/>
              <a:gd name="connsiteY36" fmla="*/ 3043089 h 3647002"/>
              <a:gd name="connsiteX37" fmla="*/ 5991564 w 7412848"/>
              <a:gd name="connsiteY37" fmla="*/ 3212416 h 3647002"/>
              <a:gd name="connsiteX38" fmla="*/ 5499439 w 7412848"/>
              <a:gd name="connsiteY38" fmla="*/ 3348941 h 3647002"/>
              <a:gd name="connsiteX39" fmla="*/ 5042239 w 7412848"/>
              <a:gd name="connsiteY39" fmla="*/ 3431491 h 3647002"/>
              <a:gd name="connsiteX40" fmla="*/ 4648539 w 7412848"/>
              <a:gd name="connsiteY40" fmla="*/ 3494991 h 3647002"/>
              <a:gd name="connsiteX41" fmla="*/ 4254839 w 7412848"/>
              <a:gd name="connsiteY41" fmla="*/ 3494991 h 3647002"/>
              <a:gd name="connsiteX42" fmla="*/ 3499189 w 7412848"/>
              <a:gd name="connsiteY42" fmla="*/ 3501341 h 3647002"/>
              <a:gd name="connsiteX43" fmla="*/ 3022939 w 7412848"/>
              <a:gd name="connsiteY43" fmla="*/ 3399741 h 3647002"/>
              <a:gd name="connsiteX44" fmla="*/ 2258349 w 7412848"/>
              <a:gd name="connsiteY44" fmla="*/ 3594369 h 3647002"/>
              <a:gd name="connsiteX45" fmla="*/ 1186788 w 7412848"/>
              <a:gd name="connsiteY45" fmla="*/ 3083943 h 3647002"/>
              <a:gd name="connsiteX46" fmla="*/ 730834 w 7412848"/>
              <a:gd name="connsiteY46" fmla="*/ 3092039 h 3647002"/>
              <a:gd name="connsiteX47" fmla="*/ 770228 w 7412848"/>
              <a:gd name="connsiteY47" fmla="*/ 2817396 h 3647002"/>
              <a:gd name="connsiteX48" fmla="*/ 506921 w 7412848"/>
              <a:gd name="connsiteY48" fmla="*/ 2512606 h 3647002"/>
              <a:gd name="connsiteX49" fmla="*/ 774474 w 7412848"/>
              <a:gd name="connsiteY49" fmla="*/ 2100724 h 3647002"/>
              <a:gd name="connsiteX50" fmla="*/ 91290 w 7412848"/>
              <a:gd name="connsiteY50" fmla="*/ 1176506 h 3647002"/>
              <a:gd name="connsiteX51" fmla="*/ 226731 w 7412848"/>
              <a:gd name="connsiteY51" fmla="*/ 851264 h 3647002"/>
              <a:gd name="connsiteX52" fmla="*/ 473563 w 7412848"/>
              <a:gd name="connsiteY52" fmla="*/ 594674 h 3647002"/>
              <a:gd name="connsiteX53" fmla="*/ 971407 w 7412848"/>
              <a:gd name="connsiteY53" fmla="*/ 700294 h 3647002"/>
              <a:gd name="connsiteX54" fmla="*/ 1539276 w 7412848"/>
              <a:gd name="connsiteY54" fmla="*/ 542693 h 3647002"/>
              <a:gd name="connsiteX55" fmla="*/ 1962114 w 7412848"/>
              <a:gd name="connsiteY55" fmla="*/ 430187 h 3647002"/>
              <a:gd name="connsiteX56" fmla="*/ 2730839 w 7412848"/>
              <a:gd name="connsiteY56" fmla="*/ 65991 h 3647002"/>
              <a:gd name="connsiteX57" fmla="*/ 2889589 w 7412848"/>
              <a:gd name="connsiteY57" fmla="*/ 34241 h 3647002"/>
              <a:gd name="connsiteX0" fmla="*/ 2889589 w 7412848"/>
              <a:gd name="connsiteY0" fmla="*/ 47736 h 3660497"/>
              <a:gd name="connsiteX1" fmla="*/ 2895939 w 7412848"/>
              <a:gd name="connsiteY1" fmla="*/ 117586 h 3660497"/>
              <a:gd name="connsiteX2" fmla="*/ 2959439 w 7412848"/>
              <a:gd name="connsiteY2" fmla="*/ 257286 h 3660497"/>
              <a:gd name="connsiteX3" fmla="*/ 2921339 w 7412848"/>
              <a:gd name="connsiteY3" fmla="*/ 390636 h 3660497"/>
              <a:gd name="connsiteX4" fmla="*/ 2870539 w 7412848"/>
              <a:gd name="connsiteY4" fmla="*/ 498586 h 3660497"/>
              <a:gd name="connsiteX5" fmla="*/ 2775289 w 7412848"/>
              <a:gd name="connsiteY5" fmla="*/ 581136 h 3660497"/>
              <a:gd name="connsiteX6" fmla="*/ 2603839 w 7412848"/>
              <a:gd name="connsiteY6" fmla="*/ 752586 h 3660497"/>
              <a:gd name="connsiteX7" fmla="*/ 2572089 w 7412848"/>
              <a:gd name="connsiteY7" fmla="*/ 866886 h 3660497"/>
              <a:gd name="connsiteX8" fmla="*/ 2616539 w 7412848"/>
              <a:gd name="connsiteY8" fmla="*/ 1057386 h 3660497"/>
              <a:gd name="connsiteX9" fmla="*/ 2584789 w 7412848"/>
              <a:gd name="connsiteY9" fmla="*/ 1241536 h 3660497"/>
              <a:gd name="connsiteX10" fmla="*/ 2514939 w 7412848"/>
              <a:gd name="connsiteY10" fmla="*/ 1349486 h 3660497"/>
              <a:gd name="connsiteX11" fmla="*/ 2419689 w 7412848"/>
              <a:gd name="connsiteY11" fmla="*/ 1412986 h 3660497"/>
              <a:gd name="connsiteX12" fmla="*/ 2409319 w 7412848"/>
              <a:gd name="connsiteY12" fmla="*/ 1584227 h 3660497"/>
              <a:gd name="connsiteX13" fmla="*/ 2482275 w 7412848"/>
              <a:gd name="connsiteY13" fmla="*/ 1656235 h 3660497"/>
              <a:gd name="connsiteX14" fmla="*/ 2774099 w 7412848"/>
              <a:gd name="connsiteY14" fmla="*/ 1584227 h 3660497"/>
              <a:gd name="connsiteX15" fmla="*/ 2992967 w 7412848"/>
              <a:gd name="connsiteY15" fmla="*/ 1584227 h 3660497"/>
              <a:gd name="connsiteX16" fmla="*/ 3400555 w 7412848"/>
              <a:gd name="connsiteY16" fmla="*/ 1560623 h 3660497"/>
              <a:gd name="connsiteX17" fmla="*/ 3518100 w 7412848"/>
              <a:gd name="connsiteY17" fmla="*/ 1495858 h 3660497"/>
              <a:gd name="connsiteX18" fmla="*/ 3668842 w 7412848"/>
              <a:gd name="connsiteY18" fmla="*/ 1489185 h 3660497"/>
              <a:gd name="connsiteX19" fmla="*/ 3925803 w 7412848"/>
              <a:gd name="connsiteY19" fmla="*/ 1578855 h 3660497"/>
              <a:gd name="connsiteX20" fmla="*/ 4120670 w 7412848"/>
              <a:gd name="connsiteY20" fmla="*/ 1516461 h 3660497"/>
              <a:gd name="connsiteX21" fmla="*/ 4279655 w 7412848"/>
              <a:gd name="connsiteY21" fmla="*/ 1541555 h 3660497"/>
              <a:gd name="connsiteX22" fmla="*/ 4467850 w 7412848"/>
              <a:gd name="connsiteY22" fmla="*/ 1464432 h 3660497"/>
              <a:gd name="connsiteX23" fmla="*/ 4665396 w 7412848"/>
              <a:gd name="connsiteY23" fmla="*/ 1421817 h 3660497"/>
              <a:gd name="connsiteX24" fmla="*/ 4852678 w 7412848"/>
              <a:gd name="connsiteY24" fmla="*/ 1448234 h 3660497"/>
              <a:gd name="connsiteX25" fmla="*/ 5041889 w 7412848"/>
              <a:gd name="connsiteY25" fmla="*/ 1501638 h 3660497"/>
              <a:gd name="connsiteX26" fmla="*/ 5562007 w 7412848"/>
              <a:gd name="connsiteY26" fmla="*/ 1425960 h 3660497"/>
              <a:gd name="connsiteX27" fmla="*/ 5803310 w 7412848"/>
              <a:gd name="connsiteY27" fmla="*/ 1510593 h 3660497"/>
              <a:gd name="connsiteX28" fmla="*/ 6028338 w 7412848"/>
              <a:gd name="connsiteY28" fmla="*/ 1475097 h 3660497"/>
              <a:gd name="connsiteX29" fmla="*/ 6373527 w 7412848"/>
              <a:gd name="connsiteY29" fmla="*/ 1581003 h 3660497"/>
              <a:gd name="connsiteX30" fmla="*/ 6626952 w 7412848"/>
              <a:gd name="connsiteY30" fmla="*/ 1614341 h 3660497"/>
              <a:gd name="connsiteX31" fmla="*/ 7058479 w 7412848"/>
              <a:gd name="connsiteY31" fmla="*/ 1589759 h 3660497"/>
              <a:gd name="connsiteX32" fmla="*/ 7370332 w 7412848"/>
              <a:gd name="connsiteY32" fmla="*/ 1800251 h 3660497"/>
              <a:gd name="connsiteX33" fmla="*/ 7313576 w 7412848"/>
              <a:gd name="connsiteY33" fmla="*/ 2490899 h 3660497"/>
              <a:gd name="connsiteX34" fmla="*/ 7172665 w 7412848"/>
              <a:gd name="connsiteY34" fmla="*/ 2811573 h 3660497"/>
              <a:gd name="connsiteX35" fmla="*/ 6926602 w 7412848"/>
              <a:gd name="connsiteY35" fmla="*/ 2921112 h 3660497"/>
              <a:gd name="connsiteX36" fmla="*/ 6534740 w 7412848"/>
              <a:gd name="connsiteY36" fmla="*/ 3056584 h 3660497"/>
              <a:gd name="connsiteX37" fmla="*/ 5991564 w 7412848"/>
              <a:gd name="connsiteY37" fmla="*/ 3225911 h 3660497"/>
              <a:gd name="connsiteX38" fmla="*/ 5499439 w 7412848"/>
              <a:gd name="connsiteY38" fmla="*/ 3362436 h 3660497"/>
              <a:gd name="connsiteX39" fmla="*/ 5042239 w 7412848"/>
              <a:gd name="connsiteY39" fmla="*/ 3444986 h 3660497"/>
              <a:gd name="connsiteX40" fmla="*/ 4648539 w 7412848"/>
              <a:gd name="connsiteY40" fmla="*/ 3508486 h 3660497"/>
              <a:gd name="connsiteX41" fmla="*/ 4254839 w 7412848"/>
              <a:gd name="connsiteY41" fmla="*/ 3508486 h 3660497"/>
              <a:gd name="connsiteX42" fmla="*/ 3499189 w 7412848"/>
              <a:gd name="connsiteY42" fmla="*/ 3514836 h 3660497"/>
              <a:gd name="connsiteX43" fmla="*/ 3022939 w 7412848"/>
              <a:gd name="connsiteY43" fmla="*/ 3413236 h 3660497"/>
              <a:gd name="connsiteX44" fmla="*/ 2258349 w 7412848"/>
              <a:gd name="connsiteY44" fmla="*/ 3607864 h 3660497"/>
              <a:gd name="connsiteX45" fmla="*/ 1186788 w 7412848"/>
              <a:gd name="connsiteY45" fmla="*/ 3097438 h 3660497"/>
              <a:gd name="connsiteX46" fmla="*/ 730834 w 7412848"/>
              <a:gd name="connsiteY46" fmla="*/ 3105534 h 3660497"/>
              <a:gd name="connsiteX47" fmla="*/ 770228 w 7412848"/>
              <a:gd name="connsiteY47" fmla="*/ 2830891 h 3660497"/>
              <a:gd name="connsiteX48" fmla="*/ 506921 w 7412848"/>
              <a:gd name="connsiteY48" fmla="*/ 2526101 h 3660497"/>
              <a:gd name="connsiteX49" fmla="*/ 774474 w 7412848"/>
              <a:gd name="connsiteY49" fmla="*/ 2114219 h 3660497"/>
              <a:gd name="connsiteX50" fmla="*/ 91290 w 7412848"/>
              <a:gd name="connsiteY50" fmla="*/ 1190001 h 3660497"/>
              <a:gd name="connsiteX51" fmla="*/ 226731 w 7412848"/>
              <a:gd name="connsiteY51" fmla="*/ 864759 h 3660497"/>
              <a:gd name="connsiteX52" fmla="*/ 473563 w 7412848"/>
              <a:gd name="connsiteY52" fmla="*/ 608169 h 3660497"/>
              <a:gd name="connsiteX53" fmla="*/ 971407 w 7412848"/>
              <a:gd name="connsiteY53" fmla="*/ 713789 h 3660497"/>
              <a:gd name="connsiteX54" fmla="*/ 1539276 w 7412848"/>
              <a:gd name="connsiteY54" fmla="*/ 556188 h 3660497"/>
              <a:gd name="connsiteX55" fmla="*/ 1749451 w 7412848"/>
              <a:gd name="connsiteY55" fmla="*/ 524650 h 3660497"/>
              <a:gd name="connsiteX56" fmla="*/ 2730839 w 7412848"/>
              <a:gd name="connsiteY56" fmla="*/ 79486 h 3660497"/>
              <a:gd name="connsiteX57" fmla="*/ 2889589 w 7412848"/>
              <a:gd name="connsiteY57" fmla="*/ 47736 h 3660497"/>
              <a:gd name="connsiteX0" fmla="*/ 2889589 w 7412848"/>
              <a:gd name="connsiteY0" fmla="*/ 71547 h 3684308"/>
              <a:gd name="connsiteX1" fmla="*/ 2895939 w 7412848"/>
              <a:gd name="connsiteY1" fmla="*/ 141397 h 3684308"/>
              <a:gd name="connsiteX2" fmla="*/ 2959439 w 7412848"/>
              <a:gd name="connsiteY2" fmla="*/ 281097 h 3684308"/>
              <a:gd name="connsiteX3" fmla="*/ 2921339 w 7412848"/>
              <a:gd name="connsiteY3" fmla="*/ 414447 h 3684308"/>
              <a:gd name="connsiteX4" fmla="*/ 2870539 w 7412848"/>
              <a:gd name="connsiteY4" fmla="*/ 522397 h 3684308"/>
              <a:gd name="connsiteX5" fmla="*/ 2775289 w 7412848"/>
              <a:gd name="connsiteY5" fmla="*/ 604947 h 3684308"/>
              <a:gd name="connsiteX6" fmla="*/ 2603839 w 7412848"/>
              <a:gd name="connsiteY6" fmla="*/ 776397 h 3684308"/>
              <a:gd name="connsiteX7" fmla="*/ 2572089 w 7412848"/>
              <a:gd name="connsiteY7" fmla="*/ 890697 h 3684308"/>
              <a:gd name="connsiteX8" fmla="*/ 2616539 w 7412848"/>
              <a:gd name="connsiteY8" fmla="*/ 1081197 h 3684308"/>
              <a:gd name="connsiteX9" fmla="*/ 2584789 w 7412848"/>
              <a:gd name="connsiteY9" fmla="*/ 1265347 h 3684308"/>
              <a:gd name="connsiteX10" fmla="*/ 2514939 w 7412848"/>
              <a:gd name="connsiteY10" fmla="*/ 1373297 h 3684308"/>
              <a:gd name="connsiteX11" fmla="*/ 2419689 w 7412848"/>
              <a:gd name="connsiteY11" fmla="*/ 1436797 h 3684308"/>
              <a:gd name="connsiteX12" fmla="*/ 2409319 w 7412848"/>
              <a:gd name="connsiteY12" fmla="*/ 1608038 h 3684308"/>
              <a:gd name="connsiteX13" fmla="*/ 2482275 w 7412848"/>
              <a:gd name="connsiteY13" fmla="*/ 1680046 h 3684308"/>
              <a:gd name="connsiteX14" fmla="*/ 2774099 w 7412848"/>
              <a:gd name="connsiteY14" fmla="*/ 1608038 h 3684308"/>
              <a:gd name="connsiteX15" fmla="*/ 2992967 w 7412848"/>
              <a:gd name="connsiteY15" fmla="*/ 1608038 h 3684308"/>
              <a:gd name="connsiteX16" fmla="*/ 3400555 w 7412848"/>
              <a:gd name="connsiteY16" fmla="*/ 1584434 h 3684308"/>
              <a:gd name="connsiteX17" fmla="*/ 3518100 w 7412848"/>
              <a:gd name="connsiteY17" fmla="*/ 1519669 h 3684308"/>
              <a:gd name="connsiteX18" fmla="*/ 3668842 w 7412848"/>
              <a:gd name="connsiteY18" fmla="*/ 1512996 h 3684308"/>
              <a:gd name="connsiteX19" fmla="*/ 3925803 w 7412848"/>
              <a:gd name="connsiteY19" fmla="*/ 1602666 h 3684308"/>
              <a:gd name="connsiteX20" fmla="*/ 4120670 w 7412848"/>
              <a:gd name="connsiteY20" fmla="*/ 1540272 h 3684308"/>
              <a:gd name="connsiteX21" fmla="*/ 4279655 w 7412848"/>
              <a:gd name="connsiteY21" fmla="*/ 1565366 h 3684308"/>
              <a:gd name="connsiteX22" fmla="*/ 4467850 w 7412848"/>
              <a:gd name="connsiteY22" fmla="*/ 1488243 h 3684308"/>
              <a:gd name="connsiteX23" fmla="*/ 4665396 w 7412848"/>
              <a:gd name="connsiteY23" fmla="*/ 1445628 h 3684308"/>
              <a:gd name="connsiteX24" fmla="*/ 4852678 w 7412848"/>
              <a:gd name="connsiteY24" fmla="*/ 1472045 h 3684308"/>
              <a:gd name="connsiteX25" fmla="*/ 5041889 w 7412848"/>
              <a:gd name="connsiteY25" fmla="*/ 1525449 h 3684308"/>
              <a:gd name="connsiteX26" fmla="*/ 5562007 w 7412848"/>
              <a:gd name="connsiteY26" fmla="*/ 1449771 h 3684308"/>
              <a:gd name="connsiteX27" fmla="*/ 5803310 w 7412848"/>
              <a:gd name="connsiteY27" fmla="*/ 1534404 h 3684308"/>
              <a:gd name="connsiteX28" fmla="*/ 6028338 w 7412848"/>
              <a:gd name="connsiteY28" fmla="*/ 1498908 h 3684308"/>
              <a:gd name="connsiteX29" fmla="*/ 6373527 w 7412848"/>
              <a:gd name="connsiteY29" fmla="*/ 1604814 h 3684308"/>
              <a:gd name="connsiteX30" fmla="*/ 6626952 w 7412848"/>
              <a:gd name="connsiteY30" fmla="*/ 1638152 h 3684308"/>
              <a:gd name="connsiteX31" fmla="*/ 7058479 w 7412848"/>
              <a:gd name="connsiteY31" fmla="*/ 1613570 h 3684308"/>
              <a:gd name="connsiteX32" fmla="*/ 7370332 w 7412848"/>
              <a:gd name="connsiteY32" fmla="*/ 1824062 h 3684308"/>
              <a:gd name="connsiteX33" fmla="*/ 7313576 w 7412848"/>
              <a:gd name="connsiteY33" fmla="*/ 2514710 h 3684308"/>
              <a:gd name="connsiteX34" fmla="*/ 7172665 w 7412848"/>
              <a:gd name="connsiteY34" fmla="*/ 2835384 h 3684308"/>
              <a:gd name="connsiteX35" fmla="*/ 6926602 w 7412848"/>
              <a:gd name="connsiteY35" fmla="*/ 2944923 h 3684308"/>
              <a:gd name="connsiteX36" fmla="*/ 6534740 w 7412848"/>
              <a:gd name="connsiteY36" fmla="*/ 3080395 h 3684308"/>
              <a:gd name="connsiteX37" fmla="*/ 5991564 w 7412848"/>
              <a:gd name="connsiteY37" fmla="*/ 3249722 h 3684308"/>
              <a:gd name="connsiteX38" fmla="*/ 5499439 w 7412848"/>
              <a:gd name="connsiteY38" fmla="*/ 3386247 h 3684308"/>
              <a:gd name="connsiteX39" fmla="*/ 5042239 w 7412848"/>
              <a:gd name="connsiteY39" fmla="*/ 3468797 h 3684308"/>
              <a:gd name="connsiteX40" fmla="*/ 4648539 w 7412848"/>
              <a:gd name="connsiteY40" fmla="*/ 3532297 h 3684308"/>
              <a:gd name="connsiteX41" fmla="*/ 4254839 w 7412848"/>
              <a:gd name="connsiteY41" fmla="*/ 3532297 h 3684308"/>
              <a:gd name="connsiteX42" fmla="*/ 3499189 w 7412848"/>
              <a:gd name="connsiteY42" fmla="*/ 3538647 h 3684308"/>
              <a:gd name="connsiteX43" fmla="*/ 3022939 w 7412848"/>
              <a:gd name="connsiteY43" fmla="*/ 3437047 h 3684308"/>
              <a:gd name="connsiteX44" fmla="*/ 2258349 w 7412848"/>
              <a:gd name="connsiteY44" fmla="*/ 3631675 h 3684308"/>
              <a:gd name="connsiteX45" fmla="*/ 1186788 w 7412848"/>
              <a:gd name="connsiteY45" fmla="*/ 3121249 h 3684308"/>
              <a:gd name="connsiteX46" fmla="*/ 730834 w 7412848"/>
              <a:gd name="connsiteY46" fmla="*/ 3129345 h 3684308"/>
              <a:gd name="connsiteX47" fmla="*/ 770228 w 7412848"/>
              <a:gd name="connsiteY47" fmla="*/ 2854702 h 3684308"/>
              <a:gd name="connsiteX48" fmla="*/ 506921 w 7412848"/>
              <a:gd name="connsiteY48" fmla="*/ 2549912 h 3684308"/>
              <a:gd name="connsiteX49" fmla="*/ 774474 w 7412848"/>
              <a:gd name="connsiteY49" fmla="*/ 2138030 h 3684308"/>
              <a:gd name="connsiteX50" fmla="*/ 91290 w 7412848"/>
              <a:gd name="connsiteY50" fmla="*/ 1213812 h 3684308"/>
              <a:gd name="connsiteX51" fmla="*/ 226731 w 7412848"/>
              <a:gd name="connsiteY51" fmla="*/ 888570 h 3684308"/>
              <a:gd name="connsiteX52" fmla="*/ 473563 w 7412848"/>
              <a:gd name="connsiteY52" fmla="*/ 631980 h 3684308"/>
              <a:gd name="connsiteX53" fmla="*/ 971407 w 7412848"/>
              <a:gd name="connsiteY53" fmla="*/ 737600 h 3684308"/>
              <a:gd name="connsiteX54" fmla="*/ 1539276 w 7412848"/>
              <a:gd name="connsiteY54" fmla="*/ 579999 h 3684308"/>
              <a:gd name="connsiteX55" fmla="*/ 1749451 w 7412848"/>
              <a:gd name="connsiteY55" fmla="*/ 548461 h 3684308"/>
              <a:gd name="connsiteX56" fmla="*/ 2187788 w 7412848"/>
              <a:gd name="connsiteY56" fmla="*/ 570682 h 3684308"/>
              <a:gd name="connsiteX57" fmla="*/ 2889589 w 7412848"/>
              <a:gd name="connsiteY57" fmla="*/ 71547 h 3684308"/>
              <a:gd name="connsiteX0" fmla="*/ 2416111 w 7412848"/>
              <a:gd name="connsiteY0" fmla="*/ 647609 h 3615469"/>
              <a:gd name="connsiteX1" fmla="*/ 2895939 w 7412848"/>
              <a:gd name="connsiteY1" fmla="*/ 72558 h 3615469"/>
              <a:gd name="connsiteX2" fmla="*/ 2959439 w 7412848"/>
              <a:gd name="connsiteY2" fmla="*/ 212258 h 3615469"/>
              <a:gd name="connsiteX3" fmla="*/ 2921339 w 7412848"/>
              <a:gd name="connsiteY3" fmla="*/ 345608 h 3615469"/>
              <a:gd name="connsiteX4" fmla="*/ 2870539 w 7412848"/>
              <a:gd name="connsiteY4" fmla="*/ 453558 h 3615469"/>
              <a:gd name="connsiteX5" fmla="*/ 2775289 w 7412848"/>
              <a:gd name="connsiteY5" fmla="*/ 536108 h 3615469"/>
              <a:gd name="connsiteX6" fmla="*/ 2603839 w 7412848"/>
              <a:gd name="connsiteY6" fmla="*/ 707558 h 3615469"/>
              <a:gd name="connsiteX7" fmla="*/ 2572089 w 7412848"/>
              <a:gd name="connsiteY7" fmla="*/ 821858 h 3615469"/>
              <a:gd name="connsiteX8" fmla="*/ 2616539 w 7412848"/>
              <a:gd name="connsiteY8" fmla="*/ 1012358 h 3615469"/>
              <a:gd name="connsiteX9" fmla="*/ 2584789 w 7412848"/>
              <a:gd name="connsiteY9" fmla="*/ 1196508 h 3615469"/>
              <a:gd name="connsiteX10" fmla="*/ 2514939 w 7412848"/>
              <a:gd name="connsiteY10" fmla="*/ 1304458 h 3615469"/>
              <a:gd name="connsiteX11" fmla="*/ 2419689 w 7412848"/>
              <a:gd name="connsiteY11" fmla="*/ 1367958 h 3615469"/>
              <a:gd name="connsiteX12" fmla="*/ 2409319 w 7412848"/>
              <a:gd name="connsiteY12" fmla="*/ 1539199 h 3615469"/>
              <a:gd name="connsiteX13" fmla="*/ 2482275 w 7412848"/>
              <a:gd name="connsiteY13" fmla="*/ 1611207 h 3615469"/>
              <a:gd name="connsiteX14" fmla="*/ 2774099 w 7412848"/>
              <a:gd name="connsiteY14" fmla="*/ 1539199 h 3615469"/>
              <a:gd name="connsiteX15" fmla="*/ 2992967 w 7412848"/>
              <a:gd name="connsiteY15" fmla="*/ 1539199 h 3615469"/>
              <a:gd name="connsiteX16" fmla="*/ 3400555 w 7412848"/>
              <a:gd name="connsiteY16" fmla="*/ 1515595 h 3615469"/>
              <a:gd name="connsiteX17" fmla="*/ 3518100 w 7412848"/>
              <a:gd name="connsiteY17" fmla="*/ 1450830 h 3615469"/>
              <a:gd name="connsiteX18" fmla="*/ 3668842 w 7412848"/>
              <a:gd name="connsiteY18" fmla="*/ 1444157 h 3615469"/>
              <a:gd name="connsiteX19" fmla="*/ 3925803 w 7412848"/>
              <a:gd name="connsiteY19" fmla="*/ 1533827 h 3615469"/>
              <a:gd name="connsiteX20" fmla="*/ 4120670 w 7412848"/>
              <a:gd name="connsiteY20" fmla="*/ 1471433 h 3615469"/>
              <a:gd name="connsiteX21" fmla="*/ 4279655 w 7412848"/>
              <a:gd name="connsiteY21" fmla="*/ 1496527 h 3615469"/>
              <a:gd name="connsiteX22" fmla="*/ 4467850 w 7412848"/>
              <a:gd name="connsiteY22" fmla="*/ 1419404 h 3615469"/>
              <a:gd name="connsiteX23" fmla="*/ 4665396 w 7412848"/>
              <a:gd name="connsiteY23" fmla="*/ 1376789 h 3615469"/>
              <a:gd name="connsiteX24" fmla="*/ 4852678 w 7412848"/>
              <a:gd name="connsiteY24" fmla="*/ 1403206 h 3615469"/>
              <a:gd name="connsiteX25" fmla="*/ 5041889 w 7412848"/>
              <a:gd name="connsiteY25" fmla="*/ 1456610 h 3615469"/>
              <a:gd name="connsiteX26" fmla="*/ 5562007 w 7412848"/>
              <a:gd name="connsiteY26" fmla="*/ 1380932 h 3615469"/>
              <a:gd name="connsiteX27" fmla="*/ 5803310 w 7412848"/>
              <a:gd name="connsiteY27" fmla="*/ 1465565 h 3615469"/>
              <a:gd name="connsiteX28" fmla="*/ 6028338 w 7412848"/>
              <a:gd name="connsiteY28" fmla="*/ 1430069 h 3615469"/>
              <a:gd name="connsiteX29" fmla="*/ 6373527 w 7412848"/>
              <a:gd name="connsiteY29" fmla="*/ 1535975 h 3615469"/>
              <a:gd name="connsiteX30" fmla="*/ 6626952 w 7412848"/>
              <a:gd name="connsiteY30" fmla="*/ 1569313 h 3615469"/>
              <a:gd name="connsiteX31" fmla="*/ 7058479 w 7412848"/>
              <a:gd name="connsiteY31" fmla="*/ 1544731 h 3615469"/>
              <a:gd name="connsiteX32" fmla="*/ 7370332 w 7412848"/>
              <a:gd name="connsiteY32" fmla="*/ 1755223 h 3615469"/>
              <a:gd name="connsiteX33" fmla="*/ 7313576 w 7412848"/>
              <a:gd name="connsiteY33" fmla="*/ 2445871 h 3615469"/>
              <a:gd name="connsiteX34" fmla="*/ 7172665 w 7412848"/>
              <a:gd name="connsiteY34" fmla="*/ 2766545 h 3615469"/>
              <a:gd name="connsiteX35" fmla="*/ 6926602 w 7412848"/>
              <a:gd name="connsiteY35" fmla="*/ 2876084 h 3615469"/>
              <a:gd name="connsiteX36" fmla="*/ 6534740 w 7412848"/>
              <a:gd name="connsiteY36" fmla="*/ 3011556 h 3615469"/>
              <a:gd name="connsiteX37" fmla="*/ 5991564 w 7412848"/>
              <a:gd name="connsiteY37" fmla="*/ 3180883 h 3615469"/>
              <a:gd name="connsiteX38" fmla="*/ 5499439 w 7412848"/>
              <a:gd name="connsiteY38" fmla="*/ 3317408 h 3615469"/>
              <a:gd name="connsiteX39" fmla="*/ 5042239 w 7412848"/>
              <a:gd name="connsiteY39" fmla="*/ 3399958 h 3615469"/>
              <a:gd name="connsiteX40" fmla="*/ 4648539 w 7412848"/>
              <a:gd name="connsiteY40" fmla="*/ 3463458 h 3615469"/>
              <a:gd name="connsiteX41" fmla="*/ 4254839 w 7412848"/>
              <a:gd name="connsiteY41" fmla="*/ 3463458 h 3615469"/>
              <a:gd name="connsiteX42" fmla="*/ 3499189 w 7412848"/>
              <a:gd name="connsiteY42" fmla="*/ 3469808 h 3615469"/>
              <a:gd name="connsiteX43" fmla="*/ 3022939 w 7412848"/>
              <a:gd name="connsiteY43" fmla="*/ 3368208 h 3615469"/>
              <a:gd name="connsiteX44" fmla="*/ 2258349 w 7412848"/>
              <a:gd name="connsiteY44" fmla="*/ 3562836 h 3615469"/>
              <a:gd name="connsiteX45" fmla="*/ 1186788 w 7412848"/>
              <a:gd name="connsiteY45" fmla="*/ 3052410 h 3615469"/>
              <a:gd name="connsiteX46" fmla="*/ 730834 w 7412848"/>
              <a:gd name="connsiteY46" fmla="*/ 3060506 h 3615469"/>
              <a:gd name="connsiteX47" fmla="*/ 770228 w 7412848"/>
              <a:gd name="connsiteY47" fmla="*/ 2785863 h 3615469"/>
              <a:gd name="connsiteX48" fmla="*/ 506921 w 7412848"/>
              <a:gd name="connsiteY48" fmla="*/ 2481073 h 3615469"/>
              <a:gd name="connsiteX49" fmla="*/ 774474 w 7412848"/>
              <a:gd name="connsiteY49" fmla="*/ 2069191 h 3615469"/>
              <a:gd name="connsiteX50" fmla="*/ 91290 w 7412848"/>
              <a:gd name="connsiteY50" fmla="*/ 1144973 h 3615469"/>
              <a:gd name="connsiteX51" fmla="*/ 226731 w 7412848"/>
              <a:gd name="connsiteY51" fmla="*/ 819731 h 3615469"/>
              <a:gd name="connsiteX52" fmla="*/ 473563 w 7412848"/>
              <a:gd name="connsiteY52" fmla="*/ 563141 h 3615469"/>
              <a:gd name="connsiteX53" fmla="*/ 971407 w 7412848"/>
              <a:gd name="connsiteY53" fmla="*/ 668761 h 3615469"/>
              <a:gd name="connsiteX54" fmla="*/ 1539276 w 7412848"/>
              <a:gd name="connsiteY54" fmla="*/ 511160 h 3615469"/>
              <a:gd name="connsiteX55" fmla="*/ 1749451 w 7412848"/>
              <a:gd name="connsiteY55" fmla="*/ 479622 h 3615469"/>
              <a:gd name="connsiteX56" fmla="*/ 2187788 w 7412848"/>
              <a:gd name="connsiteY56" fmla="*/ 501843 h 3615469"/>
              <a:gd name="connsiteX57" fmla="*/ 2416111 w 7412848"/>
              <a:gd name="connsiteY57" fmla="*/ 647609 h 3615469"/>
              <a:gd name="connsiteX0" fmla="*/ 2416111 w 7412848"/>
              <a:gd name="connsiteY0" fmla="*/ 647609 h 3615469"/>
              <a:gd name="connsiteX1" fmla="*/ 2895939 w 7412848"/>
              <a:gd name="connsiteY1" fmla="*/ 72558 h 3615469"/>
              <a:gd name="connsiteX2" fmla="*/ 2959439 w 7412848"/>
              <a:gd name="connsiteY2" fmla="*/ 212258 h 3615469"/>
              <a:gd name="connsiteX3" fmla="*/ 2921339 w 7412848"/>
              <a:gd name="connsiteY3" fmla="*/ 345608 h 3615469"/>
              <a:gd name="connsiteX4" fmla="*/ 2870539 w 7412848"/>
              <a:gd name="connsiteY4" fmla="*/ 453558 h 3615469"/>
              <a:gd name="connsiteX5" fmla="*/ 2775289 w 7412848"/>
              <a:gd name="connsiteY5" fmla="*/ 536108 h 3615469"/>
              <a:gd name="connsiteX6" fmla="*/ 2603839 w 7412848"/>
              <a:gd name="connsiteY6" fmla="*/ 707558 h 3615469"/>
              <a:gd name="connsiteX7" fmla="*/ 2572089 w 7412848"/>
              <a:gd name="connsiteY7" fmla="*/ 821858 h 3615469"/>
              <a:gd name="connsiteX8" fmla="*/ 2616539 w 7412848"/>
              <a:gd name="connsiteY8" fmla="*/ 1012358 h 3615469"/>
              <a:gd name="connsiteX9" fmla="*/ 2584789 w 7412848"/>
              <a:gd name="connsiteY9" fmla="*/ 1196508 h 3615469"/>
              <a:gd name="connsiteX10" fmla="*/ 2514939 w 7412848"/>
              <a:gd name="connsiteY10" fmla="*/ 1304458 h 3615469"/>
              <a:gd name="connsiteX11" fmla="*/ 2419689 w 7412848"/>
              <a:gd name="connsiteY11" fmla="*/ 1367958 h 3615469"/>
              <a:gd name="connsiteX12" fmla="*/ 2409319 w 7412848"/>
              <a:gd name="connsiteY12" fmla="*/ 1539199 h 3615469"/>
              <a:gd name="connsiteX13" fmla="*/ 2482275 w 7412848"/>
              <a:gd name="connsiteY13" fmla="*/ 1611207 h 3615469"/>
              <a:gd name="connsiteX14" fmla="*/ 2774099 w 7412848"/>
              <a:gd name="connsiteY14" fmla="*/ 1539199 h 3615469"/>
              <a:gd name="connsiteX15" fmla="*/ 2992967 w 7412848"/>
              <a:gd name="connsiteY15" fmla="*/ 1539199 h 3615469"/>
              <a:gd name="connsiteX16" fmla="*/ 3400555 w 7412848"/>
              <a:gd name="connsiteY16" fmla="*/ 1515595 h 3615469"/>
              <a:gd name="connsiteX17" fmla="*/ 3518100 w 7412848"/>
              <a:gd name="connsiteY17" fmla="*/ 1450830 h 3615469"/>
              <a:gd name="connsiteX18" fmla="*/ 3668842 w 7412848"/>
              <a:gd name="connsiteY18" fmla="*/ 1444157 h 3615469"/>
              <a:gd name="connsiteX19" fmla="*/ 3925803 w 7412848"/>
              <a:gd name="connsiteY19" fmla="*/ 1533827 h 3615469"/>
              <a:gd name="connsiteX20" fmla="*/ 4120670 w 7412848"/>
              <a:gd name="connsiteY20" fmla="*/ 1471433 h 3615469"/>
              <a:gd name="connsiteX21" fmla="*/ 4279655 w 7412848"/>
              <a:gd name="connsiteY21" fmla="*/ 1496527 h 3615469"/>
              <a:gd name="connsiteX22" fmla="*/ 4467850 w 7412848"/>
              <a:gd name="connsiteY22" fmla="*/ 1419404 h 3615469"/>
              <a:gd name="connsiteX23" fmla="*/ 4665396 w 7412848"/>
              <a:gd name="connsiteY23" fmla="*/ 1376789 h 3615469"/>
              <a:gd name="connsiteX24" fmla="*/ 4852678 w 7412848"/>
              <a:gd name="connsiteY24" fmla="*/ 1403206 h 3615469"/>
              <a:gd name="connsiteX25" fmla="*/ 5041889 w 7412848"/>
              <a:gd name="connsiteY25" fmla="*/ 1456610 h 3615469"/>
              <a:gd name="connsiteX26" fmla="*/ 5562007 w 7412848"/>
              <a:gd name="connsiteY26" fmla="*/ 1380932 h 3615469"/>
              <a:gd name="connsiteX27" fmla="*/ 5803310 w 7412848"/>
              <a:gd name="connsiteY27" fmla="*/ 1465565 h 3615469"/>
              <a:gd name="connsiteX28" fmla="*/ 6028338 w 7412848"/>
              <a:gd name="connsiteY28" fmla="*/ 1430069 h 3615469"/>
              <a:gd name="connsiteX29" fmla="*/ 6373527 w 7412848"/>
              <a:gd name="connsiteY29" fmla="*/ 1535975 h 3615469"/>
              <a:gd name="connsiteX30" fmla="*/ 6626952 w 7412848"/>
              <a:gd name="connsiteY30" fmla="*/ 1569313 h 3615469"/>
              <a:gd name="connsiteX31" fmla="*/ 7058479 w 7412848"/>
              <a:gd name="connsiteY31" fmla="*/ 1544731 h 3615469"/>
              <a:gd name="connsiteX32" fmla="*/ 7370332 w 7412848"/>
              <a:gd name="connsiteY32" fmla="*/ 1755223 h 3615469"/>
              <a:gd name="connsiteX33" fmla="*/ 7313576 w 7412848"/>
              <a:gd name="connsiteY33" fmla="*/ 2445871 h 3615469"/>
              <a:gd name="connsiteX34" fmla="*/ 7172665 w 7412848"/>
              <a:gd name="connsiteY34" fmla="*/ 2766545 h 3615469"/>
              <a:gd name="connsiteX35" fmla="*/ 6926602 w 7412848"/>
              <a:gd name="connsiteY35" fmla="*/ 2876084 h 3615469"/>
              <a:gd name="connsiteX36" fmla="*/ 6534740 w 7412848"/>
              <a:gd name="connsiteY36" fmla="*/ 3011556 h 3615469"/>
              <a:gd name="connsiteX37" fmla="*/ 5991564 w 7412848"/>
              <a:gd name="connsiteY37" fmla="*/ 3180883 h 3615469"/>
              <a:gd name="connsiteX38" fmla="*/ 5499439 w 7412848"/>
              <a:gd name="connsiteY38" fmla="*/ 3317408 h 3615469"/>
              <a:gd name="connsiteX39" fmla="*/ 5042239 w 7412848"/>
              <a:gd name="connsiteY39" fmla="*/ 3399958 h 3615469"/>
              <a:gd name="connsiteX40" fmla="*/ 4648539 w 7412848"/>
              <a:gd name="connsiteY40" fmla="*/ 3463458 h 3615469"/>
              <a:gd name="connsiteX41" fmla="*/ 4254839 w 7412848"/>
              <a:gd name="connsiteY41" fmla="*/ 3463458 h 3615469"/>
              <a:gd name="connsiteX42" fmla="*/ 3499189 w 7412848"/>
              <a:gd name="connsiteY42" fmla="*/ 3469808 h 3615469"/>
              <a:gd name="connsiteX43" fmla="*/ 3022939 w 7412848"/>
              <a:gd name="connsiteY43" fmla="*/ 3368208 h 3615469"/>
              <a:gd name="connsiteX44" fmla="*/ 2258349 w 7412848"/>
              <a:gd name="connsiteY44" fmla="*/ 3562836 h 3615469"/>
              <a:gd name="connsiteX45" fmla="*/ 1186788 w 7412848"/>
              <a:gd name="connsiteY45" fmla="*/ 3052410 h 3615469"/>
              <a:gd name="connsiteX46" fmla="*/ 730834 w 7412848"/>
              <a:gd name="connsiteY46" fmla="*/ 3060506 h 3615469"/>
              <a:gd name="connsiteX47" fmla="*/ 770228 w 7412848"/>
              <a:gd name="connsiteY47" fmla="*/ 2785863 h 3615469"/>
              <a:gd name="connsiteX48" fmla="*/ 506921 w 7412848"/>
              <a:gd name="connsiteY48" fmla="*/ 2481073 h 3615469"/>
              <a:gd name="connsiteX49" fmla="*/ 774474 w 7412848"/>
              <a:gd name="connsiteY49" fmla="*/ 2069191 h 3615469"/>
              <a:gd name="connsiteX50" fmla="*/ 91290 w 7412848"/>
              <a:gd name="connsiteY50" fmla="*/ 1144973 h 3615469"/>
              <a:gd name="connsiteX51" fmla="*/ 226731 w 7412848"/>
              <a:gd name="connsiteY51" fmla="*/ 819731 h 3615469"/>
              <a:gd name="connsiteX52" fmla="*/ 473563 w 7412848"/>
              <a:gd name="connsiteY52" fmla="*/ 563141 h 3615469"/>
              <a:gd name="connsiteX53" fmla="*/ 971407 w 7412848"/>
              <a:gd name="connsiteY53" fmla="*/ 668761 h 3615469"/>
              <a:gd name="connsiteX54" fmla="*/ 1539276 w 7412848"/>
              <a:gd name="connsiteY54" fmla="*/ 511160 h 3615469"/>
              <a:gd name="connsiteX55" fmla="*/ 1749451 w 7412848"/>
              <a:gd name="connsiteY55" fmla="*/ 479622 h 3615469"/>
              <a:gd name="connsiteX56" fmla="*/ 2023500 w 7412848"/>
              <a:gd name="connsiteY56" fmla="*/ 544303 h 3615469"/>
              <a:gd name="connsiteX57" fmla="*/ 2416111 w 7412848"/>
              <a:gd name="connsiteY57" fmla="*/ 647609 h 3615469"/>
              <a:gd name="connsiteX0" fmla="*/ 2291288 w 7412848"/>
              <a:gd name="connsiteY0" fmla="*/ 662477 h 3617593"/>
              <a:gd name="connsiteX1" fmla="*/ 2895939 w 7412848"/>
              <a:gd name="connsiteY1" fmla="*/ 74682 h 3617593"/>
              <a:gd name="connsiteX2" fmla="*/ 2959439 w 7412848"/>
              <a:gd name="connsiteY2" fmla="*/ 214382 h 3617593"/>
              <a:gd name="connsiteX3" fmla="*/ 2921339 w 7412848"/>
              <a:gd name="connsiteY3" fmla="*/ 347732 h 3617593"/>
              <a:gd name="connsiteX4" fmla="*/ 2870539 w 7412848"/>
              <a:gd name="connsiteY4" fmla="*/ 455682 h 3617593"/>
              <a:gd name="connsiteX5" fmla="*/ 2775289 w 7412848"/>
              <a:gd name="connsiteY5" fmla="*/ 538232 h 3617593"/>
              <a:gd name="connsiteX6" fmla="*/ 2603839 w 7412848"/>
              <a:gd name="connsiteY6" fmla="*/ 709682 h 3617593"/>
              <a:gd name="connsiteX7" fmla="*/ 2572089 w 7412848"/>
              <a:gd name="connsiteY7" fmla="*/ 823982 h 3617593"/>
              <a:gd name="connsiteX8" fmla="*/ 2616539 w 7412848"/>
              <a:gd name="connsiteY8" fmla="*/ 1014482 h 3617593"/>
              <a:gd name="connsiteX9" fmla="*/ 2584789 w 7412848"/>
              <a:gd name="connsiteY9" fmla="*/ 1198632 h 3617593"/>
              <a:gd name="connsiteX10" fmla="*/ 2514939 w 7412848"/>
              <a:gd name="connsiteY10" fmla="*/ 1306582 h 3617593"/>
              <a:gd name="connsiteX11" fmla="*/ 2419689 w 7412848"/>
              <a:gd name="connsiteY11" fmla="*/ 1370082 h 3617593"/>
              <a:gd name="connsiteX12" fmla="*/ 2409319 w 7412848"/>
              <a:gd name="connsiteY12" fmla="*/ 1541323 h 3617593"/>
              <a:gd name="connsiteX13" fmla="*/ 2482275 w 7412848"/>
              <a:gd name="connsiteY13" fmla="*/ 1613331 h 3617593"/>
              <a:gd name="connsiteX14" fmla="*/ 2774099 w 7412848"/>
              <a:gd name="connsiteY14" fmla="*/ 1541323 h 3617593"/>
              <a:gd name="connsiteX15" fmla="*/ 2992967 w 7412848"/>
              <a:gd name="connsiteY15" fmla="*/ 1541323 h 3617593"/>
              <a:gd name="connsiteX16" fmla="*/ 3400555 w 7412848"/>
              <a:gd name="connsiteY16" fmla="*/ 1517719 h 3617593"/>
              <a:gd name="connsiteX17" fmla="*/ 3518100 w 7412848"/>
              <a:gd name="connsiteY17" fmla="*/ 1452954 h 3617593"/>
              <a:gd name="connsiteX18" fmla="*/ 3668842 w 7412848"/>
              <a:gd name="connsiteY18" fmla="*/ 1446281 h 3617593"/>
              <a:gd name="connsiteX19" fmla="*/ 3925803 w 7412848"/>
              <a:gd name="connsiteY19" fmla="*/ 1535951 h 3617593"/>
              <a:gd name="connsiteX20" fmla="*/ 4120670 w 7412848"/>
              <a:gd name="connsiteY20" fmla="*/ 1473557 h 3617593"/>
              <a:gd name="connsiteX21" fmla="*/ 4279655 w 7412848"/>
              <a:gd name="connsiteY21" fmla="*/ 1498651 h 3617593"/>
              <a:gd name="connsiteX22" fmla="*/ 4467850 w 7412848"/>
              <a:gd name="connsiteY22" fmla="*/ 1421528 h 3617593"/>
              <a:gd name="connsiteX23" fmla="*/ 4665396 w 7412848"/>
              <a:gd name="connsiteY23" fmla="*/ 1378913 h 3617593"/>
              <a:gd name="connsiteX24" fmla="*/ 4852678 w 7412848"/>
              <a:gd name="connsiteY24" fmla="*/ 1405330 h 3617593"/>
              <a:gd name="connsiteX25" fmla="*/ 5041889 w 7412848"/>
              <a:gd name="connsiteY25" fmla="*/ 1458734 h 3617593"/>
              <a:gd name="connsiteX26" fmla="*/ 5562007 w 7412848"/>
              <a:gd name="connsiteY26" fmla="*/ 1383056 h 3617593"/>
              <a:gd name="connsiteX27" fmla="*/ 5803310 w 7412848"/>
              <a:gd name="connsiteY27" fmla="*/ 1467689 h 3617593"/>
              <a:gd name="connsiteX28" fmla="*/ 6028338 w 7412848"/>
              <a:gd name="connsiteY28" fmla="*/ 1432193 h 3617593"/>
              <a:gd name="connsiteX29" fmla="*/ 6373527 w 7412848"/>
              <a:gd name="connsiteY29" fmla="*/ 1538099 h 3617593"/>
              <a:gd name="connsiteX30" fmla="*/ 6626952 w 7412848"/>
              <a:gd name="connsiteY30" fmla="*/ 1571437 h 3617593"/>
              <a:gd name="connsiteX31" fmla="*/ 7058479 w 7412848"/>
              <a:gd name="connsiteY31" fmla="*/ 1546855 h 3617593"/>
              <a:gd name="connsiteX32" fmla="*/ 7370332 w 7412848"/>
              <a:gd name="connsiteY32" fmla="*/ 1757347 h 3617593"/>
              <a:gd name="connsiteX33" fmla="*/ 7313576 w 7412848"/>
              <a:gd name="connsiteY33" fmla="*/ 2447995 h 3617593"/>
              <a:gd name="connsiteX34" fmla="*/ 7172665 w 7412848"/>
              <a:gd name="connsiteY34" fmla="*/ 2768669 h 3617593"/>
              <a:gd name="connsiteX35" fmla="*/ 6926602 w 7412848"/>
              <a:gd name="connsiteY35" fmla="*/ 2878208 h 3617593"/>
              <a:gd name="connsiteX36" fmla="*/ 6534740 w 7412848"/>
              <a:gd name="connsiteY36" fmla="*/ 3013680 h 3617593"/>
              <a:gd name="connsiteX37" fmla="*/ 5991564 w 7412848"/>
              <a:gd name="connsiteY37" fmla="*/ 3183007 h 3617593"/>
              <a:gd name="connsiteX38" fmla="*/ 5499439 w 7412848"/>
              <a:gd name="connsiteY38" fmla="*/ 3319532 h 3617593"/>
              <a:gd name="connsiteX39" fmla="*/ 5042239 w 7412848"/>
              <a:gd name="connsiteY39" fmla="*/ 3402082 h 3617593"/>
              <a:gd name="connsiteX40" fmla="*/ 4648539 w 7412848"/>
              <a:gd name="connsiteY40" fmla="*/ 3465582 h 3617593"/>
              <a:gd name="connsiteX41" fmla="*/ 4254839 w 7412848"/>
              <a:gd name="connsiteY41" fmla="*/ 3465582 h 3617593"/>
              <a:gd name="connsiteX42" fmla="*/ 3499189 w 7412848"/>
              <a:gd name="connsiteY42" fmla="*/ 3471932 h 3617593"/>
              <a:gd name="connsiteX43" fmla="*/ 3022939 w 7412848"/>
              <a:gd name="connsiteY43" fmla="*/ 3370332 h 3617593"/>
              <a:gd name="connsiteX44" fmla="*/ 2258349 w 7412848"/>
              <a:gd name="connsiteY44" fmla="*/ 3564960 h 3617593"/>
              <a:gd name="connsiteX45" fmla="*/ 1186788 w 7412848"/>
              <a:gd name="connsiteY45" fmla="*/ 3054534 h 3617593"/>
              <a:gd name="connsiteX46" fmla="*/ 730834 w 7412848"/>
              <a:gd name="connsiteY46" fmla="*/ 3062630 h 3617593"/>
              <a:gd name="connsiteX47" fmla="*/ 770228 w 7412848"/>
              <a:gd name="connsiteY47" fmla="*/ 2787987 h 3617593"/>
              <a:gd name="connsiteX48" fmla="*/ 506921 w 7412848"/>
              <a:gd name="connsiteY48" fmla="*/ 2483197 h 3617593"/>
              <a:gd name="connsiteX49" fmla="*/ 774474 w 7412848"/>
              <a:gd name="connsiteY49" fmla="*/ 2071315 h 3617593"/>
              <a:gd name="connsiteX50" fmla="*/ 91290 w 7412848"/>
              <a:gd name="connsiteY50" fmla="*/ 1147097 h 3617593"/>
              <a:gd name="connsiteX51" fmla="*/ 226731 w 7412848"/>
              <a:gd name="connsiteY51" fmla="*/ 821855 h 3617593"/>
              <a:gd name="connsiteX52" fmla="*/ 473563 w 7412848"/>
              <a:gd name="connsiteY52" fmla="*/ 565265 h 3617593"/>
              <a:gd name="connsiteX53" fmla="*/ 971407 w 7412848"/>
              <a:gd name="connsiteY53" fmla="*/ 670885 h 3617593"/>
              <a:gd name="connsiteX54" fmla="*/ 1539276 w 7412848"/>
              <a:gd name="connsiteY54" fmla="*/ 513284 h 3617593"/>
              <a:gd name="connsiteX55" fmla="*/ 1749451 w 7412848"/>
              <a:gd name="connsiteY55" fmla="*/ 481746 h 3617593"/>
              <a:gd name="connsiteX56" fmla="*/ 2023500 w 7412848"/>
              <a:gd name="connsiteY56" fmla="*/ 546427 h 3617593"/>
              <a:gd name="connsiteX57" fmla="*/ 2291288 w 7412848"/>
              <a:gd name="connsiteY57" fmla="*/ 662477 h 3617593"/>
              <a:gd name="connsiteX0" fmla="*/ 2291288 w 7412848"/>
              <a:gd name="connsiteY0" fmla="*/ 500552 h 3455668"/>
              <a:gd name="connsiteX1" fmla="*/ 2959439 w 7412848"/>
              <a:gd name="connsiteY1" fmla="*/ 52457 h 3455668"/>
              <a:gd name="connsiteX2" fmla="*/ 2921339 w 7412848"/>
              <a:gd name="connsiteY2" fmla="*/ 185807 h 3455668"/>
              <a:gd name="connsiteX3" fmla="*/ 2870539 w 7412848"/>
              <a:gd name="connsiteY3" fmla="*/ 293757 h 3455668"/>
              <a:gd name="connsiteX4" fmla="*/ 2775289 w 7412848"/>
              <a:gd name="connsiteY4" fmla="*/ 376307 h 3455668"/>
              <a:gd name="connsiteX5" fmla="*/ 2603839 w 7412848"/>
              <a:gd name="connsiteY5" fmla="*/ 547757 h 3455668"/>
              <a:gd name="connsiteX6" fmla="*/ 2572089 w 7412848"/>
              <a:gd name="connsiteY6" fmla="*/ 662057 h 3455668"/>
              <a:gd name="connsiteX7" fmla="*/ 2616539 w 7412848"/>
              <a:gd name="connsiteY7" fmla="*/ 852557 h 3455668"/>
              <a:gd name="connsiteX8" fmla="*/ 2584789 w 7412848"/>
              <a:gd name="connsiteY8" fmla="*/ 1036707 h 3455668"/>
              <a:gd name="connsiteX9" fmla="*/ 2514939 w 7412848"/>
              <a:gd name="connsiteY9" fmla="*/ 1144657 h 3455668"/>
              <a:gd name="connsiteX10" fmla="*/ 2419689 w 7412848"/>
              <a:gd name="connsiteY10" fmla="*/ 1208157 h 3455668"/>
              <a:gd name="connsiteX11" fmla="*/ 2409319 w 7412848"/>
              <a:gd name="connsiteY11" fmla="*/ 1379398 h 3455668"/>
              <a:gd name="connsiteX12" fmla="*/ 2482275 w 7412848"/>
              <a:gd name="connsiteY12" fmla="*/ 1451406 h 3455668"/>
              <a:gd name="connsiteX13" fmla="*/ 2774099 w 7412848"/>
              <a:gd name="connsiteY13" fmla="*/ 1379398 h 3455668"/>
              <a:gd name="connsiteX14" fmla="*/ 2992967 w 7412848"/>
              <a:gd name="connsiteY14" fmla="*/ 1379398 h 3455668"/>
              <a:gd name="connsiteX15" fmla="*/ 3400555 w 7412848"/>
              <a:gd name="connsiteY15" fmla="*/ 1355794 h 3455668"/>
              <a:gd name="connsiteX16" fmla="*/ 3518100 w 7412848"/>
              <a:gd name="connsiteY16" fmla="*/ 1291029 h 3455668"/>
              <a:gd name="connsiteX17" fmla="*/ 3668842 w 7412848"/>
              <a:gd name="connsiteY17" fmla="*/ 1284356 h 3455668"/>
              <a:gd name="connsiteX18" fmla="*/ 3925803 w 7412848"/>
              <a:gd name="connsiteY18" fmla="*/ 1374026 h 3455668"/>
              <a:gd name="connsiteX19" fmla="*/ 4120670 w 7412848"/>
              <a:gd name="connsiteY19" fmla="*/ 1311632 h 3455668"/>
              <a:gd name="connsiteX20" fmla="*/ 4279655 w 7412848"/>
              <a:gd name="connsiteY20" fmla="*/ 1336726 h 3455668"/>
              <a:gd name="connsiteX21" fmla="*/ 4467850 w 7412848"/>
              <a:gd name="connsiteY21" fmla="*/ 1259603 h 3455668"/>
              <a:gd name="connsiteX22" fmla="*/ 4665396 w 7412848"/>
              <a:gd name="connsiteY22" fmla="*/ 1216988 h 3455668"/>
              <a:gd name="connsiteX23" fmla="*/ 4852678 w 7412848"/>
              <a:gd name="connsiteY23" fmla="*/ 1243405 h 3455668"/>
              <a:gd name="connsiteX24" fmla="*/ 5041889 w 7412848"/>
              <a:gd name="connsiteY24" fmla="*/ 1296809 h 3455668"/>
              <a:gd name="connsiteX25" fmla="*/ 5562007 w 7412848"/>
              <a:gd name="connsiteY25" fmla="*/ 1221131 h 3455668"/>
              <a:gd name="connsiteX26" fmla="*/ 5803310 w 7412848"/>
              <a:gd name="connsiteY26" fmla="*/ 1305764 h 3455668"/>
              <a:gd name="connsiteX27" fmla="*/ 6028338 w 7412848"/>
              <a:gd name="connsiteY27" fmla="*/ 1270268 h 3455668"/>
              <a:gd name="connsiteX28" fmla="*/ 6373527 w 7412848"/>
              <a:gd name="connsiteY28" fmla="*/ 1376174 h 3455668"/>
              <a:gd name="connsiteX29" fmla="*/ 6626952 w 7412848"/>
              <a:gd name="connsiteY29" fmla="*/ 1409512 h 3455668"/>
              <a:gd name="connsiteX30" fmla="*/ 7058479 w 7412848"/>
              <a:gd name="connsiteY30" fmla="*/ 1384930 h 3455668"/>
              <a:gd name="connsiteX31" fmla="*/ 7370332 w 7412848"/>
              <a:gd name="connsiteY31" fmla="*/ 1595422 h 3455668"/>
              <a:gd name="connsiteX32" fmla="*/ 7313576 w 7412848"/>
              <a:gd name="connsiteY32" fmla="*/ 2286070 h 3455668"/>
              <a:gd name="connsiteX33" fmla="*/ 7172665 w 7412848"/>
              <a:gd name="connsiteY33" fmla="*/ 2606744 h 3455668"/>
              <a:gd name="connsiteX34" fmla="*/ 6926602 w 7412848"/>
              <a:gd name="connsiteY34" fmla="*/ 2716283 h 3455668"/>
              <a:gd name="connsiteX35" fmla="*/ 6534740 w 7412848"/>
              <a:gd name="connsiteY35" fmla="*/ 2851755 h 3455668"/>
              <a:gd name="connsiteX36" fmla="*/ 5991564 w 7412848"/>
              <a:gd name="connsiteY36" fmla="*/ 3021082 h 3455668"/>
              <a:gd name="connsiteX37" fmla="*/ 5499439 w 7412848"/>
              <a:gd name="connsiteY37" fmla="*/ 3157607 h 3455668"/>
              <a:gd name="connsiteX38" fmla="*/ 5042239 w 7412848"/>
              <a:gd name="connsiteY38" fmla="*/ 3240157 h 3455668"/>
              <a:gd name="connsiteX39" fmla="*/ 4648539 w 7412848"/>
              <a:gd name="connsiteY39" fmla="*/ 3303657 h 3455668"/>
              <a:gd name="connsiteX40" fmla="*/ 4254839 w 7412848"/>
              <a:gd name="connsiteY40" fmla="*/ 3303657 h 3455668"/>
              <a:gd name="connsiteX41" fmla="*/ 3499189 w 7412848"/>
              <a:gd name="connsiteY41" fmla="*/ 3310007 h 3455668"/>
              <a:gd name="connsiteX42" fmla="*/ 3022939 w 7412848"/>
              <a:gd name="connsiteY42" fmla="*/ 3208407 h 3455668"/>
              <a:gd name="connsiteX43" fmla="*/ 2258349 w 7412848"/>
              <a:gd name="connsiteY43" fmla="*/ 3403035 h 3455668"/>
              <a:gd name="connsiteX44" fmla="*/ 1186788 w 7412848"/>
              <a:gd name="connsiteY44" fmla="*/ 2892609 h 3455668"/>
              <a:gd name="connsiteX45" fmla="*/ 730834 w 7412848"/>
              <a:gd name="connsiteY45" fmla="*/ 2900705 h 3455668"/>
              <a:gd name="connsiteX46" fmla="*/ 770228 w 7412848"/>
              <a:gd name="connsiteY46" fmla="*/ 2626062 h 3455668"/>
              <a:gd name="connsiteX47" fmla="*/ 506921 w 7412848"/>
              <a:gd name="connsiteY47" fmla="*/ 2321272 h 3455668"/>
              <a:gd name="connsiteX48" fmla="*/ 774474 w 7412848"/>
              <a:gd name="connsiteY48" fmla="*/ 1909390 h 3455668"/>
              <a:gd name="connsiteX49" fmla="*/ 91290 w 7412848"/>
              <a:gd name="connsiteY49" fmla="*/ 985172 h 3455668"/>
              <a:gd name="connsiteX50" fmla="*/ 226731 w 7412848"/>
              <a:gd name="connsiteY50" fmla="*/ 659930 h 3455668"/>
              <a:gd name="connsiteX51" fmla="*/ 473563 w 7412848"/>
              <a:gd name="connsiteY51" fmla="*/ 403340 h 3455668"/>
              <a:gd name="connsiteX52" fmla="*/ 971407 w 7412848"/>
              <a:gd name="connsiteY52" fmla="*/ 508960 h 3455668"/>
              <a:gd name="connsiteX53" fmla="*/ 1539276 w 7412848"/>
              <a:gd name="connsiteY53" fmla="*/ 351359 h 3455668"/>
              <a:gd name="connsiteX54" fmla="*/ 1749451 w 7412848"/>
              <a:gd name="connsiteY54" fmla="*/ 319821 h 3455668"/>
              <a:gd name="connsiteX55" fmla="*/ 2023500 w 7412848"/>
              <a:gd name="connsiteY55" fmla="*/ 384502 h 3455668"/>
              <a:gd name="connsiteX56" fmla="*/ 2291288 w 7412848"/>
              <a:gd name="connsiteY56" fmla="*/ 500552 h 3455668"/>
              <a:gd name="connsiteX0" fmla="*/ 2291288 w 7412848"/>
              <a:gd name="connsiteY0" fmla="*/ 349211 h 3304327"/>
              <a:gd name="connsiteX1" fmla="*/ 2921339 w 7412848"/>
              <a:gd name="connsiteY1" fmla="*/ 34466 h 3304327"/>
              <a:gd name="connsiteX2" fmla="*/ 2870539 w 7412848"/>
              <a:gd name="connsiteY2" fmla="*/ 142416 h 3304327"/>
              <a:gd name="connsiteX3" fmla="*/ 2775289 w 7412848"/>
              <a:gd name="connsiteY3" fmla="*/ 224966 h 3304327"/>
              <a:gd name="connsiteX4" fmla="*/ 2603839 w 7412848"/>
              <a:gd name="connsiteY4" fmla="*/ 396416 h 3304327"/>
              <a:gd name="connsiteX5" fmla="*/ 2572089 w 7412848"/>
              <a:gd name="connsiteY5" fmla="*/ 510716 h 3304327"/>
              <a:gd name="connsiteX6" fmla="*/ 2616539 w 7412848"/>
              <a:gd name="connsiteY6" fmla="*/ 701216 h 3304327"/>
              <a:gd name="connsiteX7" fmla="*/ 2584789 w 7412848"/>
              <a:gd name="connsiteY7" fmla="*/ 885366 h 3304327"/>
              <a:gd name="connsiteX8" fmla="*/ 2514939 w 7412848"/>
              <a:gd name="connsiteY8" fmla="*/ 993316 h 3304327"/>
              <a:gd name="connsiteX9" fmla="*/ 2419689 w 7412848"/>
              <a:gd name="connsiteY9" fmla="*/ 1056816 h 3304327"/>
              <a:gd name="connsiteX10" fmla="*/ 2409319 w 7412848"/>
              <a:gd name="connsiteY10" fmla="*/ 1228057 h 3304327"/>
              <a:gd name="connsiteX11" fmla="*/ 2482275 w 7412848"/>
              <a:gd name="connsiteY11" fmla="*/ 1300065 h 3304327"/>
              <a:gd name="connsiteX12" fmla="*/ 2774099 w 7412848"/>
              <a:gd name="connsiteY12" fmla="*/ 1228057 h 3304327"/>
              <a:gd name="connsiteX13" fmla="*/ 2992967 w 7412848"/>
              <a:gd name="connsiteY13" fmla="*/ 1228057 h 3304327"/>
              <a:gd name="connsiteX14" fmla="*/ 3400555 w 7412848"/>
              <a:gd name="connsiteY14" fmla="*/ 1204453 h 3304327"/>
              <a:gd name="connsiteX15" fmla="*/ 3518100 w 7412848"/>
              <a:gd name="connsiteY15" fmla="*/ 1139688 h 3304327"/>
              <a:gd name="connsiteX16" fmla="*/ 3668842 w 7412848"/>
              <a:gd name="connsiteY16" fmla="*/ 1133015 h 3304327"/>
              <a:gd name="connsiteX17" fmla="*/ 3925803 w 7412848"/>
              <a:gd name="connsiteY17" fmla="*/ 1222685 h 3304327"/>
              <a:gd name="connsiteX18" fmla="*/ 4120670 w 7412848"/>
              <a:gd name="connsiteY18" fmla="*/ 1160291 h 3304327"/>
              <a:gd name="connsiteX19" fmla="*/ 4279655 w 7412848"/>
              <a:gd name="connsiteY19" fmla="*/ 1185385 h 3304327"/>
              <a:gd name="connsiteX20" fmla="*/ 4467850 w 7412848"/>
              <a:gd name="connsiteY20" fmla="*/ 1108262 h 3304327"/>
              <a:gd name="connsiteX21" fmla="*/ 4665396 w 7412848"/>
              <a:gd name="connsiteY21" fmla="*/ 1065647 h 3304327"/>
              <a:gd name="connsiteX22" fmla="*/ 4852678 w 7412848"/>
              <a:gd name="connsiteY22" fmla="*/ 1092064 h 3304327"/>
              <a:gd name="connsiteX23" fmla="*/ 5041889 w 7412848"/>
              <a:gd name="connsiteY23" fmla="*/ 1145468 h 3304327"/>
              <a:gd name="connsiteX24" fmla="*/ 5562007 w 7412848"/>
              <a:gd name="connsiteY24" fmla="*/ 1069790 h 3304327"/>
              <a:gd name="connsiteX25" fmla="*/ 5803310 w 7412848"/>
              <a:gd name="connsiteY25" fmla="*/ 1154423 h 3304327"/>
              <a:gd name="connsiteX26" fmla="*/ 6028338 w 7412848"/>
              <a:gd name="connsiteY26" fmla="*/ 1118927 h 3304327"/>
              <a:gd name="connsiteX27" fmla="*/ 6373527 w 7412848"/>
              <a:gd name="connsiteY27" fmla="*/ 1224833 h 3304327"/>
              <a:gd name="connsiteX28" fmla="*/ 6626952 w 7412848"/>
              <a:gd name="connsiteY28" fmla="*/ 1258171 h 3304327"/>
              <a:gd name="connsiteX29" fmla="*/ 7058479 w 7412848"/>
              <a:gd name="connsiteY29" fmla="*/ 1233589 h 3304327"/>
              <a:gd name="connsiteX30" fmla="*/ 7370332 w 7412848"/>
              <a:gd name="connsiteY30" fmla="*/ 1444081 h 3304327"/>
              <a:gd name="connsiteX31" fmla="*/ 7313576 w 7412848"/>
              <a:gd name="connsiteY31" fmla="*/ 2134729 h 3304327"/>
              <a:gd name="connsiteX32" fmla="*/ 7172665 w 7412848"/>
              <a:gd name="connsiteY32" fmla="*/ 2455403 h 3304327"/>
              <a:gd name="connsiteX33" fmla="*/ 6926602 w 7412848"/>
              <a:gd name="connsiteY33" fmla="*/ 2564942 h 3304327"/>
              <a:gd name="connsiteX34" fmla="*/ 6534740 w 7412848"/>
              <a:gd name="connsiteY34" fmla="*/ 2700414 h 3304327"/>
              <a:gd name="connsiteX35" fmla="*/ 5991564 w 7412848"/>
              <a:gd name="connsiteY35" fmla="*/ 2869741 h 3304327"/>
              <a:gd name="connsiteX36" fmla="*/ 5499439 w 7412848"/>
              <a:gd name="connsiteY36" fmla="*/ 3006266 h 3304327"/>
              <a:gd name="connsiteX37" fmla="*/ 5042239 w 7412848"/>
              <a:gd name="connsiteY37" fmla="*/ 3088816 h 3304327"/>
              <a:gd name="connsiteX38" fmla="*/ 4648539 w 7412848"/>
              <a:gd name="connsiteY38" fmla="*/ 3152316 h 3304327"/>
              <a:gd name="connsiteX39" fmla="*/ 4254839 w 7412848"/>
              <a:gd name="connsiteY39" fmla="*/ 3152316 h 3304327"/>
              <a:gd name="connsiteX40" fmla="*/ 3499189 w 7412848"/>
              <a:gd name="connsiteY40" fmla="*/ 3158666 h 3304327"/>
              <a:gd name="connsiteX41" fmla="*/ 3022939 w 7412848"/>
              <a:gd name="connsiteY41" fmla="*/ 3057066 h 3304327"/>
              <a:gd name="connsiteX42" fmla="*/ 2258349 w 7412848"/>
              <a:gd name="connsiteY42" fmla="*/ 3251694 h 3304327"/>
              <a:gd name="connsiteX43" fmla="*/ 1186788 w 7412848"/>
              <a:gd name="connsiteY43" fmla="*/ 2741268 h 3304327"/>
              <a:gd name="connsiteX44" fmla="*/ 730834 w 7412848"/>
              <a:gd name="connsiteY44" fmla="*/ 2749364 h 3304327"/>
              <a:gd name="connsiteX45" fmla="*/ 770228 w 7412848"/>
              <a:gd name="connsiteY45" fmla="*/ 2474721 h 3304327"/>
              <a:gd name="connsiteX46" fmla="*/ 506921 w 7412848"/>
              <a:gd name="connsiteY46" fmla="*/ 2169931 h 3304327"/>
              <a:gd name="connsiteX47" fmla="*/ 774474 w 7412848"/>
              <a:gd name="connsiteY47" fmla="*/ 1758049 h 3304327"/>
              <a:gd name="connsiteX48" fmla="*/ 91290 w 7412848"/>
              <a:gd name="connsiteY48" fmla="*/ 833831 h 3304327"/>
              <a:gd name="connsiteX49" fmla="*/ 226731 w 7412848"/>
              <a:gd name="connsiteY49" fmla="*/ 508589 h 3304327"/>
              <a:gd name="connsiteX50" fmla="*/ 473563 w 7412848"/>
              <a:gd name="connsiteY50" fmla="*/ 251999 h 3304327"/>
              <a:gd name="connsiteX51" fmla="*/ 971407 w 7412848"/>
              <a:gd name="connsiteY51" fmla="*/ 357619 h 3304327"/>
              <a:gd name="connsiteX52" fmla="*/ 1539276 w 7412848"/>
              <a:gd name="connsiteY52" fmla="*/ 200018 h 3304327"/>
              <a:gd name="connsiteX53" fmla="*/ 1749451 w 7412848"/>
              <a:gd name="connsiteY53" fmla="*/ 168480 h 3304327"/>
              <a:gd name="connsiteX54" fmla="*/ 2023500 w 7412848"/>
              <a:gd name="connsiteY54" fmla="*/ 233161 h 3304327"/>
              <a:gd name="connsiteX55" fmla="*/ 2291288 w 7412848"/>
              <a:gd name="connsiteY55" fmla="*/ 349211 h 3304327"/>
              <a:gd name="connsiteX0" fmla="*/ 2291288 w 7412848"/>
              <a:gd name="connsiteY0" fmla="*/ 227502 h 3182618"/>
              <a:gd name="connsiteX1" fmla="*/ 2870539 w 7412848"/>
              <a:gd name="connsiteY1" fmla="*/ 20707 h 3182618"/>
              <a:gd name="connsiteX2" fmla="*/ 2775289 w 7412848"/>
              <a:gd name="connsiteY2" fmla="*/ 103257 h 3182618"/>
              <a:gd name="connsiteX3" fmla="*/ 2603839 w 7412848"/>
              <a:gd name="connsiteY3" fmla="*/ 274707 h 3182618"/>
              <a:gd name="connsiteX4" fmla="*/ 2572089 w 7412848"/>
              <a:gd name="connsiteY4" fmla="*/ 389007 h 3182618"/>
              <a:gd name="connsiteX5" fmla="*/ 2616539 w 7412848"/>
              <a:gd name="connsiteY5" fmla="*/ 579507 h 3182618"/>
              <a:gd name="connsiteX6" fmla="*/ 2584789 w 7412848"/>
              <a:gd name="connsiteY6" fmla="*/ 763657 h 3182618"/>
              <a:gd name="connsiteX7" fmla="*/ 2514939 w 7412848"/>
              <a:gd name="connsiteY7" fmla="*/ 871607 h 3182618"/>
              <a:gd name="connsiteX8" fmla="*/ 2419689 w 7412848"/>
              <a:gd name="connsiteY8" fmla="*/ 935107 h 3182618"/>
              <a:gd name="connsiteX9" fmla="*/ 2409319 w 7412848"/>
              <a:gd name="connsiteY9" fmla="*/ 1106348 h 3182618"/>
              <a:gd name="connsiteX10" fmla="*/ 2482275 w 7412848"/>
              <a:gd name="connsiteY10" fmla="*/ 1178356 h 3182618"/>
              <a:gd name="connsiteX11" fmla="*/ 2774099 w 7412848"/>
              <a:gd name="connsiteY11" fmla="*/ 1106348 h 3182618"/>
              <a:gd name="connsiteX12" fmla="*/ 2992967 w 7412848"/>
              <a:gd name="connsiteY12" fmla="*/ 1106348 h 3182618"/>
              <a:gd name="connsiteX13" fmla="*/ 3400555 w 7412848"/>
              <a:gd name="connsiteY13" fmla="*/ 1082744 h 3182618"/>
              <a:gd name="connsiteX14" fmla="*/ 3518100 w 7412848"/>
              <a:gd name="connsiteY14" fmla="*/ 1017979 h 3182618"/>
              <a:gd name="connsiteX15" fmla="*/ 3668842 w 7412848"/>
              <a:gd name="connsiteY15" fmla="*/ 1011306 h 3182618"/>
              <a:gd name="connsiteX16" fmla="*/ 3925803 w 7412848"/>
              <a:gd name="connsiteY16" fmla="*/ 1100976 h 3182618"/>
              <a:gd name="connsiteX17" fmla="*/ 4120670 w 7412848"/>
              <a:gd name="connsiteY17" fmla="*/ 1038582 h 3182618"/>
              <a:gd name="connsiteX18" fmla="*/ 4279655 w 7412848"/>
              <a:gd name="connsiteY18" fmla="*/ 1063676 h 3182618"/>
              <a:gd name="connsiteX19" fmla="*/ 4467850 w 7412848"/>
              <a:gd name="connsiteY19" fmla="*/ 986553 h 3182618"/>
              <a:gd name="connsiteX20" fmla="*/ 4665396 w 7412848"/>
              <a:gd name="connsiteY20" fmla="*/ 943938 h 3182618"/>
              <a:gd name="connsiteX21" fmla="*/ 4852678 w 7412848"/>
              <a:gd name="connsiteY21" fmla="*/ 970355 h 3182618"/>
              <a:gd name="connsiteX22" fmla="*/ 5041889 w 7412848"/>
              <a:gd name="connsiteY22" fmla="*/ 1023759 h 3182618"/>
              <a:gd name="connsiteX23" fmla="*/ 5562007 w 7412848"/>
              <a:gd name="connsiteY23" fmla="*/ 948081 h 3182618"/>
              <a:gd name="connsiteX24" fmla="*/ 5803310 w 7412848"/>
              <a:gd name="connsiteY24" fmla="*/ 1032714 h 3182618"/>
              <a:gd name="connsiteX25" fmla="*/ 6028338 w 7412848"/>
              <a:gd name="connsiteY25" fmla="*/ 997218 h 3182618"/>
              <a:gd name="connsiteX26" fmla="*/ 6373527 w 7412848"/>
              <a:gd name="connsiteY26" fmla="*/ 1103124 h 3182618"/>
              <a:gd name="connsiteX27" fmla="*/ 6626952 w 7412848"/>
              <a:gd name="connsiteY27" fmla="*/ 1136462 h 3182618"/>
              <a:gd name="connsiteX28" fmla="*/ 7058479 w 7412848"/>
              <a:gd name="connsiteY28" fmla="*/ 1111880 h 3182618"/>
              <a:gd name="connsiteX29" fmla="*/ 7370332 w 7412848"/>
              <a:gd name="connsiteY29" fmla="*/ 1322372 h 3182618"/>
              <a:gd name="connsiteX30" fmla="*/ 7313576 w 7412848"/>
              <a:gd name="connsiteY30" fmla="*/ 2013020 h 3182618"/>
              <a:gd name="connsiteX31" fmla="*/ 7172665 w 7412848"/>
              <a:gd name="connsiteY31" fmla="*/ 2333694 h 3182618"/>
              <a:gd name="connsiteX32" fmla="*/ 6926602 w 7412848"/>
              <a:gd name="connsiteY32" fmla="*/ 2443233 h 3182618"/>
              <a:gd name="connsiteX33" fmla="*/ 6534740 w 7412848"/>
              <a:gd name="connsiteY33" fmla="*/ 2578705 h 3182618"/>
              <a:gd name="connsiteX34" fmla="*/ 5991564 w 7412848"/>
              <a:gd name="connsiteY34" fmla="*/ 2748032 h 3182618"/>
              <a:gd name="connsiteX35" fmla="*/ 5499439 w 7412848"/>
              <a:gd name="connsiteY35" fmla="*/ 2884557 h 3182618"/>
              <a:gd name="connsiteX36" fmla="*/ 5042239 w 7412848"/>
              <a:gd name="connsiteY36" fmla="*/ 2967107 h 3182618"/>
              <a:gd name="connsiteX37" fmla="*/ 4648539 w 7412848"/>
              <a:gd name="connsiteY37" fmla="*/ 3030607 h 3182618"/>
              <a:gd name="connsiteX38" fmla="*/ 4254839 w 7412848"/>
              <a:gd name="connsiteY38" fmla="*/ 3030607 h 3182618"/>
              <a:gd name="connsiteX39" fmla="*/ 3499189 w 7412848"/>
              <a:gd name="connsiteY39" fmla="*/ 3036957 h 3182618"/>
              <a:gd name="connsiteX40" fmla="*/ 3022939 w 7412848"/>
              <a:gd name="connsiteY40" fmla="*/ 2935357 h 3182618"/>
              <a:gd name="connsiteX41" fmla="*/ 2258349 w 7412848"/>
              <a:gd name="connsiteY41" fmla="*/ 3129985 h 3182618"/>
              <a:gd name="connsiteX42" fmla="*/ 1186788 w 7412848"/>
              <a:gd name="connsiteY42" fmla="*/ 2619559 h 3182618"/>
              <a:gd name="connsiteX43" fmla="*/ 730834 w 7412848"/>
              <a:gd name="connsiteY43" fmla="*/ 2627655 h 3182618"/>
              <a:gd name="connsiteX44" fmla="*/ 770228 w 7412848"/>
              <a:gd name="connsiteY44" fmla="*/ 2353012 h 3182618"/>
              <a:gd name="connsiteX45" fmla="*/ 506921 w 7412848"/>
              <a:gd name="connsiteY45" fmla="*/ 2048222 h 3182618"/>
              <a:gd name="connsiteX46" fmla="*/ 774474 w 7412848"/>
              <a:gd name="connsiteY46" fmla="*/ 1636340 h 3182618"/>
              <a:gd name="connsiteX47" fmla="*/ 91290 w 7412848"/>
              <a:gd name="connsiteY47" fmla="*/ 712122 h 3182618"/>
              <a:gd name="connsiteX48" fmla="*/ 226731 w 7412848"/>
              <a:gd name="connsiteY48" fmla="*/ 386880 h 3182618"/>
              <a:gd name="connsiteX49" fmla="*/ 473563 w 7412848"/>
              <a:gd name="connsiteY49" fmla="*/ 130290 h 3182618"/>
              <a:gd name="connsiteX50" fmla="*/ 971407 w 7412848"/>
              <a:gd name="connsiteY50" fmla="*/ 235910 h 3182618"/>
              <a:gd name="connsiteX51" fmla="*/ 1539276 w 7412848"/>
              <a:gd name="connsiteY51" fmla="*/ 78309 h 3182618"/>
              <a:gd name="connsiteX52" fmla="*/ 1749451 w 7412848"/>
              <a:gd name="connsiteY52" fmla="*/ 46771 h 3182618"/>
              <a:gd name="connsiteX53" fmla="*/ 2023500 w 7412848"/>
              <a:gd name="connsiteY53" fmla="*/ 111452 h 3182618"/>
              <a:gd name="connsiteX54" fmla="*/ 2291288 w 7412848"/>
              <a:gd name="connsiteY54" fmla="*/ 227502 h 3182618"/>
              <a:gd name="connsiteX0" fmla="*/ 2291288 w 7412848"/>
              <a:gd name="connsiteY0" fmla="*/ 186255 h 3141371"/>
              <a:gd name="connsiteX1" fmla="*/ 2775289 w 7412848"/>
              <a:gd name="connsiteY1" fmla="*/ 62010 h 3141371"/>
              <a:gd name="connsiteX2" fmla="*/ 2603839 w 7412848"/>
              <a:gd name="connsiteY2" fmla="*/ 233460 h 3141371"/>
              <a:gd name="connsiteX3" fmla="*/ 2572089 w 7412848"/>
              <a:gd name="connsiteY3" fmla="*/ 347760 h 3141371"/>
              <a:gd name="connsiteX4" fmla="*/ 2616539 w 7412848"/>
              <a:gd name="connsiteY4" fmla="*/ 538260 h 3141371"/>
              <a:gd name="connsiteX5" fmla="*/ 2584789 w 7412848"/>
              <a:gd name="connsiteY5" fmla="*/ 722410 h 3141371"/>
              <a:gd name="connsiteX6" fmla="*/ 2514939 w 7412848"/>
              <a:gd name="connsiteY6" fmla="*/ 830360 h 3141371"/>
              <a:gd name="connsiteX7" fmla="*/ 2419689 w 7412848"/>
              <a:gd name="connsiteY7" fmla="*/ 893860 h 3141371"/>
              <a:gd name="connsiteX8" fmla="*/ 2409319 w 7412848"/>
              <a:gd name="connsiteY8" fmla="*/ 1065101 h 3141371"/>
              <a:gd name="connsiteX9" fmla="*/ 2482275 w 7412848"/>
              <a:gd name="connsiteY9" fmla="*/ 1137109 h 3141371"/>
              <a:gd name="connsiteX10" fmla="*/ 2774099 w 7412848"/>
              <a:gd name="connsiteY10" fmla="*/ 1065101 h 3141371"/>
              <a:gd name="connsiteX11" fmla="*/ 2992967 w 7412848"/>
              <a:gd name="connsiteY11" fmla="*/ 1065101 h 3141371"/>
              <a:gd name="connsiteX12" fmla="*/ 3400555 w 7412848"/>
              <a:gd name="connsiteY12" fmla="*/ 1041497 h 3141371"/>
              <a:gd name="connsiteX13" fmla="*/ 3518100 w 7412848"/>
              <a:gd name="connsiteY13" fmla="*/ 976732 h 3141371"/>
              <a:gd name="connsiteX14" fmla="*/ 3668842 w 7412848"/>
              <a:gd name="connsiteY14" fmla="*/ 970059 h 3141371"/>
              <a:gd name="connsiteX15" fmla="*/ 3925803 w 7412848"/>
              <a:gd name="connsiteY15" fmla="*/ 1059729 h 3141371"/>
              <a:gd name="connsiteX16" fmla="*/ 4120670 w 7412848"/>
              <a:gd name="connsiteY16" fmla="*/ 997335 h 3141371"/>
              <a:gd name="connsiteX17" fmla="*/ 4279655 w 7412848"/>
              <a:gd name="connsiteY17" fmla="*/ 1022429 h 3141371"/>
              <a:gd name="connsiteX18" fmla="*/ 4467850 w 7412848"/>
              <a:gd name="connsiteY18" fmla="*/ 945306 h 3141371"/>
              <a:gd name="connsiteX19" fmla="*/ 4665396 w 7412848"/>
              <a:gd name="connsiteY19" fmla="*/ 902691 h 3141371"/>
              <a:gd name="connsiteX20" fmla="*/ 4852678 w 7412848"/>
              <a:gd name="connsiteY20" fmla="*/ 929108 h 3141371"/>
              <a:gd name="connsiteX21" fmla="*/ 5041889 w 7412848"/>
              <a:gd name="connsiteY21" fmla="*/ 982512 h 3141371"/>
              <a:gd name="connsiteX22" fmla="*/ 5562007 w 7412848"/>
              <a:gd name="connsiteY22" fmla="*/ 906834 h 3141371"/>
              <a:gd name="connsiteX23" fmla="*/ 5803310 w 7412848"/>
              <a:gd name="connsiteY23" fmla="*/ 991467 h 3141371"/>
              <a:gd name="connsiteX24" fmla="*/ 6028338 w 7412848"/>
              <a:gd name="connsiteY24" fmla="*/ 955971 h 3141371"/>
              <a:gd name="connsiteX25" fmla="*/ 6373527 w 7412848"/>
              <a:gd name="connsiteY25" fmla="*/ 1061877 h 3141371"/>
              <a:gd name="connsiteX26" fmla="*/ 6626952 w 7412848"/>
              <a:gd name="connsiteY26" fmla="*/ 1095215 h 3141371"/>
              <a:gd name="connsiteX27" fmla="*/ 7058479 w 7412848"/>
              <a:gd name="connsiteY27" fmla="*/ 1070633 h 3141371"/>
              <a:gd name="connsiteX28" fmla="*/ 7370332 w 7412848"/>
              <a:gd name="connsiteY28" fmla="*/ 1281125 h 3141371"/>
              <a:gd name="connsiteX29" fmla="*/ 7313576 w 7412848"/>
              <a:gd name="connsiteY29" fmla="*/ 1971773 h 3141371"/>
              <a:gd name="connsiteX30" fmla="*/ 7172665 w 7412848"/>
              <a:gd name="connsiteY30" fmla="*/ 2292447 h 3141371"/>
              <a:gd name="connsiteX31" fmla="*/ 6926602 w 7412848"/>
              <a:gd name="connsiteY31" fmla="*/ 2401986 h 3141371"/>
              <a:gd name="connsiteX32" fmla="*/ 6534740 w 7412848"/>
              <a:gd name="connsiteY32" fmla="*/ 2537458 h 3141371"/>
              <a:gd name="connsiteX33" fmla="*/ 5991564 w 7412848"/>
              <a:gd name="connsiteY33" fmla="*/ 2706785 h 3141371"/>
              <a:gd name="connsiteX34" fmla="*/ 5499439 w 7412848"/>
              <a:gd name="connsiteY34" fmla="*/ 2843310 h 3141371"/>
              <a:gd name="connsiteX35" fmla="*/ 5042239 w 7412848"/>
              <a:gd name="connsiteY35" fmla="*/ 2925860 h 3141371"/>
              <a:gd name="connsiteX36" fmla="*/ 4648539 w 7412848"/>
              <a:gd name="connsiteY36" fmla="*/ 2989360 h 3141371"/>
              <a:gd name="connsiteX37" fmla="*/ 4254839 w 7412848"/>
              <a:gd name="connsiteY37" fmla="*/ 2989360 h 3141371"/>
              <a:gd name="connsiteX38" fmla="*/ 3499189 w 7412848"/>
              <a:gd name="connsiteY38" fmla="*/ 2995710 h 3141371"/>
              <a:gd name="connsiteX39" fmla="*/ 3022939 w 7412848"/>
              <a:gd name="connsiteY39" fmla="*/ 2894110 h 3141371"/>
              <a:gd name="connsiteX40" fmla="*/ 2258349 w 7412848"/>
              <a:gd name="connsiteY40" fmla="*/ 3088738 h 3141371"/>
              <a:gd name="connsiteX41" fmla="*/ 1186788 w 7412848"/>
              <a:gd name="connsiteY41" fmla="*/ 2578312 h 3141371"/>
              <a:gd name="connsiteX42" fmla="*/ 730834 w 7412848"/>
              <a:gd name="connsiteY42" fmla="*/ 2586408 h 3141371"/>
              <a:gd name="connsiteX43" fmla="*/ 770228 w 7412848"/>
              <a:gd name="connsiteY43" fmla="*/ 2311765 h 3141371"/>
              <a:gd name="connsiteX44" fmla="*/ 506921 w 7412848"/>
              <a:gd name="connsiteY44" fmla="*/ 2006975 h 3141371"/>
              <a:gd name="connsiteX45" fmla="*/ 774474 w 7412848"/>
              <a:gd name="connsiteY45" fmla="*/ 1595093 h 3141371"/>
              <a:gd name="connsiteX46" fmla="*/ 91290 w 7412848"/>
              <a:gd name="connsiteY46" fmla="*/ 670875 h 3141371"/>
              <a:gd name="connsiteX47" fmla="*/ 226731 w 7412848"/>
              <a:gd name="connsiteY47" fmla="*/ 345633 h 3141371"/>
              <a:gd name="connsiteX48" fmla="*/ 473563 w 7412848"/>
              <a:gd name="connsiteY48" fmla="*/ 89043 h 3141371"/>
              <a:gd name="connsiteX49" fmla="*/ 971407 w 7412848"/>
              <a:gd name="connsiteY49" fmla="*/ 194663 h 3141371"/>
              <a:gd name="connsiteX50" fmla="*/ 1539276 w 7412848"/>
              <a:gd name="connsiteY50" fmla="*/ 37062 h 3141371"/>
              <a:gd name="connsiteX51" fmla="*/ 1749451 w 7412848"/>
              <a:gd name="connsiteY51" fmla="*/ 5524 h 3141371"/>
              <a:gd name="connsiteX52" fmla="*/ 2023500 w 7412848"/>
              <a:gd name="connsiteY52" fmla="*/ 70205 h 3141371"/>
              <a:gd name="connsiteX53" fmla="*/ 2291288 w 7412848"/>
              <a:gd name="connsiteY53" fmla="*/ 186255 h 3141371"/>
              <a:gd name="connsiteX0" fmla="*/ 2291288 w 7412848"/>
              <a:gd name="connsiteY0" fmla="*/ 186255 h 3141371"/>
              <a:gd name="connsiteX1" fmla="*/ 2603839 w 7412848"/>
              <a:gd name="connsiteY1" fmla="*/ 233460 h 3141371"/>
              <a:gd name="connsiteX2" fmla="*/ 2572089 w 7412848"/>
              <a:gd name="connsiteY2" fmla="*/ 347760 h 3141371"/>
              <a:gd name="connsiteX3" fmla="*/ 2616539 w 7412848"/>
              <a:gd name="connsiteY3" fmla="*/ 538260 h 3141371"/>
              <a:gd name="connsiteX4" fmla="*/ 2584789 w 7412848"/>
              <a:gd name="connsiteY4" fmla="*/ 722410 h 3141371"/>
              <a:gd name="connsiteX5" fmla="*/ 2514939 w 7412848"/>
              <a:gd name="connsiteY5" fmla="*/ 830360 h 3141371"/>
              <a:gd name="connsiteX6" fmla="*/ 2419689 w 7412848"/>
              <a:gd name="connsiteY6" fmla="*/ 893860 h 3141371"/>
              <a:gd name="connsiteX7" fmla="*/ 2409319 w 7412848"/>
              <a:gd name="connsiteY7" fmla="*/ 1065101 h 3141371"/>
              <a:gd name="connsiteX8" fmla="*/ 2482275 w 7412848"/>
              <a:gd name="connsiteY8" fmla="*/ 1137109 h 3141371"/>
              <a:gd name="connsiteX9" fmla="*/ 2774099 w 7412848"/>
              <a:gd name="connsiteY9" fmla="*/ 1065101 h 3141371"/>
              <a:gd name="connsiteX10" fmla="*/ 2992967 w 7412848"/>
              <a:gd name="connsiteY10" fmla="*/ 1065101 h 3141371"/>
              <a:gd name="connsiteX11" fmla="*/ 3400555 w 7412848"/>
              <a:gd name="connsiteY11" fmla="*/ 1041497 h 3141371"/>
              <a:gd name="connsiteX12" fmla="*/ 3518100 w 7412848"/>
              <a:gd name="connsiteY12" fmla="*/ 976732 h 3141371"/>
              <a:gd name="connsiteX13" fmla="*/ 3668842 w 7412848"/>
              <a:gd name="connsiteY13" fmla="*/ 970059 h 3141371"/>
              <a:gd name="connsiteX14" fmla="*/ 3925803 w 7412848"/>
              <a:gd name="connsiteY14" fmla="*/ 1059729 h 3141371"/>
              <a:gd name="connsiteX15" fmla="*/ 4120670 w 7412848"/>
              <a:gd name="connsiteY15" fmla="*/ 997335 h 3141371"/>
              <a:gd name="connsiteX16" fmla="*/ 4279655 w 7412848"/>
              <a:gd name="connsiteY16" fmla="*/ 1022429 h 3141371"/>
              <a:gd name="connsiteX17" fmla="*/ 4467850 w 7412848"/>
              <a:gd name="connsiteY17" fmla="*/ 945306 h 3141371"/>
              <a:gd name="connsiteX18" fmla="*/ 4665396 w 7412848"/>
              <a:gd name="connsiteY18" fmla="*/ 902691 h 3141371"/>
              <a:gd name="connsiteX19" fmla="*/ 4852678 w 7412848"/>
              <a:gd name="connsiteY19" fmla="*/ 929108 h 3141371"/>
              <a:gd name="connsiteX20" fmla="*/ 5041889 w 7412848"/>
              <a:gd name="connsiteY20" fmla="*/ 982512 h 3141371"/>
              <a:gd name="connsiteX21" fmla="*/ 5562007 w 7412848"/>
              <a:gd name="connsiteY21" fmla="*/ 906834 h 3141371"/>
              <a:gd name="connsiteX22" fmla="*/ 5803310 w 7412848"/>
              <a:gd name="connsiteY22" fmla="*/ 991467 h 3141371"/>
              <a:gd name="connsiteX23" fmla="*/ 6028338 w 7412848"/>
              <a:gd name="connsiteY23" fmla="*/ 955971 h 3141371"/>
              <a:gd name="connsiteX24" fmla="*/ 6373527 w 7412848"/>
              <a:gd name="connsiteY24" fmla="*/ 1061877 h 3141371"/>
              <a:gd name="connsiteX25" fmla="*/ 6626952 w 7412848"/>
              <a:gd name="connsiteY25" fmla="*/ 1095215 h 3141371"/>
              <a:gd name="connsiteX26" fmla="*/ 7058479 w 7412848"/>
              <a:gd name="connsiteY26" fmla="*/ 1070633 h 3141371"/>
              <a:gd name="connsiteX27" fmla="*/ 7370332 w 7412848"/>
              <a:gd name="connsiteY27" fmla="*/ 1281125 h 3141371"/>
              <a:gd name="connsiteX28" fmla="*/ 7313576 w 7412848"/>
              <a:gd name="connsiteY28" fmla="*/ 1971773 h 3141371"/>
              <a:gd name="connsiteX29" fmla="*/ 7172665 w 7412848"/>
              <a:gd name="connsiteY29" fmla="*/ 2292447 h 3141371"/>
              <a:gd name="connsiteX30" fmla="*/ 6926602 w 7412848"/>
              <a:gd name="connsiteY30" fmla="*/ 2401986 h 3141371"/>
              <a:gd name="connsiteX31" fmla="*/ 6534740 w 7412848"/>
              <a:gd name="connsiteY31" fmla="*/ 2537458 h 3141371"/>
              <a:gd name="connsiteX32" fmla="*/ 5991564 w 7412848"/>
              <a:gd name="connsiteY32" fmla="*/ 2706785 h 3141371"/>
              <a:gd name="connsiteX33" fmla="*/ 5499439 w 7412848"/>
              <a:gd name="connsiteY33" fmla="*/ 2843310 h 3141371"/>
              <a:gd name="connsiteX34" fmla="*/ 5042239 w 7412848"/>
              <a:gd name="connsiteY34" fmla="*/ 2925860 h 3141371"/>
              <a:gd name="connsiteX35" fmla="*/ 4648539 w 7412848"/>
              <a:gd name="connsiteY35" fmla="*/ 2989360 h 3141371"/>
              <a:gd name="connsiteX36" fmla="*/ 4254839 w 7412848"/>
              <a:gd name="connsiteY36" fmla="*/ 2989360 h 3141371"/>
              <a:gd name="connsiteX37" fmla="*/ 3499189 w 7412848"/>
              <a:gd name="connsiteY37" fmla="*/ 2995710 h 3141371"/>
              <a:gd name="connsiteX38" fmla="*/ 3022939 w 7412848"/>
              <a:gd name="connsiteY38" fmla="*/ 2894110 h 3141371"/>
              <a:gd name="connsiteX39" fmla="*/ 2258349 w 7412848"/>
              <a:gd name="connsiteY39" fmla="*/ 3088738 h 3141371"/>
              <a:gd name="connsiteX40" fmla="*/ 1186788 w 7412848"/>
              <a:gd name="connsiteY40" fmla="*/ 2578312 h 3141371"/>
              <a:gd name="connsiteX41" fmla="*/ 730834 w 7412848"/>
              <a:gd name="connsiteY41" fmla="*/ 2586408 h 3141371"/>
              <a:gd name="connsiteX42" fmla="*/ 770228 w 7412848"/>
              <a:gd name="connsiteY42" fmla="*/ 2311765 h 3141371"/>
              <a:gd name="connsiteX43" fmla="*/ 506921 w 7412848"/>
              <a:gd name="connsiteY43" fmla="*/ 2006975 h 3141371"/>
              <a:gd name="connsiteX44" fmla="*/ 774474 w 7412848"/>
              <a:gd name="connsiteY44" fmla="*/ 1595093 h 3141371"/>
              <a:gd name="connsiteX45" fmla="*/ 91290 w 7412848"/>
              <a:gd name="connsiteY45" fmla="*/ 670875 h 3141371"/>
              <a:gd name="connsiteX46" fmla="*/ 226731 w 7412848"/>
              <a:gd name="connsiteY46" fmla="*/ 345633 h 3141371"/>
              <a:gd name="connsiteX47" fmla="*/ 473563 w 7412848"/>
              <a:gd name="connsiteY47" fmla="*/ 89043 h 3141371"/>
              <a:gd name="connsiteX48" fmla="*/ 971407 w 7412848"/>
              <a:gd name="connsiteY48" fmla="*/ 194663 h 3141371"/>
              <a:gd name="connsiteX49" fmla="*/ 1539276 w 7412848"/>
              <a:gd name="connsiteY49" fmla="*/ 37062 h 3141371"/>
              <a:gd name="connsiteX50" fmla="*/ 1749451 w 7412848"/>
              <a:gd name="connsiteY50" fmla="*/ 5524 h 3141371"/>
              <a:gd name="connsiteX51" fmla="*/ 2023500 w 7412848"/>
              <a:gd name="connsiteY51" fmla="*/ 70205 h 3141371"/>
              <a:gd name="connsiteX52" fmla="*/ 2291288 w 7412848"/>
              <a:gd name="connsiteY52" fmla="*/ 186255 h 3141371"/>
              <a:gd name="connsiteX0" fmla="*/ 2291288 w 7412848"/>
              <a:gd name="connsiteY0" fmla="*/ 186255 h 3141371"/>
              <a:gd name="connsiteX1" fmla="*/ 2509573 w 7412848"/>
              <a:gd name="connsiteY1" fmla="*/ 298958 h 3141371"/>
              <a:gd name="connsiteX2" fmla="*/ 2572089 w 7412848"/>
              <a:gd name="connsiteY2" fmla="*/ 347760 h 3141371"/>
              <a:gd name="connsiteX3" fmla="*/ 2616539 w 7412848"/>
              <a:gd name="connsiteY3" fmla="*/ 538260 h 3141371"/>
              <a:gd name="connsiteX4" fmla="*/ 2584789 w 7412848"/>
              <a:gd name="connsiteY4" fmla="*/ 722410 h 3141371"/>
              <a:gd name="connsiteX5" fmla="*/ 2514939 w 7412848"/>
              <a:gd name="connsiteY5" fmla="*/ 830360 h 3141371"/>
              <a:gd name="connsiteX6" fmla="*/ 2419689 w 7412848"/>
              <a:gd name="connsiteY6" fmla="*/ 893860 h 3141371"/>
              <a:gd name="connsiteX7" fmla="*/ 2409319 w 7412848"/>
              <a:gd name="connsiteY7" fmla="*/ 1065101 h 3141371"/>
              <a:gd name="connsiteX8" fmla="*/ 2482275 w 7412848"/>
              <a:gd name="connsiteY8" fmla="*/ 1137109 h 3141371"/>
              <a:gd name="connsiteX9" fmla="*/ 2774099 w 7412848"/>
              <a:gd name="connsiteY9" fmla="*/ 1065101 h 3141371"/>
              <a:gd name="connsiteX10" fmla="*/ 2992967 w 7412848"/>
              <a:gd name="connsiteY10" fmla="*/ 1065101 h 3141371"/>
              <a:gd name="connsiteX11" fmla="*/ 3400555 w 7412848"/>
              <a:gd name="connsiteY11" fmla="*/ 1041497 h 3141371"/>
              <a:gd name="connsiteX12" fmla="*/ 3518100 w 7412848"/>
              <a:gd name="connsiteY12" fmla="*/ 976732 h 3141371"/>
              <a:gd name="connsiteX13" fmla="*/ 3668842 w 7412848"/>
              <a:gd name="connsiteY13" fmla="*/ 970059 h 3141371"/>
              <a:gd name="connsiteX14" fmla="*/ 3925803 w 7412848"/>
              <a:gd name="connsiteY14" fmla="*/ 1059729 h 3141371"/>
              <a:gd name="connsiteX15" fmla="*/ 4120670 w 7412848"/>
              <a:gd name="connsiteY15" fmla="*/ 997335 h 3141371"/>
              <a:gd name="connsiteX16" fmla="*/ 4279655 w 7412848"/>
              <a:gd name="connsiteY16" fmla="*/ 1022429 h 3141371"/>
              <a:gd name="connsiteX17" fmla="*/ 4467850 w 7412848"/>
              <a:gd name="connsiteY17" fmla="*/ 945306 h 3141371"/>
              <a:gd name="connsiteX18" fmla="*/ 4665396 w 7412848"/>
              <a:gd name="connsiteY18" fmla="*/ 902691 h 3141371"/>
              <a:gd name="connsiteX19" fmla="*/ 4852678 w 7412848"/>
              <a:gd name="connsiteY19" fmla="*/ 929108 h 3141371"/>
              <a:gd name="connsiteX20" fmla="*/ 5041889 w 7412848"/>
              <a:gd name="connsiteY20" fmla="*/ 982512 h 3141371"/>
              <a:gd name="connsiteX21" fmla="*/ 5562007 w 7412848"/>
              <a:gd name="connsiteY21" fmla="*/ 906834 h 3141371"/>
              <a:gd name="connsiteX22" fmla="*/ 5803310 w 7412848"/>
              <a:gd name="connsiteY22" fmla="*/ 991467 h 3141371"/>
              <a:gd name="connsiteX23" fmla="*/ 6028338 w 7412848"/>
              <a:gd name="connsiteY23" fmla="*/ 955971 h 3141371"/>
              <a:gd name="connsiteX24" fmla="*/ 6373527 w 7412848"/>
              <a:gd name="connsiteY24" fmla="*/ 1061877 h 3141371"/>
              <a:gd name="connsiteX25" fmla="*/ 6626952 w 7412848"/>
              <a:gd name="connsiteY25" fmla="*/ 1095215 h 3141371"/>
              <a:gd name="connsiteX26" fmla="*/ 7058479 w 7412848"/>
              <a:gd name="connsiteY26" fmla="*/ 1070633 h 3141371"/>
              <a:gd name="connsiteX27" fmla="*/ 7370332 w 7412848"/>
              <a:gd name="connsiteY27" fmla="*/ 1281125 h 3141371"/>
              <a:gd name="connsiteX28" fmla="*/ 7313576 w 7412848"/>
              <a:gd name="connsiteY28" fmla="*/ 1971773 h 3141371"/>
              <a:gd name="connsiteX29" fmla="*/ 7172665 w 7412848"/>
              <a:gd name="connsiteY29" fmla="*/ 2292447 h 3141371"/>
              <a:gd name="connsiteX30" fmla="*/ 6926602 w 7412848"/>
              <a:gd name="connsiteY30" fmla="*/ 2401986 h 3141371"/>
              <a:gd name="connsiteX31" fmla="*/ 6534740 w 7412848"/>
              <a:gd name="connsiteY31" fmla="*/ 2537458 h 3141371"/>
              <a:gd name="connsiteX32" fmla="*/ 5991564 w 7412848"/>
              <a:gd name="connsiteY32" fmla="*/ 2706785 h 3141371"/>
              <a:gd name="connsiteX33" fmla="*/ 5499439 w 7412848"/>
              <a:gd name="connsiteY33" fmla="*/ 2843310 h 3141371"/>
              <a:gd name="connsiteX34" fmla="*/ 5042239 w 7412848"/>
              <a:gd name="connsiteY34" fmla="*/ 2925860 h 3141371"/>
              <a:gd name="connsiteX35" fmla="*/ 4648539 w 7412848"/>
              <a:gd name="connsiteY35" fmla="*/ 2989360 h 3141371"/>
              <a:gd name="connsiteX36" fmla="*/ 4254839 w 7412848"/>
              <a:gd name="connsiteY36" fmla="*/ 2989360 h 3141371"/>
              <a:gd name="connsiteX37" fmla="*/ 3499189 w 7412848"/>
              <a:gd name="connsiteY37" fmla="*/ 2995710 h 3141371"/>
              <a:gd name="connsiteX38" fmla="*/ 3022939 w 7412848"/>
              <a:gd name="connsiteY38" fmla="*/ 2894110 h 3141371"/>
              <a:gd name="connsiteX39" fmla="*/ 2258349 w 7412848"/>
              <a:gd name="connsiteY39" fmla="*/ 3088738 h 3141371"/>
              <a:gd name="connsiteX40" fmla="*/ 1186788 w 7412848"/>
              <a:gd name="connsiteY40" fmla="*/ 2578312 h 3141371"/>
              <a:gd name="connsiteX41" fmla="*/ 730834 w 7412848"/>
              <a:gd name="connsiteY41" fmla="*/ 2586408 h 3141371"/>
              <a:gd name="connsiteX42" fmla="*/ 770228 w 7412848"/>
              <a:gd name="connsiteY42" fmla="*/ 2311765 h 3141371"/>
              <a:gd name="connsiteX43" fmla="*/ 506921 w 7412848"/>
              <a:gd name="connsiteY43" fmla="*/ 2006975 h 3141371"/>
              <a:gd name="connsiteX44" fmla="*/ 774474 w 7412848"/>
              <a:gd name="connsiteY44" fmla="*/ 1595093 h 3141371"/>
              <a:gd name="connsiteX45" fmla="*/ 91290 w 7412848"/>
              <a:gd name="connsiteY45" fmla="*/ 670875 h 3141371"/>
              <a:gd name="connsiteX46" fmla="*/ 226731 w 7412848"/>
              <a:gd name="connsiteY46" fmla="*/ 345633 h 3141371"/>
              <a:gd name="connsiteX47" fmla="*/ 473563 w 7412848"/>
              <a:gd name="connsiteY47" fmla="*/ 89043 h 3141371"/>
              <a:gd name="connsiteX48" fmla="*/ 971407 w 7412848"/>
              <a:gd name="connsiteY48" fmla="*/ 194663 h 3141371"/>
              <a:gd name="connsiteX49" fmla="*/ 1539276 w 7412848"/>
              <a:gd name="connsiteY49" fmla="*/ 37062 h 3141371"/>
              <a:gd name="connsiteX50" fmla="*/ 1749451 w 7412848"/>
              <a:gd name="connsiteY50" fmla="*/ 5524 h 3141371"/>
              <a:gd name="connsiteX51" fmla="*/ 2023500 w 7412848"/>
              <a:gd name="connsiteY51" fmla="*/ 70205 h 3141371"/>
              <a:gd name="connsiteX52" fmla="*/ 2291288 w 7412848"/>
              <a:gd name="connsiteY52" fmla="*/ 186255 h 3141371"/>
              <a:gd name="connsiteX0" fmla="*/ 2207936 w 7329496"/>
              <a:gd name="connsiteY0" fmla="*/ 186255 h 3141371"/>
              <a:gd name="connsiteX1" fmla="*/ 2426221 w 7329496"/>
              <a:gd name="connsiteY1" fmla="*/ 298958 h 3141371"/>
              <a:gd name="connsiteX2" fmla="*/ 2488737 w 7329496"/>
              <a:gd name="connsiteY2" fmla="*/ 347760 h 3141371"/>
              <a:gd name="connsiteX3" fmla="*/ 2533187 w 7329496"/>
              <a:gd name="connsiteY3" fmla="*/ 538260 h 3141371"/>
              <a:gd name="connsiteX4" fmla="*/ 2501437 w 7329496"/>
              <a:gd name="connsiteY4" fmla="*/ 722410 h 3141371"/>
              <a:gd name="connsiteX5" fmla="*/ 2431587 w 7329496"/>
              <a:gd name="connsiteY5" fmla="*/ 830360 h 3141371"/>
              <a:gd name="connsiteX6" fmla="*/ 2336337 w 7329496"/>
              <a:gd name="connsiteY6" fmla="*/ 893860 h 3141371"/>
              <a:gd name="connsiteX7" fmla="*/ 2325967 w 7329496"/>
              <a:gd name="connsiteY7" fmla="*/ 1065101 h 3141371"/>
              <a:gd name="connsiteX8" fmla="*/ 2398923 w 7329496"/>
              <a:gd name="connsiteY8" fmla="*/ 1137109 h 3141371"/>
              <a:gd name="connsiteX9" fmla="*/ 2690747 w 7329496"/>
              <a:gd name="connsiteY9" fmla="*/ 1065101 h 3141371"/>
              <a:gd name="connsiteX10" fmla="*/ 2909615 w 7329496"/>
              <a:gd name="connsiteY10" fmla="*/ 1065101 h 3141371"/>
              <a:gd name="connsiteX11" fmla="*/ 3317203 w 7329496"/>
              <a:gd name="connsiteY11" fmla="*/ 1041497 h 3141371"/>
              <a:gd name="connsiteX12" fmla="*/ 3434748 w 7329496"/>
              <a:gd name="connsiteY12" fmla="*/ 976732 h 3141371"/>
              <a:gd name="connsiteX13" fmla="*/ 3585490 w 7329496"/>
              <a:gd name="connsiteY13" fmla="*/ 970059 h 3141371"/>
              <a:gd name="connsiteX14" fmla="*/ 3842451 w 7329496"/>
              <a:gd name="connsiteY14" fmla="*/ 1059729 h 3141371"/>
              <a:gd name="connsiteX15" fmla="*/ 4037318 w 7329496"/>
              <a:gd name="connsiteY15" fmla="*/ 997335 h 3141371"/>
              <a:gd name="connsiteX16" fmla="*/ 4196303 w 7329496"/>
              <a:gd name="connsiteY16" fmla="*/ 1022429 h 3141371"/>
              <a:gd name="connsiteX17" fmla="*/ 4384498 w 7329496"/>
              <a:gd name="connsiteY17" fmla="*/ 945306 h 3141371"/>
              <a:gd name="connsiteX18" fmla="*/ 4582044 w 7329496"/>
              <a:gd name="connsiteY18" fmla="*/ 902691 h 3141371"/>
              <a:gd name="connsiteX19" fmla="*/ 4769326 w 7329496"/>
              <a:gd name="connsiteY19" fmla="*/ 929108 h 3141371"/>
              <a:gd name="connsiteX20" fmla="*/ 4958537 w 7329496"/>
              <a:gd name="connsiteY20" fmla="*/ 982512 h 3141371"/>
              <a:gd name="connsiteX21" fmla="*/ 5478655 w 7329496"/>
              <a:gd name="connsiteY21" fmla="*/ 906834 h 3141371"/>
              <a:gd name="connsiteX22" fmla="*/ 5719958 w 7329496"/>
              <a:gd name="connsiteY22" fmla="*/ 991467 h 3141371"/>
              <a:gd name="connsiteX23" fmla="*/ 5944986 w 7329496"/>
              <a:gd name="connsiteY23" fmla="*/ 955971 h 3141371"/>
              <a:gd name="connsiteX24" fmla="*/ 6290175 w 7329496"/>
              <a:gd name="connsiteY24" fmla="*/ 1061877 h 3141371"/>
              <a:gd name="connsiteX25" fmla="*/ 6543600 w 7329496"/>
              <a:gd name="connsiteY25" fmla="*/ 1095215 h 3141371"/>
              <a:gd name="connsiteX26" fmla="*/ 6975127 w 7329496"/>
              <a:gd name="connsiteY26" fmla="*/ 1070633 h 3141371"/>
              <a:gd name="connsiteX27" fmla="*/ 7286980 w 7329496"/>
              <a:gd name="connsiteY27" fmla="*/ 1281125 h 3141371"/>
              <a:gd name="connsiteX28" fmla="*/ 7230224 w 7329496"/>
              <a:gd name="connsiteY28" fmla="*/ 1971773 h 3141371"/>
              <a:gd name="connsiteX29" fmla="*/ 7089313 w 7329496"/>
              <a:gd name="connsiteY29" fmla="*/ 2292447 h 3141371"/>
              <a:gd name="connsiteX30" fmla="*/ 6843250 w 7329496"/>
              <a:gd name="connsiteY30" fmla="*/ 2401986 h 3141371"/>
              <a:gd name="connsiteX31" fmla="*/ 6451388 w 7329496"/>
              <a:gd name="connsiteY31" fmla="*/ 2537458 h 3141371"/>
              <a:gd name="connsiteX32" fmla="*/ 5908212 w 7329496"/>
              <a:gd name="connsiteY32" fmla="*/ 2706785 h 3141371"/>
              <a:gd name="connsiteX33" fmla="*/ 5416087 w 7329496"/>
              <a:gd name="connsiteY33" fmla="*/ 2843310 h 3141371"/>
              <a:gd name="connsiteX34" fmla="*/ 4958887 w 7329496"/>
              <a:gd name="connsiteY34" fmla="*/ 2925860 h 3141371"/>
              <a:gd name="connsiteX35" fmla="*/ 4565187 w 7329496"/>
              <a:gd name="connsiteY35" fmla="*/ 2989360 h 3141371"/>
              <a:gd name="connsiteX36" fmla="*/ 4171487 w 7329496"/>
              <a:gd name="connsiteY36" fmla="*/ 2989360 h 3141371"/>
              <a:gd name="connsiteX37" fmla="*/ 3415837 w 7329496"/>
              <a:gd name="connsiteY37" fmla="*/ 2995710 h 3141371"/>
              <a:gd name="connsiteX38" fmla="*/ 2939587 w 7329496"/>
              <a:gd name="connsiteY38" fmla="*/ 2894110 h 3141371"/>
              <a:gd name="connsiteX39" fmla="*/ 2174997 w 7329496"/>
              <a:gd name="connsiteY39" fmla="*/ 3088738 h 3141371"/>
              <a:gd name="connsiteX40" fmla="*/ 1103436 w 7329496"/>
              <a:gd name="connsiteY40" fmla="*/ 2578312 h 3141371"/>
              <a:gd name="connsiteX41" fmla="*/ 647482 w 7329496"/>
              <a:gd name="connsiteY41" fmla="*/ 2586408 h 3141371"/>
              <a:gd name="connsiteX42" fmla="*/ 686876 w 7329496"/>
              <a:gd name="connsiteY42" fmla="*/ 2311765 h 3141371"/>
              <a:gd name="connsiteX43" fmla="*/ 423569 w 7329496"/>
              <a:gd name="connsiteY43" fmla="*/ 2006975 h 3141371"/>
              <a:gd name="connsiteX44" fmla="*/ 95752 w 7329496"/>
              <a:gd name="connsiteY44" fmla="*/ 1312346 h 3141371"/>
              <a:gd name="connsiteX45" fmla="*/ 7938 w 7329496"/>
              <a:gd name="connsiteY45" fmla="*/ 670875 h 3141371"/>
              <a:gd name="connsiteX46" fmla="*/ 143379 w 7329496"/>
              <a:gd name="connsiteY46" fmla="*/ 345633 h 3141371"/>
              <a:gd name="connsiteX47" fmla="*/ 390211 w 7329496"/>
              <a:gd name="connsiteY47" fmla="*/ 89043 h 3141371"/>
              <a:gd name="connsiteX48" fmla="*/ 888055 w 7329496"/>
              <a:gd name="connsiteY48" fmla="*/ 194663 h 3141371"/>
              <a:gd name="connsiteX49" fmla="*/ 1455924 w 7329496"/>
              <a:gd name="connsiteY49" fmla="*/ 37062 h 3141371"/>
              <a:gd name="connsiteX50" fmla="*/ 1666099 w 7329496"/>
              <a:gd name="connsiteY50" fmla="*/ 5524 h 3141371"/>
              <a:gd name="connsiteX51" fmla="*/ 1940148 w 7329496"/>
              <a:gd name="connsiteY51" fmla="*/ 70205 h 3141371"/>
              <a:gd name="connsiteX52" fmla="*/ 2207936 w 7329496"/>
              <a:gd name="connsiteY52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7089313 w 7386599"/>
              <a:gd name="connsiteY29" fmla="*/ 2292447 h 3141371"/>
              <a:gd name="connsiteX30" fmla="*/ 6843250 w 7386599"/>
              <a:gd name="connsiteY30" fmla="*/ 2401986 h 3141371"/>
              <a:gd name="connsiteX31" fmla="*/ 6451388 w 7386599"/>
              <a:gd name="connsiteY31" fmla="*/ 2537458 h 3141371"/>
              <a:gd name="connsiteX32" fmla="*/ 5908212 w 7386599"/>
              <a:gd name="connsiteY32" fmla="*/ 2706785 h 3141371"/>
              <a:gd name="connsiteX33" fmla="*/ 5416087 w 7386599"/>
              <a:gd name="connsiteY33" fmla="*/ 2843310 h 3141371"/>
              <a:gd name="connsiteX34" fmla="*/ 4958887 w 7386599"/>
              <a:gd name="connsiteY34" fmla="*/ 2925860 h 3141371"/>
              <a:gd name="connsiteX35" fmla="*/ 4565187 w 7386599"/>
              <a:gd name="connsiteY35" fmla="*/ 2989360 h 3141371"/>
              <a:gd name="connsiteX36" fmla="*/ 4171487 w 7386599"/>
              <a:gd name="connsiteY36" fmla="*/ 2989360 h 3141371"/>
              <a:gd name="connsiteX37" fmla="*/ 3415837 w 7386599"/>
              <a:gd name="connsiteY37" fmla="*/ 2995710 h 3141371"/>
              <a:gd name="connsiteX38" fmla="*/ 2939587 w 7386599"/>
              <a:gd name="connsiteY38" fmla="*/ 2894110 h 3141371"/>
              <a:gd name="connsiteX39" fmla="*/ 2174997 w 7386599"/>
              <a:gd name="connsiteY39" fmla="*/ 3088738 h 3141371"/>
              <a:gd name="connsiteX40" fmla="*/ 1103436 w 7386599"/>
              <a:gd name="connsiteY40" fmla="*/ 2578312 h 3141371"/>
              <a:gd name="connsiteX41" fmla="*/ 647482 w 7386599"/>
              <a:gd name="connsiteY41" fmla="*/ 2586408 h 3141371"/>
              <a:gd name="connsiteX42" fmla="*/ 686876 w 7386599"/>
              <a:gd name="connsiteY42" fmla="*/ 2311765 h 3141371"/>
              <a:gd name="connsiteX43" fmla="*/ 423569 w 7386599"/>
              <a:gd name="connsiteY43" fmla="*/ 2006975 h 3141371"/>
              <a:gd name="connsiteX44" fmla="*/ 95752 w 7386599"/>
              <a:gd name="connsiteY44" fmla="*/ 1312346 h 3141371"/>
              <a:gd name="connsiteX45" fmla="*/ 7938 w 7386599"/>
              <a:gd name="connsiteY45" fmla="*/ 670875 h 3141371"/>
              <a:gd name="connsiteX46" fmla="*/ 143379 w 7386599"/>
              <a:gd name="connsiteY46" fmla="*/ 345633 h 3141371"/>
              <a:gd name="connsiteX47" fmla="*/ 390211 w 7386599"/>
              <a:gd name="connsiteY47" fmla="*/ 89043 h 3141371"/>
              <a:gd name="connsiteX48" fmla="*/ 888055 w 7386599"/>
              <a:gd name="connsiteY48" fmla="*/ 194663 h 3141371"/>
              <a:gd name="connsiteX49" fmla="*/ 1455924 w 7386599"/>
              <a:gd name="connsiteY49" fmla="*/ 37062 h 3141371"/>
              <a:gd name="connsiteX50" fmla="*/ 1666099 w 7386599"/>
              <a:gd name="connsiteY50" fmla="*/ 5524 h 3141371"/>
              <a:gd name="connsiteX51" fmla="*/ 1940148 w 7386599"/>
              <a:gd name="connsiteY51" fmla="*/ 70205 h 3141371"/>
              <a:gd name="connsiteX52" fmla="*/ 2207936 w 7386599"/>
              <a:gd name="connsiteY52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6843250 w 7386599"/>
              <a:gd name="connsiteY29" fmla="*/ 2401986 h 3141371"/>
              <a:gd name="connsiteX30" fmla="*/ 6451388 w 7386599"/>
              <a:gd name="connsiteY30" fmla="*/ 2537458 h 3141371"/>
              <a:gd name="connsiteX31" fmla="*/ 5908212 w 7386599"/>
              <a:gd name="connsiteY31" fmla="*/ 2706785 h 3141371"/>
              <a:gd name="connsiteX32" fmla="*/ 5416087 w 7386599"/>
              <a:gd name="connsiteY32" fmla="*/ 2843310 h 3141371"/>
              <a:gd name="connsiteX33" fmla="*/ 4958887 w 7386599"/>
              <a:gd name="connsiteY33" fmla="*/ 2925860 h 3141371"/>
              <a:gd name="connsiteX34" fmla="*/ 4565187 w 7386599"/>
              <a:gd name="connsiteY34" fmla="*/ 2989360 h 3141371"/>
              <a:gd name="connsiteX35" fmla="*/ 4171487 w 7386599"/>
              <a:gd name="connsiteY35" fmla="*/ 2989360 h 3141371"/>
              <a:gd name="connsiteX36" fmla="*/ 3415837 w 7386599"/>
              <a:gd name="connsiteY36" fmla="*/ 2995710 h 3141371"/>
              <a:gd name="connsiteX37" fmla="*/ 2939587 w 7386599"/>
              <a:gd name="connsiteY37" fmla="*/ 2894110 h 3141371"/>
              <a:gd name="connsiteX38" fmla="*/ 2174997 w 7386599"/>
              <a:gd name="connsiteY38" fmla="*/ 3088738 h 3141371"/>
              <a:gd name="connsiteX39" fmla="*/ 1103436 w 7386599"/>
              <a:gd name="connsiteY39" fmla="*/ 2578312 h 3141371"/>
              <a:gd name="connsiteX40" fmla="*/ 647482 w 7386599"/>
              <a:gd name="connsiteY40" fmla="*/ 2586408 h 3141371"/>
              <a:gd name="connsiteX41" fmla="*/ 686876 w 7386599"/>
              <a:gd name="connsiteY41" fmla="*/ 2311765 h 3141371"/>
              <a:gd name="connsiteX42" fmla="*/ 423569 w 7386599"/>
              <a:gd name="connsiteY42" fmla="*/ 2006975 h 3141371"/>
              <a:gd name="connsiteX43" fmla="*/ 95752 w 7386599"/>
              <a:gd name="connsiteY43" fmla="*/ 1312346 h 3141371"/>
              <a:gd name="connsiteX44" fmla="*/ 7938 w 7386599"/>
              <a:gd name="connsiteY44" fmla="*/ 670875 h 3141371"/>
              <a:gd name="connsiteX45" fmla="*/ 143379 w 7386599"/>
              <a:gd name="connsiteY45" fmla="*/ 345633 h 3141371"/>
              <a:gd name="connsiteX46" fmla="*/ 390211 w 7386599"/>
              <a:gd name="connsiteY46" fmla="*/ 89043 h 3141371"/>
              <a:gd name="connsiteX47" fmla="*/ 888055 w 7386599"/>
              <a:gd name="connsiteY47" fmla="*/ 194663 h 3141371"/>
              <a:gd name="connsiteX48" fmla="*/ 1455924 w 7386599"/>
              <a:gd name="connsiteY48" fmla="*/ 37062 h 3141371"/>
              <a:gd name="connsiteX49" fmla="*/ 1666099 w 7386599"/>
              <a:gd name="connsiteY49" fmla="*/ 5524 h 3141371"/>
              <a:gd name="connsiteX50" fmla="*/ 1940148 w 7386599"/>
              <a:gd name="connsiteY50" fmla="*/ 70205 h 3141371"/>
              <a:gd name="connsiteX51" fmla="*/ 2207936 w 7386599"/>
              <a:gd name="connsiteY51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6451388 w 7386599"/>
              <a:gd name="connsiteY29" fmla="*/ 2537458 h 3141371"/>
              <a:gd name="connsiteX30" fmla="*/ 5908212 w 7386599"/>
              <a:gd name="connsiteY30" fmla="*/ 2706785 h 3141371"/>
              <a:gd name="connsiteX31" fmla="*/ 5416087 w 7386599"/>
              <a:gd name="connsiteY31" fmla="*/ 2843310 h 3141371"/>
              <a:gd name="connsiteX32" fmla="*/ 4958887 w 7386599"/>
              <a:gd name="connsiteY32" fmla="*/ 2925860 h 3141371"/>
              <a:gd name="connsiteX33" fmla="*/ 4565187 w 7386599"/>
              <a:gd name="connsiteY33" fmla="*/ 2989360 h 3141371"/>
              <a:gd name="connsiteX34" fmla="*/ 4171487 w 7386599"/>
              <a:gd name="connsiteY34" fmla="*/ 2989360 h 3141371"/>
              <a:gd name="connsiteX35" fmla="*/ 3415837 w 7386599"/>
              <a:gd name="connsiteY35" fmla="*/ 2995710 h 3141371"/>
              <a:gd name="connsiteX36" fmla="*/ 2939587 w 7386599"/>
              <a:gd name="connsiteY36" fmla="*/ 2894110 h 3141371"/>
              <a:gd name="connsiteX37" fmla="*/ 2174997 w 7386599"/>
              <a:gd name="connsiteY37" fmla="*/ 3088738 h 3141371"/>
              <a:gd name="connsiteX38" fmla="*/ 1103436 w 7386599"/>
              <a:gd name="connsiteY38" fmla="*/ 2578312 h 3141371"/>
              <a:gd name="connsiteX39" fmla="*/ 647482 w 7386599"/>
              <a:gd name="connsiteY39" fmla="*/ 2586408 h 3141371"/>
              <a:gd name="connsiteX40" fmla="*/ 686876 w 7386599"/>
              <a:gd name="connsiteY40" fmla="*/ 2311765 h 3141371"/>
              <a:gd name="connsiteX41" fmla="*/ 423569 w 7386599"/>
              <a:gd name="connsiteY41" fmla="*/ 2006975 h 3141371"/>
              <a:gd name="connsiteX42" fmla="*/ 95752 w 7386599"/>
              <a:gd name="connsiteY42" fmla="*/ 1312346 h 3141371"/>
              <a:gd name="connsiteX43" fmla="*/ 7938 w 7386599"/>
              <a:gd name="connsiteY43" fmla="*/ 670875 h 3141371"/>
              <a:gd name="connsiteX44" fmla="*/ 143379 w 7386599"/>
              <a:gd name="connsiteY44" fmla="*/ 345633 h 3141371"/>
              <a:gd name="connsiteX45" fmla="*/ 390211 w 7386599"/>
              <a:gd name="connsiteY45" fmla="*/ 89043 h 3141371"/>
              <a:gd name="connsiteX46" fmla="*/ 888055 w 7386599"/>
              <a:gd name="connsiteY46" fmla="*/ 194663 h 3141371"/>
              <a:gd name="connsiteX47" fmla="*/ 1455924 w 7386599"/>
              <a:gd name="connsiteY47" fmla="*/ 37062 h 3141371"/>
              <a:gd name="connsiteX48" fmla="*/ 1666099 w 7386599"/>
              <a:gd name="connsiteY48" fmla="*/ 5524 h 3141371"/>
              <a:gd name="connsiteX49" fmla="*/ 1940148 w 7386599"/>
              <a:gd name="connsiteY49" fmla="*/ 70205 h 3141371"/>
              <a:gd name="connsiteX50" fmla="*/ 2207936 w 7386599"/>
              <a:gd name="connsiteY50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5908212 w 7386599"/>
              <a:gd name="connsiteY29" fmla="*/ 2706785 h 3141371"/>
              <a:gd name="connsiteX30" fmla="*/ 5416087 w 7386599"/>
              <a:gd name="connsiteY30" fmla="*/ 2843310 h 3141371"/>
              <a:gd name="connsiteX31" fmla="*/ 4958887 w 7386599"/>
              <a:gd name="connsiteY31" fmla="*/ 2925860 h 3141371"/>
              <a:gd name="connsiteX32" fmla="*/ 4565187 w 7386599"/>
              <a:gd name="connsiteY32" fmla="*/ 2989360 h 3141371"/>
              <a:gd name="connsiteX33" fmla="*/ 4171487 w 7386599"/>
              <a:gd name="connsiteY33" fmla="*/ 2989360 h 3141371"/>
              <a:gd name="connsiteX34" fmla="*/ 3415837 w 7386599"/>
              <a:gd name="connsiteY34" fmla="*/ 2995710 h 3141371"/>
              <a:gd name="connsiteX35" fmla="*/ 2939587 w 7386599"/>
              <a:gd name="connsiteY35" fmla="*/ 2894110 h 3141371"/>
              <a:gd name="connsiteX36" fmla="*/ 2174997 w 7386599"/>
              <a:gd name="connsiteY36" fmla="*/ 3088738 h 3141371"/>
              <a:gd name="connsiteX37" fmla="*/ 1103436 w 7386599"/>
              <a:gd name="connsiteY37" fmla="*/ 2578312 h 3141371"/>
              <a:gd name="connsiteX38" fmla="*/ 647482 w 7386599"/>
              <a:gd name="connsiteY38" fmla="*/ 2586408 h 3141371"/>
              <a:gd name="connsiteX39" fmla="*/ 686876 w 7386599"/>
              <a:gd name="connsiteY39" fmla="*/ 2311765 h 3141371"/>
              <a:gd name="connsiteX40" fmla="*/ 423569 w 7386599"/>
              <a:gd name="connsiteY40" fmla="*/ 2006975 h 3141371"/>
              <a:gd name="connsiteX41" fmla="*/ 95752 w 7386599"/>
              <a:gd name="connsiteY41" fmla="*/ 1312346 h 3141371"/>
              <a:gd name="connsiteX42" fmla="*/ 7938 w 7386599"/>
              <a:gd name="connsiteY42" fmla="*/ 670875 h 3141371"/>
              <a:gd name="connsiteX43" fmla="*/ 143379 w 7386599"/>
              <a:gd name="connsiteY43" fmla="*/ 345633 h 3141371"/>
              <a:gd name="connsiteX44" fmla="*/ 390211 w 7386599"/>
              <a:gd name="connsiteY44" fmla="*/ 89043 h 3141371"/>
              <a:gd name="connsiteX45" fmla="*/ 888055 w 7386599"/>
              <a:gd name="connsiteY45" fmla="*/ 194663 h 3141371"/>
              <a:gd name="connsiteX46" fmla="*/ 1455924 w 7386599"/>
              <a:gd name="connsiteY46" fmla="*/ 37062 h 3141371"/>
              <a:gd name="connsiteX47" fmla="*/ 1666099 w 7386599"/>
              <a:gd name="connsiteY47" fmla="*/ 5524 h 3141371"/>
              <a:gd name="connsiteX48" fmla="*/ 1940148 w 7386599"/>
              <a:gd name="connsiteY48" fmla="*/ 70205 h 3141371"/>
              <a:gd name="connsiteX49" fmla="*/ 2207936 w 7386599"/>
              <a:gd name="connsiteY49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5709413 w 7386599"/>
              <a:gd name="connsiteY29" fmla="*/ 2450080 h 3141371"/>
              <a:gd name="connsiteX30" fmla="*/ 5416087 w 7386599"/>
              <a:gd name="connsiteY30" fmla="*/ 2843310 h 3141371"/>
              <a:gd name="connsiteX31" fmla="*/ 4958887 w 7386599"/>
              <a:gd name="connsiteY31" fmla="*/ 2925860 h 3141371"/>
              <a:gd name="connsiteX32" fmla="*/ 4565187 w 7386599"/>
              <a:gd name="connsiteY32" fmla="*/ 2989360 h 3141371"/>
              <a:gd name="connsiteX33" fmla="*/ 4171487 w 7386599"/>
              <a:gd name="connsiteY33" fmla="*/ 2989360 h 3141371"/>
              <a:gd name="connsiteX34" fmla="*/ 3415837 w 7386599"/>
              <a:gd name="connsiteY34" fmla="*/ 2995710 h 3141371"/>
              <a:gd name="connsiteX35" fmla="*/ 2939587 w 7386599"/>
              <a:gd name="connsiteY35" fmla="*/ 2894110 h 3141371"/>
              <a:gd name="connsiteX36" fmla="*/ 2174997 w 7386599"/>
              <a:gd name="connsiteY36" fmla="*/ 3088738 h 3141371"/>
              <a:gd name="connsiteX37" fmla="*/ 1103436 w 7386599"/>
              <a:gd name="connsiteY37" fmla="*/ 2578312 h 3141371"/>
              <a:gd name="connsiteX38" fmla="*/ 647482 w 7386599"/>
              <a:gd name="connsiteY38" fmla="*/ 2586408 h 3141371"/>
              <a:gd name="connsiteX39" fmla="*/ 686876 w 7386599"/>
              <a:gd name="connsiteY39" fmla="*/ 2311765 h 3141371"/>
              <a:gd name="connsiteX40" fmla="*/ 423569 w 7386599"/>
              <a:gd name="connsiteY40" fmla="*/ 2006975 h 3141371"/>
              <a:gd name="connsiteX41" fmla="*/ 95752 w 7386599"/>
              <a:gd name="connsiteY41" fmla="*/ 1312346 h 3141371"/>
              <a:gd name="connsiteX42" fmla="*/ 7938 w 7386599"/>
              <a:gd name="connsiteY42" fmla="*/ 670875 h 3141371"/>
              <a:gd name="connsiteX43" fmla="*/ 143379 w 7386599"/>
              <a:gd name="connsiteY43" fmla="*/ 345633 h 3141371"/>
              <a:gd name="connsiteX44" fmla="*/ 390211 w 7386599"/>
              <a:gd name="connsiteY44" fmla="*/ 89043 h 3141371"/>
              <a:gd name="connsiteX45" fmla="*/ 888055 w 7386599"/>
              <a:gd name="connsiteY45" fmla="*/ 194663 h 3141371"/>
              <a:gd name="connsiteX46" fmla="*/ 1455924 w 7386599"/>
              <a:gd name="connsiteY46" fmla="*/ 37062 h 3141371"/>
              <a:gd name="connsiteX47" fmla="*/ 1666099 w 7386599"/>
              <a:gd name="connsiteY47" fmla="*/ 5524 h 3141371"/>
              <a:gd name="connsiteX48" fmla="*/ 1940148 w 7386599"/>
              <a:gd name="connsiteY48" fmla="*/ 70205 h 3141371"/>
              <a:gd name="connsiteX49" fmla="*/ 2207936 w 7386599"/>
              <a:gd name="connsiteY49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5709413 w 7386599"/>
              <a:gd name="connsiteY29" fmla="*/ 2450080 h 3141371"/>
              <a:gd name="connsiteX30" fmla="*/ 5309300 w 7386599"/>
              <a:gd name="connsiteY30" fmla="*/ 2662396 h 3141371"/>
              <a:gd name="connsiteX31" fmla="*/ 4958887 w 7386599"/>
              <a:gd name="connsiteY31" fmla="*/ 2925860 h 3141371"/>
              <a:gd name="connsiteX32" fmla="*/ 4565187 w 7386599"/>
              <a:gd name="connsiteY32" fmla="*/ 2989360 h 3141371"/>
              <a:gd name="connsiteX33" fmla="*/ 4171487 w 7386599"/>
              <a:gd name="connsiteY33" fmla="*/ 2989360 h 3141371"/>
              <a:gd name="connsiteX34" fmla="*/ 3415837 w 7386599"/>
              <a:gd name="connsiteY34" fmla="*/ 2995710 h 3141371"/>
              <a:gd name="connsiteX35" fmla="*/ 2939587 w 7386599"/>
              <a:gd name="connsiteY35" fmla="*/ 2894110 h 3141371"/>
              <a:gd name="connsiteX36" fmla="*/ 2174997 w 7386599"/>
              <a:gd name="connsiteY36" fmla="*/ 3088738 h 3141371"/>
              <a:gd name="connsiteX37" fmla="*/ 1103436 w 7386599"/>
              <a:gd name="connsiteY37" fmla="*/ 2578312 h 3141371"/>
              <a:gd name="connsiteX38" fmla="*/ 647482 w 7386599"/>
              <a:gd name="connsiteY38" fmla="*/ 2586408 h 3141371"/>
              <a:gd name="connsiteX39" fmla="*/ 686876 w 7386599"/>
              <a:gd name="connsiteY39" fmla="*/ 2311765 h 3141371"/>
              <a:gd name="connsiteX40" fmla="*/ 423569 w 7386599"/>
              <a:gd name="connsiteY40" fmla="*/ 2006975 h 3141371"/>
              <a:gd name="connsiteX41" fmla="*/ 95752 w 7386599"/>
              <a:gd name="connsiteY41" fmla="*/ 1312346 h 3141371"/>
              <a:gd name="connsiteX42" fmla="*/ 7938 w 7386599"/>
              <a:gd name="connsiteY42" fmla="*/ 670875 h 3141371"/>
              <a:gd name="connsiteX43" fmla="*/ 143379 w 7386599"/>
              <a:gd name="connsiteY43" fmla="*/ 345633 h 3141371"/>
              <a:gd name="connsiteX44" fmla="*/ 390211 w 7386599"/>
              <a:gd name="connsiteY44" fmla="*/ 89043 h 3141371"/>
              <a:gd name="connsiteX45" fmla="*/ 888055 w 7386599"/>
              <a:gd name="connsiteY45" fmla="*/ 194663 h 3141371"/>
              <a:gd name="connsiteX46" fmla="*/ 1455924 w 7386599"/>
              <a:gd name="connsiteY46" fmla="*/ 37062 h 3141371"/>
              <a:gd name="connsiteX47" fmla="*/ 1666099 w 7386599"/>
              <a:gd name="connsiteY47" fmla="*/ 5524 h 3141371"/>
              <a:gd name="connsiteX48" fmla="*/ 1940148 w 7386599"/>
              <a:gd name="connsiteY48" fmla="*/ 70205 h 3141371"/>
              <a:gd name="connsiteX49" fmla="*/ 2207936 w 7386599"/>
              <a:gd name="connsiteY49" fmla="*/ 186255 h 3141371"/>
              <a:gd name="connsiteX0" fmla="*/ 2207936 w 7386599"/>
              <a:gd name="connsiteY0" fmla="*/ 186255 h 3141371"/>
              <a:gd name="connsiteX1" fmla="*/ 2426221 w 7386599"/>
              <a:gd name="connsiteY1" fmla="*/ 298958 h 3141371"/>
              <a:gd name="connsiteX2" fmla="*/ 2488737 w 7386599"/>
              <a:gd name="connsiteY2" fmla="*/ 347760 h 3141371"/>
              <a:gd name="connsiteX3" fmla="*/ 2533187 w 7386599"/>
              <a:gd name="connsiteY3" fmla="*/ 538260 h 3141371"/>
              <a:gd name="connsiteX4" fmla="*/ 2501437 w 7386599"/>
              <a:gd name="connsiteY4" fmla="*/ 722410 h 3141371"/>
              <a:gd name="connsiteX5" fmla="*/ 2431587 w 7386599"/>
              <a:gd name="connsiteY5" fmla="*/ 830360 h 3141371"/>
              <a:gd name="connsiteX6" fmla="*/ 2336337 w 7386599"/>
              <a:gd name="connsiteY6" fmla="*/ 893860 h 3141371"/>
              <a:gd name="connsiteX7" fmla="*/ 2325967 w 7386599"/>
              <a:gd name="connsiteY7" fmla="*/ 1065101 h 3141371"/>
              <a:gd name="connsiteX8" fmla="*/ 2398923 w 7386599"/>
              <a:gd name="connsiteY8" fmla="*/ 1137109 h 3141371"/>
              <a:gd name="connsiteX9" fmla="*/ 2690747 w 7386599"/>
              <a:gd name="connsiteY9" fmla="*/ 1065101 h 3141371"/>
              <a:gd name="connsiteX10" fmla="*/ 2909615 w 7386599"/>
              <a:gd name="connsiteY10" fmla="*/ 1065101 h 3141371"/>
              <a:gd name="connsiteX11" fmla="*/ 3317203 w 7386599"/>
              <a:gd name="connsiteY11" fmla="*/ 1041497 h 3141371"/>
              <a:gd name="connsiteX12" fmla="*/ 3434748 w 7386599"/>
              <a:gd name="connsiteY12" fmla="*/ 976732 h 3141371"/>
              <a:gd name="connsiteX13" fmla="*/ 3585490 w 7386599"/>
              <a:gd name="connsiteY13" fmla="*/ 970059 h 3141371"/>
              <a:gd name="connsiteX14" fmla="*/ 3842451 w 7386599"/>
              <a:gd name="connsiteY14" fmla="*/ 1059729 h 3141371"/>
              <a:gd name="connsiteX15" fmla="*/ 4037318 w 7386599"/>
              <a:gd name="connsiteY15" fmla="*/ 997335 h 3141371"/>
              <a:gd name="connsiteX16" fmla="*/ 4196303 w 7386599"/>
              <a:gd name="connsiteY16" fmla="*/ 1022429 h 3141371"/>
              <a:gd name="connsiteX17" fmla="*/ 4384498 w 7386599"/>
              <a:gd name="connsiteY17" fmla="*/ 945306 h 3141371"/>
              <a:gd name="connsiteX18" fmla="*/ 4582044 w 7386599"/>
              <a:gd name="connsiteY18" fmla="*/ 902691 h 3141371"/>
              <a:gd name="connsiteX19" fmla="*/ 4769326 w 7386599"/>
              <a:gd name="connsiteY19" fmla="*/ 929108 h 3141371"/>
              <a:gd name="connsiteX20" fmla="*/ 4958537 w 7386599"/>
              <a:gd name="connsiteY20" fmla="*/ 982512 h 3141371"/>
              <a:gd name="connsiteX21" fmla="*/ 5478655 w 7386599"/>
              <a:gd name="connsiteY21" fmla="*/ 906834 h 3141371"/>
              <a:gd name="connsiteX22" fmla="*/ 5719958 w 7386599"/>
              <a:gd name="connsiteY22" fmla="*/ 991467 h 3141371"/>
              <a:gd name="connsiteX23" fmla="*/ 5944986 w 7386599"/>
              <a:gd name="connsiteY23" fmla="*/ 955971 h 3141371"/>
              <a:gd name="connsiteX24" fmla="*/ 6290175 w 7386599"/>
              <a:gd name="connsiteY24" fmla="*/ 1061877 h 3141371"/>
              <a:gd name="connsiteX25" fmla="*/ 6543600 w 7386599"/>
              <a:gd name="connsiteY25" fmla="*/ 1095215 h 3141371"/>
              <a:gd name="connsiteX26" fmla="*/ 6975127 w 7386599"/>
              <a:gd name="connsiteY26" fmla="*/ 1070633 h 3141371"/>
              <a:gd name="connsiteX27" fmla="*/ 7286980 w 7386599"/>
              <a:gd name="connsiteY27" fmla="*/ 1281125 h 3141371"/>
              <a:gd name="connsiteX28" fmla="*/ 6377412 w 7386599"/>
              <a:gd name="connsiteY28" fmla="*/ 1812563 h 3141371"/>
              <a:gd name="connsiteX29" fmla="*/ 5709413 w 7386599"/>
              <a:gd name="connsiteY29" fmla="*/ 2450080 h 3141371"/>
              <a:gd name="connsiteX30" fmla="*/ 5309300 w 7386599"/>
              <a:gd name="connsiteY30" fmla="*/ 2662396 h 3141371"/>
              <a:gd name="connsiteX31" fmla="*/ 4871158 w 7386599"/>
              <a:gd name="connsiteY31" fmla="*/ 2787238 h 3141371"/>
              <a:gd name="connsiteX32" fmla="*/ 4565187 w 7386599"/>
              <a:gd name="connsiteY32" fmla="*/ 2989360 h 3141371"/>
              <a:gd name="connsiteX33" fmla="*/ 4171487 w 7386599"/>
              <a:gd name="connsiteY33" fmla="*/ 2989360 h 3141371"/>
              <a:gd name="connsiteX34" fmla="*/ 3415837 w 7386599"/>
              <a:gd name="connsiteY34" fmla="*/ 2995710 h 3141371"/>
              <a:gd name="connsiteX35" fmla="*/ 2939587 w 7386599"/>
              <a:gd name="connsiteY35" fmla="*/ 2894110 h 3141371"/>
              <a:gd name="connsiteX36" fmla="*/ 2174997 w 7386599"/>
              <a:gd name="connsiteY36" fmla="*/ 3088738 h 3141371"/>
              <a:gd name="connsiteX37" fmla="*/ 1103436 w 7386599"/>
              <a:gd name="connsiteY37" fmla="*/ 2578312 h 3141371"/>
              <a:gd name="connsiteX38" fmla="*/ 647482 w 7386599"/>
              <a:gd name="connsiteY38" fmla="*/ 2586408 h 3141371"/>
              <a:gd name="connsiteX39" fmla="*/ 686876 w 7386599"/>
              <a:gd name="connsiteY39" fmla="*/ 2311765 h 3141371"/>
              <a:gd name="connsiteX40" fmla="*/ 423569 w 7386599"/>
              <a:gd name="connsiteY40" fmla="*/ 2006975 h 3141371"/>
              <a:gd name="connsiteX41" fmla="*/ 95752 w 7386599"/>
              <a:gd name="connsiteY41" fmla="*/ 1312346 h 3141371"/>
              <a:gd name="connsiteX42" fmla="*/ 7938 w 7386599"/>
              <a:gd name="connsiteY42" fmla="*/ 670875 h 3141371"/>
              <a:gd name="connsiteX43" fmla="*/ 143379 w 7386599"/>
              <a:gd name="connsiteY43" fmla="*/ 345633 h 3141371"/>
              <a:gd name="connsiteX44" fmla="*/ 390211 w 7386599"/>
              <a:gd name="connsiteY44" fmla="*/ 89043 h 3141371"/>
              <a:gd name="connsiteX45" fmla="*/ 888055 w 7386599"/>
              <a:gd name="connsiteY45" fmla="*/ 194663 h 3141371"/>
              <a:gd name="connsiteX46" fmla="*/ 1455924 w 7386599"/>
              <a:gd name="connsiteY46" fmla="*/ 37062 h 3141371"/>
              <a:gd name="connsiteX47" fmla="*/ 1666099 w 7386599"/>
              <a:gd name="connsiteY47" fmla="*/ 5524 h 3141371"/>
              <a:gd name="connsiteX48" fmla="*/ 1940148 w 7386599"/>
              <a:gd name="connsiteY48" fmla="*/ 70205 h 3141371"/>
              <a:gd name="connsiteX49" fmla="*/ 2207936 w 7386599"/>
              <a:gd name="connsiteY49" fmla="*/ 186255 h 3141371"/>
              <a:gd name="connsiteX0" fmla="*/ 2207936 w 7386599"/>
              <a:gd name="connsiteY0" fmla="*/ 186255 h 3023047"/>
              <a:gd name="connsiteX1" fmla="*/ 2426221 w 7386599"/>
              <a:gd name="connsiteY1" fmla="*/ 298958 h 3023047"/>
              <a:gd name="connsiteX2" fmla="*/ 2488737 w 7386599"/>
              <a:gd name="connsiteY2" fmla="*/ 347760 h 3023047"/>
              <a:gd name="connsiteX3" fmla="*/ 2533187 w 7386599"/>
              <a:gd name="connsiteY3" fmla="*/ 538260 h 3023047"/>
              <a:gd name="connsiteX4" fmla="*/ 2501437 w 7386599"/>
              <a:gd name="connsiteY4" fmla="*/ 722410 h 3023047"/>
              <a:gd name="connsiteX5" fmla="*/ 2431587 w 7386599"/>
              <a:gd name="connsiteY5" fmla="*/ 830360 h 3023047"/>
              <a:gd name="connsiteX6" fmla="*/ 2336337 w 7386599"/>
              <a:gd name="connsiteY6" fmla="*/ 893860 h 3023047"/>
              <a:gd name="connsiteX7" fmla="*/ 2325967 w 7386599"/>
              <a:gd name="connsiteY7" fmla="*/ 1065101 h 3023047"/>
              <a:gd name="connsiteX8" fmla="*/ 2398923 w 7386599"/>
              <a:gd name="connsiteY8" fmla="*/ 1137109 h 3023047"/>
              <a:gd name="connsiteX9" fmla="*/ 2690747 w 7386599"/>
              <a:gd name="connsiteY9" fmla="*/ 1065101 h 3023047"/>
              <a:gd name="connsiteX10" fmla="*/ 2909615 w 7386599"/>
              <a:gd name="connsiteY10" fmla="*/ 1065101 h 3023047"/>
              <a:gd name="connsiteX11" fmla="*/ 3317203 w 7386599"/>
              <a:gd name="connsiteY11" fmla="*/ 1041497 h 3023047"/>
              <a:gd name="connsiteX12" fmla="*/ 3434748 w 7386599"/>
              <a:gd name="connsiteY12" fmla="*/ 976732 h 3023047"/>
              <a:gd name="connsiteX13" fmla="*/ 3585490 w 7386599"/>
              <a:gd name="connsiteY13" fmla="*/ 970059 h 3023047"/>
              <a:gd name="connsiteX14" fmla="*/ 3842451 w 7386599"/>
              <a:gd name="connsiteY14" fmla="*/ 1059729 h 3023047"/>
              <a:gd name="connsiteX15" fmla="*/ 4037318 w 7386599"/>
              <a:gd name="connsiteY15" fmla="*/ 997335 h 3023047"/>
              <a:gd name="connsiteX16" fmla="*/ 4196303 w 7386599"/>
              <a:gd name="connsiteY16" fmla="*/ 1022429 h 3023047"/>
              <a:gd name="connsiteX17" fmla="*/ 4384498 w 7386599"/>
              <a:gd name="connsiteY17" fmla="*/ 945306 h 3023047"/>
              <a:gd name="connsiteX18" fmla="*/ 4582044 w 7386599"/>
              <a:gd name="connsiteY18" fmla="*/ 902691 h 3023047"/>
              <a:gd name="connsiteX19" fmla="*/ 4769326 w 7386599"/>
              <a:gd name="connsiteY19" fmla="*/ 929108 h 3023047"/>
              <a:gd name="connsiteX20" fmla="*/ 4958537 w 7386599"/>
              <a:gd name="connsiteY20" fmla="*/ 982512 h 3023047"/>
              <a:gd name="connsiteX21" fmla="*/ 5478655 w 7386599"/>
              <a:gd name="connsiteY21" fmla="*/ 906834 h 3023047"/>
              <a:gd name="connsiteX22" fmla="*/ 5719958 w 7386599"/>
              <a:gd name="connsiteY22" fmla="*/ 991467 h 3023047"/>
              <a:gd name="connsiteX23" fmla="*/ 5944986 w 7386599"/>
              <a:gd name="connsiteY23" fmla="*/ 955971 h 3023047"/>
              <a:gd name="connsiteX24" fmla="*/ 6290175 w 7386599"/>
              <a:gd name="connsiteY24" fmla="*/ 1061877 h 3023047"/>
              <a:gd name="connsiteX25" fmla="*/ 6543600 w 7386599"/>
              <a:gd name="connsiteY25" fmla="*/ 1095215 h 3023047"/>
              <a:gd name="connsiteX26" fmla="*/ 6975127 w 7386599"/>
              <a:gd name="connsiteY26" fmla="*/ 1070633 h 3023047"/>
              <a:gd name="connsiteX27" fmla="*/ 7286980 w 7386599"/>
              <a:gd name="connsiteY27" fmla="*/ 1281125 h 3023047"/>
              <a:gd name="connsiteX28" fmla="*/ 6377412 w 7386599"/>
              <a:gd name="connsiteY28" fmla="*/ 1812563 h 3023047"/>
              <a:gd name="connsiteX29" fmla="*/ 5709413 w 7386599"/>
              <a:gd name="connsiteY29" fmla="*/ 2450080 h 3023047"/>
              <a:gd name="connsiteX30" fmla="*/ 5309300 w 7386599"/>
              <a:gd name="connsiteY30" fmla="*/ 2662396 h 3023047"/>
              <a:gd name="connsiteX31" fmla="*/ 4871158 w 7386599"/>
              <a:gd name="connsiteY31" fmla="*/ 2787238 h 3023047"/>
              <a:gd name="connsiteX32" fmla="*/ 4565187 w 7386599"/>
              <a:gd name="connsiteY32" fmla="*/ 2989360 h 3023047"/>
              <a:gd name="connsiteX33" fmla="*/ 4171487 w 7386599"/>
              <a:gd name="connsiteY33" fmla="*/ 2989360 h 3023047"/>
              <a:gd name="connsiteX34" fmla="*/ 3415837 w 7386599"/>
              <a:gd name="connsiteY34" fmla="*/ 2995710 h 3023047"/>
              <a:gd name="connsiteX35" fmla="*/ 2939587 w 7386599"/>
              <a:gd name="connsiteY35" fmla="*/ 2894110 h 3023047"/>
              <a:gd name="connsiteX36" fmla="*/ 2249535 w 7386599"/>
              <a:gd name="connsiteY36" fmla="*/ 2921684 h 3023047"/>
              <a:gd name="connsiteX37" fmla="*/ 1103436 w 7386599"/>
              <a:gd name="connsiteY37" fmla="*/ 2578312 h 3023047"/>
              <a:gd name="connsiteX38" fmla="*/ 647482 w 7386599"/>
              <a:gd name="connsiteY38" fmla="*/ 2586408 h 3023047"/>
              <a:gd name="connsiteX39" fmla="*/ 686876 w 7386599"/>
              <a:gd name="connsiteY39" fmla="*/ 2311765 h 3023047"/>
              <a:gd name="connsiteX40" fmla="*/ 423569 w 7386599"/>
              <a:gd name="connsiteY40" fmla="*/ 2006975 h 3023047"/>
              <a:gd name="connsiteX41" fmla="*/ 95752 w 7386599"/>
              <a:gd name="connsiteY41" fmla="*/ 1312346 h 3023047"/>
              <a:gd name="connsiteX42" fmla="*/ 7938 w 7386599"/>
              <a:gd name="connsiteY42" fmla="*/ 670875 h 3023047"/>
              <a:gd name="connsiteX43" fmla="*/ 143379 w 7386599"/>
              <a:gd name="connsiteY43" fmla="*/ 345633 h 3023047"/>
              <a:gd name="connsiteX44" fmla="*/ 390211 w 7386599"/>
              <a:gd name="connsiteY44" fmla="*/ 89043 h 3023047"/>
              <a:gd name="connsiteX45" fmla="*/ 888055 w 7386599"/>
              <a:gd name="connsiteY45" fmla="*/ 194663 h 3023047"/>
              <a:gd name="connsiteX46" fmla="*/ 1455924 w 7386599"/>
              <a:gd name="connsiteY46" fmla="*/ 37062 h 3023047"/>
              <a:gd name="connsiteX47" fmla="*/ 1666099 w 7386599"/>
              <a:gd name="connsiteY47" fmla="*/ 5524 h 3023047"/>
              <a:gd name="connsiteX48" fmla="*/ 1940148 w 7386599"/>
              <a:gd name="connsiteY48" fmla="*/ 70205 h 3023047"/>
              <a:gd name="connsiteX49" fmla="*/ 2207936 w 7386599"/>
              <a:gd name="connsiteY49" fmla="*/ 186255 h 3023047"/>
              <a:gd name="connsiteX0" fmla="*/ 2207936 w 7386599"/>
              <a:gd name="connsiteY0" fmla="*/ 186255 h 3023047"/>
              <a:gd name="connsiteX1" fmla="*/ 2426221 w 7386599"/>
              <a:gd name="connsiteY1" fmla="*/ 298958 h 3023047"/>
              <a:gd name="connsiteX2" fmla="*/ 2488737 w 7386599"/>
              <a:gd name="connsiteY2" fmla="*/ 347760 h 3023047"/>
              <a:gd name="connsiteX3" fmla="*/ 2533187 w 7386599"/>
              <a:gd name="connsiteY3" fmla="*/ 538260 h 3023047"/>
              <a:gd name="connsiteX4" fmla="*/ 2501437 w 7386599"/>
              <a:gd name="connsiteY4" fmla="*/ 722410 h 3023047"/>
              <a:gd name="connsiteX5" fmla="*/ 2431587 w 7386599"/>
              <a:gd name="connsiteY5" fmla="*/ 830360 h 3023047"/>
              <a:gd name="connsiteX6" fmla="*/ 2336337 w 7386599"/>
              <a:gd name="connsiteY6" fmla="*/ 893860 h 3023047"/>
              <a:gd name="connsiteX7" fmla="*/ 2325967 w 7386599"/>
              <a:gd name="connsiteY7" fmla="*/ 1065101 h 3023047"/>
              <a:gd name="connsiteX8" fmla="*/ 2398923 w 7386599"/>
              <a:gd name="connsiteY8" fmla="*/ 1137109 h 3023047"/>
              <a:gd name="connsiteX9" fmla="*/ 2690747 w 7386599"/>
              <a:gd name="connsiteY9" fmla="*/ 1065101 h 3023047"/>
              <a:gd name="connsiteX10" fmla="*/ 2909615 w 7386599"/>
              <a:gd name="connsiteY10" fmla="*/ 1065101 h 3023047"/>
              <a:gd name="connsiteX11" fmla="*/ 3317203 w 7386599"/>
              <a:gd name="connsiteY11" fmla="*/ 1041497 h 3023047"/>
              <a:gd name="connsiteX12" fmla="*/ 3434748 w 7386599"/>
              <a:gd name="connsiteY12" fmla="*/ 976732 h 3023047"/>
              <a:gd name="connsiteX13" fmla="*/ 3585490 w 7386599"/>
              <a:gd name="connsiteY13" fmla="*/ 970059 h 3023047"/>
              <a:gd name="connsiteX14" fmla="*/ 3842451 w 7386599"/>
              <a:gd name="connsiteY14" fmla="*/ 1059729 h 3023047"/>
              <a:gd name="connsiteX15" fmla="*/ 4037318 w 7386599"/>
              <a:gd name="connsiteY15" fmla="*/ 997335 h 3023047"/>
              <a:gd name="connsiteX16" fmla="*/ 4196303 w 7386599"/>
              <a:gd name="connsiteY16" fmla="*/ 1022429 h 3023047"/>
              <a:gd name="connsiteX17" fmla="*/ 4384498 w 7386599"/>
              <a:gd name="connsiteY17" fmla="*/ 945306 h 3023047"/>
              <a:gd name="connsiteX18" fmla="*/ 4582044 w 7386599"/>
              <a:gd name="connsiteY18" fmla="*/ 902691 h 3023047"/>
              <a:gd name="connsiteX19" fmla="*/ 4769326 w 7386599"/>
              <a:gd name="connsiteY19" fmla="*/ 929108 h 3023047"/>
              <a:gd name="connsiteX20" fmla="*/ 4958537 w 7386599"/>
              <a:gd name="connsiteY20" fmla="*/ 982512 h 3023047"/>
              <a:gd name="connsiteX21" fmla="*/ 5478655 w 7386599"/>
              <a:gd name="connsiteY21" fmla="*/ 906834 h 3023047"/>
              <a:gd name="connsiteX22" fmla="*/ 5719958 w 7386599"/>
              <a:gd name="connsiteY22" fmla="*/ 991467 h 3023047"/>
              <a:gd name="connsiteX23" fmla="*/ 5944986 w 7386599"/>
              <a:gd name="connsiteY23" fmla="*/ 955971 h 3023047"/>
              <a:gd name="connsiteX24" fmla="*/ 6290175 w 7386599"/>
              <a:gd name="connsiteY24" fmla="*/ 1061877 h 3023047"/>
              <a:gd name="connsiteX25" fmla="*/ 6543600 w 7386599"/>
              <a:gd name="connsiteY25" fmla="*/ 1095215 h 3023047"/>
              <a:gd name="connsiteX26" fmla="*/ 6975127 w 7386599"/>
              <a:gd name="connsiteY26" fmla="*/ 1070633 h 3023047"/>
              <a:gd name="connsiteX27" fmla="*/ 7286980 w 7386599"/>
              <a:gd name="connsiteY27" fmla="*/ 1281125 h 3023047"/>
              <a:gd name="connsiteX28" fmla="*/ 6377412 w 7386599"/>
              <a:gd name="connsiteY28" fmla="*/ 1812563 h 3023047"/>
              <a:gd name="connsiteX29" fmla="*/ 5709413 w 7386599"/>
              <a:gd name="connsiteY29" fmla="*/ 2450080 h 3023047"/>
              <a:gd name="connsiteX30" fmla="*/ 5309300 w 7386599"/>
              <a:gd name="connsiteY30" fmla="*/ 2662396 h 3023047"/>
              <a:gd name="connsiteX31" fmla="*/ 4871158 w 7386599"/>
              <a:gd name="connsiteY31" fmla="*/ 2787238 h 3023047"/>
              <a:gd name="connsiteX32" fmla="*/ 4565187 w 7386599"/>
              <a:gd name="connsiteY32" fmla="*/ 2989360 h 3023047"/>
              <a:gd name="connsiteX33" fmla="*/ 4171487 w 7386599"/>
              <a:gd name="connsiteY33" fmla="*/ 2989360 h 3023047"/>
              <a:gd name="connsiteX34" fmla="*/ 3415837 w 7386599"/>
              <a:gd name="connsiteY34" fmla="*/ 2995710 h 3023047"/>
              <a:gd name="connsiteX35" fmla="*/ 2939587 w 7386599"/>
              <a:gd name="connsiteY35" fmla="*/ 2894110 h 3023047"/>
              <a:gd name="connsiteX36" fmla="*/ 2249535 w 7386599"/>
              <a:gd name="connsiteY36" fmla="*/ 2921684 h 3023047"/>
              <a:gd name="connsiteX37" fmla="*/ 1103436 w 7386599"/>
              <a:gd name="connsiteY37" fmla="*/ 2578312 h 3023047"/>
              <a:gd name="connsiteX38" fmla="*/ 686876 w 7386599"/>
              <a:gd name="connsiteY38" fmla="*/ 2311765 h 3023047"/>
              <a:gd name="connsiteX39" fmla="*/ 423569 w 7386599"/>
              <a:gd name="connsiteY39" fmla="*/ 2006975 h 3023047"/>
              <a:gd name="connsiteX40" fmla="*/ 95752 w 7386599"/>
              <a:gd name="connsiteY40" fmla="*/ 1312346 h 3023047"/>
              <a:gd name="connsiteX41" fmla="*/ 7938 w 7386599"/>
              <a:gd name="connsiteY41" fmla="*/ 670875 h 3023047"/>
              <a:gd name="connsiteX42" fmla="*/ 143379 w 7386599"/>
              <a:gd name="connsiteY42" fmla="*/ 345633 h 3023047"/>
              <a:gd name="connsiteX43" fmla="*/ 390211 w 7386599"/>
              <a:gd name="connsiteY43" fmla="*/ 89043 h 3023047"/>
              <a:gd name="connsiteX44" fmla="*/ 888055 w 7386599"/>
              <a:gd name="connsiteY44" fmla="*/ 194663 h 3023047"/>
              <a:gd name="connsiteX45" fmla="*/ 1455924 w 7386599"/>
              <a:gd name="connsiteY45" fmla="*/ 37062 h 3023047"/>
              <a:gd name="connsiteX46" fmla="*/ 1666099 w 7386599"/>
              <a:gd name="connsiteY46" fmla="*/ 5524 h 3023047"/>
              <a:gd name="connsiteX47" fmla="*/ 1940148 w 7386599"/>
              <a:gd name="connsiteY47" fmla="*/ 70205 h 3023047"/>
              <a:gd name="connsiteX48" fmla="*/ 2207936 w 7386599"/>
              <a:gd name="connsiteY48" fmla="*/ 186255 h 3023047"/>
              <a:gd name="connsiteX0" fmla="*/ 2207936 w 7386599"/>
              <a:gd name="connsiteY0" fmla="*/ 186255 h 3023047"/>
              <a:gd name="connsiteX1" fmla="*/ 2426221 w 7386599"/>
              <a:gd name="connsiteY1" fmla="*/ 298958 h 3023047"/>
              <a:gd name="connsiteX2" fmla="*/ 2488737 w 7386599"/>
              <a:gd name="connsiteY2" fmla="*/ 347760 h 3023047"/>
              <a:gd name="connsiteX3" fmla="*/ 2533187 w 7386599"/>
              <a:gd name="connsiteY3" fmla="*/ 538260 h 3023047"/>
              <a:gd name="connsiteX4" fmla="*/ 2501437 w 7386599"/>
              <a:gd name="connsiteY4" fmla="*/ 722410 h 3023047"/>
              <a:gd name="connsiteX5" fmla="*/ 2431587 w 7386599"/>
              <a:gd name="connsiteY5" fmla="*/ 830360 h 3023047"/>
              <a:gd name="connsiteX6" fmla="*/ 2336337 w 7386599"/>
              <a:gd name="connsiteY6" fmla="*/ 893860 h 3023047"/>
              <a:gd name="connsiteX7" fmla="*/ 2325967 w 7386599"/>
              <a:gd name="connsiteY7" fmla="*/ 1065101 h 3023047"/>
              <a:gd name="connsiteX8" fmla="*/ 2398923 w 7386599"/>
              <a:gd name="connsiteY8" fmla="*/ 1137109 h 3023047"/>
              <a:gd name="connsiteX9" fmla="*/ 2690747 w 7386599"/>
              <a:gd name="connsiteY9" fmla="*/ 1065101 h 3023047"/>
              <a:gd name="connsiteX10" fmla="*/ 2909615 w 7386599"/>
              <a:gd name="connsiteY10" fmla="*/ 1065101 h 3023047"/>
              <a:gd name="connsiteX11" fmla="*/ 3317203 w 7386599"/>
              <a:gd name="connsiteY11" fmla="*/ 1041497 h 3023047"/>
              <a:gd name="connsiteX12" fmla="*/ 3434748 w 7386599"/>
              <a:gd name="connsiteY12" fmla="*/ 976732 h 3023047"/>
              <a:gd name="connsiteX13" fmla="*/ 3585490 w 7386599"/>
              <a:gd name="connsiteY13" fmla="*/ 970059 h 3023047"/>
              <a:gd name="connsiteX14" fmla="*/ 3842451 w 7386599"/>
              <a:gd name="connsiteY14" fmla="*/ 1059729 h 3023047"/>
              <a:gd name="connsiteX15" fmla="*/ 4037318 w 7386599"/>
              <a:gd name="connsiteY15" fmla="*/ 997335 h 3023047"/>
              <a:gd name="connsiteX16" fmla="*/ 4196303 w 7386599"/>
              <a:gd name="connsiteY16" fmla="*/ 1022429 h 3023047"/>
              <a:gd name="connsiteX17" fmla="*/ 4384498 w 7386599"/>
              <a:gd name="connsiteY17" fmla="*/ 945306 h 3023047"/>
              <a:gd name="connsiteX18" fmla="*/ 4582044 w 7386599"/>
              <a:gd name="connsiteY18" fmla="*/ 902691 h 3023047"/>
              <a:gd name="connsiteX19" fmla="*/ 4806473 w 7386599"/>
              <a:gd name="connsiteY19" fmla="*/ 561044 h 3023047"/>
              <a:gd name="connsiteX20" fmla="*/ 4958537 w 7386599"/>
              <a:gd name="connsiteY20" fmla="*/ 982512 h 3023047"/>
              <a:gd name="connsiteX21" fmla="*/ 5478655 w 7386599"/>
              <a:gd name="connsiteY21" fmla="*/ 906834 h 3023047"/>
              <a:gd name="connsiteX22" fmla="*/ 5719958 w 7386599"/>
              <a:gd name="connsiteY22" fmla="*/ 991467 h 3023047"/>
              <a:gd name="connsiteX23" fmla="*/ 5944986 w 7386599"/>
              <a:gd name="connsiteY23" fmla="*/ 955971 h 3023047"/>
              <a:gd name="connsiteX24" fmla="*/ 6290175 w 7386599"/>
              <a:gd name="connsiteY24" fmla="*/ 1061877 h 3023047"/>
              <a:gd name="connsiteX25" fmla="*/ 6543600 w 7386599"/>
              <a:gd name="connsiteY25" fmla="*/ 1095215 h 3023047"/>
              <a:gd name="connsiteX26" fmla="*/ 6975127 w 7386599"/>
              <a:gd name="connsiteY26" fmla="*/ 1070633 h 3023047"/>
              <a:gd name="connsiteX27" fmla="*/ 7286980 w 7386599"/>
              <a:gd name="connsiteY27" fmla="*/ 1281125 h 3023047"/>
              <a:gd name="connsiteX28" fmla="*/ 6377412 w 7386599"/>
              <a:gd name="connsiteY28" fmla="*/ 1812563 h 3023047"/>
              <a:gd name="connsiteX29" fmla="*/ 5709413 w 7386599"/>
              <a:gd name="connsiteY29" fmla="*/ 2450080 h 3023047"/>
              <a:gd name="connsiteX30" fmla="*/ 5309300 w 7386599"/>
              <a:gd name="connsiteY30" fmla="*/ 2662396 h 3023047"/>
              <a:gd name="connsiteX31" fmla="*/ 4871158 w 7386599"/>
              <a:gd name="connsiteY31" fmla="*/ 2787238 h 3023047"/>
              <a:gd name="connsiteX32" fmla="*/ 4565187 w 7386599"/>
              <a:gd name="connsiteY32" fmla="*/ 2989360 h 3023047"/>
              <a:gd name="connsiteX33" fmla="*/ 4171487 w 7386599"/>
              <a:gd name="connsiteY33" fmla="*/ 2989360 h 3023047"/>
              <a:gd name="connsiteX34" fmla="*/ 3415837 w 7386599"/>
              <a:gd name="connsiteY34" fmla="*/ 2995710 h 3023047"/>
              <a:gd name="connsiteX35" fmla="*/ 2939587 w 7386599"/>
              <a:gd name="connsiteY35" fmla="*/ 2894110 h 3023047"/>
              <a:gd name="connsiteX36" fmla="*/ 2249535 w 7386599"/>
              <a:gd name="connsiteY36" fmla="*/ 2921684 h 3023047"/>
              <a:gd name="connsiteX37" fmla="*/ 1103436 w 7386599"/>
              <a:gd name="connsiteY37" fmla="*/ 2578312 h 3023047"/>
              <a:gd name="connsiteX38" fmla="*/ 686876 w 7386599"/>
              <a:gd name="connsiteY38" fmla="*/ 2311765 h 3023047"/>
              <a:gd name="connsiteX39" fmla="*/ 423569 w 7386599"/>
              <a:gd name="connsiteY39" fmla="*/ 2006975 h 3023047"/>
              <a:gd name="connsiteX40" fmla="*/ 95752 w 7386599"/>
              <a:gd name="connsiteY40" fmla="*/ 1312346 h 3023047"/>
              <a:gd name="connsiteX41" fmla="*/ 7938 w 7386599"/>
              <a:gd name="connsiteY41" fmla="*/ 670875 h 3023047"/>
              <a:gd name="connsiteX42" fmla="*/ 143379 w 7386599"/>
              <a:gd name="connsiteY42" fmla="*/ 345633 h 3023047"/>
              <a:gd name="connsiteX43" fmla="*/ 390211 w 7386599"/>
              <a:gd name="connsiteY43" fmla="*/ 89043 h 3023047"/>
              <a:gd name="connsiteX44" fmla="*/ 888055 w 7386599"/>
              <a:gd name="connsiteY44" fmla="*/ 194663 h 3023047"/>
              <a:gd name="connsiteX45" fmla="*/ 1455924 w 7386599"/>
              <a:gd name="connsiteY45" fmla="*/ 37062 h 3023047"/>
              <a:gd name="connsiteX46" fmla="*/ 1666099 w 7386599"/>
              <a:gd name="connsiteY46" fmla="*/ 5524 h 3023047"/>
              <a:gd name="connsiteX47" fmla="*/ 1940148 w 7386599"/>
              <a:gd name="connsiteY47" fmla="*/ 70205 h 3023047"/>
              <a:gd name="connsiteX48" fmla="*/ 2207936 w 7386599"/>
              <a:gd name="connsiteY48" fmla="*/ 186255 h 3023047"/>
              <a:gd name="connsiteX0" fmla="*/ 2207936 w 7386599"/>
              <a:gd name="connsiteY0" fmla="*/ 186255 h 3023047"/>
              <a:gd name="connsiteX1" fmla="*/ 2426221 w 7386599"/>
              <a:gd name="connsiteY1" fmla="*/ 298958 h 3023047"/>
              <a:gd name="connsiteX2" fmla="*/ 2488737 w 7386599"/>
              <a:gd name="connsiteY2" fmla="*/ 347760 h 3023047"/>
              <a:gd name="connsiteX3" fmla="*/ 2533187 w 7386599"/>
              <a:gd name="connsiteY3" fmla="*/ 538260 h 3023047"/>
              <a:gd name="connsiteX4" fmla="*/ 2501437 w 7386599"/>
              <a:gd name="connsiteY4" fmla="*/ 722410 h 3023047"/>
              <a:gd name="connsiteX5" fmla="*/ 2431587 w 7386599"/>
              <a:gd name="connsiteY5" fmla="*/ 830360 h 3023047"/>
              <a:gd name="connsiteX6" fmla="*/ 2336337 w 7386599"/>
              <a:gd name="connsiteY6" fmla="*/ 893860 h 3023047"/>
              <a:gd name="connsiteX7" fmla="*/ 2325967 w 7386599"/>
              <a:gd name="connsiteY7" fmla="*/ 1065101 h 3023047"/>
              <a:gd name="connsiteX8" fmla="*/ 2398923 w 7386599"/>
              <a:gd name="connsiteY8" fmla="*/ 1137109 h 3023047"/>
              <a:gd name="connsiteX9" fmla="*/ 2690747 w 7386599"/>
              <a:gd name="connsiteY9" fmla="*/ 1065101 h 3023047"/>
              <a:gd name="connsiteX10" fmla="*/ 2909615 w 7386599"/>
              <a:gd name="connsiteY10" fmla="*/ 1065101 h 3023047"/>
              <a:gd name="connsiteX11" fmla="*/ 3317203 w 7386599"/>
              <a:gd name="connsiteY11" fmla="*/ 1041497 h 3023047"/>
              <a:gd name="connsiteX12" fmla="*/ 3434748 w 7386599"/>
              <a:gd name="connsiteY12" fmla="*/ 976732 h 3023047"/>
              <a:gd name="connsiteX13" fmla="*/ 3585490 w 7386599"/>
              <a:gd name="connsiteY13" fmla="*/ 970059 h 3023047"/>
              <a:gd name="connsiteX14" fmla="*/ 3842451 w 7386599"/>
              <a:gd name="connsiteY14" fmla="*/ 1059729 h 3023047"/>
              <a:gd name="connsiteX15" fmla="*/ 4037318 w 7386599"/>
              <a:gd name="connsiteY15" fmla="*/ 997335 h 3023047"/>
              <a:gd name="connsiteX16" fmla="*/ 4196303 w 7386599"/>
              <a:gd name="connsiteY16" fmla="*/ 1022429 h 3023047"/>
              <a:gd name="connsiteX17" fmla="*/ 4384498 w 7386599"/>
              <a:gd name="connsiteY17" fmla="*/ 945306 h 3023047"/>
              <a:gd name="connsiteX18" fmla="*/ 4582044 w 7386599"/>
              <a:gd name="connsiteY18" fmla="*/ 902691 h 3023047"/>
              <a:gd name="connsiteX19" fmla="*/ 4806473 w 7386599"/>
              <a:gd name="connsiteY19" fmla="*/ 561044 h 3023047"/>
              <a:gd name="connsiteX20" fmla="*/ 5244209 w 7386599"/>
              <a:gd name="connsiteY20" fmla="*/ 417028 h 3023047"/>
              <a:gd name="connsiteX21" fmla="*/ 5478655 w 7386599"/>
              <a:gd name="connsiteY21" fmla="*/ 906834 h 3023047"/>
              <a:gd name="connsiteX22" fmla="*/ 5719958 w 7386599"/>
              <a:gd name="connsiteY22" fmla="*/ 991467 h 3023047"/>
              <a:gd name="connsiteX23" fmla="*/ 5944986 w 7386599"/>
              <a:gd name="connsiteY23" fmla="*/ 955971 h 3023047"/>
              <a:gd name="connsiteX24" fmla="*/ 6290175 w 7386599"/>
              <a:gd name="connsiteY24" fmla="*/ 1061877 h 3023047"/>
              <a:gd name="connsiteX25" fmla="*/ 6543600 w 7386599"/>
              <a:gd name="connsiteY25" fmla="*/ 1095215 h 3023047"/>
              <a:gd name="connsiteX26" fmla="*/ 6975127 w 7386599"/>
              <a:gd name="connsiteY26" fmla="*/ 1070633 h 3023047"/>
              <a:gd name="connsiteX27" fmla="*/ 7286980 w 7386599"/>
              <a:gd name="connsiteY27" fmla="*/ 1281125 h 3023047"/>
              <a:gd name="connsiteX28" fmla="*/ 6377412 w 7386599"/>
              <a:gd name="connsiteY28" fmla="*/ 1812563 h 3023047"/>
              <a:gd name="connsiteX29" fmla="*/ 5709413 w 7386599"/>
              <a:gd name="connsiteY29" fmla="*/ 2450080 h 3023047"/>
              <a:gd name="connsiteX30" fmla="*/ 5309300 w 7386599"/>
              <a:gd name="connsiteY30" fmla="*/ 2662396 h 3023047"/>
              <a:gd name="connsiteX31" fmla="*/ 4871158 w 7386599"/>
              <a:gd name="connsiteY31" fmla="*/ 2787238 h 3023047"/>
              <a:gd name="connsiteX32" fmla="*/ 4565187 w 7386599"/>
              <a:gd name="connsiteY32" fmla="*/ 2989360 h 3023047"/>
              <a:gd name="connsiteX33" fmla="*/ 4171487 w 7386599"/>
              <a:gd name="connsiteY33" fmla="*/ 2989360 h 3023047"/>
              <a:gd name="connsiteX34" fmla="*/ 3415837 w 7386599"/>
              <a:gd name="connsiteY34" fmla="*/ 2995710 h 3023047"/>
              <a:gd name="connsiteX35" fmla="*/ 2939587 w 7386599"/>
              <a:gd name="connsiteY35" fmla="*/ 2894110 h 3023047"/>
              <a:gd name="connsiteX36" fmla="*/ 2249535 w 7386599"/>
              <a:gd name="connsiteY36" fmla="*/ 2921684 h 3023047"/>
              <a:gd name="connsiteX37" fmla="*/ 1103436 w 7386599"/>
              <a:gd name="connsiteY37" fmla="*/ 2578312 h 3023047"/>
              <a:gd name="connsiteX38" fmla="*/ 686876 w 7386599"/>
              <a:gd name="connsiteY38" fmla="*/ 2311765 h 3023047"/>
              <a:gd name="connsiteX39" fmla="*/ 423569 w 7386599"/>
              <a:gd name="connsiteY39" fmla="*/ 2006975 h 3023047"/>
              <a:gd name="connsiteX40" fmla="*/ 95752 w 7386599"/>
              <a:gd name="connsiteY40" fmla="*/ 1312346 h 3023047"/>
              <a:gd name="connsiteX41" fmla="*/ 7938 w 7386599"/>
              <a:gd name="connsiteY41" fmla="*/ 670875 h 3023047"/>
              <a:gd name="connsiteX42" fmla="*/ 143379 w 7386599"/>
              <a:gd name="connsiteY42" fmla="*/ 345633 h 3023047"/>
              <a:gd name="connsiteX43" fmla="*/ 390211 w 7386599"/>
              <a:gd name="connsiteY43" fmla="*/ 89043 h 3023047"/>
              <a:gd name="connsiteX44" fmla="*/ 888055 w 7386599"/>
              <a:gd name="connsiteY44" fmla="*/ 194663 h 3023047"/>
              <a:gd name="connsiteX45" fmla="*/ 1455924 w 7386599"/>
              <a:gd name="connsiteY45" fmla="*/ 37062 h 3023047"/>
              <a:gd name="connsiteX46" fmla="*/ 1666099 w 7386599"/>
              <a:gd name="connsiteY46" fmla="*/ 5524 h 3023047"/>
              <a:gd name="connsiteX47" fmla="*/ 1940148 w 7386599"/>
              <a:gd name="connsiteY47" fmla="*/ 70205 h 3023047"/>
              <a:gd name="connsiteX48" fmla="*/ 2207936 w 7386599"/>
              <a:gd name="connsiteY48" fmla="*/ 186255 h 3023047"/>
              <a:gd name="connsiteX0" fmla="*/ 2207936 w 7386599"/>
              <a:gd name="connsiteY0" fmla="*/ 205589 h 3042381"/>
              <a:gd name="connsiteX1" fmla="*/ 2426221 w 7386599"/>
              <a:gd name="connsiteY1" fmla="*/ 318292 h 3042381"/>
              <a:gd name="connsiteX2" fmla="*/ 2488737 w 7386599"/>
              <a:gd name="connsiteY2" fmla="*/ 367094 h 3042381"/>
              <a:gd name="connsiteX3" fmla="*/ 2533187 w 7386599"/>
              <a:gd name="connsiteY3" fmla="*/ 557594 h 3042381"/>
              <a:gd name="connsiteX4" fmla="*/ 2501437 w 7386599"/>
              <a:gd name="connsiteY4" fmla="*/ 741744 h 3042381"/>
              <a:gd name="connsiteX5" fmla="*/ 2431587 w 7386599"/>
              <a:gd name="connsiteY5" fmla="*/ 849694 h 3042381"/>
              <a:gd name="connsiteX6" fmla="*/ 2336337 w 7386599"/>
              <a:gd name="connsiteY6" fmla="*/ 913194 h 3042381"/>
              <a:gd name="connsiteX7" fmla="*/ 2325967 w 7386599"/>
              <a:gd name="connsiteY7" fmla="*/ 1084435 h 3042381"/>
              <a:gd name="connsiteX8" fmla="*/ 2398923 w 7386599"/>
              <a:gd name="connsiteY8" fmla="*/ 1156443 h 3042381"/>
              <a:gd name="connsiteX9" fmla="*/ 2690747 w 7386599"/>
              <a:gd name="connsiteY9" fmla="*/ 1084435 h 3042381"/>
              <a:gd name="connsiteX10" fmla="*/ 2909615 w 7386599"/>
              <a:gd name="connsiteY10" fmla="*/ 1084435 h 3042381"/>
              <a:gd name="connsiteX11" fmla="*/ 3317203 w 7386599"/>
              <a:gd name="connsiteY11" fmla="*/ 1060831 h 3042381"/>
              <a:gd name="connsiteX12" fmla="*/ 3434748 w 7386599"/>
              <a:gd name="connsiteY12" fmla="*/ 996066 h 3042381"/>
              <a:gd name="connsiteX13" fmla="*/ 3585490 w 7386599"/>
              <a:gd name="connsiteY13" fmla="*/ 989393 h 3042381"/>
              <a:gd name="connsiteX14" fmla="*/ 3842451 w 7386599"/>
              <a:gd name="connsiteY14" fmla="*/ 1079063 h 3042381"/>
              <a:gd name="connsiteX15" fmla="*/ 4037318 w 7386599"/>
              <a:gd name="connsiteY15" fmla="*/ 1016669 h 3042381"/>
              <a:gd name="connsiteX16" fmla="*/ 4196303 w 7386599"/>
              <a:gd name="connsiteY16" fmla="*/ 1041763 h 3042381"/>
              <a:gd name="connsiteX17" fmla="*/ 4384498 w 7386599"/>
              <a:gd name="connsiteY17" fmla="*/ 964640 h 3042381"/>
              <a:gd name="connsiteX18" fmla="*/ 4582044 w 7386599"/>
              <a:gd name="connsiteY18" fmla="*/ 922025 h 3042381"/>
              <a:gd name="connsiteX19" fmla="*/ 4806473 w 7386599"/>
              <a:gd name="connsiteY19" fmla="*/ 580378 h 3042381"/>
              <a:gd name="connsiteX20" fmla="*/ 5244209 w 7386599"/>
              <a:gd name="connsiteY20" fmla="*/ 436362 h 3042381"/>
              <a:gd name="connsiteX21" fmla="*/ 5664143 w 7386599"/>
              <a:gd name="connsiteY21" fmla="*/ 95740 h 3042381"/>
              <a:gd name="connsiteX22" fmla="*/ 5719958 w 7386599"/>
              <a:gd name="connsiteY22" fmla="*/ 1010801 h 3042381"/>
              <a:gd name="connsiteX23" fmla="*/ 5944986 w 7386599"/>
              <a:gd name="connsiteY23" fmla="*/ 975305 h 3042381"/>
              <a:gd name="connsiteX24" fmla="*/ 6290175 w 7386599"/>
              <a:gd name="connsiteY24" fmla="*/ 1081211 h 3042381"/>
              <a:gd name="connsiteX25" fmla="*/ 6543600 w 7386599"/>
              <a:gd name="connsiteY25" fmla="*/ 1114549 h 3042381"/>
              <a:gd name="connsiteX26" fmla="*/ 6975127 w 7386599"/>
              <a:gd name="connsiteY26" fmla="*/ 1089967 h 3042381"/>
              <a:gd name="connsiteX27" fmla="*/ 7286980 w 7386599"/>
              <a:gd name="connsiteY27" fmla="*/ 1300459 h 3042381"/>
              <a:gd name="connsiteX28" fmla="*/ 6377412 w 7386599"/>
              <a:gd name="connsiteY28" fmla="*/ 1831897 h 3042381"/>
              <a:gd name="connsiteX29" fmla="*/ 5709413 w 7386599"/>
              <a:gd name="connsiteY29" fmla="*/ 2469414 h 3042381"/>
              <a:gd name="connsiteX30" fmla="*/ 5309300 w 7386599"/>
              <a:gd name="connsiteY30" fmla="*/ 2681730 h 3042381"/>
              <a:gd name="connsiteX31" fmla="*/ 4871158 w 7386599"/>
              <a:gd name="connsiteY31" fmla="*/ 2806572 h 3042381"/>
              <a:gd name="connsiteX32" fmla="*/ 4565187 w 7386599"/>
              <a:gd name="connsiteY32" fmla="*/ 3008694 h 3042381"/>
              <a:gd name="connsiteX33" fmla="*/ 4171487 w 7386599"/>
              <a:gd name="connsiteY33" fmla="*/ 3008694 h 3042381"/>
              <a:gd name="connsiteX34" fmla="*/ 3415837 w 7386599"/>
              <a:gd name="connsiteY34" fmla="*/ 3015044 h 3042381"/>
              <a:gd name="connsiteX35" fmla="*/ 2939587 w 7386599"/>
              <a:gd name="connsiteY35" fmla="*/ 2913444 h 3042381"/>
              <a:gd name="connsiteX36" fmla="*/ 2249535 w 7386599"/>
              <a:gd name="connsiteY36" fmla="*/ 2941018 h 3042381"/>
              <a:gd name="connsiteX37" fmla="*/ 1103436 w 7386599"/>
              <a:gd name="connsiteY37" fmla="*/ 2597646 h 3042381"/>
              <a:gd name="connsiteX38" fmla="*/ 686876 w 7386599"/>
              <a:gd name="connsiteY38" fmla="*/ 2331099 h 3042381"/>
              <a:gd name="connsiteX39" fmla="*/ 423569 w 7386599"/>
              <a:gd name="connsiteY39" fmla="*/ 2026309 h 3042381"/>
              <a:gd name="connsiteX40" fmla="*/ 95752 w 7386599"/>
              <a:gd name="connsiteY40" fmla="*/ 1331680 h 3042381"/>
              <a:gd name="connsiteX41" fmla="*/ 7938 w 7386599"/>
              <a:gd name="connsiteY41" fmla="*/ 690209 h 3042381"/>
              <a:gd name="connsiteX42" fmla="*/ 143379 w 7386599"/>
              <a:gd name="connsiteY42" fmla="*/ 364967 h 3042381"/>
              <a:gd name="connsiteX43" fmla="*/ 390211 w 7386599"/>
              <a:gd name="connsiteY43" fmla="*/ 108377 h 3042381"/>
              <a:gd name="connsiteX44" fmla="*/ 888055 w 7386599"/>
              <a:gd name="connsiteY44" fmla="*/ 213997 h 3042381"/>
              <a:gd name="connsiteX45" fmla="*/ 1455924 w 7386599"/>
              <a:gd name="connsiteY45" fmla="*/ 56396 h 3042381"/>
              <a:gd name="connsiteX46" fmla="*/ 1666099 w 7386599"/>
              <a:gd name="connsiteY46" fmla="*/ 24858 h 3042381"/>
              <a:gd name="connsiteX47" fmla="*/ 1940148 w 7386599"/>
              <a:gd name="connsiteY47" fmla="*/ 89539 h 3042381"/>
              <a:gd name="connsiteX48" fmla="*/ 2207936 w 7386599"/>
              <a:gd name="connsiteY48" fmla="*/ 205589 h 3042381"/>
              <a:gd name="connsiteX0" fmla="*/ 2207936 w 7386599"/>
              <a:gd name="connsiteY0" fmla="*/ 186255 h 3023047"/>
              <a:gd name="connsiteX1" fmla="*/ 2426221 w 7386599"/>
              <a:gd name="connsiteY1" fmla="*/ 298958 h 3023047"/>
              <a:gd name="connsiteX2" fmla="*/ 2488737 w 7386599"/>
              <a:gd name="connsiteY2" fmla="*/ 347760 h 3023047"/>
              <a:gd name="connsiteX3" fmla="*/ 2533187 w 7386599"/>
              <a:gd name="connsiteY3" fmla="*/ 538260 h 3023047"/>
              <a:gd name="connsiteX4" fmla="*/ 2501437 w 7386599"/>
              <a:gd name="connsiteY4" fmla="*/ 722410 h 3023047"/>
              <a:gd name="connsiteX5" fmla="*/ 2431587 w 7386599"/>
              <a:gd name="connsiteY5" fmla="*/ 830360 h 3023047"/>
              <a:gd name="connsiteX6" fmla="*/ 2336337 w 7386599"/>
              <a:gd name="connsiteY6" fmla="*/ 893860 h 3023047"/>
              <a:gd name="connsiteX7" fmla="*/ 2325967 w 7386599"/>
              <a:gd name="connsiteY7" fmla="*/ 1065101 h 3023047"/>
              <a:gd name="connsiteX8" fmla="*/ 2398923 w 7386599"/>
              <a:gd name="connsiteY8" fmla="*/ 1137109 h 3023047"/>
              <a:gd name="connsiteX9" fmla="*/ 2690747 w 7386599"/>
              <a:gd name="connsiteY9" fmla="*/ 1065101 h 3023047"/>
              <a:gd name="connsiteX10" fmla="*/ 2909615 w 7386599"/>
              <a:gd name="connsiteY10" fmla="*/ 1065101 h 3023047"/>
              <a:gd name="connsiteX11" fmla="*/ 3317203 w 7386599"/>
              <a:gd name="connsiteY11" fmla="*/ 1041497 h 3023047"/>
              <a:gd name="connsiteX12" fmla="*/ 3434748 w 7386599"/>
              <a:gd name="connsiteY12" fmla="*/ 976732 h 3023047"/>
              <a:gd name="connsiteX13" fmla="*/ 3585490 w 7386599"/>
              <a:gd name="connsiteY13" fmla="*/ 970059 h 3023047"/>
              <a:gd name="connsiteX14" fmla="*/ 3842451 w 7386599"/>
              <a:gd name="connsiteY14" fmla="*/ 1059729 h 3023047"/>
              <a:gd name="connsiteX15" fmla="*/ 4037318 w 7386599"/>
              <a:gd name="connsiteY15" fmla="*/ 997335 h 3023047"/>
              <a:gd name="connsiteX16" fmla="*/ 4196303 w 7386599"/>
              <a:gd name="connsiteY16" fmla="*/ 1022429 h 3023047"/>
              <a:gd name="connsiteX17" fmla="*/ 4384498 w 7386599"/>
              <a:gd name="connsiteY17" fmla="*/ 945306 h 3023047"/>
              <a:gd name="connsiteX18" fmla="*/ 4582044 w 7386599"/>
              <a:gd name="connsiteY18" fmla="*/ 902691 h 3023047"/>
              <a:gd name="connsiteX19" fmla="*/ 4806473 w 7386599"/>
              <a:gd name="connsiteY19" fmla="*/ 561044 h 3023047"/>
              <a:gd name="connsiteX20" fmla="*/ 5244209 w 7386599"/>
              <a:gd name="connsiteY20" fmla="*/ 417028 h 3023047"/>
              <a:gd name="connsiteX21" fmla="*/ 5664143 w 7386599"/>
              <a:gd name="connsiteY21" fmla="*/ 76406 h 3023047"/>
              <a:gd name="connsiteX22" fmla="*/ 6007268 w 7386599"/>
              <a:gd name="connsiteY22" fmla="*/ 185746 h 3023047"/>
              <a:gd name="connsiteX23" fmla="*/ 5944986 w 7386599"/>
              <a:gd name="connsiteY23" fmla="*/ 955971 h 3023047"/>
              <a:gd name="connsiteX24" fmla="*/ 6290175 w 7386599"/>
              <a:gd name="connsiteY24" fmla="*/ 1061877 h 3023047"/>
              <a:gd name="connsiteX25" fmla="*/ 6543600 w 7386599"/>
              <a:gd name="connsiteY25" fmla="*/ 1095215 h 3023047"/>
              <a:gd name="connsiteX26" fmla="*/ 6975127 w 7386599"/>
              <a:gd name="connsiteY26" fmla="*/ 1070633 h 3023047"/>
              <a:gd name="connsiteX27" fmla="*/ 7286980 w 7386599"/>
              <a:gd name="connsiteY27" fmla="*/ 1281125 h 3023047"/>
              <a:gd name="connsiteX28" fmla="*/ 6377412 w 7386599"/>
              <a:gd name="connsiteY28" fmla="*/ 1812563 h 3023047"/>
              <a:gd name="connsiteX29" fmla="*/ 5709413 w 7386599"/>
              <a:gd name="connsiteY29" fmla="*/ 2450080 h 3023047"/>
              <a:gd name="connsiteX30" fmla="*/ 5309300 w 7386599"/>
              <a:gd name="connsiteY30" fmla="*/ 2662396 h 3023047"/>
              <a:gd name="connsiteX31" fmla="*/ 4871158 w 7386599"/>
              <a:gd name="connsiteY31" fmla="*/ 2787238 h 3023047"/>
              <a:gd name="connsiteX32" fmla="*/ 4565187 w 7386599"/>
              <a:gd name="connsiteY32" fmla="*/ 2989360 h 3023047"/>
              <a:gd name="connsiteX33" fmla="*/ 4171487 w 7386599"/>
              <a:gd name="connsiteY33" fmla="*/ 2989360 h 3023047"/>
              <a:gd name="connsiteX34" fmla="*/ 3415837 w 7386599"/>
              <a:gd name="connsiteY34" fmla="*/ 2995710 h 3023047"/>
              <a:gd name="connsiteX35" fmla="*/ 2939587 w 7386599"/>
              <a:gd name="connsiteY35" fmla="*/ 2894110 h 3023047"/>
              <a:gd name="connsiteX36" fmla="*/ 2249535 w 7386599"/>
              <a:gd name="connsiteY36" fmla="*/ 2921684 h 3023047"/>
              <a:gd name="connsiteX37" fmla="*/ 1103436 w 7386599"/>
              <a:gd name="connsiteY37" fmla="*/ 2578312 h 3023047"/>
              <a:gd name="connsiteX38" fmla="*/ 686876 w 7386599"/>
              <a:gd name="connsiteY38" fmla="*/ 2311765 h 3023047"/>
              <a:gd name="connsiteX39" fmla="*/ 423569 w 7386599"/>
              <a:gd name="connsiteY39" fmla="*/ 2006975 h 3023047"/>
              <a:gd name="connsiteX40" fmla="*/ 95752 w 7386599"/>
              <a:gd name="connsiteY40" fmla="*/ 1312346 h 3023047"/>
              <a:gd name="connsiteX41" fmla="*/ 7938 w 7386599"/>
              <a:gd name="connsiteY41" fmla="*/ 670875 h 3023047"/>
              <a:gd name="connsiteX42" fmla="*/ 143379 w 7386599"/>
              <a:gd name="connsiteY42" fmla="*/ 345633 h 3023047"/>
              <a:gd name="connsiteX43" fmla="*/ 390211 w 7386599"/>
              <a:gd name="connsiteY43" fmla="*/ 89043 h 3023047"/>
              <a:gd name="connsiteX44" fmla="*/ 888055 w 7386599"/>
              <a:gd name="connsiteY44" fmla="*/ 194663 h 3023047"/>
              <a:gd name="connsiteX45" fmla="*/ 1455924 w 7386599"/>
              <a:gd name="connsiteY45" fmla="*/ 37062 h 3023047"/>
              <a:gd name="connsiteX46" fmla="*/ 1666099 w 7386599"/>
              <a:gd name="connsiteY46" fmla="*/ 5524 h 3023047"/>
              <a:gd name="connsiteX47" fmla="*/ 1940148 w 7386599"/>
              <a:gd name="connsiteY47" fmla="*/ 70205 h 3023047"/>
              <a:gd name="connsiteX48" fmla="*/ 2207936 w 7386599"/>
              <a:gd name="connsiteY48" fmla="*/ 186255 h 3023047"/>
              <a:gd name="connsiteX0" fmla="*/ 2207936 w 7386599"/>
              <a:gd name="connsiteY0" fmla="*/ 303450 h 3140242"/>
              <a:gd name="connsiteX1" fmla="*/ 2426221 w 7386599"/>
              <a:gd name="connsiteY1" fmla="*/ 416153 h 3140242"/>
              <a:gd name="connsiteX2" fmla="*/ 2488737 w 7386599"/>
              <a:gd name="connsiteY2" fmla="*/ 464955 h 3140242"/>
              <a:gd name="connsiteX3" fmla="*/ 2533187 w 7386599"/>
              <a:gd name="connsiteY3" fmla="*/ 655455 h 3140242"/>
              <a:gd name="connsiteX4" fmla="*/ 2501437 w 7386599"/>
              <a:gd name="connsiteY4" fmla="*/ 839605 h 3140242"/>
              <a:gd name="connsiteX5" fmla="*/ 2431587 w 7386599"/>
              <a:gd name="connsiteY5" fmla="*/ 947555 h 3140242"/>
              <a:gd name="connsiteX6" fmla="*/ 2336337 w 7386599"/>
              <a:gd name="connsiteY6" fmla="*/ 1011055 h 3140242"/>
              <a:gd name="connsiteX7" fmla="*/ 2325967 w 7386599"/>
              <a:gd name="connsiteY7" fmla="*/ 1182296 h 3140242"/>
              <a:gd name="connsiteX8" fmla="*/ 2398923 w 7386599"/>
              <a:gd name="connsiteY8" fmla="*/ 1254304 h 3140242"/>
              <a:gd name="connsiteX9" fmla="*/ 2690747 w 7386599"/>
              <a:gd name="connsiteY9" fmla="*/ 1182296 h 3140242"/>
              <a:gd name="connsiteX10" fmla="*/ 2909615 w 7386599"/>
              <a:gd name="connsiteY10" fmla="*/ 1182296 h 3140242"/>
              <a:gd name="connsiteX11" fmla="*/ 3317203 w 7386599"/>
              <a:gd name="connsiteY11" fmla="*/ 1158692 h 3140242"/>
              <a:gd name="connsiteX12" fmla="*/ 3434748 w 7386599"/>
              <a:gd name="connsiteY12" fmla="*/ 1093927 h 3140242"/>
              <a:gd name="connsiteX13" fmla="*/ 3585490 w 7386599"/>
              <a:gd name="connsiteY13" fmla="*/ 1087254 h 3140242"/>
              <a:gd name="connsiteX14" fmla="*/ 3842451 w 7386599"/>
              <a:gd name="connsiteY14" fmla="*/ 1176924 h 3140242"/>
              <a:gd name="connsiteX15" fmla="*/ 4037318 w 7386599"/>
              <a:gd name="connsiteY15" fmla="*/ 1114530 h 3140242"/>
              <a:gd name="connsiteX16" fmla="*/ 4196303 w 7386599"/>
              <a:gd name="connsiteY16" fmla="*/ 1139624 h 3140242"/>
              <a:gd name="connsiteX17" fmla="*/ 4384498 w 7386599"/>
              <a:gd name="connsiteY17" fmla="*/ 1062501 h 3140242"/>
              <a:gd name="connsiteX18" fmla="*/ 4582044 w 7386599"/>
              <a:gd name="connsiteY18" fmla="*/ 1019886 h 3140242"/>
              <a:gd name="connsiteX19" fmla="*/ 4806473 w 7386599"/>
              <a:gd name="connsiteY19" fmla="*/ 678239 h 3140242"/>
              <a:gd name="connsiteX20" fmla="*/ 5244209 w 7386599"/>
              <a:gd name="connsiteY20" fmla="*/ 534223 h 3140242"/>
              <a:gd name="connsiteX21" fmla="*/ 5664143 w 7386599"/>
              <a:gd name="connsiteY21" fmla="*/ 193601 h 3140242"/>
              <a:gd name="connsiteX22" fmla="*/ 6007268 w 7386599"/>
              <a:gd name="connsiteY22" fmla="*/ 302941 h 3140242"/>
              <a:gd name="connsiteX23" fmla="*/ 6501680 w 7386599"/>
              <a:gd name="connsiteY23" fmla="*/ 146022 h 3140242"/>
              <a:gd name="connsiteX24" fmla="*/ 6290175 w 7386599"/>
              <a:gd name="connsiteY24" fmla="*/ 1179072 h 3140242"/>
              <a:gd name="connsiteX25" fmla="*/ 6543600 w 7386599"/>
              <a:gd name="connsiteY25" fmla="*/ 1212410 h 3140242"/>
              <a:gd name="connsiteX26" fmla="*/ 6975127 w 7386599"/>
              <a:gd name="connsiteY26" fmla="*/ 1187828 h 3140242"/>
              <a:gd name="connsiteX27" fmla="*/ 7286980 w 7386599"/>
              <a:gd name="connsiteY27" fmla="*/ 1398320 h 3140242"/>
              <a:gd name="connsiteX28" fmla="*/ 6377412 w 7386599"/>
              <a:gd name="connsiteY28" fmla="*/ 1929758 h 3140242"/>
              <a:gd name="connsiteX29" fmla="*/ 5709413 w 7386599"/>
              <a:gd name="connsiteY29" fmla="*/ 2567275 h 3140242"/>
              <a:gd name="connsiteX30" fmla="*/ 5309300 w 7386599"/>
              <a:gd name="connsiteY30" fmla="*/ 2779591 h 3140242"/>
              <a:gd name="connsiteX31" fmla="*/ 4871158 w 7386599"/>
              <a:gd name="connsiteY31" fmla="*/ 2904433 h 3140242"/>
              <a:gd name="connsiteX32" fmla="*/ 4565187 w 7386599"/>
              <a:gd name="connsiteY32" fmla="*/ 3106555 h 3140242"/>
              <a:gd name="connsiteX33" fmla="*/ 4171487 w 7386599"/>
              <a:gd name="connsiteY33" fmla="*/ 3106555 h 3140242"/>
              <a:gd name="connsiteX34" fmla="*/ 3415837 w 7386599"/>
              <a:gd name="connsiteY34" fmla="*/ 3112905 h 3140242"/>
              <a:gd name="connsiteX35" fmla="*/ 2939587 w 7386599"/>
              <a:gd name="connsiteY35" fmla="*/ 3011305 h 3140242"/>
              <a:gd name="connsiteX36" fmla="*/ 2249535 w 7386599"/>
              <a:gd name="connsiteY36" fmla="*/ 3038879 h 3140242"/>
              <a:gd name="connsiteX37" fmla="*/ 1103436 w 7386599"/>
              <a:gd name="connsiteY37" fmla="*/ 2695507 h 3140242"/>
              <a:gd name="connsiteX38" fmla="*/ 686876 w 7386599"/>
              <a:gd name="connsiteY38" fmla="*/ 2428960 h 3140242"/>
              <a:gd name="connsiteX39" fmla="*/ 423569 w 7386599"/>
              <a:gd name="connsiteY39" fmla="*/ 2124170 h 3140242"/>
              <a:gd name="connsiteX40" fmla="*/ 95752 w 7386599"/>
              <a:gd name="connsiteY40" fmla="*/ 1429541 h 3140242"/>
              <a:gd name="connsiteX41" fmla="*/ 7938 w 7386599"/>
              <a:gd name="connsiteY41" fmla="*/ 788070 h 3140242"/>
              <a:gd name="connsiteX42" fmla="*/ 143379 w 7386599"/>
              <a:gd name="connsiteY42" fmla="*/ 462828 h 3140242"/>
              <a:gd name="connsiteX43" fmla="*/ 390211 w 7386599"/>
              <a:gd name="connsiteY43" fmla="*/ 206238 h 3140242"/>
              <a:gd name="connsiteX44" fmla="*/ 888055 w 7386599"/>
              <a:gd name="connsiteY44" fmla="*/ 311858 h 3140242"/>
              <a:gd name="connsiteX45" fmla="*/ 1455924 w 7386599"/>
              <a:gd name="connsiteY45" fmla="*/ 154257 h 3140242"/>
              <a:gd name="connsiteX46" fmla="*/ 1666099 w 7386599"/>
              <a:gd name="connsiteY46" fmla="*/ 122719 h 3140242"/>
              <a:gd name="connsiteX47" fmla="*/ 1940148 w 7386599"/>
              <a:gd name="connsiteY47" fmla="*/ 187400 h 3140242"/>
              <a:gd name="connsiteX48" fmla="*/ 2207936 w 7386599"/>
              <a:gd name="connsiteY48" fmla="*/ 303450 h 3140242"/>
              <a:gd name="connsiteX0" fmla="*/ 2207936 w 7386599"/>
              <a:gd name="connsiteY0" fmla="*/ 320376 h 3157168"/>
              <a:gd name="connsiteX1" fmla="*/ 2426221 w 7386599"/>
              <a:gd name="connsiteY1" fmla="*/ 433079 h 3157168"/>
              <a:gd name="connsiteX2" fmla="*/ 2488737 w 7386599"/>
              <a:gd name="connsiteY2" fmla="*/ 481881 h 3157168"/>
              <a:gd name="connsiteX3" fmla="*/ 2533187 w 7386599"/>
              <a:gd name="connsiteY3" fmla="*/ 672381 h 3157168"/>
              <a:gd name="connsiteX4" fmla="*/ 2501437 w 7386599"/>
              <a:gd name="connsiteY4" fmla="*/ 856531 h 3157168"/>
              <a:gd name="connsiteX5" fmla="*/ 2431587 w 7386599"/>
              <a:gd name="connsiteY5" fmla="*/ 964481 h 3157168"/>
              <a:gd name="connsiteX6" fmla="*/ 2336337 w 7386599"/>
              <a:gd name="connsiteY6" fmla="*/ 1027981 h 3157168"/>
              <a:gd name="connsiteX7" fmla="*/ 2325967 w 7386599"/>
              <a:gd name="connsiteY7" fmla="*/ 1199222 h 3157168"/>
              <a:gd name="connsiteX8" fmla="*/ 2398923 w 7386599"/>
              <a:gd name="connsiteY8" fmla="*/ 1271230 h 3157168"/>
              <a:gd name="connsiteX9" fmla="*/ 2690747 w 7386599"/>
              <a:gd name="connsiteY9" fmla="*/ 1199222 h 3157168"/>
              <a:gd name="connsiteX10" fmla="*/ 2909615 w 7386599"/>
              <a:gd name="connsiteY10" fmla="*/ 1199222 h 3157168"/>
              <a:gd name="connsiteX11" fmla="*/ 3317203 w 7386599"/>
              <a:gd name="connsiteY11" fmla="*/ 1175618 h 3157168"/>
              <a:gd name="connsiteX12" fmla="*/ 3434748 w 7386599"/>
              <a:gd name="connsiteY12" fmla="*/ 1110853 h 3157168"/>
              <a:gd name="connsiteX13" fmla="*/ 3585490 w 7386599"/>
              <a:gd name="connsiteY13" fmla="*/ 1104180 h 3157168"/>
              <a:gd name="connsiteX14" fmla="*/ 3842451 w 7386599"/>
              <a:gd name="connsiteY14" fmla="*/ 1193850 h 3157168"/>
              <a:gd name="connsiteX15" fmla="*/ 4037318 w 7386599"/>
              <a:gd name="connsiteY15" fmla="*/ 1131456 h 3157168"/>
              <a:gd name="connsiteX16" fmla="*/ 4196303 w 7386599"/>
              <a:gd name="connsiteY16" fmla="*/ 1156550 h 3157168"/>
              <a:gd name="connsiteX17" fmla="*/ 4384498 w 7386599"/>
              <a:gd name="connsiteY17" fmla="*/ 1079427 h 3157168"/>
              <a:gd name="connsiteX18" fmla="*/ 4582044 w 7386599"/>
              <a:gd name="connsiteY18" fmla="*/ 1036812 h 3157168"/>
              <a:gd name="connsiteX19" fmla="*/ 4806473 w 7386599"/>
              <a:gd name="connsiteY19" fmla="*/ 695165 h 3157168"/>
              <a:gd name="connsiteX20" fmla="*/ 5244209 w 7386599"/>
              <a:gd name="connsiteY20" fmla="*/ 551149 h 3157168"/>
              <a:gd name="connsiteX21" fmla="*/ 5664143 w 7386599"/>
              <a:gd name="connsiteY21" fmla="*/ 210527 h 3157168"/>
              <a:gd name="connsiteX22" fmla="*/ 6009972 w 7386599"/>
              <a:gd name="connsiteY22" fmla="*/ 218311 h 3157168"/>
              <a:gd name="connsiteX23" fmla="*/ 6501680 w 7386599"/>
              <a:gd name="connsiteY23" fmla="*/ 162948 h 3157168"/>
              <a:gd name="connsiteX24" fmla="*/ 6290175 w 7386599"/>
              <a:gd name="connsiteY24" fmla="*/ 1195998 h 3157168"/>
              <a:gd name="connsiteX25" fmla="*/ 6543600 w 7386599"/>
              <a:gd name="connsiteY25" fmla="*/ 1229336 h 3157168"/>
              <a:gd name="connsiteX26" fmla="*/ 6975127 w 7386599"/>
              <a:gd name="connsiteY26" fmla="*/ 1204754 h 3157168"/>
              <a:gd name="connsiteX27" fmla="*/ 7286980 w 7386599"/>
              <a:gd name="connsiteY27" fmla="*/ 1415246 h 3157168"/>
              <a:gd name="connsiteX28" fmla="*/ 6377412 w 7386599"/>
              <a:gd name="connsiteY28" fmla="*/ 1946684 h 3157168"/>
              <a:gd name="connsiteX29" fmla="*/ 5709413 w 7386599"/>
              <a:gd name="connsiteY29" fmla="*/ 2584201 h 3157168"/>
              <a:gd name="connsiteX30" fmla="*/ 5309300 w 7386599"/>
              <a:gd name="connsiteY30" fmla="*/ 2796517 h 3157168"/>
              <a:gd name="connsiteX31" fmla="*/ 4871158 w 7386599"/>
              <a:gd name="connsiteY31" fmla="*/ 2921359 h 3157168"/>
              <a:gd name="connsiteX32" fmla="*/ 4565187 w 7386599"/>
              <a:gd name="connsiteY32" fmla="*/ 3123481 h 3157168"/>
              <a:gd name="connsiteX33" fmla="*/ 4171487 w 7386599"/>
              <a:gd name="connsiteY33" fmla="*/ 3123481 h 3157168"/>
              <a:gd name="connsiteX34" fmla="*/ 3415837 w 7386599"/>
              <a:gd name="connsiteY34" fmla="*/ 3129831 h 3157168"/>
              <a:gd name="connsiteX35" fmla="*/ 2939587 w 7386599"/>
              <a:gd name="connsiteY35" fmla="*/ 3028231 h 3157168"/>
              <a:gd name="connsiteX36" fmla="*/ 2249535 w 7386599"/>
              <a:gd name="connsiteY36" fmla="*/ 3055805 h 3157168"/>
              <a:gd name="connsiteX37" fmla="*/ 1103436 w 7386599"/>
              <a:gd name="connsiteY37" fmla="*/ 2712433 h 3157168"/>
              <a:gd name="connsiteX38" fmla="*/ 686876 w 7386599"/>
              <a:gd name="connsiteY38" fmla="*/ 2445886 h 3157168"/>
              <a:gd name="connsiteX39" fmla="*/ 423569 w 7386599"/>
              <a:gd name="connsiteY39" fmla="*/ 2141096 h 3157168"/>
              <a:gd name="connsiteX40" fmla="*/ 95752 w 7386599"/>
              <a:gd name="connsiteY40" fmla="*/ 1446467 h 3157168"/>
              <a:gd name="connsiteX41" fmla="*/ 7938 w 7386599"/>
              <a:gd name="connsiteY41" fmla="*/ 804996 h 3157168"/>
              <a:gd name="connsiteX42" fmla="*/ 143379 w 7386599"/>
              <a:gd name="connsiteY42" fmla="*/ 479754 h 3157168"/>
              <a:gd name="connsiteX43" fmla="*/ 390211 w 7386599"/>
              <a:gd name="connsiteY43" fmla="*/ 223164 h 3157168"/>
              <a:gd name="connsiteX44" fmla="*/ 888055 w 7386599"/>
              <a:gd name="connsiteY44" fmla="*/ 328784 h 3157168"/>
              <a:gd name="connsiteX45" fmla="*/ 1455924 w 7386599"/>
              <a:gd name="connsiteY45" fmla="*/ 171183 h 3157168"/>
              <a:gd name="connsiteX46" fmla="*/ 1666099 w 7386599"/>
              <a:gd name="connsiteY46" fmla="*/ 139645 h 3157168"/>
              <a:gd name="connsiteX47" fmla="*/ 1940148 w 7386599"/>
              <a:gd name="connsiteY47" fmla="*/ 204326 h 3157168"/>
              <a:gd name="connsiteX48" fmla="*/ 2207936 w 7386599"/>
              <a:gd name="connsiteY48" fmla="*/ 320376 h 3157168"/>
              <a:gd name="connsiteX0" fmla="*/ 2207936 w 7386599"/>
              <a:gd name="connsiteY0" fmla="*/ 237738 h 3074530"/>
              <a:gd name="connsiteX1" fmla="*/ 2426221 w 7386599"/>
              <a:gd name="connsiteY1" fmla="*/ 350441 h 3074530"/>
              <a:gd name="connsiteX2" fmla="*/ 2488737 w 7386599"/>
              <a:gd name="connsiteY2" fmla="*/ 399243 h 3074530"/>
              <a:gd name="connsiteX3" fmla="*/ 2533187 w 7386599"/>
              <a:gd name="connsiteY3" fmla="*/ 589743 h 3074530"/>
              <a:gd name="connsiteX4" fmla="*/ 2501437 w 7386599"/>
              <a:gd name="connsiteY4" fmla="*/ 773893 h 3074530"/>
              <a:gd name="connsiteX5" fmla="*/ 2431587 w 7386599"/>
              <a:gd name="connsiteY5" fmla="*/ 881843 h 3074530"/>
              <a:gd name="connsiteX6" fmla="*/ 2336337 w 7386599"/>
              <a:gd name="connsiteY6" fmla="*/ 945343 h 3074530"/>
              <a:gd name="connsiteX7" fmla="*/ 2325967 w 7386599"/>
              <a:gd name="connsiteY7" fmla="*/ 1116584 h 3074530"/>
              <a:gd name="connsiteX8" fmla="*/ 2398923 w 7386599"/>
              <a:gd name="connsiteY8" fmla="*/ 1188592 h 3074530"/>
              <a:gd name="connsiteX9" fmla="*/ 2690747 w 7386599"/>
              <a:gd name="connsiteY9" fmla="*/ 1116584 h 3074530"/>
              <a:gd name="connsiteX10" fmla="*/ 2909615 w 7386599"/>
              <a:gd name="connsiteY10" fmla="*/ 1116584 h 3074530"/>
              <a:gd name="connsiteX11" fmla="*/ 3317203 w 7386599"/>
              <a:gd name="connsiteY11" fmla="*/ 1092980 h 3074530"/>
              <a:gd name="connsiteX12" fmla="*/ 3434748 w 7386599"/>
              <a:gd name="connsiteY12" fmla="*/ 1028215 h 3074530"/>
              <a:gd name="connsiteX13" fmla="*/ 3585490 w 7386599"/>
              <a:gd name="connsiteY13" fmla="*/ 1021542 h 3074530"/>
              <a:gd name="connsiteX14" fmla="*/ 3842451 w 7386599"/>
              <a:gd name="connsiteY14" fmla="*/ 1111212 h 3074530"/>
              <a:gd name="connsiteX15" fmla="*/ 4037318 w 7386599"/>
              <a:gd name="connsiteY15" fmla="*/ 1048818 h 3074530"/>
              <a:gd name="connsiteX16" fmla="*/ 4196303 w 7386599"/>
              <a:gd name="connsiteY16" fmla="*/ 1073912 h 3074530"/>
              <a:gd name="connsiteX17" fmla="*/ 4384498 w 7386599"/>
              <a:gd name="connsiteY17" fmla="*/ 996789 h 3074530"/>
              <a:gd name="connsiteX18" fmla="*/ 4582044 w 7386599"/>
              <a:gd name="connsiteY18" fmla="*/ 954174 h 3074530"/>
              <a:gd name="connsiteX19" fmla="*/ 4806473 w 7386599"/>
              <a:gd name="connsiteY19" fmla="*/ 612527 h 3074530"/>
              <a:gd name="connsiteX20" fmla="*/ 5244209 w 7386599"/>
              <a:gd name="connsiteY20" fmla="*/ 468511 h 3074530"/>
              <a:gd name="connsiteX21" fmla="*/ 5664143 w 7386599"/>
              <a:gd name="connsiteY21" fmla="*/ 127889 h 3074530"/>
              <a:gd name="connsiteX22" fmla="*/ 6009972 w 7386599"/>
              <a:gd name="connsiteY22" fmla="*/ 135673 h 3074530"/>
              <a:gd name="connsiteX23" fmla="*/ 6501680 w 7386599"/>
              <a:gd name="connsiteY23" fmla="*/ 80310 h 3074530"/>
              <a:gd name="connsiteX24" fmla="*/ 6290175 w 7386599"/>
              <a:gd name="connsiteY24" fmla="*/ 1113360 h 3074530"/>
              <a:gd name="connsiteX25" fmla="*/ 6543600 w 7386599"/>
              <a:gd name="connsiteY25" fmla="*/ 1146698 h 3074530"/>
              <a:gd name="connsiteX26" fmla="*/ 6975127 w 7386599"/>
              <a:gd name="connsiteY26" fmla="*/ 1122116 h 3074530"/>
              <a:gd name="connsiteX27" fmla="*/ 7286980 w 7386599"/>
              <a:gd name="connsiteY27" fmla="*/ 1332608 h 3074530"/>
              <a:gd name="connsiteX28" fmla="*/ 6377412 w 7386599"/>
              <a:gd name="connsiteY28" fmla="*/ 1864046 h 3074530"/>
              <a:gd name="connsiteX29" fmla="*/ 5709413 w 7386599"/>
              <a:gd name="connsiteY29" fmla="*/ 2501563 h 3074530"/>
              <a:gd name="connsiteX30" fmla="*/ 5309300 w 7386599"/>
              <a:gd name="connsiteY30" fmla="*/ 2713879 h 3074530"/>
              <a:gd name="connsiteX31" fmla="*/ 4871158 w 7386599"/>
              <a:gd name="connsiteY31" fmla="*/ 2838721 h 3074530"/>
              <a:gd name="connsiteX32" fmla="*/ 4565187 w 7386599"/>
              <a:gd name="connsiteY32" fmla="*/ 3040843 h 3074530"/>
              <a:gd name="connsiteX33" fmla="*/ 4171487 w 7386599"/>
              <a:gd name="connsiteY33" fmla="*/ 3040843 h 3074530"/>
              <a:gd name="connsiteX34" fmla="*/ 3415837 w 7386599"/>
              <a:gd name="connsiteY34" fmla="*/ 3047193 h 3074530"/>
              <a:gd name="connsiteX35" fmla="*/ 2939587 w 7386599"/>
              <a:gd name="connsiteY35" fmla="*/ 2945593 h 3074530"/>
              <a:gd name="connsiteX36" fmla="*/ 2249535 w 7386599"/>
              <a:gd name="connsiteY36" fmla="*/ 2973167 h 3074530"/>
              <a:gd name="connsiteX37" fmla="*/ 1103436 w 7386599"/>
              <a:gd name="connsiteY37" fmla="*/ 2629795 h 3074530"/>
              <a:gd name="connsiteX38" fmla="*/ 686876 w 7386599"/>
              <a:gd name="connsiteY38" fmla="*/ 2363248 h 3074530"/>
              <a:gd name="connsiteX39" fmla="*/ 423569 w 7386599"/>
              <a:gd name="connsiteY39" fmla="*/ 2058458 h 3074530"/>
              <a:gd name="connsiteX40" fmla="*/ 95752 w 7386599"/>
              <a:gd name="connsiteY40" fmla="*/ 1363829 h 3074530"/>
              <a:gd name="connsiteX41" fmla="*/ 7938 w 7386599"/>
              <a:gd name="connsiteY41" fmla="*/ 722358 h 3074530"/>
              <a:gd name="connsiteX42" fmla="*/ 143379 w 7386599"/>
              <a:gd name="connsiteY42" fmla="*/ 397116 h 3074530"/>
              <a:gd name="connsiteX43" fmla="*/ 390211 w 7386599"/>
              <a:gd name="connsiteY43" fmla="*/ 140526 h 3074530"/>
              <a:gd name="connsiteX44" fmla="*/ 888055 w 7386599"/>
              <a:gd name="connsiteY44" fmla="*/ 246146 h 3074530"/>
              <a:gd name="connsiteX45" fmla="*/ 1455924 w 7386599"/>
              <a:gd name="connsiteY45" fmla="*/ 88545 h 3074530"/>
              <a:gd name="connsiteX46" fmla="*/ 1666099 w 7386599"/>
              <a:gd name="connsiteY46" fmla="*/ 57007 h 3074530"/>
              <a:gd name="connsiteX47" fmla="*/ 1940148 w 7386599"/>
              <a:gd name="connsiteY47" fmla="*/ 121688 h 3074530"/>
              <a:gd name="connsiteX48" fmla="*/ 2207936 w 7386599"/>
              <a:gd name="connsiteY48" fmla="*/ 237738 h 3074530"/>
              <a:gd name="connsiteX0" fmla="*/ 2207936 w 7386599"/>
              <a:gd name="connsiteY0" fmla="*/ 237738 h 3074530"/>
              <a:gd name="connsiteX1" fmla="*/ 2426221 w 7386599"/>
              <a:gd name="connsiteY1" fmla="*/ 350441 h 3074530"/>
              <a:gd name="connsiteX2" fmla="*/ 2488737 w 7386599"/>
              <a:gd name="connsiteY2" fmla="*/ 399243 h 3074530"/>
              <a:gd name="connsiteX3" fmla="*/ 2533187 w 7386599"/>
              <a:gd name="connsiteY3" fmla="*/ 589743 h 3074530"/>
              <a:gd name="connsiteX4" fmla="*/ 2501437 w 7386599"/>
              <a:gd name="connsiteY4" fmla="*/ 773893 h 3074530"/>
              <a:gd name="connsiteX5" fmla="*/ 2431587 w 7386599"/>
              <a:gd name="connsiteY5" fmla="*/ 881843 h 3074530"/>
              <a:gd name="connsiteX6" fmla="*/ 2336337 w 7386599"/>
              <a:gd name="connsiteY6" fmla="*/ 945343 h 3074530"/>
              <a:gd name="connsiteX7" fmla="*/ 2325967 w 7386599"/>
              <a:gd name="connsiteY7" fmla="*/ 1116584 h 3074530"/>
              <a:gd name="connsiteX8" fmla="*/ 2398923 w 7386599"/>
              <a:gd name="connsiteY8" fmla="*/ 1188592 h 3074530"/>
              <a:gd name="connsiteX9" fmla="*/ 2690747 w 7386599"/>
              <a:gd name="connsiteY9" fmla="*/ 1116584 h 3074530"/>
              <a:gd name="connsiteX10" fmla="*/ 2909615 w 7386599"/>
              <a:gd name="connsiteY10" fmla="*/ 1116584 h 3074530"/>
              <a:gd name="connsiteX11" fmla="*/ 3317203 w 7386599"/>
              <a:gd name="connsiteY11" fmla="*/ 1092980 h 3074530"/>
              <a:gd name="connsiteX12" fmla="*/ 3434748 w 7386599"/>
              <a:gd name="connsiteY12" fmla="*/ 1028215 h 3074530"/>
              <a:gd name="connsiteX13" fmla="*/ 3585490 w 7386599"/>
              <a:gd name="connsiteY13" fmla="*/ 1021542 h 3074530"/>
              <a:gd name="connsiteX14" fmla="*/ 3842451 w 7386599"/>
              <a:gd name="connsiteY14" fmla="*/ 1111212 h 3074530"/>
              <a:gd name="connsiteX15" fmla="*/ 4037318 w 7386599"/>
              <a:gd name="connsiteY15" fmla="*/ 1048818 h 3074530"/>
              <a:gd name="connsiteX16" fmla="*/ 4196303 w 7386599"/>
              <a:gd name="connsiteY16" fmla="*/ 1073912 h 3074530"/>
              <a:gd name="connsiteX17" fmla="*/ 4384498 w 7386599"/>
              <a:gd name="connsiteY17" fmla="*/ 996789 h 3074530"/>
              <a:gd name="connsiteX18" fmla="*/ 4582044 w 7386599"/>
              <a:gd name="connsiteY18" fmla="*/ 954174 h 3074530"/>
              <a:gd name="connsiteX19" fmla="*/ 4806473 w 7386599"/>
              <a:gd name="connsiteY19" fmla="*/ 612527 h 3074530"/>
              <a:gd name="connsiteX20" fmla="*/ 5244209 w 7386599"/>
              <a:gd name="connsiteY20" fmla="*/ 468511 h 3074530"/>
              <a:gd name="connsiteX21" fmla="*/ 5664143 w 7386599"/>
              <a:gd name="connsiteY21" fmla="*/ 127889 h 3074530"/>
              <a:gd name="connsiteX22" fmla="*/ 6009972 w 7386599"/>
              <a:gd name="connsiteY22" fmla="*/ 135673 h 3074530"/>
              <a:gd name="connsiteX23" fmla="*/ 6501680 w 7386599"/>
              <a:gd name="connsiteY23" fmla="*/ 80310 h 3074530"/>
              <a:gd name="connsiteX24" fmla="*/ 6982632 w 7386599"/>
              <a:gd name="connsiteY24" fmla="*/ 200462 h 3074530"/>
              <a:gd name="connsiteX25" fmla="*/ 6543600 w 7386599"/>
              <a:gd name="connsiteY25" fmla="*/ 1146698 h 3074530"/>
              <a:gd name="connsiteX26" fmla="*/ 6975127 w 7386599"/>
              <a:gd name="connsiteY26" fmla="*/ 1122116 h 3074530"/>
              <a:gd name="connsiteX27" fmla="*/ 7286980 w 7386599"/>
              <a:gd name="connsiteY27" fmla="*/ 1332608 h 3074530"/>
              <a:gd name="connsiteX28" fmla="*/ 6377412 w 7386599"/>
              <a:gd name="connsiteY28" fmla="*/ 1864046 h 3074530"/>
              <a:gd name="connsiteX29" fmla="*/ 5709413 w 7386599"/>
              <a:gd name="connsiteY29" fmla="*/ 2501563 h 3074530"/>
              <a:gd name="connsiteX30" fmla="*/ 5309300 w 7386599"/>
              <a:gd name="connsiteY30" fmla="*/ 2713879 h 3074530"/>
              <a:gd name="connsiteX31" fmla="*/ 4871158 w 7386599"/>
              <a:gd name="connsiteY31" fmla="*/ 2838721 h 3074530"/>
              <a:gd name="connsiteX32" fmla="*/ 4565187 w 7386599"/>
              <a:gd name="connsiteY32" fmla="*/ 3040843 h 3074530"/>
              <a:gd name="connsiteX33" fmla="*/ 4171487 w 7386599"/>
              <a:gd name="connsiteY33" fmla="*/ 3040843 h 3074530"/>
              <a:gd name="connsiteX34" fmla="*/ 3415837 w 7386599"/>
              <a:gd name="connsiteY34" fmla="*/ 3047193 h 3074530"/>
              <a:gd name="connsiteX35" fmla="*/ 2939587 w 7386599"/>
              <a:gd name="connsiteY35" fmla="*/ 2945593 h 3074530"/>
              <a:gd name="connsiteX36" fmla="*/ 2249535 w 7386599"/>
              <a:gd name="connsiteY36" fmla="*/ 2973167 h 3074530"/>
              <a:gd name="connsiteX37" fmla="*/ 1103436 w 7386599"/>
              <a:gd name="connsiteY37" fmla="*/ 2629795 h 3074530"/>
              <a:gd name="connsiteX38" fmla="*/ 686876 w 7386599"/>
              <a:gd name="connsiteY38" fmla="*/ 2363248 h 3074530"/>
              <a:gd name="connsiteX39" fmla="*/ 423569 w 7386599"/>
              <a:gd name="connsiteY39" fmla="*/ 2058458 h 3074530"/>
              <a:gd name="connsiteX40" fmla="*/ 95752 w 7386599"/>
              <a:gd name="connsiteY40" fmla="*/ 1363829 h 3074530"/>
              <a:gd name="connsiteX41" fmla="*/ 7938 w 7386599"/>
              <a:gd name="connsiteY41" fmla="*/ 722358 h 3074530"/>
              <a:gd name="connsiteX42" fmla="*/ 143379 w 7386599"/>
              <a:gd name="connsiteY42" fmla="*/ 397116 h 3074530"/>
              <a:gd name="connsiteX43" fmla="*/ 390211 w 7386599"/>
              <a:gd name="connsiteY43" fmla="*/ 140526 h 3074530"/>
              <a:gd name="connsiteX44" fmla="*/ 888055 w 7386599"/>
              <a:gd name="connsiteY44" fmla="*/ 246146 h 3074530"/>
              <a:gd name="connsiteX45" fmla="*/ 1455924 w 7386599"/>
              <a:gd name="connsiteY45" fmla="*/ 88545 h 3074530"/>
              <a:gd name="connsiteX46" fmla="*/ 1666099 w 7386599"/>
              <a:gd name="connsiteY46" fmla="*/ 57007 h 3074530"/>
              <a:gd name="connsiteX47" fmla="*/ 1940148 w 7386599"/>
              <a:gd name="connsiteY47" fmla="*/ 121688 h 3074530"/>
              <a:gd name="connsiteX48" fmla="*/ 2207936 w 7386599"/>
              <a:gd name="connsiteY48" fmla="*/ 237738 h 3074530"/>
              <a:gd name="connsiteX0" fmla="*/ 2207936 w 7386599"/>
              <a:gd name="connsiteY0" fmla="*/ 237738 h 3074530"/>
              <a:gd name="connsiteX1" fmla="*/ 2426221 w 7386599"/>
              <a:gd name="connsiteY1" fmla="*/ 350441 h 3074530"/>
              <a:gd name="connsiteX2" fmla="*/ 2488737 w 7386599"/>
              <a:gd name="connsiteY2" fmla="*/ 399243 h 3074530"/>
              <a:gd name="connsiteX3" fmla="*/ 2533187 w 7386599"/>
              <a:gd name="connsiteY3" fmla="*/ 589743 h 3074530"/>
              <a:gd name="connsiteX4" fmla="*/ 2501437 w 7386599"/>
              <a:gd name="connsiteY4" fmla="*/ 773893 h 3074530"/>
              <a:gd name="connsiteX5" fmla="*/ 2431587 w 7386599"/>
              <a:gd name="connsiteY5" fmla="*/ 881843 h 3074530"/>
              <a:gd name="connsiteX6" fmla="*/ 2336337 w 7386599"/>
              <a:gd name="connsiteY6" fmla="*/ 945343 h 3074530"/>
              <a:gd name="connsiteX7" fmla="*/ 2325967 w 7386599"/>
              <a:gd name="connsiteY7" fmla="*/ 1116584 h 3074530"/>
              <a:gd name="connsiteX8" fmla="*/ 2398923 w 7386599"/>
              <a:gd name="connsiteY8" fmla="*/ 1188592 h 3074530"/>
              <a:gd name="connsiteX9" fmla="*/ 2690747 w 7386599"/>
              <a:gd name="connsiteY9" fmla="*/ 1116584 h 3074530"/>
              <a:gd name="connsiteX10" fmla="*/ 2909615 w 7386599"/>
              <a:gd name="connsiteY10" fmla="*/ 1116584 h 3074530"/>
              <a:gd name="connsiteX11" fmla="*/ 3317203 w 7386599"/>
              <a:gd name="connsiteY11" fmla="*/ 1092980 h 3074530"/>
              <a:gd name="connsiteX12" fmla="*/ 3434748 w 7386599"/>
              <a:gd name="connsiteY12" fmla="*/ 1028215 h 3074530"/>
              <a:gd name="connsiteX13" fmla="*/ 3585490 w 7386599"/>
              <a:gd name="connsiteY13" fmla="*/ 1021542 h 3074530"/>
              <a:gd name="connsiteX14" fmla="*/ 3842451 w 7386599"/>
              <a:gd name="connsiteY14" fmla="*/ 1111212 h 3074530"/>
              <a:gd name="connsiteX15" fmla="*/ 4037318 w 7386599"/>
              <a:gd name="connsiteY15" fmla="*/ 1048818 h 3074530"/>
              <a:gd name="connsiteX16" fmla="*/ 4196303 w 7386599"/>
              <a:gd name="connsiteY16" fmla="*/ 1073912 h 3074530"/>
              <a:gd name="connsiteX17" fmla="*/ 4384498 w 7386599"/>
              <a:gd name="connsiteY17" fmla="*/ 996789 h 3074530"/>
              <a:gd name="connsiteX18" fmla="*/ 4582044 w 7386599"/>
              <a:gd name="connsiteY18" fmla="*/ 954174 h 3074530"/>
              <a:gd name="connsiteX19" fmla="*/ 4806473 w 7386599"/>
              <a:gd name="connsiteY19" fmla="*/ 612527 h 3074530"/>
              <a:gd name="connsiteX20" fmla="*/ 5244209 w 7386599"/>
              <a:gd name="connsiteY20" fmla="*/ 468511 h 3074530"/>
              <a:gd name="connsiteX21" fmla="*/ 5664143 w 7386599"/>
              <a:gd name="connsiteY21" fmla="*/ 127889 h 3074530"/>
              <a:gd name="connsiteX22" fmla="*/ 6009972 w 7386599"/>
              <a:gd name="connsiteY22" fmla="*/ 135673 h 3074530"/>
              <a:gd name="connsiteX23" fmla="*/ 6501680 w 7386599"/>
              <a:gd name="connsiteY23" fmla="*/ 80310 h 3074530"/>
              <a:gd name="connsiteX24" fmla="*/ 6982632 w 7386599"/>
              <a:gd name="connsiteY24" fmla="*/ 200462 h 3074530"/>
              <a:gd name="connsiteX25" fmla="*/ 6543600 w 7386599"/>
              <a:gd name="connsiteY25" fmla="*/ 1146698 h 3074530"/>
              <a:gd name="connsiteX26" fmla="*/ 6975127 w 7386599"/>
              <a:gd name="connsiteY26" fmla="*/ 1122116 h 3074530"/>
              <a:gd name="connsiteX27" fmla="*/ 7286980 w 7386599"/>
              <a:gd name="connsiteY27" fmla="*/ 1332608 h 3074530"/>
              <a:gd name="connsiteX28" fmla="*/ 6377412 w 7386599"/>
              <a:gd name="connsiteY28" fmla="*/ 1864046 h 3074530"/>
              <a:gd name="connsiteX29" fmla="*/ 5709413 w 7386599"/>
              <a:gd name="connsiteY29" fmla="*/ 2501563 h 3074530"/>
              <a:gd name="connsiteX30" fmla="*/ 5309300 w 7386599"/>
              <a:gd name="connsiteY30" fmla="*/ 2713879 h 3074530"/>
              <a:gd name="connsiteX31" fmla="*/ 4871158 w 7386599"/>
              <a:gd name="connsiteY31" fmla="*/ 2838721 h 3074530"/>
              <a:gd name="connsiteX32" fmla="*/ 4565187 w 7386599"/>
              <a:gd name="connsiteY32" fmla="*/ 3040843 h 3074530"/>
              <a:gd name="connsiteX33" fmla="*/ 4171487 w 7386599"/>
              <a:gd name="connsiteY33" fmla="*/ 3040843 h 3074530"/>
              <a:gd name="connsiteX34" fmla="*/ 3415837 w 7386599"/>
              <a:gd name="connsiteY34" fmla="*/ 3047193 h 3074530"/>
              <a:gd name="connsiteX35" fmla="*/ 2939587 w 7386599"/>
              <a:gd name="connsiteY35" fmla="*/ 2945593 h 3074530"/>
              <a:gd name="connsiteX36" fmla="*/ 2249535 w 7386599"/>
              <a:gd name="connsiteY36" fmla="*/ 2973167 h 3074530"/>
              <a:gd name="connsiteX37" fmla="*/ 1103436 w 7386599"/>
              <a:gd name="connsiteY37" fmla="*/ 2629795 h 3074530"/>
              <a:gd name="connsiteX38" fmla="*/ 686876 w 7386599"/>
              <a:gd name="connsiteY38" fmla="*/ 2363248 h 3074530"/>
              <a:gd name="connsiteX39" fmla="*/ 423569 w 7386599"/>
              <a:gd name="connsiteY39" fmla="*/ 2058458 h 3074530"/>
              <a:gd name="connsiteX40" fmla="*/ 95752 w 7386599"/>
              <a:gd name="connsiteY40" fmla="*/ 1363829 h 3074530"/>
              <a:gd name="connsiteX41" fmla="*/ 7938 w 7386599"/>
              <a:gd name="connsiteY41" fmla="*/ 722358 h 3074530"/>
              <a:gd name="connsiteX42" fmla="*/ 143379 w 7386599"/>
              <a:gd name="connsiteY42" fmla="*/ 397116 h 3074530"/>
              <a:gd name="connsiteX43" fmla="*/ 390211 w 7386599"/>
              <a:gd name="connsiteY43" fmla="*/ 140526 h 3074530"/>
              <a:gd name="connsiteX44" fmla="*/ 888055 w 7386599"/>
              <a:gd name="connsiteY44" fmla="*/ 246146 h 3074530"/>
              <a:gd name="connsiteX45" fmla="*/ 1455924 w 7386599"/>
              <a:gd name="connsiteY45" fmla="*/ 88545 h 3074530"/>
              <a:gd name="connsiteX46" fmla="*/ 1666099 w 7386599"/>
              <a:gd name="connsiteY46" fmla="*/ 57007 h 3074530"/>
              <a:gd name="connsiteX47" fmla="*/ 1940148 w 7386599"/>
              <a:gd name="connsiteY47" fmla="*/ 121688 h 3074530"/>
              <a:gd name="connsiteX48" fmla="*/ 2207936 w 7386599"/>
              <a:gd name="connsiteY48" fmla="*/ 237738 h 3074530"/>
              <a:gd name="connsiteX0" fmla="*/ 2207936 w 7386599"/>
              <a:gd name="connsiteY0" fmla="*/ 215007 h 3051799"/>
              <a:gd name="connsiteX1" fmla="*/ 2426221 w 7386599"/>
              <a:gd name="connsiteY1" fmla="*/ 327710 h 3051799"/>
              <a:gd name="connsiteX2" fmla="*/ 2488737 w 7386599"/>
              <a:gd name="connsiteY2" fmla="*/ 376512 h 3051799"/>
              <a:gd name="connsiteX3" fmla="*/ 2533187 w 7386599"/>
              <a:gd name="connsiteY3" fmla="*/ 567012 h 3051799"/>
              <a:gd name="connsiteX4" fmla="*/ 2501437 w 7386599"/>
              <a:gd name="connsiteY4" fmla="*/ 751162 h 3051799"/>
              <a:gd name="connsiteX5" fmla="*/ 2431587 w 7386599"/>
              <a:gd name="connsiteY5" fmla="*/ 859112 h 3051799"/>
              <a:gd name="connsiteX6" fmla="*/ 2336337 w 7386599"/>
              <a:gd name="connsiteY6" fmla="*/ 922612 h 3051799"/>
              <a:gd name="connsiteX7" fmla="*/ 2325967 w 7386599"/>
              <a:gd name="connsiteY7" fmla="*/ 1093853 h 3051799"/>
              <a:gd name="connsiteX8" fmla="*/ 2398923 w 7386599"/>
              <a:gd name="connsiteY8" fmla="*/ 1165861 h 3051799"/>
              <a:gd name="connsiteX9" fmla="*/ 2690747 w 7386599"/>
              <a:gd name="connsiteY9" fmla="*/ 1093853 h 3051799"/>
              <a:gd name="connsiteX10" fmla="*/ 2909615 w 7386599"/>
              <a:gd name="connsiteY10" fmla="*/ 1093853 h 3051799"/>
              <a:gd name="connsiteX11" fmla="*/ 3317203 w 7386599"/>
              <a:gd name="connsiteY11" fmla="*/ 1070249 h 3051799"/>
              <a:gd name="connsiteX12" fmla="*/ 3434748 w 7386599"/>
              <a:gd name="connsiteY12" fmla="*/ 1005484 h 3051799"/>
              <a:gd name="connsiteX13" fmla="*/ 3585490 w 7386599"/>
              <a:gd name="connsiteY13" fmla="*/ 998811 h 3051799"/>
              <a:gd name="connsiteX14" fmla="*/ 3842451 w 7386599"/>
              <a:gd name="connsiteY14" fmla="*/ 1088481 h 3051799"/>
              <a:gd name="connsiteX15" fmla="*/ 4037318 w 7386599"/>
              <a:gd name="connsiteY15" fmla="*/ 1026087 h 3051799"/>
              <a:gd name="connsiteX16" fmla="*/ 4196303 w 7386599"/>
              <a:gd name="connsiteY16" fmla="*/ 1051181 h 3051799"/>
              <a:gd name="connsiteX17" fmla="*/ 4384498 w 7386599"/>
              <a:gd name="connsiteY17" fmla="*/ 974058 h 3051799"/>
              <a:gd name="connsiteX18" fmla="*/ 4582044 w 7386599"/>
              <a:gd name="connsiteY18" fmla="*/ 931443 h 3051799"/>
              <a:gd name="connsiteX19" fmla="*/ 4806473 w 7386599"/>
              <a:gd name="connsiteY19" fmla="*/ 589796 h 3051799"/>
              <a:gd name="connsiteX20" fmla="*/ 5244209 w 7386599"/>
              <a:gd name="connsiteY20" fmla="*/ 445780 h 3051799"/>
              <a:gd name="connsiteX21" fmla="*/ 5664143 w 7386599"/>
              <a:gd name="connsiteY21" fmla="*/ 105158 h 3051799"/>
              <a:gd name="connsiteX22" fmla="*/ 6009972 w 7386599"/>
              <a:gd name="connsiteY22" fmla="*/ 112942 h 3051799"/>
              <a:gd name="connsiteX23" fmla="*/ 6501680 w 7386599"/>
              <a:gd name="connsiteY23" fmla="*/ 57579 h 3051799"/>
              <a:gd name="connsiteX24" fmla="*/ 6982632 w 7386599"/>
              <a:gd name="connsiteY24" fmla="*/ 177731 h 3051799"/>
              <a:gd name="connsiteX25" fmla="*/ 6543600 w 7386599"/>
              <a:gd name="connsiteY25" fmla="*/ 1123967 h 3051799"/>
              <a:gd name="connsiteX26" fmla="*/ 6975127 w 7386599"/>
              <a:gd name="connsiteY26" fmla="*/ 1099385 h 3051799"/>
              <a:gd name="connsiteX27" fmla="*/ 7286980 w 7386599"/>
              <a:gd name="connsiteY27" fmla="*/ 1309877 h 3051799"/>
              <a:gd name="connsiteX28" fmla="*/ 6377412 w 7386599"/>
              <a:gd name="connsiteY28" fmla="*/ 1841315 h 3051799"/>
              <a:gd name="connsiteX29" fmla="*/ 5709413 w 7386599"/>
              <a:gd name="connsiteY29" fmla="*/ 2478832 h 3051799"/>
              <a:gd name="connsiteX30" fmla="*/ 5309300 w 7386599"/>
              <a:gd name="connsiteY30" fmla="*/ 2691148 h 3051799"/>
              <a:gd name="connsiteX31" fmla="*/ 4871158 w 7386599"/>
              <a:gd name="connsiteY31" fmla="*/ 2815990 h 3051799"/>
              <a:gd name="connsiteX32" fmla="*/ 4565187 w 7386599"/>
              <a:gd name="connsiteY32" fmla="*/ 3018112 h 3051799"/>
              <a:gd name="connsiteX33" fmla="*/ 4171487 w 7386599"/>
              <a:gd name="connsiteY33" fmla="*/ 3018112 h 3051799"/>
              <a:gd name="connsiteX34" fmla="*/ 3415837 w 7386599"/>
              <a:gd name="connsiteY34" fmla="*/ 3024462 h 3051799"/>
              <a:gd name="connsiteX35" fmla="*/ 2939587 w 7386599"/>
              <a:gd name="connsiteY35" fmla="*/ 2922862 h 3051799"/>
              <a:gd name="connsiteX36" fmla="*/ 2249535 w 7386599"/>
              <a:gd name="connsiteY36" fmla="*/ 2950436 h 3051799"/>
              <a:gd name="connsiteX37" fmla="*/ 1103436 w 7386599"/>
              <a:gd name="connsiteY37" fmla="*/ 2607064 h 3051799"/>
              <a:gd name="connsiteX38" fmla="*/ 686876 w 7386599"/>
              <a:gd name="connsiteY38" fmla="*/ 2340517 h 3051799"/>
              <a:gd name="connsiteX39" fmla="*/ 423569 w 7386599"/>
              <a:gd name="connsiteY39" fmla="*/ 2035727 h 3051799"/>
              <a:gd name="connsiteX40" fmla="*/ 95752 w 7386599"/>
              <a:gd name="connsiteY40" fmla="*/ 1341098 h 3051799"/>
              <a:gd name="connsiteX41" fmla="*/ 7938 w 7386599"/>
              <a:gd name="connsiteY41" fmla="*/ 699627 h 3051799"/>
              <a:gd name="connsiteX42" fmla="*/ 143379 w 7386599"/>
              <a:gd name="connsiteY42" fmla="*/ 374385 h 3051799"/>
              <a:gd name="connsiteX43" fmla="*/ 390211 w 7386599"/>
              <a:gd name="connsiteY43" fmla="*/ 117795 h 3051799"/>
              <a:gd name="connsiteX44" fmla="*/ 888055 w 7386599"/>
              <a:gd name="connsiteY44" fmla="*/ 223415 h 3051799"/>
              <a:gd name="connsiteX45" fmla="*/ 1455924 w 7386599"/>
              <a:gd name="connsiteY45" fmla="*/ 65814 h 3051799"/>
              <a:gd name="connsiteX46" fmla="*/ 1666099 w 7386599"/>
              <a:gd name="connsiteY46" fmla="*/ 34276 h 3051799"/>
              <a:gd name="connsiteX47" fmla="*/ 1940148 w 7386599"/>
              <a:gd name="connsiteY47" fmla="*/ 98957 h 3051799"/>
              <a:gd name="connsiteX48" fmla="*/ 2207936 w 7386599"/>
              <a:gd name="connsiteY48" fmla="*/ 215007 h 3051799"/>
              <a:gd name="connsiteX0" fmla="*/ 2207936 w 7386599"/>
              <a:gd name="connsiteY0" fmla="*/ 215007 h 3051799"/>
              <a:gd name="connsiteX1" fmla="*/ 2426221 w 7386599"/>
              <a:gd name="connsiteY1" fmla="*/ 327710 h 3051799"/>
              <a:gd name="connsiteX2" fmla="*/ 2488737 w 7386599"/>
              <a:gd name="connsiteY2" fmla="*/ 376512 h 3051799"/>
              <a:gd name="connsiteX3" fmla="*/ 2533187 w 7386599"/>
              <a:gd name="connsiteY3" fmla="*/ 567012 h 3051799"/>
              <a:gd name="connsiteX4" fmla="*/ 2501437 w 7386599"/>
              <a:gd name="connsiteY4" fmla="*/ 751162 h 3051799"/>
              <a:gd name="connsiteX5" fmla="*/ 2431587 w 7386599"/>
              <a:gd name="connsiteY5" fmla="*/ 859112 h 3051799"/>
              <a:gd name="connsiteX6" fmla="*/ 2336337 w 7386599"/>
              <a:gd name="connsiteY6" fmla="*/ 922612 h 3051799"/>
              <a:gd name="connsiteX7" fmla="*/ 2325967 w 7386599"/>
              <a:gd name="connsiteY7" fmla="*/ 1093853 h 3051799"/>
              <a:gd name="connsiteX8" fmla="*/ 2398923 w 7386599"/>
              <a:gd name="connsiteY8" fmla="*/ 1165861 h 3051799"/>
              <a:gd name="connsiteX9" fmla="*/ 2690747 w 7386599"/>
              <a:gd name="connsiteY9" fmla="*/ 1093853 h 3051799"/>
              <a:gd name="connsiteX10" fmla="*/ 2909615 w 7386599"/>
              <a:gd name="connsiteY10" fmla="*/ 1093853 h 3051799"/>
              <a:gd name="connsiteX11" fmla="*/ 3317203 w 7386599"/>
              <a:gd name="connsiteY11" fmla="*/ 1070249 h 3051799"/>
              <a:gd name="connsiteX12" fmla="*/ 3434748 w 7386599"/>
              <a:gd name="connsiteY12" fmla="*/ 1005484 h 3051799"/>
              <a:gd name="connsiteX13" fmla="*/ 3585490 w 7386599"/>
              <a:gd name="connsiteY13" fmla="*/ 998811 h 3051799"/>
              <a:gd name="connsiteX14" fmla="*/ 3842451 w 7386599"/>
              <a:gd name="connsiteY14" fmla="*/ 1088481 h 3051799"/>
              <a:gd name="connsiteX15" fmla="*/ 4037318 w 7386599"/>
              <a:gd name="connsiteY15" fmla="*/ 1026087 h 3051799"/>
              <a:gd name="connsiteX16" fmla="*/ 4196303 w 7386599"/>
              <a:gd name="connsiteY16" fmla="*/ 1051181 h 3051799"/>
              <a:gd name="connsiteX17" fmla="*/ 4384498 w 7386599"/>
              <a:gd name="connsiteY17" fmla="*/ 974058 h 3051799"/>
              <a:gd name="connsiteX18" fmla="*/ 4582044 w 7386599"/>
              <a:gd name="connsiteY18" fmla="*/ 931443 h 3051799"/>
              <a:gd name="connsiteX19" fmla="*/ 4806473 w 7386599"/>
              <a:gd name="connsiteY19" fmla="*/ 589796 h 3051799"/>
              <a:gd name="connsiteX20" fmla="*/ 5244209 w 7386599"/>
              <a:gd name="connsiteY20" fmla="*/ 445780 h 3051799"/>
              <a:gd name="connsiteX21" fmla="*/ 5664143 w 7386599"/>
              <a:gd name="connsiteY21" fmla="*/ 105158 h 3051799"/>
              <a:gd name="connsiteX22" fmla="*/ 6009972 w 7386599"/>
              <a:gd name="connsiteY22" fmla="*/ 112942 h 3051799"/>
              <a:gd name="connsiteX23" fmla="*/ 6501680 w 7386599"/>
              <a:gd name="connsiteY23" fmla="*/ 57579 h 3051799"/>
              <a:gd name="connsiteX24" fmla="*/ 6982632 w 7386599"/>
              <a:gd name="connsiteY24" fmla="*/ 177731 h 3051799"/>
              <a:gd name="connsiteX25" fmla="*/ 6543600 w 7386599"/>
              <a:gd name="connsiteY25" fmla="*/ 1123967 h 3051799"/>
              <a:gd name="connsiteX26" fmla="*/ 6975127 w 7386599"/>
              <a:gd name="connsiteY26" fmla="*/ 1099385 h 3051799"/>
              <a:gd name="connsiteX27" fmla="*/ 7286980 w 7386599"/>
              <a:gd name="connsiteY27" fmla="*/ 1309877 h 3051799"/>
              <a:gd name="connsiteX28" fmla="*/ 6377412 w 7386599"/>
              <a:gd name="connsiteY28" fmla="*/ 1841315 h 3051799"/>
              <a:gd name="connsiteX29" fmla="*/ 5709413 w 7386599"/>
              <a:gd name="connsiteY29" fmla="*/ 2478832 h 3051799"/>
              <a:gd name="connsiteX30" fmla="*/ 5309300 w 7386599"/>
              <a:gd name="connsiteY30" fmla="*/ 2691148 h 3051799"/>
              <a:gd name="connsiteX31" fmla="*/ 4871158 w 7386599"/>
              <a:gd name="connsiteY31" fmla="*/ 2815990 h 3051799"/>
              <a:gd name="connsiteX32" fmla="*/ 4565187 w 7386599"/>
              <a:gd name="connsiteY32" fmla="*/ 3018112 h 3051799"/>
              <a:gd name="connsiteX33" fmla="*/ 4171487 w 7386599"/>
              <a:gd name="connsiteY33" fmla="*/ 3018112 h 3051799"/>
              <a:gd name="connsiteX34" fmla="*/ 3415837 w 7386599"/>
              <a:gd name="connsiteY34" fmla="*/ 3024462 h 3051799"/>
              <a:gd name="connsiteX35" fmla="*/ 2939587 w 7386599"/>
              <a:gd name="connsiteY35" fmla="*/ 2922862 h 3051799"/>
              <a:gd name="connsiteX36" fmla="*/ 2249535 w 7386599"/>
              <a:gd name="connsiteY36" fmla="*/ 2950436 h 3051799"/>
              <a:gd name="connsiteX37" fmla="*/ 1103436 w 7386599"/>
              <a:gd name="connsiteY37" fmla="*/ 2607064 h 3051799"/>
              <a:gd name="connsiteX38" fmla="*/ 686876 w 7386599"/>
              <a:gd name="connsiteY38" fmla="*/ 2340517 h 3051799"/>
              <a:gd name="connsiteX39" fmla="*/ 423569 w 7386599"/>
              <a:gd name="connsiteY39" fmla="*/ 2035727 h 3051799"/>
              <a:gd name="connsiteX40" fmla="*/ 95752 w 7386599"/>
              <a:gd name="connsiteY40" fmla="*/ 1341098 h 3051799"/>
              <a:gd name="connsiteX41" fmla="*/ 7938 w 7386599"/>
              <a:gd name="connsiteY41" fmla="*/ 699627 h 3051799"/>
              <a:gd name="connsiteX42" fmla="*/ 143379 w 7386599"/>
              <a:gd name="connsiteY42" fmla="*/ 374385 h 3051799"/>
              <a:gd name="connsiteX43" fmla="*/ 390211 w 7386599"/>
              <a:gd name="connsiteY43" fmla="*/ 117795 h 3051799"/>
              <a:gd name="connsiteX44" fmla="*/ 888055 w 7386599"/>
              <a:gd name="connsiteY44" fmla="*/ 223415 h 3051799"/>
              <a:gd name="connsiteX45" fmla="*/ 1455924 w 7386599"/>
              <a:gd name="connsiteY45" fmla="*/ 65814 h 3051799"/>
              <a:gd name="connsiteX46" fmla="*/ 1666099 w 7386599"/>
              <a:gd name="connsiteY46" fmla="*/ 34276 h 3051799"/>
              <a:gd name="connsiteX47" fmla="*/ 1940148 w 7386599"/>
              <a:gd name="connsiteY47" fmla="*/ 98957 h 3051799"/>
              <a:gd name="connsiteX48" fmla="*/ 2207936 w 7386599"/>
              <a:gd name="connsiteY48" fmla="*/ 215007 h 3051799"/>
              <a:gd name="connsiteX0" fmla="*/ 2207936 w 7386599"/>
              <a:gd name="connsiteY0" fmla="*/ 224050 h 3060842"/>
              <a:gd name="connsiteX1" fmla="*/ 2426221 w 7386599"/>
              <a:gd name="connsiteY1" fmla="*/ 336753 h 3060842"/>
              <a:gd name="connsiteX2" fmla="*/ 2488737 w 7386599"/>
              <a:gd name="connsiteY2" fmla="*/ 385555 h 3060842"/>
              <a:gd name="connsiteX3" fmla="*/ 2533187 w 7386599"/>
              <a:gd name="connsiteY3" fmla="*/ 576055 h 3060842"/>
              <a:gd name="connsiteX4" fmla="*/ 2501437 w 7386599"/>
              <a:gd name="connsiteY4" fmla="*/ 760205 h 3060842"/>
              <a:gd name="connsiteX5" fmla="*/ 2431587 w 7386599"/>
              <a:gd name="connsiteY5" fmla="*/ 868155 h 3060842"/>
              <a:gd name="connsiteX6" fmla="*/ 2336337 w 7386599"/>
              <a:gd name="connsiteY6" fmla="*/ 931655 h 3060842"/>
              <a:gd name="connsiteX7" fmla="*/ 2325967 w 7386599"/>
              <a:gd name="connsiteY7" fmla="*/ 1102896 h 3060842"/>
              <a:gd name="connsiteX8" fmla="*/ 2398923 w 7386599"/>
              <a:gd name="connsiteY8" fmla="*/ 1174904 h 3060842"/>
              <a:gd name="connsiteX9" fmla="*/ 2690747 w 7386599"/>
              <a:gd name="connsiteY9" fmla="*/ 1102896 h 3060842"/>
              <a:gd name="connsiteX10" fmla="*/ 2909615 w 7386599"/>
              <a:gd name="connsiteY10" fmla="*/ 1102896 h 3060842"/>
              <a:gd name="connsiteX11" fmla="*/ 3317203 w 7386599"/>
              <a:gd name="connsiteY11" fmla="*/ 1079292 h 3060842"/>
              <a:gd name="connsiteX12" fmla="*/ 3434748 w 7386599"/>
              <a:gd name="connsiteY12" fmla="*/ 1014527 h 3060842"/>
              <a:gd name="connsiteX13" fmla="*/ 3585490 w 7386599"/>
              <a:gd name="connsiteY13" fmla="*/ 1007854 h 3060842"/>
              <a:gd name="connsiteX14" fmla="*/ 3842451 w 7386599"/>
              <a:gd name="connsiteY14" fmla="*/ 1097524 h 3060842"/>
              <a:gd name="connsiteX15" fmla="*/ 4037318 w 7386599"/>
              <a:gd name="connsiteY15" fmla="*/ 1035130 h 3060842"/>
              <a:gd name="connsiteX16" fmla="*/ 4196303 w 7386599"/>
              <a:gd name="connsiteY16" fmla="*/ 1060224 h 3060842"/>
              <a:gd name="connsiteX17" fmla="*/ 4384498 w 7386599"/>
              <a:gd name="connsiteY17" fmla="*/ 983101 h 3060842"/>
              <a:gd name="connsiteX18" fmla="*/ 4582044 w 7386599"/>
              <a:gd name="connsiteY18" fmla="*/ 940486 h 3060842"/>
              <a:gd name="connsiteX19" fmla="*/ 4806473 w 7386599"/>
              <a:gd name="connsiteY19" fmla="*/ 598839 h 3060842"/>
              <a:gd name="connsiteX20" fmla="*/ 5244209 w 7386599"/>
              <a:gd name="connsiteY20" fmla="*/ 454823 h 3060842"/>
              <a:gd name="connsiteX21" fmla="*/ 5664143 w 7386599"/>
              <a:gd name="connsiteY21" fmla="*/ 114201 h 3060842"/>
              <a:gd name="connsiteX22" fmla="*/ 6009972 w 7386599"/>
              <a:gd name="connsiteY22" fmla="*/ 121985 h 3060842"/>
              <a:gd name="connsiteX23" fmla="*/ 6494234 w 7386599"/>
              <a:gd name="connsiteY23" fmla="*/ 12366 h 3060842"/>
              <a:gd name="connsiteX24" fmla="*/ 6982632 w 7386599"/>
              <a:gd name="connsiteY24" fmla="*/ 186774 h 3060842"/>
              <a:gd name="connsiteX25" fmla="*/ 6543600 w 7386599"/>
              <a:gd name="connsiteY25" fmla="*/ 1133010 h 3060842"/>
              <a:gd name="connsiteX26" fmla="*/ 6975127 w 7386599"/>
              <a:gd name="connsiteY26" fmla="*/ 1108428 h 3060842"/>
              <a:gd name="connsiteX27" fmla="*/ 7286980 w 7386599"/>
              <a:gd name="connsiteY27" fmla="*/ 1318920 h 3060842"/>
              <a:gd name="connsiteX28" fmla="*/ 6377412 w 7386599"/>
              <a:gd name="connsiteY28" fmla="*/ 1850358 h 3060842"/>
              <a:gd name="connsiteX29" fmla="*/ 5709413 w 7386599"/>
              <a:gd name="connsiteY29" fmla="*/ 2487875 h 3060842"/>
              <a:gd name="connsiteX30" fmla="*/ 5309300 w 7386599"/>
              <a:gd name="connsiteY30" fmla="*/ 2700191 h 3060842"/>
              <a:gd name="connsiteX31" fmla="*/ 4871158 w 7386599"/>
              <a:gd name="connsiteY31" fmla="*/ 2825033 h 3060842"/>
              <a:gd name="connsiteX32" fmla="*/ 4565187 w 7386599"/>
              <a:gd name="connsiteY32" fmla="*/ 3027155 h 3060842"/>
              <a:gd name="connsiteX33" fmla="*/ 4171487 w 7386599"/>
              <a:gd name="connsiteY33" fmla="*/ 3027155 h 3060842"/>
              <a:gd name="connsiteX34" fmla="*/ 3415837 w 7386599"/>
              <a:gd name="connsiteY34" fmla="*/ 3033505 h 3060842"/>
              <a:gd name="connsiteX35" fmla="*/ 2939587 w 7386599"/>
              <a:gd name="connsiteY35" fmla="*/ 2931905 h 3060842"/>
              <a:gd name="connsiteX36" fmla="*/ 2249535 w 7386599"/>
              <a:gd name="connsiteY36" fmla="*/ 2959479 h 3060842"/>
              <a:gd name="connsiteX37" fmla="*/ 1103436 w 7386599"/>
              <a:gd name="connsiteY37" fmla="*/ 2616107 h 3060842"/>
              <a:gd name="connsiteX38" fmla="*/ 686876 w 7386599"/>
              <a:gd name="connsiteY38" fmla="*/ 2349560 h 3060842"/>
              <a:gd name="connsiteX39" fmla="*/ 423569 w 7386599"/>
              <a:gd name="connsiteY39" fmla="*/ 2044770 h 3060842"/>
              <a:gd name="connsiteX40" fmla="*/ 95752 w 7386599"/>
              <a:gd name="connsiteY40" fmla="*/ 1350141 h 3060842"/>
              <a:gd name="connsiteX41" fmla="*/ 7938 w 7386599"/>
              <a:gd name="connsiteY41" fmla="*/ 708670 h 3060842"/>
              <a:gd name="connsiteX42" fmla="*/ 143379 w 7386599"/>
              <a:gd name="connsiteY42" fmla="*/ 383428 h 3060842"/>
              <a:gd name="connsiteX43" fmla="*/ 390211 w 7386599"/>
              <a:gd name="connsiteY43" fmla="*/ 126838 h 3060842"/>
              <a:gd name="connsiteX44" fmla="*/ 888055 w 7386599"/>
              <a:gd name="connsiteY44" fmla="*/ 232458 h 3060842"/>
              <a:gd name="connsiteX45" fmla="*/ 1455924 w 7386599"/>
              <a:gd name="connsiteY45" fmla="*/ 74857 h 3060842"/>
              <a:gd name="connsiteX46" fmla="*/ 1666099 w 7386599"/>
              <a:gd name="connsiteY46" fmla="*/ 43319 h 3060842"/>
              <a:gd name="connsiteX47" fmla="*/ 1940148 w 7386599"/>
              <a:gd name="connsiteY47" fmla="*/ 108000 h 3060842"/>
              <a:gd name="connsiteX48" fmla="*/ 2207936 w 7386599"/>
              <a:gd name="connsiteY48" fmla="*/ 224050 h 3060842"/>
              <a:gd name="connsiteX0" fmla="*/ 2207936 w 7386599"/>
              <a:gd name="connsiteY0" fmla="*/ 211684 h 3048476"/>
              <a:gd name="connsiteX1" fmla="*/ 2426221 w 7386599"/>
              <a:gd name="connsiteY1" fmla="*/ 324387 h 3048476"/>
              <a:gd name="connsiteX2" fmla="*/ 2488737 w 7386599"/>
              <a:gd name="connsiteY2" fmla="*/ 373189 h 3048476"/>
              <a:gd name="connsiteX3" fmla="*/ 2533187 w 7386599"/>
              <a:gd name="connsiteY3" fmla="*/ 563689 h 3048476"/>
              <a:gd name="connsiteX4" fmla="*/ 2501437 w 7386599"/>
              <a:gd name="connsiteY4" fmla="*/ 747839 h 3048476"/>
              <a:gd name="connsiteX5" fmla="*/ 2431587 w 7386599"/>
              <a:gd name="connsiteY5" fmla="*/ 855789 h 3048476"/>
              <a:gd name="connsiteX6" fmla="*/ 2336337 w 7386599"/>
              <a:gd name="connsiteY6" fmla="*/ 919289 h 3048476"/>
              <a:gd name="connsiteX7" fmla="*/ 2325967 w 7386599"/>
              <a:gd name="connsiteY7" fmla="*/ 1090530 h 3048476"/>
              <a:gd name="connsiteX8" fmla="*/ 2398923 w 7386599"/>
              <a:gd name="connsiteY8" fmla="*/ 1162538 h 3048476"/>
              <a:gd name="connsiteX9" fmla="*/ 2690747 w 7386599"/>
              <a:gd name="connsiteY9" fmla="*/ 1090530 h 3048476"/>
              <a:gd name="connsiteX10" fmla="*/ 2909615 w 7386599"/>
              <a:gd name="connsiteY10" fmla="*/ 1090530 h 3048476"/>
              <a:gd name="connsiteX11" fmla="*/ 3317203 w 7386599"/>
              <a:gd name="connsiteY11" fmla="*/ 1066926 h 3048476"/>
              <a:gd name="connsiteX12" fmla="*/ 3434748 w 7386599"/>
              <a:gd name="connsiteY12" fmla="*/ 1002161 h 3048476"/>
              <a:gd name="connsiteX13" fmla="*/ 3585490 w 7386599"/>
              <a:gd name="connsiteY13" fmla="*/ 995488 h 3048476"/>
              <a:gd name="connsiteX14" fmla="*/ 3842451 w 7386599"/>
              <a:gd name="connsiteY14" fmla="*/ 1085158 h 3048476"/>
              <a:gd name="connsiteX15" fmla="*/ 4037318 w 7386599"/>
              <a:gd name="connsiteY15" fmla="*/ 1022764 h 3048476"/>
              <a:gd name="connsiteX16" fmla="*/ 4196303 w 7386599"/>
              <a:gd name="connsiteY16" fmla="*/ 1047858 h 3048476"/>
              <a:gd name="connsiteX17" fmla="*/ 4384498 w 7386599"/>
              <a:gd name="connsiteY17" fmla="*/ 970735 h 3048476"/>
              <a:gd name="connsiteX18" fmla="*/ 4582044 w 7386599"/>
              <a:gd name="connsiteY18" fmla="*/ 928120 h 3048476"/>
              <a:gd name="connsiteX19" fmla="*/ 4806473 w 7386599"/>
              <a:gd name="connsiteY19" fmla="*/ 586473 h 3048476"/>
              <a:gd name="connsiteX20" fmla="*/ 5244209 w 7386599"/>
              <a:gd name="connsiteY20" fmla="*/ 442457 h 3048476"/>
              <a:gd name="connsiteX21" fmla="*/ 5664143 w 7386599"/>
              <a:gd name="connsiteY21" fmla="*/ 101835 h 3048476"/>
              <a:gd name="connsiteX22" fmla="*/ 6009972 w 7386599"/>
              <a:gd name="connsiteY22" fmla="*/ 109619 h 3048476"/>
              <a:gd name="connsiteX23" fmla="*/ 6494234 w 7386599"/>
              <a:gd name="connsiteY23" fmla="*/ 0 h 3048476"/>
              <a:gd name="connsiteX24" fmla="*/ 6918805 w 7386599"/>
              <a:gd name="connsiteY24" fmla="*/ 215198 h 3048476"/>
              <a:gd name="connsiteX25" fmla="*/ 6543600 w 7386599"/>
              <a:gd name="connsiteY25" fmla="*/ 1120644 h 3048476"/>
              <a:gd name="connsiteX26" fmla="*/ 6975127 w 7386599"/>
              <a:gd name="connsiteY26" fmla="*/ 1096062 h 3048476"/>
              <a:gd name="connsiteX27" fmla="*/ 7286980 w 7386599"/>
              <a:gd name="connsiteY27" fmla="*/ 1306554 h 3048476"/>
              <a:gd name="connsiteX28" fmla="*/ 6377412 w 7386599"/>
              <a:gd name="connsiteY28" fmla="*/ 1837992 h 3048476"/>
              <a:gd name="connsiteX29" fmla="*/ 5709413 w 7386599"/>
              <a:gd name="connsiteY29" fmla="*/ 2475509 h 3048476"/>
              <a:gd name="connsiteX30" fmla="*/ 5309300 w 7386599"/>
              <a:gd name="connsiteY30" fmla="*/ 2687825 h 3048476"/>
              <a:gd name="connsiteX31" fmla="*/ 4871158 w 7386599"/>
              <a:gd name="connsiteY31" fmla="*/ 2812667 h 3048476"/>
              <a:gd name="connsiteX32" fmla="*/ 4565187 w 7386599"/>
              <a:gd name="connsiteY32" fmla="*/ 3014789 h 3048476"/>
              <a:gd name="connsiteX33" fmla="*/ 4171487 w 7386599"/>
              <a:gd name="connsiteY33" fmla="*/ 3014789 h 3048476"/>
              <a:gd name="connsiteX34" fmla="*/ 3415837 w 7386599"/>
              <a:gd name="connsiteY34" fmla="*/ 3021139 h 3048476"/>
              <a:gd name="connsiteX35" fmla="*/ 2939587 w 7386599"/>
              <a:gd name="connsiteY35" fmla="*/ 2919539 h 3048476"/>
              <a:gd name="connsiteX36" fmla="*/ 2249535 w 7386599"/>
              <a:gd name="connsiteY36" fmla="*/ 2947113 h 3048476"/>
              <a:gd name="connsiteX37" fmla="*/ 1103436 w 7386599"/>
              <a:gd name="connsiteY37" fmla="*/ 2603741 h 3048476"/>
              <a:gd name="connsiteX38" fmla="*/ 686876 w 7386599"/>
              <a:gd name="connsiteY38" fmla="*/ 2337194 h 3048476"/>
              <a:gd name="connsiteX39" fmla="*/ 423569 w 7386599"/>
              <a:gd name="connsiteY39" fmla="*/ 2032404 h 3048476"/>
              <a:gd name="connsiteX40" fmla="*/ 95752 w 7386599"/>
              <a:gd name="connsiteY40" fmla="*/ 1337775 h 3048476"/>
              <a:gd name="connsiteX41" fmla="*/ 7938 w 7386599"/>
              <a:gd name="connsiteY41" fmla="*/ 696304 h 3048476"/>
              <a:gd name="connsiteX42" fmla="*/ 143379 w 7386599"/>
              <a:gd name="connsiteY42" fmla="*/ 371062 h 3048476"/>
              <a:gd name="connsiteX43" fmla="*/ 390211 w 7386599"/>
              <a:gd name="connsiteY43" fmla="*/ 114472 h 3048476"/>
              <a:gd name="connsiteX44" fmla="*/ 888055 w 7386599"/>
              <a:gd name="connsiteY44" fmla="*/ 220092 h 3048476"/>
              <a:gd name="connsiteX45" fmla="*/ 1455924 w 7386599"/>
              <a:gd name="connsiteY45" fmla="*/ 62491 h 3048476"/>
              <a:gd name="connsiteX46" fmla="*/ 1666099 w 7386599"/>
              <a:gd name="connsiteY46" fmla="*/ 30953 h 3048476"/>
              <a:gd name="connsiteX47" fmla="*/ 1940148 w 7386599"/>
              <a:gd name="connsiteY47" fmla="*/ 95634 h 3048476"/>
              <a:gd name="connsiteX48" fmla="*/ 2207936 w 7386599"/>
              <a:gd name="connsiteY48" fmla="*/ 211684 h 3048476"/>
              <a:gd name="connsiteX0" fmla="*/ 2207936 w 7386599"/>
              <a:gd name="connsiteY0" fmla="*/ 211684 h 3048476"/>
              <a:gd name="connsiteX1" fmla="*/ 2426221 w 7386599"/>
              <a:gd name="connsiteY1" fmla="*/ 324387 h 3048476"/>
              <a:gd name="connsiteX2" fmla="*/ 2488737 w 7386599"/>
              <a:gd name="connsiteY2" fmla="*/ 373189 h 3048476"/>
              <a:gd name="connsiteX3" fmla="*/ 2533187 w 7386599"/>
              <a:gd name="connsiteY3" fmla="*/ 563689 h 3048476"/>
              <a:gd name="connsiteX4" fmla="*/ 2501437 w 7386599"/>
              <a:gd name="connsiteY4" fmla="*/ 747839 h 3048476"/>
              <a:gd name="connsiteX5" fmla="*/ 2431587 w 7386599"/>
              <a:gd name="connsiteY5" fmla="*/ 855789 h 3048476"/>
              <a:gd name="connsiteX6" fmla="*/ 2336337 w 7386599"/>
              <a:gd name="connsiteY6" fmla="*/ 919289 h 3048476"/>
              <a:gd name="connsiteX7" fmla="*/ 2325967 w 7386599"/>
              <a:gd name="connsiteY7" fmla="*/ 1090530 h 3048476"/>
              <a:gd name="connsiteX8" fmla="*/ 2398923 w 7386599"/>
              <a:gd name="connsiteY8" fmla="*/ 1162538 h 3048476"/>
              <a:gd name="connsiteX9" fmla="*/ 2690747 w 7386599"/>
              <a:gd name="connsiteY9" fmla="*/ 1090530 h 3048476"/>
              <a:gd name="connsiteX10" fmla="*/ 2909615 w 7386599"/>
              <a:gd name="connsiteY10" fmla="*/ 1090530 h 3048476"/>
              <a:gd name="connsiteX11" fmla="*/ 3317203 w 7386599"/>
              <a:gd name="connsiteY11" fmla="*/ 1066926 h 3048476"/>
              <a:gd name="connsiteX12" fmla="*/ 3434748 w 7386599"/>
              <a:gd name="connsiteY12" fmla="*/ 1002161 h 3048476"/>
              <a:gd name="connsiteX13" fmla="*/ 3585490 w 7386599"/>
              <a:gd name="connsiteY13" fmla="*/ 995488 h 3048476"/>
              <a:gd name="connsiteX14" fmla="*/ 3842451 w 7386599"/>
              <a:gd name="connsiteY14" fmla="*/ 1085158 h 3048476"/>
              <a:gd name="connsiteX15" fmla="*/ 4037318 w 7386599"/>
              <a:gd name="connsiteY15" fmla="*/ 1022764 h 3048476"/>
              <a:gd name="connsiteX16" fmla="*/ 4196303 w 7386599"/>
              <a:gd name="connsiteY16" fmla="*/ 1047858 h 3048476"/>
              <a:gd name="connsiteX17" fmla="*/ 4384498 w 7386599"/>
              <a:gd name="connsiteY17" fmla="*/ 970735 h 3048476"/>
              <a:gd name="connsiteX18" fmla="*/ 4582044 w 7386599"/>
              <a:gd name="connsiteY18" fmla="*/ 928120 h 3048476"/>
              <a:gd name="connsiteX19" fmla="*/ 4806473 w 7386599"/>
              <a:gd name="connsiteY19" fmla="*/ 586473 h 3048476"/>
              <a:gd name="connsiteX20" fmla="*/ 5244209 w 7386599"/>
              <a:gd name="connsiteY20" fmla="*/ 442457 h 3048476"/>
              <a:gd name="connsiteX21" fmla="*/ 5664143 w 7386599"/>
              <a:gd name="connsiteY21" fmla="*/ 101835 h 3048476"/>
              <a:gd name="connsiteX22" fmla="*/ 6009972 w 7386599"/>
              <a:gd name="connsiteY22" fmla="*/ 109619 h 3048476"/>
              <a:gd name="connsiteX23" fmla="*/ 6494234 w 7386599"/>
              <a:gd name="connsiteY23" fmla="*/ 0 h 3048476"/>
              <a:gd name="connsiteX24" fmla="*/ 6918805 w 7386599"/>
              <a:gd name="connsiteY24" fmla="*/ 215198 h 3048476"/>
              <a:gd name="connsiteX25" fmla="*/ 6975127 w 7386599"/>
              <a:gd name="connsiteY25" fmla="*/ 1096062 h 3048476"/>
              <a:gd name="connsiteX26" fmla="*/ 7286980 w 7386599"/>
              <a:gd name="connsiteY26" fmla="*/ 1306554 h 3048476"/>
              <a:gd name="connsiteX27" fmla="*/ 6377412 w 7386599"/>
              <a:gd name="connsiteY27" fmla="*/ 1837992 h 3048476"/>
              <a:gd name="connsiteX28" fmla="*/ 5709413 w 7386599"/>
              <a:gd name="connsiteY28" fmla="*/ 2475509 h 3048476"/>
              <a:gd name="connsiteX29" fmla="*/ 5309300 w 7386599"/>
              <a:gd name="connsiteY29" fmla="*/ 2687825 h 3048476"/>
              <a:gd name="connsiteX30" fmla="*/ 4871158 w 7386599"/>
              <a:gd name="connsiteY30" fmla="*/ 2812667 h 3048476"/>
              <a:gd name="connsiteX31" fmla="*/ 4565187 w 7386599"/>
              <a:gd name="connsiteY31" fmla="*/ 3014789 h 3048476"/>
              <a:gd name="connsiteX32" fmla="*/ 4171487 w 7386599"/>
              <a:gd name="connsiteY32" fmla="*/ 3014789 h 3048476"/>
              <a:gd name="connsiteX33" fmla="*/ 3415837 w 7386599"/>
              <a:gd name="connsiteY33" fmla="*/ 3021139 h 3048476"/>
              <a:gd name="connsiteX34" fmla="*/ 2939587 w 7386599"/>
              <a:gd name="connsiteY34" fmla="*/ 2919539 h 3048476"/>
              <a:gd name="connsiteX35" fmla="*/ 2249535 w 7386599"/>
              <a:gd name="connsiteY35" fmla="*/ 2947113 h 3048476"/>
              <a:gd name="connsiteX36" fmla="*/ 1103436 w 7386599"/>
              <a:gd name="connsiteY36" fmla="*/ 2603741 h 3048476"/>
              <a:gd name="connsiteX37" fmla="*/ 686876 w 7386599"/>
              <a:gd name="connsiteY37" fmla="*/ 2337194 h 3048476"/>
              <a:gd name="connsiteX38" fmla="*/ 423569 w 7386599"/>
              <a:gd name="connsiteY38" fmla="*/ 2032404 h 3048476"/>
              <a:gd name="connsiteX39" fmla="*/ 95752 w 7386599"/>
              <a:gd name="connsiteY39" fmla="*/ 1337775 h 3048476"/>
              <a:gd name="connsiteX40" fmla="*/ 7938 w 7386599"/>
              <a:gd name="connsiteY40" fmla="*/ 696304 h 3048476"/>
              <a:gd name="connsiteX41" fmla="*/ 143379 w 7386599"/>
              <a:gd name="connsiteY41" fmla="*/ 371062 h 3048476"/>
              <a:gd name="connsiteX42" fmla="*/ 390211 w 7386599"/>
              <a:gd name="connsiteY42" fmla="*/ 114472 h 3048476"/>
              <a:gd name="connsiteX43" fmla="*/ 888055 w 7386599"/>
              <a:gd name="connsiteY43" fmla="*/ 220092 h 3048476"/>
              <a:gd name="connsiteX44" fmla="*/ 1455924 w 7386599"/>
              <a:gd name="connsiteY44" fmla="*/ 62491 h 3048476"/>
              <a:gd name="connsiteX45" fmla="*/ 1666099 w 7386599"/>
              <a:gd name="connsiteY45" fmla="*/ 30953 h 3048476"/>
              <a:gd name="connsiteX46" fmla="*/ 1940148 w 7386599"/>
              <a:gd name="connsiteY46" fmla="*/ 95634 h 3048476"/>
              <a:gd name="connsiteX47" fmla="*/ 2207936 w 7386599"/>
              <a:gd name="connsiteY47" fmla="*/ 211684 h 3048476"/>
              <a:gd name="connsiteX0" fmla="*/ 2207936 w 7329141"/>
              <a:gd name="connsiteY0" fmla="*/ 211684 h 3048476"/>
              <a:gd name="connsiteX1" fmla="*/ 2426221 w 7329141"/>
              <a:gd name="connsiteY1" fmla="*/ 324387 h 3048476"/>
              <a:gd name="connsiteX2" fmla="*/ 2488737 w 7329141"/>
              <a:gd name="connsiteY2" fmla="*/ 373189 h 3048476"/>
              <a:gd name="connsiteX3" fmla="*/ 2533187 w 7329141"/>
              <a:gd name="connsiteY3" fmla="*/ 563689 h 3048476"/>
              <a:gd name="connsiteX4" fmla="*/ 2501437 w 7329141"/>
              <a:gd name="connsiteY4" fmla="*/ 747839 h 3048476"/>
              <a:gd name="connsiteX5" fmla="*/ 2431587 w 7329141"/>
              <a:gd name="connsiteY5" fmla="*/ 855789 h 3048476"/>
              <a:gd name="connsiteX6" fmla="*/ 2336337 w 7329141"/>
              <a:gd name="connsiteY6" fmla="*/ 919289 h 3048476"/>
              <a:gd name="connsiteX7" fmla="*/ 2325967 w 7329141"/>
              <a:gd name="connsiteY7" fmla="*/ 1090530 h 3048476"/>
              <a:gd name="connsiteX8" fmla="*/ 2398923 w 7329141"/>
              <a:gd name="connsiteY8" fmla="*/ 1162538 h 3048476"/>
              <a:gd name="connsiteX9" fmla="*/ 2690747 w 7329141"/>
              <a:gd name="connsiteY9" fmla="*/ 1090530 h 3048476"/>
              <a:gd name="connsiteX10" fmla="*/ 2909615 w 7329141"/>
              <a:gd name="connsiteY10" fmla="*/ 1090530 h 3048476"/>
              <a:gd name="connsiteX11" fmla="*/ 3317203 w 7329141"/>
              <a:gd name="connsiteY11" fmla="*/ 1066926 h 3048476"/>
              <a:gd name="connsiteX12" fmla="*/ 3434748 w 7329141"/>
              <a:gd name="connsiteY12" fmla="*/ 1002161 h 3048476"/>
              <a:gd name="connsiteX13" fmla="*/ 3585490 w 7329141"/>
              <a:gd name="connsiteY13" fmla="*/ 995488 h 3048476"/>
              <a:gd name="connsiteX14" fmla="*/ 3842451 w 7329141"/>
              <a:gd name="connsiteY14" fmla="*/ 1085158 h 3048476"/>
              <a:gd name="connsiteX15" fmla="*/ 4037318 w 7329141"/>
              <a:gd name="connsiteY15" fmla="*/ 1022764 h 3048476"/>
              <a:gd name="connsiteX16" fmla="*/ 4196303 w 7329141"/>
              <a:gd name="connsiteY16" fmla="*/ 1047858 h 3048476"/>
              <a:gd name="connsiteX17" fmla="*/ 4384498 w 7329141"/>
              <a:gd name="connsiteY17" fmla="*/ 970735 h 3048476"/>
              <a:gd name="connsiteX18" fmla="*/ 4582044 w 7329141"/>
              <a:gd name="connsiteY18" fmla="*/ 928120 h 3048476"/>
              <a:gd name="connsiteX19" fmla="*/ 4806473 w 7329141"/>
              <a:gd name="connsiteY19" fmla="*/ 586473 h 3048476"/>
              <a:gd name="connsiteX20" fmla="*/ 5244209 w 7329141"/>
              <a:gd name="connsiteY20" fmla="*/ 442457 h 3048476"/>
              <a:gd name="connsiteX21" fmla="*/ 5664143 w 7329141"/>
              <a:gd name="connsiteY21" fmla="*/ 101835 h 3048476"/>
              <a:gd name="connsiteX22" fmla="*/ 6009972 w 7329141"/>
              <a:gd name="connsiteY22" fmla="*/ 109619 h 3048476"/>
              <a:gd name="connsiteX23" fmla="*/ 6494234 w 7329141"/>
              <a:gd name="connsiteY23" fmla="*/ 0 h 3048476"/>
              <a:gd name="connsiteX24" fmla="*/ 6918805 w 7329141"/>
              <a:gd name="connsiteY24" fmla="*/ 215198 h 3048476"/>
              <a:gd name="connsiteX25" fmla="*/ 6630375 w 7329141"/>
              <a:gd name="connsiteY25" fmla="*/ 1162537 h 3048476"/>
              <a:gd name="connsiteX26" fmla="*/ 7286980 w 7329141"/>
              <a:gd name="connsiteY26" fmla="*/ 1306554 h 3048476"/>
              <a:gd name="connsiteX27" fmla="*/ 6377412 w 7329141"/>
              <a:gd name="connsiteY27" fmla="*/ 1837992 h 3048476"/>
              <a:gd name="connsiteX28" fmla="*/ 5709413 w 7329141"/>
              <a:gd name="connsiteY28" fmla="*/ 2475509 h 3048476"/>
              <a:gd name="connsiteX29" fmla="*/ 5309300 w 7329141"/>
              <a:gd name="connsiteY29" fmla="*/ 2687825 h 3048476"/>
              <a:gd name="connsiteX30" fmla="*/ 4871158 w 7329141"/>
              <a:gd name="connsiteY30" fmla="*/ 2812667 h 3048476"/>
              <a:gd name="connsiteX31" fmla="*/ 4565187 w 7329141"/>
              <a:gd name="connsiteY31" fmla="*/ 3014789 h 3048476"/>
              <a:gd name="connsiteX32" fmla="*/ 4171487 w 7329141"/>
              <a:gd name="connsiteY32" fmla="*/ 3014789 h 3048476"/>
              <a:gd name="connsiteX33" fmla="*/ 3415837 w 7329141"/>
              <a:gd name="connsiteY33" fmla="*/ 3021139 h 3048476"/>
              <a:gd name="connsiteX34" fmla="*/ 2939587 w 7329141"/>
              <a:gd name="connsiteY34" fmla="*/ 2919539 h 3048476"/>
              <a:gd name="connsiteX35" fmla="*/ 2249535 w 7329141"/>
              <a:gd name="connsiteY35" fmla="*/ 2947113 h 3048476"/>
              <a:gd name="connsiteX36" fmla="*/ 1103436 w 7329141"/>
              <a:gd name="connsiteY36" fmla="*/ 2603741 h 3048476"/>
              <a:gd name="connsiteX37" fmla="*/ 686876 w 7329141"/>
              <a:gd name="connsiteY37" fmla="*/ 2337194 h 3048476"/>
              <a:gd name="connsiteX38" fmla="*/ 423569 w 7329141"/>
              <a:gd name="connsiteY38" fmla="*/ 2032404 h 3048476"/>
              <a:gd name="connsiteX39" fmla="*/ 95752 w 7329141"/>
              <a:gd name="connsiteY39" fmla="*/ 1337775 h 3048476"/>
              <a:gd name="connsiteX40" fmla="*/ 7938 w 7329141"/>
              <a:gd name="connsiteY40" fmla="*/ 696304 h 3048476"/>
              <a:gd name="connsiteX41" fmla="*/ 143379 w 7329141"/>
              <a:gd name="connsiteY41" fmla="*/ 371062 h 3048476"/>
              <a:gd name="connsiteX42" fmla="*/ 390211 w 7329141"/>
              <a:gd name="connsiteY42" fmla="*/ 114472 h 3048476"/>
              <a:gd name="connsiteX43" fmla="*/ 888055 w 7329141"/>
              <a:gd name="connsiteY43" fmla="*/ 220092 h 3048476"/>
              <a:gd name="connsiteX44" fmla="*/ 1455924 w 7329141"/>
              <a:gd name="connsiteY44" fmla="*/ 62491 h 3048476"/>
              <a:gd name="connsiteX45" fmla="*/ 1666099 w 7329141"/>
              <a:gd name="connsiteY45" fmla="*/ 30953 h 3048476"/>
              <a:gd name="connsiteX46" fmla="*/ 1940148 w 7329141"/>
              <a:gd name="connsiteY46" fmla="*/ 95634 h 3048476"/>
              <a:gd name="connsiteX47" fmla="*/ 2207936 w 7329141"/>
              <a:gd name="connsiteY47" fmla="*/ 211684 h 3048476"/>
              <a:gd name="connsiteX0" fmla="*/ 2207936 w 7402097"/>
              <a:gd name="connsiteY0" fmla="*/ 211684 h 3048476"/>
              <a:gd name="connsiteX1" fmla="*/ 2426221 w 7402097"/>
              <a:gd name="connsiteY1" fmla="*/ 324387 h 3048476"/>
              <a:gd name="connsiteX2" fmla="*/ 2488737 w 7402097"/>
              <a:gd name="connsiteY2" fmla="*/ 373189 h 3048476"/>
              <a:gd name="connsiteX3" fmla="*/ 2533187 w 7402097"/>
              <a:gd name="connsiteY3" fmla="*/ 563689 h 3048476"/>
              <a:gd name="connsiteX4" fmla="*/ 2501437 w 7402097"/>
              <a:gd name="connsiteY4" fmla="*/ 747839 h 3048476"/>
              <a:gd name="connsiteX5" fmla="*/ 2431587 w 7402097"/>
              <a:gd name="connsiteY5" fmla="*/ 855789 h 3048476"/>
              <a:gd name="connsiteX6" fmla="*/ 2336337 w 7402097"/>
              <a:gd name="connsiteY6" fmla="*/ 919289 h 3048476"/>
              <a:gd name="connsiteX7" fmla="*/ 2325967 w 7402097"/>
              <a:gd name="connsiteY7" fmla="*/ 1090530 h 3048476"/>
              <a:gd name="connsiteX8" fmla="*/ 2398923 w 7402097"/>
              <a:gd name="connsiteY8" fmla="*/ 1162538 h 3048476"/>
              <a:gd name="connsiteX9" fmla="*/ 2690747 w 7402097"/>
              <a:gd name="connsiteY9" fmla="*/ 1090530 h 3048476"/>
              <a:gd name="connsiteX10" fmla="*/ 2909615 w 7402097"/>
              <a:gd name="connsiteY10" fmla="*/ 1090530 h 3048476"/>
              <a:gd name="connsiteX11" fmla="*/ 3317203 w 7402097"/>
              <a:gd name="connsiteY11" fmla="*/ 1066926 h 3048476"/>
              <a:gd name="connsiteX12" fmla="*/ 3434748 w 7402097"/>
              <a:gd name="connsiteY12" fmla="*/ 1002161 h 3048476"/>
              <a:gd name="connsiteX13" fmla="*/ 3585490 w 7402097"/>
              <a:gd name="connsiteY13" fmla="*/ 995488 h 3048476"/>
              <a:gd name="connsiteX14" fmla="*/ 3842451 w 7402097"/>
              <a:gd name="connsiteY14" fmla="*/ 1085158 h 3048476"/>
              <a:gd name="connsiteX15" fmla="*/ 4037318 w 7402097"/>
              <a:gd name="connsiteY15" fmla="*/ 1022764 h 3048476"/>
              <a:gd name="connsiteX16" fmla="*/ 4196303 w 7402097"/>
              <a:gd name="connsiteY16" fmla="*/ 1047858 h 3048476"/>
              <a:gd name="connsiteX17" fmla="*/ 4384498 w 7402097"/>
              <a:gd name="connsiteY17" fmla="*/ 970735 h 3048476"/>
              <a:gd name="connsiteX18" fmla="*/ 4582044 w 7402097"/>
              <a:gd name="connsiteY18" fmla="*/ 928120 h 3048476"/>
              <a:gd name="connsiteX19" fmla="*/ 4806473 w 7402097"/>
              <a:gd name="connsiteY19" fmla="*/ 586473 h 3048476"/>
              <a:gd name="connsiteX20" fmla="*/ 5244209 w 7402097"/>
              <a:gd name="connsiteY20" fmla="*/ 442457 h 3048476"/>
              <a:gd name="connsiteX21" fmla="*/ 5664143 w 7402097"/>
              <a:gd name="connsiteY21" fmla="*/ 101835 h 3048476"/>
              <a:gd name="connsiteX22" fmla="*/ 6009972 w 7402097"/>
              <a:gd name="connsiteY22" fmla="*/ 109619 h 3048476"/>
              <a:gd name="connsiteX23" fmla="*/ 6494234 w 7402097"/>
              <a:gd name="connsiteY23" fmla="*/ 0 h 3048476"/>
              <a:gd name="connsiteX24" fmla="*/ 6918805 w 7402097"/>
              <a:gd name="connsiteY24" fmla="*/ 215198 h 3048476"/>
              <a:gd name="connsiteX25" fmla="*/ 7068111 w 7402097"/>
              <a:gd name="connsiteY25" fmla="*/ 658481 h 3048476"/>
              <a:gd name="connsiteX26" fmla="*/ 7286980 w 7402097"/>
              <a:gd name="connsiteY26" fmla="*/ 1306554 h 3048476"/>
              <a:gd name="connsiteX27" fmla="*/ 6377412 w 7402097"/>
              <a:gd name="connsiteY27" fmla="*/ 1837992 h 3048476"/>
              <a:gd name="connsiteX28" fmla="*/ 5709413 w 7402097"/>
              <a:gd name="connsiteY28" fmla="*/ 2475509 h 3048476"/>
              <a:gd name="connsiteX29" fmla="*/ 5309300 w 7402097"/>
              <a:gd name="connsiteY29" fmla="*/ 2687825 h 3048476"/>
              <a:gd name="connsiteX30" fmla="*/ 4871158 w 7402097"/>
              <a:gd name="connsiteY30" fmla="*/ 2812667 h 3048476"/>
              <a:gd name="connsiteX31" fmla="*/ 4565187 w 7402097"/>
              <a:gd name="connsiteY31" fmla="*/ 3014789 h 3048476"/>
              <a:gd name="connsiteX32" fmla="*/ 4171487 w 7402097"/>
              <a:gd name="connsiteY32" fmla="*/ 3014789 h 3048476"/>
              <a:gd name="connsiteX33" fmla="*/ 3415837 w 7402097"/>
              <a:gd name="connsiteY33" fmla="*/ 3021139 h 3048476"/>
              <a:gd name="connsiteX34" fmla="*/ 2939587 w 7402097"/>
              <a:gd name="connsiteY34" fmla="*/ 2919539 h 3048476"/>
              <a:gd name="connsiteX35" fmla="*/ 2249535 w 7402097"/>
              <a:gd name="connsiteY35" fmla="*/ 2947113 h 3048476"/>
              <a:gd name="connsiteX36" fmla="*/ 1103436 w 7402097"/>
              <a:gd name="connsiteY36" fmla="*/ 2603741 h 3048476"/>
              <a:gd name="connsiteX37" fmla="*/ 686876 w 7402097"/>
              <a:gd name="connsiteY37" fmla="*/ 2337194 h 3048476"/>
              <a:gd name="connsiteX38" fmla="*/ 423569 w 7402097"/>
              <a:gd name="connsiteY38" fmla="*/ 2032404 h 3048476"/>
              <a:gd name="connsiteX39" fmla="*/ 95752 w 7402097"/>
              <a:gd name="connsiteY39" fmla="*/ 1337775 h 3048476"/>
              <a:gd name="connsiteX40" fmla="*/ 7938 w 7402097"/>
              <a:gd name="connsiteY40" fmla="*/ 696304 h 3048476"/>
              <a:gd name="connsiteX41" fmla="*/ 143379 w 7402097"/>
              <a:gd name="connsiteY41" fmla="*/ 371062 h 3048476"/>
              <a:gd name="connsiteX42" fmla="*/ 390211 w 7402097"/>
              <a:gd name="connsiteY42" fmla="*/ 114472 h 3048476"/>
              <a:gd name="connsiteX43" fmla="*/ 888055 w 7402097"/>
              <a:gd name="connsiteY43" fmla="*/ 220092 h 3048476"/>
              <a:gd name="connsiteX44" fmla="*/ 1455924 w 7402097"/>
              <a:gd name="connsiteY44" fmla="*/ 62491 h 3048476"/>
              <a:gd name="connsiteX45" fmla="*/ 1666099 w 7402097"/>
              <a:gd name="connsiteY45" fmla="*/ 30953 h 3048476"/>
              <a:gd name="connsiteX46" fmla="*/ 1940148 w 7402097"/>
              <a:gd name="connsiteY46" fmla="*/ 95634 h 3048476"/>
              <a:gd name="connsiteX47" fmla="*/ 2207936 w 7402097"/>
              <a:gd name="connsiteY47" fmla="*/ 211684 h 3048476"/>
              <a:gd name="connsiteX0" fmla="*/ 2207936 w 7402097"/>
              <a:gd name="connsiteY0" fmla="*/ 211684 h 3048476"/>
              <a:gd name="connsiteX1" fmla="*/ 2426221 w 7402097"/>
              <a:gd name="connsiteY1" fmla="*/ 324387 h 3048476"/>
              <a:gd name="connsiteX2" fmla="*/ 2488737 w 7402097"/>
              <a:gd name="connsiteY2" fmla="*/ 373189 h 3048476"/>
              <a:gd name="connsiteX3" fmla="*/ 2533187 w 7402097"/>
              <a:gd name="connsiteY3" fmla="*/ 563689 h 3048476"/>
              <a:gd name="connsiteX4" fmla="*/ 2501437 w 7402097"/>
              <a:gd name="connsiteY4" fmla="*/ 747839 h 3048476"/>
              <a:gd name="connsiteX5" fmla="*/ 2431587 w 7402097"/>
              <a:gd name="connsiteY5" fmla="*/ 855789 h 3048476"/>
              <a:gd name="connsiteX6" fmla="*/ 2336337 w 7402097"/>
              <a:gd name="connsiteY6" fmla="*/ 919289 h 3048476"/>
              <a:gd name="connsiteX7" fmla="*/ 2325967 w 7402097"/>
              <a:gd name="connsiteY7" fmla="*/ 1090530 h 3048476"/>
              <a:gd name="connsiteX8" fmla="*/ 2398923 w 7402097"/>
              <a:gd name="connsiteY8" fmla="*/ 1162538 h 3048476"/>
              <a:gd name="connsiteX9" fmla="*/ 2690747 w 7402097"/>
              <a:gd name="connsiteY9" fmla="*/ 1090530 h 3048476"/>
              <a:gd name="connsiteX10" fmla="*/ 2909615 w 7402097"/>
              <a:gd name="connsiteY10" fmla="*/ 1090530 h 3048476"/>
              <a:gd name="connsiteX11" fmla="*/ 3317203 w 7402097"/>
              <a:gd name="connsiteY11" fmla="*/ 1066926 h 3048476"/>
              <a:gd name="connsiteX12" fmla="*/ 3434748 w 7402097"/>
              <a:gd name="connsiteY12" fmla="*/ 1002161 h 3048476"/>
              <a:gd name="connsiteX13" fmla="*/ 3585490 w 7402097"/>
              <a:gd name="connsiteY13" fmla="*/ 995488 h 3048476"/>
              <a:gd name="connsiteX14" fmla="*/ 3842451 w 7402097"/>
              <a:gd name="connsiteY14" fmla="*/ 1085158 h 3048476"/>
              <a:gd name="connsiteX15" fmla="*/ 4037318 w 7402097"/>
              <a:gd name="connsiteY15" fmla="*/ 1022764 h 3048476"/>
              <a:gd name="connsiteX16" fmla="*/ 4196303 w 7402097"/>
              <a:gd name="connsiteY16" fmla="*/ 1047858 h 3048476"/>
              <a:gd name="connsiteX17" fmla="*/ 4384498 w 7402097"/>
              <a:gd name="connsiteY17" fmla="*/ 970735 h 3048476"/>
              <a:gd name="connsiteX18" fmla="*/ 4582044 w 7402097"/>
              <a:gd name="connsiteY18" fmla="*/ 928120 h 3048476"/>
              <a:gd name="connsiteX19" fmla="*/ 4806473 w 7402097"/>
              <a:gd name="connsiteY19" fmla="*/ 586473 h 3048476"/>
              <a:gd name="connsiteX20" fmla="*/ 5244209 w 7402097"/>
              <a:gd name="connsiteY20" fmla="*/ 442457 h 3048476"/>
              <a:gd name="connsiteX21" fmla="*/ 5664143 w 7402097"/>
              <a:gd name="connsiteY21" fmla="*/ 101835 h 3048476"/>
              <a:gd name="connsiteX22" fmla="*/ 6009972 w 7402097"/>
              <a:gd name="connsiteY22" fmla="*/ 109619 h 3048476"/>
              <a:gd name="connsiteX23" fmla="*/ 6494234 w 7402097"/>
              <a:gd name="connsiteY23" fmla="*/ 0 h 3048476"/>
              <a:gd name="connsiteX24" fmla="*/ 7034831 w 7402097"/>
              <a:gd name="connsiteY24" fmla="*/ 201565 h 3048476"/>
              <a:gd name="connsiteX25" fmla="*/ 7068111 w 7402097"/>
              <a:gd name="connsiteY25" fmla="*/ 658481 h 3048476"/>
              <a:gd name="connsiteX26" fmla="*/ 7286980 w 7402097"/>
              <a:gd name="connsiteY26" fmla="*/ 1306554 h 3048476"/>
              <a:gd name="connsiteX27" fmla="*/ 6377412 w 7402097"/>
              <a:gd name="connsiteY27" fmla="*/ 1837992 h 3048476"/>
              <a:gd name="connsiteX28" fmla="*/ 5709413 w 7402097"/>
              <a:gd name="connsiteY28" fmla="*/ 2475509 h 3048476"/>
              <a:gd name="connsiteX29" fmla="*/ 5309300 w 7402097"/>
              <a:gd name="connsiteY29" fmla="*/ 2687825 h 3048476"/>
              <a:gd name="connsiteX30" fmla="*/ 4871158 w 7402097"/>
              <a:gd name="connsiteY30" fmla="*/ 2812667 h 3048476"/>
              <a:gd name="connsiteX31" fmla="*/ 4565187 w 7402097"/>
              <a:gd name="connsiteY31" fmla="*/ 3014789 h 3048476"/>
              <a:gd name="connsiteX32" fmla="*/ 4171487 w 7402097"/>
              <a:gd name="connsiteY32" fmla="*/ 3014789 h 3048476"/>
              <a:gd name="connsiteX33" fmla="*/ 3415837 w 7402097"/>
              <a:gd name="connsiteY33" fmla="*/ 3021139 h 3048476"/>
              <a:gd name="connsiteX34" fmla="*/ 2939587 w 7402097"/>
              <a:gd name="connsiteY34" fmla="*/ 2919539 h 3048476"/>
              <a:gd name="connsiteX35" fmla="*/ 2249535 w 7402097"/>
              <a:gd name="connsiteY35" fmla="*/ 2947113 h 3048476"/>
              <a:gd name="connsiteX36" fmla="*/ 1103436 w 7402097"/>
              <a:gd name="connsiteY36" fmla="*/ 2603741 h 3048476"/>
              <a:gd name="connsiteX37" fmla="*/ 686876 w 7402097"/>
              <a:gd name="connsiteY37" fmla="*/ 2337194 h 3048476"/>
              <a:gd name="connsiteX38" fmla="*/ 423569 w 7402097"/>
              <a:gd name="connsiteY38" fmla="*/ 2032404 h 3048476"/>
              <a:gd name="connsiteX39" fmla="*/ 95752 w 7402097"/>
              <a:gd name="connsiteY39" fmla="*/ 1337775 h 3048476"/>
              <a:gd name="connsiteX40" fmla="*/ 7938 w 7402097"/>
              <a:gd name="connsiteY40" fmla="*/ 696304 h 3048476"/>
              <a:gd name="connsiteX41" fmla="*/ 143379 w 7402097"/>
              <a:gd name="connsiteY41" fmla="*/ 371062 h 3048476"/>
              <a:gd name="connsiteX42" fmla="*/ 390211 w 7402097"/>
              <a:gd name="connsiteY42" fmla="*/ 114472 h 3048476"/>
              <a:gd name="connsiteX43" fmla="*/ 888055 w 7402097"/>
              <a:gd name="connsiteY43" fmla="*/ 220092 h 3048476"/>
              <a:gd name="connsiteX44" fmla="*/ 1455924 w 7402097"/>
              <a:gd name="connsiteY44" fmla="*/ 62491 h 3048476"/>
              <a:gd name="connsiteX45" fmla="*/ 1666099 w 7402097"/>
              <a:gd name="connsiteY45" fmla="*/ 30953 h 3048476"/>
              <a:gd name="connsiteX46" fmla="*/ 1940148 w 7402097"/>
              <a:gd name="connsiteY46" fmla="*/ 95634 h 3048476"/>
              <a:gd name="connsiteX47" fmla="*/ 2207936 w 7402097"/>
              <a:gd name="connsiteY47" fmla="*/ 211684 h 3048476"/>
              <a:gd name="connsiteX0" fmla="*/ 2207936 w 7428293"/>
              <a:gd name="connsiteY0" fmla="*/ 211684 h 3048476"/>
              <a:gd name="connsiteX1" fmla="*/ 2426221 w 7428293"/>
              <a:gd name="connsiteY1" fmla="*/ 324387 h 3048476"/>
              <a:gd name="connsiteX2" fmla="*/ 2488737 w 7428293"/>
              <a:gd name="connsiteY2" fmla="*/ 373189 h 3048476"/>
              <a:gd name="connsiteX3" fmla="*/ 2533187 w 7428293"/>
              <a:gd name="connsiteY3" fmla="*/ 563689 h 3048476"/>
              <a:gd name="connsiteX4" fmla="*/ 2501437 w 7428293"/>
              <a:gd name="connsiteY4" fmla="*/ 747839 h 3048476"/>
              <a:gd name="connsiteX5" fmla="*/ 2431587 w 7428293"/>
              <a:gd name="connsiteY5" fmla="*/ 855789 h 3048476"/>
              <a:gd name="connsiteX6" fmla="*/ 2336337 w 7428293"/>
              <a:gd name="connsiteY6" fmla="*/ 919289 h 3048476"/>
              <a:gd name="connsiteX7" fmla="*/ 2325967 w 7428293"/>
              <a:gd name="connsiteY7" fmla="*/ 1090530 h 3048476"/>
              <a:gd name="connsiteX8" fmla="*/ 2398923 w 7428293"/>
              <a:gd name="connsiteY8" fmla="*/ 1162538 h 3048476"/>
              <a:gd name="connsiteX9" fmla="*/ 2690747 w 7428293"/>
              <a:gd name="connsiteY9" fmla="*/ 1090530 h 3048476"/>
              <a:gd name="connsiteX10" fmla="*/ 2909615 w 7428293"/>
              <a:gd name="connsiteY10" fmla="*/ 1090530 h 3048476"/>
              <a:gd name="connsiteX11" fmla="*/ 3317203 w 7428293"/>
              <a:gd name="connsiteY11" fmla="*/ 1066926 h 3048476"/>
              <a:gd name="connsiteX12" fmla="*/ 3434748 w 7428293"/>
              <a:gd name="connsiteY12" fmla="*/ 1002161 h 3048476"/>
              <a:gd name="connsiteX13" fmla="*/ 3585490 w 7428293"/>
              <a:gd name="connsiteY13" fmla="*/ 995488 h 3048476"/>
              <a:gd name="connsiteX14" fmla="*/ 3842451 w 7428293"/>
              <a:gd name="connsiteY14" fmla="*/ 1085158 h 3048476"/>
              <a:gd name="connsiteX15" fmla="*/ 4037318 w 7428293"/>
              <a:gd name="connsiteY15" fmla="*/ 1022764 h 3048476"/>
              <a:gd name="connsiteX16" fmla="*/ 4196303 w 7428293"/>
              <a:gd name="connsiteY16" fmla="*/ 1047858 h 3048476"/>
              <a:gd name="connsiteX17" fmla="*/ 4384498 w 7428293"/>
              <a:gd name="connsiteY17" fmla="*/ 970735 h 3048476"/>
              <a:gd name="connsiteX18" fmla="*/ 4582044 w 7428293"/>
              <a:gd name="connsiteY18" fmla="*/ 928120 h 3048476"/>
              <a:gd name="connsiteX19" fmla="*/ 4806473 w 7428293"/>
              <a:gd name="connsiteY19" fmla="*/ 586473 h 3048476"/>
              <a:gd name="connsiteX20" fmla="*/ 5244209 w 7428293"/>
              <a:gd name="connsiteY20" fmla="*/ 442457 h 3048476"/>
              <a:gd name="connsiteX21" fmla="*/ 5664143 w 7428293"/>
              <a:gd name="connsiteY21" fmla="*/ 101835 h 3048476"/>
              <a:gd name="connsiteX22" fmla="*/ 6009972 w 7428293"/>
              <a:gd name="connsiteY22" fmla="*/ 109619 h 3048476"/>
              <a:gd name="connsiteX23" fmla="*/ 6494234 w 7428293"/>
              <a:gd name="connsiteY23" fmla="*/ 0 h 3048476"/>
              <a:gd name="connsiteX24" fmla="*/ 7034831 w 7428293"/>
              <a:gd name="connsiteY24" fmla="*/ 201565 h 3048476"/>
              <a:gd name="connsiteX25" fmla="*/ 7225293 w 7428293"/>
              <a:gd name="connsiteY25" fmla="*/ 643623 h 3048476"/>
              <a:gd name="connsiteX26" fmla="*/ 7286980 w 7428293"/>
              <a:gd name="connsiteY26" fmla="*/ 1306554 h 3048476"/>
              <a:gd name="connsiteX27" fmla="*/ 6377412 w 7428293"/>
              <a:gd name="connsiteY27" fmla="*/ 1837992 h 3048476"/>
              <a:gd name="connsiteX28" fmla="*/ 5709413 w 7428293"/>
              <a:gd name="connsiteY28" fmla="*/ 2475509 h 3048476"/>
              <a:gd name="connsiteX29" fmla="*/ 5309300 w 7428293"/>
              <a:gd name="connsiteY29" fmla="*/ 2687825 h 3048476"/>
              <a:gd name="connsiteX30" fmla="*/ 4871158 w 7428293"/>
              <a:gd name="connsiteY30" fmla="*/ 2812667 h 3048476"/>
              <a:gd name="connsiteX31" fmla="*/ 4565187 w 7428293"/>
              <a:gd name="connsiteY31" fmla="*/ 3014789 h 3048476"/>
              <a:gd name="connsiteX32" fmla="*/ 4171487 w 7428293"/>
              <a:gd name="connsiteY32" fmla="*/ 3014789 h 3048476"/>
              <a:gd name="connsiteX33" fmla="*/ 3415837 w 7428293"/>
              <a:gd name="connsiteY33" fmla="*/ 3021139 h 3048476"/>
              <a:gd name="connsiteX34" fmla="*/ 2939587 w 7428293"/>
              <a:gd name="connsiteY34" fmla="*/ 2919539 h 3048476"/>
              <a:gd name="connsiteX35" fmla="*/ 2249535 w 7428293"/>
              <a:gd name="connsiteY35" fmla="*/ 2947113 h 3048476"/>
              <a:gd name="connsiteX36" fmla="*/ 1103436 w 7428293"/>
              <a:gd name="connsiteY36" fmla="*/ 2603741 h 3048476"/>
              <a:gd name="connsiteX37" fmla="*/ 686876 w 7428293"/>
              <a:gd name="connsiteY37" fmla="*/ 2337194 h 3048476"/>
              <a:gd name="connsiteX38" fmla="*/ 423569 w 7428293"/>
              <a:gd name="connsiteY38" fmla="*/ 2032404 h 3048476"/>
              <a:gd name="connsiteX39" fmla="*/ 95752 w 7428293"/>
              <a:gd name="connsiteY39" fmla="*/ 1337775 h 3048476"/>
              <a:gd name="connsiteX40" fmla="*/ 7938 w 7428293"/>
              <a:gd name="connsiteY40" fmla="*/ 696304 h 3048476"/>
              <a:gd name="connsiteX41" fmla="*/ 143379 w 7428293"/>
              <a:gd name="connsiteY41" fmla="*/ 371062 h 3048476"/>
              <a:gd name="connsiteX42" fmla="*/ 390211 w 7428293"/>
              <a:gd name="connsiteY42" fmla="*/ 114472 h 3048476"/>
              <a:gd name="connsiteX43" fmla="*/ 888055 w 7428293"/>
              <a:gd name="connsiteY43" fmla="*/ 220092 h 3048476"/>
              <a:gd name="connsiteX44" fmla="*/ 1455924 w 7428293"/>
              <a:gd name="connsiteY44" fmla="*/ 62491 h 3048476"/>
              <a:gd name="connsiteX45" fmla="*/ 1666099 w 7428293"/>
              <a:gd name="connsiteY45" fmla="*/ 30953 h 3048476"/>
              <a:gd name="connsiteX46" fmla="*/ 1940148 w 7428293"/>
              <a:gd name="connsiteY46" fmla="*/ 95634 h 3048476"/>
              <a:gd name="connsiteX47" fmla="*/ 2207936 w 7428293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488737 w 7415890"/>
              <a:gd name="connsiteY2" fmla="*/ 37318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7 w 7415890"/>
              <a:gd name="connsiteY7" fmla="*/ 1090530 h 3048476"/>
              <a:gd name="connsiteX8" fmla="*/ 2398923 w 7415890"/>
              <a:gd name="connsiteY8" fmla="*/ 1162538 h 3048476"/>
              <a:gd name="connsiteX9" fmla="*/ 2690747 w 7415890"/>
              <a:gd name="connsiteY9" fmla="*/ 1090530 h 3048476"/>
              <a:gd name="connsiteX10" fmla="*/ 2909615 w 7415890"/>
              <a:gd name="connsiteY10" fmla="*/ 1090530 h 3048476"/>
              <a:gd name="connsiteX11" fmla="*/ 3317203 w 7415890"/>
              <a:gd name="connsiteY11" fmla="*/ 1066926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488737 w 7415890"/>
              <a:gd name="connsiteY2" fmla="*/ 37318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398923 w 7415890"/>
              <a:gd name="connsiteY8" fmla="*/ 1162538 h 3048476"/>
              <a:gd name="connsiteX9" fmla="*/ 2690747 w 7415890"/>
              <a:gd name="connsiteY9" fmla="*/ 1090530 h 3048476"/>
              <a:gd name="connsiteX10" fmla="*/ 2909615 w 7415890"/>
              <a:gd name="connsiteY10" fmla="*/ 1090530 h 3048476"/>
              <a:gd name="connsiteX11" fmla="*/ 3317203 w 7415890"/>
              <a:gd name="connsiteY11" fmla="*/ 1066926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488737 w 7415890"/>
              <a:gd name="connsiteY2" fmla="*/ 37318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690747 w 7415890"/>
              <a:gd name="connsiteY9" fmla="*/ 1090530 h 3048476"/>
              <a:gd name="connsiteX10" fmla="*/ 2909615 w 7415890"/>
              <a:gd name="connsiteY10" fmla="*/ 1090530 h 3048476"/>
              <a:gd name="connsiteX11" fmla="*/ 3317203 w 7415890"/>
              <a:gd name="connsiteY11" fmla="*/ 1066926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488737 w 7415890"/>
              <a:gd name="connsiteY2" fmla="*/ 37318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909615 w 7415890"/>
              <a:gd name="connsiteY10" fmla="*/ 1090530 h 3048476"/>
              <a:gd name="connsiteX11" fmla="*/ 3317203 w 7415890"/>
              <a:gd name="connsiteY11" fmla="*/ 1066926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488737 w 7415890"/>
              <a:gd name="connsiteY2" fmla="*/ 37318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317203 w 7415890"/>
              <a:gd name="connsiteY11" fmla="*/ 1066926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488737 w 7415890"/>
              <a:gd name="connsiteY2" fmla="*/ 37318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171668 w 7415890"/>
              <a:gd name="connsiteY11" fmla="*/ 1089920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533187 w 7415890"/>
              <a:gd name="connsiteY3" fmla="*/ 563689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171668 w 7415890"/>
              <a:gd name="connsiteY11" fmla="*/ 1089920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01437 w 7415890"/>
              <a:gd name="connsiteY4" fmla="*/ 74783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171668 w 7415890"/>
              <a:gd name="connsiteY11" fmla="*/ 1089920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171668 w 7415890"/>
              <a:gd name="connsiteY11" fmla="*/ 1089920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74395 w 7415890"/>
              <a:gd name="connsiteY11" fmla="*/ 1378561 h 3048476"/>
              <a:gd name="connsiteX12" fmla="*/ 3434748 w 7415890"/>
              <a:gd name="connsiteY12" fmla="*/ 1002161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74395 w 7415890"/>
              <a:gd name="connsiteY11" fmla="*/ 1378561 h 3048476"/>
              <a:gd name="connsiteX12" fmla="*/ 3566219 w 7415890"/>
              <a:gd name="connsiteY12" fmla="*/ 1594585 h 3048476"/>
              <a:gd name="connsiteX13" fmla="*/ 3585490 w 7415890"/>
              <a:gd name="connsiteY13" fmla="*/ 995488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74395 w 7415890"/>
              <a:gd name="connsiteY11" fmla="*/ 1378561 h 3048476"/>
              <a:gd name="connsiteX12" fmla="*/ 3566219 w 7415890"/>
              <a:gd name="connsiteY12" fmla="*/ 1594585 h 3048476"/>
              <a:gd name="connsiteX13" fmla="*/ 3804358 w 7415890"/>
              <a:gd name="connsiteY13" fmla="*/ 1367350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74395 w 7415890"/>
              <a:gd name="connsiteY11" fmla="*/ 1378561 h 3048476"/>
              <a:gd name="connsiteX12" fmla="*/ 3549230 w 7415890"/>
              <a:gd name="connsiteY12" fmla="*/ 1565643 h 3048476"/>
              <a:gd name="connsiteX13" fmla="*/ 3804358 w 7415890"/>
              <a:gd name="connsiteY13" fmla="*/ 1367350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24977 w 7415890"/>
              <a:gd name="connsiteY11" fmla="*/ 1207503 h 3048476"/>
              <a:gd name="connsiteX12" fmla="*/ 3549230 w 7415890"/>
              <a:gd name="connsiteY12" fmla="*/ 1565643 h 3048476"/>
              <a:gd name="connsiteX13" fmla="*/ 3804358 w 7415890"/>
              <a:gd name="connsiteY13" fmla="*/ 1367350 h 3048476"/>
              <a:gd name="connsiteX14" fmla="*/ 3842451 w 7415890"/>
              <a:gd name="connsiteY14" fmla="*/ 1085158 h 3048476"/>
              <a:gd name="connsiteX15" fmla="*/ 4037318 w 7415890"/>
              <a:gd name="connsiteY15" fmla="*/ 1022764 h 3048476"/>
              <a:gd name="connsiteX16" fmla="*/ 4196303 w 7415890"/>
              <a:gd name="connsiteY16" fmla="*/ 1047858 h 3048476"/>
              <a:gd name="connsiteX17" fmla="*/ 4384498 w 7415890"/>
              <a:gd name="connsiteY17" fmla="*/ 970735 h 3048476"/>
              <a:gd name="connsiteX18" fmla="*/ 4582044 w 7415890"/>
              <a:gd name="connsiteY18" fmla="*/ 928120 h 3048476"/>
              <a:gd name="connsiteX19" fmla="*/ 4806473 w 7415890"/>
              <a:gd name="connsiteY19" fmla="*/ 586473 h 3048476"/>
              <a:gd name="connsiteX20" fmla="*/ 5244209 w 7415890"/>
              <a:gd name="connsiteY20" fmla="*/ 442457 h 3048476"/>
              <a:gd name="connsiteX21" fmla="*/ 5664143 w 7415890"/>
              <a:gd name="connsiteY21" fmla="*/ 101835 h 3048476"/>
              <a:gd name="connsiteX22" fmla="*/ 6009972 w 7415890"/>
              <a:gd name="connsiteY22" fmla="*/ 109619 h 3048476"/>
              <a:gd name="connsiteX23" fmla="*/ 6494234 w 7415890"/>
              <a:gd name="connsiteY23" fmla="*/ 0 h 3048476"/>
              <a:gd name="connsiteX24" fmla="*/ 7034831 w 7415890"/>
              <a:gd name="connsiteY24" fmla="*/ 201565 h 3048476"/>
              <a:gd name="connsiteX25" fmla="*/ 7225293 w 7415890"/>
              <a:gd name="connsiteY25" fmla="*/ 643623 h 3048476"/>
              <a:gd name="connsiteX26" fmla="*/ 7286980 w 7415890"/>
              <a:gd name="connsiteY26" fmla="*/ 1306554 h 3048476"/>
              <a:gd name="connsiteX27" fmla="*/ 6451830 w 7415890"/>
              <a:gd name="connsiteY27" fmla="*/ 1928306 h 3048476"/>
              <a:gd name="connsiteX28" fmla="*/ 5709413 w 7415890"/>
              <a:gd name="connsiteY28" fmla="*/ 2475509 h 3048476"/>
              <a:gd name="connsiteX29" fmla="*/ 5309300 w 7415890"/>
              <a:gd name="connsiteY29" fmla="*/ 2687825 h 3048476"/>
              <a:gd name="connsiteX30" fmla="*/ 4871158 w 7415890"/>
              <a:gd name="connsiteY30" fmla="*/ 2812667 h 3048476"/>
              <a:gd name="connsiteX31" fmla="*/ 4565187 w 7415890"/>
              <a:gd name="connsiteY31" fmla="*/ 3014789 h 3048476"/>
              <a:gd name="connsiteX32" fmla="*/ 4171487 w 7415890"/>
              <a:gd name="connsiteY32" fmla="*/ 3014789 h 3048476"/>
              <a:gd name="connsiteX33" fmla="*/ 3415837 w 7415890"/>
              <a:gd name="connsiteY33" fmla="*/ 3021139 h 3048476"/>
              <a:gd name="connsiteX34" fmla="*/ 2939587 w 7415890"/>
              <a:gd name="connsiteY34" fmla="*/ 2919539 h 3048476"/>
              <a:gd name="connsiteX35" fmla="*/ 2249535 w 7415890"/>
              <a:gd name="connsiteY35" fmla="*/ 2947113 h 3048476"/>
              <a:gd name="connsiteX36" fmla="*/ 1103436 w 7415890"/>
              <a:gd name="connsiteY36" fmla="*/ 2603741 h 3048476"/>
              <a:gd name="connsiteX37" fmla="*/ 686876 w 7415890"/>
              <a:gd name="connsiteY37" fmla="*/ 2337194 h 3048476"/>
              <a:gd name="connsiteX38" fmla="*/ 423569 w 7415890"/>
              <a:gd name="connsiteY38" fmla="*/ 2032404 h 3048476"/>
              <a:gd name="connsiteX39" fmla="*/ 95752 w 7415890"/>
              <a:gd name="connsiteY39" fmla="*/ 1337775 h 3048476"/>
              <a:gd name="connsiteX40" fmla="*/ 7938 w 7415890"/>
              <a:gd name="connsiteY40" fmla="*/ 696304 h 3048476"/>
              <a:gd name="connsiteX41" fmla="*/ 143379 w 7415890"/>
              <a:gd name="connsiteY41" fmla="*/ 371062 h 3048476"/>
              <a:gd name="connsiteX42" fmla="*/ 390211 w 7415890"/>
              <a:gd name="connsiteY42" fmla="*/ 114472 h 3048476"/>
              <a:gd name="connsiteX43" fmla="*/ 888055 w 7415890"/>
              <a:gd name="connsiteY43" fmla="*/ 220092 h 3048476"/>
              <a:gd name="connsiteX44" fmla="*/ 1455924 w 7415890"/>
              <a:gd name="connsiteY44" fmla="*/ 62491 h 3048476"/>
              <a:gd name="connsiteX45" fmla="*/ 1666099 w 7415890"/>
              <a:gd name="connsiteY45" fmla="*/ 30953 h 3048476"/>
              <a:gd name="connsiteX46" fmla="*/ 1940148 w 7415890"/>
              <a:gd name="connsiteY46" fmla="*/ 95634 h 3048476"/>
              <a:gd name="connsiteX47" fmla="*/ 2207936 w 7415890"/>
              <a:gd name="connsiteY47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24977 w 7415890"/>
              <a:gd name="connsiteY11" fmla="*/ 1207503 h 3048476"/>
              <a:gd name="connsiteX12" fmla="*/ 3379383 w 7415890"/>
              <a:gd name="connsiteY12" fmla="*/ 1382763 h 3048476"/>
              <a:gd name="connsiteX13" fmla="*/ 3549230 w 7415890"/>
              <a:gd name="connsiteY13" fmla="*/ 1565643 h 3048476"/>
              <a:gd name="connsiteX14" fmla="*/ 3804358 w 7415890"/>
              <a:gd name="connsiteY14" fmla="*/ 1367350 h 3048476"/>
              <a:gd name="connsiteX15" fmla="*/ 3842451 w 7415890"/>
              <a:gd name="connsiteY15" fmla="*/ 1085158 h 3048476"/>
              <a:gd name="connsiteX16" fmla="*/ 4037318 w 7415890"/>
              <a:gd name="connsiteY16" fmla="*/ 1022764 h 3048476"/>
              <a:gd name="connsiteX17" fmla="*/ 4196303 w 7415890"/>
              <a:gd name="connsiteY17" fmla="*/ 1047858 h 3048476"/>
              <a:gd name="connsiteX18" fmla="*/ 4384498 w 7415890"/>
              <a:gd name="connsiteY18" fmla="*/ 970735 h 3048476"/>
              <a:gd name="connsiteX19" fmla="*/ 4582044 w 7415890"/>
              <a:gd name="connsiteY19" fmla="*/ 928120 h 3048476"/>
              <a:gd name="connsiteX20" fmla="*/ 4806473 w 7415890"/>
              <a:gd name="connsiteY20" fmla="*/ 586473 h 3048476"/>
              <a:gd name="connsiteX21" fmla="*/ 5244209 w 7415890"/>
              <a:gd name="connsiteY21" fmla="*/ 442457 h 3048476"/>
              <a:gd name="connsiteX22" fmla="*/ 5664143 w 7415890"/>
              <a:gd name="connsiteY22" fmla="*/ 101835 h 3048476"/>
              <a:gd name="connsiteX23" fmla="*/ 6009972 w 7415890"/>
              <a:gd name="connsiteY23" fmla="*/ 109619 h 3048476"/>
              <a:gd name="connsiteX24" fmla="*/ 6494234 w 7415890"/>
              <a:gd name="connsiteY24" fmla="*/ 0 h 3048476"/>
              <a:gd name="connsiteX25" fmla="*/ 7034831 w 7415890"/>
              <a:gd name="connsiteY25" fmla="*/ 201565 h 3048476"/>
              <a:gd name="connsiteX26" fmla="*/ 7225293 w 7415890"/>
              <a:gd name="connsiteY26" fmla="*/ 643623 h 3048476"/>
              <a:gd name="connsiteX27" fmla="*/ 7286980 w 7415890"/>
              <a:gd name="connsiteY27" fmla="*/ 1306554 h 3048476"/>
              <a:gd name="connsiteX28" fmla="*/ 6451830 w 7415890"/>
              <a:gd name="connsiteY28" fmla="*/ 1928306 h 3048476"/>
              <a:gd name="connsiteX29" fmla="*/ 5709413 w 7415890"/>
              <a:gd name="connsiteY29" fmla="*/ 2475509 h 3048476"/>
              <a:gd name="connsiteX30" fmla="*/ 5309300 w 7415890"/>
              <a:gd name="connsiteY30" fmla="*/ 2687825 h 3048476"/>
              <a:gd name="connsiteX31" fmla="*/ 4871158 w 7415890"/>
              <a:gd name="connsiteY31" fmla="*/ 2812667 h 3048476"/>
              <a:gd name="connsiteX32" fmla="*/ 4565187 w 7415890"/>
              <a:gd name="connsiteY32" fmla="*/ 3014789 h 3048476"/>
              <a:gd name="connsiteX33" fmla="*/ 4171487 w 7415890"/>
              <a:gd name="connsiteY33" fmla="*/ 3014789 h 3048476"/>
              <a:gd name="connsiteX34" fmla="*/ 3415837 w 7415890"/>
              <a:gd name="connsiteY34" fmla="*/ 3021139 h 3048476"/>
              <a:gd name="connsiteX35" fmla="*/ 2939587 w 7415890"/>
              <a:gd name="connsiteY35" fmla="*/ 2919539 h 3048476"/>
              <a:gd name="connsiteX36" fmla="*/ 2249535 w 7415890"/>
              <a:gd name="connsiteY36" fmla="*/ 2947113 h 3048476"/>
              <a:gd name="connsiteX37" fmla="*/ 1103436 w 7415890"/>
              <a:gd name="connsiteY37" fmla="*/ 2603741 h 3048476"/>
              <a:gd name="connsiteX38" fmla="*/ 686876 w 7415890"/>
              <a:gd name="connsiteY38" fmla="*/ 2337194 h 3048476"/>
              <a:gd name="connsiteX39" fmla="*/ 423569 w 7415890"/>
              <a:gd name="connsiteY39" fmla="*/ 2032404 h 3048476"/>
              <a:gd name="connsiteX40" fmla="*/ 95752 w 7415890"/>
              <a:gd name="connsiteY40" fmla="*/ 1337775 h 3048476"/>
              <a:gd name="connsiteX41" fmla="*/ 7938 w 7415890"/>
              <a:gd name="connsiteY41" fmla="*/ 696304 h 3048476"/>
              <a:gd name="connsiteX42" fmla="*/ 143379 w 7415890"/>
              <a:gd name="connsiteY42" fmla="*/ 371062 h 3048476"/>
              <a:gd name="connsiteX43" fmla="*/ 390211 w 7415890"/>
              <a:gd name="connsiteY43" fmla="*/ 114472 h 3048476"/>
              <a:gd name="connsiteX44" fmla="*/ 888055 w 7415890"/>
              <a:gd name="connsiteY44" fmla="*/ 220092 h 3048476"/>
              <a:gd name="connsiteX45" fmla="*/ 1455924 w 7415890"/>
              <a:gd name="connsiteY45" fmla="*/ 62491 h 3048476"/>
              <a:gd name="connsiteX46" fmla="*/ 1666099 w 7415890"/>
              <a:gd name="connsiteY46" fmla="*/ 30953 h 3048476"/>
              <a:gd name="connsiteX47" fmla="*/ 1940148 w 7415890"/>
              <a:gd name="connsiteY47" fmla="*/ 95634 h 3048476"/>
              <a:gd name="connsiteX48" fmla="*/ 2207936 w 7415890"/>
              <a:gd name="connsiteY48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24977 w 7415890"/>
              <a:gd name="connsiteY11" fmla="*/ 1207503 h 3048476"/>
              <a:gd name="connsiteX12" fmla="*/ 3323019 w 7415890"/>
              <a:gd name="connsiteY12" fmla="*/ 1447925 h 3048476"/>
              <a:gd name="connsiteX13" fmla="*/ 3549230 w 7415890"/>
              <a:gd name="connsiteY13" fmla="*/ 1565643 h 3048476"/>
              <a:gd name="connsiteX14" fmla="*/ 3804358 w 7415890"/>
              <a:gd name="connsiteY14" fmla="*/ 1367350 h 3048476"/>
              <a:gd name="connsiteX15" fmla="*/ 3842451 w 7415890"/>
              <a:gd name="connsiteY15" fmla="*/ 1085158 h 3048476"/>
              <a:gd name="connsiteX16" fmla="*/ 4037318 w 7415890"/>
              <a:gd name="connsiteY16" fmla="*/ 1022764 h 3048476"/>
              <a:gd name="connsiteX17" fmla="*/ 4196303 w 7415890"/>
              <a:gd name="connsiteY17" fmla="*/ 1047858 h 3048476"/>
              <a:gd name="connsiteX18" fmla="*/ 4384498 w 7415890"/>
              <a:gd name="connsiteY18" fmla="*/ 970735 h 3048476"/>
              <a:gd name="connsiteX19" fmla="*/ 4582044 w 7415890"/>
              <a:gd name="connsiteY19" fmla="*/ 928120 h 3048476"/>
              <a:gd name="connsiteX20" fmla="*/ 4806473 w 7415890"/>
              <a:gd name="connsiteY20" fmla="*/ 586473 h 3048476"/>
              <a:gd name="connsiteX21" fmla="*/ 5244209 w 7415890"/>
              <a:gd name="connsiteY21" fmla="*/ 442457 h 3048476"/>
              <a:gd name="connsiteX22" fmla="*/ 5664143 w 7415890"/>
              <a:gd name="connsiteY22" fmla="*/ 101835 h 3048476"/>
              <a:gd name="connsiteX23" fmla="*/ 6009972 w 7415890"/>
              <a:gd name="connsiteY23" fmla="*/ 109619 h 3048476"/>
              <a:gd name="connsiteX24" fmla="*/ 6494234 w 7415890"/>
              <a:gd name="connsiteY24" fmla="*/ 0 h 3048476"/>
              <a:gd name="connsiteX25" fmla="*/ 7034831 w 7415890"/>
              <a:gd name="connsiteY25" fmla="*/ 201565 h 3048476"/>
              <a:gd name="connsiteX26" fmla="*/ 7225293 w 7415890"/>
              <a:gd name="connsiteY26" fmla="*/ 643623 h 3048476"/>
              <a:gd name="connsiteX27" fmla="*/ 7286980 w 7415890"/>
              <a:gd name="connsiteY27" fmla="*/ 1306554 h 3048476"/>
              <a:gd name="connsiteX28" fmla="*/ 6451830 w 7415890"/>
              <a:gd name="connsiteY28" fmla="*/ 1928306 h 3048476"/>
              <a:gd name="connsiteX29" fmla="*/ 5709413 w 7415890"/>
              <a:gd name="connsiteY29" fmla="*/ 2475509 h 3048476"/>
              <a:gd name="connsiteX30" fmla="*/ 5309300 w 7415890"/>
              <a:gd name="connsiteY30" fmla="*/ 2687825 h 3048476"/>
              <a:gd name="connsiteX31" fmla="*/ 4871158 w 7415890"/>
              <a:gd name="connsiteY31" fmla="*/ 2812667 h 3048476"/>
              <a:gd name="connsiteX32" fmla="*/ 4565187 w 7415890"/>
              <a:gd name="connsiteY32" fmla="*/ 3014789 h 3048476"/>
              <a:gd name="connsiteX33" fmla="*/ 4171487 w 7415890"/>
              <a:gd name="connsiteY33" fmla="*/ 3014789 h 3048476"/>
              <a:gd name="connsiteX34" fmla="*/ 3415837 w 7415890"/>
              <a:gd name="connsiteY34" fmla="*/ 3021139 h 3048476"/>
              <a:gd name="connsiteX35" fmla="*/ 2939587 w 7415890"/>
              <a:gd name="connsiteY35" fmla="*/ 2919539 h 3048476"/>
              <a:gd name="connsiteX36" fmla="*/ 2249535 w 7415890"/>
              <a:gd name="connsiteY36" fmla="*/ 2947113 h 3048476"/>
              <a:gd name="connsiteX37" fmla="*/ 1103436 w 7415890"/>
              <a:gd name="connsiteY37" fmla="*/ 2603741 h 3048476"/>
              <a:gd name="connsiteX38" fmla="*/ 686876 w 7415890"/>
              <a:gd name="connsiteY38" fmla="*/ 2337194 h 3048476"/>
              <a:gd name="connsiteX39" fmla="*/ 423569 w 7415890"/>
              <a:gd name="connsiteY39" fmla="*/ 2032404 h 3048476"/>
              <a:gd name="connsiteX40" fmla="*/ 95752 w 7415890"/>
              <a:gd name="connsiteY40" fmla="*/ 1337775 h 3048476"/>
              <a:gd name="connsiteX41" fmla="*/ 7938 w 7415890"/>
              <a:gd name="connsiteY41" fmla="*/ 696304 h 3048476"/>
              <a:gd name="connsiteX42" fmla="*/ 143379 w 7415890"/>
              <a:gd name="connsiteY42" fmla="*/ 371062 h 3048476"/>
              <a:gd name="connsiteX43" fmla="*/ 390211 w 7415890"/>
              <a:gd name="connsiteY43" fmla="*/ 114472 h 3048476"/>
              <a:gd name="connsiteX44" fmla="*/ 888055 w 7415890"/>
              <a:gd name="connsiteY44" fmla="*/ 220092 h 3048476"/>
              <a:gd name="connsiteX45" fmla="*/ 1455924 w 7415890"/>
              <a:gd name="connsiteY45" fmla="*/ 62491 h 3048476"/>
              <a:gd name="connsiteX46" fmla="*/ 1666099 w 7415890"/>
              <a:gd name="connsiteY46" fmla="*/ 30953 h 3048476"/>
              <a:gd name="connsiteX47" fmla="*/ 1940148 w 7415890"/>
              <a:gd name="connsiteY47" fmla="*/ 95634 h 3048476"/>
              <a:gd name="connsiteX48" fmla="*/ 2207936 w 7415890"/>
              <a:gd name="connsiteY48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24977 w 7415890"/>
              <a:gd name="connsiteY11" fmla="*/ 1207503 h 3048476"/>
              <a:gd name="connsiteX12" fmla="*/ 3323019 w 7415890"/>
              <a:gd name="connsiteY12" fmla="*/ 1447925 h 3048476"/>
              <a:gd name="connsiteX13" fmla="*/ 3549230 w 7415890"/>
              <a:gd name="connsiteY13" fmla="*/ 1565643 h 3048476"/>
              <a:gd name="connsiteX14" fmla="*/ 3804358 w 7415890"/>
              <a:gd name="connsiteY14" fmla="*/ 1367350 h 3048476"/>
              <a:gd name="connsiteX15" fmla="*/ 3842451 w 7415890"/>
              <a:gd name="connsiteY15" fmla="*/ 1085158 h 3048476"/>
              <a:gd name="connsiteX16" fmla="*/ 4045813 w 7415890"/>
              <a:gd name="connsiteY16" fmla="*/ 945046 h 3048476"/>
              <a:gd name="connsiteX17" fmla="*/ 4196303 w 7415890"/>
              <a:gd name="connsiteY17" fmla="*/ 1047858 h 3048476"/>
              <a:gd name="connsiteX18" fmla="*/ 4384498 w 7415890"/>
              <a:gd name="connsiteY18" fmla="*/ 970735 h 3048476"/>
              <a:gd name="connsiteX19" fmla="*/ 4582044 w 7415890"/>
              <a:gd name="connsiteY19" fmla="*/ 928120 h 3048476"/>
              <a:gd name="connsiteX20" fmla="*/ 4806473 w 7415890"/>
              <a:gd name="connsiteY20" fmla="*/ 586473 h 3048476"/>
              <a:gd name="connsiteX21" fmla="*/ 5244209 w 7415890"/>
              <a:gd name="connsiteY21" fmla="*/ 442457 h 3048476"/>
              <a:gd name="connsiteX22" fmla="*/ 5664143 w 7415890"/>
              <a:gd name="connsiteY22" fmla="*/ 101835 h 3048476"/>
              <a:gd name="connsiteX23" fmla="*/ 6009972 w 7415890"/>
              <a:gd name="connsiteY23" fmla="*/ 109619 h 3048476"/>
              <a:gd name="connsiteX24" fmla="*/ 6494234 w 7415890"/>
              <a:gd name="connsiteY24" fmla="*/ 0 h 3048476"/>
              <a:gd name="connsiteX25" fmla="*/ 7034831 w 7415890"/>
              <a:gd name="connsiteY25" fmla="*/ 201565 h 3048476"/>
              <a:gd name="connsiteX26" fmla="*/ 7225293 w 7415890"/>
              <a:gd name="connsiteY26" fmla="*/ 643623 h 3048476"/>
              <a:gd name="connsiteX27" fmla="*/ 7286980 w 7415890"/>
              <a:gd name="connsiteY27" fmla="*/ 1306554 h 3048476"/>
              <a:gd name="connsiteX28" fmla="*/ 6451830 w 7415890"/>
              <a:gd name="connsiteY28" fmla="*/ 1928306 h 3048476"/>
              <a:gd name="connsiteX29" fmla="*/ 5709413 w 7415890"/>
              <a:gd name="connsiteY29" fmla="*/ 2475509 h 3048476"/>
              <a:gd name="connsiteX30" fmla="*/ 5309300 w 7415890"/>
              <a:gd name="connsiteY30" fmla="*/ 2687825 h 3048476"/>
              <a:gd name="connsiteX31" fmla="*/ 4871158 w 7415890"/>
              <a:gd name="connsiteY31" fmla="*/ 2812667 h 3048476"/>
              <a:gd name="connsiteX32" fmla="*/ 4565187 w 7415890"/>
              <a:gd name="connsiteY32" fmla="*/ 3014789 h 3048476"/>
              <a:gd name="connsiteX33" fmla="*/ 4171487 w 7415890"/>
              <a:gd name="connsiteY33" fmla="*/ 3014789 h 3048476"/>
              <a:gd name="connsiteX34" fmla="*/ 3415837 w 7415890"/>
              <a:gd name="connsiteY34" fmla="*/ 3021139 h 3048476"/>
              <a:gd name="connsiteX35" fmla="*/ 2939587 w 7415890"/>
              <a:gd name="connsiteY35" fmla="*/ 2919539 h 3048476"/>
              <a:gd name="connsiteX36" fmla="*/ 2249535 w 7415890"/>
              <a:gd name="connsiteY36" fmla="*/ 2947113 h 3048476"/>
              <a:gd name="connsiteX37" fmla="*/ 1103436 w 7415890"/>
              <a:gd name="connsiteY37" fmla="*/ 2603741 h 3048476"/>
              <a:gd name="connsiteX38" fmla="*/ 686876 w 7415890"/>
              <a:gd name="connsiteY38" fmla="*/ 2337194 h 3048476"/>
              <a:gd name="connsiteX39" fmla="*/ 423569 w 7415890"/>
              <a:gd name="connsiteY39" fmla="*/ 2032404 h 3048476"/>
              <a:gd name="connsiteX40" fmla="*/ 95752 w 7415890"/>
              <a:gd name="connsiteY40" fmla="*/ 1337775 h 3048476"/>
              <a:gd name="connsiteX41" fmla="*/ 7938 w 7415890"/>
              <a:gd name="connsiteY41" fmla="*/ 696304 h 3048476"/>
              <a:gd name="connsiteX42" fmla="*/ 143379 w 7415890"/>
              <a:gd name="connsiteY42" fmla="*/ 371062 h 3048476"/>
              <a:gd name="connsiteX43" fmla="*/ 390211 w 7415890"/>
              <a:gd name="connsiteY43" fmla="*/ 114472 h 3048476"/>
              <a:gd name="connsiteX44" fmla="*/ 888055 w 7415890"/>
              <a:gd name="connsiteY44" fmla="*/ 220092 h 3048476"/>
              <a:gd name="connsiteX45" fmla="*/ 1455924 w 7415890"/>
              <a:gd name="connsiteY45" fmla="*/ 62491 h 3048476"/>
              <a:gd name="connsiteX46" fmla="*/ 1666099 w 7415890"/>
              <a:gd name="connsiteY46" fmla="*/ 30953 h 3048476"/>
              <a:gd name="connsiteX47" fmla="*/ 1940148 w 7415890"/>
              <a:gd name="connsiteY47" fmla="*/ 95634 h 3048476"/>
              <a:gd name="connsiteX48" fmla="*/ 2207936 w 7415890"/>
              <a:gd name="connsiteY48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24977 w 7415890"/>
              <a:gd name="connsiteY11" fmla="*/ 1207503 h 3048476"/>
              <a:gd name="connsiteX12" fmla="*/ 3323019 w 7415890"/>
              <a:gd name="connsiteY12" fmla="*/ 1447925 h 3048476"/>
              <a:gd name="connsiteX13" fmla="*/ 3549230 w 7415890"/>
              <a:gd name="connsiteY13" fmla="*/ 1565643 h 3048476"/>
              <a:gd name="connsiteX14" fmla="*/ 3804358 w 7415890"/>
              <a:gd name="connsiteY14" fmla="*/ 1367350 h 3048476"/>
              <a:gd name="connsiteX15" fmla="*/ 3803849 w 7415890"/>
              <a:gd name="connsiteY15" fmla="*/ 1026872 h 3048476"/>
              <a:gd name="connsiteX16" fmla="*/ 4045813 w 7415890"/>
              <a:gd name="connsiteY16" fmla="*/ 945046 h 3048476"/>
              <a:gd name="connsiteX17" fmla="*/ 4196303 w 7415890"/>
              <a:gd name="connsiteY17" fmla="*/ 1047858 h 3048476"/>
              <a:gd name="connsiteX18" fmla="*/ 4384498 w 7415890"/>
              <a:gd name="connsiteY18" fmla="*/ 970735 h 3048476"/>
              <a:gd name="connsiteX19" fmla="*/ 4582044 w 7415890"/>
              <a:gd name="connsiteY19" fmla="*/ 928120 h 3048476"/>
              <a:gd name="connsiteX20" fmla="*/ 4806473 w 7415890"/>
              <a:gd name="connsiteY20" fmla="*/ 586473 h 3048476"/>
              <a:gd name="connsiteX21" fmla="*/ 5244209 w 7415890"/>
              <a:gd name="connsiteY21" fmla="*/ 442457 h 3048476"/>
              <a:gd name="connsiteX22" fmla="*/ 5664143 w 7415890"/>
              <a:gd name="connsiteY22" fmla="*/ 101835 h 3048476"/>
              <a:gd name="connsiteX23" fmla="*/ 6009972 w 7415890"/>
              <a:gd name="connsiteY23" fmla="*/ 109619 h 3048476"/>
              <a:gd name="connsiteX24" fmla="*/ 6494234 w 7415890"/>
              <a:gd name="connsiteY24" fmla="*/ 0 h 3048476"/>
              <a:gd name="connsiteX25" fmla="*/ 7034831 w 7415890"/>
              <a:gd name="connsiteY25" fmla="*/ 201565 h 3048476"/>
              <a:gd name="connsiteX26" fmla="*/ 7225293 w 7415890"/>
              <a:gd name="connsiteY26" fmla="*/ 643623 h 3048476"/>
              <a:gd name="connsiteX27" fmla="*/ 7286980 w 7415890"/>
              <a:gd name="connsiteY27" fmla="*/ 1306554 h 3048476"/>
              <a:gd name="connsiteX28" fmla="*/ 6451830 w 7415890"/>
              <a:gd name="connsiteY28" fmla="*/ 1928306 h 3048476"/>
              <a:gd name="connsiteX29" fmla="*/ 5709413 w 7415890"/>
              <a:gd name="connsiteY29" fmla="*/ 2475509 h 3048476"/>
              <a:gd name="connsiteX30" fmla="*/ 5309300 w 7415890"/>
              <a:gd name="connsiteY30" fmla="*/ 2687825 h 3048476"/>
              <a:gd name="connsiteX31" fmla="*/ 4871158 w 7415890"/>
              <a:gd name="connsiteY31" fmla="*/ 2812667 h 3048476"/>
              <a:gd name="connsiteX32" fmla="*/ 4565187 w 7415890"/>
              <a:gd name="connsiteY32" fmla="*/ 3014789 h 3048476"/>
              <a:gd name="connsiteX33" fmla="*/ 4171487 w 7415890"/>
              <a:gd name="connsiteY33" fmla="*/ 3014789 h 3048476"/>
              <a:gd name="connsiteX34" fmla="*/ 3415837 w 7415890"/>
              <a:gd name="connsiteY34" fmla="*/ 3021139 h 3048476"/>
              <a:gd name="connsiteX35" fmla="*/ 2939587 w 7415890"/>
              <a:gd name="connsiteY35" fmla="*/ 2919539 h 3048476"/>
              <a:gd name="connsiteX36" fmla="*/ 2249535 w 7415890"/>
              <a:gd name="connsiteY36" fmla="*/ 2947113 h 3048476"/>
              <a:gd name="connsiteX37" fmla="*/ 1103436 w 7415890"/>
              <a:gd name="connsiteY37" fmla="*/ 2603741 h 3048476"/>
              <a:gd name="connsiteX38" fmla="*/ 686876 w 7415890"/>
              <a:gd name="connsiteY38" fmla="*/ 2337194 h 3048476"/>
              <a:gd name="connsiteX39" fmla="*/ 423569 w 7415890"/>
              <a:gd name="connsiteY39" fmla="*/ 2032404 h 3048476"/>
              <a:gd name="connsiteX40" fmla="*/ 95752 w 7415890"/>
              <a:gd name="connsiteY40" fmla="*/ 1337775 h 3048476"/>
              <a:gd name="connsiteX41" fmla="*/ 7938 w 7415890"/>
              <a:gd name="connsiteY41" fmla="*/ 696304 h 3048476"/>
              <a:gd name="connsiteX42" fmla="*/ 143379 w 7415890"/>
              <a:gd name="connsiteY42" fmla="*/ 371062 h 3048476"/>
              <a:gd name="connsiteX43" fmla="*/ 390211 w 7415890"/>
              <a:gd name="connsiteY43" fmla="*/ 114472 h 3048476"/>
              <a:gd name="connsiteX44" fmla="*/ 888055 w 7415890"/>
              <a:gd name="connsiteY44" fmla="*/ 220092 h 3048476"/>
              <a:gd name="connsiteX45" fmla="*/ 1455924 w 7415890"/>
              <a:gd name="connsiteY45" fmla="*/ 62491 h 3048476"/>
              <a:gd name="connsiteX46" fmla="*/ 1666099 w 7415890"/>
              <a:gd name="connsiteY46" fmla="*/ 30953 h 3048476"/>
              <a:gd name="connsiteX47" fmla="*/ 1940148 w 7415890"/>
              <a:gd name="connsiteY47" fmla="*/ 95634 h 3048476"/>
              <a:gd name="connsiteX48" fmla="*/ 2207936 w 7415890"/>
              <a:gd name="connsiteY48" fmla="*/ 211684 h 3048476"/>
              <a:gd name="connsiteX0" fmla="*/ 2207936 w 7415890"/>
              <a:gd name="connsiteY0" fmla="*/ 211684 h 3048476"/>
              <a:gd name="connsiteX1" fmla="*/ 2426221 w 7415890"/>
              <a:gd name="connsiteY1" fmla="*/ 324387 h 3048476"/>
              <a:gd name="connsiteX2" fmla="*/ 2544834 w 7415890"/>
              <a:gd name="connsiteY2" fmla="*/ 370449 h 3048476"/>
              <a:gd name="connsiteX3" fmla="*/ 2617790 w 7415890"/>
              <a:gd name="connsiteY3" fmla="*/ 514465 h 3048476"/>
              <a:gd name="connsiteX4" fmla="*/ 2544834 w 7415890"/>
              <a:gd name="connsiteY4" fmla="*/ 730489 h 3048476"/>
              <a:gd name="connsiteX5" fmla="*/ 2431587 w 7415890"/>
              <a:gd name="connsiteY5" fmla="*/ 855789 h 3048476"/>
              <a:gd name="connsiteX6" fmla="*/ 2336337 w 7415890"/>
              <a:gd name="connsiteY6" fmla="*/ 919289 h 3048476"/>
              <a:gd name="connsiteX7" fmla="*/ 2325966 w 7415890"/>
              <a:gd name="connsiteY7" fmla="*/ 1018521 h 3048476"/>
              <a:gd name="connsiteX8" fmla="*/ 2500554 w 7415890"/>
              <a:gd name="connsiteY8" fmla="*/ 1037324 h 3048476"/>
              <a:gd name="connsiteX9" fmla="*/ 2751464 w 7415890"/>
              <a:gd name="connsiteY9" fmla="*/ 999224 h 3048476"/>
              <a:gd name="connsiteX10" fmla="*/ 2880136 w 7415890"/>
              <a:gd name="connsiteY10" fmla="*/ 961124 h 3048476"/>
              <a:gd name="connsiteX11" fmla="*/ 3224977 w 7415890"/>
              <a:gd name="connsiteY11" fmla="*/ 1207503 h 3048476"/>
              <a:gd name="connsiteX12" fmla="*/ 3323019 w 7415890"/>
              <a:gd name="connsiteY12" fmla="*/ 1447925 h 3048476"/>
              <a:gd name="connsiteX13" fmla="*/ 3549230 w 7415890"/>
              <a:gd name="connsiteY13" fmla="*/ 1565643 h 3048476"/>
              <a:gd name="connsiteX14" fmla="*/ 3804358 w 7415890"/>
              <a:gd name="connsiteY14" fmla="*/ 1367350 h 3048476"/>
              <a:gd name="connsiteX15" fmla="*/ 3803849 w 7415890"/>
              <a:gd name="connsiteY15" fmla="*/ 1026872 h 3048476"/>
              <a:gd name="connsiteX16" fmla="*/ 4045813 w 7415890"/>
              <a:gd name="connsiteY16" fmla="*/ 945046 h 3048476"/>
              <a:gd name="connsiteX17" fmla="*/ 4209819 w 7415890"/>
              <a:gd name="connsiteY17" fmla="*/ 1015860 h 3048476"/>
              <a:gd name="connsiteX18" fmla="*/ 4384498 w 7415890"/>
              <a:gd name="connsiteY18" fmla="*/ 970735 h 3048476"/>
              <a:gd name="connsiteX19" fmla="*/ 4582044 w 7415890"/>
              <a:gd name="connsiteY19" fmla="*/ 928120 h 3048476"/>
              <a:gd name="connsiteX20" fmla="*/ 4806473 w 7415890"/>
              <a:gd name="connsiteY20" fmla="*/ 586473 h 3048476"/>
              <a:gd name="connsiteX21" fmla="*/ 5244209 w 7415890"/>
              <a:gd name="connsiteY21" fmla="*/ 442457 h 3048476"/>
              <a:gd name="connsiteX22" fmla="*/ 5664143 w 7415890"/>
              <a:gd name="connsiteY22" fmla="*/ 101835 h 3048476"/>
              <a:gd name="connsiteX23" fmla="*/ 6009972 w 7415890"/>
              <a:gd name="connsiteY23" fmla="*/ 109619 h 3048476"/>
              <a:gd name="connsiteX24" fmla="*/ 6494234 w 7415890"/>
              <a:gd name="connsiteY24" fmla="*/ 0 h 3048476"/>
              <a:gd name="connsiteX25" fmla="*/ 7034831 w 7415890"/>
              <a:gd name="connsiteY25" fmla="*/ 201565 h 3048476"/>
              <a:gd name="connsiteX26" fmla="*/ 7225293 w 7415890"/>
              <a:gd name="connsiteY26" fmla="*/ 643623 h 3048476"/>
              <a:gd name="connsiteX27" fmla="*/ 7286980 w 7415890"/>
              <a:gd name="connsiteY27" fmla="*/ 1306554 h 3048476"/>
              <a:gd name="connsiteX28" fmla="*/ 6451830 w 7415890"/>
              <a:gd name="connsiteY28" fmla="*/ 1928306 h 3048476"/>
              <a:gd name="connsiteX29" fmla="*/ 5709413 w 7415890"/>
              <a:gd name="connsiteY29" fmla="*/ 2475509 h 3048476"/>
              <a:gd name="connsiteX30" fmla="*/ 5309300 w 7415890"/>
              <a:gd name="connsiteY30" fmla="*/ 2687825 h 3048476"/>
              <a:gd name="connsiteX31" fmla="*/ 4871158 w 7415890"/>
              <a:gd name="connsiteY31" fmla="*/ 2812667 h 3048476"/>
              <a:gd name="connsiteX32" fmla="*/ 4565187 w 7415890"/>
              <a:gd name="connsiteY32" fmla="*/ 3014789 h 3048476"/>
              <a:gd name="connsiteX33" fmla="*/ 4171487 w 7415890"/>
              <a:gd name="connsiteY33" fmla="*/ 3014789 h 3048476"/>
              <a:gd name="connsiteX34" fmla="*/ 3415837 w 7415890"/>
              <a:gd name="connsiteY34" fmla="*/ 3021139 h 3048476"/>
              <a:gd name="connsiteX35" fmla="*/ 2939587 w 7415890"/>
              <a:gd name="connsiteY35" fmla="*/ 2919539 h 3048476"/>
              <a:gd name="connsiteX36" fmla="*/ 2249535 w 7415890"/>
              <a:gd name="connsiteY36" fmla="*/ 2947113 h 3048476"/>
              <a:gd name="connsiteX37" fmla="*/ 1103436 w 7415890"/>
              <a:gd name="connsiteY37" fmla="*/ 2603741 h 3048476"/>
              <a:gd name="connsiteX38" fmla="*/ 686876 w 7415890"/>
              <a:gd name="connsiteY38" fmla="*/ 2337194 h 3048476"/>
              <a:gd name="connsiteX39" fmla="*/ 423569 w 7415890"/>
              <a:gd name="connsiteY39" fmla="*/ 2032404 h 3048476"/>
              <a:gd name="connsiteX40" fmla="*/ 95752 w 7415890"/>
              <a:gd name="connsiteY40" fmla="*/ 1337775 h 3048476"/>
              <a:gd name="connsiteX41" fmla="*/ 7938 w 7415890"/>
              <a:gd name="connsiteY41" fmla="*/ 696304 h 3048476"/>
              <a:gd name="connsiteX42" fmla="*/ 143379 w 7415890"/>
              <a:gd name="connsiteY42" fmla="*/ 371062 h 3048476"/>
              <a:gd name="connsiteX43" fmla="*/ 390211 w 7415890"/>
              <a:gd name="connsiteY43" fmla="*/ 114472 h 3048476"/>
              <a:gd name="connsiteX44" fmla="*/ 888055 w 7415890"/>
              <a:gd name="connsiteY44" fmla="*/ 220092 h 3048476"/>
              <a:gd name="connsiteX45" fmla="*/ 1455924 w 7415890"/>
              <a:gd name="connsiteY45" fmla="*/ 62491 h 3048476"/>
              <a:gd name="connsiteX46" fmla="*/ 1666099 w 7415890"/>
              <a:gd name="connsiteY46" fmla="*/ 30953 h 3048476"/>
              <a:gd name="connsiteX47" fmla="*/ 1940148 w 7415890"/>
              <a:gd name="connsiteY47" fmla="*/ 95634 h 3048476"/>
              <a:gd name="connsiteX48" fmla="*/ 2207936 w 7415890"/>
              <a:gd name="connsiteY48" fmla="*/ 211684 h 3048476"/>
              <a:gd name="connsiteX0" fmla="*/ 2284097 w 7492051"/>
              <a:gd name="connsiteY0" fmla="*/ 211684 h 3048476"/>
              <a:gd name="connsiteX1" fmla="*/ 2502382 w 7492051"/>
              <a:gd name="connsiteY1" fmla="*/ 324387 h 3048476"/>
              <a:gd name="connsiteX2" fmla="*/ 2620995 w 7492051"/>
              <a:gd name="connsiteY2" fmla="*/ 370449 h 3048476"/>
              <a:gd name="connsiteX3" fmla="*/ 2693951 w 7492051"/>
              <a:gd name="connsiteY3" fmla="*/ 514465 h 3048476"/>
              <a:gd name="connsiteX4" fmla="*/ 2620995 w 7492051"/>
              <a:gd name="connsiteY4" fmla="*/ 730489 h 3048476"/>
              <a:gd name="connsiteX5" fmla="*/ 2507748 w 7492051"/>
              <a:gd name="connsiteY5" fmla="*/ 855789 h 3048476"/>
              <a:gd name="connsiteX6" fmla="*/ 2412498 w 7492051"/>
              <a:gd name="connsiteY6" fmla="*/ 919289 h 3048476"/>
              <a:gd name="connsiteX7" fmla="*/ 2402127 w 7492051"/>
              <a:gd name="connsiteY7" fmla="*/ 1018521 h 3048476"/>
              <a:gd name="connsiteX8" fmla="*/ 2576715 w 7492051"/>
              <a:gd name="connsiteY8" fmla="*/ 1037324 h 3048476"/>
              <a:gd name="connsiteX9" fmla="*/ 2827625 w 7492051"/>
              <a:gd name="connsiteY9" fmla="*/ 999224 h 3048476"/>
              <a:gd name="connsiteX10" fmla="*/ 2956297 w 7492051"/>
              <a:gd name="connsiteY10" fmla="*/ 961124 h 3048476"/>
              <a:gd name="connsiteX11" fmla="*/ 3301138 w 7492051"/>
              <a:gd name="connsiteY11" fmla="*/ 1207503 h 3048476"/>
              <a:gd name="connsiteX12" fmla="*/ 3399180 w 7492051"/>
              <a:gd name="connsiteY12" fmla="*/ 1447925 h 3048476"/>
              <a:gd name="connsiteX13" fmla="*/ 3625391 w 7492051"/>
              <a:gd name="connsiteY13" fmla="*/ 1565643 h 3048476"/>
              <a:gd name="connsiteX14" fmla="*/ 3880519 w 7492051"/>
              <a:gd name="connsiteY14" fmla="*/ 1367350 h 3048476"/>
              <a:gd name="connsiteX15" fmla="*/ 3880010 w 7492051"/>
              <a:gd name="connsiteY15" fmla="*/ 1026872 h 3048476"/>
              <a:gd name="connsiteX16" fmla="*/ 4121974 w 7492051"/>
              <a:gd name="connsiteY16" fmla="*/ 945046 h 3048476"/>
              <a:gd name="connsiteX17" fmla="*/ 4285980 w 7492051"/>
              <a:gd name="connsiteY17" fmla="*/ 1015860 h 3048476"/>
              <a:gd name="connsiteX18" fmla="*/ 4460659 w 7492051"/>
              <a:gd name="connsiteY18" fmla="*/ 970735 h 3048476"/>
              <a:gd name="connsiteX19" fmla="*/ 4658205 w 7492051"/>
              <a:gd name="connsiteY19" fmla="*/ 928120 h 3048476"/>
              <a:gd name="connsiteX20" fmla="*/ 4882634 w 7492051"/>
              <a:gd name="connsiteY20" fmla="*/ 586473 h 3048476"/>
              <a:gd name="connsiteX21" fmla="*/ 5320370 w 7492051"/>
              <a:gd name="connsiteY21" fmla="*/ 442457 h 3048476"/>
              <a:gd name="connsiteX22" fmla="*/ 5740304 w 7492051"/>
              <a:gd name="connsiteY22" fmla="*/ 101835 h 3048476"/>
              <a:gd name="connsiteX23" fmla="*/ 6086133 w 7492051"/>
              <a:gd name="connsiteY23" fmla="*/ 109619 h 3048476"/>
              <a:gd name="connsiteX24" fmla="*/ 6570395 w 7492051"/>
              <a:gd name="connsiteY24" fmla="*/ 0 h 3048476"/>
              <a:gd name="connsiteX25" fmla="*/ 7110992 w 7492051"/>
              <a:gd name="connsiteY25" fmla="*/ 201565 h 3048476"/>
              <a:gd name="connsiteX26" fmla="*/ 7301454 w 7492051"/>
              <a:gd name="connsiteY26" fmla="*/ 643623 h 3048476"/>
              <a:gd name="connsiteX27" fmla="*/ 7363141 w 7492051"/>
              <a:gd name="connsiteY27" fmla="*/ 1306554 h 3048476"/>
              <a:gd name="connsiteX28" fmla="*/ 6527991 w 7492051"/>
              <a:gd name="connsiteY28" fmla="*/ 1928306 h 3048476"/>
              <a:gd name="connsiteX29" fmla="*/ 5785574 w 7492051"/>
              <a:gd name="connsiteY29" fmla="*/ 2475509 h 3048476"/>
              <a:gd name="connsiteX30" fmla="*/ 5385461 w 7492051"/>
              <a:gd name="connsiteY30" fmla="*/ 2687825 h 3048476"/>
              <a:gd name="connsiteX31" fmla="*/ 4947319 w 7492051"/>
              <a:gd name="connsiteY31" fmla="*/ 2812667 h 3048476"/>
              <a:gd name="connsiteX32" fmla="*/ 4641348 w 7492051"/>
              <a:gd name="connsiteY32" fmla="*/ 3014789 h 3048476"/>
              <a:gd name="connsiteX33" fmla="*/ 4247648 w 7492051"/>
              <a:gd name="connsiteY33" fmla="*/ 3014789 h 3048476"/>
              <a:gd name="connsiteX34" fmla="*/ 3491998 w 7492051"/>
              <a:gd name="connsiteY34" fmla="*/ 3021139 h 3048476"/>
              <a:gd name="connsiteX35" fmla="*/ 3015748 w 7492051"/>
              <a:gd name="connsiteY35" fmla="*/ 2919539 h 3048476"/>
              <a:gd name="connsiteX36" fmla="*/ 2325696 w 7492051"/>
              <a:gd name="connsiteY36" fmla="*/ 2947113 h 3048476"/>
              <a:gd name="connsiteX37" fmla="*/ 1179597 w 7492051"/>
              <a:gd name="connsiteY37" fmla="*/ 2603741 h 3048476"/>
              <a:gd name="connsiteX38" fmla="*/ 763037 w 7492051"/>
              <a:gd name="connsiteY38" fmla="*/ 2337194 h 3048476"/>
              <a:gd name="connsiteX39" fmla="*/ 499730 w 7492051"/>
              <a:gd name="connsiteY39" fmla="*/ 2032404 h 3048476"/>
              <a:gd name="connsiteX40" fmla="*/ 724137 w 7492051"/>
              <a:gd name="connsiteY40" fmla="*/ 1378561 h 3048476"/>
              <a:gd name="connsiteX41" fmla="*/ 84099 w 7492051"/>
              <a:gd name="connsiteY41" fmla="*/ 696304 h 3048476"/>
              <a:gd name="connsiteX42" fmla="*/ 219540 w 7492051"/>
              <a:gd name="connsiteY42" fmla="*/ 371062 h 3048476"/>
              <a:gd name="connsiteX43" fmla="*/ 466372 w 7492051"/>
              <a:gd name="connsiteY43" fmla="*/ 114472 h 3048476"/>
              <a:gd name="connsiteX44" fmla="*/ 964216 w 7492051"/>
              <a:gd name="connsiteY44" fmla="*/ 220092 h 3048476"/>
              <a:gd name="connsiteX45" fmla="*/ 1532085 w 7492051"/>
              <a:gd name="connsiteY45" fmla="*/ 62491 h 3048476"/>
              <a:gd name="connsiteX46" fmla="*/ 1742260 w 7492051"/>
              <a:gd name="connsiteY46" fmla="*/ 30953 h 3048476"/>
              <a:gd name="connsiteX47" fmla="*/ 2016309 w 7492051"/>
              <a:gd name="connsiteY47" fmla="*/ 95634 h 3048476"/>
              <a:gd name="connsiteX48" fmla="*/ 2284097 w 7492051"/>
              <a:gd name="connsiteY48" fmla="*/ 211684 h 3048476"/>
              <a:gd name="connsiteX0" fmla="*/ 2285835 w 7493789"/>
              <a:gd name="connsiteY0" fmla="*/ 211684 h 3048476"/>
              <a:gd name="connsiteX1" fmla="*/ 2504120 w 7493789"/>
              <a:gd name="connsiteY1" fmla="*/ 324387 h 3048476"/>
              <a:gd name="connsiteX2" fmla="*/ 2622733 w 7493789"/>
              <a:gd name="connsiteY2" fmla="*/ 370449 h 3048476"/>
              <a:gd name="connsiteX3" fmla="*/ 2695689 w 7493789"/>
              <a:gd name="connsiteY3" fmla="*/ 514465 h 3048476"/>
              <a:gd name="connsiteX4" fmla="*/ 2622733 w 7493789"/>
              <a:gd name="connsiteY4" fmla="*/ 730489 h 3048476"/>
              <a:gd name="connsiteX5" fmla="*/ 2509486 w 7493789"/>
              <a:gd name="connsiteY5" fmla="*/ 855789 h 3048476"/>
              <a:gd name="connsiteX6" fmla="*/ 2414236 w 7493789"/>
              <a:gd name="connsiteY6" fmla="*/ 919289 h 3048476"/>
              <a:gd name="connsiteX7" fmla="*/ 2403865 w 7493789"/>
              <a:gd name="connsiteY7" fmla="*/ 1018521 h 3048476"/>
              <a:gd name="connsiteX8" fmla="*/ 2578453 w 7493789"/>
              <a:gd name="connsiteY8" fmla="*/ 1037324 h 3048476"/>
              <a:gd name="connsiteX9" fmla="*/ 2829363 w 7493789"/>
              <a:gd name="connsiteY9" fmla="*/ 999224 h 3048476"/>
              <a:gd name="connsiteX10" fmla="*/ 2958035 w 7493789"/>
              <a:gd name="connsiteY10" fmla="*/ 961124 h 3048476"/>
              <a:gd name="connsiteX11" fmla="*/ 3302876 w 7493789"/>
              <a:gd name="connsiteY11" fmla="*/ 1207503 h 3048476"/>
              <a:gd name="connsiteX12" fmla="*/ 3400918 w 7493789"/>
              <a:gd name="connsiteY12" fmla="*/ 1447925 h 3048476"/>
              <a:gd name="connsiteX13" fmla="*/ 3627129 w 7493789"/>
              <a:gd name="connsiteY13" fmla="*/ 1565643 h 3048476"/>
              <a:gd name="connsiteX14" fmla="*/ 3882257 w 7493789"/>
              <a:gd name="connsiteY14" fmla="*/ 1367350 h 3048476"/>
              <a:gd name="connsiteX15" fmla="*/ 3881748 w 7493789"/>
              <a:gd name="connsiteY15" fmla="*/ 1026872 h 3048476"/>
              <a:gd name="connsiteX16" fmla="*/ 4123712 w 7493789"/>
              <a:gd name="connsiteY16" fmla="*/ 945046 h 3048476"/>
              <a:gd name="connsiteX17" fmla="*/ 4287718 w 7493789"/>
              <a:gd name="connsiteY17" fmla="*/ 1015860 h 3048476"/>
              <a:gd name="connsiteX18" fmla="*/ 4462397 w 7493789"/>
              <a:gd name="connsiteY18" fmla="*/ 970735 h 3048476"/>
              <a:gd name="connsiteX19" fmla="*/ 4659943 w 7493789"/>
              <a:gd name="connsiteY19" fmla="*/ 928120 h 3048476"/>
              <a:gd name="connsiteX20" fmla="*/ 4884372 w 7493789"/>
              <a:gd name="connsiteY20" fmla="*/ 586473 h 3048476"/>
              <a:gd name="connsiteX21" fmla="*/ 5322108 w 7493789"/>
              <a:gd name="connsiteY21" fmla="*/ 442457 h 3048476"/>
              <a:gd name="connsiteX22" fmla="*/ 5742042 w 7493789"/>
              <a:gd name="connsiteY22" fmla="*/ 101835 h 3048476"/>
              <a:gd name="connsiteX23" fmla="*/ 6087871 w 7493789"/>
              <a:gd name="connsiteY23" fmla="*/ 109619 h 3048476"/>
              <a:gd name="connsiteX24" fmla="*/ 6572133 w 7493789"/>
              <a:gd name="connsiteY24" fmla="*/ 0 h 3048476"/>
              <a:gd name="connsiteX25" fmla="*/ 7112730 w 7493789"/>
              <a:gd name="connsiteY25" fmla="*/ 201565 h 3048476"/>
              <a:gd name="connsiteX26" fmla="*/ 7303192 w 7493789"/>
              <a:gd name="connsiteY26" fmla="*/ 643623 h 3048476"/>
              <a:gd name="connsiteX27" fmla="*/ 7364879 w 7493789"/>
              <a:gd name="connsiteY27" fmla="*/ 1306554 h 3048476"/>
              <a:gd name="connsiteX28" fmla="*/ 6529729 w 7493789"/>
              <a:gd name="connsiteY28" fmla="*/ 1928306 h 3048476"/>
              <a:gd name="connsiteX29" fmla="*/ 5787312 w 7493789"/>
              <a:gd name="connsiteY29" fmla="*/ 2475509 h 3048476"/>
              <a:gd name="connsiteX30" fmla="*/ 5387199 w 7493789"/>
              <a:gd name="connsiteY30" fmla="*/ 2687825 h 3048476"/>
              <a:gd name="connsiteX31" fmla="*/ 4949057 w 7493789"/>
              <a:gd name="connsiteY31" fmla="*/ 2812667 h 3048476"/>
              <a:gd name="connsiteX32" fmla="*/ 4643086 w 7493789"/>
              <a:gd name="connsiteY32" fmla="*/ 3014789 h 3048476"/>
              <a:gd name="connsiteX33" fmla="*/ 4249386 w 7493789"/>
              <a:gd name="connsiteY33" fmla="*/ 3014789 h 3048476"/>
              <a:gd name="connsiteX34" fmla="*/ 3493736 w 7493789"/>
              <a:gd name="connsiteY34" fmla="*/ 3021139 h 3048476"/>
              <a:gd name="connsiteX35" fmla="*/ 3017486 w 7493789"/>
              <a:gd name="connsiteY35" fmla="*/ 2919539 h 3048476"/>
              <a:gd name="connsiteX36" fmla="*/ 2327434 w 7493789"/>
              <a:gd name="connsiteY36" fmla="*/ 2947113 h 3048476"/>
              <a:gd name="connsiteX37" fmla="*/ 1181335 w 7493789"/>
              <a:gd name="connsiteY37" fmla="*/ 2603741 h 3048476"/>
              <a:gd name="connsiteX38" fmla="*/ 764775 w 7493789"/>
              <a:gd name="connsiteY38" fmla="*/ 2337194 h 3048476"/>
              <a:gd name="connsiteX39" fmla="*/ 501468 w 7493789"/>
              <a:gd name="connsiteY39" fmla="*/ 2032404 h 3048476"/>
              <a:gd name="connsiteX40" fmla="*/ 69272 w 7493789"/>
              <a:gd name="connsiteY40" fmla="*/ 1522577 h 3048476"/>
              <a:gd name="connsiteX41" fmla="*/ 85837 w 7493789"/>
              <a:gd name="connsiteY41" fmla="*/ 696304 h 3048476"/>
              <a:gd name="connsiteX42" fmla="*/ 221278 w 7493789"/>
              <a:gd name="connsiteY42" fmla="*/ 371062 h 3048476"/>
              <a:gd name="connsiteX43" fmla="*/ 468110 w 7493789"/>
              <a:gd name="connsiteY43" fmla="*/ 114472 h 3048476"/>
              <a:gd name="connsiteX44" fmla="*/ 965954 w 7493789"/>
              <a:gd name="connsiteY44" fmla="*/ 220092 h 3048476"/>
              <a:gd name="connsiteX45" fmla="*/ 1533823 w 7493789"/>
              <a:gd name="connsiteY45" fmla="*/ 62491 h 3048476"/>
              <a:gd name="connsiteX46" fmla="*/ 1743998 w 7493789"/>
              <a:gd name="connsiteY46" fmla="*/ 30953 h 3048476"/>
              <a:gd name="connsiteX47" fmla="*/ 2018047 w 7493789"/>
              <a:gd name="connsiteY47" fmla="*/ 95634 h 3048476"/>
              <a:gd name="connsiteX48" fmla="*/ 2285835 w 7493789"/>
              <a:gd name="connsiteY48" fmla="*/ 211684 h 3048476"/>
              <a:gd name="connsiteX0" fmla="*/ 2285835 w 7493789"/>
              <a:gd name="connsiteY0" fmla="*/ 645576 h 3482368"/>
              <a:gd name="connsiteX1" fmla="*/ 2504120 w 7493789"/>
              <a:gd name="connsiteY1" fmla="*/ 758279 h 3482368"/>
              <a:gd name="connsiteX2" fmla="*/ 2622733 w 7493789"/>
              <a:gd name="connsiteY2" fmla="*/ 804341 h 3482368"/>
              <a:gd name="connsiteX3" fmla="*/ 2695689 w 7493789"/>
              <a:gd name="connsiteY3" fmla="*/ 948357 h 3482368"/>
              <a:gd name="connsiteX4" fmla="*/ 2622733 w 7493789"/>
              <a:gd name="connsiteY4" fmla="*/ 1164381 h 3482368"/>
              <a:gd name="connsiteX5" fmla="*/ 2509486 w 7493789"/>
              <a:gd name="connsiteY5" fmla="*/ 1289681 h 3482368"/>
              <a:gd name="connsiteX6" fmla="*/ 2414236 w 7493789"/>
              <a:gd name="connsiteY6" fmla="*/ 1353181 h 3482368"/>
              <a:gd name="connsiteX7" fmla="*/ 2403865 w 7493789"/>
              <a:gd name="connsiteY7" fmla="*/ 1452413 h 3482368"/>
              <a:gd name="connsiteX8" fmla="*/ 2578453 w 7493789"/>
              <a:gd name="connsiteY8" fmla="*/ 1471216 h 3482368"/>
              <a:gd name="connsiteX9" fmla="*/ 2829363 w 7493789"/>
              <a:gd name="connsiteY9" fmla="*/ 1433116 h 3482368"/>
              <a:gd name="connsiteX10" fmla="*/ 2958035 w 7493789"/>
              <a:gd name="connsiteY10" fmla="*/ 1395016 h 3482368"/>
              <a:gd name="connsiteX11" fmla="*/ 3302876 w 7493789"/>
              <a:gd name="connsiteY11" fmla="*/ 1641395 h 3482368"/>
              <a:gd name="connsiteX12" fmla="*/ 3400918 w 7493789"/>
              <a:gd name="connsiteY12" fmla="*/ 1881817 h 3482368"/>
              <a:gd name="connsiteX13" fmla="*/ 3627129 w 7493789"/>
              <a:gd name="connsiteY13" fmla="*/ 1999535 h 3482368"/>
              <a:gd name="connsiteX14" fmla="*/ 3882257 w 7493789"/>
              <a:gd name="connsiteY14" fmla="*/ 1801242 h 3482368"/>
              <a:gd name="connsiteX15" fmla="*/ 3881748 w 7493789"/>
              <a:gd name="connsiteY15" fmla="*/ 1460764 h 3482368"/>
              <a:gd name="connsiteX16" fmla="*/ 4123712 w 7493789"/>
              <a:gd name="connsiteY16" fmla="*/ 1378938 h 3482368"/>
              <a:gd name="connsiteX17" fmla="*/ 4287718 w 7493789"/>
              <a:gd name="connsiteY17" fmla="*/ 1449752 h 3482368"/>
              <a:gd name="connsiteX18" fmla="*/ 4462397 w 7493789"/>
              <a:gd name="connsiteY18" fmla="*/ 1404627 h 3482368"/>
              <a:gd name="connsiteX19" fmla="*/ 4659943 w 7493789"/>
              <a:gd name="connsiteY19" fmla="*/ 1362012 h 3482368"/>
              <a:gd name="connsiteX20" fmla="*/ 4884372 w 7493789"/>
              <a:gd name="connsiteY20" fmla="*/ 1020365 h 3482368"/>
              <a:gd name="connsiteX21" fmla="*/ 5322108 w 7493789"/>
              <a:gd name="connsiteY21" fmla="*/ 876349 h 3482368"/>
              <a:gd name="connsiteX22" fmla="*/ 5742042 w 7493789"/>
              <a:gd name="connsiteY22" fmla="*/ 535727 h 3482368"/>
              <a:gd name="connsiteX23" fmla="*/ 6087871 w 7493789"/>
              <a:gd name="connsiteY23" fmla="*/ 543511 h 3482368"/>
              <a:gd name="connsiteX24" fmla="*/ 6572133 w 7493789"/>
              <a:gd name="connsiteY24" fmla="*/ 433892 h 3482368"/>
              <a:gd name="connsiteX25" fmla="*/ 7112730 w 7493789"/>
              <a:gd name="connsiteY25" fmla="*/ 635457 h 3482368"/>
              <a:gd name="connsiteX26" fmla="*/ 7303192 w 7493789"/>
              <a:gd name="connsiteY26" fmla="*/ 1077515 h 3482368"/>
              <a:gd name="connsiteX27" fmla="*/ 7364879 w 7493789"/>
              <a:gd name="connsiteY27" fmla="*/ 1740446 h 3482368"/>
              <a:gd name="connsiteX28" fmla="*/ 6529729 w 7493789"/>
              <a:gd name="connsiteY28" fmla="*/ 2362198 h 3482368"/>
              <a:gd name="connsiteX29" fmla="*/ 5787312 w 7493789"/>
              <a:gd name="connsiteY29" fmla="*/ 2909401 h 3482368"/>
              <a:gd name="connsiteX30" fmla="*/ 5387199 w 7493789"/>
              <a:gd name="connsiteY30" fmla="*/ 3121717 h 3482368"/>
              <a:gd name="connsiteX31" fmla="*/ 4949057 w 7493789"/>
              <a:gd name="connsiteY31" fmla="*/ 3246559 h 3482368"/>
              <a:gd name="connsiteX32" fmla="*/ 4643086 w 7493789"/>
              <a:gd name="connsiteY32" fmla="*/ 3448681 h 3482368"/>
              <a:gd name="connsiteX33" fmla="*/ 4249386 w 7493789"/>
              <a:gd name="connsiteY33" fmla="*/ 3448681 h 3482368"/>
              <a:gd name="connsiteX34" fmla="*/ 3493736 w 7493789"/>
              <a:gd name="connsiteY34" fmla="*/ 3455031 h 3482368"/>
              <a:gd name="connsiteX35" fmla="*/ 3017486 w 7493789"/>
              <a:gd name="connsiteY35" fmla="*/ 3353431 h 3482368"/>
              <a:gd name="connsiteX36" fmla="*/ 2327434 w 7493789"/>
              <a:gd name="connsiteY36" fmla="*/ 3381005 h 3482368"/>
              <a:gd name="connsiteX37" fmla="*/ 1181335 w 7493789"/>
              <a:gd name="connsiteY37" fmla="*/ 3037633 h 3482368"/>
              <a:gd name="connsiteX38" fmla="*/ 764775 w 7493789"/>
              <a:gd name="connsiteY38" fmla="*/ 2771086 h 3482368"/>
              <a:gd name="connsiteX39" fmla="*/ 501468 w 7493789"/>
              <a:gd name="connsiteY39" fmla="*/ 2466296 h 3482368"/>
              <a:gd name="connsiteX40" fmla="*/ 69272 w 7493789"/>
              <a:gd name="connsiteY40" fmla="*/ 1956469 h 3482368"/>
              <a:gd name="connsiteX41" fmla="*/ 85837 w 7493789"/>
              <a:gd name="connsiteY41" fmla="*/ 1130196 h 3482368"/>
              <a:gd name="connsiteX42" fmla="*/ 221278 w 7493789"/>
              <a:gd name="connsiteY42" fmla="*/ 804954 h 3482368"/>
              <a:gd name="connsiteX43" fmla="*/ 468110 w 7493789"/>
              <a:gd name="connsiteY43" fmla="*/ 548364 h 3482368"/>
              <a:gd name="connsiteX44" fmla="*/ 437736 w 7493789"/>
              <a:gd name="connsiteY44" fmla="*/ 1844 h 3482368"/>
              <a:gd name="connsiteX45" fmla="*/ 1533823 w 7493789"/>
              <a:gd name="connsiteY45" fmla="*/ 496383 h 3482368"/>
              <a:gd name="connsiteX46" fmla="*/ 1743998 w 7493789"/>
              <a:gd name="connsiteY46" fmla="*/ 464845 h 3482368"/>
              <a:gd name="connsiteX47" fmla="*/ 2018047 w 7493789"/>
              <a:gd name="connsiteY47" fmla="*/ 529526 h 3482368"/>
              <a:gd name="connsiteX48" fmla="*/ 2285835 w 7493789"/>
              <a:gd name="connsiteY48" fmla="*/ 645576 h 3482368"/>
              <a:gd name="connsiteX0" fmla="*/ 2514872 w 7722826"/>
              <a:gd name="connsiteY0" fmla="*/ 645576 h 3482368"/>
              <a:gd name="connsiteX1" fmla="*/ 2733157 w 7722826"/>
              <a:gd name="connsiteY1" fmla="*/ 758279 h 3482368"/>
              <a:gd name="connsiteX2" fmla="*/ 2851770 w 7722826"/>
              <a:gd name="connsiteY2" fmla="*/ 804341 h 3482368"/>
              <a:gd name="connsiteX3" fmla="*/ 2924726 w 7722826"/>
              <a:gd name="connsiteY3" fmla="*/ 948357 h 3482368"/>
              <a:gd name="connsiteX4" fmla="*/ 2851770 w 7722826"/>
              <a:gd name="connsiteY4" fmla="*/ 1164381 h 3482368"/>
              <a:gd name="connsiteX5" fmla="*/ 2738523 w 7722826"/>
              <a:gd name="connsiteY5" fmla="*/ 1289681 h 3482368"/>
              <a:gd name="connsiteX6" fmla="*/ 2643273 w 7722826"/>
              <a:gd name="connsiteY6" fmla="*/ 1353181 h 3482368"/>
              <a:gd name="connsiteX7" fmla="*/ 2632902 w 7722826"/>
              <a:gd name="connsiteY7" fmla="*/ 1452413 h 3482368"/>
              <a:gd name="connsiteX8" fmla="*/ 2807490 w 7722826"/>
              <a:gd name="connsiteY8" fmla="*/ 1471216 h 3482368"/>
              <a:gd name="connsiteX9" fmla="*/ 3058400 w 7722826"/>
              <a:gd name="connsiteY9" fmla="*/ 1433116 h 3482368"/>
              <a:gd name="connsiteX10" fmla="*/ 3187072 w 7722826"/>
              <a:gd name="connsiteY10" fmla="*/ 1395016 h 3482368"/>
              <a:gd name="connsiteX11" fmla="*/ 3531913 w 7722826"/>
              <a:gd name="connsiteY11" fmla="*/ 1641395 h 3482368"/>
              <a:gd name="connsiteX12" fmla="*/ 3629955 w 7722826"/>
              <a:gd name="connsiteY12" fmla="*/ 1881817 h 3482368"/>
              <a:gd name="connsiteX13" fmla="*/ 3856166 w 7722826"/>
              <a:gd name="connsiteY13" fmla="*/ 1999535 h 3482368"/>
              <a:gd name="connsiteX14" fmla="*/ 4111294 w 7722826"/>
              <a:gd name="connsiteY14" fmla="*/ 1801242 h 3482368"/>
              <a:gd name="connsiteX15" fmla="*/ 4110785 w 7722826"/>
              <a:gd name="connsiteY15" fmla="*/ 1460764 h 3482368"/>
              <a:gd name="connsiteX16" fmla="*/ 4352749 w 7722826"/>
              <a:gd name="connsiteY16" fmla="*/ 1378938 h 3482368"/>
              <a:gd name="connsiteX17" fmla="*/ 4516755 w 7722826"/>
              <a:gd name="connsiteY17" fmla="*/ 1449752 h 3482368"/>
              <a:gd name="connsiteX18" fmla="*/ 4691434 w 7722826"/>
              <a:gd name="connsiteY18" fmla="*/ 1404627 h 3482368"/>
              <a:gd name="connsiteX19" fmla="*/ 4888980 w 7722826"/>
              <a:gd name="connsiteY19" fmla="*/ 1362012 h 3482368"/>
              <a:gd name="connsiteX20" fmla="*/ 5113409 w 7722826"/>
              <a:gd name="connsiteY20" fmla="*/ 1020365 h 3482368"/>
              <a:gd name="connsiteX21" fmla="*/ 5551145 w 7722826"/>
              <a:gd name="connsiteY21" fmla="*/ 876349 h 3482368"/>
              <a:gd name="connsiteX22" fmla="*/ 5971079 w 7722826"/>
              <a:gd name="connsiteY22" fmla="*/ 535727 h 3482368"/>
              <a:gd name="connsiteX23" fmla="*/ 6316908 w 7722826"/>
              <a:gd name="connsiteY23" fmla="*/ 543511 h 3482368"/>
              <a:gd name="connsiteX24" fmla="*/ 6801170 w 7722826"/>
              <a:gd name="connsiteY24" fmla="*/ 433892 h 3482368"/>
              <a:gd name="connsiteX25" fmla="*/ 7341767 w 7722826"/>
              <a:gd name="connsiteY25" fmla="*/ 635457 h 3482368"/>
              <a:gd name="connsiteX26" fmla="*/ 7532229 w 7722826"/>
              <a:gd name="connsiteY26" fmla="*/ 1077515 h 3482368"/>
              <a:gd name="connsiteX27" fmla="*/ 7593916 w 7722826"/>
              <a:gd name="connsiteY27" fmla="*/ 1740446 h 3482368"/>
              <a:gd name="connsiteX28" fmla="*/ 6758766 w 7722826"/>
              <a:gd name="connsiteY28" fmla="*/ 2362198 h 3482368"/>
              <a:gd name="connsiteX29" fmla="*/ 6016349 w 7722826"/>
              <a:gd name="connsiteY29" fmla="*/ 2909401 h 3482368"/>
              <a:gd name="connsiteX30" fmla="*/ 5616236 w 7722826"/>
              <a:gd name="connsiteY30" fmla="*/ 3121717 h 3482368"/>
              <a:gd name="connsiteX31" fmla="*/ 5178094 w 7722826"/>
              <a:gd name="connsiteY31" fmla="*/ 3246559 h 3482368"/>
              <a:gd name="connsiteX32" fmla="*/ 4872123 w 7722826"/>
              <a:gd name="connsiteY32" fmla="*/ 3448681 h 3482368"/>
              <a:gd name="connsiteX33" fmla="*/ 4478423 w 7722826"/>
              <a:gd name="connsiteY33" fmla="*/ 3448681 h 3482368"/>
              <a:gd name="connsiteX34" fmla="*/ 3722773 w 7722826"/>
              <a:gd name="connsiteY34" fmla="*/ 3455031 h 3482368"/>
              <a:gd name="connsiteX35" fmla="*/ 3246523 w 7722826"/>
              <a:gd name="connsiteY35" fmla="*/ 3353431 h 3482368"/>
              <a:gd name="connsiteX36" fmla="*/ 2556471 w 7722826"/>
              <a:gd name="connsiteY36" fmla="*/ 3381005 h 3482368"/>
              <a:gd name="connsiteX37" fmla="*/ 1410372 w 7722826"/>
              <a:gd name="connsiteY37" fmla="*/ 3037633 h 3482368"/>
              <a:gd name="connsiteX38" fmla="*/ 993812 w 7722826"/>
              <a:gd name="connsiteY38" fmla="*/ 2771086 h 3482368"/>
              <a:gd name="connsiteX39" fmla="*/ 730505 w 7722826"/>
              <a:gd name="connsiteY39" fmla="*/ 2466296 h 3482368"/>
              <a:gd name="connsiteX40" fmla="*/ 298309 w 7722826"/>
              <a:gd name="connsiteY40" fmla="*/ 1956469 h 3482368"/>
              <a:gd name="connsiteX41" fmla="*/ 314874 w 7722826"/>
              <a:gd name="connsiteY41" fmla="*/ 1130196 h 3482368"/>
              <a:gd name="connsiteX42" fmla="*/ 450315 w 7722826"/>
              <a:gd name="connsiteY42" fmla="*/ 804954 h 3482368"/>
              <a:gd name="connsiteX43" fmla="*/ 301993 w 7722826"/>
              <a:gd name="connsiteY43" fmla="*/ 145860 h 3482368"/>
              <a:gd name="connsiteX44" fmla="*/ 666773 w 7722826"/>
              <a:gd name="connsiteY44" fmla="*/ 1844 h 3482368"/>
              <a:gd name="connsiteX45" fmla="*/ 1762860 w 7722826"/>
              <a:gd name="connsiteY45" fmla="*/ 496383 h 3482368"/>
              <a:gd name="connsiteX46" fmla="*/ 1973035 w 7722826"/>
              <a:gd name="connsiteY46" fmla="*/ 464845 h 3482368"/>
              <a:gd name="connsiteX47" fmla="*/ 2247084 w 7722826"/>
              <a:gd name="connsiteY47" fmla="*/ 529526 h 3482368"/>
              <a:gd name="connsiteX48" fmla="*/ 2514872 w 7722826"/>
              <a:gd name="connsiteY48" fmla="*/ 645576 h 3482368"/>
              <a:gd name="connsiteX0" fmla="*/ 2514872 w 7704614"/>
              <a:gd name="connsiteY0" fmla="*/ 645576 h 3482368"/>
              <a:gd name="connsiteX1" fmla="*/ 2733157 w 7704614"/>
              <a:gd name="connsiteY1" fmla="*/ 758279 h 3482368"/>
              <a:gd name="connsiteX2" fmla="*/ 2851770 w 7704614"/>
              <a:gd name="connsiteY2" fmla="*/ 804341 h 3482368"/>
              <a:gd name="connsiteX3" fmla="*/ 2924726 w 7704614"/>
              <a:gd name="connsiteY3" fmla="*/ 948357 h 3482368"/>
              <a:gd name="connsiteX4" fmla="*/ 2851770 w 7704614"/>
              <a:gd name="connsiteY4" fmla="*/ 1164381 h 3482368"/>
              <a:gd name="connsiteX5" fmla="*/ 2738523 w 7704614"/>
              <a:gd name="connsiteY5" fmla="*/ 1289681 h 3482368"/>
              <a:gd name="connsiteX6" fmla="*/ 2643273 w 7704614"/>
              <a:gd name="connsiteY6" fmla="*/ 1353181 h 3482368"/>
              <a:gd name="connsiteX7" fmla="*/ 2632902 w 7704614"/>
              <a:gd name="connsiteY7" fmla="*/ 1452413 h 3482368"/>
              <a:gd name="connsiteX8" fmla="*/ 2807490 w 7704614"/>
              <a:gd name="connsiteY8" fmla="*/ 1471216 h 3482368"/>
              <a:gd name="connsiteX9" fmla="*/ 3058400 w 7704614"/>
              <a:gd name="connsiteY9" fmla="*/ 1433116 h 3482368"/>
              <a:gd name="connsiteX10" fmla="*/ 3187072 w 7704614"/>
              <a:gd name="connsiteY10" fmla="*/ 1395016 h 3482368"/>
              <a:gd name="connsiteX11" fmla="*/ 3531913 w 7704614"/>
              <a:gd name="connsiteY11" fmla="*/ 1641395 h 3482368"/>
              <a:gd name="connsiteX12" fmla="*/ 3629955 w 7704614"/>
              <a:gd name="connsiteY12" fmla="*/ 1881817 h 3482368"/>
              <a:gd name="connsiteX13" fmla="*/ 3856166 w 7704614"/>
              <a:gd name="connsiteY13" fmla="*/ 1999535 h 3482368"/>
              <a:gd name="connsiteX14" fmla="*/ 4111294 w 7704614"/>
              <a:gd name="connsiteY14" fmla="*/ 1801242 h 3482368"/>
              <a:gd name="connsiteX15" fmla="*/ 4110785 w 7704614"/>
              <a:gd name="connsiteY15" fmla="*/ 1460764 h 3482368"/>
              <a:gd name="connsiteX16" fmla="*/ 4352749 w 7704614"/>
              <a:gd name="connsiteY16" fmla="*/ 1378938 h 3482368"/>
              <a:gd name="connsiteX17" fmla="*/ 4516755 w 7704614"/>
              <a:gd name="connsiteY17" fmla="*/ 1449752 h 3482368"/>
              <a:gd name="connsiteX18" fmla="*/ 4691434 w 7704614"/>
              <a:gd name="connsiteY18" fmla="*/ 1404627 h 3482368"/>
              <a:gd name="connsiteX19" fmla="*/ 4888980 w 7704614"/>
              <a:gd name="connsiteY19" fmla="*/ 1362012 h 3482368"/>
              <a:gd name="connsiteX20" fmla="*/ 5113409 w 7704614"/>
              <a:gd name="connsiteY20" fmla="*/ 1020365 h 3482368"/>
              <a:gd name="connsiteX21" fmla="*/ 5551145 w 7704614"/>
              <a:gd name="connsiteY21" fmla="*/ 876349 h 3482368"/>
              <a:gd name="connsiteX22" fmla="*/ 5971079 w 7704614"/>
              <a:gd name="connsiteY22" fmla="*/ 535727 h 3482368"/>
              <a:gd name="connsiteX23" fmla="*/ 6316908 w 7704614"/>
              <a:gd name="connsiteY23" fmla="*/ 543511 h 3482368"/>
              <a:gd name="connsiteX24" fmla="*/ 6801170 w 7704614"/>
              <a:gd name="connsiteY24" fmla="*/ 433892 h 3482368"/>
              <a:gd name="connsiteX25" fmla="*/ 7341767 w 7704614"/>
              <a:gd name="connsiteY25" fmla="*/ 635457 h 3482368"/>
              <a:gd name="connsiteX26" fmla="*/ 7532229 w 7704614"/>
              <a:gd name="connsiteY26" fmla="*/ 1077515 h 3482368"/>
              <a:gd name="connsiteX27" fmla="*/ 7593916 w 7704614"/>
              <a:gd name="connsiteY27" fmla="*/ 1740446 h 3482368"/>
              <a:gd name="connsiteX28" fmla="*/ 6868041 w 7704614"/>
              <a:gd name="connsiteY28" fmla="*/ 2522124 h 3482368"/>
              <a:gd name="connsiteX29" fmla="*/ 6016349 w 7704614"/>
              <a:gd name="connsiteY29" fmla="*/ 2909401 h 3482368"/>
              <a:gd name="connsiteX30" fmla="*/ 5616236 w 7704614"/>
              <a:gd name="connsiteY30" fmla="*/ 3121717 h 3482368"/>
              <a:gd name="connsiteX31" fmla="*/ 5178094 w 7704614"/>
              <a:gd name="connsiteY31" fmla="*/ 3246559 h 3482368"/>
              <a:gd name="connsiteX32" fmla="*/ 4872123 w 7704614"/>
              <a:gd name="connsiteY32" fmla="*/ 3448681 h 3482368"/>
              <a:gd name="connsiteX33" fmla="*/ 4478423 w 7704614"/>
              <a:gd name="connsiteY33" fmla="*/ 3448681 h 3482368"/>
              <a:gd name="connsiteX34" fmla="*/ 3722773 w 7704614"/>
              <a:gd name="connsiteY34" fmla="*/ 3455031 h 3482368"/>
              <a:gd name="connsiteX35" fmla="*/ 3246523 w 7704614"/>
              <a:gd name="connsiteY35" fmla="*/ 3353431 h 3482368"/>
              <a:gd name="connsiteX36" fmla="*/ 2556471 w 7704614"/>
              <a:gd name="connsiteY36" fmla="*/ 3381005 h 3482368"/>
              <a:gd name="connsiteX37" fmla="*/ 1410372 w 7704614"/>
              <a:gd name="connsiteY37" fmla="*/ 3037633 h 3482368"/>
              <a:gd name="connsiteX38" fmla="*/ 993812 w 7704614"/>
              <a:gd name="connsiteY38" fmla="*/ 2771086 h 3482368"/>
              <a:gd name="connsiteX39" fmla="*/ 730505 w 7704614"/>
              <a:gd name="connsiteY39" fmla="*/ 2466296 h 3482368"/>
              <a:gd name="connsiteX40" fmla="*/ 298309 w 7704614"/>
              <a:gd name="connsiteY40" fmla="*/ 1956469 h 3482368"/>
              <a:gd name="connsiteX41" fmla="*/ 314874 w 7704614"/>
              <a:gd name="connsiteY41" fmla="*/ 1130196 h 3482368"/>
              <a:gd name="connsiteX42" fmla="*/ 450315 w 7704614"/>
              <a:gd name="connsiteY42" fmla="*/ 804954 h 3482368"/>
              <a:gd name="connsiteX43" fmla="*/ 301993 w 7704614"/>
              <a:gd name="connsiteY43" fmla="*/ 145860 h 3482368"/>
              <a:gd name="connsiteX44" fmla="*/ 666773 w 7704614"/>
              <a:gd name="connsiteY44" fmla="*/ 1844 h 3482368"/>
              <a:gd name="connsiteX45" fmla="*/ 1762860 w 7704614"/>
              <a:gd name="connsiteY45" fmla="*/ 496383 h 3482368"/>
              <a:gd name="connsiteX46" fmla="*/ 1973035 w 7704614"/>
              <a:gd name="connsiteY46" fmla="*/ 464845 h 3482368"/>
              <a:gd name="connsiteX47" fmla="*/ 2247084 w 7704614"/>
              <a:gd name="connsiteY47" fmla="*/ 529526 h 3482368"/>
              <a:gd name="connsiteX48" fmla="*/ 2514872 w 7704614"/>
              <a:gd name="connsiteY48" fmla="*/ 645576 h 3482368"/>
              <a:gd name="connsiteX0" fmla="*/ 2514872 w 7704614"/>
              <a:gd name="connsiteY0" fmla="*/ 645576 h 3482368"/>
              <a:gd name="connsiteX1" fmla="*/ 2733157 w 7704614"/>
              <a:gd name="connsiteY1" fmla="*/ 758279 h 3482368"/>
              <a:gd name="connsiteX2" fmla="*/ 2851770 w 7704614"/>
              <a:gd name="connsiteY2" fmla="*/ 804341 h 3482368"/>
              <a:gd name="connsiteX3" fmla="*/ 2924726 w 7704614"/>
              <a:gd name="connsiteY3" fmla="*/ 948357 h 3482368"/>
              <a:gd name="connsiteX4" fmla="*/ 2851770 w 7704614"/>
              <a:gd name="connsiteY4" fmla="*/ 1164381 h 3482368"/>
              <a:gd name="connsiteX5" fmla="*/ 2738523 w 7704614"/>
              <a:gd name="connsiteY5" fmla="*/ 1289681 h 3482368"/>
              <a:gd name="connsiteX6" fmla="*/ 2643273 w 7704614"/>
              <a:gd name="connsiteY6" fmla="*/ 1353181 h 3482368"/>
              <a:gd name="connsiteX7" fmla="*/ 2632902 w 7704614"/>
              <a:gd name="connsiteY7" fmla="*/ 1452413 h 3482368"/>
              <a:gd name="connsiteX8" fmla="*/ 2807490 w 7704614"/>
              <a:gd name="connsiteY8" fmla="*/ 1471216 h 3482368"/>
              <a:gd name="connsiteX9" fmla="*/ 3058400 w 7704614"/>
              <a:gd name="connsiteY9" fmla="*/ 1433116 h 3482368"/>
              <a:gd name="connsiteX10" fmla="*/ 3187072 w 7704614"/>
              <a:gd name="connsiteY10" fmla="*/ 1395016 h 3482368"/>
              <a:gd name="connsiteX11" fmla="*/ 3531913 w 7704614"/>
              <a:gd name="connsiteY11" fmla="*/ 1641395 h 3482368"/>
              <a:gd name="connsiteX12" fmla="*/ 3629955 w 7704614"/>
              <a:gd name="connsiteY12" fmla="*/ 1881817 h 3482368"/>
              <a:gd name="connsiteX13" fmla="*/ 3856166 w 7704614"/>
              <a:gd name="connsiteY13" fmla="*/ 1999535 h 3482368"/>
              <a:gd name="connsiteX14" fmla="*/ 4111294 w 7704614"/>
              <a:gd name="connsiteY14" fmla="*/ 1801242 h 3482368"/>
              <a:gd name="connsiteX15" fmla="*/ 4110785 w 7704614"/>
              <a:gd name="connsiteY15" fmla="*/ 1460764 h 3482368"/>
              <a:gd name="connsiteX16" fmla="*/ 4352749 w 7704614"/>
              <a:gd name="connsiteY16" fmla="*/ 1378938 h 3482368"/>
              <a:gd name="connsiteX17" fmla="*/ 4516755 w 7704614"/>
              <a:gd name="connsiteY17" fmla="*/ 1449752 h 3482368"/>
              <a:gd name="connsiteX18" fmla="*/ 4691434 w 7704614"/>
              <a:gd name="connsiteY18" fmla="*/ 1404627 h 3482368"/>
              <a:gd name="connsiteX19" fmla="*/ 4888980 w 7704614"/>
              <a:gd name="connsiteY19" fmla="*/ 1362012 h 3482368"/>
              <a:gd name="connsiteX20" fmla="*/ 5113409 w 7704614"/>
              <a:gd name="connsiteY20" fmla="*/ 1020365 h 3482368"/>
              <a:gd name="connsiteX21" fmla="*/ 5551145 w 7704614"/>
              <a:gd name="connsiteY21" fmla="*/ 876349 h 3482368"/>
              <a:gd name="connsiteX22" fmla="*/ 5971079 w 7704614"/>
              <a:gd name="connsiteY22" fmla="*/ 535727 h 3482368"/>
              <a:gd name="connsiteX23" fmla="*/ 6316908 w 7704614"/>
              <a:gd name="connsiteY23" fmla="*/ 543511 h 3482368"/>
              <a:gd name="connsiteX24" fmla="*/ 6801170 w 7704614"/>
              <a:gd name="connsiteY24" fmla="*/ 433892 h 3482368"/>
              <a:gd name="connsiteX25" fmla="*/ 7341767 w 7704614"/>
              <a:gd name="connsiteY25" fmla="*/ 635457 h 3482368"/>
              <a:gd name="connsiteX26" fmla="*/ 7532229 w 7704614"/>
              <a:gd name="connsiteY26" fmla="*/ 1077515 h 3482368"/>
              <a:gd name="connsiteX27" fmla="*/ 7593916 w 7704614"/>
              <a:gd name="connsiteY27" fmla="*/ 1740446 h 3482368"/>
              <a:gd name="connsiteX28" fmla="*/ 6868041 w 7704614"/>
              <a:gd name="connsiteY28" fmla="*/ 2522124 h 3482368"/>
              <a:gd name="connsiteX29" fmla="*/ 6138480 w 7704614"/>
              <a:gd name="connsiteY29" fmla="*/ 3026180 h 3482368"/>
              <a:gd name="connsiteX30" fmla="*/ 5616236 w 7704614"/>
              <a:gd name="connsiteY30" fmla="*/ 3121717 h 3482368"/>
              <a:gd name="connsiteX31" fmla="*/ 5178094 w 7704614"/>
              <a:gd name="connsiteY31" fmla="*/ 3246559 h 3482368"/>
              <a:gd name="connsiteX32" fmla="*/ 4872123 w 7704614"/>
              <a:gd name="connsiteY32" fmla="*/ 3448681 h 3482368"/>
              <a:gd name="connsiteX33" fmla="*/ 4478423 w 7704614"/>
              <a:gd name="connsiteY33" fmla="*/ 3448681 h 3482368"/>
              <a:gd name="connsiteX34" fmla="*/ 3722773 w 7704614"/>
              <a:gd name="connsiteY34" fmla="*/ 3455031 h 3482368"/>
              <a:gd name="connsiteX35" fmla="*/ 3246523 w 7704614"/>
              <a:gd name="connsiteY35" fmla="*/ 3353431 h 3482368"/>
              <a:gd name="connsiteX36" fmla="*/ 2556471 w 7704614"/>
              <a:gd name="connsiteY36" fmla="*/ 3381005 h 3482368"/>
              <a:gd name="connsiteX37" fmla="*/ 1410372 w 7704614"/>
              <a:gd name="connsiteY37" fmla="*/ 3037633 h 3482368"/>
              <a:gd name="connsiteX38" fmla="*/ 993812 w 7704614"/>
              <a:gd name="connsiteY38" fmla="*/ 2771086 h 3482368"/>
              <a:gd name="connsiteX39" fmla="*/ 730505 w 7704614"/>
              <a:gd name="connsiteY39" fmla="*/ 2466296 h 3482368"/>
              <a:gd name="connsiteX40" fmla="*/ 298309 w 7704614"/>
              <a:gd name="connsiteY40" fmla="*/ 1956469 h 3482368"/>
              <a:gd name="connsiteX41" fmla="*/ 314874 w 7704614"/>
              <a:gd name="connsiteY41" fmla="*/ 1130196 h 3482368"/>
              <a:gd name="connsiteX42" fmla="*/ 450315 w 7704614"/>
              <a:gd name="connsiteY42" fmla="*/ 804954 h 3482368"/>
              <a:gd name="connsiteX43" fmla="*/ 301993 w 7704614"/>
              <a:gd name="connsiteY43" fmla="*/ 145860 h 3482368"/>
              <a:gd name="connsiteX44" fmla="*/ 666773 w 7704614"/>
              <a:gd name="connsiteY44" fmla="*/ 1844 h 3482368"/>
              <a:gd name="connsiteX45" fmla="*/ 1762860 w 7704614"/>
              <a:gd name="connsiteY45" fmla="*/ 496383 h 3482368"/>
              <a:gd name="connsiteX46" fmla="*/ 1973035 w 7704614"/>
              <a:gd name="connsiteY46" fmla="*/ 464845 h 3482368"/>
              <a:gd name="connsiteX47" fmla="*/ 2247084 w 7704614"/>
              <a:gd name="connsiteY47" fmla="*/ 529526 h 3482368"/>
              <a:gd name="connsiteX48" fmla="*/ 2514872 w 7704614"/>
              <a:gd name="connsiteY48" fmla="*/ 645576 h 3482368"/>
              <a:gd name="connsiteX0" fmla="*/ 2514872 w 7704614"/>
              <a:gd name="connsiteY0" fmla="*/ 645576 h 3482368"/>
              <a:gd name="connsiteX1" fmla="*/ 2733157 w 7704614"/>
              <a:gd name="connsiteY1" fmla="*/ 758279 h 3482368"/>
              <a:gd name="connsiteX2" fmla="*/ 2851770 w 7704614"/>
              <a:gd name="connsiteY2" fmla="*/ 804341 h 3482368"/>
              <a:gd name="connsiteX3" fmla="*/ 2924726 w 7704614"/>
              <a:gd name="connsiteY3" fmla="*/ 948357 h 3482368"/>
              <a:gd name="connsiteX4" fmla="*/ 2851770 w 7704614"/>
              <a:gd name="connsiteY4" fmla="*/ 1164381 h 3482368"/>
              <a:gd name="connsiteX5" fmla="*/ 2738523 w 7704614"/>
              <a:gd name="connsiteY5" fmla="*/ 1289681 h 3482368"/>
              <a:gd name="connsiteX6" fmla="*/ 2643273 w 7704614"/>
              <a:gd name="connsiteY6" fmla="*/ 1353181 h 3482368"/>
              <a:gd name="connsiteX7" fmla="*/ 2632902 w 7704614"/>
              <a:gd name="connsiteY7" fmla="*/ 1452413 h 3482368"/>
              <a:gd name="connsiteX8" fmla="*/ 2807490 w 7704614"/>
              <a:gd name="connsiteY8" fmla="*/ 1471216 h 3482368"/>
              <a:gd name="connsiteX9" fmla="*/ 3058400 w 7704614"/>
              <a:gd name="connsiteY9" fmla="*/ 1433116 h 3482368"/>
              <a:gd name="connsiteX10" fmla="*/ 3187072 w 7704614"/>
              <a:gd name="connsiteY10" fmla="*/ 1395016 h 3482368"/>
              <a:gd name="connsiteX11" fmla="*/ 3531913 w 7704614"/>
              <a:gd name="connsiteY11" fmla="*/ 1641395 h 3482368"/>
              <a:gd name="connsiteX12" fmla="*/ 3629955 w 7704614"/>
              <a:gd name="connsiteY12" fmla="*/ 1881817 h 3482368"/>
              <a:gd name="connsiteX13" fmla="*/ 3856166 w 7704614"/>
              <a:gd name="connsiteY13" fmla="*/ 1999535 h 3482368"/>
              <a:gd name="connsiteX14" fmla="*/ 4111294 w 7704614"/>
              <a:gd name="connsiteY14" fmla="*/ 1801242 h 3482368"/>
              <a:gd name="connsiteX15" fmla="*/ 4110785 w 7704614"/>
              <a:gd name="connsiteY15" fmla="*/ 1460764 h 3482368"/>
              <a:gd name="connsiteX16" fmla="*/ 4352749 w 7704614"/>
              <a:gd name="connsiteY16" fmla="*/ 1378938 h 3482368"/>
              <a:gd name="connsiteX17" fmla="*/ 4516755 w 7704614"/>
              <a:gd name="connsiteY17" fmla="*/ 1449752 h 3482368"/>
              <a:gd name="connsiteX18" fmla="*/ 4691434 w 7704614"/>
              <a:gd name="connsiteY18" fmla="*/ 1404627 h 3482368"/>
              <a:gd name="connsiteX19" fmla="*/ 4888980 w 7704614"/>
              <a:gd name="connsiteY19" fmla="*/ 1362012 h 3482368"/>
              <a:gd name="connsiteX20" fmla="*/ 5113409 w 7704614"/>
              <a:gd name="connsiteY20" fmla="*/ 1020365 h 3482368"/>
              <a:gd name="connsiteX21" fmla="*/ 5551145 w 7704614"/>
              <a:gd name="connsiteY21" fmla="*/ 876349 h 3482368"/>
              <a:gd name="connsiteX22" fmla="*/ 5971079 w 7704614"/>
              <a:gd name="connsiteY22" fmla="*/ 535727 h 3482368"/>
              <a:gd name="connsiteX23" fmla="*/ 6316908 w 7704614"/>
              <a:gd name="connsiteY23" fmla="*/ 543511 h 3482368"/>
              <a:gd name="connsiteX24" fmla="*/ 6801170 w 7704614"/>
              <a:gd name="connsiteY24" fmla="*/ 433892 h 3482368"/>
              <a:gd name="connsiteX25" fmla="*/ 7341767 w 7704614"/>
              <a:gd name="connsiteY25" fmla="*/ 635457 h 3482368"/>
              <a:gd name="connsiteX26" fmla="*/ 7532229 w 7704614"/>
              <a:gd name="connsiteY26" fmla="*/ 1077515 h 3482368"/>
              <a:gd name="connsiteX27" fmla="*/ 7593916 w 7704614"/>
              <a:gd name="connsiteY27" fmla="*/ 1740446 h 3482368"/>
              <a:gd name="connsiteX28" fmla="*/ 6868041 w 7704614"/>
              <a:gd name="connsiteY28" fmla="*/ 2522124 h 3482368"/>
              <a:gd name="connsiteX29" fmla="*/ 6138480 w 7704614"/>
              <a:gd name="connsiteY29" fmla="*/ 3026180 h 3482368"/>
              <a:gd name="connsiteX30" fmla="*/ 5616236 w 7704614"/>
              <a:gd name="connsiteY30" fmla="*/ 3121717 h 3482368"/>
              <a:gd name="connsiteX31" fmla="*/ 5178094 w 7704614"/>
              <a:gd name="connsiteY31" fmla="*/ 3246559 h 3482368"/>
              <a:gd name="connsiteX32" fmla="*/ 4872123 w 7704614"/>
              <a:gd name="connsiteY32" fmla="*/ 3448681 h 3482368"/>
              <a:gd name="connsiteX33" fmla="*/ 4478423 w 7704614"/>
              <a:gd name="connsiteY33" fmla="*/ 3448681 h 3482368"/>
              <a:gd name="connsiteX34" fmla="*/ 3722773 w 7704614"/>
              <a:gd name="connsiteY34" fmla="*/ 3455031 h 3482368"/>
              <a:gd name="connsiteX35" fmla="*/ 3246523 w 7704614"/>
              <a:gd name="connsiteY35" fmla="*/ 3353431 h 3482368"/>
              <a:gd name="connsiteX36" fmla="*/ 2556471 w 7704614"/>
              <a:gd name="connsiteY36" fmla="*/ 3381005 h 3482368"/>
              <a:gd name="connsiteX37" fmla="*/ 1410372 w 7704614"/>
              <a:gd name="connsiteY37" fmla="*/ 3037633 h 3482368"/>
              <a:gd name="connsiteX38" fmla="*/ 993812 w 7704614"/>
              <a:gd name="connsiteY38" fmla="*/ 2771086 h 3482368"/>
              <a:gd name="connsiteX39" fmla="*/ 520863 w 7704614"/>
              <a:gd name="connsiteY39" fmla="*/ 2378108 h 3482368"/>
              <a:gd name="connsiteX40" fmla="*/ 298309 w 7704614"/>
              <a:gd name="connsiteY40" fmla="*/ 1956469 h 3482368"/>
              <a:gd name="connsiteX41" fmla="*/ 314874 w 7704614"/>
              <a:gd name="connsiteY41" fmla="*/ 1130196 h 3482368"/>
              <a:gd name="connsiteX42" fmla="*/ 450315 w 7704614"/>
              <a:gd name="connsiteY42" fmla="*/ 804954 h 3482368"/>
              <a:gd name="connsiteX43" fmla="*/ 301993 w 7704614"/>
              <a:gd name="connsiteY43" fmla="*/ 145860 h 3482368"/>
              <a:gd name="connsiteX44" fmla="*/ 666773 w 7704614"/>
              <a:gd name="connsiteY44" fmla="*/ 1844 h 3482368"/>
              <a:gd name="connsiteX45" fmla="*/ 1762860 w 7704614"/>
              <a:gd name="connsiteY45" fmla="*/ 496383 h 3482368"/>
              <a:gd name="connsiteX46" fmla="*/ 1973035 w 7704614"/>
              <a:gd name="connsiteY46" fmla="*/ 464845 h 3482368"/>
              <a:gd name="connsiteX47" fmla="*/ 2247084 w 7704614"/>
              <a:gd name="connsiteY47" fmla="*/ 529526 h 3482368"/>
              <a:gd name="connsiteX48" fmla="*/ 2514872 w 7704614"/>
              <a:gd name="connsiteY48" fmla="*/ 645576 h 3482368"/>
              <a:gd name="connsiteX0" fmla="*/ 2514872 w 7704614"/>
              <a:gd name="connsiteY0" fmla="*/ 645576 h 3482368"/>
              <a:gd name="connsiteX1" fmla="*/ 2733157 w 7704614"/>
              <a:gd name="connsiteY1" fmla="*/ 758279 h 3482368"/>
              <a:gd name="connsiteX2" fmla="*/ 2851770 w 7704614"/>
              <a:gd name="connsiteY2" fmla="*/ 804341 h 3482368"/>
              <a:gd name="connsiteX3" fmla="*/ 2924726 w 7704614"/>
              <a:gd name="connsiteY3" fmla="*/ 948357 h 3482368"/>
              <a:gd name="connsiteX4" fmla="*/ 2851770 w 7704614"/>
              <a:gd name="connsiteY4" fmla="*/ 1164381 h 3482368"/>
              <a:gd name="connsiteX5" fmla="*/ 2738523 w 7704614"/>
              <a:gd name="connsiteY5" fmla="*/ 1289681 h 3482368"/>
              <a:gd name="connsiteX6" fmla="*/ 2643273 w 7704614"/>
              <a:gd name="connsiteY6" fmla="*/ 1353181 h 3482368"/>
              <a:gd name="connsiteX7" fmla="*/ 2632902 w 7704614"/>
              <a:gd name="connsiteY7" fmla="*/ 1452413 h 3482368"/>
              <a:gd name="connsiteX8" fmla="*/ 2807490 w 7704614"/>
              <a:gd name="connsiteY8" fmla="*/ 1471216 h 3482368"/>
              <a:gd name="connsiteX9" fmla="*/ 3058400 w 7704614"/>
              <a:gd name="connsiteY9" fmla="*/ 1433116 h 3482368"/>
              <a:gd name="connsiteX10" fmla="*/ 3187072 w 7704614"/>
              <a:gd name="connsiteY10" fmla="*/ 1395016 h 3482368"/>
              <a:gd name="connsiteX11" fmla="*/ 3531913 w 7704614"/>
              <a:gd name="connsiteY11" fmla="*/ 1641395 h 3482368"/>
              <a:gd name="connsiteX12" fmla="*/ 3629955 w 7704614"/>
              <a:gd name="connsiteY12" fmla="*/ 1881817 h 3482368"/>
              <a:gd name="connsiteX13" fmla="*/ 3856166 w 7704614"/>
              <a:gd name="connsiteY13" fmla="*/ 1999535 h 3482368"/>
              <a:gd name="connsiteX14" fmla="*/ 4111294 w 7704614"/>
              <a:gd name="connsiteY14" fmla="*/ 1801242 h 3482368"/>
              <a:gd name="connsiteX15" fmla="*/ 4110785 w 7704614"/>
              <a:gd name="connsiteY15" fmla="*/ 1460764 h 3482368"/>
              <a:gd name="connsiteX16" fmla="*/ 4352749 w 7704614"/>
              <a:gd name="connsiteY16" fmla="*/ 1378938 h 3482368"/>
              <a:gd name="connsiteX17" fmla="*/ 4516755 w 7704614"/>
              <a:gd name="connsiteY17" fmla="*/ 1449752 h 3482368"/>
              <a:gd name="connsiteX18" fmla="*/ 4691434 w 7704614"/>
              <a:gd name="connsiteY18" fmla="*/ 1404627 h 3482368"/>
              <a:gd name="connsiteX19" fmla="*/ 4888980 w 7704614"/>
              <a:gd name="connsiteY19" fmla="*/ 1362012 h 3482368"/>
              <a:gd name="connsiteX20" fmla="*/ 5113409 w 7704614"/>
              <a:gd name="connsiteY20" fmla="*/ 1020365 h 3482368"/>
              <a:gd name="connsiteX21" fmla="*/ 5551145 w 7704614"/>
              <a:gd name="connsiteY21" fmla="*/ 876349 h 3482368"/>
              <a:gd name="connsiteX22" fmla="*/ 5971079 w 7704614"/>
              <a:gd name="connsiteY22" fmla="*/ 535727 h 3482368"/>
              <a:gd name="connsiteX23" fmla="*/ 6316908 w 7704614"/>
              <a:gd name="connsiteY23" fmla="*/ 543511 h 3482368"/>
              <a:gd name="connsiteX24" fmla="*/ 6801170 w 7704614"/>
              <a:gd name="connsiteY24" fmla="*/ 433892 h 3482368"/>
              <a:gd name="connsiteX25" fmla="*/ 7341767 w 7704614"/>
              <a:gd name="connsiteY25" fmla="*/ 635457 h 3482368"/>
              <a:gd name="connsiteX26" fmla="*/ 7532229 w 7704614"/>
              <a:gd name="connsiteY26" fmla="*/ 1077515 h 3482368"/>
              <a:gd name="connsiteX27" fmla="*/ 7593916 w 7704614"/>
              <a:gd name="connsiteY27" fmla="*/ 1740446 h 3482368"/>
              <a:gd name="connsiteX28" fmla="*/ 6868041 w 7704614"/>
              <a:gd name="connsiteY28" fmla="*/ 2522124 h 3482368"/>
              <a:gd name="connsiteX29" fmla="*/ 6138480 w 7704614"/>
              <a:gd name="connsiteY29" fmla="*/ 3026180 h 3482368"/>
              <a:gd name="connsiteX30" fmla="*/ 5616236 w 7704614"/>
              <a:gd name="connsiteY30" fmla="*/ 3121717 h 3482368"/>
              <a:gd name="connsiteX31" fmla="*/ 5178094 w 7704614"/>
              <a:gd name="connsiteY31" fmla="*/ 3246559 h 3482368"/>
              <a:gd name="connsiteX32" fmla="*/ 4872123 w 7704614"/>
              <a:gd name="connsiteY32" fmla="*/ 3448681 h 3482368"/>
              <a:gd name="connsiteX33" fmla="*/ 4478423 w 7704614"/>
              <a:gd name="connsiteY33" fmla="*/ 3448681 h 3482368"/>
              <a:gd name="connsiteX34" fmla="*/ 3722773 w 7704614"/>
              <a:gd name="connsiteY34" fmla="*/ 3455031 h 3482368"/>
              <a:gd name="connsiteX35" fmla="*/ 3246523 w 7704614"/>
              <a:gd name="connsiteY35" fmla="*/ 3353431 h 3482368"/>
              <a:gd name="connsiteX36" fmla="*/ 2556471 w 7704614"/>
              <a:gd name="connsiteY36" fmla="*/ 3381005 h 3482368"/>
              <a:gd name="connsiteX37" fmla="*/ 1410372 w 7704614"/>
              <a:gd name="connsiteY37" fmla="*/ 3037633 h 3482368"/>
              <a:gd name="connsiteX38" fmla="*/ 993812 w 7704614"/>
              <a:gd name="connsiteY38" fmla="*/ 2771086 h 3482368"/>
              <a:gd name="connsiteX39" fmla="*/ 520863 w 7704614"/>
              <a:gd name="connsiteY39" fmla="*/ 2378108 h 3482368"/>
              <a:gd name="connsiteX40" fmla="*/ 298309 w 7704614"/>
              <a:gd name="connsiteY40" fmla="*/ 1956469 h 3482368"/>
              <a:gd name="connsiteX41" fmla="*/ 314874 w 7704614"/>
              <a:gd name="connsiteY41" fmla="*/ 1130196 h 3482368"/>
              <a:gd name="connsiteX42" fmla="*/ 301994 w 7704614"/>
              <a:gd name="connsiteY42" fmla="*/ 865940 h 3482368"/>
              <a:gd name="connsiteX43" fmla="*/ 301993 w 7704614"/>
              <a:gd name="connsiteY43" fmla="*/ 145860 h 3482368"/>
              <a:gd name="connsiteX44" fmla="*/ 666773 w 7704614"/>
              <a:gd name="connsiteY44" fmla="*/ 1844 h 3482368"/>
              <a:gd name="connsiteX45" fmla="*/ 1762860 w 7704614"/>
              <a:gd name="connsiteY45" fmla="*/ 496383 h 3482368"/>
              <a:gd name="connsiteX46" fmla="*/ 1973035 w 7704614"/>
              <a:gd name="connsiteY46" fmla="*/ 464845 h 3482368"/>
              <a:gd name="connsiteX47" fmla="*/ 2247084 w 7704614"/>
              <a:gd name="connsiteY47" fmla="*/ 529526 h 3482368"/>
              <a:gd name="connsiteX48" fmla="*/ 2514872 w 7704614"/>
              <a:gd name="connsiteY48" fmla="*/ 645576 h 3482368"/>
              <a:gd name="connsiteX0" fmla="*/ 2514872 w 7704614"/>
              <a:gd name="connsiteY0" fmla="*/ 645576 h 3482368"/>
              <a:gd name="connsiteX1" fmla="*/ 2733157 w 7704614"/>
              <a:gd name="connsiteY1" fmla="*/ 758279 h 3482368"/>
              <a:gd name="connsiteX2" fmla="*/ 2851770 w 7704614"/>
              <a:gd name="connsiteY2" fmla="*/ 804341 h 3482368"/>
              <a:gd name="connsiteX3" fmla="*/ 2924726 w 7704614"/>
              <a:gd name="connsiteY3" fmla="*/ 948357 h 3482368"/>
              <a:gd name="connsiteX4" fmla="*/ 2851770 w 7704614"/>
              <a:gd name="connsiteY4" fmla="*/ 1164381 h 3482368"/>
              <a:gd name="connsiteX5" fmla="*/ 2738523 w 7704614"/>
              <a:gd name="connsiteY5" fmla="*/ 1289681 h 3482368"/>
              <a:gd name="connsiteX6" fmla="*/ 2643273 w 7704614"/>
              <a:gd name="connsiteY6" fmla="*/ 1353181 h 3482368"/>
              <a:gd name="connsiteX7" fmla="*/ 2632902 w 7704614"/>
              <a:gd name="connsiteY7" fmla="*/ 1452413 h 3482368"/>
              <a:gd name="connsiteX8" fmla="*/ 2807490 w 7704614"/>
              <a:gd name="connsiteY8" fmla="*/ 1471216 h 3482368"/>
              <a:gd name="connsiteX9" fmla="*/ 3058400 w 7704614"/>
              <a:gd name="connsiteY9" fmla="*/ 1433116 h 3482368"/>
              <a:gd name="connsiteX10" fmla="*/ 3187072 w 7704614"/>
              <a:gd name="connsiteY10" fmla="*/ 1395016 h 3482368"/>
              <a:gd name="connsiteX11" fmla="*/ 3531913 w 7704614"/>
              <a:gd name="connsiteY11" fmla="*/ 1641395 h 3482368"/>
              <a:gd name="connsiteX12" fmla="*/ 3629955 w 7704614"/>
              <a:gd name="connsiteY12" fmla="*/ 1881817 h 3482368"/>
              <a:gd name="connsiteX13" fmla="*/ 3856166 w 7704614"/>
              <a:gd name="connsiteY13" fmla="*/ 1999535 h 3482368"/>
              <a:gd name="connsiteX14" fmla="*/ 4111294 w 7704614"/>
              <a:gd name="connsiteY14" fmla="*/ 1801242 h 3482368"/>
              <a:gd name="connsiteX15" fmla="*/ 4110785 w 7704614"/>
              <a:gd name="connsiteY15" fmla="*/ 1460764 h 3482368"/>
              <a:gd name="connsiteX16" fmla="*/ 4352749 w 7704614"/>
              <a:gd name="connsiteY16" fmla="*/ 1378938 h 3482368"/>
              <a:gd name="connsiteX17" fmla="*/ 4516755 w 7704614"/>
              <a:gd name="connsiteY17" fmla="*/ 1449752 h 3482368"/>
              <a:gd name="connsiteX18" fmla="*/ 4691434 w 7704614"/>
              <a:gd name="connsiteY18" fmla="*/ 1404627 h 3482368"/>
              <a:gd name="connsiteX19" fmla="*/ 4888980 w 7704614"/>
              <a:gd name="connsiteY19" fmla="*/ 1362012 h 3482368"/>
              <a:gd name="connsiteX20" fmla="*/ 5113409 w 7704614"/>
              <a:gd name="connsiteY20" fmla="*/ 1020365 h 3482368"/>
              <a:gd name="connsiteX21" fmla="*/ 5551145 w 7704614"/>
              <a:gd name="connsiteY21" fmla="*/ 876349 h 3482368"/>
              <a:gd name="connsiteX22" fmla="*/ 5971079 w 7704614"/>
              <a:gd name="connsiteY22" fmla="*/ 535727 h 3482368"/>
              <a:gd name="connsiteX23" fmla="*/ 6316908 w 7704614"/>
              <a:gd name="connsiteY23" fmla="*/ 543511 h 3482368"/>
              <a:gd name="connsiteX24" fmla="*/ 6801170 w 7704614"/>
              <a:gd name="connsiteY24" fmla="*/ 433892 h 3482368"/>
              <a:gd name="connsiteX25" fmla="*/ 7341767 w 7704614"/>
              <a:gd name="connsiteY25" fmla="*/ 635457 h 3482368"/>
              <a:gd name="connsiteX26" fmla="*/ 7532229 w 7704614"/>
              <a:gd name="connsiteY26" fmla="*/ 1077515 h 3482368"/>
              <a:gd name="connsiteX27" fmla="*/ 7593916 w 7704614"/>
              <a:gd name="connsiteY27" fmla="*/ 1740446 h 3482368"/>
              <a:gd name="connsiteX28" fmla="*/ 6868041 w 7704614"/>
              <a:gd name="connsiteY28" fmla="*/ 2522124 h 3482368"/>
              <a:gd name="connsiteX29" fmla="*/ 6138480 w 7704614"/>
              <a:gd name="connsiteY29" fmla="*/ 3026180 h 3482368"/>
              <a:gd name="connsiteX30" fmla="*/ 5616236 w 7704614"/>
              <a:gd name="connsiteY30" fmla="*/ 3121717 h 3482368"/>
              <a:gd name="connsiteX31" fmla="*/ 5178094 w 7704614"/>
              <a:gd name="connsiteY31" fmla="*/ 3246559 h 3482368"/>
              <a:gd name="connsiteX32" fmla="*/ 4872123 w 7704614"/>
              <a:gd name="connsiteY32" fmla="*/ 3448681 h 3482368"/>
              <a:gd name="connsiteX33" fmla="*/ 4478423 w 7704614"/>
              <a:gd name="connsiteY33" fmla="*/ 3448681 h 3482368"/>
              <a:gd name="connsiteX34" fmla="*/ 3722773 w 7704614"/>
              <a:gd name="connsiteY34" fmla="*/ 3455031 h 3482368"/>
              <a:gd name="connsiteX35" fmla="*/ 3246523 w 7704614"/>
              <a:gd name="connsiteY35" fmla="*/ 3353431 h 3482368"/>
              <a:gd name="connsiteX36" fmla="*/ 2556471 w 7704614"/>
              <a:gd name="connsiteY36" fmla="*/ 3381005 h 3482368"/>
              <a:gd name="connsiteX37" fmla="*/ 1410372 w 7704614"/>
              <a:gd name="connsiteY37" fmla="*/ 3037633 h 3482368"/>
              <a:gd name="connsiteX38" fmla="*/ 993812 w 7704614"/>
              <a:gd name="connsiteY38" fmla="*/ 2771086 h 3482368"/>
              <a:gd name="connsiteX39" fmla="*/ 520863 w 7704614"/>
              <a:gd name="connsiteY39" fmla="*/ 2378108 h 3482368"/>
              <a:gd name="connsiteX40" fmla="*/ 298309 w 7704614"/>
              <a:gd name="connsiteY40" fmla="*/ 1956469 h 3482368"/>
              <a:gd name="connsiteX41" fmla="*/ 314874 w 7704614"/>
              <a:gd name="connsiteY41" fmla="*/ 1130196 h 3482368"/>
              <a:gd name="connsiteX42" fmla="*/ 666775 w 7704614"/>
              <a:gd name="connsiteY42" fmla="*/ 865940 h 3482368"/>
              <a:gd name="connsiteX43" fmla="*/ 301993 w 7704614"/>
              <a:gd name="connsiteY43" fmla="*/ 145860 h 3482368"/>
              <a:gd name="connsiteX44" fmla="*/ 666773 w 7704614"/>
              <a:gd name="connsiteY44" fmla="*/ 1844 h 3482368"/>
              <a:gd name="connsiteX45" fmla="*/ 1762860 w 7704614"/>
              <a:gd name="connsiteY45" fmla="*/ 496383 h 3482368"/>
              <a:gd name="connsiteX46" fmla="*/ 1973035 w 7704614"/>
              <a:gd name="connsiteY46" fmla="*/ 464845 h 3482368"/>
              <a:gd name="connsiteX47" fmla="*/ 2247084 w 7704614"/>
              <a:gd name="connsiteY47" fmla="*/ 529526 h 3482368"/>
              <a:gd name="connsiteX48" fmla="*/ 2514872 w 7704614"/>
              <a:gd name="connsiteY48" fmla="*/ 645576 h 3482368"/>
              <a:gd name="connsiteX0" fmla="*/ 2514872 w 7704614"/>
              <a:gd name="connsiteY0" fmla="*/ 645576 h 3482368"/>
              <a:gd name="connsiteX1" fmla="*/ 2733157 w 7704614"/>
              <a:gd name="connsiteY1" fmla="*/ 758279 h 3482368"/>
              <a:gd name="connsiteX2" fmla="*/ 2851770 w 7704614"/>
              <a:gd name="connsiteY2" fmla="*/ 804341 h 3482368"/>
              <a:gd name="connsiteX3" fmla="*/ 2924726 w 7704614"/>
              <a:gd name="connsiteY3" fmla="*/ 948357 h 3482368"/>
              <a:gd name="connsiteX4" fmla="*/ 2851770 w 7704614"/>
              <a:gd name="connsiteY4" fmla="*/ 1164381 h 3482368"/>
              <a:gd name="connsiteX5" fmla="*/ 2738523 w 7704614"/>
              <a:gd name="connsiteY5" fmla="*/ 1289681 h 3482368"/>
              <a:gd name="connsiteX6" fmla="*/ 2643273 w 7704614"/>
              <a:gd name="connsiteY6" fmla="*/ 1353181 h 3482368"/>
              <a:gd name="connsiteX7" fmla="*/ 2632902 w 7704614"/>
              <a:gd name="connsiteY7" fmla="*/ 1452413 h 3482368"/>
              <a:gd name="connsiteX8" fmla="*/ 2807490 w 7704614"/>
              <a:gd name="connsiteY8" fmla="*/ 1471216 h 3482368"/>
              <a:gd name="connsiteX9" fmla="*/ 3058400 w 7704614"/>
              <a:gd name="connsiteY9" fmla="*/ 1433116 h 3482368"/>
              <a:gd name="connsiteX10" fmla="*/ 3187072 w 7704614"/>
              <a:gd name="connsiteY10" fmla="*/ 1395016 h 3482368"/>
              <a:gd name="connsiteX11" fmla="*/ 3531913 w 7704614"/>
              <a:gd name="connsiteY11" fmla="*/ 1641395 h 3482368"/>
              <a:gd name="connsiteX12" fmla="*/ 3629955 w 7704614"/>
              <a:gd name="connsiteY12" fmla="*/ 1881817 h 3482368"/>
              <a:gd name="connsiteX13" fmla="*/ 3856166 w 7704614"/>
              <a:gd name="connsiteY13" fmla="*/ 1999535 h 3482368"/>
              <a:gd name="connsiteX14" fmla="*/ 4111294 w 7704614"/>
              <a:gd name="connsiteY14" fmla="*/ 1801242 h 3482368"/>
              <a:gd name="connsiteX15" fmla="*/ 4110785 w 7704614"/>
              <a:gd name="connsiteY15" fmla="*/ 1460764 h 3482368"/>
              <a:gd name="connsiteX16" fmla="*/ 4352749 w 7704614"/>
              <a:gd name="connsiteY16" fmla="*/ 1378938 h 3482368"/>
              <a:gd name="connsiteX17" fmla="*/ 4516755 w 7704614"/>
              <a:gd name="connsiteY17" fmla="*/ 1449752 h 3482368"/>
              <a:gd name="connsiteX18" fmla="*/ 4691434 w 7704614"/>
              <a:gd name="connsiteY18" fmla="*/ 1404627 h 3482368"/>
              <a:gd name="connsiteX19" fmla="*/ 4888980 w 7704614"/>
              <a:gd name="connsiteY19" fmla="*/ 1362012 h 3482368"/>
              <a:gd name="connsiteX20" fmla="*/ 5113409 w 7704614"/>
              <a:gd name="connsiteY20" fmla="*/ 1020365 h 3482368"/>
              <a:gd name="connsiteX21" fmla="*/ 5551145 w 7704614"/>
              <a:gd name="connsiteY21" fmla="*/ 876349 h 3482368"/>
              <a:gd name="connsiteX22" fmla="*/ 5971079 w 7704614"/>
              <a:gd name="connsiteY22" fmla="*/ 535727 h 3482368"/>
              <a:gd name="connsiteX23" fmla="*/ 6316908 w 7704614"/>
              <a:gd name="connsiteY23" fmla="*/ 543511 h 3482368"/>
              <a:gd name="connsiteX24" fmla="*/ 6801170 w 7704614"/>
              <a:gd name="connsiteY24" fmla="*/ 433892 h 3482368"/>
              <a:gd name="connsiteX25" fmla="*/ 7341767 w 7704614"/>
              <a:gd name="connsiteY25" fmla="*/ 635457 h 3482368"/>
              <a:gd name="connsiteX26" fmla="*/ 7532229 w 7704614"/>
              <a:gd name="connsiteY26" fmla="*/ 1077515 h 3482368"/>
              <a:gd name="connsiteX27" fmla="*/ 7593916 w 7704614"/>
              <a:gd name="connsiteY27" fmla="*/ 1740446 h 3482368"/>
              <a:gd name="connsiteX28" fmla="*/ 6868041 w 7704614"/>
              <a:gd name="connsiteY28" fmla="*/ 2522124 h 3482368"/>
              <a:gd name="connsiteX29" fmla="*/ 6138480 w 7704614"/>
              <a:gd name="connsiteY29" fmla="*/ 3026180 h 3482368"/>
              <a:gd name="connsiteX30" fmla="*/ 5616236 w 7704614"/>
              <a:gd name="connsiteY30" fmla="*/ 3121717 h 3482368"/>
              <a:gd name="connsiteX31" fmla="*/ 5178094 w 7704614"/>
              <a:gd name="connsiteY31" fmla="*/ 3246559 h 3482368"/>
              <a:gd name="connsiteX32" fmla="*/ 4872123 w 7704614"/>
              <a:gd name="connsiteY32" fmla="*/ 3448681 h 3482368"/>
              <a:gd name="connsiteX33" fmla="*/ 4478423 w 7704614"/>
              <a:gd name="connsiteY33" fmla="*/ 3448681 h 3482368"/>
              <a:gd name="connsiteX34" fmla="*/ 3722773 w 7704614"/>
              <a:gd name="connsiteY34" fmla="*/ 3455031 h 3482368"/>
              <a:gd name="connsiteX35" fmla="*/ 3246523 w 7704614"/>
              <a:gd name="connsiteY35" fmla="*/ 3353431 h 3482368"/>
              <a:gd name="connsiteX36" fmla="*/ 2556471 w 7704614"/>
              <a:gd name="connsiteY36" fmla="*/ 3381005 h 3482368"/>
              <a:gd name="connsiteX37" fmla="*/ 1410372 w 7704614"/>
              <a:gd name="connsiteY37" fmla="*/ 3037633 h 3482368"/>
              <a:gd name="connsiteX38" fmla="*/ 993812 w 7704614"/>
              <a:gd name="connsiteY38" fmla="*/ 2771086 h 3482368"/>
              <a:gd name="connsiteX39" fmla="*/ 520863 w 7704614"/>
              <a:gd name="connsiteY39" fmla="*/ 2378108 h 3482368"/>
              <a:gd name="connsiteX40" fmla="*/ 298309 w 7704614"/>
              <a:gd name="connsiteY40" fmla="*/ 1956469 h 3482368"/>
              <a:gd name="connsiteX41" fmla="*/ 314874 w 7704614"/>
              <a:gd name="connsiteY41" fmla="*/ 1130196 h 3482368"/>
              <a:gd name="connsiteX42" fmla="*/ 374951 w 7704614"/>
              <a:gd name="connsiteY42" fmla="*/ 721924 h 3482368"/>
              <a:gd name="connsiteX43" fmla="*/ 301993 w 7704614"/>
              <a:gd name="connsiteY43" fmla="*/ 145860 h 3482368"/>
              <a:gd name="connsiteX44" fmla="*/ 666773 w 7704614"/>
              <a:gd name="connsiteY44" fmla="*/ 1844 h 3482368"/>
              <a:gd name="connsiteX45" fmla="*/ 1762860 w 7704614"/>
              <a:gd name="connsiteY45" fmla="*/ 496383 h 3482368"/>
              <a:gd name="connsiteX46" fmla="*/ 1973035 w 7704614"/>
              <a:gd name="connsiteY46" fmla="*/ 464845 h 3482368"/>
              <a:gd name="connsiteX47" fmla="*/ 2247084 w 7704614"/>
              <a:gd name="connsiteY47" fmla="*/ 529526 h 3482368"/>
              <a:gd name="connsiteX48" fmla="*/ 2514872 w 7704614"/>
              <a:gd name="connsiteY48" fmla="*/ 645576 h 3482368"/>
              <a:gd name="connsiteX0" fmla="*/ 2514872 w 7704614"/>
              <a:gd name="connsiteY0" fmla="*/ 645576 h 3482368"/>
              <a:gd name="connsiteX1" fmla="*/ 2733157 w 7704614"/>
              <a:gd name="connsiteY1" fmla="*/ 758279 h 3482368"/>
              <a:gd name="connsiteX2" fmla="*/ 2851770 w 7704614"/>
              <a:gd name="connsiteY2" fmla="*/ 804341 h 3482368"/>
              <a:gd name="connsiteX3" fmla="*/ 2924726 w 7704614"/>
              <a:gd name="connsiteY3" fmla="*/ 948357 h 3482368"/>
              <a:gd name="connsiteX4" fmla="*/ 2851770 w 7704614"/>
              <a:gd name="connsiteY4" fmla="*/ 1164381 h 3482368"/>
              <a:gd name="connsiteX5" fmla="*/ 2738523 w 7704614"/>
              <a:gd name="connsiteY5" fmla="*/ 1289681 h 3482368"/>
              <a:gd name="connsiteX6" fmla="*/ 2643273 w 7704614"/>
              <a:gd name="connsiteY6" fmla="*/ 1353181 h 3482368"/>
              <a:gd name="connsiteX7" fmla="*/ 2632902 w 7704614"/>
              <a:gd name="connsiteY7" fmla="*/ 1452413 h 3482368"/>
              <a:gd name="connsiteX8" fmla="*/ 2807490 w 7704614"/>
              <a:gd name="connsiteY8" fmla="*/ 1471216 h 3482368"/>
              <a:gd name="connsiteX9" fmla="*/ 3058400 w 7704614"/>
              <a:gd name="connsiteY9" fmla="*/ 1433116 h 3482368"/>
              <a:gd name="connsiteX10" fmla="*/ 3187072 w 7704614"/>
              <a:gd name="connsiteY10" fmla="*/ 1395016 h 3482368"/>
              <a:gd name="connsiteX11" fmla="*/ 3531913 w 7704614"/>
              <a:gd name="connsiteY11" fmla="*/ 1641395 h 3482368"/>
              <a:gd name="connsiteX12" fmla="*/ 3629955 w 7704614"/>
              <a:gd name="connsiteY12" fmla="*/ 1881817 h 3482368"/>
              <a:gd name="connsiteX13" fmla="*/ 3856166 w 7704614"/>
              <a:gd name="connsiteY13" fmla="*/ 1999535 h 3482368"/>
              <a:gd name="connsiteX14" fmla="*/ 4111294 w 7704614"/>
              <a:gd name="connsiteY14" fmla="*/ 1801242 h 3482368"/>
              <a:gd name="connsiteX15" fmla="*/ 4110785 w 7704614"/>
              <a:gd name="connsiteY15" fmla="*/ 1460764 h 3482368"/>
              <a:gd name="connsiteX16" fmla="*/ 4352749 w 7704614"/>
              <a:gd name="connsiteY16" fmla="*/ 1378938 h 3482368"/>
              <a:gd name="connsiteX17" fmla="*/ 4516755 w 7704614"/>
              <a:gd name="connsiteY17" fmla="*/ 1449752 h 3482368"/>
              <a:gd name="connsiteX18" fmla="*/ 4691434 w 7704614"/>
              <a:gd name="connsiteY18" fmla="*/ 1404627 h 3482368"/>
              <a:gd name="connsiteX19" fmla="*/ 4888980 w 7704614"/>
              <a:gd name="connsiteY19" fmla="*/ 1362012 h 3482368"/>
              <a:gd name="connsiteX20" fmla="*/ 5113409 w 7704614"/>
              <a:gd name="connsiteY20" fmla="*/ 1020365 h 3482368"/>
              <a:gd name="connsiteX21" fmla="*/ 5551145 w 7704614"/>
              <a:gd name="connsiteY21" fmla="*/ 876349 h 3482368"/>
              <a:gd name="connsiteX22" fmla="*/ 5971079 w 7704614"/>
              <a:gd name="connsiteY22" fmla="*/ 535727 h 3482368"/>
              <a:gd name="connsiteX23" fmla="*/ 6316908 w 7704614"/>
              <a:gd name="connsiteY23" fmla="*/ 543511 h 3482368"/>
              <a:gd name="connsiteX24" fmla="*/ 6801170 w 7704614"/>
              <a:gd name="connsiteY24" fmla="*/ 433892 h 3482368"/>
              <a:gd name="connsiteX25" fmla="*/ 7341767 w 7704614"/>
              <a:gd name="connsiteY25" fmla="*/ 635457 h 3482368"/>
              <a:gd name="connsiteX26" fmla="*/ 7532229 w 7704614"/>
              <a:gd name="connsiteY26" fmla="*/ 1077515 h 3482368"/>
              <a:gd name="connsiteX27" fmla="*/ 7593916 w 7704614"/>
              <a:gd name="connsiteY27" fmla="*/ 1740446 h 3482368"/>
              <a:gd name="connsiteX28" fmla="*/ 6868041 w 7704614"/>
              <a:gd name="connsiteY28" fmla="*/ 2522124 h 3482368"/>
              <a:gd name="connsiteX29" fmla="*/ 6138480 w 7704614"/>
              <a:gd name="connsiteY29" fmla="*/ 3026180 h 3482368"/>
              <a:gd name="connsiteX30" fmla="*/ 5616236 w 7704614"/>
              <a:gd name="connsiteY30" fmla="*/ 3121717 h 3482368"/>
              <a:gd name="connsiteX31" fmla="*/ 5178094 w 7704614"/>
              <a:gd name="connsiteY31" fmla="*/ 3246559 h 3482368"/>
              <a:gd name="connsiteX32" fmla="*/ 4872123 w 7704614"/>
              <a:gd name="connsiteY32" fmla="*/ 3448681 h 3482368"/>
              <a:gd name="connsiteX33" fmla="*/ 4478423 w 7704614"/>
              <a:gd name="connsiteY33" fmla="*/ 3448681 h 3482368"/>
              <a:gd name="connsiteX34" fmla="*/ 3722773 w 7704614"/>
              <a:gd name="connsiteY34" fmla="*/ 3455031 h 3482368"/>
              <a:gd name="connsiteX35" fmla="*/ 3246523 w 7704614"/>
              <a:gd name="connsiteY35" fmla="*/ 3353431 h 3482368"/>
              <a:gd name="connsiteX36" fmla="*/ 2556471 w 7704614"/>
              <a:gd name="connsiteY36" fmla="*/ 3381005 h 3482368"/>
              <a:gd name="connsiteX37" fmla="*/ 1410372 w 7704614"/>
              <a:gd name="connsiteY37" fmla="*/ 3037633 h 3482368"/>
              <a:gd name="connsiteX38" fmla="*/ 993812 w 7704614"/>
              <a:gd name="connsiteY38" fmla="*/ 2771086 h 3482368"/>
              <a:gd name="connsiteX39" fmla="*/ 520863 w 7704614"/>
              <a:gd name="connsiteY39" fmla="*/ 2378108 h 3482368"/>
              <a:gd name="connsiteX40" fmla="*/ 298309 w 7704614"/>
              <a:gd name="connsiteY40" fmla="*/ 1956469 h 3482368"/>
              <a:gd name="connsiteX41" fmla="*/ 314874 w 7704614"/>
              <a:gd name="connsiteY41" fmla="*/ 1130196 h 3482368"/>
              <a:gd name="connsiteX42" fmla="*/ 374951 w 7704614"/>
              <a:gd name="connsiteY42" fmla="*/ 721924 h 3482368"/>
              <a:gd name="connsiteX43" fmla="*/ 301993 w 7704614"/>
              <a:gd name="connsiteY43" fmla="*/ 145860 h 3482368"/>
              <a:gd name="connsiteX44" fmla="*/ 666773 w 7704614"/>
              <a:gd name="connsiteY44" fmla="*/ 1844 h 3482368"/>
              <a:gd name="connsiteX45" fmla="*/ 1762860 w 7704614"/>
              <a:gd name="connsiteY45" fmla="*/ 496383 h 3482368"/>
              <a:gd name="connsiteX46" fmla="*/ 1973035 w 7704614"/>
              <a:gd name="connsiteY46" fmla="*/ 464845 h 3482368"/>
              <a:gd name="connsiteX47" fmla="*/ 2247084 w 7704614"/>
              <a:gd name="connsiteY47" fmla="*/ 529526 h 3482368"/>
              <a:gd name="connsiteX48" fmla="*/ 2514872 w 7704614"/>
              <a:gd name="connsiteY48" fmla="*/ 645576 h 3482368"/>
              <a:gd name="connsiteX0" fmla="*/ 2514872 w 7704614"/>
              <a:gd name="connsiteY0" fmla="*/ 645576 h 3482368"/>
              <a:gd name="connsiteX1" fmla="*/ 2733157 w 7704614"/>
              <a:gd name="connsiteY1" fmla="*/ 758279 h 3482368"/>
              <a:gd name="connsiteX2" fmla="*/ 2851770 w 7704614"/>
              <a:gd name="connsiteY2" fmla="*/ 804341 h 3482368"/>
              <a:gd name="connsiteX3" fmla="*/ 2924726 w 7704614"/>
              <a:gd name="connsiteY3" fmla="*/ 948357 h 3482368"/>
              <a:gd name="connsiteX4" fmla="*/ 2851770 w 7704614"/>
              <a:gd name="connsiteY4" fmla="*/ 1164381 h 3482368"/>
              <a:gd name="connsiteX5" fmla="*/ 2738523 w 7704614"/>
              <a:gd name="connsiteY5" fmla="*/ 1289681 h 3482368"/>
              <a:gd name="connsiteX6" fmla="*/ 2643273 w 7704614"/>
              <a:gd name="connsiteY6" fmla="*/ 1353181 h 3482368"/>
              <a:gd name="connsiteX7" fmla="*/ 2632902 w 7704614"/>
              <a:gd name="connsiteY7" fmla="*/ 1452413 h 3482368"/>
              <a:gd name="connsiteX8" fmla="*/ 2807490 w 7704614"/>
              <a:gd name="connsiteY8" fmla="*/ 1471216 h 3482368"/>
              <a:gd name="connsiteX9" fmla="*/ 3058400 w 7704614"/>
              <a:gd name="connsiteY9" fmla="*/ 1433116 h 3482368"/>
              <a:gd name="connsiteX10" fmla="*/ 3187072 w 7704614"/>
              <a:gd name="connsiteY10" fmla="*/ 1395016 h 3482368"/>
              <a:gd name="connsiteX11" fmla="*/ 3531913 w 7704614"/>
              <a:gd name="connsiteY11" fmla="*/ 1641395 h 3482368"/>
              <a:gd name="connsiteX12" fmla="*/ 3629955 w 7704614"/>
              <a:gd name="connsiteY12" fmla="*/ 1881817 h 3482368"/>
              <a:gd name="connsiteX13" fmla="*/ 3856166 w 7704614"/>
              <a:gd name="connsiteY13" fmla="*/ 1999535 h 3482368"/>
              <a:gd name="connsiteX14" fmla="*/ 4111294 w 7704614"/>
              <a:gd name="connsiteY14" fmla="*/ 1801242 h 3482368"/>
              <a:gd name="connsiteX15" fmla="*/ 4110785 w 7704614"/>
              <a:gd name="connsiteY15" fmla="*/ 1460764 h 3482368"/>
              <a:gd name="connsiteX16" fmla="*/ 4352749 w 7704614"/>
              <a:gd name="connsiteY16" fmla="*/ 1378938 h 3482368"/>
              <a:gd name="connsiteX17" fmla="*/ 4516755 w 7704614"/>
              <a:gd name="connsiteY17" fmla="*/ 1449752 h 3482368"/>
              <a:gd name="connsiteX18" fmla="*/ 4691434 w 7704614"/>
              <a:gd name="connsiteY18" fmla="*/ 1404627 h 3482368"/>
              <a:gd name="connsiteX19" fmla="*/ 4888980 w 7704614"/>
              <a:gd name="connsiteY19" fmla="*/ 1362012 h 3482368"/>
              <a:gd name="connsiteX20" fmla="*/ 5113409 w 7704614"/>
              <a:gd name="connsiteY20" fmla="*/ 1020365 h 3482368"/>
              <a:gd name="connsiteX21" fmla="*/ 5551145 w 7704614"/>
              <a:gd name="connsiteY21" fmla="*/ 876349 h 3482368"/>
              <a:gd name="connsiteX22" fmla="*/ 5971079 w 7704614"/>
              <a:gd name="connsiteY22" fmla="*/ 535727 h 3482368"/>
              <a:gd name="connsiteX23" fmla="*/ 6316908 w 7704614"/>
              <a:gd name="connsiteY23" fmla="*/ 543511 h 3482368"/>
              <a:gd name="connsiteX24" fmla="*/ 6801170 w 7704614"/>
              <a:gd name="connsiteY24" fmla="*/ 433892 h 3482368"/>
              <a:gd name="connsiteX25" fmla="*/ 7341767 w 7704614"/>
              <a:gd name="connsiteY25" fmla="*/ 635457 h 3482368"/>
              <a:gd name="connsiteX26" fmla="*/ 7532229 w 7704614"/>
              <a:gd name="connsiteY26" fmla="*/ 1077515 h 3482368"/>
              <a:gd name="connsiteX27" fmla="*/ 7593916 w 7704614"/>
              <a:gd name="connsiteY27" fmla="*/ 1740446 h 3482368"/>
              <a:gd name="connsiteX28" fmla="*/ 6868041 w 7704614"/>
              <a:gd name="connsiteY28" fmla="*/ 2522124 h 3482368"/>
              <a:gd name="connsiteX29" fmla="*/ 6138480 w 7704614"/>
              <a:gd name="connsiteY29" fmla="*/ 3026180 h 3482368"/>
              <a:gd name="connsiteX30" fmla="*/ 5616236 w 7704614"/>
              <a:gd name="connsiteY30" fmla="*/ 3121717 h 3482368"/>
              <a:gd name="connsiteX31" fmla="*/ 5178094 w 7704614"/>
              <a:gd name="connsiteY31" fmla="*/ 3246559 h 3482368"/>
              <a:gd name="connsiteX32" fmla="*/ 4872123 w 7704614"/>
              <a:gd name="connsiteY32" fmla="*/ 3448681 h 3482368"/>
              <a:gd name="connsiteX33" fmla="*/ 4478423 w 7704614"/>
              <a:gd name="connsiteY33" fmla="*/ 3448681 h 3482368"/>
              <a:gd name="connsiteX34" fmla="*/ 3722773 w 7704614"/>
              <a:gd name="connsiteY34" fmla="*/ 3455031 h 3482368"/>
              <a:gd name="connsiteX35" fmla="*/ 3246523 w 7704614"/>
              <a:gd name="connsiteY35" fmla="*/ 3353431 h 3482368"/>
              <a:gd name="connsiteX36" fmla="*/ 2556471 w 7704614"/>
              <a:gd name="connsiteY36" fmla="*/ 3381005 h 3482368"/>
              <a:gd name="connsiteX37" fmla="*/ 1410372 w 7704614"/>
              <a:gd name="connsiteY37" fmla="*/ 3037633 h 3482368"/>
              <a:gd name="connsiteX38" fmla="*/ 993812 w 7704614"/>
              <a:gd name="connsiteY38" fmla="*/ 2771086 h 3482368"/>
              <a:gd name="connsiteX39" fmla="*/ 520863 w 7704614"/>
              <a:gd name="connsiteY39" fmla="*/ 2378108 h 3482368"/>
              <a:gd name="connsiteX40" fmla="*/ 298309 w 7704614"/>
              <a:gd name="connsiteY40" fmla="*/ 1956469 h 3482368"/>
              <a:gd name="connsiteX41" fmla="*/ 314874 w 7704614"/>
              <a:gd name="connsiteY41" fmla="*/ 1130196 h 3482368"/>
              <a:gd name="connsiteX42" fmla="*/ 374951 w 7704614"/>
              <a:gd name="connsiteY42" fmla="*/ 721924 h 3482368"/>
              <a:gd name="connsiteX43" fmla="*/ 301993 w 7704614"/>
              <a:gd name="connsiteY43" fmla="*/ 145860 h 3482368"/>
              <a:gd name="connsiteX44" fmla="*/ 666773 w 7704614"/>
              <a:gd name="connsiteY44" fmla="*/ 1844 h 3482368"/>
              <a:gd name="connsiteX45" fmla="*/ 1762860 w 7704614"/>
              <a:gd name="connsiteY45" fmla="*/ 496383 h 3482368"/>
              <a:gd name="connsiteX46" fmla="*/ 1973035 w 7704614"/>
              <a:gd name="connsiteY46" fmla="*/ 464845 h 3482368"/>
              <a:gd name="connsiteX47" fmla="*/ 2247084 w 7704614"/>
              <a:gd name="connsiteY47" fmla="*/ 529526 h 3482368"/>
              <a:gd name="connsiteX48" fmla="*/ 2514872 w 7704614"/>
              <a:gd name="connsiteY48" fmla="*/ 645576 h 3482368"/>
              <a:gd name="connsiteX0" fmla="*/ 2514872 w 7704614"/>
              <a:gd name="connsiteY0" fmla="*/ 645576 h 3482368"/>
              <a:gd name="connsiteX1" fmla="*/ 2733157 w 7704614"/>
              <a:gd name="connsiteY1" fmla="*/ 758279 h 3482368"/>
              <a:gd name="connsiteX2" fmla="*/ 2851770 w 7704614"/>
              <a:gd name="connsiteY2" fmla="*/ 804341 h 3482368"/>
              <a:gd name="connsiteX3" fmla="*/ 2924726 w 7704614"/>
              <a:gd name="connsiteY3" fmla="*/ 948357 h 3482368"/>
              <a:gd name="connsiteX4" fmla="*/ 2851770 w 7704614"/>
              <a:gd name="connsiteY4" fmla="*/ 1164381 h 3482368"/>
              <a:gd name="connsiteX5" fmla="*/ 2738523 w 7704614"/>
              <a:gd name="connsiteY5" fmla="*/ 1289681 h 3482368"/>
              <a:gd name="connsiteX6" fmla="*/ 2643273 w 7704614"/>
              <a:gd name="connsiteY6" fmla="*/ 1353181 h 3482368"/>
              <a:gd name="connsiteX7" fmla="*/ 2632902 w 7704614"/>
              <a:gd name="connsiteY7" fmla="*/ 1452413 h 3482368"/>
              <a:gd name="connsiteX8" fmla="*/ 2807490 w 7704614"/>
              <a:gd name="connsiteY8" fmla="*/ 1471216 h 3482368"/>
              <a:gd name="connsiteX9" fmla="*/ 3058400 w 7704614"/>
              <a:gd name="connsiteY9" fmla="*/ 1433116 h 3482368"/>
              <a:gd name="connsiteX10" fmla="*/ 3187072 w 7704614"/>
              <a:gd name="connsiteY10" fmla="*/ 1395016 h 3482368"/>
              <a:gd name="connsiteX11" fmla="*/ 3531913 w 7704614"/>
              <a:gd name="connsiteY11" fmla="*/ 1641395 h 3482368"/>
              <a:gd name="connsiteX12" fmla="*/ 3629955 w 7704614"/>
              <a:gd name="connsiteY12" fmla="*/ 1881817 h 3482368"/>
              <a:gd name="connsiteX13" fmla="*/ 3856166 w 7704614"/>
              <a:gd name="connsiteY13" fmla="*/ 1999535 h 3482368"/>
              <a:gd name="connsiteX14" fmla="*/ 4111294 w 7704614"/>
              <a:gd name="connsiteY14" fmla="*/ 1801242 h 3482368"/>
              <a:gd name="connsiteX15" fmla="*/ 4110785 w 7704614"/>
              <a:gd name="connsiteY15" fmla="*/ 1460764 h 3482368"/>
              <a:gd name="connsiteX16" fmla="*/ 4352749 w 7704614"/>
              <a:gd name="connsiteY16" fmla="*/ 1378938 h 3482368"/>
              <a:gd name="connsiteX17" fmla="*/ 4516755 w 7704614"/>
              <a:gd name="connsiteY17" fmla="*/ 1449752 h 3482368"/>
              <a:gd name="connsiteX18" fmla="*/ 4691434 w 7704614"/>
              <a:gd name="connsiteY18" fmla="*/ 1404627 h 3482368"/>
              <a:gd name="connsiteX19" fmla="*/ 4888980 w 7704614"/>
              <a:gd name="connsiteY19" fmla="*/ 1362012 h 3482368"/>
              <a:gd name="connsiteX20" fmla="*/ 5113409 w 7704614"/>
              <a:gd name="connsiteY20" fmla="*/ 1020365 h 3482368"/>
              <a:gd name="connsiteX21" fmla="*/ 5551145 w 7704614"/>
              <a:gd name="connsiteY21" fmla="*/ 876349 h 3482368"/>
              <a:gd name="connsiteX22" fmla="*/ 5971079 w 7704614"/>
              <a:gd name="connsiteY22" fmla="*/ 535727 h 3482368"/>
              <a:gd name="connsiteX23" fmla="*/ 6316908 w 7704614"/>
              <a:gd name="connsiteY23" fmla="*/ 543511 h 3482368"/>
              <a:gd name="connsiteX24" fmla="*/ 6801170 w 7704614"/>
              <a:gd name="connsiteY24" fmla="*/ 433892 h 3482368"/>
              <a:gd name="connsiteX25" fmla="*/ 7341767 w 7704614"/>
              <a:gd name="connsiteY25" fmla="*/ 635457 h 3482368"/>
              <a:gd name="connsiteX26" fmla="*/ 7532229 w 7704614"/>
              <a:gd name="connsiteY26" fmla="*/ 1077515 h 3482368"/>
              <a:gd name="connsiteX27" fmla="*/ 7593916 w 7704614"/>
              <a:gd name="connsiteY27" fmla="*/ 1740446 h 3482368"/>
              <a:gd name="connsiteX28" fmla="*/ 6868041 w 7704614"/>
              <a:gd name="connsiteY28" fmla="*/ 2522124 h 3482368"/>
              <a:gd name="connsiteX29" fmla="*/ 6138480 w 7704614"/>
              <a:gd name="connsiteY29" fmla="*/ 3026180 h 3482368"/>
              <a:gd name="connsiteX30" fmla="*/ 5616236 w 7704614"/>
              <a:gd name="connsiteY30" fmla="*/ 3121717 h 3482368"/>
              <a:gd name="connsiteX31" fmla="*/ 5178094 w 7704614"/>
              <a:gd name="connsiteY31" fmla="*/ 3246559 h 3482368"/>
              <a:gd name="connsiteX32" fmla="*/ 4872123 w 7704614"/>
              <a:gd name="connsiteY32" fmla="*/ 3448681 h 3482368"/>
              <a:gd name="connsiteX33" fmla="*/ 4478423 w 7704614"/>
              <a:gd name="connsiteY33" fmla="*/ 3448681 h 3482368"/>
              <a:gd name="connsiteX34" fmla="*/ 3722773 w 7704614"/>
              <a:gd name="connsiteY34" fmla="*/ 3455031 h 3482368"/>
              <a:gd name="connsiteX35" fmla="*/ 3246523 w 7704614"/>
              <a:gd name="connsiteY35" fmla="*/ 3353431 h 3482368"/>
              <a:gd name="connsiteX36" fmla="*/ 2556471 w 7704614"/>
              <a:gd name="connsiteY36" fmla="*/ 3381005 h 3482368"/>
              <a:gd name="connsiteX37" fmla="*/ 1410372 w 7704614"/>
              <a:gd name="connsiteY37" fmla="*/ 3037633 h 3482368"/>
              <a:gd name="connsiteX38" fmla="*/ 993812 w 7704614"/>
              <a:gd name="connsiteY38" fmla="*/ 2771086 h 3482368"/>
              <a:gd name="connsiteX39" fmla="*/ 520863 w 7704614"/>
              <a:gd name="connsiteY39" fmla="*/ 2378108 h 3482368"/>
              <a:gd name="connsiteX40" fmla="*/ 298309 w 7704614"/>
              <a:gd name="connsiteY40" fmla="*/ 1956469 h 3482368"/>
              <a:gd name="connsiteX41" fmla="*/ 314874 w 7704614"/>
              <a:gd name="connsiteY41" fmla="*/ 1130196 h 3482368"/>
              <a:gd name="connsiteX42" fmla="*/ 301994 w 7704614"/>
              <a:gd name="connsiteY42" fmla="*/ 721924 h 3482368"/>
              <a:gd name="connsiteX43" fmla="*/ 301993 w 7704614"/>
              <a:gd name="connsiteY43" fmla="*/ 145860 h 3482368"/>
              <a:gd name="connsiteX44" fmla="*/ 666773 w 7704614"/>
              <a:gd name="connsiteY44" fmla="*/ 1844 h 3482368"/>
              <a:gd name="connsiteX45" fmla="*/ 1762860 w 7704614"/>
              <a:gd name="connsiteY45" fmla="*/ 496383 h 3482368"/>
              <a:gd name="connsiteX46" fmla="*/ 1973035 w 7704614"/>
              <a:gd name="connsiteY46" fmla="*/ 464845 h 3482368"/>
              <a:gd name="connsiteX47" fmla="*/ 2247084 w 7704614"/>
              <a:gd name="connsiteY47" fmla="*/ 529526 h 3482368"/>
              <a:gd name="connsiteX48" fmla="*/ 2514872 w 7704614"/>
              <a:gd name="connsiteY48" fmla="*/ 645576 h 3482368"/>
              <a:gd name="connsiteX0" fmla="*/ 2578272 w 7768014"/>
              <a:gd name="connsiteY0" fmla="*/ 645576 h 3482368"/>
              <a:gd name="connsiteX1" fmla="*/ 2796557 w 7768014"/>
              <a:gd name="connsiteY1" fmla="*/ 758279 h 3482368"/>
              <a:gd name="connsiteX2" fmla="*/ 2915170 w 7768014"/>
              <a:gd name="connsiteY2" fmla="*/ 804341 h 3482368"/>
              <a:gd name="connsiteX3" fmla="*/ 2988126 w 7768014"/>
              <a:gd name="connsiteY3" fmla="*/ 948357 h 3482368"/>
              <a:gd name="connsiteX4" fmla="*/ 2915170 w 7768014"/>
              <a:gd name="connsiteY4" fmla="*/ 1164381 h 3482368"/>
              <a:gd name="connsiteX5" fmla="*/ 2801923 w 7768014"/>
              <a:gd name="connsiteY5" fmla="*/ 1289681 h 3482368"/>
              <a:gd name="connsiteX6" fmla="*/ 2706673 w 7768014"/>
              <a:gd name="connsiteY6" fmla="*/ 1353181 h 3482368"/>
              <a:gd name="connsiteX7" fmla="*/ 2696302 w 7768014"/>
              <a:gd name="connsiteY7" fmla="*/ 1452413 h 3482368"/>
              <a:gd name="connsiteX8" fmla="*/ 2870890 w 7768014"/>
              <a:gd name="connsiteY8" fmla="*/ 1471216 h 3482368"/>
              <a:gd name="connsiteX9" fmla="*/ 3121800 w 7768014"/>
              <a:gd name="connsiteY9" fmla="*/ 1433116 h 3482368"/>
              <a:gd name="connsiteX10" fmla="*/ 3250472 w 7768014"/>
              <a:gd name="connsiteY10" fmla="*/ 1395016 h 3482368"/>
              <a:gd name="connsiteX11" fmla="*/ 3595313 w 7768014"/>
              <a:gd name="connsiteY11" fmla="*/ 1641395 h 3482368"/>
              <a:gd name="connsiteX12" fmla="*/ 3693355 w 7768014"/>
              <a:gd name="connsiteY12" fmla="*/ 1881817 h 3482368"/>
              <a:gd name="connsiteX13" fmla="*/ 3919566 w 7768014"/>
              <a:gd name="connsiteY13" fmla="*/ 1999535 h 3482368"/>
              <a:gd name="connsiteX14" fmla="*/ 4174694 w 7768014"/>
              <a:gd name="connsiteY14" fmla="*/ 1801242 h 3482368"/>
              <a:gd name="connsiteX15" fmla="*/ 4174185 w 7768014"/>
              <a:gd name="connsiteY15" fmla="*/ 1460764 h 3482368"/>
              <a:gd name="connsiteX16" fmla="*/ 4416149 w 7768014"/>
              <a:gd name="connsiteY16" fmla="*/ 1378938 h 3482368"/>
              <a:gd name="connsiteX17" fmla="*/ 4580155 w 7768014"/>
              <a:gd name="connsiteY17" fmla="*/ 1449752 h 3482368"/>
              <a:gd name="connsiteX18" fmla="*/ 4754834 w 7768014"/>
              <a:gd name="connsiteY18" fmla="*/ 1404627 h 3482368"/>
              <a:gd name="connsiteX19" fmla="*/ 4952380 w 7768014"/>
              <a:gd name="connsiteY19" fmla="*/ 1362012 h 3482368"/>
              <a:gd name="connsiteX20" fmla="*/ 5176809 w 7768014"/>
              <a:gd name="connsiteY20" fmla="*/ 1020365 h 3482368"/>
              <a:gd name="connsiteX21" fmla="*/ 5614545 w 7768014"/>
              <a:gd name="connsiteY21" fmla="*/ 876349 h 3482368"/>
              <a:gd name="connsiteX22" fmla="*/ 6034479 w 7768014"/>
              <a:gd name="connsiteY22" fmla="*/ 535727 h 3482368"/>
              <a:gd name="connsiteX23" fmla="*/ 6380308 w 7768014"/>
              <a:gd name="connsiteY23" fmla="*/ 543511 h 3482368"/>
              <a:gd name="connsiteX24" fmla="*/ 6864570 w 7768014"/>
              <a:gd name="connsiteY24" fmla="*/ 433892 h 3482368"/>
              <a:gd name="connsiteX25" fmla="*/ 7405167 w 7768014"/>
              <a:gd name="connsiteY25" fmla="*/ 635457 h 3482368"/>
              <a:gd name="connsiteX26" fmla="*/ 7595629 w 7768014"/>
              <a:gd name="connsiteY26" fmla="*/ 1077515 h 3482368"/>
              <a:gd name="connsiteX27" fmla="*/ 7657316 w 7768014"/>
              <a:gd name="connsiteY27" fmla="*/ 1740446 h 3482368"/>
              <a:gd name="connsiteX28" fmla="*/ 6931441 w 7768014"/>
              <a:gd name="connsiteY28" fmla="*/ 2522124 h 3482368"/>
              <a:gd name="connsiteX29" fmla="*/ 6201880 w 7768014"/>
              <a:gd name="connsiteY29" fmla="*/ 3026180 h 3482368"/>
              <a:gd name="connsiteX30" fmla="*/ 5679636 w 7768014"/>
              <a:gd name="connsiteY30" fmla="*/ 3121717 h 3482368"/>
              <a:gd name="connsiteX31" fmla="*/ 5241494 w 7768014"/>
              <a:gd name="connsiteY31" fmla="*/ 3246559 h 3482368"/>
              <a:gd name="connsiteX32" fmla="*/ 4935523 w 7768014"/>
              <a:gd name="connsiteY32" fmla="*/ 3448681 h 3482368"/>
              <a:gd name="connsiteX33" fmla="*/ 4541823 w 7768014"/>
              <a:gd name="connsiteY33" fmla="*/ 3448681 h 3482368"/>
              <a:gd name="connsiteX34" fmla="*/ 3786173 w 7768014"/>
              <a:gd name="connsiteY34" fmla="*/ 3455031 h 3482368"/>
              <a:gd name="connsiteX35" fmla="*/ 3309923 w 7768014"/>
              <a:gd name="connsiteY35" fmla="*/ 3353431 h 3482368"/>
              <a:gd name="connsiteX36" fmla="*/ 2619871 w 7768014"/>
              <a:gd name="connsiteY36" fmla="*/ 3381005 h 3482368"/>
              <a:gd name="connsiteX37" fmla="*/ 1473772 w 7768014"/>
              <a:gd name="connsiteY37" fmla="*/ 3037633 h 3482368"/>
              <a:gd name="connsiteX38" fmla="*/ 1057212 w 7768014"/>
              <a:gd name="connsiteY38" fmla="*/ 2771086 h 3482368"/>
              <a:gd name="connsiteX39" fmla="*/ 584263 w 7768014"/>
              <a:gd name="connsiteY39" fmla="*/ 2378108 h 3482368"/>
              <a:gd name="connsiteX40" fmla="*/ 361709 w 7768014"/>
              <a:gd name="connsiteY40" fmla="*/ 1956469 h 3482368"/>
              <a:gd name="connsiteX41" fmla="*/ 614 w 7768014"/>
              <a:gd name="connsiteY41" fmla="*/ 937948 h 3482368"/>
              <a:gd name="connsiteX42" fmla="*/ 365394 w 7768014"/>
              <a:gd name="connsiteY42" fmla="*/ 721924 h 3482368"/>
              <a:gd name="connsiteX43" fmla="*/ 365393 w 7768014"/>
              <a:gd name="connsiteY43" fmla="*/ 145860 h 3482368"/>
              <a:gd name="connsiteX44" fmla="*/ 730173 w 7768014"/>
              <a:gd name="connsiteY44" fmla="*/ 1844 h 3482368"/>
              <a:gd name="connsiteX45" fmla="*/ 1826260 w 7768014"/>
              <a:gd name="connsiteY45" fmla="*/ 496383 h 3482368"/>
              <a:gd name="connsiteX46" fmla="*/ 2036435 w 7768014"/>
              <a:gd name="connsiteY46" fmla="*/ 464845 h 3482368"/>
              <a:gd name="connsiteX47" fmla="*/ 2310484 w 7768014"/>
              <a:gd name="connsiteY47" fmla="*/ 529526 h 3482368"/>
              <a:gd name="connsiteX48" fmla="*/ 2578272 w 7768014"/>
              <a:gd name="connsiteY48" fmla="*/ 645576 h 3482368"/>
              <a:gd name="connsiteX0" fmla="*/ 2966757 w 8156499"/>
              <a:gd name="connsiteY0" fmla="*/ 645576 h 3482368"/>
              <a:gd name="connsiteX1" fmla="*/ 3185042 w 8156499"/>
              <a:gd name="connsiteY1" fmla="*/ 758279 h 3482368"/>
              <a:gd name="connsiteX2" fmla="*/ 3303655 w 8156499"/>
              <a:gd name="connsiteY2" fmla="*/ 804341 h 3482368"/>
              <a:gd name="connsiteX3" fmla="*/ 3376611 w 8156499"/>
              <a:gd name="connsiteY3" fmla="*/ 948357 h 3482368"/>
              <a:gd name="connsiteX4" fmla="*/ 3303655 w 8156499"/>
              <a:gd name="connsiteY4" fmla="*/ 1164381 h 3482368"/>
              <a:gd name="connsiteX5" fmla="*/ 3190408 w 8156499"/>
              <a:gd name="connsiteY5" fmla="*/ 1289681 h 3482368"/>
              <a:gd name="connsiteX6" fmla="*/ 3095158 w 8156499"/>
              <a:gd name="connsiteY6" fmla="*/ 1353181 h 3482368"/>
              <a:gd name="connsiteX7" fmla="*/ 3084787 w 8156499"/>
              <a:gd name="connsiteY7" fmla="*/ 1452413 h 3482368"/>
              <a:gd name="connsiteX8" fmla="*/ 3259375 w 8156499"/>
              <a:gd name="connsiteY8" fmla="*/ 1471216 h 3482368"/>
              <a:gd name="connsiteX9" fmla="*/ 3510285 w 8156499"/>
              <a:gd name="connsiteY9" fmla="*/ 1433116 h 3482368"/>
              <a:gd name="connsiteX10" fmla="*/ 3638957 w 8156499"/>
              <a:gd name="connsiteY10" fmla="*/ 1395016 h 3482368"/>
              <a:gd name="connsiteX11" fmla="*/ 3983798 w 8156499"/>
              <a:gd name="connsiteY11" fmla="*/ 1641395 h 3482368"/>
              <a:gd name="connsiteX12" fmla="*/ 4081840 w 8156499"/>
              <a:gd name="connsiteY12" fmla="*/ 1881817 h 3482368"/>
              <a:gd name="connsiteX13" fmla="*/ 4308051 w 8156499"/>
              <a:gd name="connsiteY13" fmla="*/ 1999535 h 3482368"/>
              <a:gd name="connsiteX14" fmla="*/ 4563179 w 8156499"/>
              <a:gd name="connsiteY14" fmla="*/ 1801242 h 3482368"/>
              <a:gd name="connsiteX15" fmla="*/ 4562670 w 8156499"/>
              <a:gd name="connsiteY15" fmla="*/ 1460764 h 3482368"/>
              <a:gd name="connsiteX16" fmla="*/ 4804634 w 8156499"/>
              <a:gd name="connsiteY16" fmla="*/ 1378938 h 3482368"/>
              <a:gd name="connsiteX17" fmla="*/ 4968640 w 8156499"/>
              <a:gd name="connsiteY17" fmla="*/ 1449752 h 3482368"/>
              <a:gd name="connsiteX18" fmla="*/ 5143319 w 8156499"/>
              <a:gd name="connsiteY18" fmla="*/ 1404627 h 3482368"/>
              <a:gd name="connsiteX19" fmla="*/ 5340865 w 8156499"/>
              <a:gd name="connsiteY19" fmla="*/ 1362012 h 3482368"/>
              <a:gd name="connsiteX20" fmla="*/ 5565294 w 8156499"/>
              <a:gd name="connsiteY20" fmla="*/ 1020365 h 3482368"/>
              <a:gd name="connsiteX21" fmla="*/ 6003030 w 8156499"/>
              <a:gd name="connsiteY21" fmla="*/ 876349 h 3482368"/>
              <a:gd name="connsiteX22" fmla="*/ 6422964 w 8156499"/>
              <a:gd name="connsiteY22" fmla="*/ 535727 h 3482368"/>
              <a:gd name="connsiteX23" fmla="*/ 6768793 w 8156499"/>
              <a:gd name="connsiteY23" fmla="*/ 543511 h 3482368"/>
              <a:gd name="connsiteX24" fmla="*/ 7253055 w 8156499"/>
              <a:gd name="connsiteY24" fmla="*/ 433892 h 3482368"/>
              <a:gd name="connsiteX25" fmla="*/ 7793652 w 8156499"/>
              <a:gd name="connsiteY25" fmla="*/ 635457 h 3482368"/>
              <a:gd name="connsiteX26" fmla="*/ 7984114 w 8156499"/>
              <a:gd name="connsiteY26" fmla="*/ 1077515 h 3482368"/>
              <a:gd name="connsiteX27" fmla="*/ 8045801 w 8156499"/>
              <a:gd name="connsiteY27" fmla="*/ 1740446 h 3482368"/>
              <a:gd name="connsiteX28" fmla="*/ 7319926 w 8156499"/>
              <a:gd name="connsiteY28" fmla="*/ 2522124 h 3482368"/>
              <a:gd name="connsiteX29" fmla="*/ 6590365 w 8156499"/>
              <a:gd name="connsiteY29" fmla="*/ 3026180 h 3482368"/>
              <a:gd name="connsiteX30" fmla="*/ 6068121 w 8156499"/>
              <a:gd name="connsiteY30" fmla="*/ 3121717 h 3482368"/>
              <a:gd name="connsiteX31" fmla="*/ 5629979 w 8156499"/>
              <a:gd name="connsiteY31" fmla="*/ 3246559 h 3482368"/>
              <a:gd name="connsiteX32" fmla="*/ 5324008 w 8156499"/>
              <a:gd name="connsiteY32" fmla="*/ 3448681 h 3482368"/>
              <a:gd name="connsiteX33" fmla="*/ 4930308 w 8156499"/>
              <a:gd name="connsiteY33" fmla="*/ 3448681 h 3482368"/>
              <a:gd name="connsiteX34" fmla="*/ 4174658 w 8156499"/>
              <a:gd name="connsiteY34" fmla="*/ 3455031 h 3482368"/>
              <a:gd name="connsiteX35" fmla="*/ 3698408 w 8156499"/>
              <a:gd name="connsiteY35" fmla="*/ 3353431 h 3482368"/>
              <a:gd name="connsiteX36" fmla="*/ 3008356 w 8156499"/>
              <a:gd name="connsiteY36" fmla="*/ 3381005 h 3482368"/>
              <a:gd name="connsiteX37" fmla="*/ 1862257 w 8156499"/>
              <a:gd name="connsiteY37" fmla="*/ 3037633 h 3482368"/>
              <a:gd name="connsiteX38" fmla="*/ 1445697 w 8156499"/>
              <a:gd name="connsiteY38" fmla="*/ 2771086 h 3482368"/>
              <a:gd name="connsiteX39" fmla="*/ 972748 w 8156499"/>
              <a:gd name="connsiteY39" fmla="*/ 2378108 h 3482368"/>
              <a:gd name="connsiteX40" fmla="*/ 97275 w 8156499"/>
              <a:gd name="connsiteY40" fmla="*/ 721924 h 3482368"/>
              <a:gd name="connsiteX41" fmla="*/ 389099 w 8156499"/>
              <a:gd name="connsiteY41" fmla="*/ 937948 h 3482368"/>
              <a:gd name="connsiteX42" fmla="*/ 753879 w 8156499"/>
              <a:gd name="connsiteY42" fmla="*/ 721924 h 3482368"/>
              <a:gd name="connsiteX43" fmla="*/ 753878 w 8156499"/>
              <a:gd name="connsiteY43" fmla="*/ 145860 h 3482368"/>
              <a:gd name="connsiteX44" fmla="*/ 1118658 w 8156499"/>
              <a:gd name="connsiteY44" fmla="*/ 1844 h 3482368"/>
              <a:gd name="connsiteX45" fmla="*/ 2214745 w 8156499"/>
              <a:gd name="connsiteY45" fmla="*/ 496383 h 3482368"/>
              <a:gd name="connsiteX46" fmla="*/ 2424920 w 8156499"/>
              <a:gd name="connsiteY46" fmla="*/ 464845 h 3482368"/>
              <a:gd name="connsiteX47" fmla="*/ 2698969 w 8156499"/>
              <a:gd name="connsiteY47" fmla="*/ 529526 h 3482368"/>
              <a:gd name="connsiteX48" fmla="*/ 2966757 w 8156499"/>
              <a:gd name="connsiteY48" fmla="*/ 645576 h 3482368"/>
              <a:gd name="connsiteX0" fmla="*/ 2954597 w 8144339"/>
              <a:gd name="connsiteY0" fmla="*/ 645576 h 3482368"/>
              <a:gd name="connsiteX1" fmla="*/ 3172882 w 8144339"/>
              <a:gd name="connsiteY1" fmla="*/ 758279 h 3482368"/>
              <a:gd name="connsiteX2" fmla="*/ 3291495 w 8144339"/>
              <a:gd name="connsiteY2" fmla="*/ 804341 h 3482368"/>
              <a:gd name="connsiteX3" fmla="*/ 3364451 w 8144339"/>
              <a:gd name="connsiteY3" fmla="*/ 948357 h 3482368"/>
              <a:gd name="connsiteX4" fmla="*/ 3291495 w 8144339"/>
              <a:gd name="connsiteY4" fmla="*/ 1164381 h 3482368"/>
              <a:gd name="connsiteX5" fmla="*/ 3178248 w 8144339"/>
              <a:gd name="connsiteY5" fmla="*/ 1289681 h 3482368"/>
              <a:gd name="connsiteX6" fmla="*/ 3082998 w 8144339"/>
              <a:gd name="connsiteY6" fmla="*/ 1353181 h 3482368"/>
              <a:gd name="connsiteX7" fmla="*/ 3072627 w 8144339"/>
              <a:gd name="connsiteY7" fmla="*/ 1452413 h 3482368"/>
              <a:gd name="connsiteX8" fmla="*/ 3247215 w 8144339"/>
              <a:gd name="connsiteY8" fmla="*/ 1471216 h 3482368"/>
              <a:gd name="connsiteX9" fmla="*/ 3498125 w 8144339"/>
              <a:gd name="connsiteY9" fmla="*/ 1433116 h 3482368"/>
              <a:gd name="connsiteX10" fmla="*/ 3626797 w 8144339"/>
              <a:gd name="connsiteY10" fmla="*/ 1395016 h 3482368"/>
              <a:gd name="connsiteX11" fmla="*/ 3971638 w 8144339"/>
              <a:gd name="connsiteY11" fmla="*/ 1641395 h 3482368"/>
              <a:gd name="connsiteX12" fmla="*/ 4069680 w 8144339"/>
              <a:gd name="connsiteY12" fmla="*/ 1881817 h 3482368"/>
              <a:gd name="connsiteX13" fmla="*/ 4295891 w 8144339"/>
              <a:gd name="connsiteY13" fmla="*/ 1999535 h 3482368"/>
              <a:gd name="connsiteX14" fmla="*/ 4551019 w 8144339"/>
              <a:gd name="connsiteY14" fmla="*/ 1801242 h 3482368"/>
              <a:gd name="connsiteX15" fmla="*/ 4550510 w 8144339"/>
              <a:gd name="connsiteY15" fmla="*/ 1460764 h 3482368"/>
              <a:gd name="connsiteX16" fmla="*/ 4792474 w 8144339"/>
              <a:gd name="connsiteY16" fmla="*/ 1378938 h 3482368"/>
              <a:gd name="connsiteX17" fmla="*/ 4956480 w 8144339"/>
              <a:gd name="connsiteY17" fmla="*/ 1449752 h 3482368"/>
              <a:gd name="connsiteX18" fmla="*/ 5131159 w 8144339"/>
              <a:gd name="connsiteY18" fmla="*/ 1404627 h 3482368"/>
              <a:gd name="connsiteX19" fmla="*/ 5328705 w 8144339"/>
              <a:gd name="connsiteY19" fmla="*/ 1362012 h 3482368"/>
              <a:gd name="connsiteX20" fmla="*/ 5553134 w 8144339"/>
              <a:gd name="connsiteY20" fmla="*/ 1020365 h 3482368"/>
              <a:gd name="connsiteX21" fmla="*/ 5990870 w 8144339"/>
              <a:gd name="connsiteY21" fmla="*/ 876349 h 3482368"/>
              <a:gd name="connsiteX22" fmla="*/ 6410804 w 8144339"/>
              <a:gd name="connsiteY22" fmla="*/ 535727 h 3482368"/>
              <a:gd name="connsiteX23" fmla="*/ 6756633 w 8144339"/>
              <a:gd name="connsiteY23" fmla="*/ 543511 h 3482368"/>
              <a:gd name="connsiteX24" fmla="*/ 7240895 w 8144339"/>
              <a:gd name="connsiteY24" fmla="*/ 433892 h 3482368"/>
              <a:gd name="connsiteX25" fmla="*/ 7781492 w 8144339"/>
              <a:gd name="connsiteY25" fmla="*/ 635457 h 3482368"/>
              <a:gd name="connsiteX26" fmla="*/ 7971954 w 8144339"/>
              <a:gd name="connsiteY26" fmla="*/ 1077515 h 3482368"/>
              <a:gd name="connsiteX27" fmla="*/ 8033641 w 8144339"/>
              <a:gd name="connsiteY27" fmla="*/ 1740446 h 3482368"/>
              <a:gd name="connsiteX28" fmla="*/ 7307766 w 8144339"/>
              <a:gd name="connsiteY28" fmla="*/ 2522124 h 3482368"/>
              <a:gd name="connsiteX29" fmla="*/ 6578205 w 8144339"/>
              <a:gd name="connsiteY29" fmla="*/ 3026180 h 3482368"/>
              <a:gd name="connsiteX30" fmla="*/ 6055961 w 8144339"/>
              <a:gd name="connsiteY30" fmla="*/ 3121717 h 3482368"/>
              <a:gd name="connsiteX31" fmla="*/ 5617819 w 8144339"/>
              <a:gd name="connsiteY31" fmla="*/ 3246559 h 3482368"/>
              <a:gd name="connsiteX32" fmla="*/ 5311848 w 8144339"/>
              <a:gd name="connsiteY32" fmla="*/ 3448681 h 3482368"/>
              <a:gd name="connsiteX33" fmla="*/ 4918148 w 8144339"/>
              <a:gd name="connsiteY33" fmla="*/ 3448681 h 3482368"/>
              <a:gd name="connsiteX34" fmla="*/ 4162498 w 8144339"/>
              <a:gd name="connsiteY34" fmla="*/ 3455031 h 3482368"/>
              <a:gd name="connsiteX35" fmla="*/ 3686248 w 8144339"/>
              <a:gd name="connsiteY35" fmla="*/ 3353431 h 3482368"/>
              <a:gd name="connsiteX36" fmla="*/ 2996196 w 8144339"/>
              <a:gd name="connsiteY36" fmla="*/ 3381005 h 3482368"/>
              <a:gd name="connsiteX37" fmla="*/ 1850097 w 8144339"/>
              <a:gd name="connsiteY37" fmla="*/ 3037633 h 3482368"/>
              <a:gd name="connsiteX38" fmla="*/ 1433537 w 8144339"/>
              <a:gd name="connsiteY38" fmla="*/ 2771086 h 3482368"/>
              <a:gd name="connsiteX39" fmla="*/ 960588 w 8144339"/>
              <a:gd name="connsiteY39" fmla="*/ 2378108 h 3482368"/>
              <a:gd name="connsiteX40" fmla="*/ 85115 w 8144339"/>
              <a:gd name="connsiteY40" fmla="*/ 721924 h 3482368"/>
              <a:gd name="connsiteX41" fmla="*/ 449896 w 8144339"/>
              <a:gd name="connsiteY41" fmla="*/ 865940 h 3482368"/>
              <a:gd name="connsiteX42" fmla="*/ 741719 w 8144339"/>
              <a:gd name="connsiteY42" fmla="*/ 721924 h 3482368"/>
              <a:gd name="connsiteX43" fmla="*/ 741718 w 8144339"/>
              <a:gd name="connsiteY43" fmla="*/ 145860 h 3482368"/>
              <a:gd name="connsiteX44" fmla="*/ 1106498 w 8144339"/>
              <a:gd name="connsiteY44" fmla="*/ 1844 h 3482368"/>
              <a:gd name="connsiteX45" fmla="*/ 2202585 w 8144339"/>
              <a:gd name="connsiteY45" fmla="*/ 496383 h 3482368"/>
              <a:gd name="connsiteX46" fmla="*/ 2412760 w 8144339"/>
              <a:gd name="connsiteY46" fmla="*/ 464845 h 3482368"/>
              <a:gd name="connsiteX47" fmla="*/ 2686809 w 8144339"/>
              <a:gd name="connsiteY47" fmla="*/ 529526 h 3482368"/>
              <a:gd name="connsiteX48" fmla="*/ 2954597 w 8144339"/>
              <a:gd name="connsiteY48" fmla="*/ 645576 h 3482368"/>
              <a:gd name="connsiteX0" fmla="*/ 3313086 w 8502828"/>
              <a:gd name="connsiteY0" fmla="*/ 645576 h 3482368"/>
              <a:gd name="connsiteX1" fmla="*/ 3531371 w 8502828"/>
              <a:gd name="connsiteY1" fmla="*/ 758279 h 3482368"/>
              <a:gd name="connsiteX2" fmla="*/ 3649984 w 8502828"/>
              <a:gd name="connsiteY2" fmla="*/ 804341 h 3482368"/>
              <a:gd name="connsiteX3" fmla="*/ 3722940 w 8502828"/>
              <a:gd name="connsiteY3" fmla="*/ 948357 h 3482368"/>
              <a:gd name="connsiteX4" fmla="*/ 3649984 w 8502828"/>
              <a:gd name="connsiteY4" fmla="*/ 1164381 h 3482368"/>
              <a:gd name="connsiteX5" fmla="*/ 3536737 w 8502828"/>
              <a:gd name="connsiteY5" fmla="*/ 1289681 h 3482368"/>
              <a:gd name="connsiteX6" fmla="*/ 3441487 w 8502828"/>
              <a:gd name="connsiteY6" fmla="*/ 1353181 h 3482368"/>
              <a:gd name="connsiteX7" fmla="*/ 3431116 w 8502828"/>
              <a:gd name="connsiteY7" fmla="*/ 1452413 h 3482368"/>
              <a:gd name="connsiteX8" fmla="*/ 3605704 w 8502828"/>
              <a:gd name="connsiteY8" fmla="*/ 1471216 h 3482368"/>
              <a:gd name="connsiteX9" fmla="*/ 3856614 w 8502828"/>
              <a:gd name="connsiteY9" fmla="*/ 1433116 h 3482368"/>
              <a:gd name="connsiteX10" fmla="*/ 3985286 w 8502828"/>
              <a:gd name="connsiteY10" fmla="*/ 1395016 h 3482368"/>
              <a:gd name="connsiteX11" fmla="*/ 4330127 w 8502828"/>
              <a:gd name="connsiteY11" fmla="*/ 1641395 h 3482368"/>
              <a:gd name="connsiteX12" fmla="*/ 4428169 w 8502828"/>
              <a:gd name="connsiteY12" fmla="*/ 1881817 h 3482368"/>
              <a:gd name="connsiteX13" fmla="*/ 4654380 w 8502828"/>
              <a:gd name="connsiteY13" fmla="*/ 1999535 h 3482368"/>
              <a:gd name="connsiteX14" fmla="*/ 4909508 w 8502828"/>
              <a:gd name="connsiteY14" fmla="*/ 1801242 h 3482368"/>
              <a:gd name="connsiteX15" fmla="*/ 4908999 w 8502828"/>
              <a:gd name="connsiteY15" fmla="*/ 1460764 h 3482368"/>
              <a:gd name="connsiteX16" fmla="*/ 5150963 w 8502828"/>
              <a:gd name="connsiteY16" fmla="*/ 1378938 h 3482368"/>
              <a:gd name="connsiteX17" fmla="*/ 5314969 w 8502828"/>
              <a:gd name="connsiteY17" fmla="*/ 1449752 h 3482368"/>
              <a:gd name="connsiteX18" fmla="*/ 5489648 w 8502828"/>
              <a:gd name="connsiteY18" fmla="*/ 1404627 h 3482368"/>
              <a:gd name="connsiteX19" fmla="*/ 5687194 w 8502828"/>
              <a:gd name="connsiteY19" fmla="*/ 1362012 h 3482368"/>
              <a:gd name="connsiteX20" fmla="*/ 5911623 w 8502828"/>
              <a:gd name="connsiteY20" fmla="*/ 1020365 h 3482368"/>
              <a:gd name="connsiteX21" fmla="*/ 6349359 w 8502828"/>
              <a:gd name="connsiteY21" fmla="*/ 876349 h 3482368"/>
              <a:gd name="connsiteX22" fmla="*/ 6769293 w 8502828"/>
              <a:gd name="connsiteY22" fmla="*/ 535727 h 3482368"/>
              <a:gd name="connsiteX23" fmla="*/ 7115122 w 8502828"/>
              <a:gd name="connsiteY23" fmla="*/ 543511 h 3482368"/>
              <a:gd name="connsiteX24" fmla="*/ 7599384 w 8502828"/>
              <a:gd name="connsiteY24" fmla="*/ 433892 h 3482368"/>
              <a:gd name="connsiteX25" fmla="*/ 8139981 w 8502828"/>
              <a:gd name="connsiteY25" fmla="*/ 635457 h 3482368"/>
              <a:gd name="connsiteX26" fmla="*/ 8330443 w 8502828"/>
              <a:gd name="connsiteY26" fmla="*/ 1077515 h 3482368"/>
              <a:gd name="connsiteX27" fmla="*/ 8392130 w 8502828"/>
              <a:gd name="connsiteY27" fmla="*/ 1740446 h 3482368"/>
              <a:gd name="connsiteX28" fmla="*/ 7666255 w 8502828"/>
              <a:gd name="connsiteY28" fmla="*/ 2522124 h 3482368"/>
              <a:gd name="connsiteX29" fmla="*/ 6936694 w 8502828"/>
              <a:gd name="connsiteY29" fmla="*/ 3026180 h 3482368"/>
              <a:gd name="connsiteX30" fmla="*/ 6414450 w 8502828"/>
              <a:gd name="connsiteY30" fmla="*/ 3121717 h 3482368"/>
              <a:gd name="connsiteX31" fmla="*/ 5976308 w 8502828"/>
              <a:gd name="connsiteY31" fmla="*/ 3246559 h 3482368"/>
              <a:gd name="connsiteX32" fmla="*/ 5670337 w 8502828"/>
              <a:gd name="connsiteY32" fmla="*/ 3448681 h 3482368"/>
              <a:gd name="connsiteX33" fmla="*/ 5276637 w 8502828"/>
              <a:gd name="connsiteY33" fmla="*/ 3448681 h 3482368"/>
              <a:gd name="connsiteX34" fmla="*/ 4520987 w 8502828"/>
              <a:gd name="connsiteY34" fmla="*/ 3455031 h 3482368"/>
              <a:gd name="connsiteX35" fmla="*/ 4044737 w 8502828"/>
              <a:gd name="connsiteY35" fmla="*/ 3353431 h 3482368"/>
              <a:gd name="connsiteX36" fmla="*/ 3354685 w 8502828"/>
              <a:gd name="connsiteY36" fmla="*/ 3381005 h 3482368"/>
              <a:gd name="connsiteX37" fmla="*/ 2208586 w 8502828"/>
              <a:gd name="connsiteY37" fmla="*/ 3037633 h 3482368"/>
              <a:gd name="connsiteX38" fmla="*/ 1792026 w 8502828"/>
              <a:gd name="connsiteY38" fmla="*/ 2771086 h 3482368"/>
              <a:gd name="connsiteX39" fmla="*/ 224737 w 8502828"/>
              <a:gd name="connsiteY39" fmla="*/ 1009956 h 3482368"/>
              <a:gd name="connsiteX40" fmla="*/ 443604 w 8502828"/>
              <a:gd name="connsiteY40" fmla="*/ 721924 h 3482368"/>
              <a:gd name="connsiteX41" fmla="*/ 808385 w 8502828"/>
              <a:gd name="connsiteY41" fmla="*/ 865940 h 3482368"/>
              <a:gd name="connsiteX42" fmla="*/ 1100208 w 8502828"/>
              <a:gd name="connsiteY42" fmla="*/ 721924 h 3482368"/>
              <a:gd name="connsiteX43" fmla="*/ 1100207 w 8502828"/>
              <a:gd name="connsiteY43" fmla="*/ 145860 h 3482368"/>
              <a:gd name="connsiteX44" fmla="*/ 1464987 w 8502828"/>
              <a:gd name="connsiteY44" fmla="*/ 1844 h 3482368"/>
              <a:gd name="connsiteX45" fmla="*/ 2561074 w 8502828"/>
              <a:gd name="connsiteY45" fmla="*/ 496383 h 3482368"/>
              <a:gd name="connsiteX46" fmla="*/ 2771249 w 8502828"/>
              <a:gd name="connsiteY46" fmla="*/ 464845 h 3482368"/>
              <a:gd name="connsiteX47" fmla="*/ 3045298 w 8502828"/>
              <a:gd name="connsiteY47" fmla="*/ 529526 h 3482368"/>
              <a:gd name="connsiteX48" fmla="*/ 3313086 w 8502828"/>
              <a:gd name="connsiteY48" fmla="*/ 645576 h 3482368"/>
              <a:gd name="connsiteX0" fmla="*/ 3301773 w 8491515"/>
              <a:gd name="connsiteY0" fmla="*/ 645576 h 3482368"/>
              <a:gd name="connsiteX1" fmla="*/ 3520058 w 8491515"/>
              <a:gd name="connsiteY1" fmla="*/ 758279 h 3482368"/>
              <a:gd name="connsiteX2" fmla="*/ 3638671 w 8491515"/>
              <a:gd name="connsiteY2" fmla="*/ 804341 h 3482368"/>
              <a:gd name="connsiteX3" fmla="*/ 3711627 w 8491515"/>
              <a:gd name="connsiteY3" fmla="*/ 948357 h 3482368"/>
              <a:gd name="connsiteX4" fmla="*/ 3638671 w 8491515"/>
              <a:gd name="connsiteY4" fmla="*/ 1164381 h 3482368"/>
              <a:gd name="connsiteX5" fmla="*/ 3525424 w 8491515"/>
              <a:gd name="connsiteY5" fmla="*/ 1289681 h 3482368"/>
              <a:gd name="connsiteX6" fmla="*/ 3430174 w 8491515"/>
              <a:gd name="connsiteY6" fmla="*/ 1353181 h 3482368"/>
              <a:gd name="connsiteX7" fmla="*/ 3419803 w 8491515"/>
              <a:gd name="connsiteY7" fmla="*/ 1452413 h 3482368"/>
              <a:gd name="connsiteX8" fmla="*/ 3594391 w 8491515"/>
              <a:gd name="connsiteY8" fmla="*/ 1471216 h 3482368"/>
              <a:gd name="connsiteX9" fmla="*/ 3845301 w 8491515"/>
              <a:gd name="connsiteY9" fmla="*/ 1433116 h 3482368"/>
              <a:gd name="connsiteX10" fmla="*/ 3973973 w 8491515"/>
              <a:gd name="connsiteY10" fmla="*/ 1395016 h 3482368"/>
              <a:gd name="connsiteX11" fmla="*/ 4318814 w 8491515"/>
              <a:gd name="connsiteY11" fmla="*/ 1641395 h 3482368"/>
              <a:gd name="connsiteX12" fmla="*/ 4416856 w 8491515"/>
              <a:gd name="connsiteY12" fmla="*/ 1881817 h 3482368"/>
              <a:gd name="connsiteX13" fmla="*/ 4643067 w 8491515"/>
              <a:gd name="connsiteY13" fmla="*/ 1999535 h 3482368"/>
              <a:gd name="connsiteX14" fmla="*/ 4898195 w 8491515"/>
              <a:gd name="connsiteY14" fmla="*/ 1801242 h 3482368"/>
              <a:gd name="connsiteX15" fmla="*/ 4897686 w 8491515"/>
              <a:gd name="connsiteY15" fmla="*/ 1460764 h 3482368"/>
              <a:gd name="connsiteX16" fmla="*/ 5139650 w 8491515"/>
              <a:gd name="connsiteY16" fmla="*/ 1378938 h 3482368"/>
              <a:gd name="connsiteX17" fmla="*/ 5303656 w 8491515"/>
              <a:gd name="connsiteY17" fmla="*/ 1449752 h 3482368"/>
              <a:gd name="connsiteX18" fmla="*/ 5478335 w 8491515"/>
              <a:gd name="connsiteY18" fmla="*/ 1404627 h 3482368"/>
              <a:gd name="connsiteX19" fmla="*/ 5675881 w 8491515"/>
              <a:gd name="connsiteY19" fmla="*/ 1362012 h 3482368"/>
              <a:gd name="connsiteX20" fmla="*/ 5900310 w 8491515"/>
              <a:gd name="connsiteY20" fmla="*/ 1020365 h 3482368"/>
              <a:gd name="connsiteX21" fmla="*/ 6338046 w 8491515"/>
              <a:gd name="connsiteY21" fmla="*/ 876349 h 3482368"/>
              <a:gd name="connsiteX22" fmla="*/ 6757980 w 8491515"/>
              <a:gd name="connsiteY22" fmla="*/ 535727 h 3482368"/>
              <a:gd name="connsiteX23" fmla="*/ 7103809 w 8491515"/>
              <a:gd name="connsiteY23" fmla="*/ 543511 h 3482368"/>
              <a:gd name="connsiteX24" fmla="*/ 7588071 w 8491515"/>
              <a:gd name="connsiteY24" fmla="*/ 433892 h 3482368"/>
              <a:gd name="connsiteX25" fmla="*/ 8128668 w 8491515"/>
              <a:gd name="connsiteY25" fmla="*/ 635457 h 3482368"/>
              <a:gd name="connsiteX26" fmla="*/ 8319130 w 8491515"/>
              <a:gd name="connsiteY26" fmla="*/ 1077515 h 3482368"/>
              <a:gd name="connsiteX27" fmla="*/ 8380817 w 8491515"/>
              <a:gd name="connsiteY27" fmla="*/ 1740446 h 3482368"/>
              <a:gd name="connsiteX28" fmla="*/ 7654942 w 8491515"/>
              <a:gd name="connsiteY28" fmla="*/ 2522124 h 3482368"/>
              <a:gd name="connsiteX29" fmla="*/ 6925381 w 8491515"/>
              <a:gd name="connsiteY29" fmla="*/ 3026180 h 3482368"/>
              <a:gd name="connsiteX30" fmla="*/ 6403137 w 8491515"/>
              <a:gd name="connsiteY30" fmla="*/ 3121717 h 3482368"/>
              <a:gd name="connsiteX31" fmla="*/ 5964995 w 8491515"/>
              <a:gd name="connsiteY31" fmla="*/ 3246559 h 3482368"/>
              <a:gd name="connsiteX32" fmla="*/ 5659024 w 8491515"/>
              <a:gd name="connsiteY32" fmla="*/ 3448681 h 3482368"/>
              <a:gd name="connsiteX33" fmla="*/ 5265324 w 8491515"/>
              <a:gd name="connsiteY33" fmla="*/ 3448681 h 3482368"/>
              <a:gd name="connsiteX34" fmla="*/ 4509674 w 8491515"/>
              <a:gd name="connsiteY34" fmla="*/ 3455031 h 3482368"/>
              <a:gd name="connsiteX35" fmla="*/ 4033424 w 8491515"/>
              <a:gd name="connsiteY35" fmla="*/ 3353431 h 3482368"/>
              <a:gd name="connsiteX36" fmla="*/ 3343372 w 8491515"/>
              <a:gd name="connsiteY36" fmla="*/ 3381005 h 3482368"/>
              <a:gd name="connsiteX37" fmla="*/ 2197273 w 8491515"/>
              <a:gd name="connsiteY37" fmla="*/ 3037633 h 3482368"/>
              <a:gd name="connsiteX38" fmla="*/ 1780713 w 8491515"/>
              <a:gd name="connsiteY38" fmla="*/ 2771086 h 3482368"/>
              <a:gd name="connsiteX39" fmla="*/ 213424 w 8491515"/>
              <a:gd name="connsiteY39" fmla="*/ 1009956 h 3482368"/>
              <a:gd name="connsiteX40" fmla="*/ 500170 w 8491515"/>
              <a:gd name="connsiteY40" fmla="*/ 688016 h 3482368"/>
              <a:gd name="connsiteX41" fmla="*/ 797072 w 8491515"/>
              <a:gd name="connsiteY41" fmla="*/ 865940 h 3482368"/>
              <a:gd name="connsiteX42" fmla="*/ 1088895 w 8491515"/>
              <a:gd name="connsiteY42" fmla="*/ 721924 h 3482368"/>
              <a:gd name="connsiteX43" fmla="*/ 1088894 w 8491515"/>
              <a:gd name="connsiteY43" fmla="*/ 145860 h 3482368"/>
              <a:gd name="connsiteX44" fmla="*/ 1453674 w 8491515"/>
              <a:gd name="connsiteY44" fmla="*/ 1844 h 3482368"/>
              <a:gd name="connsiteX45" fmla="*/ 2549761 w 8491515"/>
              <a:gd name="connsiteY45" fmla="*/ 496383 h 3482368"/>
              <a:gd name="connsiteX46" fmla="*/ 2759936 w 8491515"/>
              <a:gd name="connsiteY46" fmla="*/ 464845 h 3482368"/>
              <a:gd name="connsiteX47" fmla="*/ 3033985 w 8491515"/>
              <a:gd name="connsiteY47" fmla="*/ 529526 h 3482368"/>
              <a:gd name="connsiteX48" fmla="*/ 3301773 w 8491515"/>
              <a:gd name="connsiteY48" fmla="*/ 645576 h 3482368"/>
              <a:gd name="connsiteX0" fmla="*/ 3140861 w 8330603"/>
              <a:gd name="connsiteY0" fmla="*/ 645576 h 3482368"/>
              <a:gd name="connsiteX1" fmla="*/ 3359146 w 8330603"/>
              <a:gd name="connsiteY1" fmla="*/ 758279 h 3482368"/>
              <a:gd name="connsiteX2" fmla="*/ 3477759 w 8330603"/>
              <a:gd name="connsiteY2" fmla="*/ 804341 h 3482368"/>
              <a:gd name="connsiteX3" fmla="*/ 3550715 w 8330603"/>
              <a:gd name="connsiteY3" fmla="*/ 948357 h 3482368"/>
              <a:gd name="connsiteX4" fmla="*/ 3477759 w 8330603"/>
              <a:gd name="connsiteY4" fmla="*/ 1164381 h 3482368"/>
              <a:gd name="connsiteX5" fmla="*/ 3364512 w 8330603"/>
              <a:gd name="connsiteY5" fmla="*/ 1289681 h 3482368"/>
              <a:gd name="connsiteX6" fmla="*/ 3269262 w 8330603"/>
              <a:gd name="connsiteY6" fmla="*/ 1353181 h 3482368"/>
              <a:gd name="connsiteX7" fmla="*/ 3258891 w 8330603"/>
              <a:gd name="connsiteY7" fmla="*/ 1452413 h 3482368"/>
              <a:gd name="connsiteX8" fmla="*/ 3433479 w 8330603"/>
              <a:gd name="connsiteY8" fmla="*/ 1471216 h 3482368"/>
              <a:gd name="connsiteX9" fmla="*/ 3684389 w 8330603"/>
              <a:gd name="connsiteY9" fmla="*/ 1433116 h 3482368"/>
              <a:gd name="connsiteX10" fmla="*/ 3813061 w 8330603"/>
              <a:gd name="connsiteY10" fmla="*/ 1395016 h 3482368"/>
              <a:gd name="connsiteX11" fmla="*/ 4157902 w 8330603"/>
              <a:gd name="connsiteY11" fmla="*/ 1641395 h 3482368"/>
              <a:gd name="connsiteX12" fmla="*/ 4255944 w 8330603"/>
              <a:gd name="connsiteY12" fmla="*/ 1881817 h 3482368"/>
              <a:gd name="connsiteX13" fmla="*/ 4482155 w 8330603"/>
              <a:gd name="connsiteY13" fmla="*/ 1999535 h 3482368"/>
              <a:gd name="connsiteX14" fmla="*/ 4737283 w 8330603"/>
              <a:gd name="connsiteY14" fmla="*/ 1801242 h 3482368"/>
              <a:gd name="connsiteX15" fmla="*/ 4736774 w 8330603"/>
              <a:gd name="connsiteY15" fmla="*/ 1460764 h 3482368"/>
              <a:gd name="connsiteX16" fmla="*/ 4978738 w 8330603"/>
              <a:gd name="connsiteY16" fmla="*/ 1378938 h 3482368"/>
              <a:gd name="connsiteX17" fmla="*/ 5142744 w 8330603"/>
              <a:gd name="connsiteY17" fmla="*/ 1449752 h 3482368"/>
              <a:gd name="connsiteX18" fmla="*/ 5317423 w 8330603"/>
              <a:gd name="connsiteY18" fmla="*/ 1404627 h 3482368"/>
              <a:gd name="connsiteX19" fmla="*/ 5514969 w 8330603"/>
              <a:gd name="connsiteY19" fmla="*/ 1362012 h 3482368"/>
              <a:gd name="connsiteX20" fmla="*/ 5739398 w 8330603"/>
              <a:gd name="connsiteY20" fmla="*/ 1020365 h 3482368"/>
              <a:gd name="connsiteX21" fmla="*/ 6177134 w 8330603"/>
              <a:gd name="connsiteY21" fmla="*/ 876349 h 3482368"/>
              <a:gd name="connsiteX22" fmla="*/ 6597068 w 8330603"/>
              <a:gd name="connsiteY22" fmla="*/ 535727 h 3482368"/>
              <a:gd name="connsiteX23" fmla="*/ 6942897 w 8330603"/>
              <a:gd name="connsiteY23" fmla="*/ 543511 h 3482368"/>
              <a:gd name="connsiteX24" fmla="*/ 7427159 w 8330603"/>
              <a:gd name="connsiteY24" fmla="*/ 433892 h 3482368"/>
              <a:gd name="connsiteX25" fmla="*/ 7967756 w 8330603"/>
              <a:gd name="connsiteY25" fmla="*/ 635457 h 3482368"/>
              <a:gd name="connsiteX26" fmla="*/ 8158218 w 8330603"/>
              <a:gd name="connsiteY26" fmla="*/ 1077515 h 3482368"/>
              <a:gd name="connsiteX27" fmla="*/ 8219905 w 8330603"/>
              <a:gd name="connsiteY27" fmla="*/ 1740446 h 3482368"/>
              <a:gd name="connsiteX28" fmla="*/ 7494030 w 8330603"/>
              <a:gd name="connsiteY28" fmla="*/ 2522124 h 3482368"/>
              <a:gd name="connsiteX29" fmla="*/ 6764469 w 8330603"/>
              <a:gd name="connsiteY29" fmla="*/ 3026180 h 3482368"/>
              <a:gd name="connsiteX30" fmla="*/ 6242225 w 8330603"/>
              <a:gd name="connsiteY30" fmla="*/ 3121717 h 3482368"/>
              <a:gd name="connsiteX31" fmla="*/ 5804083 w 8330603"/>
              <a:gd name="connsiteY31" fmla="*/ 3246559 h 3482368"/>
              <a:gd name="connsiteX32" fmla="*/ 5498112 w 8330603"/>
              <a:gd name="connsiteY32" fmla="*/ 3448681 h 3482368"/>
              <a:gd name="connsiteX33" fmla="*/ 5104412 w 8330603"/>
              <a:gd name="connsiteY33" fmla="*/ 3448681 h 3482368"/>
              <a:gd name="connsiteX34" fmla="*/ 4348762 w 8330603"/>
              <a:gd name="connsiteY34" fmla="*/ 3455031 h 3482368"/>
              <a:gd name="connsiteX35" fmla="*/ 3872512 w 8330603"/>
              <a:gd name="connsiteY35" fmla="*/ 3353431 h 3482368"/>
              <a:gd name="connsiteX36" fmla="*/ 3182460 w 8330603"/>
              <a:gd name="connsiteY36" fmla="*/ 3381005 h 3482368"/>
              <a:gd name="connsiteX37" fmla="*/ 2036361 w 8330603"/>
              <a:gd name="connsiteY37" fmla="*/ 3037633 h 3482368"/>
              <a:gd name="connsiteX38" fmla="*/ 654333 w 8330603"/>
              <a:gd name="connsiteY38" fmla="*/ 2121129 h 3482368"/>
              <a:gd name="connsiteX39" fmla="*/ 52512 w 8330603"/>
              <a:gd name="connsiteY39" fmla="*/ 1009956 h 3482368"/>
              <a:gd name="connsiteX40" fmla="*/ 339258 w 8330603"/>
              <a:gd name="connsiteY40" fmla="*/ 688016 h 3482368"/>
              <a:gd name="connsiteX41" fmla="*/ 636160 w 8330603"/>
              <a:gd name="connsiteY41" fmla="*/ 865940 h 3482368"/>
              <a:gd name="connsiteX42" fmla="*/ 927983 w 8330603"/>
              <a:gd name="connsiteY42" fmla="*/ 721924 h 3482368"/>
              <a:gd name="connsiteX43" fmla="*/ 927982 w 8330603"/>
              <a:gd name="connsiteY43" fmla="*/ 145860 h 3482368"/>
              <a:gd name="connsiteX44" fmla="*/ 1292762 w 8330603"/>
              <a:gd name="connsiteY44" fmla="*/ 1844 h 3482368"/>
              <a:gd name="connsiteX45" fmla="*/ 2388849 w 8330603"/>
              <a:gd name="connsiteY45" fmla="*/ 496383 h 3482368"/>
              <a:gd name="connsiteX46" fmla="*/ 2599024 w 8330603"/>
              <a:gd name="connsiteY46" fmla="*/ 464845 h 3482368"/>
              <a:gd name="connsiteX47" fmla="*/ 2873073 w 8330603"/>
              <a:gd name="connsiteY47" fmla="*/ 529526 h 3482368"/>
              <a:gd name="connsiteX48" fmla="*/ 3140861 w 8330603"/>
              <a:gd name="connsiteY48" fmla="*/ 645576 h 3482368"/>
              <a:gd name="connsiteX0" fmla="*/ 3140861 w 8330603"/>
              <a:gd name="connsiteY0" fmla="*/ 645576 h 3482368"/>
              <a:gd name="connsiteX1" fmla="*/ 3359146 w 8330603"/>
              <a:gd name="connsiteY1" fmla="*/ 758279 h 3482368"/>
              <a:gd name="connsiteX2" fmla="*/ 3477759 w 8330603"/>
              <a:gd name="connsiteY2" fmla="*/ 804341 h 3482368"/>
              <a:gd name="connsiteX3" fmla="*/ 3550715 w 8330603"/>
              <a:gd name="connsiteY3" fmla="*/ 948357 h 3482368"/>
              <a:gd name="connsiteX4" fmla="*/ 3477759 w 8330603"/>
              <a:gd name="connsiteY4" fmla="*/ 1164381 h 3482368"/>
              <a:gd name="connsiteX5" fmla="*/ 3364512 w 8330603"/>
              <a:gd name="connsiteY5" fmla="*/ 1289681 h 3482368"/>
              <a:gd name="connsiteX6" fmla="*/ 3269262 w 8330603"/>
              <a:gd name="connsiteY6" fmla="*/ 1353181 h 3482368"/>
              <a:gd name="connsiteX7" fmla="*/ 3258891 w 8330603"/>
              <a:gd name="connsiteY7" fmla="*/ 1452413 h 3482368"/>
              <a:gd name="connsiteX8" fmla="*/ 3433479 w 8330603"/>
              <a:gd name="connsiteY8" fmla="*/ 1471216 h 3482368"/>
              <a:gd name="connsiteX9" fmla="*/ 3684389 w 8330603"/>
              <a:gd name="connsiteY9" fmla="*/ 1433116 h 3482368"/>
              <a:gd name="connsiteX10" fmla="*/ 3813061 w 8330603"/>
              <a:gd name="connsiteY10" fmla="*/ 1395016 h 3482368"/>
              <a:gd name="connsiteX11" fmla="*/ 4157902 w 8330603"/>
              <a:gd name="connsiteY11" fmla="*/ 1641395 h 3482368"/>
              <a:gd name="connsiteX12" fmla="*/ 4255944 w 8330603"/>
              <a:gd name="connsiteY12" fmla="*/ 1881817 h 3482368"/>
              <a:gd name="connsiteX13" fmla="*/ 4482155 w 8330603"/>
              <a:gd name="connsiteY13" fmla="*/ 1999535 h 3482368"/>
              <a:gd name="connsiteX14" fmla="*/ 4737283 w 8330603"/>
              <a:gd name="connsiteY14" fmla="*/ 1801242 h 3482368"/>
              <a:gd name="connsiteX15" fmla="*/ 4736774 w 8330603"/>
              <a:gd name="connsiteY15" fmla="*/ 1460764 h 3482368"/>
              <a:gd name="connsiteX16" fmla="*/ 4978738 w 8330603"/>
              <a:gd name="connsiteY16" fmla="*/ 1378938 h 3482368"/>
              <a:gd name="connsiteX17" fmla="*/ 5142744 w 8330603"/>
              <a:gd name="connsiteY17" fmla="*/ 1449752 h 3482368"/>
              <a:gd name="connsiteX18" fmla="*/ 5317423 w 8330603"/>
              <a:gd name="connsiteY18" fmla="*/ 1404627 h 3482368"/>
              <a:gd name="connsiteX19" fmla="*/ 5514969 w 8330603"/>
              <a:gd name="connsiteY19" fmla="*/ 1362012 h 3482368"/>
              <a:gd name="connsiteX20" fmla="*/ 5739398 w 8330603"/>
              <a:gd name="connsiteY20" fmla="*/ 1020365 h 3482368"/>
              <a:gd name="connsiteX21" fmla="*/ 6177134 w 8330603"/>
              <a:gd name="connsiteY21" fmla="*/ 876349 h 3482368"/>
              <a:gd name="connsiteX22" fmla="*/ 6597068 w 8330603"/>
              <a:gd name="connsiteY22" fmla="*/ 535727 h 3482368"/>
              <a:gd name="connsiteX23" fmla="*/ 6942897 w 8330603"/>
              <a:gd name="connsiteY23" fmla="*/ 543511 h 3482368"/>
              <a:gd name="connsiteX24" fmla="*/ 7427159 w 8330603"/>
              <a:gd name="connsiteY24" fmla="*/ 433892 h 3482368"/>
              <a:gd name="connsiteX25" fmla="*/ 7967756 w 8330603"/>
              <a:gd name="connsiteY25" fmla="*/ 635457 h 3482368"/>
              <a:gd name="connsiteX26" fmla="*/ 8158218 w 8330603"/>
              <a:gd name="connsiteY26" fmla="*/ 1077515 h 3482368"/>
              <a:gd name="connsiteX27" fmla="*/ 8219905 w 8330603"/>
              <a:gd name="connsiteY27" fmla="*/ 1740446 h 3482368"/>
              <a:gd name="connsiteX28" fmla="*/ 7494030 w 8330603"/>
              <a:gd name="connsiteY28" fmla="*/ 2522124 h 3482368"/>
              <a:gd name="connsiteX29" fmla="*/ 6764469 w 8330603"/>
              <a:gd name="connsiteY29" fmla="*/ 3026180 h 3482368"/>
              <a:gd name="connsiteX30" fmla="*/ 6242225 w 8330603"/>
              <a:gd name="connsiteY30" fmla="*/ 3121717 h 3482368"/>
              <a:gd name="connsiteX31" fmla="*/ 5804083 w 8330603"/>
              <a:gd name="connsiteY31" fmla="*/ 3246559 h 3482368"/>
              <a:gd name="connsiteX32" fmla="*/ 5498112 w 8330603"/>
              <a:gd name="connsiteY32" fmla="*/ 3448681 h 3482368"/>
              <a:gd name="connsiteX33" fmla="*/ 5104412 w 8330603"/>
              <a:gd name="connsiteY33" fmla="*/ 3448681 h 3482368"/>
              <a:gd name="connsiteX34" fmla="*/ 4348762 w 8330603"/>
              <a:gd name="connsiteY34" fmla="*/ 3455031 h 3482368"/>
              <a:gd name="connsiteX35" fmla="*/ 3872512 w 8330603"/>
              <a:gd name="connsiteY35" fmla="*/ 3353431 h 3482368"/>
              <a:gd name="connsiteX36" fmla="*/ 3182460 w 8330603"/>
              <a:gd name="connsiteY36" fmla="*/ 3381005 h 3482368"/>
              <a:gd name="connsiteX37" fmla="*/ 2036361 w 8330603"/>
              <a:gd name="connsiteY37" fmla="*/ 3037633 h 3482368"/>
              <a:gd name="connsiteX38" fmla="*/ 654333 w 8330603"/>
              <a:gd name="connsiteY38" fmla="*/ 2121129 h 3482368"/>
              <a:gd name="connsiteX39" fmla="*/ 52512 w 8330603"/>
              <a:gd name="connsiteY39" fmla="*/ 1009956 h 3482368"/>
              <a:gd name="connsiteX40" fmla="*/ 339258 w 8330603"/>
              <a:gd name="connsiteY40" fmla="*/ 688016 h 3482368"/>
              <a:gd name="connsiteX41" fmla="*/ 636160 w 8330603"/>
              <a:gd name="connsiteY41" fmla="*/ 865940 h 3482368"/>
              <a:gd name="connsiteX42" fmla="*/ 927983 w 8330603"/>
              <a:gd name="connsiteY42" fmla="*/ 721924 h 3482368"/>
              <a:gd name="connsiteX43" fmla="*/ 927982 w 8330603"/>
              <a:gd name="connsiteY43" fmla="*/ 145860 h 3482368"/>
              <a:gd name="connsiteX44" fmla="*/ 1292762 w 8330603"/>
              <a:gd name="connsiteY44" fmla="*/ 1844 h 3482368"/>
              <a:gd name="connsiteX45" fmla="*/ 1643807 w 8330603"/>
              <a:gd name="connsiteY45" fmla="*/ 430849 h 3482368"/>
              <a:gd name="connsiteX46" fmla="*/ 2599024 w 8330603"/>
              <a:gd name="connsiteY46" fmla="*/ 464845 h 3482368"/>
              <a:gd name="connsiteX47" fmla="*/ 2873073 w 8330603"/>
              <a:gd name="connsiteY47" fmla="*/ 529526 h 3482368"/>
              <a:gd name="connsiteX48" fmla="*/ 3140861 w 8330603"/>
              <a:gd name="connsiteY48" fmla="*/ 645576 h 3482368"/>
              <a:gd name="connsiteX0" fmla="*/ 3140861 w 8330603"/>
              <a:gd name="connsiteY0" fmla="*/ 645576 h 3482368"/>
              <a:gd name="connsiteX1" fmla="*/ 3359146 w 8330603"/>
              <a:gd name="connsiteY1" fmla="*/ 758279 h 3482368"/>
              <a:gd name="connsiteX2" fmla="*/ 3477759 w 8330603"/>
              <a:gd name="connsiteY2" fmla="*/ 804341 h 3482368"/>
              <a:gd name="connsiteX3" fmla="*/ 3550715 w 8330603"/>
              <a:gd name="connsiteY3" fmla="*/ 948357 h 3482368"/>
              <a:gd name="connsiteX4" fmla="*/ 3477759 w 8330603"/>
              <a:gd name="connsiteY4" fmla="*/ 1164381 h 3482368"/>
              <a:gd name="connsiteX5" fmla="*/ 3364512 w 8330603"/>
              <a:gd name="connsiteY5" fmla="*/ 1289681 h 3482368"/>
              <a:gd name="connsiteX6" fmla="*/ 3269262 w 8330603"/>
              <a:gd name="connsiteY6" fmla="*/ 1353181 h 3482368"/>
              <a:gd name="connsiteX7" fmla="*/ 3258891 w 8330603"/>
              <a:gd name="connsiteY7" fmla="*/ 1452413 h 3482368"/>
              <a:gd name="connsiteX8" fmla="*/ 3433479 w 8330603"/>
              <a:gd name="connsiteY8" fmla="*/ 1471216 h 3482368"/>
              <a:gd name="connsiteX9" fmla="*/ 3684389 w 8330603"/>
              <a:gd name="connsiteY9" fmla="*/ 1433116 h 3482368"/>
              <a:gd name="connsiteX10" fmla="*/ 3813061 w 8330603"/>
              <a:gd name="connsiteY10" fmla="*/ 1395016 h 3482368"/>
              <a:gd name="connsiteX11" fmla="*/ 4157902 w 8330603"/>
              <a:gd name="connsiteY11" fmla="*/ 1641395 h 3482368"/>
              <a:gd name="connsiteX12" fmla="*/ 4255944 w 8330603"/>
              <a:gd name="connsiteY12" fmla="*/ 1881817 h 3482368"/>
              <a:gd name="connsiteX13" fmla="*/ 4482155 w 8330603"/>
              <a:gd name="connsiteY13" fmla="*/ 1999535 h 3482368"/>
              <a:gd name="connsiteX14" fmla="*/ 4737283 w 8330603"/>
              <a:gd name="connsiteY14" fmla="*/ 1801242 h 3482368"/>
              <a:gd name="connsiteX15" fmla="*/ 4736774 w 8330603"/>
              <a:gd name="connsiteY15" fmla="*/ 1460764 h 3482368"/>
              <a:gd name="connsiteX16" fmla="*/ 4978738 w 8330603"/>
              <a:gd name="connsiteY16" fmla="*/ 1378938 h 3482368"/>
              <a:gd name="connsiteX17" fmla="*/ 5142744 w 8330603"/>
              <a:gd name="connsiteY17" fmla="*/ 1449752 h 3482368"/>
              <a:gd name="connsiteX18" fmla="*/ 5317423 w 8330603"/>
              <a:gd name="connsiteY18" fmla="*/ 1404627 h 3482368"/>
              <a:gd name="connsiteX19" fmla="*/ 5514969 w 8330603"/>
              <a:gd name="connsiteY19" fmla="*/ 1362012 h 3482368"/>
              <a:gd name="connsiteX20" fmla="*/ 5739398 w 8330603"/>
              <a:gd name="connsiteY20" fmla="*/ 1020365 h 3482368"/>
              <a:gd name="connsiteX21" fmla="*/ 6177134 w 8330603"/>
              <a:gd name="connsiteY21" fmla="*/ 876349 h 3482368"/>
              <a:gd name="connsiteX22" fmla="*/ 6597068 w 8330603"/>
              <a:gd name="connsiteY22" fmla="*/ 535727 h 3482368"/>
              <a:gd name="connsiteX23" fmla="*/ 6942897 w 8330603"/>
              <a:gd name="connsiteY23" fmla="*/ 543511 h 3482368"/>
              <a:gd name="connsiteX24" fmla="*/ 7427159 w 8330603"/>
              <a:gd name="connsiteY24" fmla="*/ 433892 h 3482368"/>
              <a:gd name="connsiteX25" fmla="*/ 7967756 w 8330603"/>
              <a:gd name="connsiteY25" fmla="*/ 635457 h 3482368"/>
              <a:gd name="connsiteX26" fmla="*/ 8158218 w 8330603"/>
              <a:gd name="connsiteY26" fmla="*/ 1077515 h 3482368"/>
              <a:gd name="connsiteX27" fmla="*/ 8219905 w 8330603"/>
              <a:gd name="connsiteY27" fmla="*/ 1740446 h 3482368"/>
              <a:gd name="connsiteX28" fmla="*/ 7494030 w 8330603"/>
              <a:gd name="connsiteY28" fmla="*/ 2522124 h 3482368"/>
              <a:gd name="connsiteX29" fmla="*/ 6764469 w 8330603"/>
              <a:gd name="connsiteY29" fmla="*/ 3026180 h 3482368"/>
              <a:gd name="connsiteX30" fmla="*/ 6242225 w 8330603"/>
              <a:gd name="connsiteY30" fmla="*/ 3121717 h 3482368"/>
              <a:gd name="connsiteX31" fmla="*/ 5804083 w 8330603"/>
              <a:gd name="connsiteY31" fmla="*/ 3246559 h 3482368"/>
              <a:gd name="connsiteX32" fmla="*/ 5498112 w 8330603"/>
              <a:gd name="connsiteY32" fmla="*/ 3448681 h 3482368"/>
              <a:gd name="connsiteX33" fmla="*/ 5104412 w 8330603"/>
              <a:gd name="connsiteY33" fmla="*/ 3448681 h 3482368"/>
              <a:gd name="connsiteX34" fmla="*/ 4348762 w 8330603"/>
              <a:gd name="connsiteY34" fmla="*/ 3455031 h 3482368"/>
              <a:gd name="connsiteX35" fmla="*/ 3872512 w 8330603"/>
              <a:gd name="connsiteY35" fmla="*/ 3353431 h 3482368"/>
              <a:gd name="connsiteX36" fmla="*/ 3182460 w 8330603"/>
              <a:gd name="connsiteY36" fmla="*/ 3381005 h 3482368"/>
              <a:gd name="connsiteX37" fmla="*/ 2036361 w 8330603"/>
              <a:gd name="connsiteY37" fmla="*/ 3037633 h 3482368"/>
              <a:gd name="connsiteX38" fmla="*/ 654333 w 8330603"/>
              <a:gd name="connsiteY38" fmla="*/ 2121129 h 3482368"/>
              <a:gd name="connsiteX39" fmla="*/ 52512 w 8330603"/>
              <a:gd name="connsiteY39" fmla="*/ 1009956 h 3482368"/>
              <a:gd name="connsiteX40" fmla="*/ 339258 w 8330603"/>
              <a:gd name="connsiteY40" fmla="*/ 688016 h 3482368"/>
              <a:gd name="connsiteX41" fmla="*/ 636160 w 8330603"/>
              <a:gd name="connsiteY41" fmla="*/ 865940 h 3482368"/>
              <a:gd name="connsiteX42" fmla="*/ 927983 w 8330603"/>
              <a:gd name="connsiteY42" fmla="*/ 721924 h 3482368"/>
              <a:gd name="connsiteX43" fmla="*/ 927982 w 8330603"/>
              <a:gd name="connsiteY43" fmla="*/ 145860 h 3482368"/>
              <a:gd name="connsiteX44" fmla="*/ 1292762 w 8330603"/>
              <a:gd name="connsiteY44" fmla="*/ 1844 h 3482368"/>
              <a:gd name="connsiteX45" fmla="*/ 1643807 w 8330603"/>
              <a:gd name="connsiteY45" fmla="*/ 430849 h 3482368"/>
              <a:gd name="connsiteX46" fmla="*/ 1895674 w 8330603"/>
              <a:gd name="connsiteY46" fmla="*/ 318919 h 3482368"/>
              <a:gd name="connsiteX47" fmla="*/ 2873073 w 8330603"/>
              <a:gd name="connsiteY47" fmla="*/ 529526 h 3482368"/>
              <a:gd name="connsiteX48" fmla="*/ 3140861 w 8330603"/>
              <a:gd name="connsiteY48" fmla="*/ 645576 h 3482368"/>
              <a:gd name="connsiteX0" fmla="*/ 3140861 w 8330603"/>
              <a:gd name="connsiteY0" fmla="*/ 645576 h 3482368"/>
              <a:gd name="connsiteX1" fmla="*/ 3359146 w 8330603"/>
              <a:gd name="connsiteY1" fmla="*/ 758279 h 3482368"/>
              <a:gd name="connsiteX2" fmla="*/ 3477759 w 8330603"/>
              <a:gd name="connsiteY2" fmla="*/ 804341 h 3482368"/>
              <a:gd name="connsiteX3" fmla="*/ 3550715 w 8330603"/>
              <a:gd name="connsiteY3" fmla="*/ 948357 h 3482368"/>
              <a:gd name="connsiteX4" fmla="*/ 3477759 w 8330603"/>
              <a:gd name="connsiteY4" fmla="*/ 1164381 h 3482368"/>
              <a:gd name="connsiteX5" fmla="*/ 3364512 w 8330603"/>
              <a:gd name="connsiteY5" fmla="*/ 1289681 h 3482368"/>
              <a:gd name="connsiteX6" fmla="*/ 3269262 w 8330603"/>
              <a:gd name="connsiteY6" fmla="*/ 1353181 h 3482368"/>
              <a:gd name="connsiteX7" fmla="*/ 3258891 w 8330603"/>
              <a:gd name="connsiteY7" fmla="*/ 1452413 h 3482368"/>
              <a:gd name="connsiteX8" fmla="*/ 3433479 w 8330603"/>
              <a:gd name="connsiteY8" fmla="*/ 1471216 h 3482368"/>
              <a:gd name="connsiteX9" fmla="*/ 3684389 w 8330603"/>
              <a:gd name="connsiteY9" fmla="*/ 1433116 h 3482368"/>
              <a:gd name="connsiteX10" fmla="*/ 3813061 w 8330603"/>
              <a:gd name="connsiteY10" fmla="*/ 1395016 h 3482368"/>
              <a:gd name="connsiteX11" fmla="*/ 4157902 w 8330603"/>
              <a:gd name="connsiteY11" fmla="*/ 1641395 h 3482368"/>
              <a:gd name="connsiteX12" fmla="*/ 4255944 w 8330603"/>
              <a:gd name="connsiteY12" fmla="*/ 1881817 h 3482368"/>
              <a:gd name="connsiteX13" fmla="*/ 4482155 w 8330603"/>
              <a:gd name="connsiteY13" fmla="*/ 1999535 h 3482368"/>
              <a:gd name="connsiteX14" fmla="*/ 4737283 w 8330603"/>
              <a:gd name="connsiteY14" fmla="*/ 1801242 h 3482368"/>
              <a:gd name="connsiteX15" fmla="*/ 4736774 w 8330603"/>
              <a:gd name="connsiteY15" fmla="*/ 1460764 h 3482368"/>
              <a:gd name="connsiteX16" fmla="*/ 4978738 w 8330603"/>
              <a:gd name="connsiteY16" fmla="*/ 1378938 h 3482368"/>
              <a:gd name="connsiteX17" fmla="*/ 5142744 w 8330603"/>
              <a:gd name="connsiteY17" fmla="*/ 1449752 h 3482368"/>
              <a:gd name="connsiteX18" fmla="*/ 5317423 w 8330603"/>
              <a:gd name="connsiteY18" fmla="*/ 1404627 h 3482368"/>
              <a:gd name="connsiteX19" fmla="*/ 5514969 w 8330603"/>
              <a:gd name="connsiteY19" fmla="*/ 1362012 h 3482368"/>
              <a:gd name="connsiteX20" fmla="*/ 5739398 w 8330603"/>
              <a:gd name="connsiteY20" fmla="*/ 1020365 h 3482368"/>
              <a:gd name="connsiteX21" fmla="*/ 6177134 w 8330603"/>
              <a:gd name="connsiteY21" fmla="*/ 876349 h 3482368"/>
              <a:gd name="connsiteX22" fmla="*/ 6597068 w 8330603"/>
              <a:gd name="connsiteY22" fmla="*/ 535727 h 3482368"/>
              <a:gd name="connsiteX23" fmla="*/ 6942897 w 8330603"/>
              <a:gd name="connsiteY23" fmla="*/ 543511 h 3482368"/>
              <a:gd name="connsiteX24" fmla="*/ 7427159 w 8330603"/>
              <a:gd name="connsiteY24" fmla="*/ 433892 h 3482368"/>
              <a:gd name="connsiteX25" fmla="*/ 7967756 w 8330603"/>
              <a:gd name="connsiteY25" fmla="*/ 635457 h 3482368"/>
              <a:gd name="connsiteX26" fmla="*/ 8158218 w 8330603"/>
              <a:gd name="connsiteY26" fmla="*/ 1077515 h 3482368"/>
              <a:gd name="connsiteX27" fmla="*/ 8219905 w 8330603"/>
              <a:gd name="connsiteY27" fmla="*/ 1740446 h 3482368"/>
              <a:gd name="connsiteX28" fmla="*/ 7494030 w 8330603"/>
              <a:gd name="connsiteY28" fmla="*/ 2522124 h 3482368"/>
              <a:gd name="connsiteX29" fmla="*/ 6764469 w 8330603"/>
              <a:gd name="connsiteY29" fmla="*/ 3026180 h 3482368"/>
              <a:gd name="connsiteX30" fmla="*/ 6242225 w 8330603"/>
              <a:gd name="connsiteY30" fmla="*/ 3121717 h 3482368"/>
              <a:gd name="connsiteX31" fmla="*/ 5804083 w 8330603"/>
              <a:gd name="connsiteY31" fmla="*/ 3246559 h 3482368"/>
              <a:gd name="connsiteX32" fmla="*/ 5498112 w 8330603"/>
              <a:gd name="connsiteY32" fmla="*/ 3448681 h 3482368"/>
              <a:gd name="connsiteX33" fmla="*/ 5104412 w 8330603"/>
              <a:gd name="connsiteY33" fmla="*/ 3448681 h 3482368"/>
              <a:gd name="connsiteX34" fmla="*/ 4348762 w 8330603"/>
              <a:gd name="connsiteY34" fmla="*/ 3455031 h 3482368"/>
              <a:gd name="connsiteX35" fmla="*/ 3872512 w 8330603"/>
              <a:gd name="connsiteY35" fmla="*/ 3353431 h 3482368"/>
              <a:gd name="connsiteX36" fmla="*/ 3182460 w 8330603"/>
              <a:gd name="connsiteY36" fmla="*/ 3381005 h 3482368"/>
              <a:gd name="connsiteX37" fmla="*/ 2036361 w 8330603"/>
              <a:gd name="connsiteY37" fmla="*/ 3037633 h 3482368"/>
              <a:gd name="connsiteX38" fmla="*/ 654333 w 8330603"/>
              <a:gd name="connsiteY38" fmla="*/ 2121129 h 3482368"/>
              <a:gd name="connsiteX39" fmla="*/ 52512 w 8330603"/>
              <a:gd name="connsiteY39" fmla="*/ 1009956 h 3482368"/>
              <a:gd name="connsiteX40" fmla="*/ 339258 w 8330603"/>
              <a:gd name="connsiteY40" fmla="*/ 688016 h 3482368"/>
              <a:gd name="connsiteX41" fmla="*/ 636160 w 8330603"/>
              <a:gd name="connsiteY41" fmla="*/ 865940 h 3482368"/>
              <a:gd name="connsiteX42" fmla="*/ 927983 w 8330603"/>
              <a:gd name="connsiteY42" fmla="*/ 721924 h 3482368"/>
              <a:gd name="connsiteX43" fmla="*/ 927982 w 8330603"/>
              <a:gd name="connsiteY43" fmla="*/ 145860 h 3482368"/>
              <a:gd name="connsiteX44" fmla="*/ 1292762 w 8330603"/>
              <a:gd name="connsiteY44" fmla="*/ 1844 h 3482368"/>
              <a:gd name="connsiteX45" fmla="*/ 1560773 w 8330603"/>
              <a:gd name="connsiteY45" fmla="*/ 465898 h 3482368"/>
              <a:gd name="connsiteX46" fmla="*/ 1895674 w 8330603"/>
              <a:gd name="connsiteY46" fmla="*/ 318919 h 3482368"/>
              <a:gd name="connsiteX47" fmla="*/ 2873073 w 8330603"/>
              <a:gd name="connsiteY47" fmla="*/ 529526 h 3482368"/>
              <a:gd name="connsiteX48" fmla="*/ 3140861 w 8330603"/>
              <a:gd name="connsiteY48" fmla="*/ 645576 h 3482368"/>
              <a:gd name="connsiteX0" fmla="*/ 3140861 w 8330603"/>
              <a:gd name="connsiteY0" fmla="*/ 645576 h 3482368"/>
              <a:gd name="connsiteX1" fmla="*/ 3359146 w 8330603"/>
              <a:gd name="connsiteY1" fmla="*/ 758279 h 3482368"/>
              <a:gd name="connsiteX2" fmla="*/ 3477759 w 8330603"/>
              <a:gd name="connsiteY2" fmla="*/ 804341 h 3482368"/>
              <a:gd name="connsiteX3" fmla="*/ 3550715 w 8330603"/>
              <a:gd name="connsiteY3" fmla="*/ 948357 h 3482368"/>
              <a:gd name="connsiteX4" fmla="*/ 3477759 w 8330603"/>
              <a:gd name="connsiteY4" fmla="*/ 1164381 h 3482368"/>
              <a:gd name="connsiteX5" fmla="*/ 3364512 w 8330603"/>
              <a:gd name="connsiteY5" fmla="*/ 1289681 h 3482368"/>
              <a:gd name="connsiteX6" fmla="*/ 3269262 w 8330603"/>
              <a:gd name="connsiteY6" fmla="*/ 1353181 h 3482368"/>
              <a:gd name="connsiteX7" fmla="*/ 3258891 w 8330603"/>
              <a:gd name="connsiteY7" fmla="*/ 1452413 h 3482368"/>
              <a:gd name="connsiteX8" fmla="*/ 3433479 w 8330603"/>
              <a:gd name="connsiteY8" fmla="*/ 1471216 h 3482368"/>
              <a:gd name="connsiteX9" fmla="*/ 3684389 w 8330603"/>
              <a:gd name="connsiteY9" fmla="*/ 1433116 h 3482368"/>
              <a:gd name="connsiteX10" fmla="*/ 3813061 w 8330603"/>
              <a:gd name="connsiteY10" fmla="*/ 1395016 h 3482368"/>
              <a:gd name="connsiteX11" fmla="*/ 4157902 w 8330603"/>
              <a:gd name="connsiteY11" fmla="*/ 1641395 h 3482368"/>
              <a:gd name="connsiteX12" fmla="*/ 4255944 w 8330603"/>
              <a:gd name="connsiteY12" fmla="*/ 1881817 h 3482368"/>
              <a:gd name="connsiteX13" fmla="*/ 4482155 w 8330603"/>
              <a:gd name="connsiteY13" fmla="*/ 1999535 h 3482368"/>
              <a:gd name="connsiteX14" fmla="*/ 4737283 w 8330603"/>
              <a:gd name="connsiteY14" fmla="*/ 1801242 h 3482368"/>
              <a:gd name="connsiteX15" fmla="*/ 4736774 w 8330603"/>
              <a:gd name="connsiteY15" fmla="*/ 1460764 h 3482368"/>
              <a:gd name="connsiteX16" fmla="*/ 4978738 w 8330603"/>
              <a:gd name="connsiteY16" fmla="*/ 1378938 h 3482368"/>
              <a:gd name="connsiteX17" fmla="*/ 5142744 w 8330603"/>
              <a:gd name="connsiteY17" fmla="*/ 1449752 h 3482368"/>
              <a:gd name="connsiteX18" fmla="*/ 5317423 w 8330603"/>
              <a:gd name="connsiteY18" fmla="*/ 1404627 h 3482368"/>
              <a:gd name="connsiteX19" fmla="*/ 5514969 w 8330603"/>
              <a:gd name="connsiteY19" fmla="*/ 1362012 h 3482368"/>
              <a:gd name="connsiteX20" fmla="*/ 5739398 w 8330603"/>
              <a:gd name="connsiteY20" fmla="*/ 1020365 h 3482368"/>
              <a:gd name="connsiteX21" fmla="*/ 6177134 w 8330603"/>
              <a:gd name="connsiteY21" fmla="*/ 876349 h 3482368"/>
              <a:gd name="connsiteX22" fmla="*/ 6597068 w 8330603"/>
              <a:gd name="connsiteY22" fmla="*/ 535727 h 3482368"/>
              <a:gd name="connsiteX23" fmla="*/ 6942897 w 8330603"/>
              <a:gd name="connsiteY23" fmla="*/ 543511 h 3482368"/>
              <a:gd name="connsiteX24" fmla="*/ 7427159 w 8330603"/>
              <a:gd name="connsiteY24" fmla="*/ 433892 h 3482368"/>
              <a:gd name="connsiteX25" fmla="*/ 7967756 w 8330603"/>
              <a:gd name="connsiteY25" fmla="*/ 635457 h 3482368"/>
              <a:gd name="connsiteX26" fmla="*/ 8158218 w 8330603"/>
              <a:gd name="connsiteY26" fmla="*/ 1077515 h 3482368"/>
              <a:gd name="connsiteX27" fmla="*/ 8219905 w 8330603"/>
              <a:gd name="connsiteY27" fmla="*/ 1740446 h 3482368"/>
              <a:gd name="connsiteX28" fmla="*/ 7494030 w 8330603"/>
              <a:gd name="connsiteY28" fmla="*/ 2522124 h 3482368"/>
              <a:gd name="connsiteX29" fmla="*/ 6764469 w 8330603"/>
              <a:gd name="connsiteY29" fmla="*/ 3026180 h 3482368"/>
              <a:gd name="connsiteX30" fmla="*/ 6242225 w 8330603"/>
              <a:gd name="connsiteY30" fmla="*/ 3121717 h 3482368"/>
              <a:gd name="connsiteX31" fmla="*/ 5804083 w 8330603"/>
              <a:gd name="connsiteY31" fmla="*/ 3246559 h 3482368"/>
              <a:gd name="connsiteX32" fmla="*/ 5498112 w 8330603"/>
              <a:gd name="connsiteY32" fmla="*/ 3448681 h 3482368"/>
              <a:gd name="connsiteX33" fmla="*/ 5104412 w 8330603"/>
              <a:gd name="connsiteY33" fmla="*/ 3448681 h 3482368"/>
              <a:gd name="connsiteX34" fmla="*/ 4348762 w 8330603"/>
              <a:gd name="connsiteY34" fmla="*/ 3455031 h 3482368"/>
              <a:gd name="connsiteX35" fmla="*/ 3872512 w 8330603"/>
              <a:gd name="connsiteY35" fmla="*/ 3353431 h 3482368"/>
              <a:gd name="connsiteX36" fmla="*/ 3182460 w 8330603"/>
              <a:gd name="connsiteY36" fmla="*/ 3381005 h 3482368"/>
              <a:gd name="connsiteX37" fmla="*/ 2036361 w 8330603"/>
              <a:gd name="connsiteY37" fmla="*/ 3037633 h 3482368"/>
              <a:gd name="connsiteX38" fmla="*/ 654333 w 8330603"/>
              <a:gd name="connsiteY38" fmla="*/ 2121129 h 3482368"/>
              <a:gd name="connsiteX39" fmla="*/ 52512 w 8330603"/>
              <a:gd name="connsiteY39" fmla="*/ 1009956 h 3482368"/>
              <a:gd name="connsiteX40" fmla="*/ 339258 w 8330603"/>
              <a:gd name="connsiteY40" fmla="*/ 688016 h 3482368"/>
              <a:gd name="connsiteX41" fmla="*/ 636160 w 8330603"/>
              <a:gd name="connsiteY41" fmla="*/ 865940 h 3482368"/>
              <a:gd name="connsiteX42" fmla="*/ 927983 w 8330603"/>
              <a:gd name="connsiteY42" fmla="*/ 721924 h 3482368"/>
              <a:gd name="connsiteX43" fmla="*/ 927982 w 8330603"/>
              <a:gd name="connsiteY43" fmla="*/ 145860 h 3482368"/>
              <a:gd name="connsiteX44" fmla="*/ 1292762 w 8330603"/>
              <a:gd name="connsiteY44" fmla="*/ 1844 h 3482368"/>
              <a:gd name="connsiteX45" fmla="*/ 1560773 w 8330603"/>
              <a:gd name="connsiteY45" fmla="*/ 465898 h 3482368"/>
              <a:gd name="connsiteX46" fmla="*/ 1895674 w 8330603"/>
              <a:gd name="connsiteY46" fmla="*/ 318919 h 3482368"/>
              <a:gd name="connsiteX47" fmla="*/ 2302517 w 8330603"/>
              <a:gd name="connsiteY47" fmla="*/ 483042 h 3482368"/>
              <a:gd name="connsiteX48" fmla="*/ 3140861 w 8330603"/>
              <a:gd name="connsiteY48" fmla="*/ 645576 h 3482368"/>
              <a:gd name="connsiteX0" fmla="*/ 3140861 w 8330603"/>
              <a:gd name="connsiteY0" fmla="*/ 645576 h 3482368"/>
              <a:gd name="connsiteX1" fmla="*/ 3359146 w 8330603"/>
              <a:gd name="connsiteY1" fmla="*/ 758279 h 3482368"/>
              <a:gd name="connsiteX2" fmla="*/ 3477759 w 8330603"/>
              <a:gd name="connsiteY2" fmla="*/ 804341 h 3482368"/>
              <a:gd name="connsiteX3" fmla="*/ 3550715 w 8330603"/>
              <a:gd name="connsiteY3" fmla="*/ 948357 h 3482368"/>
              <a:gd name="connsiteX4" fmla="*/ 3477759 w 8330603"/>
              <a:gd name="connsiteY4" fmla="*/ 1164381 h 3482368"/>
              <a:gd name="connsiteX5" fmla="*/ 3364512 w 8330603"/>
              <a:gd name="connsiteY5" fmla="*/ 1289681 h 3482368"/>
              <a:gd name="connsiteX6" fmla="*/ 3269262 w 8330603"/>
              <a:gd name="connsiteY6" fmla="*/ 1353181 h 3482368"/>
              <a:gd name="connsiteX7" fmla="*/ 3258891 w 8330603"/>
              <a:gd name="connsiteY7" fmla="*/ 1452413 h 3482368"/>
              <a:gd name="connsiteX8" fmla="*/ 3433479 w 8330603"/>
              <a:gd name="connsiteY8" fmla="*/ 1471216 h 3482368"/>
              <a:gd name="connsiteX9" fmla="*/ 3684389 w 8330603"/>
              <a:gd name="connsiteY9" fmla="*/ 1433116 h 3482368"/>
              <a:gd name="connsiteX10" fmla="*/ 3813061 w 8330603"/>
              <a:gd name="connsiteY10" fmla="*/ 1395016 h 3482368"/>
              <a:gd name="connsiteX11" fmla="*/ 4157902 w 8330603"/>
              <a:gd name="connsiteY11" fmla="*/ 1641395 h 3482368"/>
              <a:gd name="connsiteX12" fmla="*/ 4255944 w 8330603"/>
              <a:gd name="connsiteY12" fmla="*/ 1881817 h 3482368"/>
              <a:gd name="connsiteX13" fmla="*/ 4482155 w 8330603"/>
              <a:gd name="connsiteY13" fmla="*/ 1999535 h 3482368"/>
              <a:gd name="connsiteX14" fmla="*/ 4737283 w 8330603"/>
              <a:gd name="connsiteY14" fmla="*/ 1801242 h 3482368"/>
              <a:gd name="connsiteX15" fmla="*/ 4736774 w 8330603"/>
              <a:gd name="connsiteY15" fmla="*/ 1460764 h 3482368"/>
              <a:gd name="connsiteX16" fmla="*/ 4978738 w 8330603"/>
              <a:gd name="connsiteY16" fmla="*/ 1378938 h 3482368"/>
              <a:gd name="connsiteX17" fmla="*/ 5142744 w 8330603"/>
              <a:gd name="connsiteY17" fmla="*/ 1449752 h 3482368"/>
              <a:gd name="connsiteX18" fmla="*/ 5317423 w 8330603"/>
              <a:gd name="connsiteY18" fmla="*/ 1404627 h 3482368"/>
              <a:gd name="connsiteX19" fmla="*/ 5514969 w 8330603"/>
              <a:gd name="connsiteY19" fmla="*/ 1362012 h 3482368"/>
              <a:gd name="connsiteX20" fmla="*/ 5739398 w 8330603"/>
              <a:gd name="connsiteY20" fmla="*/ 1020365 h 3482368"/>
              <a:gd name="connsiteX21" fmla="*/ 6177134 w 8330603"/>
              <a:gd name="connsiteY21" fmla="*/ 876349 h 3482368"/>
              <a:gd name="connsiteX22" fmla="*/ 6597068 w 8330603"/>
              <a:gd name="connsiteY22" fmla="*/ 535727 h 3482368"/>
              <a:gd name="connsiteX23" fmla="*/ 6942897 w 8330603"/>
              <a:gd name="connsiteY23" fmla="*/ 543511 h 3482368"/>
              <a:gd name="connsiteX24" fmla="*/ 7427159 w 8330603"/>
              <a:gd name="connsiteY24" fmla="*/ 433892 h 3482368"/>
              <a:gd name="connsiteX25" fmla="*/ 7967756 w 8330603"/>
              <a:gd name="connsiteY25" fmla="*/ 635457 h 3482368"/>
              <a:gd name="connsiteX26" fmla="*/ 8158218 w 8330603"/>
              <a:gd name="connsiteY26" fmla="*/ 1077515 h 3482368"/>
              <a:gd name="connsiteX27" fmla="*/ 8219905 w 8330603"/>
              <a:gd name="connsiteY27" fmla="*/ 1740446 h 3482368"/>
              <a:gd name="connsiteX28" fmla="*/ 7494030 w 8330603"/>
              <a:gd name="connsiteY28" fmla="*/ 2522124 h 3482368"/>
              <a:gd name="connsiteX29" fmla="*/ 6764469 w 8330603"/>
              <a:gd name="connsiteY29" fmla="*/ 3026180 h 3482368"/>
              <a:gd name="connsiteX30" fmla="*/ 6242225 w 8330603"/>
              <a:gd name="connsiteY30" fmla="*/ 3121717 h 3482368"/>
              <a:gd name="connsiteX31" fmla="*/ 5804083 w 8330603"/>
              <a:gd name="connsiteY31" fmla="*/ 3246559 h 3482368"/>
              <a:gd name="connsiteX32" fmla="*/ 5498112 w 8330603"/>
              <a:gd name="connsiteY32" fmla="*/ 3448681 h 3482368"/>
              <a:gd name="connsiteX33" fmla="*/ 5104412 w 8330603"/>
              <a:gd name="connsiteY33" fmla="*/ 3448681 h 3482368"/>
              <a:gd name="connsiteX34" fmla="*/ 4348762 w 8330603"/>
              <a:gd name="connsiteY34" fmla="*/ 3455031 h 3482368"/>
              <a:gd name="connsiteX35" fmla="*/ 3872512 w 8330603"/>
              <a:gd name="connsiteY35" fmla="*/ 3353431 h 3482368"/>
              <a:gd name="connsiteX36" fmla="*/ 3182460 w 8330603"/>
              <a:gd name="connsiteY36" fmla="*/ 3381005 h 3482368"/>
              <a:gd name="connsiteX37" fmla="*/ 2036361 w 8330603"/>
              <a:gd name="connsiteY37" fmla="*/ 3037633 h 3482368"/>
              <a:gd name="connsiteX38" fmla="*/ 654333 w 8330603"/>
              <a:gd name="connsiteY38" fmla="*/ 2121129 h 3482368"/>
              <a:gd name="connsiteX39" fmla="*/ 52512 w 8330603"/>
              <a:gd name="connsiteY39" fmla="*/ 1009956 h 3482368"/>
              <a:gd name="connsiteX40" fmla="*/ 339258 w 8330603"/>
              <a:gd name="connsiteY40" fmla="*/ 688016 h 3482368"/>
              <a:gd name="connsiteX41" fmla="*/ 636160 w 8330603"/>
              <a:gd name="connsiteY41" fmla="*/ 865940 h 3482368"/>
              <a:gd name="connsiteX42" fmla="*/ 927983 w 8330603"/>
              <a:gd name="connsiteY42" fmla="*/ 721924 h 3482368"/>
              <a:gd name="connsiteX43" fmla="*/ 927982 w 8330603"/>
              <a:gd name="connsiteY43" fmla="*/ 145860 h 3482368"/>
              <a:gd name="connsiteX44" fmla="*/ 1292762 w 8330603"/>
              <a:gd name="connsiteY44" fmla="*/ 1844 h 3482368"/>
              <a:gd name="connsiteX45" fmla="*/ 1560773 w 8330603"/>
              <a:gd name="connsiteY45" fmla="*/ 465898 h 3482368"/>
              <a:gd name="connsiteX46" fmla="*/ 1895674 w 8330603"/>
              <a:gd name="connsiteY46" fmla="*/ 318919 h 3482368"/>
              <a:gd name="connsiteX47" fmla="*/ 2103302 w 8330603"/>
              <a:gd name="connsiteY47" fmla="*/ 427033 h 3482368"/>
              <a:gd name="connsiteX48" fmla="*/ 3140861 w 8330603"/>
              <a:gd name="connsiteY48" fmla="*/ 645576 h 3482368"/>
              <a:gd name="connsiteX0" fmla="*/ 2278481 w 8330603"/>
              <a:gd name="connsiteY0" fmla="*/ 778926 h 3482368"/>
              <a:gd name="connsiteX1" fmla="*/ 3359146 w 8330603"/>
              <a:gd name="connsiteY1" fmla="*/ 758279 h 3482368"/>
              <a:gd name="connsiteX2" fmla="*/ 3477759 w 8330603"/>
              <a:gd name="connsiteY2" fmla="*/ 804341 h 3482368"/>
              <a:gd name="connsiteX3" fmla="*/ 3550715 w 8330603"/>
              <a:gd name="connsiteY3" fmla="*/ 948357 h 3482368"/>
              <a:gd name="connsiteX4" fmla="*/ 3477759 w 8330603"/>
              <a:gd name="connsiteY4" fmla="*/ 1164381 h 3482368"/>
              <a:gd name="connsiteX5" fmla="*/ 3364512 w 8330603"/>
              <a:gd name="connsiteY5" fmla="*/ 1289681 h 3482368"/>
              <a:gd name="connsiteX6" fmla="*/ 3269262 w 8330603"/>
              <a:gd name="connsiteY6" fmla="*/ 1353181 h 3482368"/>
              <a:gd name="connsiteX7" fmla="*/ 3258891 w 8330603"/>
              <a:gd name="connsiteY7" fmla="*/ 1452413 h 3482368"/>
              <a:gd name="connsiteX8" fmla="*/ 3433479 w 8330603"/>
              <a:gd name="connsiteY8" fmla="*/ 1471216 h 3482368"/>
              <a:gd name="connsiteX9" fmla="*/ 3684389 w 8330603"/>
              <a:gd name="connsiteY9" fmla="*/ 1433116 h 3482368"/>
              <a:gd name="connsiteX10" fmla="*/ 3813061 w 8330603"/>
              <a:gd name="connsiteY10" fmla="*/ 1395016 h 3482368"/>
              <a:gd name="connsiteX11" fmla="*/ 4157902 w 8330603"/>
              <a:gd name="connsiteY11" fmla="*/ 1641395 h 3482368"/>
              <a:gd name="connsiteX12" fmla="*/ 4255944 w 8330603"/>
              <a:gd name="connsiteY12" fmla="*/ 1881817 h 3482368"/>
              <a:gd name="connsiteX13" fmla="*/ 4482155 w 8330603"/>
              <a:gd name="connsiteY13" fmla="*/ 1999535 h 3482368"/>
              <a:gd name="connsiteX14" fmla="*/ 4737283 w 8330603"/>
              <a:gd name="connsiteY14" fmla="*/ 1801242 h 3482368"/>
              <a:gd name="connsiteX15" fmla="*/ 4736774 w 8330603"/>
              <a:gd name="connsiteY15" fmla="*/ 1460764 h 3482368"/>
              <a:gd name="connsiteX16" fmla="*/ 4978738 w 8330603"/>
              <a:gd name="connsiteY16" fmla="*/ 1378938 h 3482368"/>
              <a:gd name="connsiteX17" fmla="*/ 5142744 w 8330603"/>
              <a:gd name="connsiteY17" fmla="*/ 1449752 h 3482368"/>
              <a:gd name="connsiteX18" fmla="*/ 5317423 w 8330603"/>
              <a:gd name="connsiteY18" fmla="*/ 1404627 h 3482368"/>
              <a:gd name="connsiteX19" fmla="*/ 5514969 w 8330603"/>
              <a:gd name="connsiteY19" fmla="*/ 1362012 h 3482368"/>
              <a:gd name="connsiteX20" fmla="*/ 5739398 w 8330603"/>
              <a:gd name="connsiteY20" fmla="*/ 1020365 h 3482368"/>
              <a:gd name="connsiteX21" fmla="*/ 6177134 w 8330603"/>
              <a:gd name="connsiteY21" fmla="*/ 876349 h 3482368"/>
              <a:gd name="connsiteX22" fmla="*/ 6597068 w 8330603"/>
              <a:gd name="connsiteY22" fmla="*/ 535727 h 3482368"/>
              <a:gd name="connsiteX23" fmla="*/ 6942897 w 8330603"/>
              <a:gd name="connsiteY23" fmla="*/ 543511 h 3482368"/>
              <a:gd name="connsiteX24" fmla="*/ 7427159 w 8330603"/>
              <a:gd name="connsiteY24" fmla="*/ 433892 h 3482368"/>
              <a:gd name="connsiteX25" fmla="*/ 7967756 w 8330603"/>
              <a:gd name="connsiteY25" fmla="*/ 635457 h 3482368"/>
              <a:gd name="connsiteX26" fmla="*/ 8158218 w 8330603"/>
              <a:gd name="connsiteY26" fmla="*/ 1077515 h 3482368"/>
              <a:gd name="connsiteX27" fmla="*/ 8219905 w 8330603"/>
              <a:gd name="connsiteY27" fmla="*/ 1740446 h 3482368"/>
              <a:gd name="connsiteX28" fmla="*/ 7494030 w 8330603"/>
              <a:gd name="connsiteY28" fmla="*/ 2522124 h 3482368"/>
              <a:gd name="connsiteX29" fmla="*/ 6764469 w 8330603"/>
              <a:gd name="connsiteY29" fmla="*/ 3026180 h 3482368"/>
              <a:gd name="connsiteX30" fmla="*/ 6242225 w 8330603"/>
              <a:gd name="connsiteY30" fmla="*/ 3121717 h 3482368"/>
              <a:gd name="connsiteX31" fmla="*/ 5804083 w 8330603"/>
              <a:gd name="connsiteY31" fmla="*/ 3246559 h 3482368"/>
              <a:gd name="connsiteX32" fmla="*/ 5498112 w 8330603"/>
              <a:gd name="connsiteY32" fmla="*/ 3448681 h 3482368"/>
              <a:gd name="connsiteX33" fmla="*/ 5104412 w 8330603"/>
              <a:gd name="connsiteY33" fmla="*/ 3448681 h 3482368"/>
              <a:gd name="connsiteX34" fmla="*/ 4348762 w 8330603"/>
              <a:gd name="connsiteY34" fmla="*/ 3455031 h 3482368"/>
              <a:gd name="connsiteX35" fmla="*/ 3872512 w 8330603"/>
              <a:gd name="connsiteY35" fmla="*/ 3353431 h 3482368"/>
              <a:gd name="connsiteX36" fmla="*/ 3182460 w 8330603"/>
              <a:gd name="connsiteY36" fmla="*/ 3381005 h 3482368"/>
              <a:gd name="connsiteX37" fmla="*/ 2036361 w 8330603"/>
              <a:gd name="connsiteY37" fmla="*/ 3037633 h 3482368"/>
              <a:gd name="connsiteX38" fmla="*/ 654333 w 8330603"/>
              <a:gd name="connsiteY38" fmla="*/ 2121129 h 3482368"/>
              <a:gd name="connsiteX39" fmla="*/ 52512 w 8330603"/>
              <a:gd name="connsiteY39" fmla="*/ 1009956 h 3482368"/>
              <a:gd name="connsiteX40" fmla="*/ 339258 w 8330603"/>
              <a:gd name="connsiteY40" fmla="*/ 688016 h 3482368"/>
              <a:gd name="connsiteX41" fmla="*/ 636160 w 8330603"/>
              <a:gd name="connsiteY41" fmla="*/ 865940 h 3482368"/>
              <a:gd name="connsiteX42" fmla="*/ 927983 w 8330603"/>
              <a:gd name="connsiteY42" fmla="*/ 721924 h 3482368"/>
              <a:gd name="connsiteX43" fmla="*/ 927982 w 8330603"/>
              <a:gd name="connsiteY43" fmla="*/ 145860 h 3482368"/>
              <a:gd name="connsiteX44" fmla="*/ 1292762 w 8330603"/>
              <a:gd name="connsiteY44" fmla="*/ 1844 h 3482368"/>
              <a:gd name="connsiteX45" fmla="*/ 1560773 w 8330603"/>
              <a:gd name="connsiteY45" fmla="*/ 465898 h 3482368"/>
              <a:gd name="connsiteX46" fmla="*/ 1895674 w 8330603"/>
              <a:gd name="connsiteY46" fmla="*/ 318919 h 3482368"/>
              <a:gd name="connsiteX47" fmla="*/ 2103302 w 8330603"/>
              <a:gd name="connsiteY47" fmla="*/ 427033 h 3482368"/>
              <a:gd name="connsiteX48" fmla="*/ 2278481 w 8330603"/>
              <a:gd name="connsiteY48" fmla="*/ 778926 h 3482368"/>
              <a:gd name="connsiteX0" fmla="*/ 2278481 w 8330603"/>
              <a:gd name="connsiteY0" fmla="*/ 778926 h 3482368"/>
              <a:gd name="connsiteX1" fmla="*/ 2650017 w 8330603"/>
              <a:gd name="connsiteY1" fmla="*/ 966688 h 3482368"/>
              <a:gd name="connsiteX2" fmla="*/ 3477759 w 8330603"/>
              <a:gd name="connsiteY2" fmla="*/ 804341 h 3482368"/>
              <a:gd name="connsiteX3" fmla="*/ 3550715 w 8330603"/>
              <a:gd name="connsiteY3" fmla="*/ 948357 h 3482368"/>
              <a:gd name="connsiteX4" fmla="*/ 3477759 w 8330603"/>
              <a:gd name="connsiteY4" fmla="*/ 1164381 h 3482368"/>
              <a:gd name="connsiteX5" fmla="*/ 3364512 w 8330603"/>
              <a:gd name="connsiteY5" fmla="*/ 1289681 h 3482368"/>
              <a:gd name="connsiteX6" fmla="*/ 3269262 w 8330603"/>
              <a:gd name="connsiteY6" fmla="*/ 1353181 h 3482368"/>
              <a:gd name="connsiteX7" fmla="*/ 3258891 w 8330603"/>
              <a:gd name="connsiteY7" fmla="*/ 1452413 h 3482368"/>
              <a:gd name="connsiteX8" fmla="*/ 3433479 w 8330603"/>
              <a:gd name="connsiteY8" fmla="*/ 1471216 h 3482368"/>
              <a:gd name="connsiteX9" fmla="*/ 3684389 w 8330603"/>
              <a:gd name="connsiteY9" fmla="*/ 1433116 h 3482368"/>
              <a:gd name="connsiteX10" fmla="*/ 3813061 w 8330603"/>
              <a:gd name="connsiteY10" fmla="*/ 1395016 h 3482368"/>
              <a:gd name="connsiteX11" fmla="*/ 4157902 w 8330603"/>
              <a:gd name="connsiteY11" fmla="*/ 1641395 h 3482368"/>
              <a:gd name="connsiteX12" fmla="*/ 4255944 w 8330603"/>
              <a:gd name="connsiteY12" fmla="*/ 1881817 h 3482368"/>
              <a:gd name="connsiteX13" fmla="*/ 4482155 w 8330603"/>
              <a:gd name="connsiteY13" fmla="*/ 1999535 h 3482368"/>
              <a:gd name="connsiteX14" fmla="*/ 4737283 w 8330603"/>
              <a:gd name="connsiteY14" fmla="*/ 1801242 h 3482368"/>
              <a:gd name="connsiteX15" fmla="*/ 4736774 w 8330603"/>
              <a:gd name="connsiteY15" fmla="*/ 1460764 h 3482368"/>
              <a:gd name="connsiteX16" fmla="*/ 4978738 w 8330603"/>
              <a:gd name="connsiteY16" fmla="*/ 1378938 h 3482368"/>
              <a:gd name="connsiteX17" fmla="*/ 5142744 w 8330603"/>
              <a:gd name="connsiteY17" fmla="*/ 1449752 h 3482368"/>
              <a:gd name="connsiteX18" fmla="*/ 5317423 w 8330603"/>
              <a:gd name="connsiteY18" fmla="*/ 1404627 h 3482368"/>
              <a:gd name="connsiteX19" fmla="*/ 5514969 w 8330603"/>
              <a:gd name="connsiteY19" fmla="*/ 1362012 h 3482368"/>
              <a:gd name="connsiteX20" fmla="*/ 5739398 w 8330603"/>
              <a:gd name="connsiteY20" fmla="*/ 1020365 h 3482368"/>
              <a:gd name="connsiteX21" fmla="*/ 6177134 w 8330603"/>
              <a:gd name="connsiteY21" fmla="*/ 876349 h 3482368"/>
              <a:gd name="connsiteX22" fmla="*/ 6597068 w 8330603"/>
              <a:gd name="connsiteY22" fmla="*/ 535727 h 3482368"/>
              <a:gd name="connsiteX23" fmla="*/ 6942897 w 8330603"/>
              <a:gd name="connsiteY23" fmla="*/ 543511 h 3482368"/>
              <a:gd name="connsiteX24" fmla="*/ 7427159 w 8330603"/>
              <a:gd name="connsiteY24" fmla="*/ 433892 h 3482368"/>
              <a:gd name="connsiteX25" fmla="*/ 7967756 w 8330603"/>
              <a:gd name="connsiteY25" fmla="*/ 635457 h 3482368"/>
              <a:gd name="connsiteX26" fmla="*/ 8158218 w 8330603"/>
              <a:gd name="connsiteY26" fmla="*/ 1077515 h 3482368"/>
              <a:gd name="connsiteX27" fmla="*/ 8219905 w 8330603"/>
              <a:gd name="connsiteY27" fmla="*/ 1740446 h 3482368"/>
              <a:gd name="connsiteX28" fmla="*/ 7494030 w 8330603"/>
              <a:gd name="connsiteY28" fmla="*/ 2522124 h 3482368"/>
              <a:gd name="connsiteX29" fmla="*/ 6764469 w 8330603"/>
              <a:gd name="connsiteY29" fmla="*/ 3026180 h 3482368"/>
              <a:gd name="connsiteX30" fmla="*/ 6242225 w 8330603"/>
              <a:gd name="connsiteY30" fmla="*/ 3121717 h 3482368"/>
              <a:gd name="connsiteX31" fmla="*/ 5804083 w 8330603"/>
              <a:gd name="connsiteY31" fmla="*/ 3246559 h 3482368"/>
              <a:gd name="connsiteX32" fmla="*/ 5498112 w 8330603"/>
              <a:gd name="connsiteY32" fmla="*/ 3448681 h 3482368"/>
              <a:gd name="connsiteX33" fmla="*/ 5104412 w 8330603"/>
              <a:gd name="connsiteY33" fmla="*/ 3448681 h 3482368"/>
              <a:gd name="connsiteX34" fmla="*/ 4348762 w 8330603"/>
              <a:gd name="connsiteY34" fmla="*/ 3455031 h 3482368"/>
              <a:gd name="connsiteX35" fmla="*/ 3872512 w 8330603"/>
              <a:gd name="connsiteY35" fmla="*/ 3353431 h 3482368"/>
              <a:gd name="connsiteX36" fmla="*/ 3182460 w 8330603"/>
              <a:gd name="connsiteY36" fmla="*/ 3381005 h 3482368"/>
              <a:gd name="connsiteX37" fmla="*/ 2036361 w 8330603"/>
              <a:gd name="connsiteY37" fmla="*/ 3037633 h 3482368"/>
              <a:gd name="connsiteX38" fmla="*/ 654333 w 8330603"/>
              <a:gd name="connsiteY38" fmla="*/ 2121129 h 3482368"/>
              <a:gd name="connsiteX39" fmla="*/ 52512 w 8330603"/>
              <a:gd name="connsiteY39" fmla="*/ 1009956 h 3482368"/>
              <a:gd name="connsiteX40" fmla="*/ 339258 w 8330603"/>
              <a:gd name="connsiteY40" fmla="*/ 688016 h 3482368"/>
              <a:gd name="connsiteX41" fmla="*/ 636160 w 8330603"/>
              <a:gd name="connsiteY41" fmla="*/ 865940 h 3482368"/>
              <a:gd name="connsiteX42" fmla="*/ 927983 w 8330603"/>
              <a:gd name="connsiteY42" fmla="*/ 721924 h 3482368"/>
              <a:gd name="connsiteX43" fmla="*/ 927982 w 8330603"/>
              <a:gd name="connsiteY43" fmla="*/ 145860 h 3482368"/>
              <a:gd name="connsiteX44" fmla="*/ 1292762 w 8330603"/>
              <a:gd name="connsiteY44" fmla="*/ 1844 h 3482368"/>
              <a:gd name="connsiteX45" fmla="*/ 1560773 w 8330603"/>
              <a:gd name="connsiteY45" fmla="*/ 465898 h 3482368"/>
              <a:gd name="connsiteX46" fmla="*/ 1895674 w 8330603"/>
              <a:gd name="connsiteY46" fmla="*/ 318919 h 3482368"/>
              <a:gd name="connsiteX47" fmla="*/ 2103302 w 8330603"/>
              <a:gd name="connsiteY47" fmla="*/ 427033 h 3482368"/>
              <a:gd name="connsiteX48" fmla="*/ 2278481 w 8330603"/>
              <a:gd name="connsiteY48" fmla="*/ 778926 h 3482368"/>
              <a:gd name="connsiteX0" fmla="*/ 2278481 w 8330603"/>
              <a:gd name="connsiteY0" fmla="*/ 778926 h 3482368"/>
              <a:gd name="connsiteX1" fmla="*/ 2650017 w 8330603"/>
              <a:gd name="connsiteY1" fmla="*/ 966688 h 3482368"/>
              <a:gd name="connsiteX2" fmla="*/ 2796425 w 8330603"/>
              <a:gd name="connsiteY2" fmla="*/ 1317550 h 3482368"/>
              <a:gd name="connsiteX3" fmla="*/ 3550715 w 8330603"/>
              <a:gd name="connsiteY3" fmla="*/ 948357 h 3482368"/>
              <a:gd name="connsiteX4" fmla="*/ 3477759 w 8330603"/>
              <a:gd name="connsiteY4" fmla="*/ 1164381 h 3482368"/>
              <a:gd name="connsiteX5" fmla="*/ 3364512 w 8330603"/>
              <a:gd name="connsiteY5" fmla="*/ 1289681 h 3482368"/>
              <a:gd name="connsiteX6" fmla="*/ 3269262 w 8330603"/>
              <a:gd name="connsiteY6" fmla="*/ 1353181 h 3482368"/>
              <a:gd name="connsiteX7" fmla="*/ 3258891 w 8330603"/>
              <a:gd name="connsiteY7" fmla="*/ 1452413 h 3482368"/>
              <a:gd name="connsiteX8" fmla="*/ 3433479 w 8330603"/>
              <a:gd name="connsiteY8" fmla="*/ 1471216 h 3482368"/>
              <a:gd name="connsiteX9" fmla="*/ 3684389 w 8330603"/>
              <a:gd name="connsiteY9" fmla="*/ 1433116 h 3482368"/>
              <a:gd name="connsiteX10" fmla="*/ 3813061 w 8330603"/>
              <a:gd name="connsiteY10" fmla="*/ 1395016 h 3482368"/>
              <a:gd name="connsiteX11" fmla="*/ 4157902 w 8330603"/>
              <a:gd name="connsiteY11" fmla="*/ 1641395 h 3482368"/>
              <a:gd name="connsiteX12" fmla="*/ 4255944 w 8330603"/>
              <a:gd name="connsiteY12" fmla="*/ 1881817 h 3482368"/>
              <a:gd name="connsiteX13" fmla="*/ 4482155 w 8330603"/>
              <a:gd name="connsiteY13" fmla="*/ 1999535 h 3482368"/>
              <a:gd name="connsiteX14" fmla="*/ 4737283 w 8330603"/>
              <a:gd name="connsiteY14" fmla="*/ 1801242 h 3482368"/>
              <a:gd name="connsiteX15" fmla="*/ 4736774 w 8330603"/>
              <a:gd name="connsiteY15" fmla="*/ 1460764 h 3482368"/>
              <a:gd name="connsiteX16" fmla="*/ 4978738 w 8330603"/>
              <a:gd name="connsiteY16" fmla="*/ 1378938 h 3482368"/>
              <a:gd name="connsiteX17" fmla="*/ 5142744 w 8330603"/>
              <a:gd name="connsiteY17" fmla="*/ 1449752 h 3482368"/>
              <a:gd name="connsiteX18" fmla="*/ 5317423 w 8330603"/>
              <a:gd name="connsiteY18" fmla="*/ 1404627 h 3482368"/>
              <a:gd name="connsiteX19" fmla="*/ 5514969 w 8330603"/>
              <a:gd name="connsiteY19" fmla="*/ 1362012 h 3482368"/>
              <a:gd name="connsiteX20" fmla="*/ 5739398 w 8330603"/>
              <a:gd name="connsiteY20" fmla="*/ 1020365 h 3482368"/>
              <a:gd name="connsiteX21" fmla="*/ 6177134 w 8330603"/>
              <a:gd name="connsiteY21" fmla="*/ 876349 h 3482368"/>
              <a:gd name="connsiteX22" fmla="*/ 6597068 w 8330603"/>
              <a:gd name="connsiteY22" fmla="*/ 535727 h 3482368"/>
              <a:gd name="connsiteX23" fmla="*/ 6942897 w 8330603"/>
              <a:gd name="connsiteY23" fmla="*/ 543511 h 3482368"/>
              <a:gd name="connsiteX24" fmla="*/ 7427159 w 8330603"/>
              <a:gd name="connsiteY24" fmla="*/ 433892 h 3482368"/>
              <a:gd name="connsiteX25" fmla="*/ 7967756 w 8330603"/>
              <a:gd name="connsiteY25" fmla="*/ 635457 h 3482368"/>
              <a:gd name="connsiteX26" fmla="*/ 8158218 w 8330603"/>
              <a:gd name="connsiteY26" fmla="*/ 1077515 h 3482368"/>
              <a:gd name="connsiteX27" fmla="*/ 8219905 w 8330603"/>
              <a:gd name="connsiteY27" fmla="*/ 1740446 h 3482368"/>
              <a:gd name="connsiteX28" fmla="*/ 7494030 w 8330603"/>
              <a:gd name="connsiteY28" fmla="*/ 2522124 h 3482368"/>
              <a:gd name="connsiteX29" fmla="*/ 6764469 w 8330603"/>
              <a:gd name="connsiteY29" fmla="*/ 3026180 h 3482368"/>
              <a:gd name="connsiteX30" fmla="*/ 6242225 w 8330603"/>
              <a:gd name="connsiteY30" fmla="*/ 3121717 h 3482368"/>
              <a:gd name="connsiteX31" fmla="*/ 5804083 w 8330603"/>
              <a:gd name="connsiteY31" fmla="*/ 3246559 h 3482368"/>
              <a:gd name="connsiteX32" fmla="*/ 5498112 w 8330603"/>
              <a:gd name="connsiteY32" fmla="*/ 3448681 h 3482368"/>
              <a:gd name="connsiteX33" fmla="*/ 5104412 w 8330603"/>
              <a:gd name="connsiteY33" fmla="*/ 3448681 h 3482368"/>
              <a:gd name="connsiteX34" fmla="*/ 4348762 w 8330603"/>
              <a:gd name="connsiteY34" fmla="*/ 3455031 h 3482368"/>
              <a:gd name="connsiteX35" fmla="*/ 3872512 w 8330603"/>
              <a:gd name="connsiteY35" fmla="*/ 3353431 h 3482368"/>
              <a:gd name="connsiteX36" fmla="*/ 3182460 w 8330603"/>
              <a:gd name="connsiteY36" fmla="*/ 3381005 h 3482368"/>
              <a:gd name="connsiteX37" fmla="*/ 2036361 w 8330603"/>
              <a:gd name="connsiteY37" fmla="*/ 3037633 h 3482368"/>
              <a:gd name="connsiteX38" fmla="*/ 654333 w 8330603"/>
              <a:gd name="connsiteY38" fmla="*/ 2121129 h 3482368"/>
              <a:gd name="connsiteX39" fmla="*/ 52512 w 8330603"/>
              <a:gd name="connsiteY39" fmla="*/ 1009956 h 3482368"/>
              <a:gd name="connsiteX40" fmla="*/ 339258 w 8330603"/>
              <a:gd name="connsiteY40" fmla="*/ 688016 h 3482368"/>
              <a:gd name="connsiteX41" fmla="*/ 636160 w 8330603"/>
              <a:gd name="connsiteY41" fmla="*/ 865940 h 3482368"/>
              <a:gd name="connsiteX42" fmla="*/ 927983 w 8330603"/>
              <a:gd name="connsiteY42" fmla="*/ 721924 h 3482368"/>
              <a:gd name="connsiteX43" fmla="*/ 927982 w 8330603"/>
              <a:gd name="connsiteY43" fmla="*/ 145860 h 3482368"/>
              <a:gd name="connsiteX44" fmla="*/ 1292762 w 8330603"/>
              <a:gd name="connsiteY44" fmla="*/ 1844 h 3482368"/>
              <a:gd name="connsiteX45" fmla="*/ 1560773 w 8330603"/>
              <a:gd name="connsiteY45" fmla="*/ 465898 h 3482368"/>
              <a:gd name="connsiteX46" fmla="*/ 1895674 w 8330603"/>
              <a:gd name="connsiteY46" fmla="*/ 318919 h 3482368"/>
              <a:gd name="connsiteX47" fmla="*/ 2103302 w 8330603"/>
              <a:gd name="connsiteY47" fmla="*/ 427033 h 3482368"/>
              <a:gd name="connsiteX48" fmla="*/ 2278481 w 8330603"/>
              <a:gd name="connsiteY48" fmla="*/ 778926 h 3482368"/>
              <a:gd name="connsiteX0" fmla="*/ 2278481 w 8330603"/>
              <a:gd name="connsiteY0" fmla="*/ 778926 h 3482368"/>
              <a:gd name="connsiteX1" fmla="*/ 2650017 w 8330603"/>
              <a:gd name="connsiteY1" fmla="*/ 966688 h 3482368"/>
              <a:gd name="connsiteX2" fmla="*/ 2796425 w 8330603"/>
              <a:gd name="connsiteY2" fmla="*/ 1317550 h 3482368"/>
              <a:gd name="connsiteX3" fmla="*/ 3477759 w 8330603"/>
              <a:gd name="connsiteY3" fmla="*/ 1164381 h 3482368"/>
              <a:gd name="connsiteX4" fmla="*/ 3364512 w 8330603"/>
              <a:gd name="connsiteY4" fmla="*/ 1289681 h 3482368"/>
              <a:gd name="connsiteX5" fmla="*/ 3269262 w 8330603"/>
              <a:gd name="connsiteY5" fmla="*/ 1353181 h 3482368"/>
              <a:gd name="connsiteX6" fmla="*/ 3258891 w 8330603"/>
              <a:gd name="connsiteY6" fmla="*/ 1452413 h 3482368"/>
              <a:gd name="connsiteX7" fmla="*/ 3433479 w 8330603"/>
              <a:gd name="connsiteY7" fmla="*/ 1471216 h 3482368"/>
              <a:gd name="connsiteX8" fmla="*/ 3684389 w 8330603"/>
              <a:gd name="connsiteY8" fmla="*/ 1433116 h 3482368"/>
              <a:gd name="connsiteX9" fmla="*/ 3813061 w 8330603"/>
              <a:gd name="connsiteY9" fmla="*/ 1395016 h 3482368"/>
              <a:gd name="connsiteX10" fmla="*/ 4157902 w 8330603"/>
              <a:gd name="connsiteY10" fmla="*/ 1641395 h 3482368"/>
              <a:gd name="connsiteX11" fmla="*/ 4255944 w 8330603"/>
              <a:gd name="connsiteY11" fmla="*/ 1881817 h 3482368"/>
              <a:gd name="connsiteX12" fmla="*/ 4482155 w 8330603"/>
              <a:gd name="connsiteY12" fmla="*/ 1999535 h 3482368"/>
              <a:gd name="connsiteX13" fmla="*/ 4737283 w 8330603"/>
              <a:gd name="connsiteY13" fmla="*/ 1801242 h 3482368"/>
              <a:gd name="connsiteX14" fmla="*/ 4736774 w 8330603"/>
              <a:gd name="connsiteY14" fmla="*/ 1460764 h 3482368"/>
              <a:gd name="connsiteX15" fmla="*/ 4978738 w 8330603"/>
              <a:gd name="connsiteY15" fmla="*/ 1378938 h 3482368"/>
              <a:gd name="connsiteX16" fmla="*/ 5142744 w 8330603"/>
              <a:gd name="connsiteY16" fmla="*/ 1449752 h 3482368"/>
              <a:gd name="connsiteX17" fmla="*/ 5317423 w 8330603"/>
              <a:gd name="connsiteY17" fmla="*/ 1404627 h 3482368"/>
              <a:gd name="connsiteX18" fmla="*/ 5514969 w 8330603"/>
              <a:gd name="connsiteY18" fmla="*/ 1362012 h 3482368"/>
              <a:gd name="connsiteX19" fmla="*/ 5739398 w 8330603"/>
              <a:gd name="connsiteY19" fmla="*/ 1020365 h 3482368"/>
              <a:gd name="connsiteX20" fmla="*/ 6177134 w 8330603"/>
              <a:gd name="connsiteY20" fmla="*/ 876349 h 3482368"/>
              <a:gd name="connsiteX21" fmla="*/ 6597068 w 8330603"/>
              <a:gd name="connsiteY21" fmla="*/ 535727 h 3482368"/>
              <a:gd name="connsiteX22" fmla="*/ 6942897 w 8330603"/>
              <a:gd name="connsiteY22" fmla="*/ 543511 h 3482368"/>
              <a:gd name="connsiteX23" fmla="*/ 7427159 w 8330603"/>
              <a:gd name="connsiteY23" fmla="*/ 433892 h 3482368"/>
              <a:gd name="connsiteX24" fmla="*/ 7967756 w 8330603"/>
              <a:gd name="connsiteY24" fmla="*/ 635457 h 3482368"/>
              <a:gd name="connsiteX25" fmla="*/ 8158218 w 8330603"/>
              <a:gd name="connsiteY25" fmla="*/ 1077515 h 3482368"/>
              <a:gd name="connsiteX26" fmla="*/ 8219905 w 8330603"/>
              <a:gd name="connsiteY26" fmla="*/ 1740446 h 3482368"/>
              <a:gd name="connsiteX27" fmla="*/ 7494030 w 8330603"/>
              <a:gd name="connsiteY27" fmla="*/ 2522124 h 3482368"/>
              <a:gd name="connsiteX28" fmla="*/ 6764469 w 8330603"/>
              <a:gd name="connsiteY28" fmla="*/ 3026180 h 3482368"/>
              <a:gd name="connsiteX29" fmla="*/ 6242225 w 8330603"/>
              <a:gd name="connsiteY29" fmla="*/ 3121717 h 3482368"/>
              <a:gd name="connsiteX30" fmla="*/ 5804083 w 8330603"/>
              <a:gd name="connsiteY30" fmla="*/ 3246559 h 3482368"/>
              <a:gd name="connsiteX31" fmla="*/ 5498112 w 8330603"/>
              <a:gd name="connsiteY31" fmla="*/ 3448681 h 3482368"/>
              <a:gd name="connsiteX32" fmla="*/ 5104412 w 8330603"/>
              <a:gd name="connsiteY32" fmla="*/ 3448681 h 3482368"/>
              <a:gd name="connsiteX33" fmla="*/ 4348762 w 8330603"/>
              <a:gd name="connsiteY33" fmla="*/ 3455031 h 3482368"/>
              <a:gd name="connsiteX34" fmla="*/ 3872512 w 8330603"/>
              <a:gd name="connsiteY34" fmla="*/ 3353431 h 3482368"/>
              <a:gd name="connsiteX35" fmla="*/ 3182460 w 8330603"/>
              <a:gd name="connsiteY35" fmla="*/ 3381005 h 3482368"/>
              <a:gd name="connsiteX36" fmla="*/ 2036361 w 8330603"/>
              <a:gd name="connsiteY36" fmla="*/ 3037633 h 3482368"/>
              <a:gd name="connsiteX37" fmla="*/ 654333 w 8330603"/>
              <a:gd name="connsiteY37" fmla="*/ 2121129 h 3482368"/>
              <a:gd name="connsiteX38" fmla="*/ 52512 w 8330603"/>
              <a:gd name="connsiteY38" fmla="*/ 1009956 h 3482368"/>
              <a:gd name="connsiteX39" fmla="*/ 339258 w 8330603"/>
              <a:gd name="connsiteY39" fmla="*/ 688016 h 3482368"/>
              <a:gd name="connsiteX40" fmla="*/ 636160 w 8330603"/>
              <a:gd name="connsiteY40" fmla="*/ 865940 h 3482368"/>
              <a:gd name="connsiteX41" fmla="*/ 927983 w 8330603"/>
              <a:gd name="connsiteY41" fmla="*/ 721924 h 3482368"/>
              <a:gd name="connsiteX42" fmla="*/ 927982 w 8330603"/>
              <a:gd name="connsiteY42" fmla="*/ 145860 h 3482368"/>
              <a:gd name="connsiteX43" fmla="*/ 1292762 w 8330603"/>
              <a:gd name="connsiteY43" fmla="*/ 1844 h 3482368"/>
              <a:gd name="connsiteX44" fmla="*/ 1560773 w 8330603"/>
              <a:gd name="connsiteY44" fmla="*/ 465898 h 3482368"/>
              <a:gd name="connsiteX45" fmla="*/ 1895674 w 8330603"/>
              <a:gd name="connsiteY45" fmla="*/ 318919 h 3482368"/>
              <a:gd name="connsiteX46" fmla="*/ 2103302 w 8330603"/>
              <a:gd name="connsiteY46" fmla="*/ 427033 h 3482368"/>
              <a:gd name="connsiteX47" fmla="*/ 2278481 w 8330603"/>
              <a:gd name="connsiteY47" fmla="*/ 778926 h 3482368"/>
              <a:gd name="connsiteX0" fmla="*/ 2278481 w 8330603"/>
              <a:gd name="connsiteY0" fmla="*/ 778926 h 3482368"/>
              <a:gd name="connsiteX1" fmla="*/ 2650017 w 8330603"/>
              <a:gd name="connsiteY1" fmla="*/ 966688 h 3482368"/>
              <a:gd name="connsiteX2" fmla="*/ 2796425 w 8330603"/>
              <a:gd name="connsiteY2" fmla="*/ 1317550 h 3482368"/>
              <a:gd name="connsiteX3" fmla="*/ 3477759 w 8330603"/>
              <a:gd name="connsiteY3" fmla="*/ 1164381 h 3482368"/>
              <a:gd name="connsiteX4" fmla="*/ 3269262 w 8330603"/>
              <a:gd name="connsiteY4" fmla="*/ 1353181 h 3482368"/>
              <a:gd name="connsiteX5" fmla="*/ 3258891 w 8330603"/>
              <a:gd name="connsiteY5" fmla="*/ 1452413 h 3482368"/>
              <a:gd name="connsiteX6" fmla="*/ 3433479 w 8330603"/>
              <a:gd name="connsiteY6" fmla="*/ 1471216 h 3482368"/>
              <a:gd name="connsiteX7" fmla="*/ 3684389 w 8330603"/>
              <a:gd name="connsiteY7" fmla="*/ 1433116 h 3482368"/>
              <a:gd name="connsiteX8" fmla="*/ 3813061 w 8330603"/>
              <a:gd name="connsiteY8" fmla="*/ 1395016 h 3482368"/>
              <a:gd name="connsiteX9" fmla="*/ 4157902 w 8330603"/>
              <a:gd name="connsiteY9" fmla="*/ 1641395 h 3482368"/>
              <a:gd name="connsiteX10" fmla="*/ 4255944 w 8330603"/>
              <a:gd name="connsiteY10" fmla="*/ 1881817 h 3482368"/>
              <a:gd name="connsiteX11" fmla="*/ 4482155 w 8330603"/>
              <a:gd name="connsiteY11" fmla="*/ 1999535 h 3482368"/>
              <a:gd name="connsiteX12" fmla="*/ 4737283 w 8330603"/>
              <a:gd name="connsiteY12" fmla="*/ 1801242 h 3482368"/>
              <a:gd name="connsiteX13" fmla="*/ 4736774 w 8330603"/>
              <a:gd name="connsiteY13" fmla="*/ 1460764 h 3482368"/>
              <a:gd name="connsiteX14" fmla="*/ 4978738 w 8330603"/>
              <a:gd name="connsiteY14" fmla="*/ 1378938 h 3482368"/>
              <a:gd name="connsiteX15" fmla="*/ 5142744 w 8330603"/>
              <a:gd name="connsiteY15" fmla="*/ 1449752 h 3482368"/>
              <a:gd name="connsiteX16" fmla="*/ 5317423 w 8330603"/>
              <a:gd name="connsiteY16" fmla="*/ 1404627 h 3482368"/>
              <a:gd name="connsiteX17" fmla="*/ 5514969 w 8330603"/>
              <a:gd name="connsiteY17" fmla="*/ 1362012 h 3482368"/>
              <a:gd name="connsiteX18" fmla="*/ 5739398 w 8330603"/>
              <a:gd name="connsiteY18" fmla="*/ 1020365 h 3482368"/>
              <a:gd name="connsiteX19" fmla="*/ 6177134 w 8330603"/>
              <a:gd name="connsiteY19" fmla="*/ 876349 h 3482368"/>
              <a:gd name="connsiteX20" fmla="*/ 6597068 w 8330603"/>
              <a:gd name="connsiteY20" fmla="*/ 535727 h 3482368"/>
              <a:gd name="connsiteX21" fmla="*/ 6942897 w 8330603"/>
              <a:gd name="connsiteY21" fmla="*/ 543511 h 3482368"/>
              <a:gd name="connsiteX22" fmla="*/ 7427159 w 8330603"/>
              <a:gd name="connsiteY22" fmla="*/ 433892 h 3482368"/>
              <a:gd name="connsiteX23" fmla="*/ 7967756 w 8330603"/>
              <a:gd name="connsiteY23" fmla="*/ 635457 h 3482368"/>
              <a:gd name="connsiteX24" fmla="*/ 8158218 w 8330603"/>
              <a:gd name="connsiteY24" fmla="*/ 1077515 h 3482368"/>
              <a:gd name="connsiteX25" fmla="*/ 8219905 w 8330603"/>
              <a:gd name="connsiteY25" fmla="*/ 1740446 h 3482368"/>
              <a:gd name="connsiteX26" fmla="*/ 7494030 w 8330603"/>
              <a:gd name="connsiteY26" fmla="*/ 2522124 h 3482368"/>
              <a:gd name="connsiteX27" fmla="*/ 6764469 w 8330603"/>
              <a:gd name="connsiteY27" fmla="*/ 3026180 h 3482368"/>
              <a:gd name="connsiteX28" fmla="*/ 6242225 w 8330603"/>
              <a:gd name="connsiteY28" fmla="*/ 3121717 h 3482368"/>
              <a:gd name="connsiteX29" fmla="*/ 5804083 w 8330603"/>
              <a:gd name="connsiteY29" fmla="*/ 3246559 h 3482368"/>
              <a:gd name="connsiteX30" fmla="*/ 5498112 w 8330603"/>
              <a:gd name="connsiteY30" fmla="*/ 3448681 h 3482368"/>
              <a:gd name="connsiteX31" fmla="*/ 5104412 w 8330603"/>
              <a:gd name="connsiteY31" fmla="*/ 3448681 h 3482368"/>
              <a:gd name="connsiteX32" fmla="*/ 4348762 w 8330603"/>
              <a:gd name="connsiteY32" fmla="*/ 3455031 h 3482368"/>
              <a:gd name="connsiteX33" fmla="*/ 3872512 w 8330603"/>
              <a:gd name="connsiteY33" fmla="*/ 3353431 h 3482368"/>
              <a:gd name="connsiteX34" fmla="*/ 3182460 w 8330603"/>
              <a:gd name="connsiteY34" fmla="*/ 3381005 h 3482368"/>
              <a:gd name="connsiteX35" fmla="*/ 2036361 w 8330603"/>
              <a:gd name="connsiteY35" fmla="*/ 3037633 h 3482368"/>
              <a:gd name="connsiteX36" fmla="*/ 654333 w 8330603"/>
              <a:gd name="connsiteY36" fmla="*/ 2121129 h 3482368"/>
              <a:gd name="connsiteX37" fmla="*/ 52512 w 8330603"/>
              <a:gd name="connsiteY37" fmla="*/ 1009956 h 3482368"/>
              <a:gd name="connsiteX38" fmla="*/ 339258 w 8330603"/>
              <a:gd name="connsiteY38" fmla="*/ 688016 h 3482368"/>
              <a:gd name="connsiteX39" fmla="*/ 636160 w 8330603"/>
              <a:gd name="connsiteY39" fmla="*/ 865940 h 3482368"/>
              <a:gd name="connsiteX40" fmla="*/ 927983 w 8330603"/>
              <a:gd name="connsiteY40" fmla="*/ 721924 h 3482368"/>
              <a:gd name="connsiteX41" fmla="*/ 927982 w 8330603"/>
              <a:gd name="connsiteY41" fmla="*/ 145860 h 3482368"/>
              <a:gd name="connsiteX42" fmla="*/ 1292762 w 8330603"/>
              <a:gd name="connsiteY42" fmla="*/ 1844 h 3482368"/>
              <a:gd name="connsiteX43" fmla="*/ 1560773 w 8330603"/>
              <a:gd name="connsiteY43" fmla="*/ 465898 h 3482368"/>
              <a:gd name="connsiteX44" fmla="*/ 1895674 w 8330603"/>
              <a:gd name="connsiteY44" fmla="*/ 318919 h 3482368"/>
              <a:gd name="connsiteX45" fmla="*/ 2103302 w 8330603"/>
              <a:gd name="connsiteY45" fmla="*/ 427033 h 3482368"/>
              <a:gd name="connsiteX46" fmla="*/ 2278481 w 8330603"/>
              <a:gd name="connsiteY46" fmla="*/ 778926 h 3482368"/>
              <a:gd name="connsiteX0" fmla="*/ 2278481 w 8330603"/>
              <a:gd name="connsiteY0" fmla="*/ 778926 h 3482368"/>
              <a:gd name="connsiteX1" fmla="*/ 2650017 w 8330603"/>
              <a:gd name="connsiteY1" fmla="*/ 966688 h 3482368"/>
              <a:gd name="connsiteX2" fmla="*/ 2796425 w 8330603"/>
              <a:gd name="connsiteY2" fmla="*/ 1317550 h 3482368"/>
              <a:gd name="connsiteX3" fmla="*/ 3477759 w 8330603"/>
              <a:gd name="connsiteY3" fmla="*/ 1164381 h 3482368"/>
              <a:gd name="connsiteX4" fmla="*/ 3258891 w 8330603"/>
              <a:gd name="connsiteY4" fmla="*/ 1452413 h 3482368"/>
              <a:gd name="connsiteX5" fmla="*/ 3433479 w 8330603"/>
              <a:gd name="connsiteY5" fmla="*/ 1471216 h 3482368"/>
              <a:gd name="connsiteX6" fmla="*/ 3684389 w 8330603"/>
              <a:gd name="connsiteY6" fmla="*/ 1433116 h 3482368"/>
              <a:gd name="connsiteX7" fmla="*/ 3813061 w 8330603"/>
              <a:gd name="connsiteY7" fmla="*/ 1395016 h 3482368"/>
              <a:gd name="connsiteX8" fmla="*/ 4157902 w 8330603"/>
              <a:gd name="connsiteY8" fmla="*/ 1641395 h 3482368"/>
              <a:gd name="connsiteX9" fmla="*/ 4255944 w 8330603"/>
              <a:gd name="connsiteY9" fmla="*/ 1881817 h 3482368"/>
              <a:gd name="connsiteX10" fmla="*/ 4482155 w 8330603"/>
              <a:gd name="connsiteY10" fmla="*/ 1999535 h 3482368"/>
              <a:gd name="connsiteX11" fmla="*/ 4737283 w 8330603"/>
              <a:gd name="connsiteY11" fmla="*/ 1801242 h 3482368"/>
              <a:gd name="connsiteX12" fmla="*/ 4736774 w 8330603"/>
              <a:gd name="connsiteY12" fmla="*/ 1460764 h 3482368"/>
              <a:gd name="connsiteX13" fmla="*/ 4978738 w 8330603"/>
              <a:gd name="connsiteY13" fmla="*/ 1378938 h 3482368"/>
              <a:gd name="connsiteX14" fmla="*/ 5142744 w 8330603"/>
              <a:gd name="connsiteY14" fmla="*/ 1449752 h 3482368"/>
              <a:gd name="connsiteX15" fmla="*/ 5317423 w 8330603"/>
              <a:gd name="connsiteY15" fmla="*/ 1404627 h 3482368"/>
              <a:gd name="connsiteX16" fmla="*/ 5514969 w 8330603"/>
              <a:gd name="connsiteY16" fmla="*/ 1362012 h 3482368"/>
              <a:gd name="connsiteX17" fmla="*/ 5739398 w 8330603"/>
              <a:gd name="connsiteY17" fmla="*/ 1020365 h 3482368"/>
              <a:gd name="connsiteX18" fmla="*/ 6177134 w 8330603"/>
              <a:gd name="connsiteY18" fmla="*/ 876349 h 3482368"/>
              <a:gd name="connsiteX19" fmla="*/ 6597068 w 8330603"/>
              <a:gd name="connsiteY19" fmla="*/ 535727 h 3482368"/>
              <a:gd name="connsiteX20" fmla="*/ 6942897 w 8330603"/>
              <a:gd name="connsiteY20" fmla="*/ 543511 h 3482368"/>
              <a:gd name="connsiteX21" fmla="*/ 7427159 w 8330603"/>
              <a:gd name="connsiteY21" fmla="*/ 433892 h 3482368"/>
              <a:gd name="connsiteX22" fmla="*/ 7967756 w 8330603"/>
              <a:gd name="connsiteY22" fmla="*/ 635457 h 3482368"/>
              <a:gd name="connsiteX23" fmla="*/ 8158218 w 8330603"/>
              <a:gd name="connsiteY23" fmla="*/ 1077515 h 3482368"/>
              <a:gd name="connsiteX24" fmla="*/ 8219905 w 8330603"/>
              <a:gd name="connsiteY24" fmla="*/ 1740446 h 3482368"/>
              <a:gd name="connsiteX25" fmla="*/ 7494030 w 8330603"/>
              <a:gd name="connsiteY25" fmla="*/ 2522124 h 3482368"/>
              <a:gd name="connsiteX26" fmla="*/ 6764469 w 8330603"/>
              <a:gd name="connsiteY26" fmla="*/ 3026180 h 3482368"/>
              <a:gd name="connsiteX27" fmla="*/ 6242225 w 8330603"/>
              <a:gd name="connsiteY27" fmla="*/ 3121717 h 3482368"/>
              <a:gd name="connsiteX28" fmla="*/ 5804083 w 8330603"/>
              <a:gd name="connsiteY28" fmla="*/ 3246559 h 3482368"/>
              <a:gd name="connsiteX29" fmla="*/ 5498112 w 8330603"/>
              <a:gd name="connsiteY29" fmla="*/ 3448681 h 3482368"/>
              <a:gd name="connsiteX30" fmla="*/ 5104412 w 8330603"/>
              <a:gd name="connsiteY30" fmla="*/ 3448681 h 3482368"/>
              <a:gd name="connsiteX31" fmla="*/ 4348762 w 8330603"/>
              <a:gd name="connsiteY31" fmla="*/ 3455031 h 3482368"/>
              <a:gd name="connsiteX32" fmla="*/ 3872512 w 8330603"/>
              <a:gd name="connsiteY32" fmla="*/ 3353431 h 3482368"/>
              <a:gd name="connsiteX33" fmla="*/ 3182460 w 8330603"/>
              <a:gd name="connsiteY33" fmla="*/ 3381005 h 3482368"/>
              <a:gd name="connsiteX34" fmla="*/ 2036361 w 8330603"/>
              <a:gd name="connsiteY34" fmla="*/ 3037633 h 3482368"/>
              <a:gd name="connsiteX35" fmla="*/ 654333 w 8330603"/>
              <a:gd name="connsiteY35" fmla="*/ 2121129 h 3482368"/>
              <a:gd name="connsiteX36" fmla="*/ 52512 w 8330603"/>
              <a:gd name="connsiteY36" fmla="*/ 1009956 h 3482368"/>
              <a:gd name="connsiteX37" fmla="*/ 339258 w 8330603"/>
              <a:gd name="connsiteY37" fmla="*/ 688016 h 3482368"/>
              <a:gd name="connsiteX38" fmla="*/ 636160 w 8330603"/>
              <a:gd name="connsiteY38" fmla="*/ 865940 h 3482368"/>
              <a:gd name="connsiteX39" fmla="*/ 927983 w 8330603"/>
              <a:gd name="connsiteY39" fmla="*/ 721924 h 3482368"/>
              <a:gd name="connsiteX40" fmla="*/ 927982 w 8330603"/>
              <a:gd name="connsiteY40" fmla="*/ 145860 h 3482368"/>
              <a:gd name="connsiteX41" fmla="*/ 1292762 w 8330603"/>
              <a:gd name="connsiteY41" fmla="*/ 1844 h 3482368"/>
              <a:gd name="connsiteX42" fmla="*/ 1560773 w 8330603"/>
              <a:gd name="connsiteY42" fmla="*/ 465898 h 3482368"/>
              <a:gd name="connsiteX43" fmla="*/ 1895674 w 8330603"/>
              <a:gd name="connsiteY43" fmla="*/ 318919 h 3482368"/>
              <a:gd name="connsiteX44" fmla="*/ 2103302 w 8330603"/>
              <a:gd name="connsiteY44" fmla="*/ 427033 h 3482368"/>
              <a:gd name="connsiteX45" fmla="*/ 2278481 w 8330603"/>
              <a:gd name="connsiteY45" fmla="*/ 778926 h 3482368"/>
              <a:gd name="connsiteX0" fmla="*/ 2278481 w 8330603"/>
              <a:gd name="connsiteY0" fmla="*/ 778926 h 3482368"/>
              <a:gd name="connsiteX1" fmla="*/ 2650017 w 8330603"/>
              <a:gd name="connsiteY1" fmla="*/ 966688 h 3482368"/>
              <a:gd name="connsiteX2" fmla="*/ 2796425 w 8330603"/>
              <a:gd name="connsiteY2" fmla="*/ 1317550 h 3482368"/>
              <a:gd name="connsiteX3" fmla="*/ 3477759 w 8330603"/>
              <a:gd name="connsiteY3" fmla="*/ 1164381 h 3482368"/>
              <a:gd name="connsiteX4" fmla="*/ 3433479 w 8330603"/>
              <a:gd name="connsiteY4" fmla="*/ 1471216 h 3482368"/>
              <a:gd name="connsiteX5" fmla="*/ 3684389 w 8330603"/>
              <a:gd name="connsiteY5" fmla="*/ 1433116 h 3482368"/>
              <a:gd name="connsiteX6" fmla="*/ 3813061 w 8330603"/>
              <a:gd name="connsiteY6" fmla="*/ 1395016 h 3482368"/>
              <a:gd name="connsiteX7" fmla="*/ 4157902 w 8330603"/>
              <a:gd name="connsiteY7" fmla="*/ 1641395 h 3482368"/>
              <a:gd name="connsiteX8" fmla="*/ 4255944 w 8330603"/>
              <a:gd name="connsiteY8" fmla="*/ 1881817 h 3482368"/>
              <a:gd name="connsiteX9" fmla="*/ 4482155 w 8330603"/>
              <a:gd name="connsiteY9" fmla="*/ 1999535 h 3482368"/>
              <a:gd name="connsiteX10" fmla="*/ 4737283 w 8330603"/>
              <a:gd name="connsiteY10" fmla="*/ 1801242 h 3482368"/>
              <a:gd name="connsiteX11" fmla="*/ 4736774 w 8330603"/>
              <a:gd name="connsiteY11" fmla="*/ 1460764 h 3482368"/>
              <a:gd name="connsiteX12" fmla="*/ 4978738 w 8330603"/>
              <a:gd name="connsiteY12" fmla="*/ 1378938 h 3482368"/>
              <a:gd name="connsiteX13" fmla="*/ 5142744 w 8330603"/>
              <a:gd name="connsiteY13" fmla="*/ 1449752 h 3482368"/>
              <a:gd name="connsiteX14" fmla="*/ 5317423 w 8330603"/>
              <a:gd name="connsiteY14" fmla="*/ 1404627 h 3482368"/>
              <a:gd name="connsiteX15" fmla="*/ 5514969 w 8330603"/>
              <a:gd name="connsiteY15" fmla="*/ 1362012 h 3482368"/>
              <a:gd name="connsiteX16" fmla="*/ 5739398 w 8330603"/>
              <a:gd name="connsiteY16" fmla="*/ 1020365 h 3482368"/>
              <a:gd name="connsiteX17" fmla="*/ 6177134 w 8330603"/>
              <a:gd name="connsiteY17" fmla="*/ 876349 h 3482368"/>
              <a:gd name="connsiteX18" fmla="*/ 6597068 w 8330603"/>
              <a:gd name="connsiteY18" fmla="*/ 535727 h 3482368"/>
              <a:gd name="connsiteX19" fmla="*/ 6942897 w 8330603"/>
              <a:gd name="connsiteY19" fmla="*/ 543511 h 3482368"/>
              <a:gd name="connsiteX20" fmla="*/ 7427159 w 8330603"/>
              <a:gd name="connsiteY20" fmla="*/ 433892 h 3482368"/>
              <a:gd name="connsiteX21" fmla="*/ 7967756 w 8330603"/>
              <a:gd name="connsiteY21" fmla="*/ 635457 h 3482368"/>
              <a:gd name="connsiteX22" fmla="*/ 8158218 w 8330603"/>
              <a:gd name="connsiteY22" fmla="*/ 1077515 h 3482368"/>
              <a:gd name="connsiteX23" fmla="*/ 8219905 w 8330603"/>
              <a:gd name="connsiteY23" fmla="*/ 1740446 h 3482368"/>
              <a:gd name="connsiteX24" fmla="*/ 7494030 w 8330603"/>
              <a:gd name="connsiteY24" fmla="*/ 2522124 h 3482368"/>
              <a:gd name="connsiteX25" fmla="*/ 6764469 w 8330603"/>
              <a:gd name="connsiteY25" fmla="*/ 3026180 h 3482368"/>
              <a:gd name="connsiteX26" fmla="*/ 6242225 w 8330603"/>
              <a:gd name="connsiteY26" fmla="*/ 3121717 h 3482368"/>
              <a:gd name="connsiteX27" fmla="*/ 5804083 w 8330603"/>
              <a:gd name="connsiteY27" fmla="*/ 3246559 h 3482368"/>
              <a:gd name="connsiteX28" fmla="*/ 5498112 w 8330603"/>
              <a:gd name="connsiteY28" fmla="*/ 3448681 h 3482368"/>
              <a:gd name="connsiteX29" fmla="*/ 5104412 w 8330603"/>
              <a:gd name="connsiteY29" fmla="*/ 3448681 h 3482368"/>
              <a:gd name="connsiteX30" fmla="*/ 4348762 w 8330603"/>
              <a:gd name="connsiteY30" fmla="*/ 3455031 h 3482368"/>
              <a:gd name="connsiteX31" fmla="*/ 3872512 w 8330603"/>
              <a:gd name="connsiteY31" fmla="*/ 3353431 h 3482368"/>
              <a:gd name="connsiteX32" fmla="*/ 3182460 w 8330603"/>
              <a:gd name="connsiteY32" fmla="*/ 3381005 h 3482368"/>
              <a:gd name="connsiteX33" fmla="*/ 2036361 w 8330603"/>
              <a:gd name="connsiteY33" fmla="*/ 3037633 h 3482368"/>
              <a:gd name="connsiteX34" fmla="*/ 654333 w 8330603"/>
              <a:gd name="connsiteY34" fmla="*/ 2121129 h 3482368"/>
              <a:gd name="connsiteX35" fmla="*/ 52512 w 8330603"/>
              <a:gd name="connsiteY35" fmla="*/ 1009956 h 3482368"/>
              <a:gd name="connsiteX36" fmla="*/ 339258 w 8330603"/>
              <a:gd name="connsiteY36" fmla="*/ 688016 h 3482368"/>
              <a:gd name="connsiteX37" fmla="*/ 636160 w 8330603"/>
              <a:gd name="connsiteY37" fmla="*/ 865940 h 3482368"/>
              <a:gd name="connsiteX38" fmla="*/ 927983 w 8330603"/>
              <a:gd name="connsiteY38" fmla="*/ 721924 h 3482368"/>
              <a:gd name="connsiteX39" fmla="*/ 927982 w 8330603"/>
              <a:gd name="connsiteY39" fmla="*/ 145860 h 3482368"/>
              <a:gd name="connsiteX40" fmla="*/ 1292762 w 8330603"/>
              <a:gd name="connsiteY40" fmla="*/ 1844 h 3482368"/>
              <a:gd name="connsiteX41" fmla="*/ 1560773 w 8330603"/>
              <a:gd name="connsiteY41" fmla="*/ 465898 h 3482368"/>
              <a:gd name="connsiteX42" fmla="*/ 1895674 w 8330603"/>
              <a:gd name="connsiteY42" fmla="*/ 318919 h 3482368"/>
              <a:gd name="connsiteX43" fmla="*/ 2103302 w 8330603"/>
              <a:gd name="connsiteY43" fmla="*/ 427033 h 3482368"/>
              <a:gd name="connsiteX44" fmla="*/ 2278481 w 8330603"/>
              <a:gd name="connsiteY44" fmla="*/ 778926 h 3482368"/>
              <a:gd name="connsiteX0" fmla="*/ 2278481 w 8330603"/>
              <a:gd name="connsiteY0" fmla="*/ 778926 h 3482368"/>
              <a:gd name="connsiteX1" fmla="*/ 2650017 w 8330603"/>
              <a:gd name="connsiteY1" fmla="*/ 966688 h 3482368"/>
              <a:gd name="connsiteX2" fmla="*/ 2796425 w 8330603"/>
              <a:gd name="connsiteY2" fmla="*/ 1317550 h 3482368"/>
              <a:gd name="connsiteX3" fmla="*/ 3477759 w 8330603"/>
              <a:gd name="connsiteY3" fmla="*/ 1164381 h 3482368"/>
              <a:gd name="connsiteX4" fmla="*/ 3684389 w 8330603"/>
              <a:gd name="connsiteY4" fmla="*/ 1433116 h 3482368"/>
              <a:gd name="connsiteX5" fmla="*/ 3813061 w 8330603"/>
              <a:gd name="connsiteY5" fmla="*/ 1395016 h 3482368"/>
              <a:gd name="connsiteX6" fmla="*/ 4157902 w 8330603"/>
              <a:gd name="connsiteY6" fmla="*/ 1641395 h 3482368"/>
              <a:gd name="connsiteX7" fmla="*/ 4255944 w 8330603"/>
              <a:gd name="connsiteY7" fmla="*/ 1881817 h 3482368"/>
              <a:gd name="connsiteX8" fmla="*/ 4482155 w 8330603"/>
              <a:gd name="connsiteY8" fmla="*/ 1999535 h 3482368"/>
              <a:gd name="connsiteX9" fmla="*/ 4737283 w 8330603"/>
              <a:gd name="connsiteY9" fmla="*/ 1801242 h 3482368"/>
              <a:gd name="connsiteX10" fmla="*/ 4736774 w 8330603"/>
              <a:gd name="connsiteY10" fmla="*/ 1460764 h 3482368"/>
              <a:gd name="connsiteX11" fmla="*/ 4978738 w 8330603"/>
              <a:gd name="connsiteY11" fmla="*/ 1378938 h 3482368"/>
              <a:gd name="connsiteX12" fmla="*/ 5142744 w 8330603"/>
              <a:gd name="connsiteY12" fmla="*/ 1449752 h 3482368"/>
              <a:gd name="connsiteX13" fmla="*/ 5317423 w 8330603"/>
              <a:gd name="connsiteY13" fmla="*/ 1404627 h 3482368"/>
              <a:gd name="connsiteX14" fmla="*/ 5514969 w 8330603"/>
              <a:gd name="connsiteY14" fmla="*/ 1362012 h 3482368"/>
              <a:gd name="connsiteX15" fmla="*/ 5739398 w 8330603"/>
              <a:gd name="connsiteY15" fmla="*/ 1020365 h 3482368"/>
              <a:gd name="connsiteX16" fmla="*/ 6177134 w 8330603"/>
              <a:gd name="connsiteY16" fmla="*/ 876349 h 3482368"/>
              <a:gd name="connsiteX17" fmla="*/ 6597068 w 8330603"/>
              <a:gd name="connsiteY17" fmla="*/ 535727 h 3482368"/>
              <a:gd name="connsiteX18" fmla="*/ 6942897 w 8330603"/>
              <a:gd name="connsiteY18" fmla="*/ 543511 h 3482368"/>
              <a:gd name="connsiteX19" fmla="*/ 7427159 w 8330603"/>
              <a:gd name="connsiteY19" fmla="*/ 433892 h 3482368"/>
              <a:gd name="connsiteX20" fmla="*/ 7967756 w 8330603"/>
              <a:gd name="connsiteY20" fmla="*/ 635457 h 3482368"/>
              <a:gd name="connsiteX21" fmla="*/ 8158218 w 8330603"/>
              <a:gd name="connsiteY21" fmla="*/ 1077515 h 3482368"/>
              <a:gd name="connsiteX22" fmla="*/ 8219905 w 8330603"/>
              <a:gd name="connsiteY22" fmla="*/ 1740446 h 3482368"/>
              <a:gd name="connsiteX23" fmla="*/ 7494030 w 8330603"/>
              <a:gd name="connsiteY23" fmla="*/ 2522124 h 3482368"/>
              <a:gd name="connsiteX24" fmla="*/ 6764469 w 8330603"/>
              <a:gd name="connsiteY24" fmla="*/ 3026180 h 3482368"/>
              <a:gd name="connsiteX25" fmla="*/ 6242225 w 8330603"/>
              <a:gd name="connsiteY25" fmla="*/ 3121717 h 3482368"/>
              <a:gd name="connsiteX26" fmla="*/ 5804083 w 8330603"/>
              <a:gd name="connsiteY26" fmla="*/ 3246559 h 3482368"/>
              <a:gd name="connsiteX27" fmla="*/ 5498112 w 8330603"/>
              <a:gd name="connsiteY27" fmla="*/ 3448681 h 3482368"/>
              <a:gd name="connsiteX28" fmla="*/ 5104412 w 8330603"/>
              <a:gd name="connsiteY28" fmla="*/ 3448681 h 3482368"/>
              <a:gd name="connsiteX29" fmla="*/ 4348762 w 8330603"/>
              <a:gd name="connsiteY29" fmla="*/ 3455031 h 3482368"/>
              <a:gd name="connsiteX30" fmla="*/ 3872512 w 8330603"/>
              <a:gd name="connsiteY30" fmla="*/ 3353431 h 3482368"/>
              <a:gd name="connsiteX31" fmla="*/ 3182460 w 8330603"/>
              <a:gd name="connsiteY31" fmla="*/ 3381005 h 3482368"/>
              <a:gd name="connsiteX32" fmla="*/ 2036361 w 8330603"/>
              <a:gd name="connsiteY32" fmla="*/ 3037633 h 3482368"/>
              <a:gd name="connsiteX33" fmla="*/ 654333 w 8330603"/>
              <a:gd name="connsiteY33" fmla="*/ 2121129 h 3482368"/>
              <a:gd name="connsiteX34" fmla="*/ 52512 w 8330603"/>
              <a:gd name="connsiteY34" fmla="*/ 1009956 h 3482368"/>
              <a:gd name="connsiteX35" fmla="*/ 339258 w 8330603"/>
              <a:gd name="connsiteY35" fmla="*/ 688016 h 3482368"/>
              <a:gd name="connsiteX36" fmla="*/ 636160 w 8330603"/>
              <a:gd name="connsiteY36" fmla="*/ 865940 h 3482368"/>
              <a:gd name="connsiteX37" fmla="*/ 927983 w 8330603"/>
              <a:gd name="connsiteY37" fmla="*/ 721924 h 3482368"/>
              <a:gd name="connsiteX38" fmla="*/ 927982 w 8330603"/>
              <a:gd name="connsiteY38" fmla="*/ 145860 h 3482368"/>
              <a:gd name="connsiteX39" fmla="*/ 1292762 w 8330603"/>
              <a:gd name="connsiteY39" fmla="*/ 1844 h 3482368"/>
              <a:gd name="connsiteX40" fmla="*/ 1560773 w 8330603"/>
              <a:gd name="connsiteY40" fmla="*/ 465898 h 3482368"/>
              <a:gd name="connsiteX41" fmla="*/ 1895674 w 8330603"/>
              <a:gd name="connsiteY41" fmla="*/ 318919 h 3482368"/>
              <a:gd name="connsiteX42" fmla="*/ 2103302 w 8330603"/>
              <a:gd name="connsiteY42" fmla="*/ 427033 h 3482368"/>
              <a:gd name="connsiteX43" fmla="*/ 2278481 w 8330603"/>
              <a:gd name="connsiteY43" fmla="*/ 778926 h 3482368"/>
              <a:gd name="connsiteX0" fmla="*/ 2278481 w 8330603"/>
              <a:gd name="connsiteY0" fmla="*/ 778926 h 3482368"/>
              <a:gd name="connsiteX1" fmla="*/ 2650017 w 8330603"/>
              <a:gd name="connsiteY1" fmla="*/ 966688 h 3482368"/>
              <a:gd name="connsiteX2" fmla="*/ 2796425 w 8330603"/>
              <a:gd name="connsiteY2" fmla="*/ 1317550 h 3482368"/>
              <a:gd name="connsiteX3" fmla="*/ 3477759 w 8330603"/>
              <a:gd name="connsiteY3" fmla="*/ 1164381 h 3482368"/>
              <a:gd name="connsiteX4" fmla="*/ 3813061 w 8330603"/>
              <a:gd name="connsiteY4" fmla="*/ 1395016 h 3482368"/>
              <a:gd name="connsiteX5" fmla="*/ 4157902 w 8330603"/>
              <a:gd name="connsiteY5" fmla="*/ 1641395 h 3482368"/>
              <a:gd name="connsiteX6" fmla="*/ 4255944 w 8330603"/>
              <a:gd name="connsiteY6" fmla="*/ 1881817 h 3482368"/>
              <a:gd name="connsiteX7" fmla="*/ 4482155 w 8330603"/>
              <a:gd name="connsiteY7" fmla="*/ 1999535 h 3482368"/>
              <a:gd name="connsiteX8" fmla="*/ 4737283 w 8330603"/>
              <a:gd name="connsiteY8" fmla="*/ 1801242 h 3482368"/>
              <a:gd name="connsiteX9" fmla="*/ 4736774 w 8330603"/>
              <a:gd name="connsiteY9" fmla="*/ 1460764 h 3482368"/>
              <a:gd name="connsiteX10" fmla="*/ 4978738 w 8330603"/>
              <a:gd name="connsiteY10" fmla="*/ 1378938 h 3482368"/>
              <a:gd name="connsiteX11" fmla="*/ 5142744 w 8330603"/>
              <a:gd name="connsiteY11" fmla="*/ 1449752 h 3482368"/>
              <a:gd name="connsiteX12" fmla="*/ 5317423 w 8330603"/>
              <a:gd name="connsiteY12" fmla="*/ 1404627 h 3482368"/>
              <a:gd name="connsiteX13" fmla="*/ 5514969 w 8330603"/>
              <a:gd name="connsiteY13" fmla="*/ 1362012 h 3482368"/>
              <a:gd name="connsiteX14" fmla="*/ 5739398 w 8330603"/>
              <a:gd name="connsiteY14" fmla="*/ 1020365 h 3482368"/>
              <a:gd name="connsiteX15" fmla="*/ 6177134 w 8330603"/>
              <a:gd name="connsiteY15" fmla="*/ 876349 h 3482368"/>
              <a:gd name="connsiteX16" fmla="*/ 6597068 w 8330603"/>
              <a:gd name="connsiteY16" fmla="*/ 535727 h 3482368"/>
              <a:gd name="connsiteX17" fmla="*/ 6942897 w 8330603"/>
              <a:gd name="connsiteY17" fmla="*/ 543511 h 3482368"/>
              <a:gd name="connsiteX18" fmla="*/ 7427159 w 8330603"/>
              <a:gd name="connsiteY18" fmla="*/ 433892 h 3482368"/>
              <a:gd name="connsiteX19" fmla="*/ 7967756 w 8330603"/>
              <a:gd name="connsiteY19" fmla="*/ 635457 h 3482368"/>
              <a:gd name="connsiteX20" fmla="*/ 8158218 w 8330603"/>
              <a:gd name="connsiteY20" fmla="*/ 1077515 h 3482368"/>
              <a:gd name="connsiteX21" fmla="*/ 8219905 w 8330603"/>
              <a:gd name="connsiteY21" fmla="*/ 1740446 h 3482368"/>
              <a:gd name="connsiteX22" fmla="*/ 7494030 w 8330603"/>
              <a:gd name="connsiteY22" fmla="*/ 2522124 h 3482368"/>
              <a:gd name="connsiteX23" fmla="*/ 6764469 w 8330603"/>
              <a:gd name="connsiteY23" fmla="*/ 3026180 h 3482368"/>
              <a:gd name="connsiteX24" fmla="*/ 6242225 w 8330603"/>
              <a:gd name="connsiteY24" fmla="*/ 3121717 h 3482368"/>
              <a:gd name="connsiteX25" fmla="*/ 5804083 w 8330603"/>
              <a:gd name="connsiteY25" fmla="*/ 3246559 h 3482368"/>
              <a:gd name="connsiteX26" fmla="*/ 5498112 w 8330603"/>
              <a:gd name="connsiteY26" fmla="*/ 3448681 h 3482368"/>
              <a:gd name="connsiteX27" fmla="*/ 5104412 w 8330603"/>
              <a:gd name="connsiteY27" fmla="*/ 3448681 h 3482368"/>
              <a:gd name="connsiteX28" fmla="*/ 4348762 w 8330603"/>
              <a:gd name="connsiteY28" fmla="*/ 3455031 h 3482368"/>
              <a:gd name="connsiteX29" fmla="*/ 3872512 w 8330603"/>
              <a:gd name="connsiteY29" fmla="*/ 3353431 h 3482368"/>
              <a:gd name="connsiteX30" fmla="*/ 3182460 w 8330603"/>
              <a:gd name="connsiteY30" fmla="*/ 3381005 h 3482368"/>
              <a:gd name="connsiteX31" fmla="*/ 2036361 w 8330603"/>
              <a:gd name="connsiteY31" fmla="*/ 3037633 h 3482368"/>
              <a:gd name="connsiteX32" fmla="*/ 654333 w 8330603"/>
              <a:gd name="connsiteY32" fmla="*/ 2121129 h 3482368"/>
              <a:gd name="connsiteX33" fmla="*/ 52512 w 8330603"/>
              <a:gd name="connsiteY33" fmla="*/ 1009956 h 3482368"/>
              <a:gd name="connsiteX34" fmla="*/ 339258 w 8330603"/>
              <a:gd name="connsiteY34" fmla="*/ 688016 h 3482368"/>
              <a:gd name="connsiteX35" fmla="*/ 636160 w 8330603"/>
              <a:gd name="connsiteY35" fmla="*/ 865940 h 3482368"/>
              <a:gd name="connsiteX36" fmla="*/ 927983 w 8330603"/>
              <a:gd name="connsiteY36" fmla="*/ 721924 h 3482368"/>
              <a:gd name="connsiteX37" fmla="*/ 927982 w 8330603"/>
              <a:gd name="connsiteY37" fmla="*/ 145860 h 3482368"/>
              <a:gd name="connsiteX38" fmla="*/ 1292762 w 8330603"/>
              <a:gd name="connsiteY38" fmla="*/ 1844 h 3482368"/>
              <a:gd name="connsiteX39" fmla="*/ 1560773 w 8330603"/>
              <a:gd name="connsiteY39" fmla="*/ 465898 h 3482368"/>
              <a:gd name="connsiteX40" fmla="*/ 1895674 w 8330603"/>
              <a:gd name="connsiteY40" fmla="*/ 318919 h 3482368"/>
              <a:gd name="connsiteX41" fmla="*/ 2103302 w 8330603"/>
              <a:gd name="connsiteY41" fmla="*/ 427033 h 3482368"/>
              <a:gd name="connsiteX42" fmla="*/ 2278481 w 8330603"/>
              <a:gd name="connsiteY42" fmla="*/ 778926 h 3482368"/>
              <a:gd name="connsiteX0" fmla="*/ 2278481 w 8330603"/>
              <a:gd name="connsiteY0" fmla="*/ 778926 h 3482368"/>
              <a:gd name="connsiteX1" fmla="*/ 2650017 w 8330603"/>
              <a:gd name="connsiteY1" fmla="*/ 966688 h 3482368"/>
              <a:gd name="connsiteX2" fmla="*/ 2796425 w 8330603"/>
              <a:gd name="connsiteY2" fmla="*/ 1317550 h 3482368"/>
              <a:gd name="connsiteX3" fmla="*/ 3262578 w 8330603"/>
              <a:gd name="connsiteY3" fmla="*/ 1081964 h 3482368"/>
              <a:gd name="connsiteX4" fmla="*/ 3813061 w 8330603"/>
              <a:gd name="connsiteY4" fmla="*/ 1395016 h 3482368"/>
              <a:gd name="connsiteX5" fmla="*/ 4157902 w 8330603"/>
              <a:gd name="connsiteY5" fmla="*/ 1641395 h 3482368"/>
              <a:gd name="connsiteX6" fmla="*/ 4255944 w 8330603"/>
              <a:gd name="connsiteY6" fmla="*/ 1881817 h 3482368"/>
              <a:gd name="connsiteX7" fmla="*/ 4482155 w 8330603"/>
              <a:gd name="connsiteY7" fmla="*/ 1999535 h 3482368"/>
              <a:gd name="connsiteX8" fmla="*/ 4737283 w 8330603"/>
              <a:gd name="connsiteY8" fmla="*/ 1801242 h 3482368"/>
              <a:gd name="connsiteX9" fmla="*/ 4736774 w 8330603"/>
              <a:gd name="connsiteY9" fmla="*/ 1460764 h 3482368"/>
              <a:gd name="connsiteX10" fmla="*/ 4978738 w 8330603"/>
              <a:gd name="connsiteY10" fmla="*/ 1378938 h 3482368"/>
              <a:gd name="connsiteX11" fmla="*/ 5142744 w 8330603"/>
              <a:gd name="connsiteY11" fmla="*/ 1449752 h 3482368"/>
              <a:gd name="connsiteX12" fmla="*/ 5317423 w 8330603"/>
              <a:gd name="connsiteY12" fmla="*/ 1404627 h 3482368"/>
              <a:gd name="connsiteX13" fmla="*/ 5514969 w 8330603"/>
              <a:gd name="connsiteY13" fmla="*/ 1362012 h 3482368"/>
              <a:gd name="connsiteX14" fmla="*/ 5739398 w 8330603"/>
              <a:gd name="connsiteY14" fmla="*/ 1020365 h 3482368"/>
              <a:gd name="connsiteX15" fmla="*/ 6177134 w 8330603"/>
              <a:gd name="connsiteY15" fmla="*/ 876349 h 3482368"/>
              <a:gd name="connsiteX16" fmla="*/ 6597068 w 8330603"/>
              <a:gd name="connsiteY16" fmla="*/ 535727 h 3482368"/>
              <a:gd name="connsiteX17" fmla="*/ 6942897 w 8330603"/>
              <a:gd name="connsiteY17" fmla="*/ 543511 h 3482368"/>
              <a:gd name="connsiteX18" fmla="*/ 7427159 w 8330603"/>
              <a:gd name="connsiteY18" fmla="*/ 433892 h 3482368"/>
              <a:gd name="connsiteX19" fmla="*/ 7967756 w 8330603"/>
              <a:gd name="connsiteY19" fmla="*/ 635457 h 3482368"/>
              <a:gd name="connsiteX20" fmla="*/ 8158218 w 8330603"/>
              <a:gd name="connsiteY20" fmla="*/ 1077515 h 3482368"/>
              <a:gd name="connsiteX21" fmla="*/ 8219905 w 8330603"/>
              <a:gd name="connsiteY21" fmla="*/ 1740446 h 3482368"/>
              <a:gd name="connsiteX22" fmla="*/ 7494030 w 8330603"/>
              <a:gd name="connsiteY22" fmla="*/ 2522124 h 3482368"/>
              <a:gd name="connsiteX23" fmla="*/ 6764469 w 8330603"/>
              <a:gd name="connsiteY23" fmla="*/ 3026180 h 3482368"/>
              <a:gd name="connsiteX24" fmla="*/ 6242225 w 8330603"/>
              <a:gd name="connsiteY24" fmla="*/ 3121717 h 3482368"/>
              <a:gd name="connsiteX25" fmla="*/ 5804083 w 8330603"/>
              <a:gd name="connsiteY25" fmla="*/ 3246559 h 3482368"/>
              <a:gd name="connsiteX26" fmla="*/ 5498112 w 8330603"/>
              <a:gd name="connsiteY26" fmla="*/ 3448681 h 3482368"/>
              <a:gd name="connsiteX27" fmla="*/ 5104412 w 8330603"/>
              <a:gd name="connsiteY27" fmla="*/ 3448681 h 3482368"/>
              <a:gd name="connsiteX28" fmla="*/ 4348762 w 8330603"/>
              <a:gd name="connsiteY28" fmla="*/ 3455031 h 3482368"/>
              <a:gd name="connsiteX29" fmla="*/ 3872512 w 8330603"/>
              <a:gd name="connsiteY29" fmla="*/ 3353431 h 3482368"/>
              <a:gd name="connsiteX30" fmla="*/ 3182460 w 8330603"/>
              <a:gd name="connsiteY30" fmla="*/ 3381005 h 3482368"/>
              <a:gd name="connsiteX31" fmla="*/ 2036361 w 8330603"/>
              <a:gd name="connsiteY31" fmla="*/ 3037633 h 3482368"/>
              <a:gd name="connsiteX32" fmla="*/ 654333 w 8330603"/>
              <a:gd name="connsiteY32" fmla="*/ 2121129 h 3482368"/>
              <a:gd name="connsiteX33" fmla="*/ 52512 w 8330603"/>
              <a:gd name="connsiteY33" fmla="*/ 1009956 h 3482368"/>
              <a:gd name="connsiteX34" fmla="*/ 339258 w 8330603"/>
              <a:gd name="connsiteY34" fmla="*/ 688016 h 3482368"/>
              <a:gd name="connsiteX35" fmla="*/ 636160 w 8330603"/>
              <a:gd name="connsiteY35" fmla="*/ 865940 h 3482368"/>
              <a:gd name="connsiteX36" fmla="*/ 927983 w 8330603"/>
              <a:gd name="connsiteY36" fmla="*/ 721924 h 3482368"/>
              <a:gd name="connsiteX37" fmla="*/ 927982 w 8330603"/>
              <a:gd name="connsiteY37" fmla="*/ 145860 h 3482368"/>
              <a:gd name="connsiteX38" fmla="*/ 1292762 w 8330603"/>
              <a:gd name="connsiteY38" fmla="*/ 1844 h 3482368"/>
              <a:gd name="connsiteX39" fmla="*/ 1560773 w 8330603"/>
              <a:gd name="connsiteY39" fmla="*/ 465898 h 3482368"/>
              <a:gd name="connsiteX40" fmla="*/ 1895674 w 8330603"/>
              <a:gd name="connsiteY40" fmla="*/ 318919 h 3482368"/>
              <a:gd name="connsiteX41" fmla="*/ 2103302 w 8330603"/>
              <a:gd name="connsiteY41" fmla="*/ 427033 h 3482368"/>
              <a:gd name="connsiteX42" fmla="*/ 2278481 w 8330603"/>
              <a:gd name="connsiteY42" fmla="*/ 778926 h 3482368"/>
              <a:gd name="connsiteX0" fmla="*/ 2278481 w 8330603"/>
              <a:gd name="connsiteY0" fmla="*/ 778926 h 3482368"/>
              <a:gd name="connsiteX1" fmla="*/ 2650017 w 8330603"/>
              <a:gd name="connsiteY1" fmla="*/ 966688 h 3482368"/>
              <a:gd name="connsiteX2" fmla="*/ 2796425 w 8330603"/>
              <a:gd name="connsiteY2" fmla="*/ 1317550 h 3482368"/>
              <a:gd name="connsiteX3" fmla="*/ 3627358 w 8330603"/>
              <a:gd name="connsiteY3" fmla="*/ 73852 h 3482368"/>
              <a:gd name="connsiteX4" fmla="*/ 3813061 w 8330603"/>
              <a:gd name="connsiteY4" fmla="*/ 1395016 h 3482368"/>
              <a:gd name="connsiteX5" fmla="*/ 4157902 w 8330603"/>
              <a:gd name="connsiteY5" fmla="*/ 1641395 h 3482368"/>
              <a:gd name="connsiteX6" fmla="*/ 4255944 w 8330603"/>
              <a:gd name="connsiteY6" fmla="*/ 1881817 h 3482368"/>
              <a:gd name="connsiteX7" fmla="*/ 4482155 w 8330603"/>
              <a:gd name="connsiteY7" fmla="*/ 1999535 h 3482368"/>
              <a:gd name="connsiteX8" fmla="*/ 4737283 w 8330603"/>
              <a:gd name="connsiteY8" fmla="*/ 1801242 h 3482368"/>
              <a:gd name="connsiteX9" fmla="*/ 4736774 w 8330603"/>
              <a:gd name="connsiteY9" fmla="*/ 1460764 h 3482368"/>
              <a:gd name="connsiteX10" fmla="*/ 4978738 w 8330603"/>
              <a:gd name="connsiteY10" fmla="*/ 1378938 h 3482368"/>
              <a:gd name="connsiteX11" fmla="*/ 5142744 w 8330603"/>
              <a:gd name="connsiteY11" fmla="*/ 1449752 h 3482368"/>
              <a:gd name="connsiteX12" fmla="*/ 5317423 w 8330603"/>
              <a:gd name="connsiteY12" fmla="*/ 1404627 h 3482368"/>
              <a:gd name="connsiteX13" fmla="*/ 5514969 w 8330603"/>
              <a:gd name="connsiteY13" fmla="*/ 1362012 h 3482368"/>
              <a:gd name="connsiteX14" fmla="*/ 5739398 w 8330603"/>
              <a:gd name="connsiteY14" fmla="*/ 1020365 h 3482368"/>
              <a:gd name="connsiteX15" fmla="*/ 6177134 w 8330603"/>
              <a:gd name="connsiteY15" fmla="*/ 876349 h 3482368"/>
              <a:gd name="connsiteX16" fmla="*/ 6597068 w 8330603"/>
              <a:gd name="connsiteY16" fmla="*/ 535727 h 3482368"/>
              <a:gd name="connsiteX17" fmla="*/ 6942897 w 8330603"/>
              <a:gd name="connsiteY17" fmla="*/ 543511 h 3482368"/>
              <a:gd name="connsiteX18" fmla="*/ 7427159 w 8330603"/>
              <a:gd name="connsiteY18" fmla="*/ 433892 h 3482368"/>
              <a:gd name="connsiteX19" fmla="*/ 7967756 w 8330603"/>
              <a:gd name="connsiteY19" fmla="*/ 635457 h 3482368"/>
              <a:gd name="connsiteX20" fmla="*/ 8158218 w 8330603"/>
              <a:gd name="connsiteY20" fmla="*/ 1077515 h 3482368"/>
              <a:gd name="connsiteX21" fmla="*/ 8219905 w 8330603"/>
              <a:gd name="connsiteY21" fmla="*/ 1740446 h 3482368"/>
              <a:gd name="connsiteX22" fmla="*/ 7494030 w 8330603"/>
              <a:gd name="connsiteY22" fmla="*/ 2522124 h 3482368"/>
              <a:gd name="connsiteX23" fmla="*/ 6764469 w 8330603"/>
              <a:gd name="connsiteY23" fmla="*/ 3026180 h 3482368"/>
              <a:gd name="connsiteX24" fmla="*/ 6242225 w 8330603"/>
              <a:gd name="connsiteY24" fmla="*/ 3121717 h 3482368"/>
              <a:gd name="connsiteX25" fmla="*/ 5804083 w 8330603"/>
              <a:gd name="connsiteY25" fmla="*/ 3246559 h 3482368"/>
              <a:gd name="connsiteX26" fmla="*/ 5498112 w 8330603"/>
              <a:gd name="connsiteY26" fmla="*/ 3448681 h 3482368"/>
              <a:gd name="connsiteX27" fmla="*/ 5104412 w 8330603"/>
              <a:gd name="connsiteY27" fmla="*/ 3448681 h 3482368"/>
              <a:gd name="connsiteX28" fmla="*/ 4348762 w 8330603"/>
              <a:gd name="connsiteY28" fmla="*/ 3455031 h 3482368"/>
              <a:gd name="connsiteX29" fmla="*/ 3872512 w 8330603"/>
              <a:gd name="connsiteY29" fmla="*/ 3353431 h 3482368"/>
              <a:gd name="connsiteX30" fmla="*/ 3182460 w 8330603"/>
              <a:gd name="connsiteY30" fmla="*/ 3381005 h 3482368"/>
              <a:gd name="connsiteX31" fmla="*/ 2036361 w 8330603"/>
              <a:gd name="connsiteY31" fmla="*/ 3037633 h 3482368"/>
              <a:gd name="connsiteX32" fmla="*/ 654333 w 8330603"/>
              <a:gd name="connsiteY32" fmla="*/ 2121129 h 3482368"/>
              <a:gd name="connsiteX33" fmla="*/ 52512 w 8330603"/>
              <a:gd name="connsiteY33" fmla="*/ 1009956 h 3482368"/>
              <a:gd name="connsiteX34" fmla="*/ 339258 w 8330603"/>
              <a:gd name="connsiteY34" fmla="*/ 688016 h 3482368"/>
              <a:gd name="connsiteX35" fmla="*/ 636160 w 8330603"/>
              <a:gd name="connsiteY35" fmla="*/ 865940 h 3482368"/>
              <a:gd name="connsiteX36" fmla="*/ 927983 w 8330603"/>
              <a:gd name="connsiteY36" fmla="*/ 721924 h 3482368"/>
              <a:gd name="connsiteX37" fmla="*/ 927982 w 8330603"/>
              <a:gd name="connsiteY37" fmla="*/ 145860 h 3482368"/>
              <a:gd name="connsiteX38" fmla="*/ 1292762 w 8330603"/>
              <a:gd name="connsiteY38" fmla="*/ 1844 h 3482368"/>
              <a:gd name="connsiteX39" fmla="*/ 1560773 w 8330603"/>
              <a:gd name="connsiteY39" fmla="*/ 465898 h 3482368"/>
              <a:gd name="connsiteX40" fmla="*/ 1895674 w 8330603"/>
              <a:gd name="connsiteY40" fmla="*/ 318919 h 3482368"/>
              <a:gd name="connsiteX41" fmla="*/ 2103302 w 8330603"/>
              <a:gd name="connsiteY41" fmla="*/ 427033 h 3482368"/>
              <a:gd name="connsiteX42" fmla="*/ 2278481 w 8330603"/>
              <a:gd name="connsiteY42" fmla="*/ 778926 h 3482368"/>
              <a:gd name="connsiteX0" fmla="*/ 2278481 w 8330603"/>
              <a:gd name="connsiteY0" fmla="*/ 888354 h 3591796"/>
              <a:gd name="connsiteX1" fmla="*/ 2650017 w 8330603"/>
              <a:gd name="connsiteY1" fmla="*/ 1076116 h 3591796"/>
              <a:gd name="connsiteX2" fmla="*/ 2796425 w 8330603"/>
              <a:gd name="connsiteY2" fmla="*/ 1426978 h 3591796"/>
              <a:gd name="connsiteX3" fmla="*/ 3627358 w 8330603"/>
              <a:gd name="connsiteY3" fmla="*/ 183280 h 3591796"/>
              <a:gd name="connsiteX4" fmla="*/ 4065094 w 8330603"/>
              <a:gd name="connsiteY4" fmla="*/ 327296 h 3591796"/>
              <a:gd name="connsiteX5" fmla="*/ 4157902 w 8330603"/>
              <a:gd name="connsiteY5" fmla="*/ 1750823 h 3591796"/>
              <a:gd name="connsiteX6" fmla="*/ 4255944 w 8330603"/>
              <a:gd name="connsiteY6" fmla="*/ 1991245 h 3591796"/>
              <a:gd name="connsiteX7" fmla="*/ 4482155 w 8330603"/>
              <a:gd name="connsiteY7" fmla="*/ 2108963 h 3591796"/>
              <a:gd name="connsiteX8" fmla="*/ 4737283 w 8330603"/>
              <a:gd name="connsiteY8" fmla="*/ 1910670 h 3591796"/>
              <a:gd name="connsiteX9" fmla="*/ 4736774 w 8330603"/>
              <a:gd name="connsiteY9" fmla="*/ 1570192 h 3591796"/>
              <a:gd name="connsiteX10" fmla="*/ 4978738 w 8330603"/>
              <a:gd name="connsiteY10" fmla="*/ 1488366 h 3591796"/>
              <a:gd name="connsiteX11" fmla="*/ 5142744 w 8330603"/>
              <a:gd name="connsiteY11" fmla="*/ 1559180 h 3591796"/>
              <a:gd name="connsiteX12" fmla="*/ 5317423 w 8330603"/>
              <a:gd name="connsiteY12" fmla="*/ 1514055 h 3591796"/>
              <a:gd name="connsiteX13" fmla="*/ 5514969 w 8330603"/>
              <a:gd name="connsiteY13" fmla="*/ 1471440 h 3591796"/>
              <a:gd name="connsiteX14" fmla="*/ 5739398 w 8330603"/>
              <a:gd name="connsiteY14" fmla="*/ 1129793 h 3591796"/>
              <a:gd name="connsiteX15" fmla="*/ 6177134 w 8330603"/>
              <a:gd name="connsiteY15" fmla="*/ 985777 h 3591796"/>
              <a:gd name="connsiteX16" fmla="*/ 6597068 w 8330603"/>
              <a:gd name="connsiteY16" fmla="*/ 645155 h 3591796"/>
              <a:gd name="connsiteX17" fmla="*/ 6942897 w 8330603"/>
              <a:gd name="connsiteY17" fmla="*/ 652939 h 3591796"/>
              <a:gd name="connsiteX18" fmla="*/ 7427159 w 8330603"/>
              <a:gd name="connsiteY18" fmla="*/ 543320 h 3591796"/>
              <a:gd name="connsiteX19" fmla="*/ 7967756 w 8330603"/>
              <a:gd name="connsiteY19" fmla="*/ 744885 h 3591796"/>
              <a:gd name="connsiteX20" fmla="*/ 8158218 w 8330603"/>
              <a:gd name="connsiteY20" fmla="*/ 1186943 h 3591796"/>
              <a:gd name="connsiteX21" fmla="*/ 8219905 w 8330603"/>
              <a:gd name="connsiteY21" fmla="*/ 1849874 h 3591796"/>
              <a:gd name="connsiteX22" fmla="*/ 7494030 w 8330603"/>
              <a:gd name="connsiteY22" fmla="*/ 2631552 h 3591796"/>
              <a:gd name="connsiteX23" fmla="*/ 6764469 w 8330603"/>
              <a:gd name="connsiteY23" fmla="*/ 3135608 h 3591796"/>
              <a:gd name="connsiteX24" fmla="*/ 6242225 w 8330603"/>
              <a:gd name="connsiteY24" fmla="*/ 3231145 h 3591796"/>
              <a:gd name="connsiteX25" fmla="*/ 5804083 w 8330603"/>
              <a:gd name="connsiteY25" fmla="*/ 3355987 h 3591796"/>
              <a:gd name="connsiteX26" fmla="*/ 5498112 w 8330603"/>
              <a:gd name="connsiteY26" fmla="*/ 3558109 h 3591796"/>
              <a:gd name="connsiteX27" fmla="*/ 5104412 w 8330603"/>
              <a:gd name="connsiteY27" fmla="*/ 3558109 h 3591796"/>
              <a:gd name="connsiteX28" fmla="*/ 4348762 w 8330603"/>
              <a:gd name="connsiteY28" fmla="*/ 3564459 h 3591796"/>
              <a:gd name="connsiteX29" fmla="*/ 3872512 w 8330603"/>
              <a:gd name="connsiteY29" fmla="*/ 3462859 h 3591796"/>
              <a:gd name="connsiteX30" fmla="*/ 3182460 w 8330603"/>
              <a:gd name="connsiteY30" fmla="*/ 3490433 h 3591796"/>
              <a:gd name="connsiteX31" fmla="*/ 2036361 w 8330603"/>
              <a:gd name="connsiteY31" fmla="*/ 3147061 h 3591796"/>
              <a:gd name="connsiteX32" fmla="*/ 654333 w 8330603"/>
              <a:gd name="connsiteY32" fmla="*/ 2230557 h 3591796"/>
              <a:gd name="connsiteX33" fmla="*/ 52512 w 8330603"/>
              <a:gd name="connsiteY33" fmla="*/ 1119384 h 3591796"/>
              <a:gd name="connsiteX34" fmla="*/ 339258 w 8330603"/>
              <a:gd name="connsiteY34" fmla="*/ 797444 h 3591796"/>
              <a:gd name="connsiteX35" fmla="*/ 636160 w 8330603"/>
              <a:gd name="connsiteY35" fmla="*/ 975368 h 3591796"/>
              <a:gd name="connsiteX36" fmla="*/ 927983 w 8330603"/>
              <a:gd name="connsiteY36" fmla="*/ 831352 h 3591796"/>
              <a:gd name="connsiteX37" fmla="*/ 927982 w 8330603"/>
              <a:gd name="connsiteY37" fmla="*/ 255288 h 3591796"/>
              <a:gd name="connsiteX38" fmla="*/ 1292762 w 8330603"/>
              <a:gd name="connsiteY38" fmla="*/ 111272 h 3591796"/>
              <a:gd name="connsiteX39" fmla="*/ 1560773 w 8330603"/>
              <a:gd name="connsiteY39" fmla="*/ 575326 h 3591796"/>
              <a:gd name="connsiteX40" fmla="*/ 1895674 w 8330603"/>
              <a:gd name="connsiteY40" fmla="*/ 428347 h 3591796"/>
              <a:gd name="connsiteX41" fmla="*/ 2103302 w 8330603"/>
              <a:gd name="connsiteY41" fmla="*/ 536461 h 3591796"/>
              <a:gd name="connsiteX42" fmla="*/ 2278481 w 8330603"/>
              <a:gd name="connsiteY42" fmla="*/ 888354 h 3591796"/>
              <a:gd name="connsiteX0" fmla="*/ 2278481 w 8330603"/>
              <a:gd name="connsiteY0" fmla="*/ 822315 h 3525757"/>
              <a:gd name="connsiteX1" fmla="*/ 2650017 w 8330603"/>
              <a:gd name="connsiteY1" fmla="*/ 1010077 h 3525757"/>
              <a:gd name="connsiteX2" fmla="*/ 2796425 w 8330603"/>
              <a:gd name="connsiteY2" fmla="*/ 1360939 h 3525757"/>
              <a:gd name="connsiteX3" fmla="*/ 3166827 w 8330603"/>
              <a:gd name="connsiteY3" fmla="*/ 759980 h 3525757"/>
              <a:gd name="connsiteX4" fmla="*/ 3627358 w 8330603"/>
              <a:gd name="connsiteY4" fmla="*/ 117241 h 3525757"/>
              <a:gd name="connsiteX5" fmla="*/ 4065094 w 8330603"/>
              <a:gd name="connsiteY5" fmla="*/ 261257 h 3525757"/>
              <a:gd name="connsiteX6" fmla="*/ 4157902 w 8330603"/>
              <a:gd name="connsiteY6" fmla="*/ 1684784 h 3525757"/>
              <a:gd name="connsiteX7" fmla="*/ 4255944 w 8330603"/>
              <a:gd name="connsiteY7" fmla="*/ 1925206 h 3525757"/>
              <a:gd name="connsiteX8" fmla="*/ 4482155 w 8330603"/>
              <a:gd name="connsiteY8" fmla="*/ 2042924 h 3525757"/>
              <a:gd name="connsiteX9" fmla="*/ 4737283 w 8330603"/>
              <a:gd name="connsiteY9" fmla="*/ 1844631 h 3525757"/>
              <a:gd name="connsiteX10" fmla="*/ 4736774 w 8330603"/>
              <a:gd name="connsiteY10" fmla="*/ 1504153 h 3525757"/>
              <a:gd name="connsiteX11" fmla="*/ 4978738 w 8330603"/>
              <a:gd name="connsiteY11" fmla="*/ 1422327 h 3525757"/>
              <a:gd name="connsiteX12" fmla="*/ 5142744 w 8330603"/>
              <a:gd name="connsiteY12" fmla="*/ 1493141 h 3525757"/>
              <a:gd name="connsiteX13" fmla="*/ 5317423 w 8330603"/>
              <a:gd name="connsiteY13" fmla="*/ 1448016 h 3525757"/>
              <a:gd name="connsiteX14" fmla="*/ 5514969 w 8330603"/>
              <a:gd name="connsiteY14" fmla="*/ 1405401 h 3525757"/>
              <a:gd name="connsiteX15" fmla="*/ 5739398 w 8330603"/>
              <a:gd name="connsiteY15" fmla="*/ 1063754 h 3525757"/>
              <a:gd name="connsiteX16" fmla="*/ 6177134 w 8330603"/>
              <a:gd name="connsiteY16" fmla="*/ 919738 h 3525757"/>
              <a:gd name="connsiteX17" fmla="*/ 6597068 w 8330603"/>
              <a:gd name="connsiteY17" fmla="*/ 579116 h 3525757"/>
              <a:gd name="connsiteX18" fmla="*/ 6942897 w 8330603"/>
              <a:gd name="connsiteY18" fmla="*/ 586900 h 3525757"/>
              <a:gd name="connsiteX19" fmla="*/ 7427159 w 8330603"/>
              <a:gd name="connsiteY19" fmla="*/ 477281 h 3525757"/>
              <a:gd name="connsiteX20" fmla="*/ 7967756 w 8330603"/>
              <a:gd name="connsiteY20" fmla="*/ 678846 h 3525757"/>
              <a:gd name="connsiteX21" fmla="*/ 8158218 w 8330603"/>
              <a:gd name="connsiteY21" fmla="*/ 1120904 h 3525757"/>
              <a:gd name="connsiteX22" fmla="*/ 8219905 w 8330603"/>
              <a:gd name="connsiteY22" fmla="*/ 1783835 h 3525757"/>
              <a:gd name="connsiteX23" fmla="*/ 7494030 w 8330603"/>
              <a:gd name="connsiteY23" fmla="*/ 2565513 h 3525757"/>
              <a:gd name="connsiteX24" fmla="*/ 6764469 w 8330603"/>
              <a:gd name="connsiteY24" fmla="*/ 3069569 h 3525757"/>
              <a:gd name="connsiteX25" fmla="*/ 6242225 w 8330603"/>
              <a:gd name="connsiteY25" fmla="*/ 3165106 h 3525757"/>
              <a:gd name="connsiteX26" fmla="*/ 5804083 w 8330603"/>
              <a:gd name="connsiteY26" fmla="*/ 3289948 h 3525757"/>
              <a:gd name="connsiteX27" fmla="*/ 5498112 w 8330603"/>
              <a:gd name="connsiteY27" fmla="*/ 3492070 h 3525757"/>
              <a:gd name="connsiteX28" fmla="*/ 5104412 w 8330603"/>
              <a:gd name="connsiteY28" fmla="*/ 3492070 h 3525757"/>
              <a:gd name="connsiteX29" fmla="*/ 4348762 w 8330603"/>
              <a:gd name="connsiteY29" fmla="*/ 3498420 h 3525757"/>
              <a:gd name="connsiteX30" fmla="*/ 3872512 w 8330603"/>
              <a:gd name="connsiteY30" fmla="*/ 3396820 h 3525757"/>
              <a:gd name="connsiteX31" fmla="*/ 3182460 w 8330603"/>
              <a:gd name="connsiteY31" fmla="*/ 3424394 h 3525757"/>
              <a:gd name="connsiteX32" fmla="*/ 2036361 w 8330603"/>
              <a:gd name="connsiteY32" fmla="*/ 3081022 h 3525757"/>
              <a:gd name="connsiteX33" fmla="*/ 654333 w 8330603"/>
              <a:gd name="connsiteY33" fmla="*/ 2164518 h 3525757"/>
              <a:gd name="connsiteX34" fmla="*/ 52512 w 8330603"/>
              <a:gd name="connsiteY34" fmla="*/ 1053345 h 3525757"/>
              <a:gd name="connsiteX35" fmla="*/ 339258 w 8330603"/>
              <a:gd name="connsiteY35" fmla="*/ 731405 h 3525757"/>
              <a:gd name="connsiteX36" fmla="*/ 636160 w 8330603"/>
              <a:gd name="connsiteY36" fmla="*/ 909329 h 3525757"/>
              <a:gd name="connsiteX37" fmla="*/ 927983 w 8330603"/>
              <a:gd name="connsiteY37" fmla="*/ 765313 h 3525757"/>
              <a:gd name="connsiteX38" fmla="*/ 927982 w 8330603"/>
              <a:gd name="connsiteY38" fmla="*/ 189249 h 3525757"/>
              <a:gd name="connsiteX39" fmla="*/ 1292762 w 8330603"/>
              <a:gd name="connsiteY39" fmla="*/ 45233 h 3525757"/>
              <a:gd name="connsiteX40" fmla="*/ 1560773 w 8330603"/>
              <a:gd name="connsiteY40" fmla="*/ 509287 h 3525757"/>
              <a:gd name="connsiteX41" fmla="*/ 1895674 w 8330603"/>
              <a:gd name="connsiteY41" fmla="*/ 362308 h 3525757"/>
              <a:gd name="connsiteX42" fmla="*/ 2103302 w 8330603"/>
              <a:gd name="connsiteY42" fmla="*/ 470422 h 3525757"/>
              <a:gd name="connsiteX43" fmla="*/ 2278481 w 8330603"/>
              <a:gd name="connsiteY43" fmla="*/ 822315 h 3525757"/>
              <a:gd name="connsiteX0" fmla="*/ 2278481 w 8330603"/>
              <a:gd name="connsiteY0" fmla="*/ 822315 h 3525757"/>
              <a:gd name="connsiteX1" fmla="*/ 2650017 w 8330603"/>
              <a:gd name="connsiteY1" fmla="*/ 1010077 h 3525757"/>
              <a:gd name="connsiteX2" fmla="*/ 2796425 w 8330603"/>
              <a:gd name="connsiteY2" fmla="*/ 1360939 h 3525757"/>
              <a:gd name="connsiteX3" fmla="*/ 3262578 w 8330603"/>
              <a:gd name="connsiteY3" fmla="*/ 909329 h 3525757"/>
              <a:gd name="connsiteX4" fmla="*/ 3627358 w 8330603"/>
              <a:gd name="connsiteY4" fmla="*/ 117241 h 3525757"/>
              <a:gd name="connsiteX5" fmla="*/ 4065094 w 8330603"/>
              <a:gd name="connsiteY5" fmla="*/ 261257 h 3525757"/>
              <a:gd name="connsiteX6" fmla="*/ 4157902 w 8330603"/>
              <a:gd name="connsiteY6" fmla="*/ 1684784 h 3525757"/>
              <a:gd name="connsiteX7" fmla="*/ 4255944 w 8330603"/>
              <a:gd name="connsiteY7" fmla="*/ 1925206 h 3525757"/>
              <a:gd name="connsiteX8" fmla="*/ 4482155 w 8330603"/>
              <a:gd name="connsiteY8" fmla="*/ 2042924 h 3525757"/>
              <a:gd name="connsiteX9" fmla="*/ 4737283 w 8330603"/>
              <a:gd name="connsiteY9" fmla="*/ 1844631 h 3525757"/>
              <a:gd name="connsiteX10" fmla="*/ 4736774 w 8330603"/>
              <a:gd name="connsiteY10" fmla="*/ 1504153 h 3525757"/>
              <a:gd name="connsiteX11" fmla="*/ 4978738 w 8330603"/>
              <a:gd name="connsiteY11" fmla="*/ 1422327 h 3525757"/>
              <a:gd name="connsiteX12" fmla="*/ 5142744 w 8330603"/>
              <a:gd name="connsiteY12" fmla="*/ 1493141 h 3525757"/>
              <a:gd name="connsiteX13" fmla="*/ 5317423 w 8330603"/>
              <a:gd name="connsiteY13" fmla="*/ 1448016 h 3525757"/>
              <a:gd name="connsiteX14" fmla="*/ 5514969 w 8330603"/>
              <a:gd name="connsiteY14" fmla="*/ 1405401 h 3525757"/>
              <a:gd name="connsiteX15" fmla="*/ 5739398 w 8330603"/>
              <a:gd name="connsiteY15" fmla="*/ 1063754 h 3525757"/>
              <a:gd name="connsiteX16" fmla="*/ 6177134 w 8330603"/>
              <a:gd name="connsiteY16" fmla="*/ 919738 h 3525757"/>
              <a:gd name="connsiteX17" fmla="*/ 6597068 w 8330603"/>
              <a:gd name="connsiteY17" fmla="*/ 579116 h 3525757"/>
              <a:gd name="connsiteX18" fmla="*/ 6942897 w 8330603"/>
              <a:gd name="connsiteY18" fmla="*/ 586900 h 3525757"/>
              <a:gd name="connsiteX19" fmla="*/ 7427159 w 8330603"/>
              <a:gd name="connsiteY19" fmla="*/ 477281 h 3525757"/>
              <a:gd name="connsiteX20" fmla="*/ 7967756 w 8330603"/>
              <a:gd name="connsiteY20" fmla="*/ 678846 h 3525757"/>
              <a:gd name="connsiteX21" fmla="*/ 8158218 w 8330603"/>
              <a:gd name="connsiteY21" fmla="*/ 1120904 h 3525757"/>
              <a:gd name="connsiteX22" fmla="*/ 8219905 w 8330603"/>
              <a:gd name="connsiteY22" fmla="*/ 1783835 h 3525757"/>
              <a:gd name="connsiteX23" fmla="*/ 7494030 w 8330603"/>
              <a:gd name="connsiteY23" fmla="*/ 2565513 h 3525757"/>
              <a:gd name="connsiteX24" fmla="*/ 6764469 w 8330603"/>
              <a:gd name="connsiteY24" fmla="*/ 3069569 h 3525757"/>
              <a:gd name="connsiteX25" fmla="*/ 6242225 w 8330603"/>
              <a:gd name="connsiteY25" fmla="*/ 3165106 h 3525757"/>
              <a:gd name="connsiteX26" fmla="*/ 5804083 w 8330603"/>
              <a:gd name="connsiteY26" fmla="*/ 3289948 h 3525757"/>
              <a:gd name="connsiteX27" fmla="*/ 5498112 w 8330603"/>
              <a:gd name="connsiteY27" fmla="*/ 3492070 h 3525757"/>
              <a:gd name="connsiteX28" fmla="*/ 5104412 w 8330603"/>
              <a:gd name="connsiteY28" fmla="*/ 3492070 h 3525757"/>
              <a:gd name="connsiteX29" fmla="*/ 4348762 w 8330603"/>
              <a:gd name="connsiteY29" fmla="*/ 3498420 h 3525757"/>
              <a:gd name="connsiteX30" fmla="*/ 3872512 w 8330603"/>
              <a:gd name="connsiteY30" fmla="*/ 3396820 h 3525757"/>
              <a:gd name="connsiteX31" fmla="*/ 3182460 w 8330603"/>
              <a:gd name="connsiteY31" fmla="*/ 3424394 h 3525757"/>
              <a:gd name="connsiteX32" fmla="*/ 2036361 w 8330603"/>
              <a:gd name="connsiteY32" fmla="*/ 3081022 h 3525757"/>
              <a:gd name="connsiteX33" fmla="*/ 654333 w 8330603"/>
              <a:gd name="connsiteY33" fmla="*/ 2164518 h 3525757"/>
              <a:gd name="connsiteX34" fmla="*/ 52512 w 8330603"/>
              <a:gd name="connsiteY34" fmla="*/ 1053345 h 3525757"/>
              <a:gd name="connsiteX35" fmla="*/ 339258 w 8330603"/>
              <a:gd name="connsiteY35" fmla="*/ 731405 h 3525757"/>
              <a:gd name="connsiteX36" fmla="*/ 636160 w 8330603"/>
              <a:gd name="connsiteY36" fmla="*/ 909329 h 3525757"/>
              <a:gd name="connsiteX37" fmla="*/ 927983 w 8330603"/>
              <a:gd name="connsiteY37" fmla="*/ 765313 h 3525757"/>
              <a:gd name="connsiteX38" fmla="*/ 927982 w 8330603"/>
              <a:gd name="connsiteY38" fmla="*/ 189249 h 3525757"/>
              <a:gd name="connsiteX39" fmla="*/ 1292762 w 8330603"/>
              <a:gd name="connsiteY39" fmla="*/ 45233 h 3525757"/>
              <a:gd name="connsiteX40" fmla="*/ 1560773 w 8330603"/>
              <a:gd name="connsiteY40" fmla="*/ 509287 h 3525757"/>
              <a:gd name="connsiteX41" fmla="*/ 1895674 w 8330603"/>
              <a:gd name="connsiteY41" fmla="*/ 362308 h 3525757"/>
              <a:gd name="connsiteX42" fmla="*/ 2103302 w 8330603"/>
              <a:gd name="connsiteY42" fmla="*/ 470422 h 3525757"/>
              <a:gd name="connsiteX43" fmla="*/ 2278481 w 8330603"/>
              <a:gd name="connsiteY43" fmla="*/ 822315 h 3525757"/>
              <a:gd name="connsiteX0" fmla="*/ 2278481 w 8330603"/>
              <a:gd name="connsiteY0" fmla="*/ 822315 h 3525757"/>
              <a:gd name="connsiteX1" fmla="*/ 2650017 w 8330603"/>
              <a:gd name="connsiteY1" fmla="*/ 1010077 h 3525757"/>
              <a:gd name="connsiteX2" fmla="*/ 2796425 w 8330603"/>
              <a:gd name="connsiteY2" fmla="*/ 1360939 h 3525757"/>
              <a:gd name="connsiteX3" fmla="*/ 3262578 w 8330603"/>
              <a:gd name="connsiteY3" fmla="*/ 909329 h 3525757"/>
              <a:gd name="connsiteX4" fmla="*/ 3437039 w 8330603"/>
              <a:gd name="connsiteY4" fmla="*/ 474230 h 3525757"/>
              <a:gd name="connsiteX5" fmla="*/ 3627358 w 8330603"/>
              <a:gd name="connsiteY5" fmla="*/ 117241 h 3525757"/>
              <a:gd name="connsiteX6" fmla="*/ 4065094 w 8330603"/>
              <a:gd name="connsiteY6" fmla="*/ 261257 h 3525757"/>
              <a:gd name="connsiteX7" fmla="*/ 4157902 w 8330603"/>
              <a:gd name="connsiteY7" fmla="*/ 1684784 h 3525757"/>
              <a:gd name="connsiteX8" fmla="*/ 4255944 w 8330603"/>
              <a:gd name="connsiteY8" fmla="*/ 1925206 h 3525757"/>
              <a:gd name="connsiteX9" fmla="*/ 4482155 w 8330603"/>
              <a:gd name="connsiteY9" fmla="*/ 2042924 h 3525757"/>
              <a:gd name="connsiteX10" fmla="*/ 4737283 w 8330603"/>
              <a:gd name="connsiteY10" fmla="*/ 1844631 h 3525757"/>
              <a:gd name="connsiteX11" fmla="*/ 4736774 w 8330603"/>
              <a:gd name="connsiteY11" fmla="*/ 1504153 h 3525757"/>
              <a:gd name="connsiteX12" fmla="*/ 4978738 w 8330603"/>
              <a:gd name="connsiteY12" fmla="*/ 1422327 h 3525757"/>
              <a:gd name="connsiteX13" fmla="*/ 5142744 w 8330603"/>
              <a:gd name="connsiteY13" fmla="*/ 1493141 h 3525757"/>
              <a:gd name="connsiteX14" fmla="*/ 5317423 w 8330603"/>
              <a:gd name="connsiteY14" fmla="*/ 1448016 h 3525757"/>
              <a:gd name="connsiteX15" fmla="*/ 5514969 w 8330603"/>
              <a:gd name="connsiteY15" fmla="*/ 1405401 h 3525757"/>
              <a:gd name="connsiteX16" fmla="*/ 5739398 w 8330603"/>
              <a:gd name="connsiteY16" fmla="*/ 1063754 h 3525757"/>
              <a:gd name="connsiteX17" fmla="*/ 6177134 w 8330603"/>
              <a:gd name="connsiteY17" fmla="*/ 919738 h 3525757"/>
              <a:gd name="connsiteX18" fmla="*/ 6597068 w 8330603"/>
              <a:gd name="connsiteY18" fmla="*/ 579116 h 3525757"/>
              <a:gd name="connsiteX19" fmla="*/ 6942897 w 8330603"/>
              <a:gd name="connsiteY19" fmla="*/ 586900 h 3525757"/>
              <a:gd name="connsiteX20" fmla="*/ 7427159 w 8330603"/>
              <a:gd name="connsiteY20" fmla="*/ 477281 h 3525757"/>
              <a:gd name="connsiteX21" fmla="*/ 7967756 w 8330603"/>
              <a:gd name="connsiteY21" fmla="*/ 678846 h 3525757"/>
              <a:gd name="connsiteX22" fmla="*/ 8158218 w 8330603"/>
              <a:gd name="connsiteY22" fmla="*/ 1120904 h 3525757"/>
              <a:gd name="connsiteX23" fmla="*/ 8219905 w 8330603"/>
              <a:gd name="connsiteY23" fmla="*/ 1783835 h 3525757"/>
              <a:gd name="connsiteX24" fmla="*/ 7494030 w 8330603"/>
              <a:gd name="connsiteY24" fmla="*/ 2565513 h 3525757"/>
              <a:gd name="connsiteX25" fmla="*/ 6764469 w 8330603"/>
              <a:gd name="connsiteY25" fmla="*/ 3069569 h 3525757"/>
              <a:gd name="connsiteX26" fmla="*/ 6242225 w 8330603"/>
              <a:gd name="connsiteY26" fmla="*/ 3165106 h 3525757"/>
              <a:gd name="connsiteX27" fmla="*/ 5804083 w 8330603"/>
              <a:gd name="connsiteY27" fmla="*/ 3289948 h 3525757"/>
              <a:gd name="connsiteX28" fmla="*/ 5498112 w 8330603"/>
              <a:gd name="connsiteY28" fmla="*/ 3492070 h 3525757"/>
              <a:gd name="connsiteX29" fmla="*/ 5104412 w 8330603"/>
              <a:gd name="connsiteY29" fmla="*/ 3492070 h 3525757"/>
              <a:gd name="connsiteX30" fmla="*/ 4348762 w 8330603"/>
              <a:gd name="connsiteY30" fmla="*/ 3498420 h 3525757"/>
              <a:gd name="connsiteX31" fmla="*/ 3872512 w 8330603"/>
              <a:gd name="connsiteY31" fmla="*/ 3396820 h 3525757"/>
              <a:gd name="connsiteX32" fmla="*/ 3182460 w 8330603"/>
              <a:gd name="connsiteY32" fmla="*/ 3424394 h 3525757"/>
              <a:gd name="connsiteX33" fmla="*/ 2036361 w 8330603"/>
              <a:gd name="connsiteY33" fmla="*/ 3081022 h 3525757"/>
              <a:gd name="connsiteX34" fmla="*/ 654333 w 8330603"/>
              <a:gd name="connsiteY34" fmla="*/ 2164518 h 3525757"/>
              <a:gd name="connsiteX35" fmla="*/ 52512 w 8330603"/>
              <a:gd name="connsiteY35" fmla="*/ 1053345 h 3525757"/>
              <a:gd name="connsiteX36" fmla="*/ 339258 w 8330603"/>
              <a:gd name="connsiteY36" fmla="*/ 731405 h 3525757"/>
              <a:gd name="connsiteX37" fmla="*/ 636160 w 8330603"/>
              <a:gd name="connsiteY37" fmla="*/ 909329 h 3525757"/>
              <a:gd name="connsiteX38" fmla="*/ 927983 w 8330603"/>
              <a:gd name="connsiteY38" fmla="*/ 765313 h 3525757"/>
              <a:gd name="connsiteX39" fmla="*/ 927982 w 8330603"/>
              <a:gd name="connsiteY39" fmla="*/ 189249 h 3525757"/>
              <a:gd name="connsiteX40" fmla="*/ 1292762 w 8330603"/>
              <a:gd name="connsiteY40" fmla="*/ 45233 h 3525757"/>
              <a:gd name="connsiteX41" fmla="*/ 1560773 w 8330603"/>
              <a:gd name="connsiteY41" fmla="*/ 509287 h 3525757"/>
              <a:gd name="connsiteX42" fmla="*/ 1895674 w 8330603"/>
              <a:gd name="connsiteY42" fmla="*/ 362308 h 3525757"/>
              <a:gd name="connsiteX43" fmla="*/ 2103302 w 8330603"/>
              <a:gd name="connsiteY43" fmla="*/ 470422 h 3525757"/>
              <a:gd name="connsiteX44" fmla="*/ 2278481 w 8330603"/>
              <a:gd name="connsiteY44" fmla="*/ 822315 h 3525757"/>
              <a:gd name="connsiteX0" fmla="*/ 2278481 w 8330603"/>
              <a:gd name="connsiteY0" fmla="*/ 822315 h 3525757"/>
              <a:gd name="connsiteX1" fmla="*/ 2650017 w 8330603"/>
              <a:gd name="connsiteY1" fmla="*/ 1010077 h 3525757"/>
              <a:gd name="connsiteX2" fmla="*/ 2796425 w 8330603"/>
              <a:gd name="connsiteY2" fmla="*/ 1360939 h 3525757"/>
              <a:gd name="connsiteX3" fmla="*/ 3262578 w 8330603"/>
              <a:gd name="connsiteY3" fmla="*/ 909329 h 3525757"/>
              <a:gd name="connsiteX4" fmla="*/ 3262578 w 8330603"/>
              <a:gd name="connsiteY4" fmla="*/ 549289 h 3525757"/>
              <a:gd name="connsiteX5" fmla="*/ 3627358 w 8330603"/>
              <a:gd name="connsiteY5" fmla="*/ 117241 h 3525757"/>
              <a:gd name="connsiteX6" fmla="*/ 4065094 w 8330603"/>
              <a:gd name="connsiteY6" fmla="*/ 261257 h 3525757"/>
              <a:gd name="connsiteX7" fmla="*/ 4157902 w 8330603"/>
              <a:gd name="connsiteY7" fmla="*/ 1684784 h 3525757"/>
              <a:gd name="connsiteX8" fmla="*/ 4255944 w 8330603"/>
              <a:gd name="connsiteY8" fmla="*/ 1925206 h 3525757"/>
              <a:gd name="connsiteX9" fmla="*/ 4482155 w 8330603"/>
              <a:gd name="connsiteY9" fmla="*/ 2042924 h 3525757"/>
              <a:gd name="connsiteX10" fmla="*/ 4737283 w 8330603"/>
              <a:gd name="connsiteY10" fmla="*/ 1844631 h 3525757"/>
              <a:gd name="connsiteX11" fmla="*/ 4736774 w 8330603"/>
              <a:gd name="connsiteY11" fmla="*/ 1504153 h 3525757"/>
              <a:gd name="connsiteX12" fmla="*/ 4978738 w 8330603"/>
              <a:gd name="connsiteY12" fmla="*/ 1422327 h 3525757"/>
              <a:gd name="connsiteX13" fmla="*/ 5142744 w 8330603"/>
              <a:gd name="connsiteY13" fmla="*/ 1493141 h 3525757"/>
              <a:gd name="connsiteX14" fmla="*/ 5317423 w 8330603"/>
              <a:gd name="connsiteY14" fmla="*/ 1448016 h 3525757"/>
              <a:gd name="connsiteX15" fmla="*/ 5514969 w 8330603"/>
              <a:gd name="connsiteY15" fmla="*/ 1405401 h 3525757"/>
              <a:gd name="connsiteX16" fmla="*/ 5739398 w 8330603"/>
              <a:gd name="connsiteY16" fmla="*/ 1063754 h 3525757"/>
              <a:gd name="connsiteX17" fmla="*/ 6177134 w 8330603"/>
              <a:gd name="connsiteY17" fmla="*/ 919738 h 3525757"/>
              <a:gd name="connsiteX18" fmla="*/ 6597068 w 8330603"/>
              <a:gd name="connsiteY18" fmla="*/ 579116 h 3525757"/>
              <a:gd name="connsiteX19" fmla="*/ 6942897 w 8330603"/>
              <a:gd name="connsiteY19" fmla="*/ 586900 h 3525757"/>
              <a:gd name="connsiteX20" fmla="*/ 7427159 w 8330603"/>
              <a:gd name="connsiteY20" fmla="*/ 477281 h 3525757"/>
              <a:gd name="connsiteX21" fmla="*/ 7967756 w 8330603"/>
              <a:gd name="connsiteY21" fmla="*/ 678846 h 3525757"/>
              <a:gd name="connsiteX22" fmla="*/ 8158218 w 8330603"/>
              <a:gd name="connsiteY22" fmla="*/ 1120904 h 3525757"/>
              <a:gd name="connsiteX23" fmla="*/ 8219905 w 8330603"/>
              <a:gd name="connsiteY23" fmla="*/ 1783835 h 3525757"/>
              <a:gd name="connsiteX24" fmla="*/ 7494030 w 8330603"/>
              <a:gd name="connsiteY24" fmla="*/ 2565513 h 3525757"/>
              <a:gd name="connsiteX25" fmla="*/ 6764469 w 8330603"/>
              <a:gd name="connsiteY25" fmla="*/ 3069569 h 3525757"/>
              <a:gd name="connsiteX26" fmla="*/ 6242225 w 8330603"/>
              <a:gd name="connsiteY26" fmla="*/ 3165106 h 3525757"/>
              <a:gd name="connsiteX27" fmla="*/ 5804083 w 8330603"/>
              <a:gd name="connsiteY27" fmla="*/ 3289948 h 3525757"/>
              <a:gd name="connsiteX28" fmla="*/ 5498112 w 8330603"/>
              <a:gd name="connsiteY28" fmla="*/ 3492070 h 3525757"/>
              <a:gd name="connsiteX29" fmla="*/ 5104412 w 8330603"/>
              <a:gd name="connsiteY29" fmla="*/ 3492070 h 3525757"/>
              <a:gd name="connsiteX30" fmla="*/ 4348762 w 8330603"/>
              <a:gd name="connsiteY30" fmla="*/ 3498420 h 3525757"/>
              <a:gd name="connsiteX31" fmla="*/ 3872512 w 8330603"/>
              <a:gd name="connsiteY31" fmla="*/ 3396820 h 3525757"/>
              <a:gd name="connsiteX32" fmla="*/ 3182460 w 8330603"/>
              <a:gd name="connsiteY32" fmla="*/ 3424394 h 3525757"/>
              <a:gd name="connsiteX33" fmla="*/ 2036361 w 8330603"/>
              <a:gd name="connsiteY33" fmla="*/ 3081022 h 3525757"/>
              <a:gd name="connsiteX34" fmla="*/ 654333 w 8330603"/>
              <a:gd name="connsiteY34" fmla="*/ 2164518 h 3525757"/>
              <a:gd name="connsiteX35" fmla="*/ 52512 w 8330603"/>
              <a:gd name="connsiteY35" fmla="*/ 1053345 h 3525757"/>
              <a:gd name="connsiteX36" fmla="*/ 339258 w 8330603"/>
              <a:gd name="connsiteY36" fmla="*/ 731405 h 3525757"/>
              <a:gd name="connsiteX37" fmla="*/ 636160 w 8330603"/>
              <a:gd name="connsiteY37" fmla="*/ 909329 h 3525757"/>
              <a:gd name="connsiteX38" fmla="*/ 927983 w 8330603"/>
              <a:gd name="connsiteY38" fmla="*/ 765313 h 3525757"/>
              <a:gd name="connsiteX39" fmla="*/ 927982 w 8330603"/>
              <a:gd name="connsiteY39" fmla="*/ 189249 h 3525757"/>
              <a:gd name="connsiteX40" fmla="*/ 1292762 w 8330603"/>
              <a:gd name="connsiteY40" fmla="*/ 45233 h 3525757"/>
              <a:gd name="connsiteX41" fmla="*/ 1560773 w 8330603"/>
              <a:gd name="connsiteY41" fmla="*/ 509287 h 3525757"/>
              <a:gd name="connsiteX42" fmla="*/ 1895674 w 8330603"/>
              <a:gd name="connsiteY42" fmla="*/ 362308 h 3525757"/>
              <a:gd name="connsiteX43" fmla="*/ 2103302 w 8330603"/>
              <a:gd name="connsiteY43" fmla="*/ 470422 h 3525757"/>
              <a:gd name="connsiteX44" fmla="*/ 2278481 w 8330603"/>
              <a:gd name="connsiteY44" fmla="*/ 822315 h 3525757"/>
              <a:gd name="connsiteX0" fmla="*/ 2278481 w 8330603"/>
              <a:gd name="connsiteY0" fmla="*/ 822315 h 3525757"/>
              <a:gd name="connsiteX1" fmla="*/ 2568541 w 8330603"/>
              <a:gd name="connsiteY1" fmla="*/ 1074470 h 3525757"/>
              <a:gd name="connsiteX2" fmla="*/ 2796425 w 8330603"/>
              <a:gd name="connsiteY2" fmla="*/ 1360939 h 3525757"/>
              <a:gd name="connsiteX3" fmla="*/ 3262578 w 8330603"/>
              <a:gd name="connsiteY3" fmla="*/ 909329 h 3525757"/>
              <a:gd name="connsiteX4" fmla="*/ 3262578 w 8330603"/>
              <a:gd name="connsiteY4" fmla="*/ 549289 h 3525757"/>
              <a:gd name="connsiteX5" fmla="*/ 3627358 w 8330603"/>
              <a:gd name="connsiteY5" fmla="*/ 117241 h 3525757"/>
              <a:gd name="connsiteX6" fmla="*/ 4065094 w 8330603"/>
              <a:gd name="connsiteY6" fmla="*/ 261257 h 3525757"/>
              <a:gd name="connsiteX7" fmla="*/ 4157902 w 8330603"/>
              <a:gd name="connsiteY7" fmla="*/ 1684784 h 3525757"/>
              <a:gd name="connsiteX8" fmla="*/ 4255944 w 8330603"/>
              <a:gd name="connsiteY8" fmla="*/ 1925206 h 3525757"/>
              <a:gd name="connsiteX9" fmla="*/ 4482155 w 8330603"/>
              <a:gd name="connsiteY9" fmla="*/ 2042924 h 3525757"/>
              <a:gd name="connsiteX10" fmla="*/ 4737283 w 8330603"/>
              <a:gd name="connsiteY10" fmla="*/ 1844631 h 3525757"/>
              <a:gd name="connsiteX11" fmla="*/ 4736774 w 8330603"/>
              <a:gd name="connsiteY11" fmla="*/ 1504153 h 3525757"/>
              <a:gd name="connsiteX12" fmla="*/ 4978738 w 8330603"/>
              <a:gd name="connsiteY12" fmla="*/ 1422327 h 3525757"/>
              <a:gd name="connsiteX13" fmla="*/ 5142744 w 8330603"/>
              <a:gd name="connsiteY13" fmla="*/ 1493141 h 3525757"/>
              <a:gd name="connsiteX14" fmla="*/ 5317423 w 8330603"/>
              <a:gd name="connsiteY14" fmla="*/ 1448016 h 3525757"/>
              <a:gd name="connsiteX15" fmla="*/ 5514969 w 8330603"/>
              <a:gd name="connsiteY15" fmla="*/ 1405401 h 3525757"/>
              <a:gd name="connsiteX16" fmla="*/ 5739398 w 8330603"/>
              <a:gd name="connsiteY16" fmla="*/ 1063754 h 3525757"/>
              <a:gd name="connsiteX17" fmla="*/ 6177134 w 8330603"/>
              <a:gd name="connsiteY17" fmla="*/ 919738 h 3525757"/>
              <a:gd name="connsiteX18" fmla="*/ 6597068 w 8330603"/>
              <a:gd name="connsiteY18" fmla="*/ 579116 h 3525757"/>
              <a:gd name="connsiteX19" fmla="*/ 6942897 w 8330603"/>
              <a:gd name="connsiteY19" fmla="*/ 586900 h 3525757"/>
              <a:gd name="connsiteX20" fmla="*/ 7427159 w 8330603"/>
              <a:gd name="connsiteY20" fmla="*/ 477281 h 3525757"/>
              <a:gd name="connsiteX21" fmla="*/ 7967756 w 8330603"/>
              <a:gd name="connsiteY21" fmla="*/ 678846 h 3525757"/>
              <a:gd name="connsiteX22" fmla="*/ 8158218 w 8330603"/>
              <a:gd name="connsiteY22" fmla="*/ 1120904 h 3525757"/>
              <a:gd name="connsiteX23" fmla="*/ 8219905 w 8330603"/>
              <a:gd name="connsiteY23" fmla="*/ 1783835 h 3525757"/>
              <a:gd name="connsiteX24" fmla="*/ 7494030 w 8330603"/>
              <a:gd name="connsiteY24" fmla="*/ 2565513 h 3525757"/>
              <a:gd name="connsiteX25" fmla="*/ 6764469 w 8330603"/>
              <a:gd name="connsiteY25" fmla="*/ 3069569 h 3525757"/>
              <a:gd name="connsiteX26" fmla="*/ 6242225 w 8330603"/>
              <a:gd name="connsiteY26" fmla="*/ 3165106 h 3525757"/>
              <a:gd name="connsiteX27" fmla="*/ 5804083 w 8330603"/>
              <a:gd name="connsiteY27" fmla="*/ 3289948 h 3525757"/>
              <a:gd name="connsiteX28" fmla="*/ 5498112 w 8330603"/>
              <a:gd name="connsiteY28" fmla="*/ 3492070 h 3525757"/>
              <a:gd name="connsiteX29" fmla="*/ 5104412 w 8330603"/>
              <a:gd name="connsiteY29" fmla="*/ 3492070 h 3525757"/>
              <a:gd name="connsiteX30" fmla="*/ 4348762 w 8330603"/>
              <a:gd name="connsiteY30" fmla="*/ 3498420 h 3525757"/>
              <a:gd name="connsiteX31" fmla="*/ 3872512 w 8330603"/>
              <a:gd name="connsiteY31" fmla="*/ 3396820 h 3525757"/>
              <a:gd name="connsiteX32" fmla="*/ 3182460 w 8330603"/>
              <a:gd name="connsiteY32" fmla="*/ 3424394 h 3525757"/>
              <a:gd name="connsiteX33" fmla="*/ 2036361 w 8330603"/>
              <a:gd name="connsiteY33" fmla="*/ 3081022 h 3525757"/>
              <a:gd name="connsiteX34" fmla="*/ 654333 w 8330603"/>
              <a:gd name="connsiteY34" fmla="*/ 2164518 h 3525757"/>
              <a:gd name="connsiteX35" fmla="*/ 52512 w 8330603"/>
              <a:gd name="connsiteY35" fmla="*/ 1053345 h 3525757"/>
              <a:gd name="connsiteX36" fmla="*/ 339258 w 8330603"/>
              <a:gd name="connsiteY36" fmla="*/ 731405 h 3525757"/>
              <a:gd name="connsiteX37" fmla="*/ 636160 w 8330603"/>
              <a:gd name="connsiteY37" fmla="*/ 909329 h 3525757"/>
              <a:gd name="connsiteX38" fmla="*/ 927983 w 8330603"/>
              <a:gd name="connsiteY38" fmla="*/ 765313 h 3525757"/>
              <a:gd name="connsiteX39" fmla="*/ 927982 w 8330603"/>
              <a:gd name="connsiteY39" fmla="*/ 189249 h 3525757"/>
              <a:gd name="connsiteX40" fmla="*/ 1292762 w 8330603"/>
              <a:gd name="connsiteY40" fmla="*/ 45233 h 3525757"/>
              <a:gd name="connsiteX41" fmla="*/ 1560773 w 8330603"/>
              <a:gd name="connsiteY41" fmla="*/ 509287 h 3525757"/>
              <a:gd name="connsiteX42" fmla="*/ 1895674 w 8330603"/>
              <a:gd name="connsiteY42" fmla="*/ 362308 h 3525757"/>
              <a:gd name="connsiteX43" fmla="*/ 2103302 w 8330603"/>
              <a:gd name="connsiteY43" fmla="*/ 470422 h 3525757"/>
              <a:gd name="connsiteX44" fmla="*/ 2278481 w 8330603"/>
              <a:gd name="connsiteY44" fmla="*/ 822315 h 3525757"/>
              <a:gd name="connsiteX0" fmla="*/ 2278481 w 8330603"/>
              <a:gd name="connsiteY0" fmla="*/ 822315 h 3525757"/>
              <a:gd name="connsiteX1" fmla="*/ 2678929 w 8330603"/>
              <a:gd name="connsiteY1" fmla="*/ 1053345 h 3525757"/>
              <a:gd name="connsiteX2" fmla="*/ 2796425 w 8330603"/>
              <a:gd name="connsiteY2" fmla="*/ 1360939 h 3525757"/>
              <a:gd name="connsiteX3" fmla="*/ 3262578 w 8330603"/>
              <a:gd name="connsiteY3" fmla="*/ 909329 h 3525757"/>
              <a:gd name="connsiteX4" fmla="*/ 3262578 w 8330603"/>
              <a:gd name="connsiteY4" fmla="*/ 549289 h 3525757"/>
              <a:gd name="connsiteX5" fmla="*/ 3627358 w 8330603"/>
              <a:gd name="connsiteY5" fmla="*/ 117241 h 3525757"/>
              <a:gd name="connsiteX6" fmla="*/ 4065094 w 8330603"/>
              <a:gd name="connsiteY6" fmla="*/ 261257 h 3525757"/>
              <a:gd name="connsiteX7" fmla="*/ 4157902 w 8330603"/>
              <a:gd name="connsiteY7" fmla="*/ 1684784 h 3525757"/>
              <a:gd name="connsiteX8" fmla="*/ 4255944 w 8330603"/>
              <a:gd name="connsiteY8" fmla="*/ 1925206 h 3525757"/>
              <a:gd name="connsiteX9" fmla="*/ 4482155 w 8330603"/>
              <a:gd name="connsiteY9" fmla="*/ 2042924 h 3525757"/>
              <a:gd name="connsiteX10" fmla="*/ 4737283 w 8330603"/>
              <a:gd name="connsiteY10" fmla="*/ 1844631 h 3525757"/>
              <a:gd name="connsiteX11" fmla="*/ 4736774 w 8330603"/>
              <a:gd name="connsiteY11" fmla="*/ 1504153 h 3525757"/>
              <a:gd name="connsiteX12" fmla="*/ 4978738 w 8330603"/>
              <a:gd name="connsiteY12" fmla="*/ 1422327 h 3525757"/>
              <a:gd name="connsiteX13" fmla="*/ 5142744 w 8330603"/>
              <a:gd name="connsiteY13" fmla="*/ 1493141 h 3525757"/>
              <a:gd name="connsiteX14" fmla="*/ 5317423 w 8330603"/>
              <a:gd name="connsiteY14" fmla="*/ 1448016 h 3525757"/>
              <a:gd name="connsiteX15" fmla="*/ 5514969 w 8330603"/>
              <a:gd name="connsiteY15" fmla="*/ 1405401 h 3525757"/>
              <a:gd name="connsiteX16" fmla="*/ 5739398 w 8330603"/>
              <a:gd name="connsiteY16" fmla="*/ 1063754 h 3525757"/>
              <a:gd name="connsiteX17" fmla="*/ 6177134 w 8330603"/>
              <a:gd name="connsiteY17" fmla="*/ 919738 h 3525757"/>
              <a:gd name="connsiteX18" fmla="*/ 6597068 w 8330603"/>
              <a:gd name="connsiteY18" fmla="*/ 579116 h 3525757"/>
              <a:gd name="connsiteX19" fmla="*/ 6942897 w 8330603"/>
              <a:gd name="connsiteY19" fmla="*/ 586900 h 3525757"/>
              <a:gd name="connsiteX20" fmla="*/ 7427159 w 8330603"/>
              <a:gd name="connsiteY20" fmla="*/ 477281 h 3525757"/>
              <a:gd name="connsiteX21" fmla="*/ 7967756 w 8330603"/>
              <a:gd name="connsiteY21" fmla="*/ 678846 h 3525757"/>
              <a:gd name="connsiteX22" fmla="*/ 8158218 w 8330603"/>
              <a:gd name="connsiteY22" fmla="*/ 1120904 h 3525757"/>
              <a:gd name="connsiteX23" fmla="*/ 8219905 w 8330603"/>
              <a:gd name="connsiteY23" fmla="*/ 1783835 h 3525757"/>
              <a:gd name="connsiteX24" fmla="*/ 7494030 w 8330603"/>
              <a:gd name="connsiteY24" fmla="*/ 2565513 h 3525757"/>
              <a:gd name="connsiteX25" fmla="*/ 6764469 w 8330603"/>
              <a:gd name="connsiteY25" fmla="*/ 3069569 h 3525757"/>
              <a:gd name="connsiteX26" fmla="*/ 6242225 w 8330603"/>
              <a:gd name="connsiteY26" fmla="*/ 3165106 h 3525757"/>
              <a:gd name="connsiteX27" fmla="*/ 5804083 w 8330603"/>
              <a:gd name="connsiteY27" fmla="*/ 3289948 h 3525757"/>
              <a:gd name="connsiteX28" fmla="*/ 5498112 w 8330603"/>
              <a:gd name="connsiteY28" fmla="*/ 3492070 h 3525757"/>
              <a:gd name="connsiteX29" fmla="*/ 5104412 w 8330603"/>
              <a:gd name="connsiteY29" fmla="*/ 3492070 h 3525757"/>
              <a:gd name="connsiteX30" fmla="*/ 4348762 w 8330603"/>
              <a:gd name="connsiteY30" fmla="*/ 3498420 h 3525757"/>
              <a:gd name="connsiteX31" fmla="*/ 3872512 w 8330603"/>
              <a:gd name="connsiteY31" fmla="*/ 3396820 h 3525757"/>
              <a:gd name="connsiteX32" fmla="*/ 3182460 w 8330603"/>
              <a:gd name="connsiteY32" fmla="*/ 3424394 h 3525757"/>
              <a:gd name="connsiteX33" fmla="*/ 2036361 w 8330603"/>
              <a:gd name="connsiteY33" fmla="*/ 3081022 h 3525757"/>
              <a:gd name="connsiteX34" fmla="*/ 654333 w 8330603"/>
              <a:gd name="connsiteY34" fmla="*/ 2164518 h 3525757"/>
              <a:gd name="connsiteX35" fmla="*/ 52512 w 8330603"/>
              <a:gd name="connsiteY35" fmla="*/ 1053345 h 3525757"/>
              <a:gd name="connsiteX36" fmla="*/ 339258 w 8330603"/>
              <a:gd name="connsiteY36" fmla="*/ 731405 h 3525757"/>
              <a:gd name="connsiteX37" fmla="*/ 636160 w 8330603"/>
              <a:gd name="connsiteY37" fmla="*/ 909329 h 3525757"/>
              <a:gd name="connsiteX38" fmla="*/ 927983 w 8330603"/>
              <a:gd name="connsiteY38" fmla="*/ 765313 h 3525757"/>
              <a:gd name="connsiteX39" fmla="*/ 927982 w 8330603"/>
              <a:gd name="connsiteY39" fmla="*/ 189249 h 3525757"/>
              <a:gd name="connsiteX40" fmla="*/ 1292762 w 8330603"/>
              <a:gd name="connsiteY40" fmla="*/ 45233 h 3525757"/>
              <a:gd name="connsiteX41" fmla="*/ 1560773 w 8330603"/>
              <a:gd name="connsiteY41" fmla="*/ 509287 h 3525757"/>
              <a:gd name="connsiteX42" fmla="*/ 1895674 w 8330603"/>
              <a:gd name="connsiteY42" fmla="*/ 362308 h 3525757"/>
              <a:gd name="connsiteX43" fmla="*/ 2103302 w 8330603"/>
              <a:gd name="connsiteY43" fmla="*/ 470422 h 3525757"/>
              <a:gd name="connsiteX44" fmla="*/ 2278481 w 8330603"/>
              <a:gd name="connsiteY44" fmla="*/ 822315 h 3525757"/>
              <a:gd name="connsiteX0" fmla="*/ 2278481 w 8330603"/>
              <a:gd name="connsiteY0" fmla="*/ 822315 h 3525757"/>
              <a:gd name="connsiteX1" fmla="*/ 2678929 w 8330603"/>
              <a:gd name="connsiteY1" fmla="*/ 1053345 h 3525757"/>
              <a:gd name="connsiteX2" fmla="*/ 2970753 w 8330603"/>
              <a:gd name="connsiteY2" fmla="*/ 1125353 h 3525757"/>
              <a:gd name="connsiteX3" fmla="*/ 3262578 w 8330603"/>
              <a:gd name="connsiteY3" fmla="*/ 909329 h 3525757"/>
              <a:gd name="connsiteX4" fmla="*/ 3262578 w 8330603"/>
              <a:gd name="connsiteY4" fmla="*/ 549289 h 3525757"/>
              <a:gd name="connsiteX5" fmla="*/ 3627358 w 8330603"/>
              <a:gd name="connsiteY5" fmla="*/ 117241 h 3525757"/>
              <a:gd name="connsiteX6" fmla="*/ 4065094 w 8330603"/>
              <a:gd name="connsiteY6" fmla="*/ 261257 h 3525757"/>
              <a:gd name="connsiteX7" fmla="*/ 4157902 w 8330603"/>
              <a:gd name="connsiteY7" fmla="*/ 1684784 h 3525757"/>
              <a:gd name="connsiteX8" fmla="*/ 4255944 w 8330603"/>
              <a:gd name="connsiteY8" fmla="*/ 1925206 h 3525757"/>
              <a:gd name="connsiteX9" fmla="*/ 4482155 w 8330603"/>
              <a:gd name="connsiteY9" fmla="*/ 2042924 h 3525757"/>
              <a:gd name="connsiteX10" fmla="*/ 4737283 w 8330603"/>
              <a:gd name="connsiteY10" fmla="*/ 1844631 h 3525757"/>
              <a:gd name="connsiteX11" fmla="*/ 4736774 w 8330603"/>
              <a:gd name="connsiteY11" fmla="*/ 1504153 h 3525757"/>
              <a:gd name="connsiteX12" fmla="*/ 4978738 w 8330603"/>
              <a:gd name="connsiteY12" fmla="*/ 1422327 h 3525757"/>
              <a:gd name="connsiteX13" fmla="*/ 5142744 w 8330603"/>
              <a:gd name="connsiteY13" fmla="*/ 1493141 h 3525757"/>
              <a:gd name="connsiteX14" fmla="*/ 5317423 w 8330603"/>
              <a:gd name="connsiteY14" fmla="*/ 1448016 h 3525757"/>
              <a:gd name="connsiteX15" fmla="*/ 5514969 w 8330603"/>
              <a:gd name="connsiteY15" fmla="*/ 1405401 h 3525757"/>
              <a:gd name="connsiteX16" fmla="*/ 5739398 w 8330603"/>
              <a:gd name="connsiteY16" fmla="*/ 1063754 h 3525757"/>
              <a:gd name="connsiteX17" fmla="*/ 6177134 w 8330603"/>
              <a:gd name="connsiteY17" fmla="*/ 919738 h 3525757"/>
              <a:gd name="connsiteX18" fmla="*/ 6597068 w 8330603"/>
              <a:gd name="connsiteY18" fmla="*/ 579116 h 3525757"/>
              <a:gd name="connsiteX19" fmla="*/ 6942897 w 8330603"/>
              <a:gd name="connsiteY19" fmla="*/ 586900 h 3525757"/>
              <a:gd name="connsiteX20" fmla="*/ 7427159 w 8330603"/>
              <a:gd name="connsiteY20" fmla="*/ 477281 h 3525757"/>
              <a:gd name="connsiteX21" fmla="*/ 7967756 w 8330603"/>
              <a:gd name="connsiteY21" fmla="*/ 678846 h 3525757"/>
              <a:gd name="connsiteX22" fmla="*/ 8158218 w 8330603"/>
              <a:gd name="connsiteY22" fmla="*/ 1120904 h 3525757"/>
              <a:gd name="connsiteX23" fmla="*/ 8219905 w 8330603"/>
              <a:gd name="connsiteY23" fmla="*/ 1783835 h 3525757"/>
              <a:gd name="connsiteX24" fmla="*/ 7494030 w 8330603"/>
              <a:gd name="connsiteY24" fmla="*/ 2565513 h 3525757"/>
              <a:gd name="connsiteX25" fmla="*/ 6764469 w 8330603"/>
              <a:gd name="connsiteY25" fmla="*/ 3069569 h 3525757"/>
              <a:gd name="connsiteX26" fmla="*/ 6242225 w 8330603"/>
              <a:gd name="connsiteY26" fmla="*/ 3165106 h 3525757"/>
              <a:gd name="connsiteX27" fmla="*/ 5804083 w 8330603"/>
              <a:gd name="connsiteY27" fmla="*/ 3289948 h 3525757"/>
              <a:gd name="connsiteX28" fmla="*/ 5498112 w 8330603"/>
              <a:gd name="connsiteY28" fmla="*/ 3492070 h 3525757"/>
              <a:gd name="connsiteX29" fmla="*/ 5104412 w 8330603"/>
              <a:gd name="connsiteY29" fmla="*/ 3492070 h 3525757"/>
              <a:gd name="connsiteX30" fmla="*/ 4348762 w 8330603"/>
              <a:gd name="connsiteY30" fmla="*/ 3498420 h 3525757"/>
              <a:gd name="connsiteX31" fmla="*/ 3872512 w 8330603"/>
              <a:gd name="connsiteY31" fmla="*/ 3396820 h 3525757"/>
              <a:gd name="connsiteX32" fmla="*/ 3182460 w 8330603"/>
              <a:gd name="connsiteY32" fmla="*/ 3424394 h 3525757"/>
              <a:gd name="connsiteX33" fmla="*/ 2036361 w 8330603"/>
              <a:gd name="connsiteY33" fmla="*/ 3081022 h 3525757"/>
              <a:gd name="connsiteX34" fmla="*/ 654333 w 8330603"/>
              <a:gd name="connsiteY34" fmla="*/ 2164518 h 3525757"/>
              <a:gd name="connsiteX35" fmla="*/ 52512 w 8330603"/>
              <a:gd name="connsiteY35" fmla="*/ 1053345 h 3525757"/>
              <a:gd name="connsiteX36" fmla="*/ 339258 w 8330603"/>
              <a:gd name="connsiteY36" fmla="*/ 731405 h 3525757"/>
              <a:gd name="connsiteX37" fmla="*/ 636160 w 8330603"/>
              <a:gd name="connsiteY37" fmla="*/ 909329 h 3525757"/>
              <a:gd name="connsiteX38" fmla="*/ 927983 w 8330603"/>
              <a:gd name="connsiteY38" fmla="*/ 765313 h 3525757"/>
              <a:gd name="connsiteX39" fmla="*/ 927982 w 8330603"/>
              <a:gd name="connsiteY39" fmla="*/ 189249 h 3525757"/>
              <a:gd name="connsiteX40" fmla="*/ 1292762 w 8330603"/>
              <a:gd name="connsiteY40" fmla="*/ 45233 h 3525757"/>
              <a:gd name="connsiteX41" fmla="*/ 1560773 w 8330603"/>
              <a:gd name="connsiteY41" fmla="*/ 509287 h 3525757"/>
              <a:gd name="connsiteX42" fmla="*/ 1895674 w 8330603"/>
              <a:gd name="connsiteY42" fmla="*/ 362308 h 3525757"/>
              <a:gd name="connsiteX43" fmla="*/ 2103302 w 8330603"/>
              <a:gd name="connsiteY43" fmla="*/ 470422 h 3525757"/>
              <a:gd name="connsiteX44" fmla="*/ 2278481 w 8330603"/>
              <a:gd name="connsiteY44" fmla="*/ 822315 h 3525757"/>
              <a:gd name="connsiteX0" fmla="*/ 2278481 w 8330603"/>
              <a:gd name="connsiteY0" fmla="*/ 966331 h 3669773"/>
              <a:gd name="connsiteX1" fmla="*/ 2678929 w 8330603"/>
              <a:gd name="connsiteY1" fmla="*/ 1197361 h 3669773"/>
              <a:gd name="connsiteX2" fmla="*/ 2970753 w 8330603"/>
              <a:gd name="connsiteY2" fmla="*/ 1269369 h 3669773"/>
              <a:gd name="connsiteX3" fmla="*/ 3262578 w 8330603"/>
              <a:gd name="connsiteY3" fmla="*/ 1053345 h 3669773"/>
              <a:gd name="connsiteX4" fmla="*/ 3262578 w 8330603"/>
              <a:gd name="connsiteY4" fmla="*/ 693305 h 3669773"/>
              <a:gd name="connsiteX5" fmla="*/ 3627358 w 8330603"/>
              <a:gd name="connsiteY5" fmla="*/ 261257 h 3669773"/>
              <a:gd name="connsiteX6" fmla="*/ 4211006 w 8330603"/>
              <a:gd name="connsiteY6" fmla="*/ 261257 h 3669773"/>
              <a:gd name="connsiteX7" fmla="*/ 4157902 w 8330603"/>
              <a:gd name="connsiteY7" fmla="*/ 1828800 h 3669773"/>
              <a:gd name="connsiteX8" fmla="*/ 4255944 w 8330603"/>
              <a:gd name="connsiteY8" fmla="*/ 2069222 h 3669773"/>
              <a:gd name="connsiteX9" fmla="*/ 4482155 w 8330603"/>
              <a:gd name="connsiteY9" fmla="*/ 2186940 h 3669773"/>
              <a:gd name="connsiteX10" fmla="*/ 4737283 w 8330603"/>
              <a:gd name="connsiteY10" fmla="*/ 1988647 h 3669773"/>
              <a:gd name="connsiteX11" fmla="*/ 4736774 w 8330603"/>
              <a:gd name="connsiteY11" fmla="*/ 1648169 h 3669773"/>
              <a:gd name="connsiteX12" fmla="*/ 4978738 w 8330603"/>
              <a:gd name="connsiteY12" fmla="*/ 1566343 h 3669773"/>
              <a:gd name="connsiteX13" fmla="*/ 5142744 w 8330603"/>
              <a:gd name="connsiteY13" fmla="*/ 1637157 h 3669773"/>
              <a:gd name="connsiteX14" fmla="*/ 5317423 w 8330603"/>
              <a:gd name="connsiteY14" fmla="*/ 1592032 h 3669773"/>
              <a:gd name="connsiteX15" fmla="*/ 5514969 w 8330603"/>
              <a:gd name="connsiteY15" fmla="*/ 1549417 h 3669773"/>
              <a:gd name="connsiteX16" fmla="*/ 5739398 w 8330603"/>
              <a:gd name="connsiteY16" fmla="*/ 1207770 h 3669773"/>
              <a:gd name="connsiteX17" fmla="*/ 6177134 w 8330603"/>
              <a:gd name="connsiteY17" fmla="*/ 1063754 h 3669773"/>
              <a:gd name="connsiteX18" fmla="*/ 6597068 w 8330603"/>
              <a:gd name="connsiteY18" fmla="*/ 723132 h 3669773"/>
              <a:gd name="connsiteX19" fmla="*/ 6942897 w 8330603"/>
              <a:gd name="connsiteY19" fmla="*/ 730916 h 3669773"/>
              <a:gd name="connsiteX20" fmla="*/ 7427159 w 8330603"/>
              <a:gd name="connsiteY20" fmla="*/ 621297 h 3669773"/>
              <a:gd name="connsiteX21" fmla="*/ 7967756 w 8330603"/>
              <a:gd name="connsiteY21" fmla="*/ 822862 h 3669773"/>
              <a:gd name="connsiteX22" fmla="*/ 8158218 w 8330603"/>
              <a:gd name="connsiteY22" fmla="*/ 1264920 h 3669773"/>
              <a:gd name="connsiteX23" fmla="*/ 8219905 w 8330603"/>
              <a:gd name="connsiteY23" fmla="*/ 1927851 h 3669773"/>
              <a:gd name="connsiteX24" fmla="*/ 7494030 w 8330603"/>
              <a:gd name="connsiteY24" fmla="*/ 2709529 h 3669773"/>
              <a:gd name="connsiteX25" fmla="*/ 6764469 w 8330603"/>
              <a:gd name="connsiteY25" fmla="*/ 3213585 h 3669773"/>
              <a:gd name="connsiteX26" fmla="*/ 6242225 w 8330603"/>
              <a:gd name="connsiteY26" fmla="*/ 3309122 h 3669773"/>
              <a:gd name="connsiteX27" fmla="*/ 5804083 w 8330603"/>
              <a:gd name="connsiteY27" fmla="*/ 3433964 h 3669773"/>
              <a:gd name="connsiteX28" fmla="*/ 5498112 w 8330603"/>
              <a:gd name="connsiteY28" fmla="*/ 3636086 h 3669773"/>
              <a:gd name="connsiteX29" fmla="*/ 5104412 w 8330603"/>
              <a:gd name="connsiteY29" fmla="*/ 3636086 h 3669773"/>
              <a:gd name="connsiteX30" fmla="*/ 4348762 w 8330603"/>
              <a:gd name="connsiteY30" fmla="*/ 3642436 h 3669773"/>
              <a:gd name="connsiteX31" fmla="*/ 3872512 w 8330603"/>
              <a:gd name="connsiteY31" fmla="*/ 3540836 h 3669773"/>
              <a:gd name="connsiteX32" fmla="*/ 3182460 w 8330603"/>
              <a:gd name="connsiteY32" fmla="*/ 3568410 h 3669773"/>
              <a:gd name="connsiteX33" fmla="*/ 2036361 w 8330603"/>
              <a:gd name="connsiteY33" fmla="*/ 3225038 h 3669773"/>
              <a:gd name="connsiteX34" fmla="*/ 654333 w 8330603"/>
              <a:gd name="connsiteY34" fmla="*/ 2308534 h 3669773"/>
              <a:gd name="connsiteX35" fmla="*/ 52512 w 8330603"/>
              <a:gd name="connsiteY35" fmla="*/ 1197361 h 3669773"/>
              <a:gd name="connsiteX36" fmla="*/ 339258 w 8330603"/>
              <a:gd name="connsiteY36" fmla="*/ 875421 h 3669773"/>
              <a:gd name="connsiteX37" fmla="*/ 636160 w 8330603"/>
              <a:gd name="connsiteY37" fmla="*/ 1053345 h 3669773"/>
              <a:gd name="connsiteX38" fmla="*/ 927983 w 8330603"/>
              <a:gd name="connsiteY38" fmla="*/ 909329 h 3669773"/>
              <a:gd name="connsiteX39" fmla="*/ 927982 w 8330603"/>
              <a:gd name="connsiteY39" fmla="*/ 333265 h 3669773"/>
              <a:gd name="connsiteX40" fmla="*/ 1292762 w 8330603"/>
              <a:gd name="connsiteY40" fmla="*/ 189249 h 3669773"/>
              <a:gd name="connsiteX41" fmla="*/ 1560773 w 8330603"/>
              <a:gd name="connsiteY41" fmla="*/ 653303 h 3669773"/>
              <a:gd name="connsiteX42" fmla="*/ 1895674 w 8330603"/>
              <a:gd name="connsiteY42" fmla="*/ 506324 h 3669773"/>
              <a:gd name="connsiteX43" fmla="*/ 2103302 w 8330603"/>
              <a:gd name="connsiteY43" fmla="*/ 614438 h 3669773"/>
              <a:gd name="connsiteX44" fmla="*/ 2278481 w 8330603"/>
              <a:gd name="connsiteY44" fmla="*/ 966331 h 3669773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4255944 w 8330603"/>
              <a:gd name="connsiteY8" fmla="*/ 1915977 h 3516528"/>
              <a:gd name="connsiteX9" fmla="*/ 4482155 w 8330603"/>
              <a:gd name="connsiteY9" fmla="*/ 2033695 h 3516528"/>
              <a:gd name="connsiteX10" fmla="*/ 4737283 w 8330603"/>
              <a:gd name="connsiteY10" fmla="*/ 1835402 h 3516528"/>
              <a:gd name="connsiteX11" fmla="*/ 4736774 w 8330603"/>
              <a:gd name="connsiteY11" fmla="*/ 1494924 h 3516528"/>
              <a:gd name="connsiteX12" fmla="*/ 4978738 w 8330603"/>
              <a:gd name="connsiteY12" fmla="*/ 1413098 h 3516528"/>
              <a:gd name="connsiteX13" fmla="*/ 5142744 w 8330603"/>
              <a:gd name="connsiteY13" fmla="*/ 1483912 h 3516528"/>
              <a:gd name="connsiteX14" fmla="*/ 5317423 w 8330603"/>
              <a:gd name="connsiteY14" fmla="*/ 1438787 h 3516528"/>
              <a:gd name="connsiteX15" fmla="*/ 5514969 w 8330603"/>
              <a:gd name="connsiteY15" fmla="*/ 1396172 h 3516528"/>
              <a:gd name="connsiteX16" fmla="*/ 5739398 w 8330603"/>
              <a:gd name="connsiteY16" fmla="*/ 1054525 h 3516528"/>
              <a:gd name="connsiteX17" fmla="*/ 6177134 w 8330603"/>
              <a:gd name="connsiteY17" fmla="*/ 910509 h 3516528"/>
              <a:gd name="connsiteX18" fmla="*/ 6597068 w 8330603"/>
              <a:gd name="connsiteY18" fmla="*/ 569887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4482155 w 8330603"/>
              <a:gd name="connsiteY9" fmla="*/ 2033695 h 3516528"/>
              <a:gd name="connsiteX10" fmla="*/ 4737283 w 8330603"/>
              <a:gd name="connsiteY10" fmla="*/ 1835402 h 3516528"/>
              <a:gd name="connsiteX11" fmla="*/ 4736774 w 8330603"/>
              <a:gd name="connsiteY11" fmla="*/ 1494924 h 3516528"/>
              <a:gd name="connsiteX12" fmla="*/ 4978738 w 8330603"/>
              <a:gd name="connsiteY12" fmla="*/ 1413098 h 3516528"/>
              <a:gd name="connsiteX13" fmla="*/ 5142744 w 8330603"/>
              <a:gd name="connsiteY13" fmla="*/ 1483912 h 3516528"/>
              <a:gd name="connsiteX14" fmla="*/ 5317423 w 8330603"/>
              <a:gd name="connsiteY14" fmla="*/ 1438787 h 3516528"/>
              <a:gd name="connsiteX15" fmla="*/ 5514969 w 8330603"/>
              <a:gd name="connsiteY15" fmla="*/ 1396172 h 3516528"/>
              <a:gd name="connsiteX16" fmla="*/ 5739398 w 8330603"/>
              <a:gd name="connsiteY16" fmla="*/ 1054525 h 3516528"/>
              <a:gd name="connsiteX17" fmla="*/ 6177134 w 8330603"/>
              <a:gd name="connsiteY17" fmla="*/ 910509 h 3516528"/>
              <a:gd name="connsiteX18" fmla="*/ 6597068 w 8330603"/>
              <a:gd name="connsiteY18" fmla="*/ 569887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4737283 w 8330603"/>
              <a:gd name="connsiteY10" fmla="*/ 1835402 h 3516528"/>
              <a:gd name="connsiteX11" fmla="*/ 4736774 w 8330603"/>
              <a:gd name="connsiteY11" fmla="*/ 1494924 h 3516528"/>
              <a:gd name="connsiteX12" fmla="*/ 4978738 w 8330603"/>
              <a:gd name="connsiteY12" fmla="*/ 1413098 h 3516528"/>
              <a:gd name="connsiteX13" fmla="*/ 5142744 w 8330603"/>
              <a:gd name="connsiteY13" fmla="*/ 1483912 h 3516528"/>
              <a:gd name="connsiteX14" fmla="*/ 5317423 w 8330603"/>
              <a:gd name="connsiteY14" fmla="*/ 1438787 h 3516528"/>
              <a:gd name="connsiteX15" fmla="*/ 5514969 w 8330603"/>
              <a:gd name="connsiteY15" fmla="*/ 1396172 h 3516528"/>
              <a:gd name="connsiteX16" fmla="*/ 5739398 w 8330603"/>
              <a:gd name="connsiteY16" fmla="*/ 1054525 h 3516528"/>
              <a:gd name="connsiteX17" fmla="*/ 6177134 w 8330603"/>
              <a:gd name="connsiteY17" fmla="*/ 910509 h 3516528"/>
              <a:gd name="connsiteX18" fmla="*/ 6597068 w 8330603"/>
              <a:gd name="connsiteY18" fmla="*/ 569887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736774 w 8330603"/>
              <a:gd name="connsiteY11" fmla="*/ 1494924 h 3516528"/>
              <a:gd name="connsiteX12" fmla="*/ 4978738 w 8330603"/>
              <a:gd name="connsiteY12" fmla="*/ 1413098 h 3516528"/>
              <a:gd name="connsiteX13" fmla="*/ 5142744 w 8330603"/>
              <a:gd name="connsiteY13" fmla="*/ 1483912 h 3516528"/>
              <a:gd name="connsiteX14" fmla="*/ 5317423 w 8330603"/>
              <a:gd name="connsiteY14" fmla="*/ 1438787 h 3516528"/>
              <a:gd name="connsiteX15" fmla="*/ 5514969 w 8330603"/>
              <a:gd name="connsiteY15" fmla="*/ 1396172 h 3516528"/>
              <a:gd name="connsiteX16" fmla="*/ 5739398 w 8330603"/>
              <a:gd name="connsiteY16" fmla="*/ 1054525 h 3516528"/>
              <a:gd name="connsiteX17" fmla="*/ 6177134 w 8330603"/>
              <a:gd name="connsiteY17" fmla="*/ 910509 h 3516528"/>
              <a:gd name="connsiteX18" fmla="*/ 6597068 w 8330603"/>
              <a:gd name="connsiteY18" fmla="*/ 569887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978738 w 8330603"/>
              <a:gd name="connsiteY12" fmla="*/ 1413098 h 3516528"/>
              <a:gd name="connsiteX13" fmla="*/ 5142744 w 8330603"/>
              <a:gd name="connsiteY13" fmla="*/ 1483912 h 3516528"/>
              <a:gd name="connsiteX14" fmla="*/ 5317423 w 8330603"/>
              <a:gd name="connsiteY14" fmla="*/ 1438787 h 3516528"/>
              <a:gd name="connsiteX15" fmla="*/ 5514969 w 8330603"/>
              <a:gd name="connsiteY15" fmla="*/ 1396172 h 3516528"/>
              <a:gd name="connsiteX16" fmla="*/ 5739398 w 8330603"/>
              <a:gd name="connsiteY16" fmla="*/ 1054525 h 3516528"/>
              <a:gd name="connsiteX17" fmla="*/ 6177134 w 8330603"/>
              <a:gd name="connsiteY17" fmla="*/ 910509 h 3516528"/>
              <a:gd name="connsiteX18" fmla="*/ 6597068 w 8330603"/>
              <a:gd name="connsiteY18" fmla="*/ 569887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648743 w 8330603"/>
              <a:gd name="connsiteY12" fmla="*/ 972107 h 3516528"/>
              <a:gd name="connsiteX13" fmla="*/ 5142744 w 8330603"/>
              <a:gd name="connsiteY13" fmla="*/ 1483912 h 3516528"/>
              <a:gd name="connsiteX14" fmla="*/ 5317423 w 8330603"/>
              <a:gd name="connsiteY14" fmla="*/ 1438787 h 3516528"/>
              <a:gd name="connsiteX15" fmla="*/ 5514969 w 8330603"/>
              <a:gd name="connsiteY15" fmla="*/ 1396172 h 3516528"/>
              <a:gd name="connsiteX16" fmla="*/ 5739398 w 8330603"/>
              <a:gd name="connsiteY16" fmla="*/ 1054525 h 3516528"/>
              <a:gd name="connsiteX17" fmla="*/ 6177134 w 8330603"/>
              <a:gd name="connsiteY17" fmla="*/ 910509 h 3516528"/>
              <a:gd name="connsiteX18" fmla="*/ 6597068 w 8330603"/>
              <a:gd name="connsiteY18" fmla="*/ 569887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648743 w 8330603"/>
              <a:gd name="connsiteY12" fmla="*/ 972107 h 3516528"/>
              <a:gd name="connsiteX13" fmla="*/ 4575787 w 8330603"/>
              <a:gd name="connsiteY13" fmla="*/ 468051 h 3516528"/>
              <a:gd name="connsiteX14" fmla="*/ 5317423 w 8330603"/>
              <a:gd name="connsiteY14" fmla="*/ 1438787 h 3516528"/>
              <a:gd name="connsiteX15" fmla="*/ 5514969 w 8330603"/>
              <a:gd name="connsiteY15" fmla="*/ 1396172 h 3516528"/>
              <a:gd name="connsiteX16" fmla="*/ 5739398 w 8330603"/>
              <a:gd name="connsiteY16" fmla="*/ 1054525 h 3516528"/>
              <a:gd name="connsiteX17" fmla="*/ 6177134 w 8330603"/>
              <a:gd name="connsiteY17" fmla="*/ 910509 h 3516528"/>
              <a:gd name="connsiteX18" fmla="*/ 6597068 w 8330603"/>
              <a:gd name="connsiteY18" fmla="*/ 569887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5317423 w 8330603"/>
              <a:gd name="connsiteY14" fmla="*/ 1438787 h 3516528"/>
              <a:gd name="connsiteX15" fmla="*/ 5514969 w 8330603"/>
              <a:gd name="connsiteY15" fmla="*/ 1396172 h 3516528"/>
              <a:gd name="connsiteX16" fmla="*/ 5739398 w 8330603"/>
              <a:gd name="connsiteY16" fmla="*/ 1054525 h 3516528"/>
              <a:gd name="connsiteX17" fmla="*/ 6177134 w 8330603"/>
              <a:gd name="connsiteY17" fmla="*/ 910509 h 3516528"/>
              <a:gd name="connsiteX18" fmla="*/ 6597068 w 8330603"/>
              <a:gd name="connsiteY18" fmla="*/ 569887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887025 w 8330603"/>
              <a:gd name="connsiteY14" fmla="*/ 613932 h 3516528"/>
              <a:gd name="connsiteX15" fmla="*/ 5514969 w 8330603"/>
              <a:gd name="connsiteY15" fmla="*/ 1396172 h 3516528"/>
              <a:gd name="connsiteX16" fmla="*/ 5739398 w 8330603"/>
              <a:gd name="connsiteY16" fmla="*/ 1054525 h 3516528"/>
              <a:gd name="connsiteX17" fmla="*/ 6177134 w 8330603"/>
              <a:gd name="connsiteY17" fmla="*/ 910509 h 3516528"/>
              <a:gd name="connsiteX18" fmla="*/ 6597068 w 8330603"/>
              <a:gd name="connsiteY18" fmla="*/ 569887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887025 w 8330603"/>
              <a:gd name="connsiteY14" fmla="*/ 613932 h 3516528"/>
              <a:gd name="connsiteX15" fmla="*/ 4952557 w 8330603"/>
              <a:gd name="connsiteY15" fmla="*/ 723717 h 3516528"/>
              <a:gd name="connsiteX16" fmla="*/ 5739398 w 8330603"/>
              <a:gd name="connsiteY16" fmla="*/ 1054525 h 3516528"/>
              <a:gd name="connsiteX17" fmla="*/ 6177134 w 8330603"/>
              <a:gd name="connsiteY17" fmla="*/ 910509 h 3516528"/>
              <a:gd name="connsiteX18" fmla="*/ 6597068 w 8330603"/>
              <a:gd name="connsiteY18" fmla="*/ 569887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739398 w 8330603"/>
              <a:gd name="connsiteY16" fmla="*/ 1054525 h 3516528"/>
              <a:gd name="connsiteX17" fmla="*/ 6177134 w 8330603"/>
              <a:gd name="connsiteY17" fmla="*/ 910509 h 3516528"/>
              <a:gd name="connsiteX18" fmla="*/ 6597068 w 8330603"/>
              <a:gd name="connsiteY18" fmla="*/ 569887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95881 w 8330603"/>
              <a:gd name="connsiteY16" fmla="*/ 1161210 h 3516528"/>
              <a:gd name="connsiteX17" fmla="*/ 6177134 w 8330603"/>
              <a:gd name="connsiteY17" fmla="*/ 910509 h 3516528"/>
              <a:gd name="connsiteX18" fmla="*/ 6597068 w 8330603"/>
              <a:gd name="connsiteY18" fmla="*/ 569887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95881 w 8330603"/>
              <a:gd name="connsiteY16" fmla="*/ 1161210 h 3516528"/>
              <a:gd name="connsiteX17" fmla="*/ 5816040 w 8330603"/>
              <a:gd name="connsiteY17" fmla="*/ 1044115 h 3516528"/>
              <a:gd name="connsiteX18" fmla="*/ 6597068 w 8330603"/>
              <a:gd name="connsiteY18" fmla="*/ 569887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95881 w 8330603"/>
              <a:gd name="connsiteY16" fmla="*/ 1161210 h 3516528"/>
              <a:gd name="connsiteX17" fmla="*/ 5816040 w 8330603"/>
              <a:gd name="connsiteY17" fmla="*/ 1044115 h 3516528"/>
              <a:gd name="connsiteX18" fmla="*/ 5888996 w 8330603"/>
              <a:gd name="connsiteY18" fmla="*/ 1476163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95881 w 8330603"/>
              <a:gd name="connsiteY16" fmla="*/ 1161210 h 3516528"/>
              <a:gd name="connsiteX17" fmla="*/ 5743084 w 8330603"/>
              <a:gd name="connsiteY17" fmla="*/ 1188131 h 3516528"/>
              <a:gd name="connsiteX18" fmla="*/ 5888996 w 8330603"/>
              <a:gd name="connsiteY18" fmla="*/ 1476163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03248 w 8330603"/>
              <a:gd name="connsiteY16" fmla="*/ 1152454 h 3516528"/>
              <a:gd name="connsiteX17" fmla="*/ 5743084 w 8330603"/>
              <a:gd name="connsiteY17" fmla="*/ 1188131 h 3516528"/>
              <a:gd name="connsiteX18" fmla="*/ 5888996 w 8330603"/>
              <a:gd name="connsiteY18" fmla="*/ 1476163 h 3516528"/>
              <a:gd name="connsiteX19" fmla="*/ 6942897 w 8330603"/>
              <a:gd name="connsiteY19" fmla="*/ 577671 h 3516528"/>
              <a:gd name="connsiteX20" fmla="*/ 7427159 w 8330603"/>
              <a:gd name="connsiteY20" fmla="*/ 468052 h 3516528"/>
              <a:gd name="connsiteX21" fmla="*/ 7967756 w 8330603"/>
              <a:gd name="connsiteY21" fmla="*/ 669617 h 3516528"/>
              <a:gd name="connsiteX22" fmla="*/ 8158218 w 8330603"/>
              <a:gd name="connsiteY22" fmla="*/ 1111675 h 3516528"/>
              <a:gd name="connsiteX23" fmla="*/ 8219905 w 8330603"/>
              <a:gd name="connsiteY23" fmla="*/ 1774606 h 3516528"/>
              <a:gd name="connsiteX24" fmla="*/ 7494030 w 8330603"/>
              <a:gd name="connsiteY24" fmla="*/ 2556284 h 3516528"/>
              <a:gd name="connsiteX25" fmla="*/ 6764469 w 8330603"/>
              <a:gd name="connsiteY25" fmla="*/ 3060340 h 3516528"/>
              <a:gd name="connsiteX26" fmla="*/ 6242225 w 8330603"/>
              <a:gd name="connsiteY26" fmla="*/ 3155877 h 3516528"/>
              <a:gd name="connsiteX27" fmla="*/ 5804083 w 8330603"/>
              <a:gd name="connsiteY27" fmla="*/ 3280719 h 3516528"/>
              <a:gd name="connsiteX28" fmla="*/ 5498112 w 8330603"/>
              <a:gd name="connsiteY28" fmla="*/ 3482841 h 3516528"/>
              <a:gd name="connsiteX29" fmla="*/ 5104412 w 8330603"/>
              <a:gd name="connsiteY29" fmla="*/ 3482841 h 3516528"/>
              <a:gd name="connsiteX30" fmla="*/ 4348762 w 8330603"/>
              <a:gd name="connsiteY30" fmla="*/ 3489191 h 3516528"/>
              <a:gd name="connsiteX31" fmla="*/ 3872512 w 8330603"/>
              <a:gd name="connsiteY31" fmla="*/ 3387591 h 3516528"/>
              <a:gd name="connsiteX32" fmla="*/ 3182460 w 8330603"/>
              <a:gd name="connsiteY32" fmla="*/ 3415165 h 3516528"/>
              <a:gd name="connsiteX33" fmla="*/ 2036361 w 8330603"/>
              <a:gd name="connsiteY33" fmla="*/ 3071793 h 3516528"/>
              <a:gd name="connsiteX34" fmla="*/ 654333 w 8330603"/>
              <a:gd name="connsiteY34" fmla="*/ 2155289 h 3516528"/>
              <a:gd name="connsiteX35" fmla="*/ 52512 w 8330603"/>
              <a:gd name="connsiteY35" fmla="*/ 1044116 h 3516528"/>
              <a:gd name="connsiteX36" fmla="*/ 339258 w 8330603"/>
              <a:gd name="connsiteY36" fmla="*/ 722176 h 3516528"/>
              <a:gd name="connsiteX37" fmla="*/ 636160 w 8330603"/>
              <a:gd name="connsiteY37" fmla="*/ 900100 h 3516528"/>
              <a:gd name="connsiteX38" fmla="*/ 927983 w 8330603"/>
              <a:gd name="connsiteY38" fmla="*/ 756084 h 3516528"/>
              <a:gd name="connsiteX39" fmla="*/ 927982 w 8330603"/>
              <a:gd name="connsiteY39" fmla="*/ 180020 h 3516528"/>
              <a:gd name="connsiteX40" fmla="*/ 1292762 w 8330603"/>
              <a:gd name="connsiteY40" fmla="*/ 36004 h 3516528"/>
              <a:gd name="connsiteX41" fmla="*/ 1560773 w 8330603"/>
              <a:gd name="connsiteY41" fmla="*/ 500058 h 3516528"/>
              <a:gd name="connsiteX42" fmla="*/ 1895674 w 8330603"/>
              <a:gd name="connsiteY42" fmla="*/ 353079 h 3516528"/>
              <a:gd name="connsiteX43" fmla="*/ 2103302 w 8330603"/>
              <a:gd name="connsiteY43" fmla="*/ 461193 h 3516528"/>
              <a:gd name="connsiteX44" fmla="*/ 2278481 w 8330603"/>
              <a:gd name="connsiteY44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03248 w 8330603"/>
              <a:gd name="connsiteY16" fmla="*/ 1152454 h 3516528"/>
              <a:gd name="connsiteX17" fmla="*/ 5463624 w 8330603"/>
              <a:gd name="connsiteY17" fmla="*/ 1160325 h 3516528"/>
              <a:gd name="connsiteX18" fmla="*/ 5743084 w 8330603"/>
              <a:gd name="connsiteY18" fmla="*/ 1188131 h 3516528"/>
              <a:gd name="connsiteX19" fmla="*/ 5888996 w 8330603"/>
              <a:gd name="connsiteY19" fmla="*/ 1476163 h 3516528"/>
              <a:gd name="connsiteX20" fmla="*/ 6942897 w 8330603"/>
              <a:gd name="connsiteY20" fmla="*/ 577671 h 3516528"/>
              <a:gd name="connsiteX21" fmla="*/ 7427159 w 8330603"/>
              <a:gd name="connsiteY21" fmla="*/ 468052 h 3516528"/>
              <a:gd name="connsiteX22" fmla="*/ 7967756 w 8330603"/>
              <a:gd name="connsiteY22" fmla="*/ 669617 h 3516528"/>
              <a:gd name="connsiteX23" fmla="*/ 8158218 w 8330603"/>
              <a:gd name="connsiteY23" fmla="*/ 1111675 h 3516528"/>
              <a:gd name="connsiteX24" fmla="*/ 8219905 w 8330603"/>
              <a:gd name="connsiteY24" fmla="*/ 1774606 h 3516528"/>
              <a:gd name="connsiteX25" fmla="*/ 7494030 w 8330603"/>
              <a:gd name="connsiteY25" fmla="*/ 2556284 h 3516528"/>
              <a:gd name="connsiteX26" fmla="*/ 6764469 w 8330603"/>
              <a:gd name="connsiteY26" fmla="*/ 3060340 h 3516528"/>
              <a:gd name="connsiteX27" fmla="*/ 6242225 w 8330603"/>
              <a:gd name="connsiteY27" fmla="*/ 3155877 h 3516528"/>
              <a:gd name="connsiteX28" fmla="*/ 5804083 w 8330603"/>
              <a:gd name="connsiteY28" fmla="*/ 3280719 h 3516528"/>
              <a:gd name="connsiteX29" fmla="*/ 5498112 w 8330603"/>
              <a:gd name="connsiteY29" fmla="*/ 3482841 h 3516528"/>
              <a:gd name="connsiteX30" fmla="*/ 5104412 w 8330603"/>
              <a:gd name="connsiteY30" fmla="*/ 3482841 h 3516528"/>
              <a:gd name="connsiteX31" fmla="*/ 4348762 w 8330603"/>
              <a:gd name="connsiteY31" fmla="*/ 3489191 h 3516528"/>
              <a:gd name="connsiteX32" fmla="*/ 3872512 w 8330603"/>
              <a:gd name="connsiteY32" fmla="*/ 3387591 h 3516528"/>
              <a:gd name="connsiteX33" fmla="*/ 3182460 w 8330603"/>
              <a:gd name="connsiteY33" fmla="*/ 3415165 h 3516528"/>
              <a:gd name="connsiteX34" fmla="*/ 2036361 w 8330603"/>
              <a:gd name="connsiteY34" fmla="*/ 3071793 h 3516528"/>
              <a:gd name="connsiteX35" fmla="*/ 654333 w 8330603"/>
              <a:gd name="connsiteY35" fmla="*/ 2155289 h 3516528"/>
              <a:gd name="connsiteX36" fmla="*/ 52512 w 8330603"/>
              <a:gd name="connsiteY36" fmla="*/ 1044116 h 3516528"/>
              <a:gd name="connsiteX37" fmla="*/ 339258 w 8330603"/>
              <a:gd name="connsiteY37" fmla="*/ 722176 h 3516528"/>
              <a:gd name="connsiteX38" fmla="*/ 636160 w 8330603"/>
              <a:gd name="connsiteY38" fmla="*/ 900100 h 3516528"/>
              <a:gd name="connsiteX39" fmla="*/ 927983 w 8330603"/>
              <a:gd name="connsiteY39" fmla="*/ 756084 h 3516528"/>
              <a:gd name="connsiteX40" fmla="*/ 927982 w 8330603"/>
              <a:gd name="connsiteY40" fmla="*/ 180020 h 3516528"/>
              <a:gd name="connsiteX41" fmla="*/ 1292762 w 8330603"/>
              <a:gd name="connsiteY41" fmla="*/ 36004 h 3516528"/>
              <a:gd name="connsiteX42" fmla="*/ 1560773 w 8330603"/>
              <a:gd name="connsiteY42" fmla="*/ 500058 h 3516528"/>
              <a:gd name="connsiteX43" fmla="*/ 1895674 w 8330603"/>
              <a:gd name="connsiteY43" fmla="*/ 353079 h 3516528"/>
              <a:gd name="connsiteX44" fmla="*/ 2103302 w 8330603"/>
              <a:gd name="connsiteY44" fmla="*/ 461193 h 3516528"/>
              <a:gd name="connsiteX45" fmla="*/ 2278481 w 8330603"/>
              <a:gd name="connsiteY45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03248 w 8330603"/>
              <a:gd name="connsiteY16" fmla="*/ 1152454 h 3516528"/>
              <a:gd name="connsiteX17" fmla="*/ 5427737 w 8330603"/>
              <a:gd name="connsiteY17" fmla="*/ 1128327 h 3516528"/>
              <a:gd name="connsiteX18" fmla="*/ 5743084 w 8330603"/>
              <a:gd name="connsiteY18" fmla="*/ 1188131 h 3516528"/>
              <a:gd name="connsiteX19" fmla="*/ 5888996 w 8330603"/>
              <a:gd name="connsiteY19" fmla="*/ 1476163 h 3516528"/>
              <a:gd name="connsiteX20" fmla="*/ 6942897 w 8330603"/>
              <a:gd name="connsiteY20" fmla="*/ 577671 h 3516528"/>
              <a:gd name="connsiteX21" fmla="*/ 7427159 w 8330603"/>
              <a:gd name="connsiteY21" fmla="*/ 468052 h 3516528"/>
              <a:gd name="connsiteX22" fmla="*/ 7967756 w 8330603"/>
              <a:gd name="connsiteY22" fmla="*/ 669617 h 3516528"/>
              <a:gd name="connsiteX23" fmla="*/ 8158218 w 8330603"/>
              <a:gd name="connsiteY23" fmla="*/ 1111675 h 3516528"/>
              <a:gd name="connsiteX24" fmla="*/ 8219905 w 8330603"/>
              <a:gd name="connsiteY24" fmla="*/ 1774606 h 3516528"/>
              <a:gd name="connsiteX25" fmla="*/ 7494030 w 8330603"/>
              <a:gd name="connsiteY25" fmla="*/ 2556284 h 3516528"/>
              <a:gd name="connsiteX26" fmla="*/ 6764469 w 8330603"/>
              <a:gd name="connsiteY26" fmla="*/ 3060340 h 3516528"/>
              <a:gd name="connsiteX27" fmla="*/ 6242225 w 8330603"/>
              <a:gd name="connsiteY27" fmla="*/ 3155877 h 3516528"/>
              <a:gd name="connsiteX28" fmla="*/ 5804083 w 8330603"/>
              <a:gd name="connsiteY28" fmla="*/ 3280719 h 3516528"/>
              <a:gd name="connsiteX29" fmla="*/ 5498112 w 8330603"/>
              <a:gd name="connsiteY29" fmla="*/ 3482841 h 3516528"/>
              <a:gd name="connsiteX30" fmla="*/ 5104412 w 8330603"/>
              <a:gd name="connsiteY30" fmla="*/ 3482841 h 3516528"/>
              <a:gd name="connsiteX31" fmla="*/ 4348762 w 8330603"/>
              <a:gd name="connsiteY31" fmla="*/ 3489191 h 3516528"/>
              <a:gd name="connsiteX32" fmla="*/ 3872512 w 8330603"/>
              <a:gd name="connsiteY32" fmla="*/ 3387591 h 3516528"/>
              <a:gd name="connsiteX33" fmla="*/ 3182460 w 8330603"/>
              <a:gd name="connsiteY33" fmla="*/ 3415165 h 3516528"/>
              <a:gd name="connsiteX34" fmla="*/ 2036361 w 8330603"/>
              <a:gd name="connsiteY34" fmla="*/ 3071793 h 3516528"/>
              <a:gd name="connsiteX35" fmla="*/ 654333 w 8330603"/>
              <a:gd name="connsiteY35" fmla="*/ 2155289 h 3516528"/>
              <a:gd name="connsiteX36" fmla="*/ 52512 w 8330603"/>
              <a:gd name="connsiteY36" fmla="*/ 1044116 h 3516528"/>
              <a:gd name="connsiteX37" fmla="*/ 339258 w 8330603"/>
              <a:gd name="connsiteY37" fmla="*/ 722176 h 3516528"/>
              <a:gd name="connsiteX38" fmla="*/ 636160 w 8330603"/>
              <a:gd name="connsiteY38" fmla="*/ 900100 h 3516528"/>
              <a:gd name="connsiteX39" fmla="*/ 927983 w 8330603"/>
              <a:gd name="connsiteY39" fmla="*/ 756084 h 3516528"/>
              <a:gd name="connsiteX40" fmla="*/ 927982 w 8330603"/>
              <a:gd name="connsiteY40" fmla="*/ 180020 h 3516528"/>
              <a:gd name="connsiteX41" fmla="*/ 1292762 w 8330603"/>
              <a:gd name="connsiteY41" fmla="*/ 36004 h 3516528"/>
              <a:gd name="connsiteX42" fmla="*/ 1560773 w 8330603"/>
              <a:gd name="connsiteY42" fmla="*/ 500058 h 3516528"/>
              <a:gd name="connsiteX43" fmla="*/ 1895674 w 8330603"/>
              <a:gd name="connsiteY43" fmla="*/ 353079 h 3516528"/>
              <a:gd name="connsiteX44" fmla="*/ 2103302 w 8330603"/>
              <a:gd name="connsiteY44" fmla="*/ 461193 h 3516528"/>
              <a:gd name="connsiteX45" fmla="*/ 2278481 w 8330603"/>
              <a:gd name="connsiteY45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03248 w 8330603"/>
              <a:gd name="connsiteY16" fmla="*/ 1152454 h 3516528"/>
              <a:gd name="connsiteX17" fmla="*/ 5427737 w 8330603"/>
              <a:gd name="connsiteY17" fmla="*/ 1128327 h 3516528"/>
              <a:gd name="connsiteX18" fmla="*/ 5724185 w 8330603"/>
              <a:gd name="connsiteY18" fmla="*/ 1227000 h 3516528"/>
              <a:gd name="connsiteX19" fmla="*/ 5888996 w 8330603"/>
              <a:gd name="connsiteY19" fmla="*/ 1476163 h 3516528"/>
              <a:gd name="connsiteX20" fmla="*/ 6942897 w 8330603"/>
              <a:gd name="connsiteY20" fmla="*/ 577671 h 3516528"/>
              <a:gd name="connsiteX21" fmla="*/ 7427159 w 8330603"/>
              <a:gd name="connsiteY21" fmla="*/ 468052 h 3516528"/>
              <a:gd name="connsiteX22" fmla="*/ 7967756 w 8330603"/>
              <a:gd name="connsiteY22" fmla="*/ 669617 h 3516528"/>
              <a:gd name="connsiteX23" fmla="*/ 8158218 w 8330603"/>
              <a:gd name="connsiteY23" fmla="*/ 1111675 h 3516528"/>
              <a:gd name="connsiteX24" fmla="*/ 8219905 w 8330603"/>
              <a:gd name="connsiteY24" fmla="*/ 1774606 h 3516528"/>
              <a:gd name="connsiteX25" fmla="*/ 7494030 w 8330603"/>
              <a:gd name="connsiteY25" fmla="*/ 2556284 h 3516528"/>
              <a:gd name="connsiteX26" fmla="*/ 6764469 w 8330603"/>
              <a:gd name="connsiteY26" fmla="*/ 3060340 h 3516528"/>
              <a:gd name="connsiteX27" fmla="*/ 6242225 w 8330603"/>
              <a:gd name="connsiteY27" fmla="*/ 3155877 h 3516528"/>
              <a:gd name="connsiteX28" fmla="*/ 5804083 w 8330603"/>
              <a:gd name="connsiteY28" fmla="*/ 3280719 h 3516528"/>
              <a:gd name="connsiteX29" fmla="*/ 5498112 w 8330603"/>
              <a:gd name="connsiteY29" fmla="*/ 3482841 h 3516528"/>
              <a:gd name="connsiteX30" fmla="*/ 5104412 w 8330603"/>
              <a:gd name="connsiteY30" fmla="*/ 3482841 h 3516528"/>
              <a:gd name="connsiteX31" fmla="*/ 4348762 w 8330603"/>
              <a:gd name="connsiteY31" fmla="*/ 3489191 h 3516528"/>
              <a:gd name="connsiteX32" fmla="*/ 3872512 w 8330603"/>
              <a:gd name="connsiteY32" fmla="*/ 3387591 h 3516528"/>
              <a:gd name="connsiteX33" fmla="*/ 3182460 w 8330603"/>
              <a:gd name="connsiteY33" fmla="*/ 3415165 h 3516528"/>
              <a:gd name="connsiteX34" fmla="*/ 2036361 w 8330603"/>
              <a:gd name="connsiteY34" fmla="*/ 3071793 h 3516528"/>
              <a:gd name="connsiteX35" fmla="*/ 654333 w 8330603"/>
              <a:gd name="connsiteY35" fmla="*/ 2155289 h 3516528"/>
              <a:gd name="connsiteX36" fmla="*/ 52512 w 8330603"/>
              <a:gd name="connsiteY36" fmla="*/ 1044116 h 3516528"/>
              <a:gd name="connsiteX37" fmla="*/ 339258 w 8330603"/>
              <a:gd name="connsiteY37" fmla="*/ 722176 h 3516528"/>
              <a:gd name="connsiteX38" fmla="*/ 636160 w 8330603"/>
              <a:gd name="connsiteY38" fmla="*/ 900100 h 3516528"/>
              <a:gd name="connsiteX39" fmla="*/ 927983 w 8330603"/>
              <a:gd name="connsiteY39" fmla="*/ 756084 h 3516528"/>
              <a:gd name="connsiteX40" fmla="*/ 927982 w 8330603"/>
              <a:gd name="connsiteY40" fmla="*/ 180020 h 3516528"/>
              <a:gd name="connsiteX41" fmla="*/ 1292762 w 8330603"/>
              <a:gd name="connsiteY41" fmla="*/ 36004 h 3516528"/>
              <a:gd name="connsiteX42" fmla="*/ 1560773 w 8330603"/>
              <a:gd name="connsiteY42" fmla="*/ 500058 h 3516528"/>
              <a:gd name="connsiteX43" fmla="*/ 1895674 w 8330603"/>
              <a:gd name="connsiteY43" fmla="*/ 353079 h 3516528"/>
              <a:gd name="connsiteX44" fmla="*/ 2103302 w 8330603"/>
              <a:gd name="connsiteY44" fmla="*/ 461193 h 3516528"/>
              <a:gd name="connsiteX45" fmla="*/ 2278481 w 8330603"/>
              <a:gd name="connsiteY45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03248 w 8330603"/>
              <a:gd name="connsiteY16" fmla="*/ 1152454 h 3516528"/>
              <a:gd name="connsiteX17" fmla="*/ 5427737 w 8330603"/>
              <a:gd name="connsiteY17" fmla="*/ 1128327 h 3516528"/>
              <a:gd name="connsiteX18" fmla="*/ 5724185 w 8330603"/>
              <a:gd name="connsiteY18" fmla="*/ 1227000 h 3516528"/>
              <a:gd name="connsiteX19" fmla="*/ 5936494 w 8330603"/>
              <a:gd name="connsiteY19" fmla="*/ 1465125 h 3516528"/>
              <a:gd name="connsiteX20" fmla="*/ 6942897 w 8330603"/>
              <a:gd name="connsiteY20" fmla="*/ 577671 h 3516528"/>
              <a:gd name="connsiteX21" fmla="*/ 7427159 w 8330603"/>
              <a:gd name="connsiteY21" fmla="*/ 468052 h 3516528"/>
              <a:gd name="connsiteX22" fmla="*/ 7967756 w 8330603"/>
              <a:gd name="connsiteY22" fmla="*/ 669617 h 3516528"/>
              <a:gd name="connsiteX23" fmla="*/ 8158218 w 8330603"/>
              <a:gd name="connsiteY23" fmla="*/ 1111675 h 3516528"/>
              <a:gd name="connsiteX24" fmla="*/ 8219905 w 8330603"/>
              <a:gd name="connsiteY24" fmla="*/ 1774606 h 3516528"/>
              <a:gd name="connsiteX25" fmla="*/ 7494030 w 8330603"/>
              <a:gd name="connsiteY25" fmla="*/ 2556284 h 3516528"/>
              <a:gd name="connsiteX26" fmla="*/ 6764469 w 8330603"/>
              <a:gd name="connsiteY26" fmla="*/ 3060340 h 3516528"/>
              <a:gd name="connsiteX27" fmla="*/ 6242225 w 8330603"/>
              <a:gd name="connsiteY27" fmla="*/ 3155877 h 3516528"/>
              <a:gd name="connsiteX28" fmla="*/ 5804083 w 8330603"/>
              <a:gd name="connsiteY28" fmla="*/ 3280719 h 3516528"/>
              <a:gd name="connsiteX29" fmla="*/ 5498112 w 8330603"/>
              <a:gd name="connsiteY29" fmla="*/ 3482841 h 3516528"/>
              <a:gd name="connsiteX30" fmla="*/ 5104412 w 8330603"/>
              <a:gd name="connsiteY30" fmla="*/ 3482841 h 3516528"/>
              <a:gd name="connsiteX31" fmla="*/ 4348762 w 8330603"/>
              <a:gd name="connsiteY31" fmla="*/ 3489191 h 3516528"/>
              <a:gd name="connsiteX32" fmla="*/ 3872512 w 8330603"/>
              <a:gd name="connsiteY32" fmla="*/ 3387591 h 3516528"/>
              <a:gd name="connsiteX33" fmla="*/ 3182460 w 8330603"/>
              <a:gd name="connsiteY33" fmla="*/ 3415165 h 3516528"/>
              <a:gd name="connsiteX34" fmla="*/ 2036361 w 8330603"/>
              <a:gd name="connsiteY34" fmla="*/ 3071793 h 3516528"/>
              <a:gd name="connsiteX35" fmla="*/ 654333 w 8330603"/>
              <a:gd name="connsiteY35" fmla="*/ 2155289 h 3516528"/>
              <a:gd name="connsiteX36" fmla="*/ 52512 w 8330603"/>
              <a:gd name="connsiteY36" fmla="*/ 1044116 h 3516528"/>
              <a:gd name="connsiteX37" fmla="*/ 339258 w 8330603"/>
              <a:gd name="connsiteY37" fmla="*/ 722176 h 3516528"/>
              <a:gd name="connsiteX38" fmla="*/ 636160 w 8330603"/>
              <a:gd name="connsiteY38" fmla="*/ 900100 h 3516528"/>
              <a:gd name="connsiteX39" fmla="*/ 927983 w 8330603"/>
              <a:gd name="connsiteY39" fmla="*/ 756084 h 3516528"/>
              <a:gd name="connsiteX40" fmla="*/ 927982 w 8330603"/>
              <a:gd name="connsiteY40" fmla="*/ 180020 h 3516528"/>
              <a:gd name="connsiteX41" fmla="*/ 1292762 w 8330603"/>
              <a:gd name="connsiteY41" fmla="*/ 36004 h 3516528"/>
              <a:gd name="connsiteX42" fmla="*/ 1560773 w 8330603"/>
              <a:gd name="connsiteY42" fmla="*/ 500058 h 3516528"/>
              <a:gd name="connsiteX43" fmla="*/ 1895674 w 8330603"/>
              <a:gd name="connsiteY43" fmla="*/ 353079 h 3516528"/>
              <a:gd name="connsiteX44" fmla="*/ 2103302 w 8330603"/>
              <a:gd name="connsiteY44" fmla="*/ 461193 h 3516528"/>
              <a:gd name="connsiteX45" fmla="*/ 2278481 w 8330603"/>
              <a:gd name="connsiteY45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03248 w 8330603"/>
              <a:gd name="connsiteY16" fmla="*/ 1152454 h 3516528"/>
              <a:gd name="connsiteX17" fmla="*/ 5427737 w 8330603"/>
              <a:gd name="connsiteY17" fmla="*/ 1128327 h 3516528"/>
              <a:gd name="connsiteX18" fmla="*/ 5724185 w 8330603"/>
              <a:gd name="connsiteY18" fmla="*/ 1227000 h 3516528"/>
              <a:gd name="connsiteX19" fmla="*/ 5936494 w 8330603"/>
              <a:gd name="connsiteY19" fmla="*/ 1465125 h 3516528"/>
              <a:gd name="connsiteX20" fmla="*/ 6187405 w 8330603"/>
              <a:gd name="connsiteY20" fmla="*/ 1265100 h 3516528"/>
              <a:gd name="connsiteX21" fmla="*/ 6942897 w 8330603"/>
              <a:gd name="connsiteY21" fmla="*/ 577671 h 3516528"/>
              <a:gd name="connsiteX22" fmla="*/ 7427159 w 8330603"/>
              <a:gd name="connsiteY22" fmla="*/ 468052 h 3516528"/>
              <a:gd name="connsiteX23" fmla="*/ 7967756 w 8330603"/>
              <a:gd name="connsiteY23" fmla="*/ 669617 h 3516528"/>
              <a:gd name="connsiteX24" fmla="*/ 8158218 w 8330603"/>
              <a:gd name="connsiteY24" fmla="*/ 1111675 h 3516528"/>
              <a:gd name="connsiteX25" fmla="*/ 8219905 w 8330603"/>
              <a:gd name="connsiteY25" fmla="*/ 1774606 h 3516528"/>
              <a:gd name="connsiteX26" fmla="*/ 7494030 w 8330603"/>
              <a:gd name="connsiteY26" fmla="*/ 2556284 h 3516528"/>
              <a:gd name="connsiteX27" fmla="*/ 6764469 w 8330603"/>
              <a:gd name="connsiteY27" fmla="*/ 3060340 h 3516528"/>
              <a:gd name="connsiteX28" fmla="*/ 6242225 w 8330603"/>
              <a:gd name="connsiteY28" fmla="*/ 3155877 h 3516528"/>
              <a:gd name="connsiteX29" fmla="*/ 5804083 w 8330603"/>
              <a:gd name="connsiteY29" fmla="*/ 3280719 h 3516528"/>
              <a:gd name="connsiteX30" fmla="*/ 5498112 w 8330603"/>
              <a:gd name="connsiteY30" fmla="*/ 3482841 h 3516528"/>
              <a:gd name="connsiteX31" fmla="*/ 5104412 w 8330603"/>
              <a:gd name="connsiteY31" fmla="*/ 3482841 h 3516528"/>
              <a:gd name="connsiteX32" fmla="*/ 4348762 w 8330603"/>
              <a:gd name="connsiteY32" fmla="*/ 3489191 h 3516528"/>
              <a:gd name="connsiteX33" fmla="*/ 3872512 w 8330603"/>
              <a:gd name="connsiteY33" fmla="*/ 3387591 h 3516528"/>
              <a:gd name="connsiteX34" fmla="*/ 3182460 w 8330603"/>
              <a:gd name="connsiteY34" fmla="*/ 3415165 h 3516528"/>
              <a:gd name="connsiteX35" fmla="*/ 2036361 w 8330603"/>
              <a:gd name="connsiteY35" fmla="*/ 3071793 h 3516528"/>
              <a:gd name="connsiteX36" fmla="*/ 654333 w 8330603"/>
              <a:gd name="connsiteY36" fmla="*/ 2155289 h 3516528"/>
              <a:gd name="connsiteX37" fmla="*/ 52512 w 8330603"/>
              <a:gd name="connsiteY37" fmla="*/ 1044116 h 3516528"/>
              <a:gd name="connsiteX38" fmla="*/ 339258 w 8330603"/>
              <a:gd name="connsiteY38" fmla="*/ 722176 h 3516528"/>
              <a:gd name="connsiteX39" fmla="*/ 636160 w 8330603"/>
              <a:gd name="connsiteY39" fmla="*/ 900100 h 3516528"/>
              <a:gd name="connsiteX40" fmla="*/ 927983 w 8330603"/>
              <a:gd name="connsiteY40" fmla="*/ 756084 h 3516528"/>
              <a:gd name="connsiteX41" fmla="*/ 927982 w 8330603"/>
              <a:gd name="connsiteY41" fmla="*/ 180020 h 3516528"/>
              <a:gd name="connsiteX42" fmla="*/ 1292762 w 8330603"/>
              <a:gd name="connsiteY42" fmla="*/ 36004 h 3516528"/>
              <a:gd name="connsiteX43" fmla="*/ 1560773 w 8330603"/>
              <a:gd name="connsiteY43" fmla="*/ 500058 h 3516528"/>
              <a:gd name="connsiteX44" fmla="*/ 1895674 w 8330603"/>
              <a:gd name="connsiteY44" fmla="*/ 353079 h 3516528"/>
              <a:gd name="connsiteX45" fmla="*/ 2103302 w 8330603"/>
              <a:gd name="connsiteY45" fmla="*/ 461193 h 3516528"/>
              <a:gd name="connsiteX46" fmla="*/ 2278481 w 8330603"/>
              <a:gd name="connsiteY46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03248 w 8330603"/>
              <a:gd name="connsiteY16" fmla="*/ 1152454 h 3516528"/>
              <a:gd name="connsiteX17" fmla="*/ 5427737 w 8330603"/>
              <a:gd name="connsiteY17" fmla="*/ 1128327 h 3516528"/>
              <a:gd name="connsiteX18" fmla="*/ 5724185 w 8330603"/>
              <a:gd name="connsiteY18" fmla="*/ 1227000 h 3516528"/>
              <a:gd name="connsiteX19" fmla="*/ 5936494 w 8330603"/>
              <a:gd name="connsiteY19" fmla="*/ 1465125 h 3516528"/>
              <a:gd name="connsiteX20" fmla="*/ 6184339 w 8330603"/>
              <a:gd name="connsiteY20" fmla="*/ 974786 h 3516528"/>
              <a:gd name="connsiteX21" fmla="*/ 6942897 w 8330603"/>
              <a:gd name="connsiteY21" fmla="*/ 577671 h 3516528"/>
              <a:gd name="connsiteX22" fmla="*/ 7427159 w 8330603"/>
              <a:gd name="connsiteY22" fmla="*/ 468052 h 3516528"/>
              <a:gd name="connsiteX23" fmla="*/ 7967756 w 8330603"/>
              <a:gd name="connsiteY23" fmla="*/ 669617 h 3516528"/>
              <a:gd name="connsiteX24" fmla="*/ 8158218 w 8330603"/>
              <a:gd name="connsiteY24" fmla="*/ 1111675 h 3516528"/>
              <a:gd name="connsiteX25" fmla="*/ 8219905 w 8330603"/>
              <a:gd name="connsiteY25" fmla="*/ 1774606 h 3516528"/>
              <a:gd name="connsiteX26" fmla="*/ 7494030 w 8330603"/>
              <a:gd name="connsiteY26" fmla="*/ 2556284 h 3516528"/>
              <a:gd name="connsiteX27" fmla="*/ 6764469 w 8330603"/>
              <a:gd name="connsiteY27" fmla="*/ 3060340 h 3516528"/>
              <a:gd name="connsiteX28" fmla="*/ 6242225 w 8330603"/>
              <a:gd name="connsiteY28" fmla="*/ 3155877 h 3516528"/>
              <a:gd name="connsiteX29" fmla="*/ 5804083 w 8330603"/>
              <a:gd name="connsiteY29" fmla="*/ 3280719 h 3516528"/>
              <a:gd name="connsiteX30" fmla="*/ 5498112 w 8330603"/>
              <a:gd name="connsiteY30" fmla="*/ 3482841 h 3516528"/>
              <a:gd name="connsiteX31" fmla="*/ 5104412 w 8330603"/>
              <a:gd name="connsiteY31" fmla="*/ 3482841 h 3516528"/>
              <a:gd name="connsiteX32" fmla="*/ 4348762 w 8330603"/>
              <a:gd name="connsiteY32" fmla="*/ 3489191 h 3516528"/>
              <a:gd name="connsiteX33" fmla="*/ 3872512 w 8330603"/>
              <a:gd name="connsiteY33" fmla="*/ 3387591 h 3516528"/>
              <a:gd name="connsiteX34" fmla="*/ 3182460 w 8330603"/>
              <a:gd name="connsiteY34" fmla="*/ 3415165 h 3516528"/>
              <a:gd name="connsiteX35" fmla="*/ 2036361 w 8330603"/>
              <a:gd name="connsiteY35" fmla="*/ 3071793 h 3516528"/>
              <a:gd name="connsiteX36" fmla="*/ 654333 w 8330603"/>
              <a:gd name="connsiteY36" fmla="*/ 2155289 h 3516528"/>
              <a:gd name="connsiteX37" fmla="*/ 52512 w 8330603"/>
              <a:gd name="connsiteY37" fmla="*/ 1044116 h 3516528"/>
              <a:gd name="connsiteX38" fmla="*/ 339258 w 8330603"/>
              <a:gd name="connsiteY38" fmla="*/ 722176 h 3516528"/>
              <a:gd name="connsiteX39" fmla="*/ 636160 w 8330603"/>
              <a:gd name="connsiteY39" fmla="*/ 900100 h 3516528"/>
              <a:gd name="connsiteX40" fmla="*/ 927983 w 8330603"/>
              <a:gd name="connsiteY40" fmla="*/ 756084 h 3516528"/>
              <a:gd name="connsiteX41" fmla="*/ 927982 w 8330603"/>
              <a:gd name="connsiteY41" fmla="*/ 180020 h 3516528"/>
              <a:gd name="connsiteX42" fmla="*/ 1292762 w 8330603"/>
              <a:gd name="connsiteY42" fmla="*/ 36004 h 3516528"/>
              <a:gd name="connsiteX43" fmla="*/ 1560773 w 8330603"/>
              <a:gd name="connsiteY43" fmla="*/ 500058 h 3516528"/>
              <a:gd name="connsiteX44" fmla="*/ 1895674 w 8330603"/>
              <a:gd name="connsiteY44" fmla="*/ 353079 h 3516528"/>
              <a:gd name="connsiteX45" fmla="*/ 2103302 w 8330603"/>
              <a:gd name="connsiteY45" fmla="*/ 461193 h 3516528"/>
              <a:gd name="connsiteX46" fmla="*/ 2278481 w 8330603"/>
              <a:gd name="connsiteY46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03248 w 8330603"/>
              <a:gd name="connsiteY16" fmla="*/ 1152454 h 3516528"/>
              <a:gd name="connsiteX17" fmla="*/ 5427737 w 8330603"/>
              <a:gd name="connsiteY17" fmla="*/ 1128327 h 3516528"/>
              <a:gd name="connsiteX18" fmla="*/ 5724185 w 8330603"/>
              <a:gd name="connsiteY18" fmla="*/ 1227000 h 3516528"/>
              <a:gd name="connsiteX19" fmla="*/ 5936494 w 8330603"/>
              <a:gd name="connsiteY19" fmla="*/ 1465125 h 3516528"/>
              <a:gd name="connsiteX20" fmla="*/ 6268127 w 8330603"/>
              <a:gd name="connsiteY20" fmla="*/ 982029 h 3516528"/>
              <a:gd name="connsiteX21" fmla="*/ 6942897 w 8330603"/>
              <a:gd name="connsiteY21" fmla="*/ 577671 h 3516528"/>
              <a:gd name="connsiteX22" fmla="*/ 7427159 w 8330603"/>
              <a:gd name="connsiteY22" fmla="*/ 468052 h 3516528"/>
              <a:gd name="connsiteX23" fmla="*/ 7967756 w 8330603"/>
              <a:gd name="connsiteY23" fmla="*/ 669617 h 3516528"/>
              <a:gd name="connsiteX24" fmla="*/ 8158218 w 8330603"/>
              <a:gd name="connsiteY24" fmla="*/ 1111675 h 3516528"/>
              <a:gd name="connsiteX25" fmla="*/ 8219905 w 8330603"/>
              <a:gd name="connsiteY25" fmla="*/ 1774606 h 3516528"/>
              <a:gd name="connsiteX26" fmla="*/ 7494030 w 8330603"/>
              <a:gd name="connsiteY26" fmla="*/ 2556284 h 3516528"/>
              <a:gd name="connsiteX27" fmla="*/ 6764469 w 8330603"/>
              <a:gd name="connsiteY27" fmla="*/ 3060340 h 3516528"/>
              <a:gd name="connsiteX28" fmla="*/ 6242225 w 8330603"/>
              <a:gd name="connsiteY28" fmla="*/ 3155877 h 3516528"/>
              <a:gd name="connsiteX29" fmla="*/ 5804083 w 8330603"/>
              <a:gd name="connsiteY29" fmla="*/ 3280719 h 3516528"/>
              <a:gd name="connsiteX30" fmla="*/ 5498112 w 8330603"/>
              <a:gd name="connsiteY30" fmla="*/ 3482841 h 3516528"/>
              <a:gd name="connsiteX31" fmla="*/ 5104412 w 8330603"/>
              <a:gd name="connsiteY31" fmla="*/ 3482841 h 3516528"/>
              <a:gd name="connsiteX32" fmla="*/ 4348762 w 8330603"/>
              <a:gd name="connsiteY32" fmla="*/ 3489191 h 3516528"/>
              <a:gd name="connsiteX33" fmla="*/ 3872512 w 8330603"/>
              <a:gd name="connsiteY33" fmla="*/ 3387591 h 3516528"/>
              <a:gd name="connsiteX34" fmla="*/ 3182460 w 8330603"/>
              <a:gd name="connsiteY34" fmla="*/ 3415165 h 3516528"/>
              <a:gd name="connsiteX35" fmla="*/ 2036361 w 8330603"/>
              <a:gd name="connsiteY35" fmla="*/ 3071793 h 3516528"/>
              <a:gd name="connsiteX36" fmla="*/ 654333 w 8330603"/>
              <a:gd name="connsiteY36" fmla="*/ 2155289 h 3516528"/>
              <a:gd name="connsiteX37" fmla="*/ 52512 w 8330603"/>
              <a:gd name="connsiteY37" fmla="*/ 1044116 h 3516528"/>
              <a:gd name="connsiteX38" fmla="*/ 339258 w 8330603"/>
              <a:gd name="connsiteY38" fmla="*/ 722176 h 3516528"/>
              <a:gd name="connsiteX39" fmla="*/ 636160 w 8330603"/>
              <a:gd name="connsiteY39" fmla="*/ 900100 h 3516528"/>
              <a:gd name="connsiteX40" fmla="*/ 927983 w 8330603"/>
              <a:gd name="connsiteY40" fmla="*/ 756084 h 3516528"/>
              <a:gd name="connsiteX41" fmla="*/ 927982 w 8330603"/>
              <a:gd name="connsiteY41" fmla="*/ 180020 h 3516528"/>
              <a:gd name="connsiteX42" fmla="*/ 1292762 w 8330603"/>
              <a:gd name="connsiteY42" fmla="*/ 36004 h 3516528"/>
              <a:gd name="connsiteX43" fmla="*/ 1560773 w 8330603"/>
              <a:gd name="connsiteY43" fmla="*/ 500058 h 3516528"/>
              <a:gd name="connsiteX44" fmla="*/ 1895674 w 8330603"/>
              <a:gd name="connsiteY44" fmla="*/ 353079 h 3516528"/>
              <a:gd name="connsiteX45" fmla="*/ 2103302 w 8330603"/>
              <a:gd name="connsiteY45" fmla="*/ 461193 h 3516528"/>
              <a:gd name="connsiteX46" fmla="*/ 2278481 w 8330603"/>
              <a:gd name="connsiteY46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03248 w 8330603"/>
              <a:gd name="connsiteY16" fmla="*/ 1152454 h 3516528"/>
              <a:gd name="connsiteX17" fmla="*/ 5427737 w 8330603"/>
              <a:gd name="connsiteY17" fmla="*/ 1128327 h 3516528"/>
              <a:gd name="connsiteX18" fmla="*/ 5724185 w 8330603"/>
              <a:gd name="connsiteY18" fmla="*/ 1227000 h 3516528"/>
              <a:gd name="connsiteX19" fmla="*/ 5936494 w 8330603"/>
              <a:gd name="connsiteY19" fmla="*/ 1465125 h 3516528"/>
              <a:gd name="connsiteX20" fmla="*/ 6250007 w 8330603"/>
              <a:gd name="connsiteY20" fmla="*/ 951172 h 3516528"/>
              <a:gd name="connsiteX21" fmla="*/ 6942897 w 8330603"/>
              <a:gd name="connsiteY21" fmla="*/ 577671 h 3516528"/>
              <a:gd name="connsiteX22" fmla="*/ 7427159 w 8330603"/>
              <a:gd name="connsiteY22" fmla="*/ 468052 h 3516528"/>
              <a:gd name="connsiteX23" fmla="*/ 7967756 w 8330603"/>
              <a:gd name="connsiteY23" fmla="*/ 669617 h 3516528"/>
              <a:gd name="connsiteX24" fmla="*/ 8158218 w 8330603"/>
              <a:gd name="connsiteY24" fmla="*/ 1111675 h 3516528"/>
              <a:gd name="connsiteX25" fmla="*/ 8219905 w 8330603"/>
              <a:gd name="connsiteY25" fmla="*/ 1774606 h 3516528"/>
              <a:gd name="connsiteX26" fmla="*/ 7494030 w 8330603"/>
              <a:gd name="connsiteY26" fmla="*/ 2556284 h 3516528"/>
              <a:gd name="connsiteX27" fmla="*/ 6764469 w 8330603"/>
              <a:gd name="connsiteY27" fmla="*/ 3060340 h 3516528"/>
              <a:gd name="connsiteX28" fmla="*/ 6242225 w 8330603"/>
              <a:gd name="connsiteY28" fmla="*/ 3155877 h 3516528"/>
              <a:gd name="connsiteX29" fmla="*/ 5804083 w 8330603"/>
              <a:gd name="connsiteY29" fmla="*/ 3280719 h 3516528"/>
              <a:gd name="connsiteX30" fmla="*/ 5498112 w 8330603"/>
              <a:gd name="connsiteY30" fmla="*/ 3482841 h 3516528"/>
              <a:gd name="connsiteX31" fmla="*/ 5104412 w 8330603"/>
              <a:gd name="connsiteY31" fmla="*/ 3482841 h 3516528"/>
              <a:gd name="connsiteX32" fmla="*/ 4348762 w 8330603"/>
              <a:gd name="connsiteY32" fmla="*/ 3489191 h 3516528"/>
              <a:gd name="connsiteX33" fmla="*/ 3872512 w 8330603"/>
              <a:gd name="connsiteY33" fmla="*/ 3387591 h 3516528"/>
              <a:gd name="connsiteX34" fmla="*/ 3182460 w 8330603"/>
              <a:gd name="connsiteY34" fmla="*/ 3415165 h 3516528"/>
              <a:gd name="connsiteX35" fmla="*/ 2036361 w 8330603"/>
              <a:gd name="connsiteY35" fmla="*/ 3071793 h 3516528"/>
              <a:gd name="connsiteX36" fmla="*/ 654333 w 8330603"/>
              <a:gd name="connsiteY36" fmla="*/ 2155289 h 3516528"/>
              <a:gd name="connsiteX37" fmla="*/ 52512 w 8330603"/>
              <a:gd name="connsiteY37" fmla="*/ 1044116 h 3516528"/>
              <a:gd name="connsiteX38" fmla="*/ 339258 w 8330603"/>
              <a:gd name="connsiteY38" fmla="*/ 722176 h 3516528"/>
              <a:gd name="connsiteX39" fmla="*/ 636160 w 8330603"/>
              <a:gd name="connsiteY39" fmla="*/ 900100 h 3516528"/>
              <a:gd name="connsiteX40" fmla="*/ 927983 w 8330603"/>
              <a:gd name="connsiteY40" fmla="*/ 756084 h 3516528"/>
              <a:gd name="connsiteX41" fmla="*/ 927982 w 8330603"/>
              <a:gd name="connsiteY41" fmla="*/ 180020 h 3516528"/>
              <a:gd name="connsiteX42" fmla="*/ 1292762 w 8330603"/>
              <a:gd name="connsiteY42" fmla="*/ 36004 h 3516528"/>
              <a:gd name="connsiteX43" fmla="*/ 1560773 w 8330603"/>
              <a:gd name="connsiteY43" fmla="*/ 500058 h 3516528"/>
              <a:gd name="connsiteX44" fmla="*/ 1895674 w 8330603"/>
              <a:gd name="connsiteY44" fmla="*/ 353079 h 3516528"/>
              <a:gd name="connsiteX45" fmla="*/ 2103302 w 8330603"/>
              <a:gd name="connsiteY45" fmla="*/ 461193 h 3516528"/>
              <a:gd name="connsiteX46" fmla="*/ 2278481 w 8330603"/>
              <a:gd name="connsiteY46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03248 w 8330603"/>
              <a:gd name="connsiteY16" fmla="*/ 1152454 h 3516528"/>
              <a:gd name="connsiteX17" fmla="*/ 5427737 w 8330603"/>
              <a:gd name="connsiteY17" fmla="*/ 1128327 h 3516528"/>
              <a:gd name="connsiteX18" fmla="*/ 5724185 w 8330603"/>
              <a:gd name="connsiteY18" fmla="*/ 1227000 h 3516528"/>
              <a:gd name="connsiteX19" fmla="*/ 5936494 w 8330603"/>
              <a:gd name="connsiteY19" fmla="*/ 1465125 h 3516528"/>
              <a:gd name="connsiteX20" fmla="*/ 6250007 w 8330603"/>
              <a:gd name="connsiteY20" fmla="*/ 951172 h 3516528"/>
              <a:gd name="connsiteX21" fmla="*/ 6942897 w 8330603"/>
              <a:gd name="connsiteY21" fmla="*/ 577671 h 3516528"/>
              <a:gd name="connsiteX22" fmla="*/ 7427159 w 8330603"/>
              <a:gd name="connsiteY22" fmla="*/ 468052 h 3516528"/>
              <a:gd name="connsiteX23" fmla="*/ 7967756 w 8330603"/>
              <a:gd name="connsiteY23" fmla="*/ 669617 h 3516528"/>
              <a:gd name="connsiteX24" fmla="*/ 8158218 w 8330603"/>
              <a:gd name="connsiteY24" fmla="*/ 1111675 h 3516528"/>
              <a:gd name="connsiteX25" fmla="*/ 8219905 w 8330603"/>
              <a:gd name="connsiteY25" fmla="*/ 1774606 h 3516528"/>
              <a:gd name="connsiteX26" fmla="*/ 7494030 w 8330603"/>
              <a:gd name="connsiteY26" fmla="*/ 2556284 h 3516528"/>
              <a:gd name="connsiteX27" fmla="*/ 6764469 w 8330603"/>
              <a:gd name="connsiteY27" fmla="*/ 3060340 h 3516528"/>
              <a:gd name="connsiteX28" fmla="*/ 6242225 w 8330603"/>
              <a:gd name="connsiteY28" fmla="*/ 3155877 h 3516528"/>
              <a:gd name="connsiteX29" fmla="*/ 5804083 w 8330603"/>
              <a:gd name="connsiteY29" fmla="*/ 3280719 h 3516528"/>
              <a:gd name="connsiteX30" fmla="*/ 5498112 w 8330603"/>
              <a:gd name="connsiteY30" fmla="*/ 3482841 h 3516528"/>
              <a:gd name="connsiteX31" fmla="*/ 5104412 w 8330603"/>
              <a:gd name="connsiteY31" fmla="*/ 3482841 h 3516528"/>
              <a:gd name="connsiteX32" fmla="*/ 4348762 w 8330603"/>
              <a:gd name="connsiteY32" fmla="*/ 3489191 h 3516528"/>
              <a:gd name="connsiteX33" fmla="*/ 3872512 w 8330603"/>
              <a:gd name="connsiteY33" fmla="*/ 3387591 h 3516528"/>
              <a:gd name="connsiteX34" fmla="*/ 3182460 w 8330603"/>
              <a:gd name="connsiteY34" fmla="*/ 3415165 h 3516528"/>
              <a:gd name="connsiteX35" fmla="*/ 2036361 w 8330603"/>
              <a:gd name="connsiteY35" fmla="*/ 3071793 h 3516528"/>
              <a:gd name="connsiteX36" fmla="*/ 654333 w 8330603"/>
              <a:gd name="connsiteY36" fmla="*/ 2155289 h 3516528"/>
              <a:gd name="connsiteX37" fmla="*/ 52512 w 8330603"/>
              <a:gd name="connsiteY37" fmla="*/ 1044116 h 3516528"/>
              <a:gd name="connsiteX38" fmla="*/ 339258 w 8330603"/>
              <a:gd name="connsiteY38" fmla="*/ 722176 h 3516528"/>
              <a:gd name="connsiteX39" fmla="*/ 636160 w 8330603"/>
              <a:gd name="connsiteY39" fmla="*/ 900100 h 3516528"/>
              <a:gd name="connsiteX40" fmla="*/ 927983 w 8330603"/>
              <a:gd name="connsiteY40" fmla="*/ 756084 h 3516528"/>
              <a:gd name="connsiteX41" fmla="*/ 927982 w 8330603"/>
              <a:gd name="connsiteY41" fmla="*/ 180020 h 3516528"/>
              <a:gd name="connsiteX42" fmla="*/ 1292762 w 8330603"/>
              <a:gd name="connsiteY42" fmla="*/ 36004 h 3516528"/>
              <a:gd name="connsiteX43" fmla="*/ 1560773 w 8330603"/>
              <a:gd name="connsiteY43" fmla="*/ 500058 h 3516528"/>
              <a:gd name="connsiteX44" fmla="*/ 1895674 w 8330603"/>
              <a:gd name="connsiteY44" fmla="*/ 353079 h 3516528"/>
              <a:gd name="connsiteX45" fmla="*/ 2103302 w 8330603"/>
              <a:gd name="connsiteY45" fmla="*/ 461193 h 3516528"/>
              <a:gd name="connsiteX46" fmla="*/ 2278481 w 8330603"/>
              <a:gd name="connsiteY46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03248 w 8330603"/>
              <a:gd name="connsiteY16" fmla="*/ 1152454 h 3516528"/>
              <a:gd name="connsiteX17" fmla="*/ 5427737 w 8330603"/>
              <a:gd name="connsiteY17" fmla="*/ 1128327 h 3516528"/>
              <a:gd name="connsiteX18" fmla="*/ 5724185 w 8330603"/>
              <a:gd name="connsiteY18" fmla="*/ 1227000 h 3516528"/>
              <a:gd name="connsiteX19" fmla="*/ 5936494 w 8330603"/>
              <a:gd name="connsiteY19" fmla="*/ 1465125 h 3516528"/>
              <a:gd name="connsiteX20" fmla="*/ 6250007 w 8330603"/>
              <a:gd name="connsiteY20" fmla="*/ 951172 h 3516528"/>
              <a:gd name="connsiteX21" fmla="*/ 6942897 w 8330603"/>
              <a:gd name="connsiteY21" fmla="*/ 577671 h 3516528"/>
              <a:gd name="connsiteX22" fmla="*/ 7427159 w 8330603"/>
              <a:gd name="connsiteY22" fmla="*/ 468052 h 3516528"/>
              <a:gd name="connsiteX23" fmla="*/ 7967756 w 8330603"/>
              <a:gd name="connsiteY23" fmla="*/ 669617 h 3516528"/>
              <a:gd name="connsiteX24" fmla="*/ 8158218 w 8330603"/>
              <a:gd name="connsiteY24" fmla="*/ 1111675 h 3516528"/>
              <a:gd name="connsiteX25" fmla="*/ 8219905 w 8330603"/>
              <a:gd name="connsiteY25" fmla="*/ 1774606 h 3516528"/>
              <a:gd name="connsiteX26" fmla="*/ 7494030 w 8330603"/>
              <a:gd name="connsiteY26" fmla="*/ 2556284 h 3516528"/>
              <a:gd name="connsiteX27" fmla="*/ 6764469 w 8330603"/>
              <a:gd name="connsiteY27" fmla="*/ 3060340 h 3516528"/>
              <a:gd name="connsiteX28" fmla="*/ 6242225 w 8330603"/>
              <a:gd name="connsiteY28" fmla="*/ 3155877 h 3516528"/>
              <a:gd name="connsiteX29" fmla="*/ 5804083 w 8330603"/>
              <a:gd name="connsiteY29" fmla="*/ 3280719 h 3516528"/>
              <a:gd name="connsiteX30" fmla="*/ 5498112 w 8330603"/>
              <a:gd name="connsiteY30" fmla="*/ 3482841 h 3516528"/>
              <a:gd name="connsiteX31" fmla="*/ 5104412 w 8330603"/>
              <a:gd name="connsiteY31" fmla="*/ 3482841 h 3516528"/>
              <a:gd name="connsiteX32" fmla="*/ 4348762 w 8330603"/>
              <a:gd name="connsiteY32" fmla="*/ 3489191 h 3516528"/>
              <a:gd name="connsiteX33" fmla="*/ 3872512 w 8330603"/>
              <a:gd name="connsiteY33" fmla="*/ 3387591 h 3516528"/>
              <a:gd name="connsiteX34" fmla="*/ 3182460 w 8330603"/>
              <a:gd name="connsiteY34" fmla="*/ 3415165 h 3516528"/>
              <a:gd name="connsiteX35" fmla="*/ 2036361 w 8330603"/>
              <a:gd name="connsiteY35" fmla="*/ 3071793 h 3516528"/>
              <a:gd name="connsiteX36" fmla="*/ 654333 w 8330603"/>
              <a:gd name="connsiteY36" fmla="*/ 2155289 h 3516528"/>
              <a:gd name="connsiteX37" fmla="*/ 52512 w 8330603"/>
              <a:gd name="connsiteY37" fmla="*/ 1044116 h 3516528"/>
              <a:gd name="connsiteX38" fmla="*/ 339258 w 8330603"/>
              <a:gd name="connsiteY38" fmla="*/ 722176 h 3516528"/>
              <a:gd name="connsiteX39" fmla="*/ 636160 w 8330603"/>
              <a:gd name="connsiteY39" fmla="*/ 900100 h 3516528"/>
              <a:gd name="connsiteX40" fmla="*/ 927983 w 8330603"/>
              <a:gd name="connsiteY40" fmla="*/ 756084 h 3516528"/>
              <a:gd name="connsiteX41" fmla="*/ 927982 w 8330603"/>
              <a:gd name="connsiteY41" fmla="*/ 180020 h 3516528"/>
              <a:gd name="connsiteX42" fmla="*/ 1292762 w 8330603"/>
              <a:gd name="connsiteY42" fmla="*/ 36004 h 3516528"/>
              <a:gd name="connsiteX43" fmla="*/ 1560773 w 8330603"/>
              <a:gd name="connsiteY43" fmla="*/ 500058 h 3516528"/>
              <a:gd name="connsiteX44" fmla="*/ 1895674 w 8330603"/>
              <a:gd name="connsiteY44" fmla="*/ 353079 h 3516528"/>
              <a:gd name="connsiteX45" fmla="*/ 2103302 w 8330603"/>
              <a:gd name="connsiteY45" fmla="*/ 461193 h 3516528"/>
              <a:gd name="connsiteX46" fmla="*/ 2278481 w 8330603"/>
              <a:gd name="connsiteY46" fmla="*/ 813086 h 3516528"/>
              <a:gd name="connsiteX0" fmla="*/ 2278481 w 8330603"/>
              <a:gd name="connsiteY0" fmla="*/ 813086 h 3516528"/>
              <a:gd name="connsiteX1" fmla="*/ 2678929 w 8330603"/>
              <a:gd name="connsiteY1" fmla="*/ 1044116 h 3516528"/>
              <a:gd name="connsiteX2" fmla="*/ 2970753 w 8330603"/>
              <a:gd name="connsiteY2" fmla="*/ 1116124 h 3516528"/>
              <a:gd name="connsiteX3" fmla="*/ 3262578 w 8330603"/>
              <a:gd name="connsiteY3" fmla="*/ 900100 h 3516528"/>
              <a:gd name="connsiteX4" fmla="*/ 3262578 w 8330603"/>
              <a:gd name="connsiteY4" fmla="*/ 540060 h 3516528"/>
              <a:gd name="connsiteX5" fmla="*/ 3627358 w 8330603"/>
              <a:gd name="connsiteY5" fmla="*/ 108012 h 3516528"/>
              <a:gd name="connsiteX6" fmla="*/ 4211006 w 8330603"/>
              <a:gd name="connsiteY6" fmla="*/ 108012 h 3516528"/>
              <a:gd name="connsiteX7" fmla="*/ 4138050 w 8330603"/>
              <a:gd name="connsiteY7" fmla="*/ 756084 h 3516528"/>
              <a:gd name="connsiteX8" fmla="*/ 3919182 w 8330603"/>
              <a:gd name="connsiteY8" fmla="*/ 1116123 h 3516528"/>
              <a:gd name="connsiteX9" fmla="*/ 3627358 w 8330603"/>
              <a:gd name="connsiteY9" fmla="*/ 1260139 h 3516528"/>
              <a:gd name="connsiteX10" fmla="*/ 3773270 w 8330603"/>
              <a:gd name="connsiteY10" fmla="*/ 1548171 h 3516528"/>
              <a:gd name="connsiteX11" fmla="*/ 4211006 w 8330603"/>
              <a:gd name="connsiteY11" fmla="*/ 1548171 h 3516528"/>
              <a:gd name="connsiteX12" fmla="*/ 4556486 w 8330603"/>
              <a:gd name="connsiteY12" fmla="*/ 998400 h 3516528"/>
              <a:gd name="connsiteX13" fmla="*/ 4575787 w 8330603"/>
              <a:gd name="connsiteY13" fmla="*/ 468051 h 3516528"/>
              <a:gd name="connsiteX14" fmla="*/ 4768908 w 8330603"/>
              <a:gd name="connsiteY14" fmla="*/ 495440 h 3516528"/>
              <a:gd name="connsiteX15" fmla="*/ 4952557 w 8330603"/>
              <a:gd name="connsiteY15" fmla="*/ 723717 h 3516528"/>
              <a:gd name="connsiteX16" fmla="*/ 5203248 w 8330603"/>
              <a:gd name="connsiteY16" fmla="*/ 1152454 h 3516528"/>
              <a:gd name="connsiteX17" fmla="*/ 5427737 w 8330603"/>
              <a:gd name="connsiteY17" fmla="*/ 1128327 h 3516528"/>
              <a:gd name="connsiteX18" fmla="*/ 5724185 w 8330603"/>
              <a:gd name="connsiteY18" fmla="*/ 1227000 h 3516528"/>
              <a:gd name="connsiteX19" fmla="*/ 5936494 w 8330603"/>
              <a:gd name="connsiteY19" fmla="*/ 1465125 h 3516528"/>
              <a:gd name="connsiteX20" fmla="*/ 6270490 w 8330603"/>
              <a:gd name="connsiteY20" fmla="*/ 891740 h 3516528"/>
              <a:gd name="connsiteX21" fmla="*/ 6942897 w 8330603"/>
              <a:gd name="connsiteY21" fmla="*/ 577671 h 3516528"/>
              <a:gd name="connsiteX22" fmla="*/ 7427159 w 8330603"/>
              <a:gd name="connsiteY22" fmla="*/ 468052 h 3516528"/>
              <a:gd name="connsiteX23" fmla="*/ 7967756 w 8330603"/>
              <a:gd name="connsiteY23" fmla="*/ 669617 h 3516528"/>
              <a:gd name="connsiteX24" fmla="*/ 8158218 w 8330603"/>
              <a:gd name="connsiteY24" fmla="*/ 1111675 h 3516528"/>
              <a:gd name="connsiteX25" fmla="*/ 8219905 w 8330603"/>
              <a:gd name="connsiteY25" fmla="*/ 1774606 h 3516528"/>
              <a:gd name="connsiteX26" fmla="*/ 7494030 w 8330603"/>
              <a:gd name="connsiteY26" fmla="*/ 2556284 h 3516528"/>
              <a:gd name="connsiteX27" fmla="*/ 6764469 w 8330603"/>
              <a:gd name="connsiteY27" fmla="*/ 3060340 h 3516528"/>
              <a:gd name="connsiteX28" fmla="*/ 6242225 w 8330603"/>
              <a:gd name="connsiteY28" fmla="*/ 3155877 h 3516528"/>
              <a:gd name="connsiteX29" fmla="*/ 5804083 w 8330603"/>
              <a:gd name="connsiteY29" fmla="*/ 3280719 h 3516528"/>
              <a:gd name="connsiteX30" fmla="*/ 5498112 w 8330603"/>
              <a:gd name="connsiteY30" fmla="*/ 3482841 h 3516528"/>
              <a:gd name="connsiteX31" fmla="*/ 5104412 w 8330603"/>
              <a:gd name="connsiteY31" fmla="*/ 3482841 h 3516528"/>
              <a:gd name="connsiteX32" fmla="*/ 4348762 w 8330603"/>
              <a:gd name="connsiteY32" fmla="*/ 3489191 h 3516528"/>
              <a:gd name="connsiteX33" fmla="*/ 3872512 w 8330603"/>
              <a:gd name="connsiteY33" fmla="*/ 3387591 h 3516528"/>
              <a:gd name="connsiteX34" fmla="*/ 3182460 w 8330603"/>
              <a:gd name="connsiteY34" fmla="*/ 3415165 h 3516528"/>
              <a:gd name="connsiteX35" fmla="*/ 2036361 w 8330603"/>
              <a:gd name="connsiteY35" fmla="*/ 3071793 h 3516528"/>
              <a:gd name="connsiteX36" fmla="*/ 654333 w 8330603"/>
              <a:gd name="connsiteY36" fmla="*/ 2155289 h 3516528"/>
              <a:gd name="connsiteX37" fmla="*/ 52512 w 8330603"/>
              <a:gd name="connsiteY37" fmla="*/ 1044116 h 3516528"/>
              <a:gd name="connsiteX38" fmla="*/ 339258 w 8330603"/>
              <a:gd name="connsiteY38" fmla="*/ 722176 h 3516528"/>
              <a:gd name="connsiteX39" fmla="*/ 636160 w 8330603"/>
              <a:gd name="connsiteY39" fmla="*/ 900100 h 3516528"/>
              <a:gd name="connsiteX40" fmla="*/ 927983 w 8330603"/>
              <a:gd name="connsiteY40" fmla="*/ 756084 h 3516528"/>
              <a:gd name="connsiteX41" fmla="*/ 927982 w 8330603"/>
              <a:gd name="connsiteY41" fmla="*/ 180020 h 3516528"/>
              <a:gd name="connsiteX42" fmla="*/ 1292762 w 8330603"/>
              <a:gd name="connsiteY42" fmla="*/ 36004 h 3516528"/>
              <a:gd name="connsiteX43" fmla="*/ 1560773 w 8330603"/>
              <a:gd name="connsiteY43" fmla="*/ 500058 h 3516528"/>
              <a:gd name="connsiteX44" fmla="*/ 1895674 w 8330603"/>
              <a:gd name="connsiteY44" fmla="*/ 353079 h 3516528"/>
              <a:gd name="connsiteX45" fmla="*/ 2103302 w 8330603"/>
              <a:gd name="connsiteY45" fmla="*/ 461193 h 3516528"/>
              <a:gd name="connsiteX46" fmla="*/ 2278481 w 8330603"/>
              <a:gd name="connsiteY46" fmla="*/ 813086 h 3516528"/>
              <a:gd name="connsiteX0" fmla="*/ 2278481 w 8418389"/>
              <a:gd name="connsiteY0" fmla="*/ 813086 h 3516528"/>
              <a:gd name="connsiteX1" fmla="*/ 2678929 w 8418389"/>
              <a:gd name="connsiteY1" fmla="*/ 1044116 h 3516528"/>
              <a:gd name="connsiteX2" fmla="*/ 2970753 w 8418389"/>
              <a:gd name="connsiteY2" fmla="*/ 1116124 h 3516528"/>
              <a:gd name="connsiteX3" fmla="*/ 3262578 w 8418389"/>
              <a:gd name="connsiteY3" fmla="*/ 900100 h 3516528"/>
              <a:gd name="connsiteX4" fmla="*/ 3262578 w 8418389"/>
              <a:gd name="connsiteY4" fmla="*/ 540060 h 3516528"/>
              <a:gd name="connsiteX5" fmla="*/ 3627358 w 8418389"/>
              <a:gd name="connsiteY5" fmla="*/ 108012 h 3516528"/>
              <a:gd name="connsiteX6" fmla="*/ 4211006 w 8418389"/>
              <a:gd name="connsiteY6" fmla="*/ 108012 h 3516528"/>
              <a:gd name="connsiteX7" fmla="*/ 4138050 w 8418389"/>
              <a:gd name="connsiteY7" fmla="*/ 756084 h 3516528"/>
              <a:gd name="connsiteX8" fmla="*/ 3919182 w 8418389"/>
              <a:gd name="connsiteY8" fmla="*/ 1116123 h 3516528"/>
              <a:gd name="connsiteX9" fmla="*/ 3627358 w 8418389"/>
              <a:gd name="connsiteY9" fmla="*/ 1260139 h 3516528"/>
              <a:gd name="connsiteX10" fmla="*/ 3773270 w 8418389"/>
              <a:gd name="connsiteY10" fmla="*/ 1548171 h 3516528"/>
              <a:gd name="connsiteX11" fmla="*/ 4211006 w 8418389"/>
              <a:gd name="connsiteY11" fmla="*/ 1548171 h 3516528"/>
              <a:gd name="connsiteX12" fmla="*/ 4556486 w 8418389"/>
              <a:gd name="connsiteY12" fmla="*/ 998400 h 3516528"/>
              <a:gd name="connsiteX13" fmla="*/ 4575787 w 8418389"/>
              <a:gd name="connsiteY13" fmla="*/ 468051 h 3516528"/>
              <a:gd name="connsiteX14" fmla="*/ 4768908 w 8418389"/>
              <a:gd name="connsiteY14" fmla="*/ 495440 h 3516528"/>
              <a:gd name="connsiteX15" fmla="*/ 4952557 w 8418389"/>
              <a:gd name="connsiteY15" fmla="*/ 723717 h 3516528"/>
              <a:gd name="connsiteX16" fmla="*/ 5203248 w 8418389"/>
              <a:gd name="connsiteY16" fmla="*/ 1152454 h 3516528"/>
              <a:gd name="connsiteX17" fmla="*/ 5427737 w 8418389"/>
              <a:gd name="connsiteY17" fmla="*/ 1128327 h 3516528"/>
              <a:gd name="connsiteX18" fmla="*/ 5724185 w 8418389"/>
              <a:gd name="connsiteY18" fmla="*/ 1227000 h 3516528"/>
              <a:gd name="connsiteX19" fmla="*/ 5936494 w 8418389"/>
              <a:gd name="connsiteY19" fmla="*/ 1465125 h 3516528"/>
              <a:gd name="connsiteX20" fmla="*/ 6270490 w 8418389"/>
              <a:gd name="connsiteY20" fmla="*/ 891740 h 3516528"/>
              <a:gd name="connsiteX21" fmla="*/ 6942897 w 8418389"/>
              <a:gd name="connsiteY21" fmla="*/ 577671 h 3516528"/>
              <a:gd name="connsiteX22" fmla="*/ 7427159 w 8418389"/>
              <a:gd name="connsiteY22" fmla="*/ 468052 h 3516528"/>
              <a:gd name="connsiteX23" fmla="*/ 8296546 w 8418389"/>
              <a:gd name="connsiteY23" fmla="*/ 180019 h 3516528"/>
              <a:gd name="connsiteX24" fmla="*/ 8158218 w 8418389"/>
              <a:gd name="connsiteY24" fmla="*/ 1111675 h 3516528"/>
              <a:gd name="connsiteX25" fmla="*/ 8219905 w 8418389"/>
              <a:gd name="connsiteY25" fmla="*/ 1774606 h 3516528"/>
              <a:gd name="connsiteX26" fmla="*/ 7494030 w 8418389"/>
              <a:gd name="connsiteY26" fmla="*/ 2556284 h 3516528"/>
              <a:gd name="connsiteX27" fmla="*/ 6764469 w 8418389"/>
              <a:gd name="connsiteY27" fmla="*/ 3060340 h 3516528"/>
              <a:gd name="connsiteX28" fmla="*/ 6242225 w 8418389"/>
              <a:gd name="connsiteY28" fmla="*/ 3155877 h 3516528"/>
              <a:gd name="connsiteX29" fmla="*/ 5804083 w 8418389"/>
              <a:gd name="connsiteY29" fmla="*/ 3280719 h 3516528"/>
              <a:gd name="connsiteX30" fmla="*/ 5498112 w 8418389"/>
              <a:gd name="connsiteY30" fmla="*/ 3482841 h 3516528"/>
              <a:gd name="connsiteX31" fmla="*/ 5104412 w 8418389"/>
              <a:gd name="connsiteY31" fmla="*/ 3482841 h 3516528"/>
              <a:gd name="connsiteX32" fmla="*/ 4348762 w 8418389"/>
              <a:gd name="connsiteY32" fmla="*/ 3489191 h 3516528"/>
              <a:gd name="connsiteX33" fmla="*/ 3872512 w 8418389"/>
              <a:gd name="connsiteY33" fmla="*/ 3387591 h 3516528"/>
              <a:gd name="connsiteX34" fmla="*/ 3182460 w 8418389"/>
              <a:gd name="connsiteY34" fmla="*/ 3415165 h 3516528"/>
              <a:gd name="connsiteX35" fmla="*/ 2036361 w 8418389"/>
              <a:gd name="connsiteY35" fmla="*/ 3071793 h 3516528"/>
              <a:gd name="connsiteX36" fmla="*/ 654333 w 8418389"/>
              <a:gd name="connsiteY36" fmla="*/ 2155289 h 3516528"/>
              <a:gd name="connsiteX37" fmla="*/ 52512 w 8418389"/>
              <a:gd name="connsiteY37" fmla="*/ 1044116 h 3516528"/>
              <a:gd name="connsiteX38" fmla="*/ 339258 w 8418389"/>
              <a:gd name="connsiteY38" fmla="*/ 722176 h 3516528"/>
              <a:gd name="connsiteX39" fmla="*/ 636160 w 8418389"/>
              <a:gd name="connsiteY39" fmla="*/ 900100 h 3516528"/>
              <a:gd name="connsiteX40" fmla="*/ 927983 w 8418389"/>
              <a:gd name="connsiteY40" fmla="*/ 756084 h 3516528"/>
              <a:gd name="connsiteX41" fmla="*/ 927982 w 8418389"/>
              <a:gd name="connsiteY41" fmla="*/ 180020 h 3516528"/>
              <a:gd name="connsiteX42" fmla="*/ 1292762 w 8418389"/>
              <a:gd name="connsiteY42" fmla="*/ 36004 h 3516528"/>
              <a:gd name="connsiteX43" fmla="*/ 1560773 w 8418389"/>
              <a:gd name="connsiteY43" fmla="*/ 500058 h 3516528"/>
              <a:gd name="connsiteX44" fmla="*/ 1895674 w 8418389"/>
              <a:gd name="connsiteY44" fmla="*/ 353079 h 3516528"/>
              <a:gd name="connsiteX45" fmla="*/ 2103302 w 8418389"/>
              <a:gd name="connsiteY45" fmla="*/ 461193 h 3516528"/>
              <a:gd name="connsiteX46" fmla="*/ 2278481 w 8418389"/>
              <a:gd name="connsiteY46" fmla="*/ 813086 h 3516528"/>
              <a:gd name="connsiteX0" fmla="*/ 2278481 w 9220757"/>
              <a:gd name="connsiteY0" fmla="*/ 813086 h 3516528"/>
              <a:gd name="connsiteX1" fmla="*/ 2678929 w 9220757"/>
              <a:gd name="connsiteY1" fmla="*/ 1044116 h 3516528"/>
              <a:gd name="connsiteX2" fmla="*/ 2970753 w 9220757"/>
              <a:gd name="connsiteY2" fmla="*/ 1116124 h 3516528"/>
              <a:gd name="connsiteX3" fmla="*/ 3262578 w 9220757"/>
              <a:gd name="connsiteY3" fmla="*/ 900100 h 3516528"/>
              <a:gd name="connsiteX4" fmla="*/ 3262578 w 9220757"/>
              <a:gd name="connsiteY4" fmla="*/ 540060 h 3516528"/>
              <a:gd name="connsiteX5" fmla="*/ 3627358 w 9220757"/>
              <a:gd name="connsiteY5" fmla="*/ 108012 h 3516528"/>
              <a:gd name="connsiteX6" fmla="*/ 4211006 w 9220757"/>
              <a:gd name="connsiteY6" fmla="*/ 108012 h 3516528"/>
              <a:gd name="connsiteX7" fmla="*/ 4138050 w 9220757"/>
              <a:gd name="connsiteY7" fmla="*/ 756084 h 3516528"/>
              <a:gd name="connsiteX8" fmla="*/ 3919182 w 9220757"/>
              <a:gd name="connsiteY8" fmla="*/ 1116123 h 3516528"/>
              <a:gd name="connsiteX9" fmla="*/ 3627358 w 9220757"/>
              <a:gd name="connsiteY9" fmla="*/ 1260139 h 3516528"/>
              <a:gd name="connsiteX10" fmla="*/ 3773270 w 9220757"/>
              <a:gd name="connsiteY10" fmla="*/ 1548171 h 3516528"/>
              <a:gd name="connsiteX11" fmla="*/ 4211006 w 9220757"/>
              <a:gd name="connsiteY11" fmla="*/ 1548171 h 3516528"/>
              <a:gd name="connsiteX12" fmla="*/ 4556486 w 9220757"/>
              <a:gd name="connsiteY12" fmla="*/ 998400 h 3516528"/>
              <a:gd name="connsiteX13" fmla="*/ 4575787 w 9220757"/>
              <a:gd name="connsiteY13" fmla="*/ 468051 h 3516528"/>
              <a:gd name="connsiteX14" fmla="*/ 4768908 w 9220757"/>
              <a:gd name="connsiteY14" fmla="*/ 495440 h 3516528"/>
              <a:gd name="connsiteX15" fmla="*/ 4952557 w 9220757"/>
              <a:gd name="connsiteY15" fmla="*/ 723717 h 3516528"/>
              <a:gd name="connsiteX16" fmla="*/ 5203248 w 9220757"/>
              <a:gd name="connsiteY16" fmla="*/ 1152454 h 3516528"/>
              <a:gd name="connsiteX17" fmla="*/ 5427737 w 9220757"/>
              <a:gd name="connsiteY17" fmla="*/ 1128327 h 3516528"/>
              <a:gd name="connsiteX18" fmla="*/ 5724185 w 9220757"/>
              <a:gd name="connsiteY18" fmla="*/ 1227000 h 3516528"/>
              <a:gd name="connsiteX19" fmla="*/ 5936494 w 9220757"/>
              <a:gd name="connsiteY19" fmla="*/ 1465125 h 3516528"/>
              <a:gd name="connsiteX20" fmla="*/ 6270490 w 9220757"/>
              <a:gd name="connsiteY20" fmla="*/ 891740 h 3516528"/>
              <a:gd name="connsiteX21" fmla="*/ 6942897 w 9220757"/>
              <a:gd name="connsiteY21" fmla="*/ 577671 h 3516528"/>
              <a:gd name="connsiteX22" fmla="*/ 7427159 w 9220757"/>
              <a:gd name="connsiteY22" fmla="*/ 468052 h 3516528"/>
              <a:gd name="connsiteX23" fmla="*/ 8296546 w 9220757"/>
              <a:gd name="connsiteY23" fmla="*/ 180019 h 3516528"/>
              <a:gd name="connsiteX24" fmla="*/ 9207983 w 9220757"/>
              <a:gd name="connsiteY24" fmla="*/ 612067 h 3516528"/>
              <a:gd name="connsiteX25" fmla="*/ 8219905 w 9220757"/>
              <a:gd name="connsiteY25" fmla="*/ 1774606 h 3516528"/>
              <a:gd name="connsiteX26" fmla="*/ 7494030 w 9220757"/>
              <a:gd name="connsiteY26" fmla="*/ 2556284 h 3516528"/>
              <a:gd name="connsiteX27" fmla="*/ 6764469 w 9220757"/>
              <a:gd name="connsiteY27" fmla="*/ 3060340 h 3516528"/>
              <a:gd name="connsiteX28" fmla="*/ 6242225 w 9220757"/>
              <a:gd name="connsiteY28" fmla="*/ 3155877 h 3516528"/>
              <a:gd name="connsiteX29" fmla="*/ 5804083 w 9220757"/>
              <a:gd name="connsiteY29" fmla="*/ 3280719 h 3516528"/>
              <a:gd name="connsiteX30" fmla="*/ 5498112 w 9220757"/>
              <a:gd name="connsiteY30" fmla="*/ 3482841 h 3516528"/>
              <a:gd name="connsiteX31" fmla="*/ 5104412 w 9220757"/>
              <a:gd name="connsiteY31" fmla="*/ 3482841 h 3516528"/>
              <a:gd name="connsiteX32" fmla="*/ 4348762 w 9220757"/>
              <a:gd name="connsiteY32" fmla="*/ 3489191 h 3516528"/>
              <a:gd name="connsiteX33" fmla="*/ 3872512 w 9220757"/>
              <a:gd name="connsiteY33" fmla="*/ 3387591 h 3516528"/>
              <a:gd name="connsiteX34" fmla="*/ 3182460 w 9220757"/>
              <a:gd name="connsiteY34" fmla="*/ 3415165 h 3516528"/>
              <a:gd name="connsiteX35" fmla="*/ 2036361 w 9220757"/>
              <a:gd name="connsiteY35" fmla="*/ 3071793 h 3516528"/>
              <a:gd name="connsiteX36" fmla="*/ 654333 w 9220757"/>
              <a:gd name="connsiteY36" fmla="*/ 2155289 h 3516528"/>
              <a:gd name="connsiteX37" fmla="*/ 52512 w 9220757"/>
              <a:gd name="connsiteY37" fmla="*/ 1044116 h 3516528"/>
              <a:gd name="connsiteX38" fmla="*/ 339258 w 9220757"/>
              <a:gd name="connsiteY38" fmla="*/ 722176 h 3516528"/>
              <a:gd name="connsiteX39" fmla="*/ 636160 w 9220757"/>
              <a:gd name="connsiteY39" fmla="*/ 900100 h 3516528"/>
              <a:gd name="connsiteX40" fmla="*/ 927983 w 9220757"/>
              <a:gd name="connsiteY40" fmla="*/ 756084 h 3516528"/>
              <a:gd name="connsiteX41" fmla="*/ 927982 w 9220757"/>
              <a:gd name="connsiteY41" fmla="*/ 180020 h 3516528"/>
              <a:gd name="connsiteX42" fmla="*/ 1292762 w 9220757"/>
              <a:gd name="connsiteY42" fmla="*/ 36004 h 3516528"/>
              <a:gd name="connsiteX43" fmla="*/ 1560773 w 9220757"/>
              <a:gd name="connsiteY43" fmla="*/ 500058 h 3516528"/>
              <a:gd name="connsiteX44" fmla="*/ 1895674 w 9220757"/>
              <a:gd name="connsiteY44" fmla="*/ 353079 h 3516528"/>
              <a:gd name="connsiteX45" fmla="*/ 2103302 w 9220757"/>
              <a:gd name="connsiteY45" fmla="*/ 461193 h 3516528"/>
              <a:gd name="connsiteX46" fmla="*/ 2278481 w 9220757"/>
              <a:gd name="connsiteY46" fmla="*/ 813086 h 3516528"/>
              <a:gd name="connsiteX0" fmla="*/ 2278481 w 9317417"/>
              <a:gd name="connsiteY0" fmla="*/ 813086 h 3516528"/>
              <a:gd name="connsiteX1" fmla="*/ 2678929 w 9317417"/>
              <a:gd name="connsiteY1" fmla="*/ 1044116 h 3516528"/>
              <a:gd name="connsiteX2" fmla="*/ 2970753 w 9317417"/>
              <a:gd name="connsiteY2" fmla="*/ 1116124 h 3516528"/>
              <a:gd name="connsiteX3" fmla="*/ 3262578 w 9317417"/>
              <a:gd name="connsiteY3" fmla="*/ 900100 h 3516528"/>
              <a:gd name="connsiteX4" fmla="*/ 3262578 w 9317417"/>
              <a:gd name="connsiteY4" fmla="*/ 540060 h 3516528"/>
              <a:gd name="connsiteX5" fmla="*/ 3627358 w 9317417"/>
              <a:gd name="connsiteY5" fmla="*/ 108012 h 3516528"/>
              <a:gd name="connsiteX6" fmla="*/ 4211006 w 9317417"/>
              <a:gd name="connsiteY6" fmla="*/ 108012 h 3516528"/>
              <a:gd name="connsiteX7" fmla="*/ 4138050 w 9317417"/>
              <a:gd name="connsiteY7" fmla="*/ 756084 h 3516528"/>
              <a:gd name="connsiteX8" fmla="*/ 3919182 w 9317417"/>
              <a:gd name="connsiteY8" fmla="*/ 1116123 h 3516528"/>
              <a:gd name="connsiteX9" fmla="*/ 3627358 w 9317417"/>
              <a:gd name="connsiteY9" fmla="*/ 1260139 h 3516528"/>
              <a:gd name="connsiteX10" fmla="*/ 3773270 w 9317417"/>
              <a:gd name="connsiteY10" fmla="*/ 1548171 h 3516528"/>
              <a:gd name="connsiteX11" fmla="*/ 4211006 w 9317417"/>
              <a:gd name="connsiteY11" fmla="*/ 1548171 h 3516528"/>
              <a:gd name="connsiteX12" fmla="*/ 4556486 w 9317417"/>
              <a:gd name="connsiteY12" fmla="*/ 998400 h 3516528"/>
              <a:gd name="connsiteX13" fmla="*/ 4575787 w 9317417"/>
              <a:gd name="connsiteY13" fmla="*/ 468051 h 3516528"/>
              <a:gd name="connsiteX14" fmla="*/ 4768908 w 9317417"/>
              <a:gd name="connsiteY14" fmla="*/ 495440 h 3516528"/>
              <a:gd name="connsiteX15" fmla="*/ 4952557 w 9317417"/>
              <a:gd name="connsiteY15" fmla="*/ 723717 h 3516528"/>
              <a:gd name="connsiteX16" fmla="*/ 5203248 w 9317417"/>
              <a:gd name="connsiteY16" fmla="*/ 1152454 h 3516528"/>
              <a:gd name="connsiteX17" fmla="*/ 5427737 w 9317417"/>
              <a:gd name="connsiteY17" fmla="*/ 1128327 h 3516528"/>
              <a:gd name="connsiteX18" fmla="*/ 5724185 w 9317417"/>
              <a:gd name="connsiteY18" fmla="*/ 1227000 h 3516528"/>
              <a:gd name="connsiteX19" fmla="*/ 5936494 w 9317417"/>
              <a:gd name="connsiteY19" fmla="*/ 1465125 h 3516528"/>
              <a:gd name="connsiteX20" fmla="*/ 6270490 w 9317417"/>
              <a:gd name="connsiteY20" fmla="*/ 891740 h 3516528"/>
              <a:gd name="connsiteX21" fmla="*/ 6942897 w 9317417"/>
              <a:gd name="connsiteY21" fmla="*/ 577671 h 3516528"/>
              <a:gd name="connsiteX22" fmla="*/ 7427159 w 9317417"/>
              <a:gd name="connsiteY22" fmla="*/ 468052 h 3516528"/>
              <a:gd name="connsiteX23" fmla="*/ 8296546 w 9317417"/>
              <a:gd name="connsiteY23" fmla="*/ 180019 h 3516528"/>
              <a:gd name="connsiteX24" fmla="*/ 9207983 w 9317417"/>
              <a:gd name="connsiteY24" fmla="*/ 612067 h 3516528"/>
              <a:gd name="connsiteX25" fmla="*/ 8953150 w 9317417"/>
              <a:gd name="connsiteY25" fmla="*/ 1548171 h 3516528"/>
              <a:gd name="connsiteX26" fmla="*/ 7494030 w 9317417"/>
              <a:gd name="connsiteY26" fmla="*/ 2556284 h 3516528"/>
              <a:gd name="connsiteX27" fmla="*/ 6764469 w 9317417"/>
              <a:gd name="connsiteY27" fmla="*/ 3060340 h 3516528"/>
              <a:gd name="connsiteX28" fmla="*/ 6242225 w 9317417"/>
              <a:gd name="connsiteY28" fmla="*/ 3155877 h 3516528"/>
              <a:gd name="connsiteX29" fmla="*/ 5804083 w 9317417"/>
              <a:gd name="connsiteY29" fmla="*/ 3280719 h 3516528"/>
              <a:gd name="connsiteX30" fmla="*/ 5498112 w 9317417"/>
              <a:gd name="connsiteY30" fmla="*/ 3482841 h 3516528"/>
              <a:gd name="connsiteX31" fmla="*/ 5104412 w 9317417"/>
              <a:gd name="connsiteY31" fmla="*/ 3482841 h 3516528"/>
              <a:gd name="connsiteX32" fmla="*/ 4348762 w 9317417"/>
              <a:gd name="connsiteY32" fmla="*/ 3489191 h 3516528"/>
              <a:gd name="connsiteX33" fmla="*/ 3872512 w 9317417"/>
              <a:gd name="connsiteY33" fmla="*/ 3387591 h 3516528"/>
              <a:gd name="connsiteX34" fmla="*/ 3182460 w 9317417"/>
              <a:gd name="connsiteY34" fmla="*/ 3415165 h 3516528"/>
              <a:gd name="connsiteX35" fmla="*/ 2036361 w 9317417"/>
              <a:gd name="connsiteY35" fmla="*/ 3071793 h 3516528"/>
              <a:gd name="connsiteX36" fmla="*/ 654333 w 9317417"/>
              <a:gd name="connsiteY36" fmla="*/ 2155289 h 3516528"/>
              <a:gd name="connsiteX37" fmla="*/ 52512 w 9317417"/>
              <a:gd name="connsiteY37" fmla="*/ 1044116 h 3516528"/>
              <a:gd name="connsiteX38" fmla="*/ 339258 w 9317417"/>
              <a:gd name="connsiteY38" fmla="*/ 722176 h 3516528"/>
              <a:gd name="connsiteX39" fmla="*/ 636160 w 9317417"/>
              <a:gd name="connsiteY39" fmla="*/ 900100 h 3516528"/>
              <a:gd name="connsiteX40" fmla="*/ 927983 w 9317417"/>
              <a:gd name="connsiteY40" fmla="*/ 756084 h 3516528"/>
              <a:gd name="connsiteX41" fmla="*/ 927982 w 9317417"/>
              <a:gd name="connsiteY41" fmla="*/ 180020 h 3516528"/>
              <a:gd name="connsiteX42" fmla="*/ 1292762 w 9317417"/>
              <a:gd name="connsiteY42" fmla="*/ 36004 h 3516528"/>
              <a:gd name="connsiteX43" fmla="*/ 1560773 w 9317417"/>
              <a:gd name="connsiteY43" fmla="*/ 500058 h 3516528"/>
              <a:gd name="connsiteX44" fmla="*/ 1895674 w 9317417"/>
              <a:gd name="connsiteY44" fmla="*/ 353079 h 3516528"/>
              <a:gd name="connsiteX45" fmla="*/ 2103302 w 9317417"/>
              <a:gd name="connsiteY45" fmla="*/ 461193 h 3516528"/>
              <a:gd name="connsiteX46" fmla="*/ 2278481 w 9317417"/>
              <a:gd name="connsiteY46" fmla="*/ 813086 h 3516528"/>
              <a:gd name="connsiteX0" fmla="*/ 2278481 w 9317417"/>
              <a:gd name="connsiteY0" fmla="*/ 813086 h 3516528"/>
              <a:gd name="connsiteX1" fmla="*/ 2678929 w 9317417"/>
              <a:gd name="connsiteY1" fmla="*/ 1044116 h 3516528"/>
              <a:gd name="connsiteX2" fmla="*/ 2970753 w 9317417"/>
              <a:gd name="connsiteY2" fmla="*/ 1116124 h 3516528"/>
              <a:gd name="connsiteX3" fmla="*/ 3262578 w 9317417"/>
              <a:gd name="connsiteY3" fmla="*/ 900100 h 3516528"/>
              <a:gd name="connsiteX4" fmla="*/ 3262578 w 9317417"/>
              <a:gd name="connsiteY4" fmla="*/ 540060 h 3516528"/>
              <a:gd name="connsiteX5" fmla="*/ 3627358 w 9317417"/>
              <a:gd name="connsiteY5" fmla="*/ 108012 h 3516528"/>
              <a:gd name="connsiteX6" fmla="*/ 4211006 w 9317417"/>
              <a:gd name="connsiteY6" fmla="*/ 108012 h 3516528"/>
              <a:gd name="connsiteX7" fmla="*/ 4138050 w 9317417"/>
              <a:gd name="connsiteY7" fmla="*/ 756084 h 3516528"/>
              <a:gd name="connsiteX8" fmla="*/ 3919182 w 9317417"/>
              <a:gd name="connsiteY8" fmla="*/ 1116123 h 3516528"/>
              <a:gd name="connsiteX9" fmla="*/ 3627358 w 9317417"/>
              <a:gd name="connsiteY9" fmla="*/ 1260139 h 3516528"/>
              <a:gd name="connsiteX10" fmla="*/ 3773270 w 9317417"/>
              <a:gd name="connsiteY10" fmla="*/ 1548171 h 3516528"/>
              <a:gd name="connsiteX11" fmla="*/ 4211006 w 9317417"/>
              <a:gd name="connsiteY11" fmla="*/ 1548171 h 3516528"/>
              <a:gd name="connsiteX12" fmla="*/ 4556486 w 9317417"/>
              <a:gd name="connsiteY12" fmla="*/ 998400 h 3516528"/>
              <a:gd name="connsiteX13" fmla="*/ 4575787 w 9317417"/>
              <a:gd name="connsiteY13" fmla="*/ 468051 h 3516528"/>
              <a:gd name="connsiteX14" fmla="*/ 4768908 w 9317417"/>
              <a:gd name="connsiteY14" fmla="*/ 495440 h 3516528"/>
              <a:gd name="connsiteX15" fmla="*/ 4952557 w 9317417"/>
              <a:gd name="connsiteY15" fmla="*/ 723717 h 3516528"/>
              <a:gd name="connsiteX16" fmla="*/ 5203248 w 9317417"/>
              <a:gd name="connsiteY16" fmla="*/ 1152454 h 3516528"/>
              <a:gd name="connsiteX17" fmla="*/ 5427737 w 9317417"/>
              <a:gd name="connsiteY17" fmla="*/ 1128327 h 3516528"/>
              <a:gd name="connsiteX18" fmla="*/ 5724185 w 9317417"/>
              <a:gd name="connsiteY18" fmla="*/ 1227000 h 3516528"/>
              <a:gd name="connsiteX19" fmla="*/ 5936494 w 9317417"/>
              <a:gd name="connsiteY19" fmla="*/ 1465125 h 3516528"/>
              <a:gd name="connsiteX20" fmla="*/ 6270490 w 9317417"/>
              <a:gd name="connsiteY20" fmla="*/ 891740 h 3516528"/>
              <a:gd name="connsiteX21" fmla="*/ 6942897 w 9317417"/>
              <a:gd name="connsiteY21" fmla="*/ 577671 h 3516528"/>
              <a:gd name="connsiteX22" fmla="*/ 7202205 w 9317417"/>
              <a:gd name="connsiteY22" fmla="*/ 396043 h 3516528"/>
              <a:gd name="connsiteX23" fmla="*/ 8296546 w 9317417"/>
              <a:gd name="connsiteY23" fmla="*/ 180019 h 3516528"/>
              <a:gd name="connsiteX24" fmla="*/ 9207983 w 9317417"/>
              <a:gd name="connsiteY24" fmla="*/ 612067 h 3516528"/>
              <a:gd name="connsiteX25" fmla="*/ 8953150 w 9317417"/>
              <a:gd name="connsiteY25" fmla="*/ 1548171 h 3516528"/>
              <a:gd name="connsiteX26" fmla="*/ 7494030 w 9317417"/>
              <a:gd name="connsiteY26" fmla="*/ 2556284 h 3516528"/>
              <a:gd name="connsiteX27" fmla="*/ 6764469 w 9317417"/>
              <a:gd name="connsiteY27" fmla="*/ 3060340 h 3516528"/>
              <a:gd name="connsiteX28" fmla="*/ 6242225 w 9317417"/>
              <a:gd name="connsiteY28" fmla="*/ 3155877 h 3516528"/>
              <a:gd name="connsiteX29" fmla="*/ 5804083 w 9317417"/>
              <a:gd name="connsiteY29" fmla="*/ 3280719 h 3516528"/>
              <a:gd name="connsiteX30" fmla="*/ 5498112 w 9317417"/>
              <a:gd name="connsiteY30" fmla="*/ 3482841 h 3516528"/>
              <a:gd name="connsiteX31" fmla="*/ 5104412 w 9317417"/>
              <a:gd name="connsiteY31" fmla="*/ 3482841 h 3516528"/>
              <a:gd name="connsiteX32" fmla="*/ 4348762 w 9317417"/>
              <a:gd name="connsiteY32" fmla="*/ 3489191 h 3516528"/>
              <a:gd name="connsiteX33" fmla="*/ 3872512 w 9317417"/>
              <a:gd name="connsiteY33" fmla="*/ 3387591 h 3516528"/>
              <a:gd name="connsiteX34" fmla="*/ 3182460 w 9317417"/>
              <a:gd name="connsiteY34" fmla="*/ 3415165 h 3516528"/>
              <a:gd name="connsiteX35" fmla="*/ 2036361 w 9317417"/>
              <a:gd name="connsiteY35" fmla="*/ 3071793 h 3516528"/>
              <a:gd name="connsiteX36" fmla="*/ 654333 w 9317417"/>
              <a:gd name="connsiteY36" fmla="*/ 2155289 h 3516528"/>
              <a:gd name="connsiteX37" fmla="*/ 52512 w 9317417"/>
              <a:gd name="connsiteY37" fmla="*/ 1044116 h 3516528"/>
              <a:gd name="connsiteX38" fmla="*/ 339258 w 9317417"/>
              <a:gd name="connsiteY38" fmla="*/ 722176 h 3516528"/>
              <a:gd name="connsiteX39" fmla="*/ 636160 w 9317417"/>
              <a:gd name="connsiteY39" fmla="*/ 900100 h 3516528"/>
              <a:gd name="connsiteX40" fmla="*/ 927983 w 9317417"/>
              <a:gd name="connsiteY40" fmla="*/ 756084 h 3516528"/>
              <a:gd name="connsiteX41" fmla="*/ 927982 w 9317417"/>
              <a:gd name="connsiteY41" fmla="*/ 180020 h 3516528"/>
              <a:gd name="connsiteX42" fmla="*/ 1292762 w 9317417"/>
              <a:gd name="connsiteY42" fmla="*/ 36004 h 3516528"/>
              <a:gd name="connsiteX43" fmla="*/ 1560773 w 9317417"/>
              <a:gd name="connsiteY43" fmla="*/ 500058 h 3516528"/>
              <a:gd name="connsiteX44" fmla="*/ 1895674 w 9317417"/>
              <a:gd name="connsiteY44" fmla="*/ 353079 h 3516528"/>
              <a:gd name="connsiteX45" fmla="*/ 2103302 w 9317417"/>
              <a:gd name="connsiteY45" fmla="*/ 461193 h 3516528"/>
              <a:gd name="connsiteX46" fmla="*/ 2278481 w 9317417"/>
              <a:gd name="connsiteY46" fmla="*/ 813086 h 3516528"/>
              <a:gd name="connsiteX0" fmla="*/ 2278481 w 9317417"/>
              <a:gd name="connsiteY0" fmla="*/ 813086 h 3516528"/>
              <a:gd name="connsiteX1" fmla="*/ 2678929 w 9317417"/>
              <a:gd name="connsiteY1" fmla="*/ 1044116 h 3516528"/>
              <a:gd name="connsiteX2" fmla="*/ 2970753 w 9317417"/>
              <a:gd name="connsiteY2" fmla="*/ 1116124 h 3516528"/>
              <a:gd name="connsiteX3" fmla="*/ 3262578 w 9317417"/>
              <a:gd name="connsiteY3" fmla="*/ 900100 h 3516528"/>
              <a:gd name="connsiteX4" fmla="*/ 3262578 w 9317417"/>
              <a:gd name="connsiteY4" fmla="*/ 540060 h 3516528"/>
              <a:gd name="connsiteX5" fmla="*/ 3627358 w 9317417"/>
              <a:gd name="connsiteY5" fmla="*/ 108012 h 3516528"/>
              <a:gd name="connsiteX6" fmla="*/ 4211006 w 9317417"/>
              <a:gd name="connsiteY6" fmla="*/ 108012 h 3516528"/>
              <a:gd name="connsiteX7" fmla="*/ 4138050 w 9317417"/>
              <a:gd name="connsiteY7" fmla="*/ 756084 h 3516528"/>
              <a:gd name="connsiteX8" fmla="*/ 3919182 w 9317417"/>
              <a:gd name="connsiteY8" fmla="*/ 1116123 h 3516528"/>
              <a:gd name="connsiteX9" fmla="*/ 3627358 w 9317417"/>
              <a:gd name="connsiteY9" fmla="*/ 1260139 h 3516528"/>
              <a:gd name="connsiteX10" fmla="*/ 3773270 w 9317417"/>
              <a:gd name="connsiteY10" fmla="*/ 1548171 h 3516528"/>
              <a:gd name="connsiteX11" fmla="*/ 4211006 w 9317417"/>
              <a:gd name="connsiteY11" fmla="*/ 1548171 h 3516528"/>
              <a:gd name="connsiteX12" fmla="*/ 4556486 w 9317417"/>
              <a:gd name="connsiteY12" fmla="*/ 998400 h 3516528"/>
              <a:gd name="connsiteX13" fmla="*/ 4575787 w 9317417"/>
              <a:gd name="connsiteY13" fmla="*/ 468051 h 3516528"/>
              <a:gd name="connsiteX14" fmla="*/ 4768908 w 9317417"/>
              <a:gd name="connsiteY14" fmla="*/ 495440 h 3516528"/>
              <a:gd name="connsiteX15" fmla="*/ 4952557 w 9317417"/>
              <a:gd name="connsiteY15" fmla="*/ 723717 h 3516528"/>
              <a:gd name="connsiteX16" fmla="*/ 5203248 w 9317417"/>
              <a:gd name="connsiteY16" fmla="*/ 1152454 h 3516528"/>
              <a:gd name="connsiteX17" fmla="*/ 5427737 w 9317417"/>
              <a:gd name="connsiteY17" fmla="*/ 1128327 h 3516528"/>
              <a:gd name="connsiteX18" fmla="*/ 5724185 w 9317417"/>
              <a:gd name="connsiteY18" fmla="*/ 1227000 h 3516528"/>
              <a:gd name="connsiteX19" fmla="*/ 5936494 w 9317417"/>
              <a:gd name="connsiteY19" fmla="*/ 1465125 h 3516528"/>
              <a:gd name="connsiteX20" fmla="*/ 6270490 w 9317417"/>
              <a:gd name="connsiteY20" fmla="*/ 891740 h 3516528"/>
              <a:gd name="connsiteX21" fmla="*/ 6942897 w 9317417"/>
              <a:gd name="connsiteY21" fmla="*/ 577671 h 3516528"/>
              <a:gd name="connsiteX22" fmla="*/ 7202205 w 9317417"/>
              <a:gd name="connsiteY22" fmla="*/ 396043 h 3516528"/>
              <a:gd name="connsiteX23" fmla="*/ 7770071 w 9317417"/>
              <a:gd name="connsiteY23" fmla="*/ 284025 h 3516528"/>
              <a:gd name="connsiteX24" fmla="*/ 8296546 w 9317417"/>
              <a:gd name="connsiteY24" fmla="*/ 180019 h 3516528"/>
              <a:gd name="connsiteX25" fmla="*/ 9207983 w 9317417"/>
              <a:gd name="connsiteY25" fmla="*/ 612067 h 3516528"/>
              <a:gd name="connsiteX26" fmla="*/ 8953150 w 9317417"/>
              <a:gd name="connsiteY26" fmla="*/ 1548171 h 3516528"/>
              <a:gd name="connsiteX27" fmla="*/ 7494030 w 9317417"/>
              <a:gd name="connsiteY27" fmla="*/ 2556284 h 3516528"/>
              <a:gd name="connsiteX28" fmla="*/ 6764469 w 9317417"/>
              <a:gd name="connsiteY28" fmla="*/ 3060340 h 3516528"/>
              <a:gd name="connsiteX29" fmla="*/ 6242225 w 9317417"/>
              <a:gd name="connsiteY29" fmla="*/ 3155877 h 3516528"/>
              <a:gd name="connsiteX30" fmla="*/ 5804083 w 9317417"/>
              <a:gd name="connsiteY30" fmla="*/ 3280719 h 3516528"/>
              <a:gd name="connsiteX31" fmla="*/ 5498112 w 9317417"/>
              <a:gd name="connsiteY31" fmla="*/ 3482841 h 3516528"/>
              <a:gd name="connsiteX32" fmla="*/ 5104412 w 9317417"/>
              <a:gd name="connsiteY32" fmla="*/ 3482841 h 3516528"/>
              <a:gd name="connsiteX33" fmla="*/ 4348762 w 9317417"/>
              <a:gd name="connsiteY33" fmla="*/ 3489191 h 3516528"/>
              <a:gd name="connsiteX34" fmla="*/ 3872512 w 9317417"/>
              <a:gd name="connsiteY34" fmla="*/ 3387591 h 3516528"/>
              <a:gd name="connsiteX35" fmla="*/ 3182460 w 9317417"/>
              <a:gd name="connsiteY35" fmla="*/ 3415165 h 3516528"/>
              <a:gd name="connsiteX36" fmla="*/ 2036361 w 9317417"/>
              <a:gd name="connsiteY36" fmla="*/ 3071793 h 3516528"/>
              <a:gd name="connsiteX37" fmla="*/ 654333 w 9317417"/>
              <a:gd name="connsiteY37" fmla="*/ 2155289 h 3516528"/>
              <a:gd name="connsiteX38" fmla="*/ 52512 w 9317417"/>
              <a:gd name="connsiteY38" fmla="*/ 1044116 h 3516528"/>
              <a:gd name="connsiteX39" fmla="*/ 339258 w 9317417"/>
              <a:gd name="connsiteY39" fmla="*/ 722176 h 3516528"/>
              <a:gd name="connsiteX40" fmla="*/ 636160 w 9317417"/>
              <a:gd name="connsiteY40" fmla="*/ 900100 h 3516528"/>
              <a:gd name="connsiteX41" fmla="*/ 927983 w 9317417"/>
              <a:gd name="connsiteY41" fmla="*/ 756084 h 3516528"/>
              <a:gd name="connsiteX42" fmla="*/ 927982 w 9317417"/>
              <a:gd name="connsiteY42" fmla="*/ 180020 h 3516528"/>
              <a:gd name="connsiteX43" fmla="*/ 1292762 w 9317417"/>
              <a:gd name="connsiteY43" fmla="*/ 36004 h 3516528"/>
              <a:gd name="connsiteX44" fmla="*/ 1560773 w 9317417"/>
              <a:gd name="connsiteY44" fmla="*/ 500058 h 3516528"/>
              <a:gd name="connsiteX45" fmla="*/ 1895674 w 9317417"/>
              <a:gd name="connsiteY45" fmla="*/ 353079 h 3516528"/>
              <a:gd name="connsiteX46" fmla="*/ 2103302 w 9317417"/>
              <a:gd name="connsiteY46" fmla="*/ 461193 h 3516528"/>
              <a:gd name="connsiteX47" fmla="*/ 2278481 w 9317417"/>
              <a:gd name="connsiteY47" fmla="*/ 813086 h 3516528"/>
              <a:gd name="connsiteX0" fmla="*/ 2278481 w 9317417"/>
              <a:gd name="connsiteY0" fmla="*/ 813086 h 3516528"/>
              <a:gd name="connsiteX1" fmla="*/ 2678929 w 9317417"/>
              <a:gd name="connsiteY1" fmla="*/ 1044116 h 3516528"/>
              <a:gd name="connsiteX2" fmla="*/ 2970753 w 9317417"/>
              <a:gd name="connsiteY2" fmla="*/ 1116124 h 3516528"/>
              <a:gd name="connsiteX3" fmla="*/ 3262578 w 9317417"/>
              <a:gd name="connsiteY3" fmla="*/ 900100 h 3516528"/>
              <a:gd name="connsiteX4" fmla="*/ 3262578 w 9317417"/>
              <a:gd name="connsiteY4" fmla="*/ 540060 h 3516528"/>
              <a:gd name="connsiteX5" fmla="*/ 3627358 w 9317417"/>
              <a:gd name="connsiteY5" fmla="*/ 108012 h 3516528"/>
              <a:gd name="connsiteX6" fmla="*/ 4211006 w 9317417"/>
              <a:gd name="connsiteY6" fmla="*/ 108012 h 3516528"/>
              <a:gd name="connsiteX7" fmla="*/ 4138050 w 9317417"/>
              <a:gd name="connsiteY7" fmla="*/ 756084 h 3516528"/>
              <a:gd name="connsiteX8" fmla="*/ 3919182 w 9317417"/>
              <a:gd name="connsiteY8" fmla="*/ 1116123 h 3516528"/>
              <a:gd name="connsiteX9" fmla="*/ 3627358 w 9317417"/>
              <a:gd name="connsiteY9" fmla="*/ 1260139 h 3516528"/>
              <a:gd name="connsiteX10" fmla="*/ 3773270 w 9317417"/>
              <a:gd name="connsiteY10" fmla="*/ 1548171 h 3516528"/>
              <a:gd name="connsiteX11" fmla="*/ 4211006 w 9317417"/>
              <a:gd name="connsiteY11" fmla="*/ 1548171 h 3516528"/>
              <a:gd name="connsiteX12" fmla="*/ 4556486 w 9317417"/>
              <a:gd name="connsiteY12" fmla="*/ 998400 h 3516528"/>
              <a:gd name="connsiteX13" fmla="*/ 4575787 w 9317417"/>
              <a:gd name="connsiteY13" fmla="*/ 468051 h 3516528"/>
              <a:gd name="connsiteX14" fmla="*/ 4768908 w 9317417"/>
              <a:gd name="connsiteY14" fmla="*/ 495440 h 3516528"/>
              <a:gd name="connsiteX15" fmla="*/ 4952557 w 9317417"/>
              <a:gd name="connsiteY15" fmla="*/ 723717 h 3516528"/>
              <a:gd name="connsiteX16" fmla="*/ 5203248 w 9317417"/>
              <a:gd name="connsiteY16" fmla="*/ 1152454 h 3516528"/>
              <a:gd name="connsiteX17" fmla="*/ 5427737 w 9317417"/>
              <a:gd name="connsiteY17" fmla="*/ 1128327 h 3516528"/>
              <a:gd name="connsiteX18" fmla="*/ 5724185 w 9317417"/>
              <a:gd name="connsiteY18" fmla="*/ 1227000 h 3516528"/>
              <a:gd name="connsiteX19" fmla="*/ 5936494 w 9317417"/>
              <a:gd name="connsiteY19" fmla="*/ 1465125 h 3516528"/>
              <a:gd name="connsiteX20" fmla="*/ 6270490 w 9317417"/>
              <a:gd name="connsiteY20" fmla="*/ 891740 h 3516528"/>
              <a:gd name="connsiteX21" fmla="*/ 6942897 w 9317417"/>
              <a:gd name="connsiteY21" fmla="*/ 577671 h 3516528"/>
              <a:gd name="connsiteX22" fmla="*/ 7202205 w 9317417"/>
              <a:gd name="connsiteY22" fmla="*/ 396043 h 3516528"/>
              <a:gd name="connsiteX23" fmla="*/ 7744639 w 9317417"/>
              <a:gd name="connsiteY23" fmla="*/ 310690 h 3516528"/>
              <a:gd name="connsiteX24" fmla="*/ 8296546 w 9317417"/>
              <a:gd name="connsiteY24" fmla="*/ 180019 h 3516528"/>
              <a:gd name="connsiteX25" fmla="*/ 9207983 w 9317417"/>
              <a:gd name="connsiteY25" fmla="*/ 612067 h 3516528"/>
              <a:gd name="connsiteX26" fmla="*/ 8953150 w 9317417"/>
              <a:gd name="connsiteY26" fmla="*/ 1548171 h 3516528"/>
              <a:gd name="connsiteX27" fmla="*/ 7494030 w 9317417"/>
              <a:gd name="connsiteY27" fmla="*/ 2556284 h 3516528"/>
              <a:gd name="connsiteX28" fmla="*/ 6764469 w 9317417"/>
              <a:gd name="connsiteY28" fmla="*/ 3060340 h 3516528"/>
              <a:gd name="connsiteX29" fmla="*/ 6242225 w 9317417"/>
              <a:gd name="connsiteY29" fmla="*/ 3155877 h 3516528"/>
              <a:gd name="connsiteX30" fmla="*/ 5804083 w 9317417"/>
              <a:gd name="connsiteY30" fmla="*/ 3280719 h 3516528"/>
              <a:gd name="connsiteX31" fmla="*/ 5498112 w 9317417"/>
              <a:gd name="connsiteY31" fmla="*/ 3482841 h 3516528"/>
              <a:gd name="connsiteX32" fmla="*/ 5104412 w 9317417"/>
              <a:gd name="connsiteY32" fmla="*/ 3482841 h 3516528"/>
              <a:gd name="connsiteX33" fmla="*/ 4348762 w 9317417"/>
              <a:gd name="connsiteY33" fmla="*/ 3489191 h 3516528"/>
              <a:gd name="connsiteX34" fmla="*/ 3872512 w 9317417"/>
              <a:gd name="connsiteY34" fmla="*/ 3387591 h 3516528"/>
              <a:gd name="connsiteX35" fmla="*/ 3182460 w 9317417"/>
              <a:gd name="connsiteY35" fmla="*/ 3415165 h 3516528"/>
              <a:gd name="connsiteX36" fmla="*/ 2036361 w 9317417"/>
              <a:gd name="connsiteY36" fmla="*/ 3071793 h 3516528"/>
              <a:gd name="connsiteX37" fmla="*/ 654333 w 9317417"/>
              <a:gd name="connsiteY37" fmla="*/ 2155289 h 3516528"/>
              <a:gd name="connsiteX38" fmla="*/ 52512 w 9317417"/>
              <a:gd name="connsiteY38" fmla="*/ 1044116 h 3516528"/>
              <a:gd name="connsiteX39" fmla="*/ 339258 w 9317417"/>
              <a:gd name="connsiteY39" fmla="*/ 722176 h 3516528"/>
              <a:gd name="connsiteX40" fmla="*/ 636160 w 9317417"/>
              <a:gd name="connsiteY40" fmla="*/ 900100 h 3516528"/>
              <a:gd name="connsiteX41" fmla="*/ 927983 w 9317417"/>
              <a:gd name="connsiteY41" fmla="*/ 756084 h 3516528"/>
              <a:gd name="connsiteX42" fmla="*/ 927982 w 9317417"/>
              <a:gd name="connsiteY42" fmla="*/ 180020 h 3516528"/>
              <a:gd name="connsiteX43" fmla="*/ 1292762 w 9317417"/>
              <a:gd name="connsiteY43" fmla="*/ 36004 h 3516528"/>
              <a:gd name="connsiteX44" fmla="*/ 1560773 w 9317417"/>
              <a:gd name="connsiteY44" fmla="*/ 500058 h 3516528"/>
              <a:gd name="connsiteX45" fmla="*/ 1895674 w 9317417"/>
              <a:gd name="connsiteY45" fmla="*/ 353079 h 3516528"/>
              <a:gd name="connsiteX46" fmla="*/ 2103302 w 9317417"/>
              <a:gd name="connsiteY46" fmla="*/ 461193 h 3516528"/>
              <a:gd name="connsiteX47" fmla="*/ 2278481 w 9317417"/>
              <a:gd name="connsiteY47" fmla="*/ 813086 h 3516528"/>
              <a:gd name="connsiteX0" fmla="*/ 2278481 w 9376212"/>
              <a:gd name="connsiteY0" fmla="*/ 813086 h 3516528"/>
              <a:gd name="connsiteX1" fmla="*/ 2678929 w 9376212"/>
              <a:gd name="connsiteY1" fmla="*/ 1044116 h 3516528"/>
              <a:gd name="connsiteX2" fmla="*/ 2970753 w 9376212"/>
              <a:gd name="connsiteY2" fmla="*/ 1116124 h 3516528"/>
              <a:gd name="connsiteX3" fmla="*/ 3262578 w 9376212"/>
              <a:gd name="connsiteY3" fmla="*/ 900100 h 3516528"/>
              <a:gd name="connsiteX4" fmla="*/ 3262578 w 9376212"/>
              <a:gd name="connsiteY4" fmla="*/ 540060 h 3516528"/>
              <a:gd name="connsiteX5" fmla="*/ 3627358 w 9376212"/>
              <a:gd name="connsiteY5" fmla="*/ 108012 h 3516528"/>
              <a:gd name="connsiteX6" fmla="*/ 4211006 w 9376212"/>
              <a:gd name="connsiteY6" fmla="*/ 108012 h 3516528"/>
              <a:gd name="connsiteX7" fmla="*/ 4138050 w 9376212"/>
              <a:gd name="connsiteY7" fmla="*/ 756084 h 3516528"/>
              <a:gd name="connsiteX8" fmla="*/ 3919182 w 9376212"/>
              <a:gd name="connsiteY8" fmla="*/ 1116123 h 3516528"/>
              <a:gd name="connsiteX9" fmla="*/ 3627358 w 9376212"/>
              <a:gd name="connsiteY9" fmla="*/ 1260139 h 3516528"/>
              <a:gd name="connsiteX10" fmla="*/ 3773270 w 9376212"/>
              <a:gd name="connsiteY10" fmla="*/ 1548171 h 3516528"/>
              <a:gd name="connsiteX11" fmla="*/ 4211006 w 9376212"/>
              <a:gd name="connsiteY11" fmla="*/ 1548171 h 3516528"/>
              <a:gd name="connsiteX12" fmla="*/ 4556486 w 9376212"/>
              <a:gd name="connsiteY12" fmla="*/ 998400 h 3516528"/>
              <a:gd name="connsiteX13" fmla="*/ 4575787 w 9376212"/>
              <a:gd name="connsiteY13" fmla="*/ 468051 h 3516528"/>
              <a:gd name="connsiteX14" fmla="*/ 4768908 w 9376212"/>
              <a:gd name="connsiteY14" fmla="*/ 495440 h 3516528"/>
              <a:gd name="connsiteX15" fmla="*/ 4952557 w 9376212"/>
              <a:gd name="connsiteY15" fmla="*/ 723717 h 3516528"/>
              <a:gd name="connsiteX16" fmla="*/ 5203248 w 9376212"/>
              <a:gd name="connsiteY16" fmla="*/ 1152454 h 3516528"/>
              <a:gd name="connsiteX17" fmla="*/ 5427737 w 9376212"/>
              <a:gd name="connsiteY17" fmla="*/ 1128327 h 3516528"/>
              <a:gd name="connsiteX18" fmla="*/ 5724185 w 9376212"/>
              <a:gd name="connsiteY18" fmla="*/ 1227000 h 3516528"/>
              <a:gd name="connsiteX19" fmla="*/ 5936494 w 9376212"/>
              <a:gd name="connsiteY19" fmla="*/ 1465125 h 3516528"/>
              <a:gd name="connsiteX20" fmla="*/ 6270490 w 9376212"/>
              <a:gd name="connsiteY20" fmla="*/ 891740 h 3516528"/>
              <a:gd name="connsiteX21" fmla="*/ 6942897 w 9376212"/>
              <a:gd name="connsiteY21" fmla="*/ 577671 h 3516528"/>
              <a:gd name="connsiteX22" fmla="*/ 7202205 w 9376212"/>
              <a:gd name="connsiteY22" fmla="*/ 396043 h 3516528"/>
              <a:gd name="connsiteX23" fmla="*/ 7744639 w 9376212"/>
              <a:gd name="connsiteY23" fmla="*/ 310690 h 3516528"/>
              <a:gd name="connsiteX24" fmla="*/ 8296546 w 9376212"/>
              <a:gd name="connsiteY24" fmla="*/ 180019 h 3516528"/>
              <a:gd name="connsiteX25" fmla="*/ 7943778 w 9376212"/>
              <a:gd name="connsiteY25" fmla="*/ 255450 h 3516528"/>
              <a:gd name="connsiteX26" fmla="*/ 9207983 w 9376212"/>
              <a:gd name="connsiteY26" fmla="*/ 612067 h 3516528"/>
              <a:gd name="connsiteX27" fmla="*/ 8953150 w 9376212"/>
              <a:gd name="connsiteY27" fmla="*/ 1548171 h 3516528"/>
              <a:gd name="connsiteX28" fmla="*/ 7494030 w 9376212"/>
              <a:gd name="connsiteY28" fmla="*/ 2556284 h 3516528"/>
              <a:gd name="connsiteX29" fmla="*/ 6764469 w 9376212"/>
              <a:gd name="connsiteY29" fmla="*/ 3060340 h 3516528"/>
              <a:gd name="connsiteX30" fmla="*/ 6242225 w 9376212"/>
              <a:gd name="connsiteY30" fmla="*/ 3155877 h 3516528"/>
              <a:gd name="connsiteX31" fmla="*/ 5804083 w 9376212"/>
              <a:gd name="connsiteY31" fmla="*/ 3280719 h 3516528"/>
              <a:gd name="connsiteX32" fmla="*/ 5498112 w 9376212"/>
              <a:gd name="connsiteY32" fmla="*/ 3482841 h 3516528"/>
              <a:gd name="connsiteX33" fmla="*/ 5104412 w 9376212"/>
              <a:gd name="connsiteY33" fmla="*/ 3482841 h 3516528"/>
              <a:gd name="connsiteX34" fmla="*/ 4348762 w 9376212"/>
              <a:gd name="connsiteY34" fmla="*/ 3489191 h 3516528"/>
              <a:gd name="connsiteX35" fmla="*/ 3872512 w 9376212"/>
              <a:gd name="connsiteY35" fmla="*/ 3387591 h 3516528"/>
              <a:gd name="connsiteX36" fmla="*/ 3182460 w 9376212"/>
              <a:gd name="connsiteY36" fmla="*/ 3415165 h 3516528"/>
              <a:gd name="connsiteX37" fmla="*/ 2036361 w 9376212"/>
              <a:gd name="connsiteY37" fmla="*/ 3071793 h 3516528"/>
              <a:gd name="connsiteX38" fmla="*/ 654333 w 9376212"/>
              <a:gd name="connsiteY38" fmla="*/ 2155289 h 3516528"/>
              <a:gd name="connsiteX39" fmla="*/ 52512 w 9376212"/>
              <a:gd name="connsiteY39" fmla="*/ 1044116 h 3516528"/>
              <a:gd name="connsiteX40" fmla="*/ 339258 w 9376212"/>
              <a:gd name="connsiteY40" fmla="*/ 722176 h 3516528"/>
              <a:gd name="connsiteX41" fmla="*/ 636160 w 9376212"/>
              <a:gd name="connsiteY41" fmla="*/ 900100 h 3516528"/>
              <a:gd name="connsiteX42" fmla="*/ 927983 w 9376212"/>
              <a:gd name="connsiteY42" fmla="*/ 756084 h 3516528"/>
              <a:gd name="connsiteX43" fmla="*/ 927982 w 9376212"/>
              <a:gd name="connsiteY43" fmla="*/ 180020 h 3516528"/>
              <a:gd name="connsiteX44" fmla="*/ 1292762 w 9376212"/>
              <a:gd name="connsiteY44" fmla="*/ 36004 h 3516528"/>
              <a:gd name="connsiteX45" fmla="*/ 1560773 w 9376212"/>
              <a:gd name="connsiteY45" fmla="*/ 500058 h 3516528"/>
              <a:gd name="connsiteX46" fmla="*/ 1895674 w 9376212"/>
              <a:gd name="connsiteY46" fmla="*/ 353079 h 3516528"/>
              <a:gd name="connsiteX47" fmla="*/ 2103302 w 9376212"/>
              <a:gd name="connsiteY47" fmla="*/ 461193 h 3516528"/>
              <a:gd name="connsiteX48" fmla="*/ 2278481 w 9376212"/>
              <a:gd name="connsiteY48" fmla="*/ 813086 h 3516528"/>
              <a:gd name="connsiteX0" fmla="*/ 2278481 w 9245537"/>
              <a:gd name="connsiteY0" fmla="*/ 813086 h 3516528"/>
              <a:gd name="connsiteX1" fmla="*/ 2678929 w 9245537"/>
              <a:gd name="connsiteY1" fmla="*/ 1044116 h 3516528"/>
              <a:gd name="connsiteX2" fmla="*/ 2970753 w 9245537"/>
              <a:gd name="connsiteY2" fmla="*/ 1116124 h 3516528"/>
              <a:gd name="connsiteX3" fmla="*/ 3262578 w 9245537"/>
              <a:gd name="connsiteY3" fmla="*/ 900100 h 3516528"/>
              <a:gd name="connsiteX4" fmla="*/ 3262578 w 9245537"/>
              <a:gd name="connsiteY4" fmla="*/ 540060 h 3516528"/>
              <a:gd name="connsiteX5" fmla="*/ 3627358 w 9245537"/>
              <a:gd name="connsiteY5" fmla="*/ 108012 h 3516528"/>
              <a:gd name="connsiteX6" fmla="*/ 4211006 w 9245537"/>
              <a:gd name="connsiteY6" fmla="*/ 108012 h 3516528"/>
              <a:gd name="connsiteX7" fmla="*/ 4138050 w 9245537"/>
              <a:gd name="connsiteY7" fmla="*/ 756084 h 3516528"/>
              <a:gd name="connsiteX8" fmla="*/ 3919182 w 9245537"/>
              <a:gd name="connsiteY8" fmla="*/ 1116123 h 3516528"/>
              <a:gd name="connsiteX9" fmla="*/ 3627358 w 9245537"/>
              <a:gd name="connsiteY9" fmla="*/ 1260139 h 3516528"/>
              <a:gd name="connsiteX10" fmla="*/ 3773270 w 9245537"/>
              <a:gd name="connsiteY10" fmla="*/ 1548171 h 3516528"/>
              <a:gd name="connsiteX11" fmla="*/ 4211006 w 9245537"/>
              <a:gd name="connsiteY11" fmla="*/ 1548171 h 3516528"/>
              <a:gd name="connsiteX12" fmla="*/ 4556486 w 9245537"/>
              <a:gd name="connsiteY12" fmla="*/ 998400 h 3516528"/>
              <a:gd name="connsiteX13" fmla="*/ 4575787 w 9245537"/>
              <a:gd name="connsiteY13" fmla="*/ 468051 h 3516528"/>
              <a:gd name="connsiteX14" fmla="*/ 4768908 w 9245537"/>
              <a:gd name="connsiteY14" fmla="*/ 495440 h 3516528"/>
              <a:gd name="connsiteX15" fmla="*/ 4952557 w 9245537"/>
              <a:gd name="connsiteY15" fmla="*/ 723717 h 3516528"/>
              <a:gd name="connsiteX16" fmla="*/ 5203248 w 9245537"/>
              <a:gd name="connsiteY16" fmla="*/ 1152454 h 3516528"/>
              <a:gd name="connsiteX17" fmla="*/ 5427737 w 9245537"/>
              <a:gd name="connsiteY17" fmla="*/ 1128327 h 3516528"/>
              <a:gd name="connsiteX18" fmla="*/ 5724185 w 9245537"/>
              <a:gd name="connsiteY18" fmla="*/ 1227000 h 3516528"/>
              <a:gd name="connsiteX19" fmla="*/ 5936494 w 9245537"/>
              <a:gd name="connsiteY19" fmla="*/ 1465125 h 3516528"/>
              <a:gd name="connsiteX20" fmla="*/ 6270490 w 9245537"/>
              <a:gd name="connsiteY20" fmla="*/ 891740 h 3516528"/>
              <a:gd name="connsiteX21" fmla="*/ 6942897 w 9245537"/>
              <a:gd name="connsiteY21" fmla="*/ 577671 h 3516528"/>
              <a:gd name="connsiteX22" fmla="*/ 7202205 w 9245537"/>
              <a:gd name="connsiteY22" fmla="*/ 396043 h 3516528"/>
              <a:gd name="connsiteX23" fmla="*/ 7744639 w 9245537"/>
              <a:gd name="connsiteY23" fmla="*/ 310690 h 3516528"/>
              <a:gd name="connsiteX24" fmla="*/ 8296546 w 9245537"/>
              <a:gd name="connsiteY24" fmla="*/ 180019 h 3516528"/>
              <a:gd name="connsiteX25" fmla="*/ 8727824 w 9245537"/>
              <a:gd name="connsiteY25" fmla="*/ 239823 h 3516528"/>
              <a:gd name="connsiteX26" fmla="*/ 9207983 w 9245537"/>
              <a:gd name="connsiteY26" fmla="*/ 612067 h 3516528"/>
              <a:gd name="connsiteX27" fmla="*/ 8953150 w 9245537"/>
              <a:gd name="connsiteY27" fmla="*/ 1548171 h 3516528"/>
              <a:gd name="connsiteX28" fmla="*/ 7494030 w 9245537"/>
              <a:gd name="connsiteY28" fmla="*/ 2556284 h 3516528"/>
              <a:gd name="connsiteX29" fmla="*/ 6764469 w 9245537"/>
              <a:gd name="connsiteY29" fmla="*/ 3060340 h 3516528"/>
              <a:gd name="connsiteX30" fmla="*/ 6242225 w 9245537"/>
              <a:gd name="connsiteY30" fmla="*/ 3155877 h 3516528"/>
              <a:gd name="connsiteX31" fmla="*/ 5804083 w 9245537"/>
              <a:gd name="connsiteY31" fmla="*/ 3280719 h 3516528"/>
              <a:gd name="connsiteX32" fmla="*/ 5498112 w 9245537"/>
              <a:gd name="connsiteY32" fmla="*/ 3482841 h 3516528"/>
              <a:gd name="connsiteX33" fmla="*/ 5104412 w 9245537"/>
              <a:gd name="connsiteY33" fmla="*/ 3482841 h 3516528"/>
              <a:gd name="connsiteX34" fmla="*/ 4348762 w 9245537"/>
              <a:gd name="connsiteY34" fmla="*/ 3489191 h 3516528"/>
              <a:gd name="connsiteX35" fmla="*/ 3872512 w 9245537"/>
              <a:gd name="connsiteY35" fmla="*/ 3387591 h 3516528"/>
              <a:gd name="connsiteX36" fmla="*/ 3182460 w 9245537"/>
              <a:gd name="connsiteY36" fmla="*/ 3415165 h 3516528"/>
              <a:gd name="connsiteX37" fmla="*/ 2036361 w 9245537"/>
              <a:gd name="connsiteY37" fmla="*/ 3071793 h 3516528"/>
              <a:gd name="connsiteX38" fmla="*/ 654333 w 9245537"/>
              <a:gd name="connsiteY38" fmla="*/ 2155289 h 3516528"/>
              <a:gd name="connsiteX39" fmla="*/ 52512 w 9245537"/>
              <a:gd name="connsiteY39" fmla="*/ 1044116 h 3516528"/>
              <a:gd name="connsiteX40" fmla="*/ 339258 w 9245537"/>
              <a:gd name="connsiteY40" fmla="*/ 722176 h 3516528"/>
              <a:gd name="connsiteX41" fmla="*/ 636160 w 9245537"/>
              <a:gd name="connsiteY41" fmla="*/ 900100 h 3516528"/>
              <a:gd name="connsiteX42" fmla="*/ 927983 w 9245537"/>
              <a:gd name="connsiteY42" fmla="*/ 756084 h 3516528"/>
              <a:gd name="connsiteX43" fmla="*/ 927982 w 9245537"/>
              <a:gd name="connsiteY43" fmla="*/ 180020 h 3516528"/>
              <a:gd name="connsiteX44" fmla="*/ 1292762 w 9245537"/>
              <a:gd name="connsiteY44" fmla="*/ 36004 h 3516528"/>
              <a:gd name="connsiteX45" fmla="*/ 1560773 w 9245537"/>
              <a:gd name="connsiteY45" fmla="*/ 500058 h 3516528"/>
              <a:gd name="connsiteX46" fmla="*/ 1895674 w 9245537"/>
              <a:gd name="connsiteY46" fmla="*/ 353079 h 3516528"/>
              <a:gd name="connsiteX47" fmla="*/ 2103302 w 9245537"/>
              <a:gd name="connsiteY47" fmla="*/ 461193 h 3516528"/>
              <a:gd name="connsiteX48" fmla="*/ 2278481 w 9245537"/>
              <a:gd name="connsiteY48" fmla="*/ 813086 h 3516528"/>
              <a:gd name="connsiteX0" fmla="*/ 2278481 w 9245537"/>
              <a:gd name="connsiteY0" fmla="*/ 813086 h 3516528"/>
              <a:gd name="connsiteX1" fmla="*/ 2678929 w 9245537"/>
              <a:gd name="connsiteY1" fmla="*/ 1044116 h 3516528"/>
              <a:gd name="connsiteX2" fmla="*/ 2970753 w 9245537"/>
              <a:gd name="connsiteY2" fmla="*/ 1116124 h 3516528"/>
              <a:gd name="connsiteX3" fmla="*/ 3262578 w 9245537"/>
              <a:gd name="connsiteY3" fmla="*/ 900100 h 3516528"/>
              <a:gd name="connsiteX4" fmla="*/ 3262578 w 9245537"/>
              <a:gd name="connsiteY4" fmla="*/ 540060 h 3516528"/>
              <a:gd name="connsiteX5" fmla="*/ 3627358 w 9245537"/>
              <a:gd name="connsiteY5" fmla="*/ 108012 h 3516528"/>
              <a:gd name="connsiteX6" fmla="*/ 4211006 w 9245537"/>
              <a:gd name="connsiteY6" fmla="*/ 108012 h 3516528"/>
              <a:gd name="connsiteX7" fmla="*/ 4138050 w 9245537"/>
              <a:gd name="connsiteY7" fmla="*/ 756084 h 3516528"/>
              <a:gd name="connsiteX8" fmla="*/ 3919182 w 9245537"/>
              <a:gd name="connsiteY8" fmla="*/ 1116123 h 3516528"/>
              <a:gd name="connsiteX9" fmla="*/ 3627358 w 9245537"/>
              <a:gd name="connsiteY9" fmla="*/ 1260139 h 3516528"/>
              <a:gd name="connsiteX10" fmla="*/ 3773270 w 9245537"/>
              <a:gd name="connsiteY10" fmla="*/ 1548171 h 3516528"/>
              <a:gd name="connsiteX11" fmla="*/ 4211006 w 9245537"/>
              <a:gd name="connsiteY11" fmla="*/ 1548171 h 3516528"/>
              <a:gd name="connsiteX12" fmla="*/ 4556486 w 9245537"/>
              <a:gd name="connsiteY12" fmla="*/ 998400 h 3516528"/>
              <a:gd name="connsiteX13" fmla="*/ 4575787 w 9245537"/>
              <a:gd name="connsiteY13" fmla="*/ 468051 h 3516528"/>
              <a:gd name="connsiteX14" fmla="*/ 4768908 w 9245537"/>
              <a:gd name="connsiteY14" fmla="*/ 495440 h 3516528"/>
              <a:gd name="connsiteX15" fmla="*/ 4952557 w 9245537"/>
              <a:gd name="connsiteY15" fmla="*/ 723717 h 3516528"/>
              <a:gd name="connsiteX16" fmla="*/ 5203248 w 9245537"/>
              <a:gd name="connsiteY16" fmla="*/ 1152454 h 3516528"/>
              <a:gd name="connsiteX17" fmla="*/ 5427737 w 9245537"/>
              <a:gd name="connsiteY17" fmla="*/ 1128327 h 3516528"/>
              <a:gd name="connsiteX18" fmla="*/ 5724185 w 9245537"/>
              <a:gd name="connsiteY18" fmla="*/ 1227000 h 3516528"/>
              <a:gd name="connsiteX19" fmla="*/ 5936494 w 9245537"/>
              <a:gd name="connsiteY19" fmla="*/ 1465125 h 3516528"/>
              <a:gd name="connsiteX20" fmla="*/ 6270490 w 9245537"/>
              <a:gd name="connsiteY20" fmla="*/ 891740 h 3516528"/>
              <a:gd name="connsiteX21" fmla="*/ 6942897 w 9245537"/>
              <a:gd name="connsiteY21" fmla="*/ 577671 h 3516528"/>
              <a:gd name="connsiteX22" fmla="*/ 7202205 w 9245537"/>
              <a:gd name="connsiteY22" fmla="*/ 396043 h 3516528"/>
              <a:gd name="connsiteX23" fmla="*/ 7744639 w 9245537"/>
              <a:gd name="connsiteY23" fmla="*/ 310690 h 3516528"/>
              <a:gd name="connsiteX24" fmla="*/ 7934129 w 9245537"/>
              <a:gd name="connsiteY24" fmla="*/ 236400 h 3516528"/>
              <a:gd name="connsiteX25" fmla="*/ 8727824 w 9245537"/>
              <a:gd name="connsiteY25" fmla="*/ 239823 h 3516528"/>
              <a:gd name="connsiteX26" fmla="*/ 9207983 w 9245537"/>
              <a:gd name="connsiteY26" fmla="*/ 612067 h 3516528"/>
              <a:gd name="connsiteX27" fmla="*/ 8953150 w 9245537"/>
              <a:gd name="connsiteY27" fmla="*/ 1548171 h 3516528"/>
              <a:gd name="connsiteX28" fmla="*/ 7494030 w 9245537"/>
              <a:gd name="connsiteY28" fmla="*/ 2556284 h 3516528"/>
              <a:gd name="connsiteX29" fmla="*/ 6764469 w 9245537"/>
              <a:gd name="connsiteY29" fmla="*/ 3060340 h 3516528"/>
              <a:gd name="connsiteX30" fmla="*/ 6242225 w 9245537"/>
              <a:gd name="connsiteY30" fmla="*/ 3155877 h 3516528"/>
              <a:gd name="connsiteX31" fmla="*/ 5804083 w 9245537"/>
              <a:gd name="connsiteY31" fmla="*/ 3280719 h 3516528"/>
              <a:gd name="connsiteX32" fmla="*/ 5498112 w 9245537"/>
              <a:gd name="connsiteY32" fmla="*/ 3482841 h 3516528"/>
              <a:gd name="connsiteX33" fmla="*/ 5104412 w 9245537"/>
              <a:gd name="connsiteY33" fmla="*/ 3482841 h 3516528"/>
              <a:gd name="connsiteX34" fmla="*/ 4348762 w 9245537"/>
              <a:gd name="connsiteY34" fmla="*/ 3489191 h 3516528"/>
              <a:gd name="connsiteX35" fmla="*/ 3872512 w 9245537"/>
              <a:gd name="connsiteY35" fmla="*/ 3387591 h 3516528"/>
              <a:gd name="connsiteX36" fmla="*/ 3182460 w 9245537"/>
              <a:gd name="connsiteY36" fmla="*/ 3415165 h 3516528"/>
              <a:gd name="connsiteX37" fmla="*/ 2036361 w 9245537"/>
              <a:gd name="connsiteY37" fmla="*/ 3071793 h 3516528"/>
              <a:gd name="connsiteX38" fmla="*/ 654333 w 9245537"/>
              <a:gd name="connsiteY38" fmla="*/ 2155289 h 3516528"/>
              <a:gd name="connsiteX39" fmla="*/ 52512 w 9245537"/>
              <a:gd name="connsiteY39" fmla="*/ 1044116 h 3516528"/>
              <a:gd name="connsiteX40" fmla="*/ 339258 w 9245537"/>
              <a:gd name="connsiteY40" fmla="*/ 722176 h 3516528"/>
              <a:gd name="connsiteX41" fmla="*/ 636160 w 9245537"/>
              <a:gd name="connsiteY41" fmla="*/ 900100 h 3516528"/>
              <a:gd name="connsiteX42" fmla="*/ 927983 w 9245537"/>
              <a:gd name="connsiteY42" fmla="*/ 756084 h 3516528"/>
              <a:gd name="connsiteX43" fmla="*/ 927982 w 9245537"/>
              <a:gd name="connsiteY43" fmla="*/ 180020 h 3516528"/>
              <a:gd name="connsiteX44" fmla="*/ 1292762 w 9245537"/>
              <a:gd name="connsiteY44" fmla="*/ 36004 h 3516528"/>
              <a:gd name="connsiteX45" fmla="*/ 1560773 w 9245537"/>
              <a:gd name="connsiteY45" fmla="*/ 500058 h 3516528"/>
              <a:gd name="connsiteX46" fmla="*/ 1895674 w 9245537"/>
              <a:gd name="connsiteY46" fmla="*/ 353079 h 3516528"/>
              <a:gd name="connsiteX47" fmla="*/ 2103302 w 9245537"/>
              <a:gd name="connsiteY47" fmla="*/ 461193 h 3516528"/>
              <a:gd name="connsiteX48" fmla="*/ 2278481 w 9245537"/>
              <a:gd name="connsiteY48" fmla="*/ 813086 h 3516528"/>
              <a:gd name="connsiteX0" fmla="*/ 2278481 w 9296868"/>
              <a:gd name="connsiteY0" fmla="*/ 813086 h 3516528"/>
              <a:gd name="connsiteX1" fmla="*/ 2678929 w 9296868"/>
              <a:gd name="connsiteY1" fmla="*/ 1044116 h 3516528"/>
              <a:gd name="connsiteX2" fmla="*/ 2970753 w 9296868"/>
              <a:gd name="connsiteY2" fmla="*/ 1116124 h 3516528"/>
              <a:gd name="connsiteX3" fmla="*/ 3262578 w 9296868"/>
              <a:gd name="connsiteY3" fmla="*/ 900100 h 3516528"/>
              <a:gd name="connsiteX4" fmla="*/ 3262578 w 9296868"/>
              <a:gd name="connsiteY4" fmla="*/ 540060 h 3516528"/>
              <a:gd name="connsiteX5" fmla="*/ 3627358 w 9296868"/>
              <a:gd name="connsiteY5" fmla="*/ 108012 h 3516528"/>
              <a:gd name="connsiteX6" fmla="*/ 4211006 w 9296868"/>
              <a:gd name="connsiteY6" fmla="*/ 108012 h 3516528"/>
              <a:gd name="connsiteX7" fmla="*/ 4138050 w 9296868"/>
              <a:gd name="connsiteY7" fmla="*/ 756084 h 3516528"/>
              <a:gd name="connsiteX8" fmla="*/ 3919182 w 9296868"/>
              <a:gd name="connsiteY8" fmla="*/ 1116123 h 3516528"/>
              <a:gd name="connsiteX9" fmla="*/ 3627358 w 9296868"/>
              <a:gd name="connsiteY9" fmla="*/ 1260139 h 3516528"/>
              <a:gd name="connsiteX10" fmla="*/ 3773270 w 9296868"/>
              <a:gd name="connsiteY10" fmla="*/ 1548171 h 3516528"/>
              <a:gd name="connsiteX11" fmla="*/ 4211006 w 9296868"/>
              <a:gd name="connsiteY11" fmla="*/ 1548171 h 3516528"/>
              <a:gd name="connsiteX12" fmla="*/ 4556486 w 9296868"/>
              <a:gd name="connsiteY12" fmla="*/ 998400 h 3516528"/>
              <a:gd name="connsiteX13" fmla="*/ 4575787 w 9296868"/>
              <a:gd name="connsiteY13" fmla="*/ 468051 h 3516528"/>
              <a:gd name="connsiteX14" fmla="*/ 4768908 w 9296868"/>
              <a:gd name="connsiteY14" fmla="*/ 495440 h 3516528"/>
              <a:gd name="connsiteX15" fmla="*/ 4952557 w 9296868"/>
              <a:gd name="connsiteY15" fmla="*/ 723717 h 3516528"/>
              <a:gd name="connsiteX16" fmla="*/ 5203248 w 9296868"/>
              <a:gd name="connsiteY16" fmla="*/ 1152454 h 3516528"/>
              <a:gd name="connsiteX17" fmla="*/ 5427737 w 9296868"/>
              <a:gd name="connsiteY17" fmla="*/ 1128327 h 3516528"/>
              <a:gd name="connsiteX18" fmla="*/ 5724185 w 9296868"/>
              <a:gd name="connsiteY18" fmla="*/ 1227000 h 3516528"/>
              <a:gd name="connsiteX19" fmla="*/ 5936494 w 9296868"/>
              <a:gd name="connsiteY19" fmla="*/ 1465125 h 3516528"/>
              <a:gd name="connsiteX20" fmla="*/ 6270490 w 9296868"/>
              <a:gd name="connsiteY20" fmla="*/ 891740 h 3516528"/>
              <a:gd name="connsiteX21" fmla="*/ 6942897 w 9296868"/>
              <a:gd name="connsiteY21" fmla="*/ 577671 h 3516528"/>
              <a:gd name="connsiteX22" fmla="*/ 7202205 w 9296868"/>
              <a:gd name="connsiteY22" fmla="*/ 396043 h 3516528"/>
              <a:gd name="connsiteX23" fmla="*/ 7744639 w 9296868"/>
              <a:gd name="connsiteY23" fmla="*/ 310690 h 3516528"/>
              <a:gd name="connsiteX24" fmla="*/ 7934129 w 9296868"/>
              <a:gd name="connsiteY24" fmla="*/ 236400 h 3516528"/>
              <a:gd name="connsiteX25" fmla="*/ 8419841 w 9296868"/>
              <a:gd name="connsiteY25" fmla="*/ 281346 h 3516528"/>
              <a:gd name="connsiteX26" fmla="*/ 9207983 w 9296868"/>
              <a:gd name="connsiteY26" fmla="*/ 612067 h 3516528"/>
              <a:gd name="connsiteX27" fmla="*/ 8953150 w 9296868"/>
              <a:gd name="connsiteY27" fmla="*/ 1548171 h 3516528"/>
              <a:gd name="connsiteX28" fmla="*/ 7494030 w 9296868"/>
              <a:gd name="connsiteY28" fmla="*/ 2556284 h 3516528"/>
              <a:gd name="connsiteX29" fmla="*/ 6764469 w 9296868"/>
              <a:gd name="connsiteY29" fmla="*/ 3060340 h 3516528"/>
              <a:gd name="connsiteX30" fmla="*/ 6242225 w 9296868"/>
              <a:gd name="connsiteY30" fmla="*/ 3155877 h 3516528"/>
              <a:gd name="connsiteX31" fmla="*/ 5804083 w 9296868"/>
              <a:gd name="connsiteY31" fmla="*/ 3280719 h 3516528"/>
              <a:gd name="connsiteX32" fmla="*/ 5498112 w 9296868"/>
              <a:gd name="connsiteY32" fmla="*/ 3482841 h 3516528"/>
              <a:gd name="connsiteX33" fmla="*/ 5104412 w 9296868"/>
              <a:gd name="connsiteY33" fmla="*/ 3482841 h 3516528"/>
              <a:gd name="connsiteX34" fmla="*/ 4348762 w 9296868"/>
              <a:gd name="connsiteY34" fmla="*/ 3489191 h 3516528"/>
              <a:gd name="connsiteX35" fmla="*/ 3872512 w 9296868"/>
              <a:gd name="connsiteY35" fmla="*/ 3387591 h 3516528"/>
              <a:gd name="connsiteX36" fmla="*/ 3182460 w 9296868"/>
              <a:gd name="connsiteY36" fmla="*/ 3415165 h 3516528"/>
              <a:gd name="connsiteX37" fmla="*/ 2036361 w 9296868"/>
              <a:gd name="connsiteY37" fmla="*/ 3071793 h 3516528"/>
              <a:gd name="connsiteX38" fmla="*/ 654333 w 9296868"/>
              <a:gd name="connsiteY38" fmla="*/ 2155289 h 3516528"/>
              <a:gd name="connsiteX39" fmla="*/ 52512 w 9296868"/>
              <a:gd name="connsiteY39" fmla="*/ 1044116 h 3516528"/>
              <a:gd name="connsiteX40" fmla="*/ 339258 w 9296868"/>
              <a:gd name="connsiteY40" fmla="*/ 722176 h 3516528"/>
              <a:gd name="connsiteX41" fmla="*/ 636160 w 9296868"/>
              <a:gd name="connsiteY41" fmla="*/ 900100 h 3516528"/>
              <a:gd name="connsiteX42" fmla="*/ 927983 w 9296868"/>
              <a:gd name="connsiteY42" fmla="*/ 756084 h 3516528"/>
              <a:gd name="connsiteX43" fmla="*/ 927982 w 9296868"/>
              <a:gd name="connsiteY43" fmla="*/ 180020 h 3516528"/>
              <a:gd name="connsiteX44" fmla="*/ 1292762 w 9296868"/>
              <a:gd name="connsiteY44" fmla="*/ 36004 h 3516528"/>
              <a:gd name="connsiteX45" fmla="*/ 1560773 w 9296868"/>
              <a:gd name="connsiteY45" fmla="*/ 500058 h 3516528"/>
              <a:gd name="connsiteX46" fmla="*/ 1895674 w 9296868"/>
              <a:gd name="connsiteY46" fmla="*/ 353079 h 3516528"/>
              <a:gd name="connsiteX47" fmla="*/ 2103302 w 9296868"/>
              <a:gd name="connsiteY47" fmla="*/ 461193 h 3516528"/>
              <a:gd name="connsiteX48" fmla="*/ 2278481 w 9296868"/>
              <a:gd name="connsiteY48" fmla="*/ 813086 h 3516528"/>
              <a:gd name="connsiteX0" fmla="*/ 2278481 w 9326904"/>
              <a:gd name="connsiteY0" fmla="*/ 813086 h 3516528"/>
              <a:gd name="connsiteX1" fmla="*/ 2678929 w 9326904"/>
              <a:gd name="connsiteY1" fmla="*/ 1044116 h 3516528"/>
              <a:gd name="connsiteX2" fmla="*/ 2970753 w 9326904"/>
              <a:gd name="connsiteY2" fmla="*/ 1116124 h 3516528"/>
              <a:gd name="connsiteX3" fmla="*/ 3262578 w 9326904"/>
              <a:gd name="connsiteY3" fmla="*/ 900100 h 3516528"/>
              <a:gd name="connsiteX4" fmla="*/ 3262578 w 9326904"/>
              <a:gd name="connsiteY4" fmla="*/ 540060 h 3516528"/>
              <a:gd name="connsiteX5" fmla="*/ 3627358 w 9326904"/>
              <a:gd name="connsiteY5" fmla="*/ 108012 h 3516528"/>
              <a:gd name="connsiteX6" fmla="*/ 4211006 w 9326904"/>
              <a:gd name="connsiteY6" fmla="*/ 108012 h 3516528"/>
              <a:gd name="connsiteX7" fmla="*/ 4138050 w 9326904"/>
              <a:gd name="connsiteY7" fmla="*/ 756084 h 3516528"/>
              <a:gd name="connsiteX8" fmla="*/ 3919182 w 9326904"/>
              <a:gd name="connsiteY8" fmla="*/ 1116123 h 3516528"/>
              <a:gd name="connsiteX9" fmla="*/ 3627358 w 9326904"/>
              <a:gd name="connsiteY9" fmla="*/ 1260139 h 3516528"/>
              <a:gd name="connsiteX10" fmla="*/ 3773270 w 9326904"/>
              <a:gd name="connsiteY10" fmla="*/ 1548171 h 3516528"/>
              <a:gd name="connsiteX11" fmla="*/ 4211006 w 9326904"/>
              <a:gd name="connsiteY11" fmla="*/ 1548171 h 3516528"/>
              <a:gd name="connsiteX12" fmla="*/ 4556486 w 9326904"/>
              <a:gd name="connsiteY12" fmla="*/ 998400 h 3516528"/>
              <a:gd name="connsiteX13" fmla="*/ 4575787 w 9326904"/>
              <a:gd name="connsiteY13" fmla="*/ 468051 h 3516528"/>
              <a:gd name="connsiteX14" fmla="*/ 4768908 w 9326904"/>
              <a:gd name="connsiteY14" fmla="*/ 495440 h 3516528"/>
              <a:gd name="connsiteX15" fmla="*/ 4952557 w 9326904"/>
              <a:gd name="connsiteY15" fmla="*/ 723717 h 3516528"/>
              <a:gd name="connsiteX16" fmla="*/ 5203248 w 9326904"/>
              <a:gd name="connsiteY16" fmla="*/ 1152454 h 3516528"/>
              <a:gd name="connsiteX17" fmla="*/ 5427737 w 9326904"/>
              <a:gd name="connsiteY17" fmla="*/ 1128327 h 3516528"/>
              <a:gd name="connsiteX18" fmla="*/ 5724185 w 9326904"/>
              <a:gd name="connsiteY18" fmla="*/ 1227000 h 3516528"/>
              <a:gd name="connsiteX19" fmla="*/ 5936494 w 9326904"/>
              <a:gd name="connsiteY19" fmla="*/ 1465125 h 3516528"/>
              <a:gd name="connsiteX20" fmla="*/ 6270490 w 9326904"/>
              <a:gd name="connsiteY20" fmla="*/ 891740 h 3516528"/>
              <a:gd name="connsiteX21" fmla="*/ 6942897 w 9326904"/>
              <a:gd name="connsiteY21" fmla="*/ 577671 h 3516528"/>
              <a:gd name="connsiteX22" fmla="*/ 7202205 w 9326904"/>
              <a:gd name="connsiteY22" fmla="*/ 396043 h 3516528"/>
              <a:gd name="connsiteX23" fmla="*/ 7744639 w 9326904"/>
              <a:gd name="connsiteY23" fmla="*/ 310690 h 3516528"/>
              <a:gd name="connsiteX24" fmla="*/ 7934129 w 9326904"/>
              <a:gd name="connsiteY24" fmla="*/ 236400 h 3516528"/>
              <a:gd name="connsiteX25" fmla="*/ 8239625 w 9326904"/>
              <a:gd name="connsiteY25" fmla="*/ 237144 h 3516528"/>
              <a:gd name="connsiteX26" fmla="*/ 9207983 w 9326904"/>
              <a:gd name="connsiteY26" fmla="*/ 612067 h 3516528"/>
              <a:gd name="connsiteX27" fmla="*/ 8953150 w 9326904"/>
              <a:gd name="connsiteY27" fmla="*/ 1548171 h 3516528"/>
              <a:gd name="connsiteX28" fmla="*/ 7494030 w 9326904"/>
              <a:gd name="connsiteY28" fmla="*/ 2556284 h 3516528"/>
              <a:gd name="connsiteX29" fmla="*/ 6764469 w 9326904"/>
              <a:gd name="connsiteY29" fmla="*/ 3060340 h 3516528"/>
              <a:gd name="connsiteX30" fmla="*/ 6242225 w 9326904"/>
              <a:gd name="connsiteY30" fmla="*/ 3155877 h 3516528"/>
              <a:gd name="connsiteX31" fmla="*/ 5804083 w 9326904"/>
              <a:gd name="connsiteY31" fmla="*/ 3280719 h 3516528"/>
              <a:gd name="connsiteX32" fmla="*/ 5498112 w 9326904"/>
              <a:gd name="connsiteY32" fmla="*/ 3482841 h 3516528"/>
              <a:gd name="connsiteX33" fmla="*/ 5104412 w 9326904"/>
              <a:gd name="connsiteY33" fmla="*/ 3482841 h 3516528"/>
              <a:gd name="connsiteX34" fmla="*/ 4348762 w 9326904"/>
              <a:gd name="connsiteY34" fmla="*/ 3489191 h 3516528"/>
              <a:gd name="connsiteX35" fmla="*/ 3872512 w 9326904"/>
              <a:gd name="connsiteY35" fmla="*/ 3387591 h 3516528"/>
              <a:gd name="connsiteX36" fmla="*/ 3182460 w 9326904"/>
              <a:gd name="connsiteY36" fmla="*/ 3415165 h 3516528"/>
              <a:gd name="connsiteX37" fmla="*/ 2036361 w 9326904"/>
              <a:gd name="connsiteY37" fmla="*/ 3071793 h 3516528"/>
              <a:gd name="connsiteX38" fmla="*/ 654333 w 9326904"/>
              <a:gd name="connsiteY38" fmla="*/ 2155289 h 3516528"/>
              <a:gd name="connsiteX39" fmla="*/ 52512 w 9326904"/>
              <a:gd name="connsiteY39" fmla="*/ 1044116 h 3516528"/>
              <a:gd name="connsiteX40" fmla="*/ 339258 w 9326904"/>
              <a:gd name="connsiteY40" fmla="*/ 722176 h 3516528"/>
              <a:gd name="connsiteX41" fmla="*/ 636160 w 9326904"/>
              <a:gd name="connsiteY41" fmla="*/ 900100 h 3516528"/>
              <a:gd name="connsiteX42" fmla="*/ 927983 w 9326904"/>
              <a:gd name="connsiteY42" fmla="*/ 756084 h 3516528"/>
              <a:gd name="connsiteX43" fmla="*/ 927982 w 9326904"/>
              <a:gd name="connsiteY43" fmla="*/ 180020 h 3516528"/>
              <a:gd name="connsiteX44" fmla="*/ 1292762 w 9326904"/>
              <a:gd name="connsiteY44" fmla="*/ 36004 h 3516528"/>
              <a:gd name="connsiteX45" fmla="*/ 1560773 w 9326904"/>
              <a:gd name="connsiteY45" fmla="*/ 500058 h 3516528"/>
              <a:gd name="connsiteX46" fmla="*/ 1895674 w 9326904"/>
              <a:gd name="connsiteY46" fmla="*/ 353079 h 3516528"/>
              <a:gd name="connsiteX47" fmla="*/ 2103302 w 9326904"/>
              <a:gd name="connsiteY47" fmla="*/ 461193 h 3516528"/>
              <a:gd name="connsiteX48" fmla="*/ 2278481 w 9326904"/>
              <a:gd name="connsiteY48" fmla="*/ 813086 h 3516528"/>
              <a:gd name="connsiteX0" fmla="*/ 2278481 w 9238809"/>
              <a:gd name="connsiteY0" fmla="*/ 813086 h 3516528"/>
              <a:gd name="connsiteX1" fmla="*/ 2678929 w 9238809"/>
              <a:gd name="connsiteY1" fmla="*/ 1044116 h 3516528"/>
              <a:gd name="connsiteX2" fmla="*/ 2970753 w 9238809"/>
              <a:gd name="connsiteY2" fmla="*/ 1116124 h 3516528"/>
              <a:gd name="connsiteX3" fmla="*/ 3262578 w 9238809"/>
              <a:gd name="connsiteY3" fmla="*/ 900100 h 3516528"/>
              <a:gd name="connsiteX4" fmla="*/ 3262578 w 9238809"/>
              <a:gd name="connsiteY4" fmla="*/ 540060 h 3516528"/>
              <a:gd name="connsiteX5" fmla="*/ 3627358 w 9238809"/>
              <a:gd name="connsiteY5" fmla="*/ 108012 h 3516528"/>
              <a:gd name="connsiteX6" fmla="*/ 4211006 w 9238809"/>
              <a:gd name="connsiteY6" fmla="*/ 108012 h 3516528"/>
              <a:gd name="connsiteX7" fmla="*/ 4138050 w 9238809"/>
              <a:gd name="connsiteY7" fmla="*/ 756084 h 3516528"/>
              <a:gd name="connsiteX8" fmla="*/ 3919182 w 9238809"/>
              <a:gd name="connsiteY8" fmla="*/ 1116123 h 3516528"/>
              <a:gd name="connsiteX9" fmla="*/ 3627358 w 9238809"/>
              <a:gd name="connsiteY9" fmla="*/ 1260139 h 3516528"/>
              <a:gd name="connsiteX10" fmla="*/ 3773270 w 9238809"/>
              <a:gd name="connsiteY10" fmla="*/ 1548171 h 3516528"/>
              <a:gd name="connsiteX11" fmla="*/ 4211006 w 9238809"/>
              <a:gd name="connsiteY11" fmla="*/ 1548171 h 3516528"/>
              <a:gd name="connsiteX12" fmla="*/ 4556486 w 9238809"/>
              <a:gd name="connsiteY12" fmla="*/ 998400 h 3516528"/>
              <a:gd name="connsiteX13" fmla="*/ 4575787 w 9238809"/>
              <a:gd name="connsiteY13" fmla="*/ 468051 h 3516528"/>
              <a:gd name="connsiteX14" fmla="*/ 4768908 w 9238809"/>
              <a:gd name="connsiteY14" fmla="*/ 495440 h 3516528"/>
              <a:gd name="connsiteX15" fmla="*/ 4952557 w 9238809"/>
              <a:gd name="connsiteY15" fmla="*/ 723717 h 3516528"/>
              <a:gd name="connsiteX16" fmla="*/ 5203248 w 9238809"/>
              <a:gd name="connsiteY16" fmla="*/ 1152454 h 3516528"/>
              <a:gd name="connsiteX17" fmla="*/ 5427737 w 9238809"/>
              <a:gd name="connsiteY17" fmla="*/ 1128327 h 3516528"/>
              <a:gd name="connsiteX18" fmla="*/ 5724185 w 9238809"/>
              <a:gd name="connsiteY18" fmla="*/ 1227000 h 3516528"/>
              <a:gd name="connsiteX19" fmla="*/ 5936494 w 9238809"/>
              <a:gd name="connsiteY19" fmla="*/ 1465125 h 3516528"/>
              <a:gd name="connsiteX20" fmla="*/ 6270490 w 9238809"/>
              <a:gd name="connsiteY20" fmla="*/ 891740 h 3516528"/>
              <a:gd name="connsiteX21" fmla="*/ 6942897 w 9238809"/>
              <a:gd name="connsiteY21" fmla="*/ 577671 h 3516528"/>
              <a:gd name="connsiteX22" fmla="*/ 7202205 w 9238809"/>
              <a:gd name="connsiteY22" fmla="*/ 396043 h 3516528"/>
              <a:gd name="connsiteX23" fmla="*/ 7744639 w 9238809"/>
              <a:gd name="connsiteY23" fmla="*/ 310690 h 3516528"/>
              <a:gd name="connsiteX24" fmla="*/ 7934129 w 9238809"/>
              <a:gd name="connsiteY24" fmla="*/ 236400 h 3516528"/>
              <a:gd name="connsiteX25" fmla="*/ 8239625 w 9238809"/>
              <a:gd name="connsiteY25" fmla="*/ 237144 h 3516528"/>
              <a:gd name="connsiteX26" fmla="*/ 8879868 w 9238809"/>
              <a:gd name="connsiteY26" fmla="*/ 398325 h 3516528"/>
              <a:gd name="connsiteX27" fmla="*/ 9207983 w 9238809"/>
              <a:gd name="connsiteY27" fmla="*/ 612067 h 3516528"/>
              <a:gd name="connsiteX28" fmla="*/ 8953150 w 9238809"/>
              <a:gd name="connsiteY28" fmla="*/ 1548171 h 3516528"/>
              <a:gd name="connsiteX29" fmla="*/ 7494030 w 9238809"/>
              <a:gd name="connsiteY29" fmla="*/ 2556284 h 3516528"/>
              <a:gd name="connsiteX30" fmla="*/ 6764469 w 9238809"/>
              <a:gd name="connsiteY30" fmla="*/ 3060340 h 3516528"/>
              <a:gd name="connsiteX31" fmla="*/ 6242225 w 9238809"/>
              <a:gd name="connsiteY31" fmla="*/ 3155877 h 3516528"/>
              <a:gd name="connsiteX32" fmla="*/ 5804083 w 9238809"/>
              <a:gd name="connsiteY32" fmla="*/ 3280719 h 3516528"/>
              <a:gd name="connsiteX33" fmla="*/ 5498112 w 9238809"/>
              <a:gd name="connsiteY33" fmla="*/ 3482841 h 3516528"/>
              <a:gd name="connsiteX34" fmla="*/ 5104412 w 9238809"/>
              <a:gd name="connsiteY34" fmla="*/ 3482841 h 3516528"/>
              <a:gd name="connsiteX35" fmla="*/ 4348762 w 9238809"/>
              <a:gd name="connsiteY35" fmla="*/ 3489191 h 3516528"/>
              <a:gd name="connsiteX36" fmla="*/ 3872512 w 9238809"/>
              <a:gd name="connsiteY36" fmla="*/ 3387591 h 3516528"/>
              <a:gd name="connsiteX37" fmla="*/ 3182460 w 9238809"/>
              <a:gd name="connsiteY37" fmla="*/ 3415165 h 3516528"/>
              <a:gd name="connsiteX38" fmla="*/ 2036361 w 9238809"/>
              <a:gd name="connsiteY38" fmla="*/ 3071793 h 3516528"/>
              <a:gd name="connsiteX39" fmla="*/ 654333 w 9238809"/>
              <a:gd name="connsiteY39" fmla="*/ 2155289 h 3516528"/>
              <a:gd name="connsiteX40" fmla="*/ 52512 w 9238809"/>
              <a:gd name="connsiteY40" fmla="*/ 1044116 h 3516528"/>
              <a:gd name="connsiteX41" fmla="*/ 339258 w 9238809"/>
              <a:gd name="connsiteY41" fmla="*/ 722176 h 3516528"/>
              <a:gd name="connsiteX42" fmla="*/ 636160 w 9238809"/>
              <a:gd name="connsiteY42" fmla="*/ 900100 h 3516528"/>
              <a:gd name="connsiteX43" fmla="*/ 927983 w 9238809"/>
              <a:gd name="connsiteY43" fmla="*/ 756084 h 3516528"/>
              <a:gd name="connsiteX44" fmla="*/ 927982 w 9238809"/>
              <a:gd name="connsiteY44" fmla="*/ 180020 h 3516528"/>
              <a:gd name="connsiteX45" fmla="*/ 1292762 w 9238809"/>
              <a:gd name="connsiteY45" fmla="*/ 36004 h 3516528"/>
              <a:gd name="connsiteX46" fmla="*/ 1560773 w 9238809"/>
              <a:gd name="connsiteY46" fmla="*/ 500058 h 3516528"/>
              <a:gd name="connsiteX47" fmla="*/ 1895674 w 9238809"/>
              <a:gd name="connsiteY47" fmla="*/ 353079 h 3516528"/>
              <a:gd name="connsiteX48" fmla="*/ 2103302 w 9238809"/>
              <a:gd name="connsiteY48" fmla="*/ 461193 h 3516528"/>
              <a:gd name="connsiteX49" fmla="*/ 2278481 w 9238809"/>
              <a:gd name="connsiteY49" fmla="*/ 813086 h 3516528"/>
              <a:gd name="connsiteX0" fmla="*/ 2278481 w 9244461"/>
              <a:gd name="connsiteY0" fmla="*/ 813086 h 3516528"/>
              <a:gd name="connsiteX1" fmla="*/ 2678929 w 9244461"/>
              <a:gd name="connsiteY1" fmla="*/ 1044116 h 3516528"/>
              <a:gd name="connsiteX2" fmla="*/ 2970753 w 9244461"/>
              <a:gd name="connsiteY2" fmla="*/ 1116124 h 3516528"/>
              <a:gd name="connsiteX3" fmla="*/ 3262578 w 9244461"/>
              <a:gd name="connsiteY3" fmla="*/ 900100 h 3516528"/>
              <a:gd name="connsiteX4" fmla="*/ 3262578 w 9244461"/>
              <a:gd name="connsiteY4" fmla="*/ 540060 h 3516528"/>
              <a:gd name="connsiteX5" fmla="*/ 3627358 w 9244461"/>
              <a:gd name="connsiteY5" fmla="*/ 108012 h 3516528"/>
              <a:gd name="connsiteX6" fmla="*/ 4211006 w 9244461"/>
              <a:gd name="connsiteY6" fmla="*/ 108012 h 3516528"/>
              <a:gd name="connsiteX7" fmla="*/ 4138050 w 9244461"/>
              <a:gd name="connsiteY7" fmla="*/ 756084 h 3516528"/>
              <a:gd name="connsiteX8" fmla="*/ 3919182 w 9244461"/>
              <a:gd name="connsiteY8" fmla="*/ 1116123 h 3516528"/>
              <a:gd name="connsiteX9" fmla="*/ 3627358 w 9244461"/>
              <a:gd name="connsiteY9" fmla="*/ 1260139 h 3516528"/>
              <a:gd name="connsiteX10" fmla="*/ 3773270 w 9244461"/>
              <a:gd name="connsiteY10" fmla="*/ 1548171 h 3516528"/>
              <a:gd name="connsiteX11" fmla="*/ 4211006 w 9244461"/>
              <a:gd name="connsiteY11" fmla="*/ 1548171 h 3516528"/>
              <a:gd name="connsiteX12" fmla="*/ 4556486 w 9244461"/>
              <a:gd name="connsiteY12" fmla="*/ 998400 h 3516528"/>
              <a:gd name="connsiteX13" fmla="*/ 4575787 w 9244461"/>
              <a:gd name="connsiteY13" fmla="*/ 468051 h 3516528"/>
              <a:gd name="connsiteX14" fmla="*/ 4768908 w 9244461"/>
              <a:gd name="connsiteY14" fmla="*/ 495440 h 3516528"/>
              <a:gd name="connsiteX15" fmla="*/ 4952557 w 9244461"/>
              <a:gd name="connsiteY15" fmla="*/ 723717 h 3516528"/>
              <a:gd name="connsiteX16" fmla="*/ 5203248 w 9244461"/>
              <a:gd name="connsiteY16" fmla="*/ 1152454 h 3516528"/>
              <a:gd name="connsiteX17" fmla="*/ 5427737 w 9244461"/>
              <a:gd name="connsiteY17" fmla="*/ 1128327 h 3516528"/>
              <a:gd name="connsiteX18" fmla="*/ 5724185 w 9244461"/>
              <a:gd name="connsiteY18" fmla="*/ 1227000 h 3516528"/>
              <a:gd name="connsiteX19" fmla="*/ 5936494 w 9244461"/>
              <a:gd name="connsiteY19" fmla="*/ 1465125 h 3516528"/>
              <a:gd name="connsiteX20" fmla="*/ 6270490 w 9244461"/>
              <a:gd name="connsiteY20" fmla="*/ 891740 h 3516528"/>
              <a:gd name="connsiteX21" fmla="*/ 6942897 w 9244461"/>
              <a:gd name="connsiteY21" fmla="*/ 577671 h 3516528"/>
              <a:gd name="connsiteX22" fmla="*/ 7202205 w 9244461"/>
              <a:gd name="connsiteY22" fmla="*/ 396043 h 3516528"/>
              <a:gd name="connsiteX23" fmla="*/ 7744639 w 9244461"/>
              <a:gd name="connsiteY23" fmla="*/ 310690 h 3516528"/>
              <a:gd name="connsiteX24" fmla="*/ 7934129 w 9244461"/>
              <a:gd name="connsiteY24" fmla="*/ 236400 h 3516528"/>
              <a:gd name="connsiteX25" fmla="*/ 8239625 w 9244461"/>
              <a:gd name="connsiteY25" fmla="*/ 237144 h 3516528"/>
              <a:gd name="connsiteX26" fmla="*/ 8734282 w 9244461"/>
              <a:gd name="connsiteY26" fmla="*/ 108011 h 3516528"/>
              <a:gd name="connsiteX27" fmla="*/ 9207983 w 9244461"/>
              <a:gd name="connsiteY27" fmla="*/ 612067 h 3516528"/>
              <a:gd name="connsiteX28" fmla="*/ 8953150 w 9244461"/>
              <a:gd name="connsiteY28" fmla="*/ 1548171 h 3516528"/>
              <a:gd name="connsiteX29" fmla="*/ 7494030 w 9244461"/>
              <a:gd name="connsiteY29" fmla="*/ 2556284 h 3516528"/>
              <a:gd name="connsiteX30" fmla="*/ 6764469 w 9244461"/>
              <a:gd name="connsiteY30" fmla="*/ 3060340 h 3516528"/>
              <a:gd name="connsiteX31" fmla="*/ 6242225 w 9244461"/>
              <a:gd name="connsiteY31" fmla="*/ 3155877 h 3516528"/>
              <a:gd name="connsiteX32" fmla="*/ 5804083 w 9244461"/>
              <a:gd name="connsiteY32" fmla="*/ 3280719 h 3516528"/>
              <a:gd name="connsiteX33" fmla="*/ 5498112 w 9244461"/>
              <a:gd name="connsiteY33" fmla="*/ 3482841 h 3516528"/>
              <a:gd name="connsiteX34" fmla="*/ 5104412 w 9244461"/>
              <a:gd name="connsiteY34" fmla="*/ 3482841 h 3516528"/>
              <a:gd name="connsiteX35" fmla="*/ 4348762 w 9244461"/>
              <a:gd name="connsiteY35" fmla="*/ 3489191 h 3516528"/>
              <a:gd name="connsiteX36" fmla="*/ 3872512 w 9244461"/>
              <a:gd name="connsiteY36" fmla="*/ 3387591 h 3516528"/>
              <a:gd name="connsiteX37" fmla="*/ 3182460 w 9244461"/>
              <a:gd name="connsiteY37" fmla="*/ 3415165 h 3516528"/>
              <a:gd name="connsiteX38" fmla="*/ 2036361 w 9244461"/>
              <a:gd name="connsiteY38" fmla="*/ 3071793 h 3516528"/>
              <a:gd name="connsiteX39" fmla="*/ 654333 w 9244461"/>
              <a:gd name="connsiteY39" fmla="*/ 2155289 h 3516528"/>
              <a:gd name="connsiteX40" fmla="*/ 52512 w 9244461"/>
              <a:gd name="connsiteY40" fmla="*/ 1044116 h 3516528"/>
              <a:gd name="connsiteX41" fmla="*/ 339258 w 9244461"/>
              <a:gd name="connsiteY41" fmla="*/ 722176 h 3516528"/>
              <a:gd name="connsiteX42" fmla="*/ 636160 w 9244461"/>
              <a:gd name="connsiteY42" fmla="*/ 900100 h 3516528"/>
              <a:gd name="connsiteX43" fmla="*/ 927983 w 9244461"/>
              <a:gd name="connsiteY43" fmla="*/ 756084 h 3516528"/>
              <a:gd name="connsiteX44" fmla="*/ 927982 w 9244461"/>
              <a:gd name="connsiteY44" fmla="*/ 180020 h 3516528"/>
              <a:gd name="connsiteX45" fmla="*/ 1292762 w 9244461"/>
              <a:gd name="connsiteY45" fmla="*/ 36004 h 3516528"/>
              <a:gd name="connsiteX46" fmla="*/ 1560773 w 9244461"/>
              <a:gd name="connsiteY46" fmla="*/ 500058 h 3516528"/>
              <a:gd name="connsiteX47" fmla="*/ 1895674 w 9244461"/>
              <a:gd name="connsiteY47" fmla="*/ 353079 h 3516528"/>
              <a:gd name="connsiteX48" fmla="*/ 2103302 w 9244461"/>
              <a:gd name="connsiteY48" fmla="*/ 461193 h 3516528"/>
              <a:gd name="connsiteX49" fmla="*/ 2278481 w 9244461"/>
              <a:gd name="connsiteY49" fmla="*/ 813086 h 3516528"/>
              <a:gd name="connsiteX0" fmla="*/ 2339148 w 9305128"/>
              <a:gd name="connsiteY0" fmla="*/ 813086 h 3516528"/>
              <a:gd name="connsiteX1" fmla="*/ 2739596 w 9305128"/>
              <a:gd name="connsiteY1" fmla="*/ 1044116 h 3516528"/>
              <a:gd name="connsiteX2" fmla="*/ 3031420 w 9305128"/>
              <a:gd name="connsiteY2" fmla="*/ 1116124 h 3516528"/>
              <a:gd name="connsiteX3" fmla="*/ 3323245 w 9305128"/>
              <a:gd name="connsiteY3" fmla="*/ 900100 h 3516528"/>
              <a:gd name="connsiteX4" fmla="*/ 3323245 w 9305128"/>
              <a:gd name="connsiteY4" fmla="*/ 540060 h 3516528"/>
              <a:gd name="connsiteX5" fmla="*/ 3688025 w 9305128"/>
              <a:gd name="connsiteY5" fmla="*/ 108012 h 3516528"/>
              <a:gd name="connsiteX6" fmla="*/ 4271673 w 9305128"/>
              <a:gd name="connsiteY6" fmla="*/ 108012 h 3516528"/>
              <a:gd name="connsiteX7" fmla="*/ 4198717 w 9305128"/>
              <a:gd name="connsiteY7" fmla="*/ 756084 h 3516528"/>
              <a:gd name="connsiteX8" fmla="*/ 3979849 w 9305128"/>
              <a:gd name="connsiteY8" fmla="*/ 1116123 h 3516528"/>
              <a:gd name="connsiteX9" fmla="*/ 3688025 w 9305128"/>
              <a:gd name="connsiteY9" fmla="*/ 1260139 h 3516528"/>
              <a:gd name="connsiteX10" fmla="*/ 3833937 w 9305128"/>
              <a:gd name="connsiteY10" fmla="*/ 1548171 h 3516528"/>
              <a:gd name="connsiteX11" fmla="*/ 4271673 w 9305128"/>
              <a:gd name="connsiteY11" fmla="*/ 1548171 h 3516528"/>
              <a:gd name="connsiteX12" fmla="*/ 4617153 w 9305128"/>
              <a:gd name="connsiteY12" fmla="*/ 998400 h 3516528"/>
              <a:gd name="connsiteX13" fmla="*/ 4636454 w 9305128"/>
              <a:gd name="connsiteY13" fmla="*/ 468051 h 3516528"/>
              <a:gd name="connsiteX14" fmla="*/ 4829575 w 9305128"/>
              <a:gd name="connsiteY14" fmla="*/ 495440 h 3516528"/>
              <a:gd name="connsiteX15" fmla="*/ 5013224 w 9305128"/>
              <a:gd name="connsiteY15" fmla="*/ 723717 h 3516528"/>
              <a:gd name="connsiteX16" fmla="*/ 5263915 w 9305128"/>
              <a:gd name="connsiteY16" fmla="*/ 1152454 h 3516528"/>
              <a:gd name="connsiteX17" fmla="*/ 5488404 w 9305128"/>
              <a:gd name="connsiteY17" fmla="*/ 1128327 h 3516528"/>
              <a:gd name="connsiteX18" fmla="*/ 5784852 w 9305128"/>
              <a:gd name="connsiteY18" fmla="*/ 1227000 h 3516528"/>
              <a:gd name="connsiteX19" fmla="*/ 5997161 w 9305128"/>
              <a:gd name="connsiteY19" fmla="*/ 1465125 h 3516528"/>
              <a:gd name="connsiteX20" fmla="*/ 6331157 w 9305128"/>
              <a:gd name="connsiteY20" fmla="*/ 891740 h 3516528"/>
              <a:gd name="connsiteX21" fmla="*/ 7003564 w 9305128"/>
              <a:gd name="connsiteY21" fmla="*/ 577671 h 3516528"/>
              <a:gd name="connsiteX22" fmla="*/ 7262872 w 9305128"/>
              <a:gd name="connsiteY22" fmla="*/ 396043 h 3516528"/>
              <a:gd name="connsiteX23" fmla="*/ 7805306 w 9305128"/>
              <a:gd name="connsiteY23" fmla="*/ 310690 h 3516528"/>
              <a:gd name="connsiteX24" fmla="*/ 7994796 w 9305128"/>
              <a:gd name="connsiteY24" fmla="*/ 236400 h 3516528"/>
              <a:gd name="connsiteX25" fmla="*/ 8300292 w 9305128"/>
              <a:gd name="connsiteY25" fmla="*/ 237144 h 3516528"/>
              <a:gd name="connsiteX26" fmla="*/ 8794949 w 9305128"/>
              <a:gd name="connsiteY26" fmla="*/ 108011 h 3516528"/>
              <a:gd name="connsiteX27" fmla="*/ 9268650 w 9305128"/>
              <a:gd name="connsiteY27" fmla="*/ 612067 h 3516528"/>
              <a:gd name="connsiteX28" fmla="*/ 9013817 w 9305128"/>
              <a:gd name="connsiteY28" fmla="*/ 1548171 h 3516528"/>
              <a:gd name="connsiteX29" fmla="*/ 7554697 w 9305128"/>
              <a:gd name="connsiteY29" fmla="*/ 2556284 h 3516528"/>
              <a:gd name="connsiteX30" fmla="*/ 6825136 w 9305128"/>
              <a:gd name="connsiteY30" fmla="*/ 3060340 h 3516528"/>
              <a:gd name="connsiteX31" fmla="*/ 6302892 w 9305128"/>
              <a:gd name="connsiteY31" fmla="*/ 3155877 h 3516528"/>
              <a:gd name="connsiteX32" fmla="*/ 5864750 w 9305128"/>
              <a:gd name="connsiteY32" fmla="*/ 3280719 h 3516528"/>
              <a:gd name="connsiteX33" fmla="*/ 5558779 w 9305128"/>
              <a:gd name="connsiteY33" fmla="*/ 3482841 h 3516528"/>
              <a:gd name="connsiteX34" fmla="*/ 5165079 w 9305128"/>
              <a:gd name="connsiteY34" fmla="*/ 3482841 h 3516528"/>
              <a:gd name="connsiteX35" fmla="*/ 4409429 w 9305128"/>
              <a:gd name="connsiteY35" fmla="*/ 3489191 h 3516528"/>
              <a:gd name="connsiteX36" fmla="*/ 3933179 w 9305128"/>
              <a:gd name="connsiteY36" fmla="*/ 3387591 h 3516528"/>
              <a:gd name="connsiteX37" fmla="*/ 3243127 w 9305128"/>
              <a:gd name="connsiteY37" fmla="*/ 3415165 h 3516528"/>
              <a:gd name="connsiteX38" fmla="*/ 2097028 w 9305128"/>
              <a:gd name="connsiteY38" fmla="*/ 3071793 h 3516528"/>
              <a:gd name="connsiteX39" fmla="*/ 715000 w 9305128"/>
              <a:gd name="connsiteY39" fmla="*/ 2155289 h 3516528"/>
              <a:gd name="connsiteX40" fmla="*/ 52512 w 9305128"/>
              <a:gd name="connsiteY40" fmla="*/ 1017451 h 3516528"/>
              <a:gd name="connsiteX41" fmla="*/ 399925 w 9305128"/>
              <a:gd name="connsiteY41" fmla="*/ 722176 h 3516528"/>
              <a:gd name="connsiteX42" fmla="*/ 696827 w 9305128"/>
              <a:gd name="connsiteY42" fmla="*/ 900100 h 3516528"/>
              <a:gd name="connsiteX43" fmla="*/ 988650 w 9305128"/>
              <a:gd name="connsiteY43" fmla="*/ 756084 h 3516528"/>
              <a:gd name="connsiteX44" fmla="*/ 988649 w 9305128"/>
              <a:gd name="connsiteY44" fmla="*/ 180020 h 3516528"/>
              <a:gd name="connsiteX45" fmla="*/ 1353429 w 9305128"/>
              <a:gd name="connsiteY45" fmla="*/ 36004 h 3516528"/>
              <a:gd name="connsiteX46" fmla="*/ 1621440 w 9305128"/>
              <a:gd name="connsiteY46" fmla="*/ 500058 h 3516528"/>
              <a:gd name="connsiteX47" fmla="*/ 1956341 w 9305128"/>
              <a:gd name="connsiteY47" fmla="*/ 353079 h 3516528"/>
              <a:gd name="connsiteX48" fmla="*/ 2163969 w 9305128"/>
              <a:gd name="connsiteY48" fmla="*/ 461193 h 3516528"/>
              <a:gd name="connsiteX49" fmla="*/ 2339148 w 9305128"/>
              <a:gd name="connsiteY49" fmla="*/ 813086 h 3516528"/>
              <a:gd name="connsiteX0" fmla="*/ 2339148 w 9305128"/>
              <a:gd name="connsiteY0" fmla="*/ 813086 h 3516528"/>
              <a:gd name="connsiteX1" fmla="*/ 2739596 w 9305128"/>
              <a:gd name="connsiteY1" fmla="*/ 1044116 h 3516528"/>
              <a:gd name="connsiteX2" fmla="*/ 3031420 w 9305128"/>
              <a:gd name="connsiteY2" fmla="*/ 1116124 h 3516528"/>
              <a:gd name="connsiteX3" fmla="*/ 3323245 w 9305128"/>
              <a:gd name="connsiteY3" fmla="*/ 900100 h 3516528"/>
              <a:gd name="connsiteX4" fmla="*/ 3323245 w 9305128"/>
              <a:gd name="connsiteY4" fmla="*/ 540060 h 3516528"/>
              <a:gd name="connsiteX5" fmla="*/ 3688025 w 9305128"/>
              <a:gd name="connsiteY5" fmla="*/ 108012 h 3516528"/>
              <a:gd name="connsiteX6" fmla="*/ 4271673 w 9305128"/>
              <a:gd name="connsiteY6" fmla="*/ 108012 h 3516528"/>
              <a:gd name="connsiteX7" fmla="*/ 4198717 w 9305128"/>
              <a:gd name="connsiteY7" fmla="*/ 756084 h 3516528"/>
              <a:gd name="connsiteX8" fmla="*/ 3979849 w 9305128"/>
              <a:gd name="connsiteY8" fmla="*/ 1116123 h 3516528"/>
              <a:gd name="connsiteX9" fmla="*/ 3688025 w 9305128"/>
              <a:gd name="connsiteY9" fmla="*/ 1260139 h 3516528"/>
              <a:gd name="connsiteX10" fmla="*/ 3833937 w 9305128"/>
              <a:gd name="connsiteY10" fmla="*/ 1548171 h 3516528"/>
              <a:gd name="connsiteX11" fmla="*/ 4271673 w 9305128"/>
              <a:gd name="connsiteY11" fmla="*/ 1548171 h 3516528"/>
              <a:gd name="connsiteX12" fmla="*/ 4617153 w 9305128"/>
              <a:gd name="connsiteY12" fmla="*/ 998400 h 3516528"/>
              <a:gd name="connsiteX13" fmla="*/ 4636454 w 9305128"/>
              <a:gd name="connsiteY13" fmla="*/ 468051 h 3516528"/>
              <a:gd name="connsiteX14" fmla="*/ 4829575 w 9305128"/>
              <a:gd name="connsiteY14" fmla="*/ 495440 h 3516528"/>
              <a:gd name="connsiteX15" fmla="*/ 5013224 w 9305128"/>
              <a:gd name="connsiteY15" fmla="*/ 723717 h 3516528"/>
              <a:gd name="connsiteX16" fmla="*/ 5263915 w 9305128"/>
              <a:gd name="connsiteY16" fmla="*/ 1152454 h 3516528"/>
              <a:gd name="connsiteX17" fmla="*/ 5488404 w 9305128"/>
              <a:gd name="connsiteY17" fmla="*/ 1128327 h 3516528"/>
              <a:gd name="connsiteX18" fmla="*/ 5784852 w 9305128"/>
              <a:gd name="connsiteY18" fmla="*/ 1227000 h 3516528"/>
              <a:gd name="connsiteX19" fmla="*/ 5997161 w 9305128"/>
              <a:gd name="connsiteY19" fmla="*/ 1465125 h 3516528"/>
              <a:gd name="connsiteX20" fmla="*/ 6331157 w 9305128"/>
              <a:gd name="connsiteY20" fmla="*/ 891740 h 3516528"/>
              <a:gd name="connsiteX21" fmla="*/ 7003564 w 9305128"/>
              <a:gd name="connsiteY21" fmla="*/ 577671 h 3516528"/>
              <a:gd name="connsiteX22" fmla="*/ 7262872 w 9305128"/>
              <a:gd name="connsiteY22" fmla="*/ 396043 h 3516528"/>
              <a:gd name="connsiteX23" fmla="*/ 7805306 w 9305128"/>
              <a:gd name="connsiteY23" fmla="*/ 310690 h 3516528"/>
              <a:gd name="connsiteX24" fmla="*/ 7994796 w 9305128"/>
              <a:gd name="connsiteY24" fmla="*/ 236400 h 3516528"/>
              <a:gd name="connsiteX25" fmla="*/ 8300292 w 9305128"/>
              <a:gd name="connsiteY25" fmla="*/ 237144 h 3516528"/>
              <a:gd name="connsiteX26" fmla="*/ 8794949 w 9305128"/>
              <a:gd name="connsiteY26" fmla="*/ 108011 h 3516528"/>
              <a:gd name="connsiteX27" fmla="*/ 9268650 w 9305128"/>
              <a:gd name="connsiteY27" fmla="*/ 612067 h 3516528"/>
              <a:gd name="connsiteX28" fmla="*/ 9013817 w 9305128"/>
              <a:gd name="connsiteY28" fmla="*/ 1548171 h 3516528"/>
              <a:gd name="connsiteX29" fmla="*/ 7554697 w 9305128"/>
              <a:gd name="connsiteY29" fmla="*/ 2556284 h 3516528"/>
              <a:gd name="connsiteX30" fmla="*/ 6679222 w 9305128"/>
              <a:gd name="connsiteY30" fmla="*/ 2412267 h 3516528"/>
              <a:gd name="connsiteX31" fmla="*/ 6302892 w 9305128"/>
              <a:gd name="connsiteY31" fmla="*/ 3155877 h 3516528"/>
              <a:gd name="connsiteX32" fmla="*/ 5864750 w 9305128"/>
              <a:gd name="connsiteY32" fmla="*/ 3280719 h 3516528"/>
              <a:gd name="connsiteX33" fmla="*/ 5558779 w 9305128"/>
              <a:gd name="connsiteY33" fmla="*/ 3482841 h 3516528"/>
              <a:gd name="connsiteX34" fmla="*/ 5165079 w 9305128"/>
              <a:gd name="connsiteY34" fmla="*/ 3482841 h 3516528"/>
              <a:gd name="connsiteX35" fmla="*/ 4409429 w 9305128"/>
              <a:gd name="connsiteY35" fmla="*/ 3489191 h 3516528"/>
              <a:gd name="connsiteX36" fmla="*/ 3933179 w 9305128"/>
              <a:gd name="connsiteY36" fmla="*/ 3387591 h 3516528"/>
              <a:gd name="connsiteX37" fmla="*/ 3243127 w 9305128"/>
              <a:gd name="connsiteY37" fmla="*/ 3415165 h 3516528"/>
              <a:gd name="connsiteX38" fmla="*/ 2097028 w 9305128"/>
              <a:gd name="connsiteY38" fmla="*/ 3071793 h 3516528"/>
              <a:gd name="connsiteX39" fmla="*/ 715000 w 9305128"/>
              <a:gd name="connsiteY39" fmla="*/ 2155289 h 3516528"/>
              <a:gd name="connsiteX40" fmla="*/ 52512 w 9305128"/>
              <a:gd name="connsiteY40" fmla="*/ 1017451 h 3516528"/>
              <a:gd name="connsiteX41" fmla="*/ 399925 w 9305128"/>
              <a:gd name="connsiteY41" fmla="*/ 722176 h 3516528"/>
              <a:gd name="connsiteX42" fmla="*/ 696827 w 9305128"/>
              <a:gd name="connsiteY42" fmla="*/ 900100 h 3516528"/>
              <a:gd name="connsiteX43" fmla="*/ 988650 w 9305128"/>
              <a:gd name="connsiteY43" fmla="*/ 756084 h 3516528"/>
              <a:gd name="connsiteX44" fmla="*/ 988649 w 9305128"/>
              <a:gd name="connsiteY44" fmla="*/ 180020 h 3516528"/>
              <a:gd name="connsiteX45" fmla="*/ 1353429 w 9305128"/>
              <a:gd name="connsiteY45" fmla="*/ 36004 h 3516528"/>
              <a:gd name="connsiteX46" fmla="*/ 1621440 w 9305128"/>
              <a:gd name="connsiteY46" fmla="*/ 500058 h 3516528"/>
              <a:gd name="connsiteX47" fmla="*/ 1956341 w 9305128"/>
              <a:gd name="connsiteY47" fmla="*/ 353079 h 3516528"/>
              <a:gd name="connsiteX48" fmla="*/ 2163969 w 9305128"/>
              <a:gd name="connsiteY48" fmla="*/ 461193 h 3516528"/>
              <a:gd name="connsiteX49" fmla="*/ 2339148 w 9305128"/>
              <a:gd name="connsiteY49" fmla="*/ 813086 h 3516528"/>
              <a:gd name="connsiteX0" fmla="*/ 2339148 w 9305128"/>
              <a:gd name="connsiteY0" fmla="*/ 813086 h 3516528"/>
              <a:gd name="connsiteX1" fmla="*/ 2739596 w 9305128"/>
              <a:gd name="connsiteY1" fmla="*/ 1044116 h 3516528"/>
              <a:gd name="connsiteX2" fmla="*/ 3031420 w 9305128"/>
              <a:gd name="connsiteY2" fmla="*/ 1116124 h 3516528"/>
              <a:gd name="connsiteX3" fmla="*/ 3323245 w 9305128"/>
              <a:gd name="connsiteY3" fmla="*/ 900100 h 3516528"/>
              <a:gd name="connsiteX4" fmla="*/ 3323245 w 9305128"/>
              <a:gd name="connsiteY4" fmla="*/ 540060 h 3516528"/>
              <a:gd name="connsiteX5" fmla="*/ 3688025 w 9305128"/>
              <a:gd name="connsiteY5" fmla="*/ 108012 h 3516528"/>
              <a:gd name="connsiteX6" fmla="*/ 4271673 w 9305128"/>
              <a:gd name="connsiteY6" fmla="*/ 108012 h 3516528"/>
              <a:gd name="connsiteX7" fmla="*/ 4198717 w 9305128"/>
              <a:gd name="connsiteY7" fmla="*/ 756084 h 3516528"/>
              <a:gd name="connsiteX8" fmla="*/ 3979849 w 9305128"/>
              <a:gd name="connsiteY8" fmla="*/ 1116123 h 3516528"/>
              <a:gd name="connsiteX9" fmla="*/ 3688025 w 9305128"/>
              <a:gd name="connsiteY9" fmla="*/ 1260139 h 3516528"/>
              <a:gd name="connsiteX10" fmla="*/ 3833937 w 9305128"/>
              <a:gd name="connsiteY10" fmla="*/ 1548171 h 3516528"/>
              <a:gd name="connsiteX11" fmla="*/ 4271673 w 9305128"/>
              <a:gd name="connsiteY11" fmla="*/ 1548171 h 3516528"/>
              <a:gd name="connsiteX12" fmla="*/ 4617153 w 9305128"/>
              <a:gd name="connsiteY12" fmla="*/ 998400 h 3516528"/>
              <a:gd name="connsiteX13" fmla="*/ 4636454 w 9305128"/>
              <a:gd name="connsiteY13" fmla="*/ 468051 h 3516528"/>
              <a:gd name="connsiteX14" fmla="*/ 4829575 w 9305128"/>
              <a:gd name="connsiteY14" fmla="*/ 495440 h 3516528"/>
              <a:gd name="connsiteX15" fmla="*/ 5013224 w 9305128"/>
              <a:gd name="connsiteY15" fmla="*/ 723717 h 3516528"/>
              <a:gd name="connsiteX16" fmla="*/ 5263915 w 9305128"/>
              <a:gd name="connsiteY16" fmla="*/ 1152454 h 3516528"/>
              <a:gd name="connsiteX17" fmla="*/ 5488404 w 9305128"/>
              <a:gd name="connsiteY17" fmla="*/ 1128327 h 3516528"/>
              <a:gd name="connsiteX18" fmla="*/ 5784852 w 9305128"/>
              <a:gd name="connsiteY18" fmla="*/ 1227000 h 3516528"/>
              <a:gd name="connsiteX19" fmla="*/ 5997161 w 9305128"/>
              <a:gd name="connsiteY19" fmla="*/ 1465125 h 3516528"/>
              <a:gd name="connsiteX20" fmla="*/ 6331157 w 9305128"/>
              <a:gd name="connsiteY20" fmla="*/ 891740 h 3516528"/>
              <a:gd name="connsiteX21" fmla="*/ 7003564 w 9305128"/>
              <a:gd name="connsiteY21" fmla="*/ 577671 h 3516528"/>
              <a:gd name="connsiteX22" fmla="*/ 7262872 w 9305128"/>
              <a:gd name="connsiteY22" fmla="*/ 396043 h 3516528"/>
              <a:gd name="connsiteX23" fmla="*/ 7805306 w 9305128"/>
              <a:gd name="connsiteY23" fmla="*/ 310690 h 3516528"/>
              <a:gd name="connsiteX24" fmla="*/ 7994796 w 9305128"/>
              <a:gd name="connsiteY24" fmla="*/ 236400 h 3516528"/>
              <a:gd name="connsiteX25" fmla="*/ 8300292 w 9305128"/>
              <a:gd name="connsiteY25" fmla="*/ 237144 h 3516528"/>
              <a:gd name="connsiteX26" fmla="*/ 8794949 w 9305128"/>
              <a:gd name="connsiteY26" fmla="*/ 108011 h 3516528"/>
              <a:gd name="connsiteX27" fmla="*/ 9268650 w 9305128"/>
              <a:gd name="connsiteY27" fmla="*/ 612067 h 3516528"/>
              <a:gd name="connsiteX28" fmla="*/ 9013817 w 9305128"/>
              <a:gd name="connsiteY28" fmla="*/ 1548171 h 3516528"/>
              <a:gd name="connsiteX29" fmla="*/ 7554697 w 9305128"/>
              <a:gd name="connsiteY29" fmla="*/ 2556284 h 3516528"/>
              <a:gd name="connsiteX30" fmla="*/ 6898091 w 9305128"/>
              <a:gd name="connsiteY30" fmla="*/ 2916323 h 3516528"/>
              <a:gd name="connsiteX31" fmla="*/ 6302892 w 9305128"/>
              <a:gd name="connsiteY31" fmla="*/ 3155877 h 3516528"/>
              <a:gd name="connsiteX32" fmla="*/ 5864750 w 9305128"/>
              <a:gd name="connsiteY32" fmla="*/ 3280719 h 3516528"/>
              <a:gd name="connsiteX33" fmla="*/ 5558779 w 9305128"/>
              <a:gd name="connsiteY33" fmla="*/ 3482841 h 3516528"/>
              <a:gd name="connsiteX34" fmla="*/ 5165079 w 9305128"/>
              <a:gd name="connsiteY34" fmla="*/ 3482841 h 3516528"/>
              <a:gd name="connsiteX35" fmla="*/ 4409429 w 9305128"/>
              <a:gd name="connsiteY35" fmla="*/ 3489191 h 3516528"/>
              <a:gd name="connsiteX36" fmla="*/ 3933179 w 9305128"/>
              <a:gd name="connsiteY36" fmla="*/ 3387591 h 3516528"/>
              <a:gd name="connsiteX37" fmla="*/ 3243127 w 9305128"/>
              <a:gd name="connsiteY37" fmla="*/ 3415165 h 3516528"/>
              <a:gd name="connsiteX38" fmla="*/ 2097028 w 9305128"/>
              <a:gd name="connsiteY38" fmla="*/ 3071793 h 3516528"/>
              <a:gd name="connsiteX39" fmla="*/ 715000 w 9305128"/>
              <a:gd name="connsiteY39" fmla="*/ 2155289 h 3516528"/>
              <a:gd name="connsiteX40" fmla="*/ 52512 w 9305128"/>
              <a:gd name="connsiteY40" fmla="*/ 1017451 h 3516528"/>
              <a:gd name="connsiteX41" fmla="*/ 399925 w 9305128"/>
              <a:gd name="connsiteY41" fmla="*/ 722176 h 3516528"/>
              <a:gd name="connsiteX42" fmla="*/ 696827 w 9305128"/>
              <a:gd name="connsiteY42" fmla="*/ 900100 h 3516528"/>
              <a:gd name="connsiteX43" fmla="*/ 988650 w 9305128"/>
              <a:gd name="connsiteY43" fmla="*/ 756084 h 3516528"/>
              <a:gd name="connsiteX44" fmla="*/ 988649 w 9305128"/>
              <a:gd name="connsiteY44" fmla="*/ 180020 h 3516528"/>
              <a:gd name="connsiteX45" fmla="*/ 1353429 w 9305128"/>
              <a:gd name="connsiteY45" fmla="*/ 36004 h 3516528"/>
              <a:gd name="connsiteX46" fmla="*/ 1621440 w 9305128"/>
              <a:gd name="connsiteY46" fmla="*/ 500058 h 3516528"/>
              <a:gd name="connsiteX47" fmla="*/ 1956341 w 9305128"/>
              <a:gd name="connsiteY47" fmla="*/ 353079 h 3516528"/>
              <a:gd name="connsiteX48" fmla="*/ 2163969 w 9305128"/>
              <a:gd name="connsiteY48" fmla="*/ 461193 h 3516528"/>
              <a:gd name="connsiteX49" fmla="*/ 2339148 w 9305128"/>
              <a:gd name="connsiteY49" fmla="*/ 813086 h 3516528"/>
              <a:gd name="connsiteX0" fmla="*/ 2339148 w 9305128"/>
              <a:gd name="connsiteY0" fmla="*/ 813086 h 3516528"/>
              <a:gd name="connsiteX1" fmla="*/ 2739596 w 9305128"/>
              <a:gd name="connsiteY1" fmla="*/ 1044116 h 3516528"/>
              <a:gd name="connsiteX2" fmla="*/ 3031420 w 9305128"/>
              <a:gd name="connsiteY2" fmla="*/ 1116124 h 3516528"/>
              <a:gd name="connsiteX3" fmla="*/ 3323245 w 9305128"/>
              <a:gd name="connsiteY3" fmla="*/ 900100 h 3516528"/>
              <a:gd name="connsiteX4" fmla="*/ 3323245 w 9305128"/>
              <a:gd name="connsiteY4" fmla="*/ 540060 h 3516528"/>
              <a:gd name="connsiteX5" fmla="*/ 3688025 w 9305128"/>
              <a:gd name="connsiteY5" fmla="*/ 108012 h 3516528"/>
              <a:gd name="connsiteX6" fmla="*/ 4271673 w 9305128"/>
              <a:gd name="connsiteY6" fmla="*/ 108012 h 3516528"/>
              <a:gd name="connsiteX7" fmla="*/ 4198717 w 9305128"/>
              <a:gd name="connsiteY7" fmla="*/ 756084 h 3516528"/>
              <a:gd name="connsiteX8" fmla="*/ 3979849 w 9305128"/>
              <a:gd name="connsiteY8" fmla="*/ 1116123 h 3516528"/>
              <a:gd name="connsiteX9" fmla="*/ 3688025 w 9305128"/>
              <a:gd name="connsiteY9" fmla="*/ 1260139 h 3516528"/>
              <a:gd name="connsiteX10" fmla="*/ 3833937 w 9305128"/>
              <a:gd name="connsiteY10" fmla="*/ 1548171 h 3516528"/>
              <a:gd name="connsiteX11" fmla="*/ 4271673 w 9305128"/>
              <a:gd name="connsiteY11" fmla="*/ 1548171 h 3516528"/>
              <a:gd name="connsiteX12" fmla="*/ 4617153 w 9305128"/>
              <a:gd name="connsiteY12" fmla="*/ 998400 h 3516528"/>
              <a:gd name="connsiteX13" fmla="*/ 4636454 w 9305128"/>
              <a:gd name="connsiteY13" fmla="*/ 468051 h 3516528"/>
              <a:gd name="connsiteX14" fmla="*/ 4829575 w 9305128"/>
              <a:gd name="connsiteY14" fmla="*/ 495440 h 3516528"/>
              <a:gd name="connsiteX15" fmla="*/ 5013224 w 9305128"/>
              <a:gd name="connsiteY15" fmla="*/ 723717 h 3516528"/>
              <a:gd name="connsiteX16" fmla="*/ 5263915 w 9305128"/>
              <a:gd name="connsiteY16" fmla="*/ 1152454 h 3516528"/>
              <a:gd name="connsiteX17" fmla="*/ 5488404 w 9305128"/>
              <a:gd name="connsiteY17" fmla="*/ 1128327 h 3516528"/>
              <a:gd name="connsiteX18" fmla="*/ 5784852 w 9305128"/>
              <a:gd name="connsiteY18" fmla="*/ 1227000 h 3516528"/>
              <a:gd name="connsiteX19" fmla="*/ 5997161 w 9305128"/>
              <a:gd name="connsiteY19" fmla="*/ 1465125 h 3516528"/>
              <a:gd name="connsiteX20" fmla="*/ 6331157 w 9305128"/>
              <a:gd name="connsiteY20" fmla="*/ 891740 h 3516528"/>
              <a:gd name="connsiteX21" fmla="*/ 7003564 w 9305128"/>
              <a:gd name="connsiteY21" fmla="*/ 577671 h 3516528"/>
              <a:gd name="connsiteX22" fmla="*/ 7262872 w 9305128"/>
              <a:gd name="connsiteY22" fmla="*/ 396043 h 3516528"/>
              <a:gd name="connsiteX23" fmla="*/ 7805306 w 9305128"/>
              <a:gd name="connsiteY23" fmla="*/ 310690 h 3516528"/>
              <a:gd name="connsiteX24" fmla="*/ 7994796 w 9305128"/>
              <a:gd name="connsiteY24" fmla="*/ 236400 h 3516528"/>
              <a:gd name="connsiteX25" fmla="*/ 8300292 w 9305128"/>
              <a:gd name="connsiteY25" fmla="*/ 237144 h 3516528"/>
              <a:gd name="connsiteX26" fmla="*/ 8794949 w 9305128"/>
              <a:gd name="connsiteY26" fmla="*/ 108011 h 3516528"/>
              <a:gd name="connsiteX27" fmla="*/ 9268650 w 9305128"/>
              <a:gd name="connsiteY27" fmla="*/ 612067 h 3516528"/>
              <a:gd name="connsiteX28" fmla="*/ 9013817 w 9305128"/>
              <a:gd name="connsiteY28" fmla="*/ 1548171 h 3516528"/>
              <a:gd name="connsiteX29" fmla="*/ 7554697 w 9305128"/>
              <a:gd name="connsiteY29" fmla="*/ 2556284 h 3516528"/>
              <a:gd name="connsiteX30" fmla="*/ 6971047 w 9305128"/>
              <a:gd name="connsiteY30" fmla="*/ 2988331 h 3516528"/>
              <a:gd name="connsiteX31" fmla="*/ 6302892 w 9305128"/>
              <a:gd name="connsiteY31" fmla="*/ 3155877 h 3516528"/>
              <a:gd name="connsiteX32" fmla="*/ 5864750 w 9305128"/>
              <a:gd name="connsiteY32" fmla="*/ 3280719 h 3516528"/>
              <a:gd name="connsiteX33" fmla="*/ 5558779 w 9305128"/>
              <a:gd name="connsiteY33" fmla="*/ 3482841 h 3516528"/>
              <a:gd name="connsiteX34" fmla="*/ 5165079 w 9305128"/>
              <a:gd name="connsiteY34" fmla="*/ 3482841 h 3516528"/>
              <a:gd name="connsiteX35" fmla="*/ 4409429 w 9305128"/>
              <a:gd name="connsiteY35" fmla="*/ 3489191 h 3516528"/>
              <a:gd name="connsiteX36" fmla="*/ 3933179 w 9305128"/>
              <a:gd name="connsiteY36" fmla="*/ 3387591 h 3516528"/>
              <a:gd name="connsiteX37" fmla="*/ 3243127 w 9305128"/>
              <a:gd name="connsiteY37" fmla="*/ 3415165 h 3516528"/>
              <a:gd name="connsiteX38" fmla="*/ 2097028 w 9305128"/>
              <a:gd name="connsiteY38" fmla="*/ 3071793 h 3516528"/>
              <a:gd name="connsiteX39" fmla="*/ 715000 w 9305128"/>
              <a:gd name="connsiteY39" fmla="*/ 2155289 h 3516528"/>
              <a:gd name="connsiteX40" fmla="*/ 52512 w 9305128"/>
              <a:gd name="connsiteY40" fmla="*/ 1017451 h 3516528"/>
              <a:gd name="connsiteX41" fmla="*/ 399925 w 9305128"/>
              <a:gd name="connsiteY41" fmla="*/ 722176 h 3516528"/>
              <a:gd name="connsiteX42" fmla="*/ 696827 w 9305128"/>
              <a:gd name="connsiteY42" fmla="*/ 900100 h 3516528"/>
              <a:gd name="connsiteX43" fmla="*/ 988650 w 9305128"/>
              <a:gd name="connsiteY43" fmla="*/ 756084 h 3516528"/>
              <a:gd name="connsiteX44" fmla="*/ 988649 w 9305128"/>
              <a:gd name="connsiteY44" fmla="*/ 180020 h 3516528"/>
              <a:gd name="connsiteX45" fmla="*/ 1353429 w 9305128"/>
              <a:gd name="connsiteY45" fmla="*/ 36004 h 3516528"/>
              <a:gd name="connsiteX46" fmla="*/ 1621440 w 9305128"/>
              <a:gd name="connsiteY46" fmla="*/ 500058 h 3516528"/>
              <a:gd name="connsiteX47" fmla="*/ 1956341 w 9305128"/>
              <a:gd name="connsiteY47" fmla="*/ 353079 h 3516528"/>
              <a:gd name="connsiteX48" fmla="*/ 2163969 w 9305128"/>
              <a:gd name="connsiteY48" fmla="*/ 461193 h 3516528"/>
              <a:gd name="connsiteX49" fmla="*/ 2339148 w 9305128"/>
              <a:gd name="connsiteY49" fmla="*/ 813086 h 351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305128" h="3516528">
                <a:moveTo>
                  <a:pt x="2339148" y="813086"/>
                </a:moveTo>
                <a:cubicBezTo>
                  <a:pt x="2435086" y="910240"/>
                  <a:pt x="2624217" y="993610"/>
                  <a:pt x="2739596" y="1044116"/>
                </a:cubicBezTo>
                <a:cubicBezTo>
                  <a:pt x="2854975" y="1094622"/>
                  <a:pt x="2934145" y="1140127"/>
                  <a:pt x="3031420" y="1116124"/>
                </a:cubicBezTo>
                <a:cubicBezTo>
                  <a:pt x="3128695" y="1092121"/>
                  <a:pt x="3274608" y="996111"/>
                  <a:pt x="3323245" y="900100"/>
                </a:cubicBezTo>
                <a:cubicBezTo>
                  <a:pt x="3371882" y="804089"/>
                  <a:pt x="3262448" y="672075"/>
                  <a:pt x="3323245" y="540060"/>
                </a:cubicBezTo>
                <a:cubicBezTo>
                  <a:pt x="3384042" y="408045"/>
                  <a:pt x="3529954" y="180020"/>
                  <a:pt x="3688025" y="108012"/>
                </a:cubicBezTo>
                <a:cubicBezTo>
                  <a:pt x="3846096" y="36004"/>
                  <a:pt x="4186558" y="0"/>
                  <a:pt x="4271673" y="108012"/>
                </a:cubicBezTo>
                <a:cubicBezTo>
                  <a:pt x="4356788" y="216024"/>
                  <a:pt x="4247354" y="588066"/>
                  <a:pt x="4198717" y="756084"/>
                </a:cubicBezTo>
                <a:cubicBezTo>
                  <a:pt x="4150080" y="924102"/>
                  <a:pt x="4064964" y="1032114"/>
                  <a:pt x="3979849" y="1116123"/>
                </a:cubicBezTo>
                <a:cubicBezTo>
                  <a:pt x="3894734" y="1200132"/>
                  <a:pt x="3712344" y="1188131"/>
                  <a:pt x="3688025" y="1260139"/>
                </a:cubicBezTo>
                <a:cubicBezTo>
                  <a:pt x="3663706" y="1332147"/>
                  <a:pt x="3736662" y="1500166"/>
                  <a:pt x="3833937" y="1548171"/>
                </a:cubicBezTo>
                <a:cubicBezTo>
                  <a:pt x="3931212" y="1596176"/>
                  <a:pt x="4141137" y="1639799"/>
                  <a:pt x="4271673" y="1548171"/>
                </a:cubicBezTo>
                <a:cubicBezTo>
                  <a:pt x="4402209" y="1456543"/>
                  <a:pt x="4556356" y="1178420"/>
                  <a:pt x="4617153" y="998400"/>
                </a:cubicBezTo>
                <a:cubicBezTo>
                  <a:pt x="4677950" y="818380"/>
                  <a:pt x="4601050" y="551878"/>
                  <a:pt x="4636454" y="468051"/>
                </a:cubicBezTo>
                <a:cubicBezTo>
                  <a:pt x="4671858" y="384224"/>
                  <a:pt x="4766780" y="452829"/>
                  <a:pt x="4829575" y="495440"/>
                </a:cubicBezTo>
                <a:cubicBezTo>
                  <a:pt x="4892370" y="538051"/>
                  <a:pt x="4951574" y="732614"/>
                  <a:pt x="5013224" y="723717"/>
                </a:cubicBezTo>
                <a:cubicBezTo>
                  <a:pt x="5074497" y="716730"/>
                  <a:pt x="5132161" y="1075052"/>
                  <a:pt x="5263915" y="1152454"/>
                </a:cubicBezTo>
                <a:cubicBezTo>
                  <a:pt x="5349093" y="1225222"/>
                  <a:pt x="5401581" y="1115903"/>
                  <a:pt x="5488404" y="1128327"/>
                </a:cubicBezTo>
                <a:cubicBezTo>
                  <a:pt x="5575227" y="1140751"/>
                  <a:pt x="5700059" y="1170867"/>
                  <a:pt x="5784852" y="1227000"/>
                </a:cubicBezTo>
                <a:cubicBezTo>
                  <a:pt x="5869645" y="1283133"/>
                  <a:pt x="5906110" y="1521002"/>
                  <a:pt x="5997161" y="1465125"/>
                </a:cubicBezTo>
                <a:cubicBezTo>
                  <a:pt x="6088212" y="1409248"/>
                  <a:pt x="6156110" y="1036226"/>
                  <a:pt x="6331157" y="891740"/>
                </a:cubicBezTo>
                <a:cubicBezTo>
                  <a:pt x="6522465" y="809365"/>
                  <a:pt x="6848278" y="660287"/>
                  <a:pt x="7003564" y="577671"/>
                </a:cubicBezTo>
                <a:cubicBezTo>
                  <a:pt x="7158850" y="495055"/>
                  <a:pt x="7129248" y="440540"/>
                  <a:pt x="7262872" y="396043"/>
                </a:cubicBezTo>
                <a:cubicBezTo>
                  <a:pt x="7396496" y="351546"/>
                  <a:pt x="7683319" y="337297"/>
                  <a:pt x="7805306" y="310690"/>
                </a:cubicBezTo>
                <a:cubicBezTo>
                  <a:pt x="7927293" y="284083"/>
                  <a:pt x="7912298" y="248658"/>
                  <a:pt x="7994796" y="236400"/>
                </a:cubicBezTo>
                <a:cubicBezTo>
                  <a:pt x="8077294" y="224142"/>
                  <a:pt x="8166933" y="258542"/>
                  <a:pt x="8300292" y="237144"/>
                </a:cubicBezTo>
                <a:cubicBezTo>
                  <a:pt x="8433651" y="215746"/>
                  <a:pt x="8633556" y="45524"/>
                  <a:pt x="8794949" y="108011"/>
                </a:cubicBezTo>
                <a:cubicBezTo>
                  <a:pt x="8956342" y="170498"/>
                  <a:pt x="9232172" y="372040"/>
                  <a:pt x="9268650" y="612067"/>
                </a:cubicBezTo>
                <a:cubicBezTo>
                  <a:pt x="9305128" y="852094"/>
                  <a:pt x="9299476" y="1224135"/>
                  <a:pt x="9013817" y="1548171"/>
                </a:cubicBezTo>
                <a:cubicBezTo>
                  <a:pt x="8728158" y="1872207"/>
                  <a:pt x="7579303" y="2487492"/>
                  <a:pt x="7554697" y="2556284"/>
                </a:cubicBezTo>
                <a:cubicBezTo>
                  <a:pt x="7324902" y="2793894"/>
                  <a:pt x="7179681" y="2888399"/>
                  <a:pt x="6971047" y="2988331"/>
                </a:cubicBezTo>
                <a:cubicBezTo>
                  <a:pt x="6762413" y="3088263"/>
                  <a:pt x="6487275" y="3107146"/>
                  <a:pt x="6302892" y="3155877"/>
                </a:cubicBezTo>
                <a:cubicBezTo>
                  <a:pt x="6118509" y="3204608"/>
                  <a:pt x="5988769" y="3226225"/>
                  <a:pt x="5864750" y="3280719"/>
                </a:cubicBezTo>
                <a:cubicBezTo>
                  <a:pt x="5740731" y="3335213"/>
                  <a:pt x="5675391" y="3449154"/>
                  <a:pt x="5558779" y="3482841"/>
                </a:cubicBezTo>
                <a:cubicBezTo>
                  <a:pt x="5442167" y="3516528"/>
                  <a:pt x="5165079" y="3482841"/>
                  <a:pt x="5165079" y="3482841"/>
                </a:cubicBezTo>
                <a:cubicBezTo>
                  <a:pt x="4973521" y="3483899"/>
                  <a:pt x="4614746" y="3505066"/>
                  <a:pt x="4409429" y="3489191"/>
                </a:cubicBezTo>
                <a:cubicBezTo>
                  <a:pt x="4204112" y="3473316"/>
                  <a:pt x="4127563" y="3399929"/>
                  <a:pt x="3933179" y="3387591"/>
                </a:cubicBezTo>
                <a:cubicBezTo>
                  <a:pt x="3738795" y="3375253"/>
                  <a:pt x="3549152" y="3467798"/>
                  <a:pt x="3243127" y="3415165"/>
                </a:cubicBezTo>
                <a:cubicBezTo>
                  <a:pt x="2937102" y="3362532"/>
                  <a:pt x="2518382" y="3281772"/>
                  <a:pt x="2097028" y="3071793"/>
                </a:cubicBezTo>
                <a:cubicBezTo>
                  <a:pt x="1675674" y="2861814"/>
                  <a:pt x="1055753" y="2497679"/>
                  <a:pt x="715000" y="2155289"/>
                </a:cubicBezTo>
                <a:cubicBezTo>
                  <a:pt x="374247" y="1812899"/>
                  <a:pt x="105024" y="1256303"/>
                  <a:pt x="52512" y="1017451"/>
                </a:cubicBezTo>
                <a:cubicBezTo>
                  <a:pt x="0" y="778599"/>
                  <a:pt x="292539" y="741734"/>
                  <a:pt x="399925" y="722176"/>
                </a:cubicBezTo>
                <a:cubicBezTo>
                  <a:pt x="507311" y="702618"/>
                  <a:pt x="598706" y="894449"/>
                  <a:pt x="696827" y="900100"/>
                </a:cubicBezTo>
                <a:cubicBezTo>
                  <a:pt x="794948" y="905751"/>
                  <a:pt x="1040692" y="941832"/>
                  <a:pt x="988650" y="756084"/>
                </a:cubicBezTo>
                <a:cubicBezTo>
                  <a:pt x="1037208" y="587596"/>
                  <a:pt x="686656" y="220940"/>
                  <a:pt x="988649" y="180020"/>
                </a:cubicBezTo>
                <a:cubicBezTo>
                  <a:pt x="1114847" y="137524"/>
                  <a:pt x="1092575" y="34160"/>
                  <a:pt x="1353429" y="36004"/>
                </a:cubicBezTo>
                <a:cubicBezTo>
                  <a:pt x="1525433" y="94553"/>
                  <a:pt x="1520955" y="447212"/>
                  <a:pt x="1621440" y="500058"/>
                </a:cubicBezTo>
                <a:cubicBezTo>
                  <a:pt x="1721925" y="552904"/>
                  <a:pt x="1865920" y="359557"/>
                  <a:pt x="1956341" y="353079"/>
                </a:cubicBezTo>
                <a:cubicBezTo>
                  <a:pt x="2046763" y="346602"/>
                  <a:pt x="2100168" y="384525"/>
                  <a:pt x="2163969" y="461193"/>
                </a:cubicBezTo>
                <a:cubicBezTo>
                  <a:pt x="2227770" y="537861"/>
                  <a:pt x="2243210" y="715932"/>
                  <a:pt x="2339148" y="81308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grpSp>
        <p:nvGrpSpPr>
          <p:cNvPr id="541" name="Группа 540"/>
          <p:cNvGrpSpPr>
            <a:grpSpLocks/>
          </p:cNvGrpSpPr>
          <p:nvPr/>
        </p:nvGrpSpPr>
        <p:grpSpPr bwMode="auto">
          <a:xfrm rot="9000628">
            <a:off x="419100" y="1250950"/>
            <a:ext cx="206375" cy="188913"/>
            <a:chOff x="4033011" y="2829625"/>
            <a:chExt cx="177933" cy="162020"/>
          </a:xfrm>
        </p:grpSpPr>
        <p:sp>
          <p:nvSpPr>
            <p:cNvPr id="542" name="Полилиния 541"/>
            <p:cNvSpPr/>
            <p:nvPr/>
          </p:nvSpPr>
          <p:spPr>
            <a:xfrm>
              <a:off x="4045682" y="2843019"/>
              <a:ext cx="120447" cy="108921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347" h="109537">
                  <a:moveTo>
                    <a:pt x="0" y="109537"/>
                  </a:moveTo>
                  <a:cubicBezTo>
                    <a:pt x="29567" y="106163"/>
                    <a:pt x="59134" y="102790"/>
                    <a:pt x="78581" y="90487"/>
                  </a:cubicBezTo>
                  <a:cubicBezTo>
                    <a:pt x="98028" y="78184"/>
                    <a:pt x="110331" y="50799"/>
                    <a:pt x="116681" y="35718"/>
                  </a:cubicBezTo>
                  <a:cubicBezTo>
                    <a:pt x="123031" y="20637"/>
                    <a:pt x="119856" y="22224"/>
                    <a:pt x="116681" y="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543" name="Прямая соединительная линия 542"/>
            <p:cNvCxnSpPr/>
            <p:nvPr/>
          </p:nvCxnSpPr>
          <p:spPr>
            <a:xfrm rot="18900000" flipH="1">
              <a:off x="4032885" y="2950512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Прямая соединительная линия 543"/>
            <p:cNvCxnSpPr/>
            <p:nvPr/>
          </p:nvCxnSpPr>
          <p:spPr>
            <a:xfrm rot="18000000" flipH="1">
              <a:off x="4087903" y="2947117"/>
              <a:ext cx="36761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Прямая соединительная линия 544"/>
            <p:cNvCxnSpPr/>
            <p:nvPr/>
          </p:nvCxnSpPr>
          <p:spPr>
            <a:xfrm rot="17100000" flipH="1">
              <a:off x="4135740" y="2916417"/>
              <a:ext cx="36760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Прямая соединительная линия 545"/>
            <p:cNvCxnSpPr/>
            <p:nvPr/>
          </p:nvCxnSpPr>
          <p:spPr>
            <a:xfrm rot="15300000" flipH="1">
              <a:off x="4164766" y="2878456"/>
              <a:ext cx="35399" cy="4106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Прямая соединительная линия 546"/>
            <p:cNvCxnSpPr/>
            <p:nvPr/>
          </p:nvCxnSpPr>
          <p:spPr>
            <a:xfrm rot="13500000" flipH="1">
              <a:off x="4172705" y="2826584"/>
              <a:ext cx="35587" cy="40845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5" name="Прямоугольник 564"/>
          <p:cNvSpPr/>
          <p:nvPr/>
        </p:nvSpPr>
        <p:spPr>
          <a:xfrm>
            <a:off x="1508125" y="1725613"/>
            <a:ext cx="519113" cy="889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Снейсель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97" name="Прямоугольник 496"/>
          <p:cNvSpPr/>
          <p:nvPr/>
        </p:nvSpPr>
        <p:spPr>
          <a:xfrm>
            <a:off x="2335213" y="1282700"/>
            <a:ext cx="384175" cy="968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Марик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16213" y="1701800"/>
            <a:ext cx="619125" cy="968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Тайр-Маала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3" name="Прямоугольник 452"/>
          <p:cNvSpPr/>
          <p:nvPr/>
        </p:nvSpPr>
        <p:spPr>
          <a:xfrm>
            <a:off x="2601913" y="2036763"/>
            <a:ext cx="868362" cy="9842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Дар-эль </a:t>
            </a: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Кебира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67175" y="1447800"/>
            <a:ext cx="619125" cy="968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Мешерфа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67" name="Полилиния 566"/>
          <p:cNvSpPr/>
          <p:nvPr/>
        </p:nvSpPr>
        <p:spPr>
          <a:xfrm rot="5242047">
            <a:off x="2334419" y="470694"/>
            <a:ext cx="1489075" cy="3989387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82791 w 95491"/>
              <a:gd name="connsiteY0" fmla="*/ 16812 h 125291"/>
              <a:gd name="connsiteX1" fmla="*/ 12941 w 95491"/>
              <a:gd name="connsiteY1" fmla="*/ 7287 h 125291"/>
              <a:gd name="connsiteX2" fmla="*/ 5147 w 95491"/>
              <a:gd name="connsiteY2" fmla="*/ 60533 h 125291"/>
              <a:gd name="connsiteX3" fmla="*/ 12941 w 95491"/>
              <a:gd name="connsiteY3" fmla="*/ 108887 h 125291"/>
              <a:gd name="connsiteX4" fmla="*/ 66916 w 95491"/>
              <a:gd name="connsiteY4" fmla="*/ 121587 h 125291"/>
              <a:gd name="connsiteX5" fmla="*/ 89141 w 95491"/>
              <a:gd name="connsiteY5" fmla="*/ 86662 h 125291"/>
              <a:gd name="connsiteX6" fmla="*/ 82791 w 95491"/>
              <a:gd name="connsiteY6" fmla="*/ 16812 h 125291"/>
              <a:gd name="connsiteX0" fmla="*/ 83095 w 95795"/>
              <a:gd name="connsiteY0" fmla="*/ 16812 h 125291"/>
              <a:gd name="connsiteX1" fmla="*/ 13245 w 95795"/>
              <a:gd name="connsiteY1" fmla="*/ 7287 h 125291"/>
              <a:gd name="connsiteX2" fmla="*/ 3624 w 95795"/>
              <a:gd name="connsiteY2" fmla="*/ 34280 h 125291"/>
              <a:gd name="connsiteX3" fmla="*/ 5451 w 95795"/>
              <a:gd name="connsiteY3" fmla="*/ 60533 h 125291"/>
              <a:gd name="connsiteX4" fmla="*/ 13245 w 95795"/>
              <a:gd name="connsiteY4" fmla="*/ 108887 h 125291"/>
              <a:gd name="connsiteX5" fmla="*/ 67220 w 95795"/>
              <a:gd name="connsiteY5" fmla="*/ 121587 h 125291"/>
              <a:gd name="connsiteX6" fmla="*/ 89445 w 95795"/>
              <a:gd name="connsiteY6" fmla="*/ 86662 h 125291"/>
              <a:gd name="connsiteX7" fmla="*/ 83095 w 95795"/>
              <a:gd name="connsiteY7" fmla="*/ 16812 h 125291"/>
              <a:gd name="connsiteX0" fmla="*/ 83095 w 95795"/>
              <a:gd name="connsiteY0" fmla="*/ 16812 h 125291"/>
              <a:gd name="connsiteX1" fmla="*/ 13245 w 95795"/>
              <a:gd name="connsiteY1" fmla="*/ 7287 h 125291"/>
              <a:gd name="connsiteX2" fmla="*/ 3624 w 95795"/>
              <a:gd name="connsiteY2" fmla="*/ 34280 h 125291"/>
              <a:gd name="connsiteX3" fmla="*/ 29822 w 95795"/>
              <a:gd name="connsiteY3" fmla="*/ 98292 h 125291"/>
              <a:gd name="connsiteX4" fmla="*/ 13245 w 95795"/>
              <a:gd name="connsiteY4" fmla="*/ 108887 h 125291"/>
              <a:gd name="connsiteX5" fmla="*/ 67220 w 95795"/>
              <a:gd name="connsiteY5" fmla="*/ 121587 h 125291"/>
              <a:gd name="connsiteX6" fmla="*/ 89445 w 95795"/>
              <a:gd name="connsiteY6" fmla="*/ 86662 h 125291"/>
              <a:gd name="connsiteX7" fmla="*/ 83095 w 95795"/>
              <a:gd name="connsiteY7" fmla="*/ 16812 h 125291"/>
              <a:gd name="connsiteX0" fmla="*/ 83095 w 95795"/>
              <a:gd name="connsiteY0" fmla="*/ 16812 h 167378"/>
              <a:gd name="connsiteX1" fmla="*/ 13245 w 95795"/>
              <a:gd name="connsiteY1" fmla="*/ 7287 h 167378"/>
              <a:gd name="connsiteX2" fmla="*/ 3624 w 95795"/>
              <a:gd name="connsiteY2" fmla="*/ 34280 h 167378"/>
              <a:gd name="connsiteX3" fmla="*/ 29822 w 95795"/>
              <a:gd name="connsiteY3" fmla="*/ 98292 h 167378"/>
              <a:gd name="connsiteX4" fmla="*/ 6769 w 95795"/>
              <a:gd name="connsiteY4" fmla="*/ 163496 h 167378"/>
              <a:gd name="connsiteX5" fmla="*/ 67220 w 95795"/>
              <a:gd name="connsiteY5" fmla="*/ 121587 h 167378"/>
              <a:gd name="connsiteX6" fmla="*/ 89445 w 95795"/>
              <a:gd name="connsiteY6" fmla="*/ 86662 h 167378"/>
              <a:gd name="connsiteX7" fmla="*/ 83095 w 95795"/>
              <a:gd name="connsiteY7" fmla="*/ 16812 h 167378"/>
              <a:gd name="connsiteX0" fmla="*/ 83095 w 95795"/>
              <a:gd name="connsiteY0" fmla="*/ 16812 h 173145"/>
              <a:gd name="connsiteX1" fmla="*/ 13245 w 95795"/>
              <a:gd name="connsiteY1" fmla="*/ 7287 h 173145"/>
              <a:gd name="connsiteX2" fmla="*/ 3624 w 95795"/>
              <a:gd name="connsiteY2" fmla="*/ 34280 h 173145"/>
              <a:gd name="connsiteX3" fmla="*/ 29822 w 95795"/>
              <a:gd name="connsiteY3" fmla="*/ 98292 h 173145"/>
              <a:gd name="connsiteX4" fmla="*/ 6769 w 95795"/>
              <a:gd name="connsiteY4" fmla="*/ 163496 h 173145"/>
              <a:gd name="connsiteX5" fmla="*/ 60769 w 95795"/>
              <a:gd name="connsiteY5" fmla="*/ 156186 h 173145"/>
              <a:gd name="connsiteX6" fmla="*/ 89445 w 95795"/>
              <a:gd name="connsiteY6" fmla="*/ 86662 h 173145"/>
              <a:gd name="connsiteX7" fmla="*/ 83095 w 95795"/>
              <a:gd name="connsiteY7" fmla="*/ 16812 h 173145"/>
              <a:gd name="connsiteX0" fmla="*/ 83414 w 96114"/>
              <a:gd name="connsiteY0" fmla="*/ 16812 h 173746"/>
              <a:gd name="connsiteX1" fmla="*/ 13564 w 96114"/>
              <a:gd name="connsiteY1" fmla="*/ 7287 h 173746"/>
              <a:gd name="connsiteX2" fmla="*/ 3943 w 96114"/>
              <a:gd name="connsiteY2" fmla="*/ 34280 h 173746"/>
              <a:gd name="connsiteX3" fmla="*/ 18562 w 96114"/>
              <a:gd name="connsiteY3" fmla="*/ 94686 h 173746"/>
              <a:gd name="connsiteX4" fmla="*/ 7088 w 96114"/>
              <a:gd name="connsiteY4" fmla="*/ 163496 h 173746"/>
              <a:gd name="connsiteX5" fmla="*/ 61088 w 96114"/>
              <a:gd name="connsiteY5" fmla="*/ 156186 h 173746"/>
              <a:gd name="connsiteX6" fmla="*/ 89764 w 96114"/>
              <a:gd name="connsiteY6" fmla="*/ 86662 h 173746"/>
              <a:gd name="connsiteX7" fmla="*/ 83414 w 96114"/>
              <a:gd name="connsiteY7" fmla="*/ 16812 h 173746"/>
              <a:gd name="connsiteX0" fmla="*/ 96632 w 109332"/>
              <a:gd name="connsiteY0" fmla="*/ 16812 h 173746"/>
              <a:gd name="connsiteX1" fmla="*/ 26782 w 109332"/>
              <a:gd name="connsiteY1" fmla="*/ 7287 h 173746"/>
              <a:gd name="connsiteX2" fmla="*/ 833 w 109332"/>
              <a:gd name="connsiteY2" fmla="*/ 36793 h 173746"/>
              <a:gd name="connsiteX3" fmla="*/ 31780 w 109332"/>
              <a:gd name="connsiteY3" fmla="*/ 94686 h 173746"/>
              <a:gd name="connsiteX4" fmla="*/ 20306 w 109332"/>
              <a:gd name="connsiteY4" fmla="*/ 163496 h 173746"/>
              <a:gd name="connsiteX5" fmla="*/ 74306 w 109332"/>
              <a:gd name="connsiteY5" fmla="*/ 156186 h 173746"/>
              <a:gd name="connsiteX6" fmla="*/ 102982 w 109332"/>
              <a:gd name="connsiteY6" fmla="*/ 86662 h 173746"/>
              <a:gd name="connsiteX7" fmla="*/ 96632 w 109332"/>
              <a:gd name="connsiteY7" fmla="*/ 16812 h 173746"/>
              <a:gd name="connsiteX0" fmla="*/ 112939 w 130613"/>
              <a:gd name="connsiteY0" fmla="*/ 12647 h 169581"/>
              <a:gd name="connsiteX1" fmla="*/ 13245 w 130613"/>
              <a:gd name="connsiteY1" fmla="*/ 7287 h 169581"/>
              <a:gd name="connsiteX2" fmla="*/ 17140 w 130613"/>
              <a:gd name="connsiteY2" fmla="*/ 32628 h 169581"/>
              <a:gd name="connsiteX3" fmla="*/ 48087 w 130613"/>
              <a:gd name="connsiteY3" fmla="*/ 90521 h 169581"/>
              <a:gd name="connsiteX4" fmla="*/ 36613 w 130613"/>
              <a:gd name="connsiteY4" fmla="*/ 159331 h 169581"/>
              <a:gd name="connsiteX5" fmla="*/ 90613 w 130613"/>
              <a:gd name="connsiteY5" fmla="*/ 152021 h 169581"/>
              <a:gd name="connsiteX6" fmla="*/ 119289 w 130613"/>
              <a:gd name="connsiteY6" fmla="*/ 82497 h 169581"/>
              <a:gd name="connsiteX7" fmla="*/ 112939 w 130613"/>
              <a:gd name="connsiteY7" fmla="*/ 12647 h 169581"/>
              <a:gd name="connsiteX0" fmla="*/ 117027 w 134701"/>
              <a:gd name="connsiteY0" fmla="*/ 12647 h 169581"/>
              <a:gd name="connsiteX1" fmla="*/ 17333 w 134701"/>
              <a:gd name="connsiteY1" fmla="*/ 7287 h 169581"/>
              <a:gd name="connsiteX2" fmla="*/ 5807 w 134701"/>
              <a:gd name="connsiteY2" fmla="*/ 39889 h 169581"/>
              <a:gd name="connsiteX3" fmla="*/ 52175 w 134701"/>
              <a:gd name="connsiteY3" fmla="*/ 90521 h 169581"/>
              <a:gd name="connsiteX4" fmla="*/ 40701 w 134701"/>
              <a:gd name="connsiteY4" fmla="*/ 159331 h 169581"/>
              <a:gd name="connsiteX5" fmla="*/ 94701 w 134701"/>
              <a:gd name="connsiteY5" fmla="*/ 152021 h 169581"/>
              <a:gd name="connsiteX6" fmla="*/ 123377 w 134701"/>
              <a:gd name="connsiteY6" fmla="*/ 82497 h 169581"/>
              <a:gd name="connsiteX7" fmla="*/ 117027 w 134701"/>
              <a:gd name="connsiteY7" fmla="*/ 12647 h 169581"/>
              <a:gd name="connsiteX0" fmla="*/ 117027 w 134701"/>
              <a:gd name="connsiteY0" fmla="*/ 12647 h 164827"/>
              <a:gd name="connsiteX1" fmla="*/ 17333 w 134701"/>
              <a:gd name="connsiteY1" fmla="*/ 7287 h 164827"/>
              <a:gd name="connsiteX2" fmla="*/ 5807 w 134701"/>
              <a:gd name="connsiteY2" fmla="*/ 39889 h 164827"/>
              <a:gd name="connsiteX3" fmla="*/ 52175 w 134701"/>
              <a:gd name="connsiteY3" fmla="*/ 90521 h 164827"/>
              <a:gd name="connsiteX4" fmla="*/ 44228 w 134701"/>
              <a:gd name="connsiteY4" fmla="*/ 126663 h 164827"/>
              <a:gd name="connsiteX5" fmla="*/ 40701 w 134701"/>
              <a:gd name="connsiteY5" fmla="*/ 159331 h 164827"/>
              <a:gd name="connsiteX6" fmla="*/ 94701 w 134701"/>
              <a:gd name="connsiteY6" fmla="*/ 152021 h 164827"/>
              <a:gd name="connsiteX7" fmla="*/ 123377 w 134701"/>
              <a:gd name="connsiteY7" fmla="*/ 82497 h 164827"/>
              <a:gd name="connsiteX8" fmla="*/ 117027 w 134701"/>
              <a:gd name="connsiteY8" fmla="*/ 12647 h 164827"/>
              <a:gd name="connsiteX0" fmla="*/ 117027 w 134701"/>
              <a:gd name="connsiteY0" fmla="*/ 12647 h 164827"/>
              <a:gd name="connsiteX1" fmla="*/ 17333 w 134701"/>
              <a:gd name="connsiteY1" fmla="*/ 7287 h 164827"/>
              <a:gd name="connsiteX2" fmla="*/ 5807 w 134701"/>
              <a:gd name="connsiteY2" fmla="*/ 39889 h 164827"/>
              <a:gd name="connsiteX3" fmla="*/ 52175 w 134701"/>
              <a:gd name="connsiteY3" fmla="*/ 90521 h 164827"/>
              <a:gd name="connsiteX4" fmla="*/ 25228 w 134701"/>
              <a:gd name="connsiteY4" fmla="*/ 130384 h 164827"/>
              <a:gd name="connsiteX5" fmla="*/ 40701 w 134701"/>
              <a:gd name="connsiteY5" fmla="*/ 159331 h 164827"/>
              <a:gd name="connsiteX6" fmla="*/ 94701 w 134701"/>
              <a:gd name="connsiteY6" fmla="*/ 152021 h 164827"/>
              <a:gd name="connsiteX7" fmla="*/ 123377 w 134701"/>
              <a:gd name="connsiteY7" fmla="*/ 82497 h 164827"/>
              <a:gd name="connsiteX8" fmla="*/ 117027 w 134701"/>
              <a:gd name="connsiteY8" fmla="*/ 12647 h 164827"/>
              <a:gd name="connsiteX0" fmla="*/ 114457 w 132131"/>
              <a:gd name="connsiteY0" fmla="*/ 12647 h 164827"/>
              <a:gd name="connsiteX1" fmla="*/ 14763 w 132131"/>
              <a:gd name="connsiteY1" fmla="*/ 7287 h 164827"/>
              <a:gd name="connsiteX2" fmla="*/ 3237 w 132131"/>
              <a:gd name="connsiteY2" fmla="*/ 39889 h 164827"/>
              <a:gd name="connsiteX3" fmla="*/ 34184 w 132131"/>
              <a:gd name="connsiteY3" fmla="*/ 97782 h 164827"/>
              <a:gd name="connsiteX4" fmla="*/ 22658 w 132131"/>
              <a:gd name="connsiteY4" fmla="*/ 130384 h 164827"/>
              <a:gd name="connsiteX5" fmla="*/ 38131 w 132131"/>
              <a:gd name="connsiteY5" fmla="*/ 159331 h 164827"/>
              <a:gd name="connsiteX6" fmla="*/ 92131 w 132131"/>
              <a:gd name="connsiteY6" fmla="*/ 152021 h 164827"/>
              <a:gd name="connsiteX7" fmla="*/ 120807 w 132131"/>
              <a:gd name="connsiteY7" fmla="*/ 82497 h 164827"/>
              <a:gd name="connsiteX8" fmla="*/ 114457 w 132131"/>
              <a:gd name="connsiteY8" fmla="*/ 12647 h 164827"/>
              <a:gd name="connsiteX0" fmla="*/ 114457 w 132131"/>
              <a:gd name="connsiteY0" fmla="*/ 12647 h 164827"/>
              <a:gd name="connsiteX1" fmla="*/ 14763 w 132131"/>
              <a:gd name="connsiteY1" fmla="*/ 7287 h 164827"/>
              <a:gd name="connsiteX2" fmla="*/ 3237 w 132131"/>
              <a:gd name="connsiteY2" fmla="*/ 39889 h 164827"/>
              <a:gd name="connsiteX3" fmla="*/ 34184 w 132131"/>
              <a:gd name="connsiteY3" fmla="*/ 97782 h 164827"/>
              <a:gd name="connsiteX4" fmla="*/ 22658 w 132131"/>
              <a:gd name="connsiteY4" fmla="*/ 130384 h 164827"/>
              <a:gd name="connsiteX5" fmla="*/ 38131 w 132131"/>
              <a:gd name="connsiteY5" fmla="*/ 159331 h 164827"/>
              <a:gd name="connsiteX6" fmla="*/ 92131 w 132131"/>
              <a:gd name="connsiteY6" fmla="*/ 152021 h 164827"/>
              <a:gd name="connsiteX7" fmla="*/ 120807 w 132131"/>
              <a:gd name="connsiteY7" fmla="*/ 82497 h 164827"/>
              <a:gd name="connsiteX8" fmla="*/ 114457 w 132131"/>
              <a:gd name="connsiteY8" fmla="*/ 12647 h 164827"/>
              <a:gd name="connsiteX0" fmla="*/ 126036 w 143710"/>
              <a:gd name="connsiteY0" fmla="*/ 12647 h 164827"/>
              <a:gd name="connsiteX1" fmla="*/ 26342 w 143710"/>
              <a:gd name="connsiteY1" fmla="*/ 7287 h 164827"/>
              <a:gd name="connsiteX2" fmla="*/ 3237 w 143710"/>
              <a:gd name="connsiteY2" fmla="*/ 36283 h 164827"/>
              <a:gd name="connsiteX3" fmla="*/ 45763 w 143710"/>
              <a:gd name="connsiteY3" fmla="*/ 97782 h 164827"/>
              <a:gd name="connsiteX4" fmla="*/ 34237 w 143710"/>
              <a:gd name="connsiteY4" fmla="*/ 130384 h 164827"/>
              <a:gd name="connsiteX5" fmla="*/ 49710 w 143710"/>
              <a:gd name="connsiteY5" fmla="*/ 159331 h 164827"/>
              <a:gd name="connsiteX6" fmla="*/ 103710 w 143710"/>
              <a:gd name="connsiteY6" fmla="*/ 152021 h 164827"/>
              <a:gd name="connsiteX7" fmla="*/ 132386 w 143710"/>
              <a:gd name="connsiteY7" fmla="*/ 82497 h 164827"/>
              <a:gd name="connsiteX8" fmla="*/ 126036 w 143710"/>
              <a:gd name="connsiteY8" fmla="*/ 12647 h 164827"/>
              <a:gd name="connsiteX0" fmla="*/ 126036 w 144445"/>
              <a:gd name="connsiteY0" fmla="*/ 12647 h 164827"/>
              <a:gd name="connsiteX1" fmla="*/ 26342 w 144445"/>
              <a:gd name="connsiteY1" fmla="*/ 7287 h 164827"/>
              <a:gd name="connsiteX2" fmla="*/ 3237 w 144445"/>
              <a:gd name="connsiteY2" fmla="*/ 36283 h 164827"/>
              <a:gd name="connsiteX3" fmla="*/ 45763 w 144445"/>
              <a:gd name="connsiteY3" fmla="*/ 97782 h 164827"/>
              <a:gd name="connsiteX4" fmla="*/ 34237 w 144445"/>
              <a:gd name="connsiteY4" fmla="*/ 130384 h 164827"/>
              <a:gd name="connsiteX5" fmla="*/ 49710 w 144445"/>
              <a:gd name="connsiteY5" fmla="*/ 159331 h 164827"/>
              <a:gd name="connsiteX6" fmla="*/ 103710 w 144445"/>
              <a:gd name="connsiteY6" fmla="*/ 152021 h 164827"/>
              <a:gd name="connsiteX7" fmla="*/ 132386 w 144445"/>
              <a:gd name="connsiteY7" fmla="*/ 82497 h 164827"/>
              <a:gd name="connsiteX8" fmla="*/ 136797 w 144445"/>
              <a:gd name="connsiteY8" fmla="*/ 36514 h 164827"/>
              <a:gd name="connsiteX9" fmla="*/ 126036 w 144445"/>
              <a:gd name="connsiteY9" fmla="*/ 12647 h 164827"/>
              <a:gd name="connsiteX0" fmla="*/ 88079 w 144182"/>
              <a:gd name="connsiteY0" fmla="*/ 14450 h 164827"/>
              <a:gd name="connsiteX1" fmla="*/ 26342 w 144182"/>
              <a:gd name="connsiteY1" fmla="*/ 7287 h 164827"/>
              <a:gd name="connsiteX2" fmla="*/ 3237 w 144182"/>
              <a:gd name="connsiteY2" fmla="*/ 36283 h 164827"/>
              <a:gd name="connsiteX3" fmla="*/ 45763 w 144182"/>
              <a:gd name="connsiteY3" fmla="*/ 97782 h 164827"/>
              <a:gd name="connsiteX4" fmla="*/ 34237 w 144182"/>
              <a:gd name="connsiteY4" fmla="*/ 130384 h 164827"/>
              <a:gd name="connsiteX5" fmla="*/ 49710 w 144182"/>
              <a:gd name="connsiteY5" fmla="*/ 159331 h 164827"/>
              <a:gd name="connsiteX6" fmla="*/ 103710 w 144182"/>
              <a:gd name="connsiteY6" fmla="*/ 152021 h 164827"/>
              <a:gd name="connsiteX7" fmla="*/ 132386 w 144182"/>
              <a:gd name="connsiteY7" fmla="*/ 82497 h 164827"/>
              <a:gd name="connsiteX8" fmla="*/ 136797 w 144182"/>
              <a:gd name="connsiteY8" fmla="*/ 36514 h 164827"/>
              <a:gd name="connsiteX9" fmla="*/ 88079 w 144182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34237 w 134930"/>
              <a:gd name="connsiteY4" fmla="*/ 130384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29623 w 134930"/>
              <a:gd name="connsiteY4" fmla="*/ 143181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5310 w 134930"/>
              <a:gd name="connsiteY4" fmla="*/ 143557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5289"/>
              <a:gd name="connsiteX1" fmla="*/ 26342 w 134930"/>
              <a:gd name="connsiteY1" fmla="*/ 7287 h 165289"/>
              <a:gd name="connsiteX2" fmla="*/ 3237 w 134930"/>
              <a:gd name="connsiteY2" fmla="*/ 36283 h 165289"/>
              <a:gd name="connsiteX3" fmla="*/ 45763 w 134930"/>
              <a:gd name="connsiteY3" fmla="*/ 97782 h 165289"/>
              <a:gd name="connsiteX4" fmla="*/ 5310 w 134930"/>
              <a:gd name="connsiteY4" fmla="*/ 143557 h 165289"/>
              <a:gd name="connsiteX5" fmla="*/ 30336 w 134930"/>
              <a:gd name="connsiteY5" fmla="*/ 162104 h 165289"/>
              <a:gd name="connsiteX6" fmla="*/ 103710 w 134930"/>
              <a:gd name="connsiteY6" fmla="*/ 152021 h 165289"/>
              <a:gd name="connsiteX7" fmla="*/ 132386 w 134930"/>
              <a:gd name="connsiteY7" fmla="*/ 82497 h 165289"/>
              <a:gd name="connsiteX8" fmla="*/ 118973 w 134930"/>
              <a:gd name="connsiteY8" fmla="*/ 36135 h 165289"/>
              <a:gd name="connsiteX9" fmla="*/ 88079 w 134930"/>
              <a:gd name="connsiteY9" fmla="*/ 14450 h 165289"/>
              <a:gd name="connsiteX0" fmla="*/ 88079 w 140853"/>
              <a:gd name="connsiteY0" fmla="*/ 14450 h 168592"/>
              <a:gd name="connsiteX1" fmla="*/ 26342 w 140853"/>
              <a:gd name="connsiteY1" fmla="*/ 7287 h 168592"/>
              <a:gd name="connsiteX2" fmla="*/ 3237 w 140853"/>
              <a:gd name="connsiteY2" fmla="*/ 36283 h 168592"/>
              <a:gd name="connsiteX3" fmla="*/ 45763 w 140853"/>
              <a:gd name="connsiteY3" fmla="*/ 97782 h 168592"/>
              <a:gd name="connsiteX4" fmla="*/ 5310 w 140853"/>
              <a:gd name="connsiteY4" fmla="*/ 143557 h 168592"/>
              <a:gd name="connsiteX5" fmla="*/ 30336 w 140853"/>
              <a:gd name="connsiteY5" fmla="*/ 162104 h 168592"/>
              <a:gd name="connsiteX6" fmla="*/ 68173 w 140853"/>
              <a:gd name="connsiteY6" fmla="*/ 155324 h 168592"/>
              <a:gd name="connsiteX7" fmla="*/ 132386 w 140853"/>
              <a:gd name="connsiteY7" fmla="*/ 82497 h 168592"/>
              <a:gd name="connsiteX8" fmla="*/ 118973 w 140853"/>
              <a:gd name="connsiteY8" fmla="*/ 36135 h 168592"/>
              <a:gd name="connsiteX9" fmla="*/ 88079 w 140853"/>
              <a:gd name="connsiteY9" fmla="*/ 14450 h 168592"/>
              <a:gd name="connsiteX0" fmla="*/ 88079 w 140853"/>
              <a:gd name="connsiteY0" fmla="*/ 14450 h 168592"/>
              <a:gd name="connsiteX1" fmla="*/ 26342 w 140853"/>
              <a:gd name="connsiteY1" fmla="*/ 7287 h 168592"/>
              <a:gd name="connsiteX2" fmla="*/ 3237 w 140853"/>
              <a:gd name="connsiteY2" fmla="*/ 36283 h 168592"/>
              <a:gd name="connsiteX3" fmla="*/ 45763 w 140853"/>
              <a:gd name="connsiteY3" fmla="*/ 97782 h 168592"/>
              <a:gd name="connsiteX4" fmla="*/ 5310 w 140853"/>
              <a:gd name="connsiteY4" fmla="*/ 143557 h 168592"/>
              <a:gd name="connsiteX5" fmla="*/ 30336 w 140853"/>
              <a:gd name="connsiteY5" fmla="*/ 162104 h 168592"/>
              <a:gd name="connsiteX6" fmla="*/ 68173 w 140853"/>
              <a:gd name="connsiteY6" fmla="*/ 155324 h 168592"/>
              <a:gd name="connsiteX7" fmla="*/ 132386 w 140853"/>
              <a:gd name="connsiteY7" fmla="*/ 82497 h 168592"/>
              <a:gd name="connsiteX8" fmla="*/ 118973 w 140853"/>
              <a:gd name="connsiteY8" fmla="*/ 36135 h 168592"/>
              <a:gd name="connsiteX9" fmla="*/ 88079 w 140853"/>
              <a:gd name="connsiteY9" fmla="*/ 14450 h 168592"/>
              <a:gd name="connsiteX0" fmla="*/ 88079 w 121720"/>
              <a:gd name="connsiteY0" fmla="*/ 14450 h 168592"/>
              <a:gd name="connsiteX1" fmla="*/ 26342 w 121720"/>
              <a:gd name="connsiteY1" fmla="*/ 7287 h 168592"/>
              <a:gd name="connsiteX2" fmla="*/ 3237 w 121720"/>
              <a:gd name="connsiteY2" fmla="*/ 36283 h 168592"/>
              <a:gd name="connsiteX3" fmla="*/ 45763 w 121720"/>
              <a:gd name="connsiteY3" fmla="*/ 97782 h 168592"/>
              <a:gd name="connsiteX4" fmla="*/ 5310 w 121720"/>
              <a:gd name="connsiteY4" fmla="*/ 143557 h 168592"/>
              <a:gd name="connsiteX5" fmla="*/ 30336 w 121720"/>
              <a:gd name="connsiteY5" fmla="*/ 162104 h 168592"/>
              <a:gd name="connsiteX6" fmla="*/ 68173 w 121720"/>
              <a:gd name="connsiteY6" fmla="*/ 155324 h 168592"/>
              <a:gd name="connsiteX7" fmla="*/ 104564 w 121720"/>
              <a:gd name="connsiteY7" fmla="*/ 113969 h 168592"/>
              <a:gd name="connsiteX8" fmla="*/ 118973 w 121720"/>
              <a:gd name="connsiteY8" fmla="*/ 36135 h 168592"/>
              <a:gd name="connsiteX9" fmla="*/ 88079 w 121720"/>
              <a:gd name="connsiteY9" fmla="*/ 14450 h 168592"/>
              <a:gd name="connsiteX0" fmla="*/ 88079 w 111709"/>
              <a:gd name="connsiteY0" fmla="*/ 14450 h 168592"/>
              <a:gd name="connsiteX1" fmla="*/ 26342 w 111709"/>
              <a:gd name="connsiteY1" fmla="*/ 7287 h 168592"/>
              <a:gd name="connsiteX2" fmla="*/ 3237 w 111709"/>
              <a:gd name="connsiteY2" fmla="*/ 36283 h 168592"/>
              <a:gd name="connsiteX3" fmla="*/ 45763 w 111709"/>
              <a:gd name="connsiteY3" fmla="*/ 97782 h 168592"/>
              <a:gd name="connsiteX4" fmla="*/ 5310 w 111709"/>
              <a:gd name="connsiteY4" fmla="*/ 143557 h 168592"/>
              <a:gd name="connsiteX5" fmla="*/ 30336 w 111709"/>
              <a:gd name="connsiteY5" fmla="*/ 162104 h 168592"/>
              <a:gd name="connsiteX6" fmla="*/ 68173 w 111709"/>
              <a:gd name="connsiteY6" fmla="*/ 155324 h 168592"/>
              <a:gd name="connsiteX7" fmla="*/ 104564 w 111709"/>
              <a:gd name="connsiteY7" fmla="*/ 113969 h 168592"/>
              <a:gd name="connsiteX8" fmla="*/ 108962 w 111709"/>
              <a:gd name="connsiteY8" fmla="*/ 68739 h 168592"/>
              <a:gd name="connsiteX9" fmla="*/ 88079 w 111709"/>
              <a:gd name="connsiteY9" fmla="*/ 14450 h 168592"/>
              <a:gd name="connsiteX0" fmla="*/ 66073 w 115377"/>
              <a:gd name="connsiteY0" fmla="*/ 25780 h 168592"/>
              <a:gd name="connsiteX1" fmla="*/ 26342 w 115377"/>
              <a:gd name="connsiteY1" fmla="*/ 7287 h 168592"/>
              <a:gd name="connsiteX2" fmla="*/ 3237 w 115377"/>
              <a:gd name="connsiteY2" fmla="*/ 36283 h 168592"/>
              <a:gd name="connsiteX3" fmla="*/ 45763 w 115377"/>
              <a:gd name="connsiteY3" fmla="*/ 97782 h 168592"/>
              <a:gd name="connsiteX4" fmla="*/ 5310 w 115377"/>
              <a:gd name="connsiteY4" fmla="*/ 143557 h 168592"/>
              <a:gd name="connsiteX5" fmla="*/ 30336 w 115377"/>
              <a:gd name="connsiteY5" fmla="*/ 162104 h 168592"/>
              <a:gd name="connsiteX6" fmla="*/ 68173 w 115377"/>
              <a:gd name="connsiteY6" fmla="*/ 155324 h 168592"/>
              <a:gd name="connsiteX7" fmla="*/ 104564 w 115377"/>
              <a:gd name="connsiteY7" fmla="*/ 113969 h 168592"/>
              <a:gd name="connsiteX8" fmla="*/ 108962 w 115377"/>
              <a:gd name="connsiteY8" fmla="*/ 68739 h 168592"/>
              <a:gd name="connsiteX9" fmla="*/ 66073 w 115377"/>
              <a:gd name="connsiteY9" fmla="*/ 25780 h 168592"/>
              <a:gd name="connsiteX0" fmla="*/ 66073 w 115377"/>
              <a:gd name="connsiteY0" fmla="*/ 25780 h 168592"/>
              <a:gd name="connsiteX1" fmla="*/ 26342 w 115377"/>
              <a:gd name="connsiteY1" fmla="*/ 7287 h 168592"/>
              <a:gd name="connsiteX2" fmla="*/ 3237 w 115377"/>
              <a:gd name="connsiteY2" fmla="*/ 36283 h 168592"/>
              <a:gd name="connsiteX3" fmla="*/ 45763 w 115377"/>
              <a:gd name="connsiteY3" fmla="*/ 97782 h 168592"/>
              <a:gd name="connsiteX4" fmla="*/ 5310 w 115377"/>
              <a:gd name="connsiteY4" fmla="*/ 143557 h 168592"/>
              <a:gd name="connsiteX5" fmla="*/ 30336 w 115377"/>
              <a:gd name="connsiteY5" fmla="*/ 162104 h 168592"/>
              <a:gd name="connsiteX6" fmla="*/ 68173 w 115377"/>
              <a:gd name="connsiteY6" fmla="*/ 155324 h 168592"/>
              <a:gd name="connsiteX7" fmla="*/ 104564 w 115377"/>
              <a:gd name="connsiteY7" fmla="*/ 113969 h 168592"/>
              <a:gd name="connsiteX8" fmla="*/ 108962 w 115377"/>
              <a:gd name="connsiteY8" fmla="*/ 68739 h 168592"/>
              <a:gd name="connsiteX9" fmla="*/ 66073 w 115377"/>
              <a:gd name="connsiteY9" fmla="*/ 25780 h 168592"/>
              <a:gd name="connsiteX0" fmla="*/ 66073 w 111893"/>
              <a:gd name="connsiteY0" fmla="*/ 25780 h 168592"/>
              <a:gd name="connsiteX1" fmla="*/ 26342 w 111893"/>
              <a:gd name="connsiteY1" fmla="*/ 7287 h 168592"/>
              <a:gd name="connsiteX2" fmla="*/ 3237 w 111893"/>
              <a:gd name="connsiteY2" fmla="*/ 36283 h 168592"/>
              <a:gd name="connsiteX3" fmla="*/ 45763 w 111893"/>
              <a:gd name="connsiteY3" fmla="*/ 97782 h 168592"/>
              <a:gd name="connsiteX4" fmla="*/ 5310 w 111893"/>
              <a:gd name="connsiteY4" fmla="*/ 143557 h 168592"/>
              <a:gd name="connsiteX5" fmla="*/ 30336 w 111893"/>
              <a:gd name="connsiteY5" fmla="*/ 162104 h 168592"/>
              <a:gd name="connsiteX6" fmla="*/ 68173 w 111893"/>
              <a:gd name="connsiteY6" fmla="*/ 155324 h 168592"/>
              <a:gd name="connsiteX7" fmla="*/ 104564 w 111893"/>
              <a:gd name="connsiteY7" fmla="*/ 113969 h 168592"/>
              <a:gd name="connsiteX8" fmla="*/ 108962 w 111893"/>
              <a:gd name="connsiteY8" fmla="*/ 68739 h 168592"/>
              <a:gd name="connsiteX9" fmla="*/ 86977 w 111893"/>
              <a:gd name="connsiteY9" fmla="*/ 42845 h 168592"/>
              <a:gd name="connsiteX10" fmla="*/ 66073 w 111893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66073 w 111362"/>
              <a:gd name="connsiteY10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102726 w 111362"/>
              <a:gd name="connsiteY10" fmla="*/ 51106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95600 w 111362"/>
              <a:gd name="connsiteY10" fmla="*/ 42870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96160 w 111362"/>
              <a:gd name="connsiteY10" fmla="*/ 31432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7196 w 111362"/>
              <a:gd name="connsiteY9" fmla="*/ 48593 h 168592"/>
              <a:gd name="connsiteX10" fmla="*/ 96160 w 111362"/>
              <a:gd name="connsiteY10" fmla="*/ 31432 h 168592"/>
              <a:gd name="connsiteX11" fmla="*/ 66073 w 111362"/>
              <a:gd name="connsiteY11" fmla="*/ 25780 h 168592"/>
              <a:gd name="connsiteX0" fmla="*/ 66073 w 111990"/>
              <a:gd name="connsiteY0" fmla="*/ 25780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66073 w 111990"/>
              <a:gd name="connsiteY11" fmla="*/ 25780 h 168592"/>
              <a:gd name="connsiteX0" fmla="*/ 66073 w 111990"/>
              <a:gd name="connsiteY0" fmla="*/ 25780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66073 w 111990"/>
              <a:gd name="connsiteY11" fmla="*/ 25780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5371 w 111990"/>
              <a:gd name="connsiteY10" fmla="*/ 36385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5371 w 111990"/>
              <a:gd name="connsiteY10" fmla="*/ 36385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16297 w 111990"/>
              <a:gd name="connsiteY3" fmla="*/ 51166 h 168592"/>
              <a:gd name="connsiteX4" fmla="*/ 45763 w 111990"/>
              <a:gd name="connsiteY4" fmla="*/ 97782 h 168592"/>
              <a:gd name="connsiteX5" fmla="*/ 5310 w 111990"/>
              <a:gd name="connsiteY5" fmla="*/ 143557 h 168592"/>
              <a:gd name="connsiteX6" fmla="*/ 30336 w 111990"/>
              <a:gd name="connsiteY6" fmla="*/ 162104 h 168592"/>
              <a:gd name="connsiteX7" fmla="*/ 68173 w 111990"/>
              <a:gd name="connsiteY7" fmla="*/ 155324 h 168592"/>
              <a:gd name="connsiteX8" fmla="*/ 104564 w 111990"/>
              <a:gd name="connsiteY8" fmla="*/ 113969 h 168592"/>
              <a:gd name="connsiteX9" fmla="*/ 108962 w 111990"/>
              <a:gd name="connsiteY9" fmla="*/ 68739 h 168592"/>
              <a:gd name="connsiteX10" fmla="*/ 97196 w 111990"/>
              <a:gd name="connsiteY10" fmla="*/ 48593 h 168592"/>
              <a:gd name="connsiteX11" fmla="*/ 95371 w 111990"/>
              <a:gd name="connsiteY11" fmla="*/ 36385 h 168592"/>
              <a:gd name="connsiteX12" fmla="*/ 84533 w 111990"/>
              <a:gd name="connsiteY12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19269 w 111990"/>
              <a:gd name="connsiteY3" fmla="*/ 48897 h 168592"/>
              <a:gd name="connsiteX4" fmla="*/ 45763 w 111990"/>
              <a:gd name="connsiteY4" fmla="*/ 97782 h 168592"/>
              <a:gd name="connsiteX5" fmla="*/ 5310 w 111990"/>
              <a:gd name="connsiteY5" fmla="*/ 143557 h 168592"/>
              <a:gd name="connsiteX6" fmla="*/ 30336 w 111990"/>
              <a:gd name="connsiteY6" fmla="*/ 162104 h 168592"/>
              <a:gd name="connsiteX7" fmla="*/ 68173 w 111990"/>
              <a:gd name="connsiteY7" fmla="*/ 155324 h 168592"/>
              <a:gd name="connsiteX8" fmla="*/ 104564 w 111990"/>
              <a:gd name="connsiteY8" fmla="*/ 113969 h 168592"/>
              <a:gd name="connsiteX9" fmla="*/ 108962 w 111990"/>
              <a:gd name="connsiteY9" fmla="*/ 68739 h 168592"/>
              <a:gd name="connsiteX10" fmla="*/ 97196 w 111990"/>
              <a:gd name="connsiteY10" fmla="*/ 48593 h 168592"/>
              <a:gd name="connsiteX11" fmla="*/ 95371 w 111990"/>
              <a:gd name="connsiteY11" fmla="*/ 36385 h 168592"/>
              <a:gd name="connsiteX12" fmla="*/ 84533 w 111990"/>
              <a:gd name="connsiteY12" fmla="*/ 19468 h 168592"/>
              <a:gd name="connsiteX0" fmla="*/ 102370 w 129827"/>
              <a:gd name="connsiteY0" fmla="*/ 19468 h 168592"/>
              <a:gd name="connsiteX1" fmla="*/ 44179 w 129827"/>
              <a:gd name="connsiteY1" fmla="*/ 7287 h 168592"/>
              <a:gd name="connsiteX2" fmla="*/ 3237 w 129827"/>
              <a:gd name="connsiteY2" fmla="*/ 42304 h 168592"/>
              <a:gd name="connsiteX3" fmla="*/ 37106 w 129827"/>
              <a:gd name="connsiteY3" fmla="*/ 48897 h 168592"/>
              <a:gd name="connsiteX4" fmla="*/ 63600 w 129827"/>
              <a:gd name="connsiteY4" fmla="*/ 97782 h 168592"/>
              <a:gd name="connsiteX5" fmla="*/ 23147 w 129827"/>
              <a:gd name="connsiteY5" fmla="*/ 143557 h 168592"/>
              <a:gd name="connsiteX6" fmla="*/ 48173 w 129827"/>
              <a:gd name="connsiteY6" fmla="*/ 162104 h 168592"/>
              <a:gd name="connsiteX7" fmla="*/ 86010 w 129827"/>
              <a:gd name="connsiteY7" fmla="*/ 155324 h 168592"/>
              <a:gd name="connsiteX8" fmla="*/ 122401 w 129827"/>
              <a:gd name="connsiteY8" fmla="*/ 113969 h 168592"/>
              <a:gd name="connsiteX9" fmla="*/ 126799 w 129827"/>
              <a:gd name="connsiteY9" fmla="*/ 68739 h 168592"/>
              <a:gd name="connsiteX10" fmla="*/ 115033 w 129827"/>
              <a:gd name="connsiteY10" fmla="*/ 48593 h 168592"/>
              <a:gd name="connsiteX11" fmla="*/ 113208 w 129827"/>
              <a:gd name="connsiteY11" fmla="*/ 36385 h 168592"/>
              <a:gd name="connsiteX12" fmla="*/ 102370 w 129827"/>
              <a:gd name="connsiteY12" fmla="*/ 19468 h 168592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3600 w 129827"/>
              <a:gd name="connsiteY4" fmla="*/ 90849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3600 w 129827"/>
              <a:gd name="connsiteY4" fmla="*/ 90849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51315 w 129827"/>
              <a:gd name="connsiteY5" fmla="*/ 113960 h 161659"/>
              <a:gd name="connsiteX6" fmla="*/ 23147 w 129827"/>
              <a:gd name="connsiteY6" fmla="*/ 136624 h 161659"/>
              <a:gd name="connsiteX7" fmla="*/ 48173 w 129827"/>
              <a:gd name="connsiteY7" fmla="*/ 155171 h 161659"/>
              <a:gd name="connsiteX8" fmla="*/ 86010 w 129827"/>
              <a:gd name="connsiteY8" fmla="*/ 148391 h 161659"/>
              <a:gd name="connsiteX9" fmla="*/ 122401 w 129827"/>
              <a:gd name="connsiteY9" fmla="*/ 107036 h 161659"/>
              <a:gd name="connsiteX10" fmla="*/ 126799 w 129827"/>
              <a:gd name="connsiteY10" fmla="*/ 61806 h 161659"/>
              <a:gd name="connsiteX11" fmla="*/ 115033 w 129827"/>
              <a:gd name="connsiteY11" fmla="*/ 41660 h 161659"/>
              <a:gd name="connsiteX12" fmla="*/ 113208 w 129827"/>
              <a:gd name="connsiteY12" fmla="*/ 29452 h 161659"/>
              <a:gd name="connsiteX13" fmla="*/ 102370 w 129827"/>
              <a:gd name="connsiteY13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60424 w 129827"/>
              <a:gd name="connsiteY5" fmla="*/ 116339 h 161659"/>
              <a:gd name="connsiteX6" fmla="*/ 23147 w 129827"/>
              <a:gd name="connsiteY6" fmla="*/ 136624 h 161659"/>
              <a:gd name="connsiteX7" fmla="*/ 48173 w 129827"/>
              <a:gd name="connsiteY7" fmla="*/ 155171 h 161659"/>
              <a:gd name="connsiteX8" fmla="*/ 86010 w 129827"/>
              <a:gd name="connsiteY8" fmla="*/ 148391 h 161659"/>
              <a:gd name="connsiteX9" fmla="*/ 122401 w 129827"/>
              <a:gd name="connsiteY9" fmla="*/ 107036 h 161659"/>
              <a:gd name="connsiteX10" fmla="*/ 126799 w 129827"/>
              <a:gd name="connsiteY10" fmla="*/ 61806 h 161659"/>
              <a:gd name="connsiteX11" fmla="*/ 115033 w 129827"/>
              <a:gd name="connsiteY11" fmla="*/ 41660 h 161659"/>
              <a:gd name="connsiteX12" fmla="*/ 113208 w 129827"/>
              <a:gd name="connsiteY12" fmla="*/ 29452 h 161659"/>
              <a:gd name="connsiteX13" fmla="*/ 102370 w 129827"/>
              <a:gd name="connsiteY13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1603 w 129827"/>
              <a:gd name="connsiteY4" fmla="*/ 58632 h 161659"/>
              <a:gd name="connsiteX5" fmla="*/ 69106 w 129827"/>
              <a:gd name="connsiteY5" fmla="*/ 90601 h 161659"/>
              <a:gd name="connsiteX6" fmla="*/ 60424 w 129827"/>
              <a:gd name="connsiteY6" fmla="*/ 116339 h 161659"/>
              <a:gd name="connsiteX7" fmla="*/ 23147 w 129827"/>
              <a:gd name="connsiteY7" fmla="*/ 136624 h 161659"/>
              <a:gd name="connsiteX8" fmla="*/ 48173 w 129827"/>
              <a:gd name="connsiteY8" fmla="*/ 155171 h 161659"/>
              <a:gd name="connsiteX9" fmla="*/ 86010 w 129827"/>
              <a:gd name="connsiteY9" fmla="*/ 148391 h 161659"/>
              <a:gd name="connsiteX10" fmla="*/ 122401 w 129827"/>
              <a:gd name="connsiteY10" fmla="*/ 107036 h 161659"/>
              <a:gd name="connsiteX11" fmla="*/ 126799 w 129827"/>
              <a:gd name="connsiteY11" fmla="*/ 61806 h 161659"/>
              <a:gd name="connsiteX12" fmla="*/ 115033 w 129827"/>
              <a:gd name="connsiteY12" fmla="*/ 41660 h 161659"/>
              <a:gd name="connsiteX13" fmla="*/ 113208 w 129827"/>
              <a:gd name="connsiteY13" fmla="*/ 29452 h 161659"/>
              <a:gd name="connsiteX14" fmla="*/ 102370 w 129827"/>
              <a:gd name="connsiteY14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69106 w 129827"/>
              <a:gd name="connsiteY5" fmla="*/ 90601 h 161659"/>
              <a:gd name="connsiteX6" fmla="*/ 60424 w 129827"/>
              <a:gd name="connsiteY6" fmla="*/ 116339 h 161659"/>
              <a:gd name="connsiteX7" fmla="*/ 23147 w 129827"/>
              <a:gd name="connsiteY7" fmla="*/ 136624 h 161659"/>
              <a:gd name="connsiteX8" fmla="*/ 48173 w 129827"/>
              <a:gd name="connsiteY8" fmla="*/ 155171 h 161659"/>
              <a:gd name="connsiteX9" fmla="*/ 86010 w 129827"/>
              <a:gd name="connsiteY9" fmla="*/ 148391 h 161659"/>
              <a:gd name="connsiteX10" fmla="*/ 122401 w 129827"/>
              <a:gd name="connsiteY10" fmla="*/ 107036 h 161659"/>
              <a:gd name="connsiteX11" fmla="*/ 126799 w 129827"/>
              <a:gd name="connsiteY11" fmla="*/ 61806 h 161659"/>
              <a:gd name="connsiteX12" fmla="*/ 115033 w 129827"/>
              <a:gd name="connsiteY12" fmla="*/ 41660 h 161659"/>
              <a:gd name="connsiteX13" fmla="*/ 113208 w 129827"/>
              <a:gd name="connsiteY13" fmla="*/ 29452 h 161659"/>
              <a:gd name="connsiteX14" fmla="*/ 102370 w 129827"/>
              <a:gd name="connsiteY14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66194 w 129827"/>
              <a:gd name="connsiteY5" fmla="*/ 74045 h 161659"/>
              <a:gd name="connsiteX6" fmla="*/ 69106 w 129827"/>
              <a:gd name="connsiteY6" fmla="*/ 90601 h 161659"/>
              <a:gd name="connsiteX7" fmla="*/ 60424 w 129827"/>
              <a:gd name="connsiteY7" fmla="*/ 116339 h 161659"/>
              <a:gd name="connsiteX8" fmla="*/ 23147 w 129827"/>
              <a:gd name="connsiteY8" fmla="*/ 136624 h 161659"/>
              <a:gd name="connsiteX9" fmla="*/ 48173 w 129827"/>
              <a:gd name="connsiteY9" fmla="*/ 155171 h 161659"/>
              <a:gd name="connsiteX10" fmla="*/ 86010 w 129827"/>
              <a:gd name="connsiteY10" fmla="*/ 148391 h 161659"/>
              <a:gd name="connsiteX11" fmla="*/ 122401 w 129827"/>
              <a:gd name="connsiteY11" fmla="*/ 107036 h 161659"/>
              <a:gd name="connsiteX12" fmla="*/ 126799 w 129827"/>
              <a:gd name="connsiteY12" fmla="*/ 61806 h 161659"/>
              <a:gd name="connsiteX13" fmla="*/ 115033 w 129827"/>
              <a:gd name="connsiteY13" fmla="*/ 41660 h 161659"/>
              <a:gd name="connsiteX14" fmla="*/ 113208 w 129827"/>
              <a:gd name="connsiteY14" fmla="*/ 29452 h 161659"/>
              <a:gd name="connsiteX15" fmla="*/ 102370 w 129827"/>
              <a:gd name="connsiteY15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70315 w 129827"/>
              <a:gd name="connsiteY5" fmla="*/ 77330 h 161659"/>
              <a:gd name="connsiteX6" fmla="*/ 69106 w 129827"/>
              <a:gd name="connsiteY6" fmla="*/ 90601 h 161659"/>
              <a:gd name="connsiteX7" fmla="*/ 60424 w 129827"/>
              <a:gd name="connsiteY7" fmla="*/ 116339 h 161659"/>
              <a:gd name="connsiteX8" fmla="*/ 23147 w 129827"/>
              <a:gd name="connsiteY8" fmla="*/ 136624 h 161659"/>
              <a:gd name="connsiteX9" fmla="*/ 48173 w 129827"/>
              <a:gd name="connsiteY9" fmla="*/ 155171 h 161659"/>
              <a:gd name="connsiteX10" fmla="*/ 86010 w 129827"/>
              <a:gd name="connsiteY10" fmla="*/ 148391 h 161659"/>
              <a:gd name="connsiteX11" fmla="*/ 122401 w 129827"/>
              <a:gd name="connsiteY11" fmla="*/ 107036 h 161659"/>
              <a:gd name="connsiteX12" fmla="*/ 126799 w 129827"/>
              <a:gd name="connsiteY12" fmla="*/ 61806 h 161659"/>
              <a:gd name="connsiteX13" fmla="*/ 115033 w 129827"/>
              <a:gd name="connsiteY13" fmla="*/ 41660 h 161659"/>
              <a:gd name="connsiteX14" fmla="*/ 113208 w 129827"/>
              <a:gd name="connsiteY14" fmla="*/ 29452 h 161659"/>
              <a:gd name="connsiteX15" fmla="*/ 102370 w 129827"/>
              <a:gd name="connsiteY15" fmla="*/ 12535 h 161659"/>
              <a:gd name="connsiteX0" fmla="*/ 104462 w 131919"/>
              <a:gd name="connsiteY0" fmla="*/ 12535 h 161659"/>
              <a:gd name="connsiteX1" fmla="*/ 19155 w 131919"/>
              <a:gd name="connsiteY1" fmla="*/ 8853 h 161659"/>
              <a:gd name="connsiteX2" fmla="*/ 7224 w 131919"/>
              <a:gd name="connsiteY2" fmla="*/ 17965 h 161659"/>
              <a:gd name="connsiteX3" fmla="*/ 5329 w 131919"/>
              <a:gd name="connsiteY3" fmla="*/ 35371 h 161659"/>
              <a:gd name="connsiteX4" fmla="*/ 39198 w 131919"/>
              <a:gd name="connsiteY4" fmla="*/ 41964 h 161659"/>
              <a:gd name="connsiteX5" fmla="*/ 60531 w 131919"/>
              <a:gd name="connsiteY5" fmla="*/ 57956 h 161659"/>
              <a:gd name="connsiteX6" fmla="*/ 72407 w 131919"/>
              <a:gd name="connsiteY6" fmla="*/ 77330 h 161659"/>
              <a:gd name="connsiteX7" fmla="*/ 71198 w 131919"/>
              <a:gd name="connsiteY7" fmla="*/ 90601 h 161659"/>
              <a:gd name="connsiteX8" fmla="*/ 62516 w 131919"/>
              <a:gd name="connsiteY8" fmla="*/ 116339 h 161659"/>
              <a:gd name="connsiteX9" fmla="*/ 25239 w 131919"/>
              <a:gd name="connsiteY9" fmla="*/ 136624 h 161659"/>
              <a:gd name="connsiteX10" fmla="*/ 50265 w 131919"/>
              <a:gd name="connsiteY10" fmla="*/ 155171 h 161659"/>
              <a:gd name="connsiteX11" fmla="*/ 88102 w 131919"/>
              <a:gd name="connsiteY11" fmla="*/ 148391 h 161659"/>
              <a:gd name="connsiteX12" fmla="*/ 124493 w 131919"/>
              <a:gd name="connsiteY12" fmla="*/ 107036 h 161659"/>
              <a:gd name="connsiteX13" fmla="*/ 128891 w 131919"/>
              <a:gd name="connsiteY13" fmla="*/ 61806 h 161659"/>
              <a:gd name="connsiteX14" fmla="*/ 117125 w 131919"/>
              <a:gd name="connsiteY14" fmla="*/ 41660 h 161659"/>
              <a:gd name="connsiteX15" fmla="*/ 115300 w 131919"/>
              <a:gd name="connsiteY15" fmla="*/ 29452 h 161659"/>
              <a:gd name="connsiteX16" fmla="*/ 104462 w 131919"/>
              <a:gd name="connsiteY16" fmla="*/ 12535 h 161659"/>
              <a:gd name="connsiteX0" fmla="*/ 112539 w 139996"/>
              <a:gd name="connsiteY0" fmla="*/ 12535 h 161659"/>
              <a:gd name="connsiteX1" fmla="*/ 27232 w 139996"/>
              <a:gd name="connsiteY1" fmla="*/ 8853 h 161659"/>
              <a:gd name="connsiteX2" fmla="*/ 2304 w 139996"/>
              <a:gd name="connsiteY2" fmla="*/ 17842 h 161659"/>
              <a:gd name="connsiteX3" fmla="*/ 13406 w 139996"/>
              <a:gd name="connsiteY3" fmla="*/ 35371 h 161659"/>
              <a:gd name="connsiteX4" fmla="*/ 47275 w 139996"/>
              <a:gd name="connsiteY4" fmla="*/ 41964 h 161659"/>
              <a:gd name="connsiteX5" fmla="*/ 68608 w 139996"/>
              <a:gd name="connsiteY5" fmla="*/ 57956 h 161659"/>
              <a:gd name="connsiteX6" fmla="*/ 80484 w 139996"/>
              <a:gd name="connsiteY6" fmla="*/ 77330 h 161659"/>
              <a:gd name="connsiteX7" fmla="*/ 79275 w 139996"/>
              <a:gd name="connsiteY7" fmla="*/ 90601 h 161659"/>
              <a:gd name="connsiteX8" fmla="*/ 70593 w 139996"/>
              <a:gd name="connsiteY8" fmla="*/ 116339 h 161659"/>
              <a:gd name="connsiteX9" fmla="*/ 33316 w 139996"/>
              <a:gd name="connsiteY9" fmla="*/ 136624 h 161659"/>
              <a:gd name="connsiteX10" fmla="*/ 58342 w 139996"/>
              <a:gd name="connsiteY10" fmla="*/ 155171 h 161659"/>
              <a:gd name="connsiteX11" fmla="*/ 96179 w 139996"/>
              <a:gd name="connsiteY11" fmla="*/ 148391 h 161659"/>
              <a:gd name="connsiteX12" fmla="*/ 132570 w 139996"/>
              <a:gd name="connsiteY12" fmla="*/ 107036 h 161659"/>
              <a:gd name="connsiteX13" fmla="*/ 136968 w 139996"/>
              <a:gd name="connsiteY13" fmla="*/ 61806 h 161659"/>
              <a:gd name="connsiteX14" fmla="*/ 125202 w 139996"/>
              <a:gd name="connsiteY14" fmla="*/ 41660 h 161659"/>
              <a:gd name="connsiteX15" fmla="*/ 123377 w 139996"/>
              <a:gd name="connsiteY15" fmla="*/ 29452 h 161659"/>
              <a:gd name="connsiteX16" fmla="*/ 112539 w 139996"/>
              <a:gd name="connsiteY16" fmla="*/ 12535 h 161659"/>
              <a:gd name="connsiteX0" fmla="*/ 185269 w 212726"/>
              <a:gd name="connsiteY0" fmla="*/ 12535 h 275554"/>
              <a:gd name="connsiteX1" fmla="*/ 99962 w 212726"/>
              <a:gd name="connsiteY1" fmla="*/ 8853 h 275554"/>
              <a:gd name="connsiteX2" fmla="*/ 75034 w 212726"/>
              <a:gd name="connsiteY2" fmla="*/ 17842 h 275554"/>
              <a:gd name="connsiteX3" fmla="*/ 86136 w 212726"/>
              <a:gd name="connsiteY3" fmla="*/ 35371 h 275554"/>
              <a:gd name="connsiteX4" fmla="*/ 120005 w 212726"/>
              <a:gd name="connsiteY4" fmla="*/ 41964 h 275554"/>
              <a:gd name="connsiteX5" fmla="*/ 141338 w 212726"/>
              <a:gd name="connsiteY5" fmla="*/ 57956 h 275554"/>
              <a:gd name="connsiteX6" fmla="*/ 153214 w 212726"/>
              <a:gd name="connsiteY6" fmla="*/ 77330 h 275554"/>
              <a:gd name="connsiteX7" fmla="*/ 152005 w 212726"/>
              <a:gd name="connsiteY7" fmla="*/ 90601 h 275554"/>
              <a:gd name="connsiteX8" fmla="*/ 143323 w 212726"/>
              <a:gd name="connsiteY8" fmla="*/ 116339 h 275554"/>
              <a:gd name="connsiteX9" fmla="*/ 106046 w 212726"/>
              <a:gd name="connsiteY9" fmla="*/ 136624 h 275554"/>
              <a:gd name="connsiteX10" fmla="*/ 10477 w 212726"/>
              <a:gd name="connsiteY10" fmla="*/ 273593 h 275554"/>
              <a:gd name="connsiteX11" fmla="*/ 168909 w 212726"/>
              <a:gd name="connsiteY11" fmla="*/ 148391 h 275554"/>
              <a:gd name="connsiteX12" fmla="*/ 205300 w 212726"/>
              <a:gd name="connsiteY12" fmla="*/ 107036 h 275554"/>
              <a:gd name="connsiteX13" fmla="*/ 209698 w 212726"/>
              <a:gd name="connsiteY13" fmla="*/ 61806 h 275554"/>
              <a:gd name="connsiteX14" fmla="*/ 197932 w 212726"/>
              <a:gd name="connsiteY14" fmla="*/ 41660 h 275554"/>
              <a:gd name="connsiteX15" fmla="*/ 196107 w 212726"/>
              <a:gd name="connsiteY15" fmla="*/ 29452 h 275554"/>
              <a:gd name="connsiteX16" fmla="*/ 185269 w 212726"/>
              <a:gd name="connsiteY16" fmla="*/ 12535 h 275554"/>
              <a:gd name="connsiteX0" fmla="*/ 230692 w 258149"/>
              <a:gd name="connsiteY0" fmla="*/ 12535 h 284665"/>
              <a:gd name="connsiteX1" fmla="*/ 145385 w 258149"/>
              <a:gd name="connsiteY1" fmla="*/ 8853 h 284665"/>
              <a:gd name="connsiteX2" fmla="*/ 120457 w 258149"/>
              <a:gd name="connsiteY2" fmla="*/ 17842 h 284665"/>
              <a:gd name="connsiteX3" fmla="*/ 131559 w 258149"/>
              <a:gd name="connsiteY3" fmla="*/ 35371 h 284665"/>
              <a:gd name="connsiteX4" fmla="*/ 165428 w 258149"/>
              <a:gd name="connsiteY4" fmla="*/ 41964 h 284665"/>
              <a:gd name="connsiteX5" fmla="*/ 186761 w 258149"/>
              <a:gd name="connsiteY5" fmla="*/ 57956 h 284665"/>
              <a:gd name="connsiteX6" fmla="*/ 198637 w 258149"/>
              <a:gd name="connsiteY6" fmla="*/ 77330 h 284665"/>
              <a:gd name="connsiteX7" fmla="*/ 197428 w 258149"/>
              <a:gd name="connsiteY7" fmla="*/ 90601 h 284665"/>
              <a:gd name="connsiteX8" fmla="*/ 188746 w 258149"/>
              <a:gd name="connsiteY8" fmla="*/ 116339 h 284665"/>
              <a:gd name="connsiteX9" fmla="*/ 22141 w 258149"/>
              <a:gd name="connsiteY9" fmla="*/ 214826 h 284665"/>
              <a:gd name="connsiteX10" fmla="*/ 55900 w 258149"/>
              <a:gd name="connsiteY10" fmla="*/ 273593 h 284665"/>
              <a:gd name="connsiteX11" fmla="*/ 214332 w 258149"/>
              <a:gd name="connsiteY11" fmla="*/ 148391 h 284665"/>
              <a:gd name="connsiteX12" fmla="*/ 250723 w 258149"/>
              <a:gd name="connsiteY12" fmla="*/ 107036 h 284665"/>
              <a:gd name="connsiteX13" fmla="*/ 255121 w 258149"/>
              <a:gd name="connsiteY13" fmla="*/ 61806 h 284665"/>
              <a:gd name="connsiteX14" fmla="*/ 243355 w 258149"/>
              <a:gd name="connsiteY14" fmla="*/ 41660 h 284665"/>
              <a:gd name="connsiteX15" fmla="*/ 241530 w 258149"/>
              <a:gd name="connsiteY15" fmla="*/ 29452 h 284665"/>
              <a:gd name="connsiteX16" fmla="*/ 230692 w 258149"/>
              <a:gd name="connsiteY16" fmla="*/ 12535 h 284665"/>
              <a:gd name="connsiteX0" fmla="*/ 230692 w 298638"/>
              <a:gd name="connsiteY0" fmla="*/ 12535 h 279334"/>
              <a:gd name="connsiteX1" fmla="*/ 145385 w 298638"/>
              <a:gd name="connsiteY1" fmla="*/ 8853 h 279334"/>
              <a:gd name="connsiteX2" fmla="*/ 120457 w 298638"/>
              <a:gd name="connsiteY2" fmla="*/ 17842 h 279334"/>
              <a:gd name="connsiteX3" fmla="*/ 131559 w 298638"/>
              <a:gd name="connsiteY3" fmla="*/ 35371 h 279334"/>
              <a:gd name="connsiteX4" fmla="*/ 165428 w 298638"/>
              <a:gd name="connsiteY4" fmla="*/ 41964 h 279334"/>
              <a:gd name="connsiteX5" fmla="*/ 186761 w 298638"/>
              <a:gd name="connsiteY5" fmla="*/ 57956 h 279334"/>
              <a:gd name="connsiteX6" fmla="*/ 198637 w 298638"/>
              <a:gd name="connsiteY6" fmla="*/ 77330 h 279334"/>
              <a:gd name="connsiteX7" fmla="*/ 197428 w 298638"/>
              <a:gd name="connsiteY7" fmla="*/ 90601 h 279334"/>
              <a:gd name="connsiteX8" fmla="*/ 188746 w 298638"/>
              <a:gd name="connsiteY8" fmla="*/ 116339 h 279334"/>
              <a:gd name="connsiteX9" fmla="*/ 22141 w 298638"/>
              <a:gd name="connsiteY9" fmla="*/ 214826 h 279334"/>
              <a:gd name="connsiteX10" fmla="*/ 55900 w 298638"/>
              <a:gd name="connsiteY10" fmla="*/ 273593 h 279334"/>
              <a:gd name="connsiteX11" fmla="*/ 289129 w 298638"/>
              <a:gd name="connsiteY11" fmla="*/ 249272 h 279334"/>
              <a:gd name="connsiteX12" fmla="*/ 250723 w 298638"/>
              <a:gd name="connsiteY12" fmla="*/ 107036 h 279334"/>
              <a:gd name="connsiteX13" fmla="*/ 255121 w 298638"/>
              <a:gd name="connsiteY13" fmla="*/ 61806 h 279334"/>
              <a:gd name="connsiteX14" fmla="*/ 243355 w 298638"/>
              <a:gd name="connsiteY14" fmla="*/ 41660 h 279334"/>
              <a:gd name="connsiteX15" fmla="*/ 241530 w 298638"/>
              <a:gd name="connsiteY15" fmla="*/ 29452 h 279334"/>
              <a:gd name="connsiteX16" fmla="*/ 230692 w 298638"/>
              <a:gd name="connsiteY16" fmla="*/ 12535 h 279334"/>
              <a:gd name="connsiteX0" fmla="*/ 224692 w 292638"/>
              <a:gd name="connsiteY0" fmla="*/ 12535 h 292350"/>
              <a:gd name="connsiteX1" fmla="*/ 139385 w 292638"/>
              <a:gd name="connsiteY1" fmla="*/ 8853 h 292350"/>
              <a:gd name="connsiteX2" fmla="*/ 114457 w 292638"/>
              <a:gd name="connsiteY2" fmla="*/ 17842 h 292350"/>
              <a:gd name="connsiteX3" fmla="*/ 125559 w 292638"/>
              <a:gd name="connsiteY3" fmla="*/ 35371 h 292350"/>
              <a:gd name="connsiteX4" fmla="*/ 159428 w 292638"/>
              <a:gd name="connsiteY4" fmla="*/ 41964 h 292350"/>
              <a:gd name="connsiteX5" fmla="*/ 180761 w 292638"/>
              <a:gd name="connsiteY5" fmla="*/ 57956 h 292350"/>
              <a:gd name="connsiteX6" fmla="*/ 192637 w 292638"/>
              <a:gd name="connsiteY6" fmla="*/ 77330 h 292350"/>
              <a:gd name="connsiteX7" fmla="*/ 191428 w 292638"/>
              <a:gd name="connsiteY7" fmla="*/ 90601 h 292350"/>
              <a:gd name="connsiteX8" fmla="*/ 182746 w 292638"/>
              <a:gd name="connsiteY8" fmla="*/ 116339 h 292350"/>
              <a:gd name="connsiteX9" fmla="*/ 16141 w 292638"/>
              <a:gd name="connsiteY9" fmla="*/ 214826 h 292350"/>
              <a:gd name="connsiteX10" fmla="*/ 85900 w 292638"/>
              <a:gd name="connsiteY10" fmla="*/ 286609 h 292350"/>
              <a:gd name="connsiteX11" fmla="*/ 283129 w 292638"/>
              <a:gd name="connsiteY11" fmla="*/ 249272 h 292350"/>
              <a:gd name="connsiteX12" fmla="*/ 244723 w 292638"/>
              <a:gd name="connsiteY12" fmla="*/ 107036 h 292350"/>
              <a:gd name="connsiteX13" fmla="*/ 249121 w 292638"/>
              <a:gd name="connsiteY13" fmla="*/ 61806 h 292350"/>
              <a:gd name="connsiteX14" fmla="*/ 237355 w 292638"/>
              <a:gd name="connsiteY14" fmla="*/ 41660 h 292350"/>
              <a:gd name="connsiteX15" fmla="*/ 235530 w 292638"/>
              <a:gd name="connsiteY15" fmla="*/ 29452 h 292350"/>
              <a:gd name="connsiteX16" fmla="*/ 224692 w 292638"/>
              <a:gd name="connsiteY16" fmla="*/ 12535 h 292350"/>
              <a:gd name="connsiteX0" fmla="*/ 224692 w 370323"/>
              <a:gd name="connsiteY0" fmla="*/ 12535 h 292350"/>
              <a:gd name="connsiteX1" fmla="*/ 139385 w 370323"/>
              <a:gd name="connsiteY1" fmla="*/ 8853 h 292350"/>
              <a:gd name="connsiteX2" fmla="*/ 114457 w 370323"/>
              <a:gd name="connsiteY2" fmla="*/ 17842 h 292350"/>
              <a:gd name="connsiteX3" fmla="*/ 125559 w 370323"/>
              <a:gd name="connsiteY3" fmla="*/ 35371 h 292350"/>
              <a:gd name="connsiteX4" fmla="*/ 159428 w 370323"/>
              <a:gd name="connsiteY4" fmla="*/ 41964 h 292350"/>
              <a:gd name="connsiteX5" fmla="*/ 180761 w 370323"/>
              <a:gd name="connsiteY5" fmla="*/ 57956 h 292350"/>
              <a:gd name="connsiteX6" fmla="*/ 192637 w 370323"/>
              <a:gd name="connsiteY6" fmla="*/ 77330 h 292350"/>
              <a:gd name="connsiteX7" fmla="*/ 191428 w 370323"/>
              <a:gd name="connsiteY7" fmla="*/ 90601 h 292350"/>
              <a:gd name="connsiteX8" fmla="*/ 182746 w 370323"/>
              <a:gd name="connsiteY8" fmla="*/ 116339 h 292350"/>
              <a:gd name="connsiteX9" fmla="*/ 16141 w 370323"/>
              <a:gd name="connsiteY9" fmla="*/ 214826 h 292350"/>
              <a:gd name="connsiteX10" fmla="*/ 85900 w 370323"/>
              <a:gd name="connsiteY10" fmla="*/ 286609 h 292350"/>
              <a:gd name="connsiteX11" fmla="*/ 283129 w 370323"/>
              <a:gd name="connsiteY11" fmla="*/ 249272 h 292350"/>
              <a:gd name="connsiteX12" fmla="*/ 364655 w 370323"/>
              <a:gd name="connsiteY12" fmla="*/ 80858 h 292350"/>
              <a:gd name="connsiteX13" fmla="*/ 249121 w 370323"/>
              <a:gd name="connsiteY13" fmla="*/ 61806 h 292350"/>
              <a:gd name="connsiteX14" fmla="*/ 237355 w 370323"/>
              <a:gd name="connsiteY14" fmla="*/ 41660 h 292350"/>
              <a:gd name="connsiteX15" fmla="*/ 235530 w 370323"/>
              <a:gd name="connsiteY15" fmla="*/ 29452 h 292350"/>
              <a:gd name="connsiteX16" fmla="*/ 224692 w 370323"/>
              <a:gd name="connsiteY16" fmla="*/ 12535 h 292350"/>
              <a:gd name="connsiteX0" fmla="*/ 224692 w 371239"/>
              <a:gd name="connsiteY0" fmla="*/ 77477 h 357292"/>
              <a:gd name="connsiteX1" fmla="*/ 139385 w 371239"/>
              <a:gd name="connsiteY1" fmla="*/ 73795 h 357292"/>
              <a:gd name="connsiteX2" fmla="*/ 114457 w 371239"/>
              <a:gd name="connsiteY2" fmla="*/ 82784 h 357292"/>
              <a:gd name="connsiteX3" fmla="*/ 125559 w 371239"/>
              <a:gd name="connsiteY3" fmla="*/ 100313 h 357292"/>
              <a:gd name="connsiteX4" fmla="*/ 159428 w 371239"/>
              <a:gd name="connsiteY4" fmla="*/ 106906 h 357292"/>
              <a:gd name="connsiteX5" fmla="*/ 180761 w 371239"/>
              <a:gd name="connsiteY5" fmla="*/ 122898 h 357292"/>
              <a:gd name="connsiteX6" fmla="*/ 192637 w 371239"/>
              <a:gd name="connsiteY6" fmla="*/ 142272 h 357292"/>
              <a:gd name="connsiteX7" fmla="*/ 191428 w 371239"/>
              <a:gd name="connsiteY7" fmla="*/ 155543 h 357292"/>
              <a:gd name="connsiteX8" fmla="*/ 182746 w 371239"/>
              <a:gd name="connsiteY8" fmla="*/ 181281 h 357292"/>
              <a:gd name="connsiteX9" fmla="*/ 16141 w 371239"/>
              <a:gd name="connsiteY9" fmla="*/ 279768 h 357292"/>
              <a:gd name="connsiteX10" fmla="*/ 85900 w 371239"/>
              <a:gd name="connsiteY10" fmla="*/ 351551 h 357292"/>
              <a:gd name="connsiteX11" fmla="*/ 283129 w 371239"/>
              <a:gd name="connsiteY11" fmla="*/ 314214 h 357292"/>
              <a:gd name="connsiteX12" fmla="*/ 364655 w 371239"/>
              <a:gd name="connsiteY12" fmla="*/ 145800 h 357292"/>
              <a:gd name="connsiteX13" fmla="*/ 322632 w 371239"/>
              <a:gd name="connsiteY13" fmla="*/ 6442 h 357292"/>
              <a:gd name="connsiteX14" fmla="*/ 237355 w 371239"/>
              <a:gd name="connsiteY14" fmla="*/ 106602 h 357292"/>
              <a:gd name="connsiteX15" fmla="*/ 235530 w 371239"/>
              <a:gd name="connsiteY15" fmla="*/ 94394 h 357292"/>
              <a:gd name="connsiteX16" fmla="*/ 224692 w 371239"/>
              <a:gd name="connsiteY16" fmla="*/ 77477 h 357292"/>
              <a:gd name="connsiteX0" fmla="*/ 224692 w 371239"/>
              <a:gd name="connsiteY0" fmla="*/ 79603 h 359418"/>
              <a:gd name="connsiteX1" fmla="*/ 139385 w 371239"/>
              <a:gd name="connsiteY1" fmla="*/ 75921 h 359418"/>
              <a:gd name="connsiteX2" fmla="*/ 114457 w 371239"/>
              <a:gd name="connsiteY2" fmla="*/ 84910 h 359418"/>
              <a:gd name="connsiteX3" fmla="*/ 125559 w 371239"/>
              <a:gd name="connsiteY3" fmla="*/ 102439 h 359418"/>
              <a:gd name="connsiteX4" fmla="*/ 159428 w 371239"/>
              <a:gd name="connsiteY4" fmla="*/ 109032 h 359418"/>
              <a:gd name="connsiteX5" fmla="*/ 180761 w 371239"/>
              <a:gd name="connsiteY5" fmla="*/ 125024 h 359418"/>
              <a:gd name="connsiteX6" fmla="*/ 192637 w 371239"/>
              <a:gd name="connsiteY6" fmla="*/ 144398 h 359418"/>
              <a:gd name="connsiteX7" fmla="*/ 191428 w 371239"/>
              <a:gd name="connsiteY7" fmla="*/ 157669 h 359418"/>
              <a:gd name="connsiteX8" fmla="*/ 182746 w 371239"/>
              <a:gd name="connsiteY8" fmla="*/ 183407 h 359418"/>
              <a:gd name="connsiteX9" fmla="*/ 16141 w 371239"/>
              <a:gd name="connsiteY9" fmla="*/ 281894 h 359418"/>
              <a:gd name="connsiteX10" fmla="*/ 85900 w 371239"/>
              <a:gd name="connsiteY10" fmla="*/ 353677 h 359418"/>
              <a:gd name="connsiteX11" fmla="*/ 283129 w 371239"/>
              <a:gd name="connsiteY11" fmla="*/ 316340 h 359418"/>
              <a:gd name="connsiteX12" fmla="*/ 364655 w 371239"/>
              <a:gd name="connsiteY12" fmla="*/ 147926 h 359418"/>
              <a:gd name="connsiteX13" fmla="*/ 322632 w 371239"/>
              <a:gd name="connsiteY13" fmla="*/ 8568 h 359418"/>
              <a:gd name="connsiteX14" fmla="*/ 235530 w 371239"/>
              <a:gd name="connsiteY14" fmla="*/ 96520 h 359418"/>
              <a:gd name="connsiteX15" fmla="*/ 224692 w 371239"/>
              <a:gd name="connsiteY15" fmla="*/ 79603 h 359418"/>
              <a:gd name="connsiteX0" fmla="*/ 224692 w 371239"/>
              <a:gd name="connsiteY0" fmla="*/ 368296 h 648111"/>
              <a:gd name="connsiteX1" fmla="*/ 139385 w 371239"/>
              <a:gd name="connsiteY1" fmla="*/ 364614 h 648111"/>
              <a:gd name="connsiteX2" fmla="*/ 114457 w 371239"/>
              <a:gd name="connsiteY2" fmla="*/ 373603 h 648111"/>
              <a:gd name="connsiteX3" fmla="*/ 125559 w 371239"/>
              <a:gd name="connsiteY3" fmla="*/ 391132 h 648111"/>
              <a:gd name="connsiteX4" fmla="*/ 159428 w 371239"/>
              <a:gd name="connsiteY4" fmla="*/ 397725 h 648111"/>
              <a:gd name="connsiteX5" fmla="*/ 180761 w 371239"/>
              <a:gd name="connsiteY5" fmla="*/ 413717 h 648111"/>
              <a:gd name="connsiteX6" fmla="*/ 192637 w 371239"/>
              <a:gd name="connsiteY6" fmla="*/ 433091 h 648111"/>
              <a:gd name="connsiteX7" fmla="*/ 191428 w 371239"/>
              <a:gd name="connsiteY7" fmla="*/ 446362 h 648111"/>
              <a:gd name="connsiteX8" fmla="*/ 182746 w 371239"/>
              <a:gd name="connsiteY8" fmla="*/ 472100 h 648111"/>
              <a:gd name="connsiteX9" fmla="*/ 16141 w 371239"/>
              <a:gd name="connsiteY9" fmla="*/ 570587 h 648111"/>
              <a:gd name="connsiteX10" fmla="*/ 85900 w 371239"/>
              <a:gd name="connsiteY10" fmla="*/ 642370 h 648111"/>
              <a:gd name="connsiteX11" fmla="*/ 283129 w 371239"/>
              <a:gd name="connsiteY11" fmla="*/ 605033 h 648111"/>
              <a:gd name="connsiteX12" fmla="*/ 364655 w 371239"/>
              <a:gd name="connsiteY12" fmla="*/ 436619 h 648111"/>
              <a:gd name="connsiteX13" fmla="*/ 322632 w 371239"/>
              <a:gd name="connsiteY13" fmla="*/ 297261 h 648111"/>
              <a:gd name="connsiteX14" fmla="*/ 348827 w 371239"/>
              <a:gd name="connsiteY14" fmla="*/ 11839 h 648111"/>
              <a:gd name="connsiteX15" fmla="*/ 224692 w 371239"/>
              <a:gd name="connsiteY15" fmla="*/ 368296 h 648111"/>
              <a:gd name="connsiteX0" fmla="*/ 297419 w 371239"/>
              <a:gd name="connsiteY0" fmla="*/ 12535 h 845882"/>
              <a:gd name="connsiteX1" fmla="*/ 139385 w 371239"/>
              <a:gd name="connsiteY1" fmla="*/ 562385 h 845882"/>
              <a:gd name="connsiteX2" fmla="*/ 114457 w 371239"/>
              <a:gd name="connsiteY2" fmla="*/ 571374 h 845882"/>
              <a:gd name="connsiteX3" fmla="*/ 125559 w 371239"/>
              <a:gd name="connsiteY3" fmla="*/ 588903 h 845882"/>
              <a:gd name="connsiteX4" fmla="*/ 159428 w 371239"/>
              <a:gd name="connsiteY4" fmla="*/ 595496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14457 w 371239"/>
              <a:gd name="connsiteY2" fmla="*/ 571374 h 845882"/>
              <a:gd name="connsiteX3" fmla="*/ 125559 w 371239"/>
              <a:gd name="connsiteY3" fmla="*/ 588903 h 845882"/>
              <a:gd name="connsiteX4" fmla="*/ 159428 w 371239"/>
              <a:gd name="connsiteY4" fmla="*/ 595496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5559 w 371239"/>
              <a:gd name="connsiteY3" fmla="*/ 588903 h 845882"/>
              <a:gd name="connsiteX4" fmla="*/ 159428 w 371239"/>
              <a:gd name="connsiteY4" fmla="*/ 595496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59428 w 371239"/>
              <a:gd name="connsiteY4" fmla="*/ 595496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65885 w 371239"/>
              <a:gd name="connsiteY4" fmla="*/ 453881 h 845882"/>
              <a:gd name="connsiteX5" fmla="*/ 180761 w 371239"/>
              <a:gd name="connsiteY5" fmla="*/ 611488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65885 w 371239"/>
              <a:gd name="connsiteY4" fmla="*/ 453881 h 845882"/>
              <a:gd name="connsiteX5" fmla="*/ 147534 w 371239"/>
              <a:gd name="connsiteY5" fmla="*/ 579172 h 845882"/>
              <a:gd name="connsiteX6" fmla="*/ 192637 w 371239"/>
              <a:gd name="connsiteY6" fmla="*/ 630862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65885 w 371239"/>
              <a:gd name="connsiteY4" fmla="*/ 453881 h 845882"/>
              <a:gd name="connsiteX5" fmla="*/ 147534 w 371239"/>
              <a:gd name="connsiteY5" fmla="*/ 579172 h 845882"/>
              <a:gd name="connsiteX6" fmla="*/ 170227 w 371239"/>
              <a:gd name="connsiteY6" fmla="*/ 614538 h 845882"/>
              <a:gd name="connsiteX7" fmla="*/ 191428 w 371239"/>
              <a:gd name="connsiteY7" fmla="*/ 644133 h 845882"/>
              <a:gd name="connsiteX8" fmla="*/ 182746 w 371239"/>
              <a:gd name="connsiteY8" fmla="*/ 669871 h 845882"/>
              <a:gd name="connsiteX9" fmla="*/ 16141 w 371239"/>
              <a:gd name="connsiteY9" fmla="*/ 768358 h 845882"/>
              <a:gd name="connsiteX10" fmla="*/ 85900 w 371239"/>
              <a:gd name="connsiteY10" fmla="*/ 840141 h 845882"/>
              <a:gd name="connsiteX11" fmla="*/ 283129 w 371239"/>
              <a:gd name="connsiteY11" fmla="*/ 802804 h 845882"/>
              <a:gd name="connsiteX12" fmla="*/ 364655 w 371239"/>
              <a:gd name="connsiteY12" fmla="*/ 634390 h 845882"/>
              <a:gd name="connsiteX13" fmla="*/ 322632 w 371239"/>
              <a:gd name="connsiteY13" fmla="*/ 495032 h 845882"/>
              <a:gd name="connsiteX14" fmla="*/ 348827 w 371239"/>
              <a:gd name="connsiteY14" fmla="*/ 209610 h 845882"/>
              <a:gd name="connsiteX15" fmla="*/ 297419 w 371239"/>
              <a:gd name="connsiteY15" fmla="*/ 12535 h 845882"/>
              <a:gd name="connsiteX0" fmla="*/ 297419 w 371239"/>
              <a:gd name="connsiteY0" fmla="*/ 12535 h 845882"/>
              <a:gd name="connsiteX1" fmla="*/ 211551 w 371239"/>
              <a:gd name="connsiteY1" fmla="*/ 20292 h 845882"/>
              <a:gd name="connsiteX2" fmla="*/ 157761 w 371239"/>
              <a:gd name="connsiteY2" fmla="*/ 121129 h 845882"/>
              <a:gd name="connsiteX3" fmla="*/ 122741 w 371239"/>
              <a:gd name="connsiteY3" fmla="*/ 337398 h 845882"/>
              <a:gd name="connsiteX4" fmla="*/ 165885 w 371239"/>
              <a:gd name="connsiteY4" fmla="*/ 453881 h 845882"/>
              <a:gd name="connsiteX5" fmla="*/ 147534 w 371239"/>
              <a:gd name="connsiteY5" fmla="*/ 579172 h 845882"/>
              <a:gd name="connsiteX6" fmla="*/ 170227 w 371239"/>
              <a:gd name="connsiteY6" fmla="*/ 614538 h 845882"/>
              <a:gd name="connsiteX7" fmla="*/ 182746 w 371239"/>
              <a:gd name="connsiteY7" fmla="*/ 669871 h 845882"/>
              <a:gd name="connsiteX8" fmla="*/ 16141 w 371239"/>
              <a:gd name="connsiteY8" fmla="*/ 768358 h 845882"/>
              <a:gd name="connsiteX9" fmla="*/ 85900 w 371239"/>
              <a:gd name="connsiteY9" fmla="*/ 840141 h 845882"/>
              <a:gd name="connsiteX10" fmla="*/ 283129 w 371239"/>
              <a:gd name="connsiteY10" fmla="*/ 802804 h 845882"/>
              <a:gd name="connsiteX11" fmla="*/ 364655 w 371239"/>
              <a:gd name="connsiteY11" fmla="*/ 634390 h 845882"/>
              <a:gd name="connsiteX12" fmla="*/ 322632 w 371239"/>
              <a:gd name="connsiteY12" fmla="*/ 495032 h 845882"/>
              <a:gd name="connsiteX13" fmla="*/ 348827 w 371239"/>
              <a:gd name="connsiteY13" fmla="*/ 209610 h 845882"/>
              <a:gd name="connsiteX14" fmla="*/ 297419 w 371239"/>
              <a:gd name="connsiteY14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40451 w 364156"/>
              <a:gd name="connsiteY5" fmla="*/ 579172 h 845882"/>
              <a:gd name="connsiteX6" fmla="*/ 163144 w 364156"/>
              <a:gd name="connsiteY6" fmla="*/ 614538 h 845882"/>
              <a:gd name="connsiteX7" fmla="*/ 133167 w 364156"/>
              <a:gd name="connsiteY7" fmla="*/ 727865 h 845882"/>
              <a:gd name="connsiteX8" fmla="*/ 9058 w 364156"/>
              <a:gd name="connsiteY8" fmla="*/ 768358 h 845882"/>
              <a:gd name="connsiteX9" fmla="*/ 78817 w 364156"/>
              <a:gd name="connsiteY9" fmla="*/ 840141 h 845882"/>
              <a:gd name="connsiteX10" fmla="*/ 276046 w 364156"/>
              <a:gd name="connsiteY10" fmla="*/ 802804 h 845882"/>
              <a:gd name="connsiteX11" fmla="*/ 357572 w 364156"/>
              <a:gd name="connsiteY11" fmla="*/ 634390 h 845882"/>
              <a:gd name="connsiteX12" fmla="*/ 315549 w 364156"/>
              <a:gd name="connsiteY12" fmla="*/ 495032 h 845882"/>
              <a:gd name="connsiteX13" fmla="*/ 341744 w 364156"/>
              <a:gd name="connsiteY13" fmla="*/ 209610 h 845882"/>
              <a:gd name="connsiteX14" fmla="*/ 290336 w 364156"/>
              <a:gd name="connsiteY14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40451 w 364156"/>
              <a:gd name="connsiteY5" fmla="*/ 579172 h 845882"/>
              <a:gd name="connsiteX6" fmla="*/ 163144 w 364156"/>
              <a:gd name="connsiteY6" fmla="*/ 614538 h 845882"/>
              <a:gd name="connsiteX7" fmla="*/ 158674 w 364156"/>
              <a:gd name="connsiteY7" fmla="*/ 670202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40451 w 364156"/>
              <a:gd name="connsiteY5" fmla="*/ 579172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3198 w 364156"/>
              <a:gd name="connsiteY5" fmla="*/ 568260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3198 w 364156"/>
              <a:gd name="connsiteY5" fmla="*/ 568260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3198 w 364156"/>
              <a:gd name="connsiteY5" fmla="*/ 568260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63144 w 364156"/>
              <a:gd name="connsiteY6" fmla="*/ 614538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61463 w 364156"/>
              <a:gd name="connsiteY6" fmla="*/ 648852 h 845882"/>
              <a:gd name="connsiteX7" fmla="*/ 172529 w 364156"/>
              <a:gd name="connsiteY7" fmla="*/ 67225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61463 w 364156"/>
              <a:gd name="connsiteY6" fmla="*/ 648852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58802 w 364156"/>
              <a:gd name="connsiteY4" fmla="*/ 453881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12535 h 845882"/>
              <a:gd name="connsiteX1" fmla="*/ 204468 w 364156"/>
              <a:gd name="connsiteY1" fmla="*/ 20292 h 845882"/>
              <a:gd name="connsiteX2" fmla="*/ 150678 w 364156"/>
              <a:gd name="connsiteY2" fmla="*/ 121129 h 845882"/>
              <a:gd name="connsiteX3" fmla="*/ 115658 w 364156"/>
              <a:gd name="connsiteY3" fmla="*/ 337398 h 845882"/>
              <a:gd name="connsiteX4" fmla="*/ 146615 w 364156"/>
              <a:gd name="connsiteY4" fmla="*/ 453355 h 845882"/>
              <a:gd name="connsiteX5" fmla="*/ 154319 w 364156"/>
              <a:gd name="connsiteY5" fmla="*/ 545384 h 845882"/>
              <a:gd name="connsiteX6" fmla="*/ 149836 w 364156"/>
              <a:gd name="connsiteY6" fmla="*/ 636888 h 845882"/>
              <a:gd name="connsiteX7" fmla="*/ 159221 w 364156"/>
              <a:gd name="connsiteY7" fmla="*/ 694603 h 845882"/>
              <a:gd name="connsiteX8" fmla="*/ 133167 w 364156"/>
              <a:gd name="connsiteY8" fmla="*/ 727865 h 845882"/>
              <a:gd name="connsiteX9" fmla="*/ 9058 w 364156"/>
              <a:gd name="connsiteY9" fmla="*/ 768358 h 845882"/>
              <a:gd name="connsiteX10" fmla="*/ 78817 w 364156"/>
              <a:gd name="connsiteY10" fmla="*/ 840141 h 845882"/>
              <a:gd name="connsiteX11" fmla="*/ 276046 w 364156"/>
              <a:gd name="connsiteY11" fmla="*/ 802804 h 845882"/>
              <a:gd name="connsiteX12" fmla="*/ 357572 w 364156"/>
              <a:gd name="connsiteY12" fmla="*/ 634390 h 845882"/>
              <a:gd name="connsiteX13" fmla="*/ 315549 w 364156"/>
              <a:gd name="connsiteY13" fmla="*/ 495032 h 845882"/>
              <a:gd name="connsiteX14" fmla="*/ 341744 w 364156"/>
              <a:gd name="connsiteY14" fmla="*/ 209610 h 845882"/>
              <a:gd name="connsiteX15" fmla="*/ 290336 w 364156"/>
              <a:gd name="connsiteY15" fmla="*/ 12535 h 845882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4156"/>
              <a:gd name="connsiteY0" fmla="*/ 31582 h 864929"/>
              <a:gd name="connsiteX1" fmla="*/ 204468 w 364156"/>
              <a:gd name="connsiteY1" fmla="*/ 39339 h 864929"/>
              <a:gd name="connsiteX2" fmla="*/ 150678 w 364156"/>
              <a:gd name="connsiteY2" fmla="*/ 140176 h 864929"/>
              <a:gd name="connsiteX3" fmla="*/ 115658 w 364156"/>
              <a:gd name="connsiteY3" fmla="*/ 356445 h 864929"/>
              <a:gd name="connsiteX4" fmla="*/ 146615 w 364156"/>
              <a:gd name="connsiteY4" fmla="*/ 472402 h 864929"/>
              <a:gd name="connsiteX5" fmla="*/ 154319 w 364156"/>
              <a:gd name="connsiteY5" fmla="*/ 564431 h 864929"/>
              <a:gd name="connsiteX6" fmla="*/ 149836 w 364156"/>
              <a:gd name="connsiteY6" fmla="*/ 655935 h 864929"/>
              <a:gd name="connsiteX7" fmla="*/ 159221 w 364156"/>
              <a:gd name="connsiteY7" fmla="*/ 713650 h 864929"/>
              <a:gd name="connsiteX8" fmla="*/ 133167 w 364156"/>
              <a:gd name="connsiteY8" fmla="*/ 746912 h 864929"/>
              <a:gd name="connsiteX9" fmla="*/ 9058 w 364156"/>
              <a:gd name="connsiteY9" fmla="*/ 787405 h 864929"/>
              <a:gd name="connsiteX10" fmla="*/ 78817 w 364156"/>
              <a:gd name="connsiteY10" fmla="*/ 859188 h 864929"/>
              <a:gd name="connsiteX11" fmla="*/ 276046 w 364156"/>
              <a:gd name="connsiteY11" fmla="*/ 821851 h 864929"/>
              <a:gd name="connsiteX12" fmla="*/ 357572 w 364156"/>
              <a:gd name="connsiteY12" fmla="*/ 653437 h 864929"/>
              <a:gd name="connsiteX13" fmla="*/ 315549 w 364156"/>
              <a:gd name="connsiteY13" fmla="*/ 514079 h 864929"/>
              <a:gd name="connsiteX14" fmla="*/ 341744 w 364156"/>
              <a:gd name="connsiteY14" fmla="*/ 228657 h 864929"/>
              <a:gd name="connsiteX15" fmla="*/ 290336 w 364156"/>
              <a:gd name="connsiteY15" fmla="*/ 31582 h 864929"/>
              <a:gd name="connsiteX0" fmla="*/ 290336 w 360579"/>
              <a:gd name="connsiteY0" fmla="*/ 31582 h 890161"/>
              <a:gd name="connsiteX1" fmla="*/ 204468 w 360579"/>
              <a:gd name="connsiteY1" fmla="*/ 39339 h 890161"/>
              <a:gd name="connsiteX2" fmla="*/ 150678 w 360579"/>
              <a:gd name="connsiteY2" fmla="*/ 140176 h 890161"/>
              <a:gd name="connsiteX3" fmla="*/ 115658 w 360579"/>
              <a:gd name="connsiteY3" fmla="*/ 356445 h 890161"/>
              <a:gd name="connsiteX4" fmla="*/ 146615 w 360579"/>
              <a:gd name="connsiteY4" fmla="*/ 472402 h 890161"/>
              <a:gd name="connsiteX5" fmla="*/ 154319 w 360579"/>
              <a:gd name="connsiteY5" fmla="*/ 564431 h 890161"/>
              <a:gd name="connsiteX6" fmla="*/ 149836 w 360579"/>
              <a:gd name="connsiteY6" fmla="*/ 655935 h 890161"/>
              <a:gd name="connsiteX7" fmla="*/ 159221 w 360579"/>
              <a:gd name="connsiteY7" fmla="*/ 713650 h 890161"/>
              <a:gd name="connsiteX8" fmla="*/ 133167 w 360579"/>
              <a:gd name="connsiteY8" fmla="*/ 746912 h 890161"/>
              <a:gd name="connsiteX9" fmla="*/ 9058 w 360579"/>
              <a:gd name="connsiteY9" fmla="*/ 787405 h 890161"/>
              <a:gd name="connsiteX10" fmla="*/ 78817 w 360579"/>
              <a:gd name="connsiteY10" fmla="*/ 859188 h 890161"/>
              <a:gd name="connsiteX11" fmla="*/ 297508 w 360579"/>
              <a:gd name="connsiteY11" fmla="*/ 862626 h 890161"/>
              <a:gd name="connsiteX12" fmla="*/ 357572 w 360579"/>
              <a:gd name="connsiteY12" fmla="*/ 653437 h 890161"/>
              <a:gd name="connsiteX13" fmla="*/ 315549 w 360579"/>
              <a:gd name="connsiteY13" fmla="*/ 514079 h 890161"/>
              <a:gd name="connsiteX14" fmla="*/ 341744 w 360579"/>
              <a:gd name="connsiteY14" fmla="*/ 228657 h 890161"/>
              <a:gd name="connsiteX15" fmla="*/ 290336 w 360579"/>
              <a:gd name="connsiteY15" fmla="*/ 31582 h 890161"/>
              <a:gd name="connsiteX0" fmla="*/ 290336 w 360579"/>
              <a:gd name="connsiteY0" fmla="*/ 31582 h 899385"/>
              <a:gd name="connsiteX1" fmla="*/ 204468 w 360579"/>
              <a:gd name="connsiteY1" fmla="*/ 39339 h 899385"/>
              <a:gd name="connsiteX2" fmla="*/ 150678 w 360579"/>
              <a:gd name="connsiteY2" fmla="*/ 140176 h 899385"/>
              <a:gd name="connsiteX3" fmla="*/ 115658 w 360579"/>
              <a:gd name="connsiteY3" fmla="*/ 356445 h 899385"/>
              <a:gd name="connsiteX4" fmla="*/ 146615 w 360579"/>
              <a:gd name="connsiteY4" fmla="*/ 472402 h 899385"/>
              <a:gd name="connsiteX5" fmla="*/ 154319 w 360579"/>
              <a:gd name="connsiteY5" fmla="*/ 564431 h 899385"/>
              <a:gd name="connsiteX6" fmla="*/ 149836 w 360579"/>
              <a:gd name="connsiteY6" fmla="*/ 655935 h 899385"/>
              <a:gd name="connsiteX7" fmla="*/ 159221 w 360579"/>
              <a:gd name="connsiteY7" fmla="*/ 713650 h 899385"/>
              <a:gd name="connsiteX8" fmla="*/ 133167 w 360579"/>
              <a:gd name="connsiteY8" fmla="*/ 746912 h 899385"/>
              <a:gd name="connsiteX9" fmla="*/ 9058 w 360579"/>
              <a:gd name="connsiteY9" fmla="*/ 787405 h 899385"/>
              <a:gd name="connsiteX10" fmla="*/ 78817 w 360579"/>
              <a:gd name="connsiteY10" fmla="*/ 859188 h 899385"/>
              <a:gd name="connsiteX11" fmla="*/ 146637 w 360579"/>
              <a:gd name="connsiteY11" fmla="*/ 873992 h 899385"/>
              <a:gd name="connsiteX12" fmla="*/ 297508 w 360579"/>
              <a:gd name="connsiteY12" fmla="*/ 862626 h 899385"/>
              <a:gd name="connsiteX13" fmla="*/ 357572 w 360579"/>
              <a:gd name="connsiteY13" fmla="*/ 653437 h 899385"/>
              <a:gd name="connsiteX14" fmla="*/ 315549 w 360579"/>
              <a:gd name="connsiteY14" fmla="*/ 514079 h 899385"/>
              <a:gd name="connsiteX15" fmla="*/ 341744 w 360579"/>
              <a:gd name="connsiteY15" fmla="*/ 228657 h 899385"/>
              <a:gd name="connsiteX16" fmla="*/ 290336 w 360579"/>
              <a:gd name="connsiteY16" fmla="*/ 31582 h 899385"/>
              <a:gd name="connsiteX0" fmla="*/ 290336 w 360579"/>
              <a:gd name="connsiteY0" fmla="*/ 31582 h 1016265"/>
              <a:gd name="connsiteX1" fmla="*/ 204468 w 360579"/>
              <a:gd name="connsiteY1" fmla="*/ 39339 h 1016265"/>
              <a:gd name="connsiteX2" fmla="*/ 150678 w 360579"/>
              <a:gd name="connsiteY2" fmla="*/ 140176 h 1016265"/>
              <a:gd name="connsiteX3" fmla="*/ 115658 w 360579"/>
              <a:gd name="connsiteY3" fmla="*/ 356445 h 1016265"/>
              <a:gd name="connsiteX4" fmla="*/ 146615 w 360579"/>
              <a:gd name="connsiteY4" fmla="*/ 472402 h 1016265"/>
              <a:gd name="connsiteX5" fmla="*/ 154319 w 360579"/>
              <a:gd name="connsiteY5" fmla="*/ 564431 h 1016265"/>
              <a:gd name="connsiteX6" fmla="*/ 149836 w 360579"/>
              <a:gd name="connsiteY6" fmla="*/ 655935 h 1016265"/>
              <a:gd name="connsiteX7" fmla="*/ 159221 w 360579"/>
              <a:gd name="connsiteY7" fmla="*/ 713650 h 1016265"/>
              <a:gd name="connsiteX8" fmla="*/ 133167 w 360579"/>
              <a:gd name="connsiteY8" fmla="*/ 746912 h 1016265"/>
              <a:gd name="connsiteX9" fmla="*/ 9058 w 360579"/>
              <a:gd name="connsiteY9" fmla="*/ 787405 h 1016265"/>
              <a:gd name="connsiteX10" fmla="*/ 78817 w 360579"/>
              <a:gd name="connsiteY10" fmla="*/ 859188 h 1016265"/>
              <a:gd name="connsiteX11" fmla="*/ 321467 w 360579"/>
              <a:gd name="connsiteY11" fmla="*/ 1015692 h 1016265"/>
              <a:gd name="connsiteX12" fmla="*/ 297508 w 360579"/>
              <a:gd name="connsiteY12" fmla="*/ 862626 h 1016265"/>
              <a:gd name="connsiteX13" fmla="*/ 357572 w 360579"/>
              <a:gd name="connsiteY13" fmla="*/ 653437 h 1016265"/>
              <a:gd name="connsiteX14" fmla="*/ 315549 w 360579"/>
              <a:gd name="connsiteY14" fmla="*/ 514079 h 1016265"/>
              <a:gd name="connsiteX15" fmla="*/ 341744 w 360579"/>
              <a:gd name="connsiteY15" fmla="*/ 228657 h 1016265"/>
              <a:gd name="connsiteX16" fmla="*/ 290336 w 360579"/>
              <a:gd name="connsiteY16" fmla="*/ 31582 h 1016265"/>
              <a:gd name="connsiteX0" fmla="*/ 290336 w 360579"/>
              <a:gd name="connsiteY0" fmla="*/ 31582 h 1026727"/>
              <a:gd name="connsiteX1" fmla="*/ 204468 w 360579"/>
              <a:gd name="connsiteY1" fmla="*/ 39339 h 1026727"/>
              <a:gd name="connsiteX2" fmla="*/ 150678 w 360579"/>
              <a:gd name="connsiteY2" fmla="*/ 140176 h 1026727"/>
              <a:gd name="connsiteX3" fmla="*/ 115658 w 360579"/>
              <a:gd name="connsiteY3" fmla="*/ 356445 h 1026727"/>
              <a:gd name="connsiteX4" fmla="*/ 146615 w 360579"/>
              <a:gd name="connsiteY4" fmla="*/ 472402 h 1026727"/>
              <a:gd name="connsiteX5" fmla="*/ 154319 w 360579"/>
              <a:gd name="connsiteY5" fmla="*/ 564431 h 1026727"/>
              <a:gd name="connsiteX6" fmla="*/ 149836 w 360579"/>
              <a:gd name="connsiteY6" fmla="*/ 655935 h 1026727"/>
              <a:gd name="connsiteX7" fmla="*/ 159221 w 360579"/>
              <a:gd name="connsiteY7" fmla="*/ 713650 h 1026727"/>
              <a:gd name="connsiteX8" fmla="*/ 133167 w 360579"/>
              <a:gd name="connsiteY8" fmla="*/ 746912 h 1026727"/>
              <a:gd name="connsiteX9" fmla="*/ 9058 w 360579"/>
              <a:gd name="connsiteY9" fmla="*/ 787405 h 1026727"/>
              <a:gd name="connsiteX10" fmla="*/ 78817 w 360579"/>
              <a:gd name="connsiteY10" fmla="*/ 859188 h 1026727"/>
              <a:gd name="connsiteX11" fmla="*/ 321467 w 360579"/>
              <a:gd name="connsiteY11" fmla="*/ 1015692 h 1026727"/>
              <a:gd name="connsiteX12" fmla="*/ 297909 w 360579"/>
              <a:gd name="connsiteY12" fmla="*/ 925398 h 1026727"/>
              <a:gd name="connsiteX13" fmla="*/ 297508 w 360579"/>
              <a:gd name="connsiteY13" fmla="*/ 862626 h 1026727"/>
              <a:gd name="connsiteX14" fmla="*/ 357572 w 360579"/>
              <a:gd name="connsiteY14" fmla="*/ 653437 h 1026727"/>
              <a:gd name="connsiteX15" fmla="*/ 315549 w 360579"/>
              <a:gd name="connsiteY15" fmla="*/ 514079 h 1026727"/>
              <a:gd name="connsiteX16" fmla="*/ 341744 w 360579"/>
              <a:gd name="connsiteY16" fmla="*/ 228657 h 1026727"/>
              <a:gd name="connsiteX17" fmla="*/ 290336 w 360579"/>
              <a:gd name="connsiteY17" fmla="*/ 31582 h 1026727"/>
              <a:gd name="connsiteX0" fmla="*/ 290336 w 360579"/>
              <a:gd name="connsiteY0" fmla="*/ 31582 h 1028158"/>
              <a:gd name="connsiteX1" fmla="*/ 204468 w 360579"/>
              <a:gd name="connsiteY1" fmla="*/ 39339 h 1028158"/>
              <a:gd name="connsiteX2" fmla="*/ 150678 w 360579"/>
              <a:gd name="connsiteY2" fmla="*/ 140176 h 1028158"/>
              <a:gd name="connsiteX3" fmla="*/ 115658 w 360579"/>
              <a:gd name="connsiteY3" fmla="*/ 356445 h 1028158"/>
              <a:gd name="connsiteX4" fmla="*/ 146615 w 360579"/>
              <a:gd name="connsiteY4" fmla="*/ 472402 h 1028158"/>
              <a:gd name="connsiteX5" fmla="*/ 154319 w 360579"/>
              <a:gd name="connsiteY5" fmla="*/ 564431 h 1028158"/>
              <a:gd name="connsiteX6" fmla="*/ 149836 w 360579"/>
              <a:gd name="connsiteY6" fmla="*/ 655935 h 1028158"/>
              <a:gd name="connsiteX7" fmla="*/ 159221 w 360579"/>
              <a:gd name="connsiteY7" fmla="*/ 713650 h 1028158"/>
              <a:gd name="connsiteX8" fmla="*/ 133167 w 360579"/>
              <a:gd name="connsiteY8" fmla="*/ 746912 h 1028158"/>
              <a:gd name="connsiteX9" fmla="*/ 9058 w 360579"/>
              <a:gd name="connsiteY9" fmla="*/ 787405 h 1028158"/>
              <a:gd name="connsiteX10" fmla="*/ 78817 w 360579"/>
              <a:gd name="connsiteY10" fmla="*/ 859188 h 1028158"/>
              <a:gd name="connsiteX11" fmla="*/ 321467 w 360579"/>
              <a:gd name="connsiteY11" fmla="*/ 1015692 h 1028158"/>
              <a:gd name="connsiteX12" fmla="*/ 305570 w 360579"/>
              <a:gd name="connsiteY12" fmla="*/ 933982 h 1028158"/>
              <a:gd name="connsiteX13" fmla="*/ 297508 w 360579"/>
              <a:gd name="connsiteY13" fmla="*/ 862626 h 1028158"/>
              <a:gd name="connsiteX14" fmla="*/ 357572 w 360579"/>
              <a:gd name="connsiteY14" fmla="*/ 653437 h 1028158"/>
              <a:gd name="connsiteX15" fmla="*/ 315549 w 360579"/>
              <a:gd name="connsiteY15" fmla="*/ 514079 h 1028158"/>
              <a:gd name="connsiteX16" fmla="*/ 341744 w 360579"/>
              <a:gd name="connsiteY16" fmla="*/ 228657 h 1028158"/>
              <a:gd name="connsiteX17" fmla="*/ 290336 w 360579"/>
              <a:gd name="connsiteY17" fmla="*/ 31582 h 1028158"/>
              <a:gd name="connsiteX0" fmla="*/ 290336 w 359259"/>
              <a:gd name="connsiteY0" fmla="*/ 31582 h 1028158"/>
              <a:gd name="connsiteX1" fmla="*/ 204468 w 359259"/>
              <a:gd name="connsiteY1" fmla="*/ 39339 h 1028158"/>
              <a:gd name="connsiteX2" fmla="*/ 150678 w 359259"/>
              <a:gd name="connsiteY2" fmla="*/ 140176 h 1028158"/>
              <a:gd name="connsiteX3" fmla="*/ 115658 w 359259"/>
              <a:gd name="connsiteY3" fmla="*/ 356445 h 1028158"/>
              <a:gd name="connsiteX4" fmla="*/ 146615 w 359259"/>
              <a:gd name="connsiteY4" fmla="*/ 472402 h 1028158"/>
              <a:gd name="connsiteX5" fmla="*/ 154319 w 359259"/>
              <a:gd name="connsiteY5" fmla="*/ 564431 h 1028158"/>
              <a:gd name="connsiteX6" fmla="*/ 149836 w 359259"/>
              <a:gd name="connsiteY6" fmla="*/ 655935 h 1028158"/>
              <a:gd name="connsiteX7" fmla="*/ 159221 w 359259"/>
              <a:gd name="connsiteY7" fmla="*/ 713650 h 1028158"/>
              <a:gd name="connsiteX8" fmla="*/ 133167 w 359259"/>
              <a:gd name="connsiteY8" fmla="*/ 746912 h 1028158"/>
              <a:gd name="connsiteX9" fmla="*/ 9058 w 359259"/>
              <a:gd name="connsiteY9" fmla="*/ 787405 h 1028158"/>
              <a:gd name="connsiteX10" fmla="*/ 78817 w 359259"/>
              <a:gd name="connsiteY10" fmla="*/ 859188 h 1028158"/>
              <a:gd name="connsiteX11" fmla="*/ 321467 w 359259"/>
              <a:gd name="connsiteY11" fmla="*/ 1015692 h 1028158"/>
              <a:gd name="connsiteX12" fmla="*/ 305570 w 359259"/>
              <a:gd name="connsiteY12" fmla="*/ 933982 h 1028158"/>
              <a:gd name="connsiteX13" fmla="*/ 322453 w 359259"/>
              <a:gd name="connsiteY13" fmla="*/ 861342 h 1028158"/>
              <a:gd name="connsiteX14" fmla="*/ 357572 w 359259"/>
              <a:gd name="connsiteY14" fmla="*/ 653437 h 1028158"/>
              <a:gd name="connsiteX15" fmla="*/ 315549 w 359259"/>
              <a:gd name="connsiteY15" fmla="*/ 514079 h 1028158"/>
              <a:gd name="connsiteX16" fmla="*/ 341744 w 359259"/>
              <a:gd name="connsiteY16" fmla="*/ 228657 h 1028158"/>
              <a:gd name="connsiteX17" fmla="*/ 290336 w 359259"/>
              <a:gd name="connsiteY17" fmla="*/ 31582 h 1028158"/>
              <a:gd name="connsiteX0" fmla="*/ 290336 w 359259"/>
              <a:gd name="connsiteY0" fmla="*/ 31582 h 1028158"/>
              <a:gd name="connsiteX1" fmla="*/ 204468 w 359259"/>
              <a:gd name="connsiteY1" fmla="*/ 39339 h 1028158"/>
              <a:gd name="connsiteX2" fmla="*/ 150678 w 359259"/>
              <a:gd name="connsiteY2" fmla="*/ 140176 h 1028158"/>
              <a:gd name="connsiteX3" fmla="*/ 115658 w 359259"/>
              <a:gd name="connsiteY3" fmla="*/ 356445 h 1028158"/>
              <a:gd name="connsiteX4" fmla="*/ 146615 w 359259"/>
              <a:gd name="connsiteY4" fmla="*/ 472402 h 1028158"/>
              <a:gd name="connsiteX5" fmla="*/ 154319 w 359259"/>
              <a:gd name="connsiteY5" fmla="*/ 564431 h 1028158"/>
              <a:gd name="connsiteX6" fmla="*/ 149836 w 359259"/>
              <a:gd name="connsiteY6" fmla="*/ 655935 h 1028158"/>
              <a:gd name="connsiteX7" fmla="*/ 159221 w 359259"/>
              <a:gd name="connsiteY7" fmla="*/ 713650 h 1028158"/>
              <a:gd name="connsiteX8" fmla="*/ 133167 w 359259"/>
              <a:gd name="connsiteY8" fmla="*/ 746912 h 1028158"/>
              <a:gd name="connsiteX9" fmla="*/ 9058 w 359259"/>
              <a:gd name="connsiteY9" fmla="*/ 787405 h 1028158"/>
              <a:gd name="connsiteX10" fmla="*/ 78817 w 359259"/>
              <a:gd name="connsiteY10" fmla="*/ 859188 h 1028158"/>
              <a:gd name="connsiteX11" fmla="*/ 321467 w 359259"/>
              <a:gd name="connsiteY11" fmla="*/ 1015692 h 1028158"/>
              <a:gd name="connsiteX12" fmla="*/ 305570 w 359259"/>
              <a:gd name="connsiteY12" fmla="*/ 933982 h 1028158"/>
              <a:gd name="connsiteX13" fmla="*/ 322453 w 359259"/>
              <a:gd name="connsiteY13" fmla="*/ 861342 h 1028158"/>
              <a:gd name="connsiteX14" fmla="*/ 357572 w 359259"/>
              <a:gd name="connsiteY14" fmla="*/ 653437 h 1028158"/>
              <a:gd name="connsiteX15" fmla="*/ 315549 w 359259"/>
              <a:gd name="connsiteY15" fmla="*/ 514079 h 1028158"/>
              <a:gd name="connsiteX16" fmla="*/ 341744 w 359259"/>
              <a:gd name="connsiteY16" fmla="*/ 228657 h 1028158"/>
              <a:gd name="connsiteX17" fmla="*/ 290336 w 359259"/>
              <a:gd name="connsiteY17" fmla="*/ 31582 h 1028158"/>
              <a:gd name="connsiteX0" fmla="*/ 290336 w 358723"/>
              <a:gd name="connsiteY0" fmla="*/ 31582 h 1019977"/>
              <a:gd name="connsiteX1" fmla="*/ 204468 w 358723"/>
              <a:gd name="connsiteY1" fmla="*/ 39339 h 1019977"/>
              <a:gd name="connsiteX2" fmla="*/ 150678 w 358723"/>
              <a:gd name="connsiteY2" fmla="*/ 140176 h 1019977"/>
              <a:gd name="connsiteX3" fmla="*/ 115658 w 358723"/>
              <a:gd name="connsiteY3" fmla="*/ 356445 h 1019977"/>
              <a:gd name="connsiteX4" fmla="*/ 146615 w 358723"/>
              <a:gd name="connsiteY4" fmla="*/ 472402 h 1019977"/>
              <a:gd name="connsiteX5" fmla="*/ 154319 w 358723"/>
              <a:gd name="connsiteY5" fmla="*/ 564431 h 1019977"/>
              <a:gd name="connsiteX6" fmla="*/ 149836 w 358723"/>
              <a:gd name="connsiteY6" fmla="*/ 655935 h 1019977"/>
              <a:gd name="connsiteX7" fmla="*/ 159221 w 358723"/>
              <a:gd name="connsiteY7" fmla="*/ 713650 h 1019977"/>
              <a:gd name="connsiteX8" fmla="*/ 133167 w 358723"/>
              <a:gd name="connsiteY8" fmla="*/ 746912 h 1019977"/>
              <a:gd name="connsiteX9" fmla="*/ 9058 w 358723"/>
              <a:gd name="connsiteY9" fmla="*/ 787405 h 1019977"/>
              <a:gd name="connsiteX10" fmla="*/ 78817 w 358723"/>
              <a:gd name="connsiteY10" fmla="*/ 859188 h 1019977"/>
              <a:gd name="connsiteX11" fmla="*/ 154004 w 358723"/>
              <a:gd name="connsiteY11" fmla="*/ 908272 h 1019977"/>
              <a:gd name="connsiteX12" fmla="*/ 321467 w 358723"/>
              <a:gd name="connsiteY12" fmla="*/ 1015692 h 1019977"/>
              <a:gd name="connsiteX13" fmla="*/ 305570 w 358723"/>
              <a:gd name="connsiteY13" fmla="*/ 933982 h 1019977"/>
              <a:gd name="connsiteX14" fmla="*/ 322453 w 358723"/>
              <a:gd name="connsiteY14" fmla="*/ 861342 h 1019977"/>
              <a:gd name="connsiteX15" fmla="*/ 357572 w 358723"/>
              <a:gd name="connsiteY15" fmla="*/ 653437 h 1019977"/>
              <a:gd name="connsiteX16" fmla="*/ 315549 w 358723"/>
              <a:gd name="connsiteY16" fmla="*/ 514079 h 1019977"/>
              <a:gd name="connsiteX17" fmla="*/ 341744 w 358723"/>
              <a:gd name="connsiteY17" fmla="*/ 228657 h 1019977"/>
              <a:gd name="connsiteX18" fmla="*/ 290336 w 358723"/>
              <a:gd name="connsiteY18" fmla="*/ 31582 h 1019977"/>
              <a:gd name="connsiteX0" fmla="*/ 290336 w 358723"/>
              <a:gd name="connsiteY0" fmla="*/ 31582 h 1022210"/>
              <a:gd name="connsiteX1" fmla="*/ 204468 w 358723"/>
              <a:gd name="connsiteY1" fmla="*/ 39339 h 1022210"/>
              <a:gd name="connsiteX2" fmla="*/ 150678 w 358723"/>
              <a:gd name="connsiteY2" fmla="*/ 140176 h 1022210"/>
              <a:gd name="connsiteX3" fmla="*/ 115658 w 358723"/>
              <a:gd name="connsiteY3" fmla="*/ 356445 h 1022210"/>
              <a:gd name="connsiteX4" fmla="*/ 146615 w 358723"/>
              <a:gd name="connsiteY4" fmla="*/ 472402 h 1022210"/>
              <a:gd name="connsiteX5" fmla="*/ 154319 w 358723"/>
              <a:gd name="connsiteY5" fmla="*/ 564431 h 1022210"/>
              <a:gd name="connsiteX6" fmla="*/ 149836 w 358723"/>
              <a:gd name="connsiteY6" fmla="*/ 655935 h 1022210"/>
              <a:gd name="connsiteX7" fmla="*/ 159221 w 358723"/>
              <a:gd name="connsiteY7" fmla="*/ 713650 h 1022210"/>
              <a:gd name="connsiteX8" fmla="*/ 133167 w 358723"/>
              <a:gd name="connsiteY8" fmla="*/ 746912 h 1022210"/>
              <a:gd name="connsiteX9" fmla="*/ 9058 w 358723"/>
              <a:gd name="connsiteY9" fmla="*/ 787405 h 1022210"/>
              <a:gd name="connsiteX10" fmla="*/ 78817 w 358723"/>
              <a:gd name="connsiteY10" fmla="*/ 859188 h 1022210"/>
              <a:gd name="connsiteX11" fmla="*/ 243428 w 358723"/>
              <a:gd name="connsiteY11" fmla="*/ 973087 h 1022210"/>
              <a:gd name="connsiteX12" fmla="*/ 321467 w 358723"/>
              <a:gd name="connsiteY12" fmla="*/ 1015692 h 1022210"/>
              <a:gd name="connsiteX13" fmla="*/ 305570 w 358723"/>
              <a:gd name="connsiteY13" fmla="*/ 933982 h 1022210"/>
              <a:gd name="connsiteX14" fmla="*/ 322453 w 358723"/>
              <a:gd name="connsiteY14" fmla="*/ 861342 h 1022210"/>
              <a:gd name="connsiteX15" fmla="*/ 357572 w 358723"/>
              <a:gd name="connsiteY15" fmla="*/ 653437 h 1022210"/>
              <a:gd name="connsiteX16" fmla="*/ 315549 w 358723"/>
              <a:gd name="connsiteY16" fmla="*/ 514079 h 1022210"/>
              <a:gd name="connsiteX17" fmla="*/ 341744 w 358723"/>
              <a:gd name="connsiteY17" fmla="*/ 228657 h 1022210"/>
              <a:gd name="connsiteX18" fmla="*/ 290336 w 358723"/>
              <a:gd name="connsiteY18" fmla="*/ 31582 h 1022210"/>
              <a:gd name="connsiteX0" fmla="*/ 290336 w 358723"/>
              <a:gd name="connsiteY0" fmla="*/ 31582 h 1022210"/>
              <a:gd name="connsiteX1" fmla="*/ 204468 w 358723"/>
              <a:gd name="connsiteY1" fmla="*/ 39339 h 1022210"/>
              <a:gd name="connsiteX2" fmla="*/ 150678 w 358723"/>
              <a:gd name="connsiteY2" fmla="*/ 140176 h 1022210"/>
              <a:gd name="connsiteX3" fmla="*/ 115658 w 358723"/>
              <a:gd name="connsiteY3" fmla="*/ 356445 h 1022210"/>
              <a:gd name="connsiteX4" fmla="*/ 146615 w 358723"/>
              <a:gd name="connsiteY4" fmla="*/ 472402 h 1022210"/>
              <a:gd name="connsiteX5" fmla="*/ 154319 w 358723"/>
              <a:gd name="connsiteY5" fmla="*/ 564431 h 1022210"/>
              <a:gd name="connsiteX6" fmla="*/ 149836 w 358723"/>
              <a:gd name="connsiteY6" fmla="*/ 655935 h 1022210"/>
              <a:gd name="connsiteX7" fmla="*/ 159221 w 358723"/>
              <a:gd name="connsiteY7" fmla="*/ 713650 h 1022210"/>
              <a:gd name="connsiteX8" fmla="*/ 133167 w 358723"/>
              <a:gd name="connsiteY8" fmla="*/ 746912 h 1022210"/>
              <a:gd name="connsiteX9" fmla="*/ 9058 w 358723"/>
              <a:gd name="connsiteY9" fmla="*/ 787405 h 1022210"/>
              <a:gd name="connsiteX10" fmla="*/ 78817 w 358723"/>
              <a:gd name="connsiteY10" fmla="*/ 859188 h 1022210"/>
              <a:gd name="connsiteX11" fmla="*/ 162439 w 358723"/>
              <a:gd name="connsiteY11" fmla="*/ 920765 h 1022210"/>
              <a:gd name="connsiteX12" fmla="*/ 243428 w 358723"/>
              <a:gd name="connsiteY12" fmla="*/ 973087 h 1022210"/>
              <a:gd name="connsiteX13" fmla="*/ 321467 w 358723"/>
              <a:gd name="connsiteY13" fmla="*/ 1015692 h 1022210"/>
              <a:gd name="connsiteX14" fmla="*/ 305570 w 358723"/>
              <a:gd name="connsiteY14" fmla="*/ 933982 h 1022210"/>
              <a:gd name="connsiteX15" fmla="*/ 322453 w 358723"/>
              <a:gd name="connsiteY15" fmla="*/ 861342 h 1022210"/>
              <a:gd name="connsiteX16" fmla="*/ 357572 w 358723"/>
              <a:gd name="connsiteY16" fmla="*/ 653437 h 1022210"/>
              <a:gd name="connsiteX17" fmla="*/ 315549 w 358723"/>
              <a:gd name="connsiteY17" fmla="*/ 514079 h 1022210"/>
              <a:gd name="connsiteX18" fmla="*/ 341744 w 358723"/>
              <a:gd name="connsiteY18" fmla="*/ 228657 h 1022210"/>
              <a:gd name="connsiteX19" fmla="*/ 290336 w 358723"/>
              <a:gd name="connsiteY19" fmla="*/ 31582 h 1022210"/>
              <a:gd name="connsiteX0" fmla="*/ 290336 w 358723"/>
              <a:gd name="connsiteY0" fmla="*/ 31582 h 1022210"/>
              <a:gd name="connsiteX1" fmla="*/ 204468 w 358723"/>
              <a:gd name="connsiteY1" fmla="*/ 39339 h 1022210"/>
              <a:gd name="connsiteX2" fmla="*/ 150678 w 358723"/>
              <a:gd name="connsiteY2" fmla="*/ 140176 h 1022210"/>
              <a:gd name="connsiteX3" fmla="*/ 115658 w 358723"/>
              <a:gd name="connsiteY3" fmla="*/ 356445 h 1022210"/>
              <a:gd name="connsiteX4" fmla="*/ 146615 w 358723"/>
              <a:gd name="connsiteY4" fmla="*/ 472402 h 1022210"/>
              <a:gd name="connsiteX5" fmla="*/ 154319 w 358723"/>
              <a:gd name="connsiteY5" fmla="*/ 564431 h 1022210"/>
              <a:gd name="connsiteX6" fmla="*/ 149836 w 358723"/>
              <a:gd name="connsiteY6" fmla="*/ 655935 h 1022210"/>
              <a:gd name="connsiteX7" fmla="*/ 159221 w 358723"/>
              <a:gd name="connsiteY7" fmla="*/ 713650 h 1022210"/>
              <a:gd name="connsiteX8" fmla="*/ 133167 w 358723"/>
              <a:gd name="connsiteY8" fmla="*/ 746912 h 1022210"/>
              <a:gd name="connsiteX9" fmla="*/ 9058 w 358723"/>
              <a:gd name="connsiteY9" fmla="*/ 787405 h 1022210"/>
              <a:gd name="connsiteX10" fmla="*/ 78817 w 358723"/>
              <a:gd name="connsiteY10" fmla="*/ 859188 h 1022210"/>
              <a:gd name="connsiteX11" fmla="*/ 172302 w 358723"/>
              <a:gd name="connsiteY11" fmla="*/ 856668 h 1022210"/>
              <a:gd name="connsiteX12" fmla="*/ 243428 w 358723"/>
              <a:gd name="connsiteY12" fmla="*/ 973087 h 1022210"/>
              <a:gd name="connsiteX13" fmla="*/ 321467 w 358723"/>
              <a:gd name="connsiteY13" fmla="*/ 1015692 h 1022210"/>
              <a:gd name="connsiteX14" fmla="*/ 305570 w 358723"/>
              <a:gd name="connsiteY14" fmla="*/ 933982 h 1022210"/>
              <a:gd name="connsiteX15" fmla="*/ 322453 w 358723"/>
              <a:gd name="connsiteY15" fmla="*/ 861342 h 1022210"/>
              <a:gd name="connsiteX16" fmla="*/ 357572 w 358723"/>
              <a:gd name="connsiteY16" fmla="*/ 653437 h 1022210"/>
              <a:gd name="connsiteX17" fmla="*/ 315549 w 358723"/>
              <a:gd name="connsiteY17" fmla="*/ 514079 h 1022210"/>
              <a:gd name="connsiteX18" fmla="*/ 341744 w 358723"/>
              <a:gd name="connsiteY18" fmla="*/ 228657 h 1022210"/>
              <a:gd name="connsiteX19" fmla="*/ 290336 w 358723"/>
              <a:gd name="connsiteY19" fmla="*/ 31582 h 1022210"/>
              <a:gd name="connsiteX0" fmla="*/ 290336 w 358723"/>
              <a:gd name="connsiteY0" fmla="*/ 31582 h 1016576"/>
              <a:gd name="connsiteX1" fmla="*/ 204468 w 358723"/>
              <a:gd name="connsiteY1" fmla="*/ 39339 h 1016576"/>
              <a:gd name="connsiteX2" fmla="*/ 150678 w 358723"/>
              <a:gd name="connsiteY2" fmla="*/ 140176 h 1016576"/>
              <a:gd name="connsiteX3" fmla="*/ 115658 w 358723"/>
              <a:gd name="connsiteY3" fmla="*/ 356445 h 1016576"/>
              <a:gd name="connsiteX4" fmla="*/ 146615 w 358723"/>
              <a:gd name="connsiteY4" fmla="*/ 472402 h 1016576"/>
              <a:gd name="connsiteX5" fmla="*/ 154319 w 358723"/>
              <a:gd name="connsiteY5" fmla="*/ 564431 h 1016576"/>
              <a:gd name="connsiteX6" fmla="*/ 149836 w 358723"/>
              <a:gd name="connsiteY6" fmla="*/ 655935 h 1016576"/>
              <a:gd name="connsiteX7" fmla="*/ 159221 w 358723"/>
              <a:gd name="connsiteY7" fmla="*/ 713650 h 1016576"/>
              <a:gd name="connsiteX8" fmla="*/ 133167 w 358723"/>
              <a:gd name="connsiteY8" fmla="*/ 746912 h 1016576"/>
              <a:gd name="connsiteX9" fmla="*/ 9058 w 358723"/>
              <a:gd name="connsiteY9" fmla="*/ 787405 h 1016576"/>
              <a:gd name="connsiteX10" fmla="*/ 78817 w 358723"/>
              <a:gd name="connsiteY10" fmla="*/ 859188 h 1016576"/>
              <a:gd name="connsiteX11" fmla="*/ 172302 w 358723"/>
              <a:gd name="connsiteY11" fmla="*/ 856668 h 1016576"/>
              <a:gd name="connsiteX12" fmla="*/ 243428 w 358723"/>
              <a:gd name="connsiteY12" fmla="*/ 973087 h 1016576"/>
              <a:gd name="connsiteX13" fmla="*/ 321467 w 358723"/>
              <a:gd name="connsiteY13" fmla="*/ 1015692 h 1016576"/>
              <a:gd name="connsiteX14" fmla="*/ 317282 w 358723"/>
              <a:gd name="connsiteY14" fmla="*/ 978391 h 1016576"/>
              <a:gd name="connsiteX15" fmla="*/ 305570 w 358723"/>
              <a:gd name="connsiteY15" fmla="*/ 933982 h 1016576"/>
              <a:gd name="connsiteX16" fmla="*/ 322453 w 358723"/>
              <a:gd name="connsiteY16" fmla="*/ 861342 h 1016576"/>
              <a:gd name="connsiteX17" fmla="*/ 357572 w 358723"/>
              <a:gd name="connsiteY17" fmla="*/ 653437 h 1016576"/>
              <a:gd name="connsiteX18" fmla="*/ 315549 w 358723"/>
              <a:gd name="connsiteY18" fmla="*/ 514079 h 1016576"/>
              <a:gd name="connsiteX19" fmla="*/ 341744 w 358723"/>
              <a:gd name="connsiteY19" fmla="*/ 228657 h 1016576"/>
              <a:gd name="connsiteX20" fmla="*/ 290336 w 358723"/>
              <a:gd name="connsiteY20" fmla="*/ 31582 h 1016576"/>
              <a:gd name="connsiteX0" fmla="*/ 290336 w 358723"/>
              <a:gd name="connsiteY0" fmla="*/ 31582 h 1017573"/>
              <a:gd name="connsiteX1" fmla="*/ 204468 w 358723"/>
              <a:gd name="connsiteY1" fmla="*/ 39339 h 1017573"/>
              <a:gd name="connsiteX2" fmla="*/ 150678 w 358723"/>
              <a:gd name="connsiteY2" fmla="*/ 140176 h 1017573"/>
              <a:gd name="connsiteX3" fmla="*/ 115658 w 358723"/>
              <a:gd name="connsiteY3" fmla="*/ 356445 h 1017573"/>
              <a:gd name="connsiteX4" fmla="*/ 146615 w 358723"/>
              <a:gd name="connsiteY4" fmla="*/ 472402 h 1017573"/>
              <a:gd name="connsiteX5" fmla="*/ 154319 w 358723"/>
              <a:gd name="connsiteY5" fmla="*/ 564431 h 1017573"/>
              <a:gd name="connsiteX6" fmla="*/ 149836 w 358723"/>
              <a:gd name="connsiteY6" fmla="*/ 655935 h 1017573"/>
              <a:gd name="connsiteX7" fmla="*/ 159221 w 358723"/>
              <a:gd name="connsiteY7" fmla="*/ 713650 h 1017573"/>
              <a:gd name="connsiteX8" fmla="*/ 133167 w 358723"/>
              <a:gd name="connsiteY8" fmla="*/ 746912 h 1017573"/>
              <a:gd name="connsiteX9" fmla="*/ 9058 w 358723"/>
              <a:gd name="connsiteY9" fmla="*/ 787405 h 1017573"/>
              <a:gd name="connsiteX10" fmla="*/ 78817 w 358723"/>
              <a:gd name="connsiteY10" fmla="*/ 859188 h 1017573"/>
              <a:gd name="connsiteX11" fmla="*/ 172302 w 358723"/>
              <a:gd name="connsiteY11" fmla="*/ 856668 h 1017573"/>
              <a:gd name="connsiteX12" fmla="*/ 243428 w 358723"/>
              <a:gd name="connsiteY12" fmla="*/ 973087 h 1017573"/>
              <a:gd name="connsiteX13" fmla="*/ 321467 w 358723"/>
              <a:gd name="connsiteY13" fmla="*/ 1015692 h 1017573"/>
              <a:gd name="connsiteX14" fmla="*/ 327785 w 358723"/>
              <a:gd name="connsiteY14" fmla="*/ 984370 h 1017573"/>
              <a:gd name="connsiteX15" fmla="*/ 305570 w 358723"/>
              <a:gd name="connsiteY15" fmla="*/ 933982 h 1017573"/>
              <a:gd name="connsiteX16" fmla="*/ 322453 w 358723"/>
              <a:gd name="connsiteY16" fmla="*/ 861342 h 1017573"/>
              <a:gd name="connsiteX17" fmla="*/ 357572 w 358723"/>
              <a:gd name="connsiteY17" fmla="*/ 653437 h 1017573"/>
              <a:gd name="connsiteX18" fmla="*/ 315549 w 358723"/>
              <a:gd name="connsiteY18" fmla="*/ 514079 h 1017573"/>
              <a:gd name="connsiteX19" fmla="*/ 341744 w 358723"/>
              <a:gd name="connsiteY19" fmla="*/ 228657 h 1017573"/>
              <a:gd name="connsiteX20" fmla="*/ 290336 w 358723"/>
              <a:gd name="connsiteY20" fmla="*/ 31582 h 1017573"/>
              <a:gd name="connsiteX0" fmla="*/ 290336 w 358723"/>
              <a:gd name="connsiteY0" fmla="*/ 31582 h 1017573"/>
              <a:gd name="connsiteX1" fmla="*/ 202582 w 358723"/>
              <a:gd name="connsiteY1" fmla="*/ 56778 h 1017573"/>
              <a:gd name="connsiteX2" fmla="*/ 150678 w 358723"/>
              <a:gd name="connsiteY2" fmla="*/ 140176 h 1017573"/>
              <a:gd name="connsiteX3" fmla="*/ 115658 w 358723"/>
              <a:gd name="connsiteY3" fmla="*/ 356445 h 1017573"/>
              <a:gd name="connsiteX4" fmla="*/ 146615 w 358723"/>
              <a:gd name="connsiteY4" fmla="*/ 472402 h 1017573"/>
              <a:gd name="connsiteX5" fmla="*/ 154319 w 358723"/>
              <a:gd name="connsiteY5" fmla="*/ 564431 h 1017573"/>
              <a:gd name="connsiteX6" fmla="*/ 149836 w 358723"/>
              <a:gd name="connsiteY6" fmla="*/ 655935 h 1017573"/>
              <a:gd name="connsiteX7" fmla="*/ 159221 w 358723"/>
              <a:gd name="connsiteY7" fmla="*/ 713650 h 1017573"/>
              <a:gd name="connsiteX8" fmla="*/ 133167 w 358723"/>
              <a:gd name="connsiteY8" fmla="*/ 746912 h 1017573"/>
              <a:gd name="connsiteX9" fmla="*/ 9058 w 358723"/>
              <a:gd name="connsiteY9" fmla="*/ 787405 h 1017573"/>
              <a:gd name="connsiteX10" fmla="*/ 78817 w 358723"/>
              <a:gd name="connsiteY10" fmla="*/ 859188 h 1017573"/>
              <a:gd name="connsiteX11" fmla="*/ 172302 w 358723"/>
              <a:gd name="connsiteY11" fmla="*/ 856668 h 1017573"/>
              <a:gd name="connsiteX12" fmla="*/ 243428 w 358723"/>
              <a:gd name="connsiteY12" fmla="*/ 973087 h 1017573"/>
              <a:gd name="connsiteX13" fmla="*/ 321467 w 358723"/>
              <a:gd name="connsiteY13" fmla="*/ 1015692 h 1017573"/>
              <a:gd name="connsiteX14" fmla="*/ 327785 w 358723"/>
              <a:gd name="connsiteY14" fmla="*/ 984370 h 1017573"/>
              <a:gd name="connsiteX15" fmla="*/ 305570 w 358723"/>
              <a:gd name="connsiteY15" fmla="*/ 933982 h 1017573"/>
              <a:gd name="connsiteX16" fmla="*/ 322453 w 358723"/>
              <a:gd name="connsiteY16" fmla="*/ 861342 h 1017573"/>
              <a:gd name="connsiteX17" fmla="*/ 357572 w 358723"/>
              <a:gd name="connsiteY17" fmla="*/ 653437 h 1017573"/>
              <a:gd name="connsiteX18" fmla="*/ 315549 w 358723"/>
              <a:gd name="connsiteY18" fmla="*/ 514079 h 1017573"/>
              <a:gd name="connsiteX19" fmla="*/ 341744 w 358723"/>
              <a:gd name="connsiteY19" fmla="*/ 228657 h 1017573"/>
              <a:gd name="connsiteX20" fmla="*/ 290336 w 358723"/>
              <a:gd name="connsiteY20" fmla="*/ 31582 h 1017573"/>
              <a:gd name="connsiteX0" fmla="*/ 300534 w 358723"/>
              <a:gd name="connsiteY0" fmla="*/ 39705 h 995060"/>
              <a:gd name="connsiteX1" fmla="*/ 202582 w 358723"/>
              <a:gd name="connsiteY1" fmla="*/ 34265 h 995060"/>
              <a:gd name="connsiteX2" fmla="*/ 150678 w 358723"/>
              <a:gd name="connsiteY2" fmla="*/ 117663 h 995060"/>
              <a:gd name="connsiteX3" fmla="*/ 115658 w 358723"/>
              <a:gd name="connsiteY3" fmla="*/ 333932 h 995060"/>
              <a:gd name="connsiteX4" fmla="*/ 146615 w 358723"/>
              <a:gd name="connsiteY4" fmla="*/ 449889 h 995060"/>
              <a:gd name="connsiteX5" fmla="*/ 154319 w 358723"/>
              <a:gd name="connsiteY5" fmla="*/ 541918 h 995060"/>
              <a:gd name="connsiteX6" fmla="*/ 149836 w 358723"/>
              <a:gd name="connsiteY6" fmla="*/ 633422 h 995060"/>
              <a:gd name="connsiteX7" fmla="*/ 159221 w 358723"/>
              <a:gd name="connsiteY7" fmla="*/ 691137 h 995060"/>
              <a:gd name="connsiteX8" fmla="*/ 133167 w 358723"/>
              <a:gd name="connsiteY8" fmla="*/ 724399 h 995060"/>
              <a:gd name="connsiteX9" fmla="*/ 9058 w 358723"/>
              <a:gd name="connsiteY9" fmla="*/ 764892 h 995060"/>
              <a:gd name="connsiteX10" fmla="*/ 78817 w 358723"/>
              <a:gd name="connsiteY10" fmla="*/ 836675 h 995060"/>
              <a:gd name="connsiteX11" fmla="*/ 172302 w 358723"/>
              <a:gd name="connsiteY11" fmla="*/ 834155 h 995060"/>
              <a:gd name="connsiteX12" fmla="*/ 243428 w 358723"/>
              <a:gd name="connsiteY12" fmla="*/ 950574 h 995060"/>
              <a:gd name="connsiteX13" fmla="*/ 321467 w 358723"/>
              <a:gd name="connsiteY13" fmla="*/ 993179 h 995060"/>
              <a:gd name="connsiteX14" fmla="*/ 327785 w 358723"/>
              <a:gd name="connsiteY14" fmla="*/ 961857 h 995060"/>
              <a:gd name="connsiteX15" fmla="*/ 305570 w 358723"/>
              <a:gd name="connsiteY15" fmla="*/ 911469 h 995060"/>
              <a:gd name="connsiteX16" fmla="*/ 322453 w 358723"/>
              <a:gd name="connsiteY16" fmla="*/ 838829 h 995060"/>
              <a:gd name="connsiteX17" fmla="*/ 357572 w 358723"/>
              <a:gd name="connsiteY17" fmla="*/ 630924 h 995060"/>
              <a:gd name="connsiteX18" fmla="*/ 315549 w 358723"/>
              <a:gd name="connsiteY18" fmla="*/ 491566 h 995060"/>
              <a:gd name="connsiteX19" fmla="*/ 341744 w 358723"/>
              <a:gd name="connsiteY19" fmla="*/ 206144 h 995060"/>
              <a:gd name="connsiteX20" fmla="*/ 300534 w 358723"/>
              <a:gd name="connsiteY20" fmla="*/ 39705 h 995060"/>
              <a:gd name="connsiteX0" fmla="*/ 300534 w 358723"/>
              <a:gd name="connsiteY0" fmla="*/ 39705 h 995060"/>
              <a:gd name="connsiteX1" fmla="*/ 202582 w 358723"/>
              <a:gd name="connsiteY1" fmla="*/ 34265 h 995060"/>
              <a:gd name="connsiteX2" fmla="*/ 150678 w 358723"/>
              <a:gd name="connsiteY2" fmla="*/ 117663 h 995060"/>
              <a:gd name="connsiteX3" fmla="*/ 115658 w 358723"/>
              <a:gd name="connsiteY3" fmla="*/ 333932 h 995060"/>
              <a:gd name="connsiteX4" fmla="*/ 146615 w 358723"/>
              <a:gd name="connsiteY4" fmla="*/ 449889 h 995060"/>
              <a:gd name="connsiteX5" fmla="*/ 154319 w 358723"/>
              <a:gd name="connsiteY5" fmla="*/ 541918 h 995060"/>
              <a:gd name="connsiteX6" fmla="*/ 149836 w 358723"/>
              <a:gd name="connsiteY6" fmla="*/ 633422 h 995060"/>
              <a:gd name="connsiteX7" fmla="*/ 159221 w 358723"/>
              <a:gd name="connsiteY7" fmla="*/ 691137 h 995060"/>
              <a:gd name="connsiteX8" fmla="*/ 133167 w 358723"/>
              <a:gd name="connsiteY8" fmla="*/ 724399 h 995060"/>
              <a:gd name="connsiteX9" fmla="*/ 9058 w 358723"/>
              <a:gd name="connsiteY9" fmla="*/ 764892 h 995060"/>
              <a:gd name="connsiteX10" fmla="*/ 78817 w 358723"/>
              <a:gd name="connsiteY10" fmla="*/ 836675 h 995060"/>
              <a:gd name="connsiteX11" fmla="*/ 172302 w 358723"/>
              <a:gd name="connsiteY11" fmla="*/ 834155 h 995060"/>
              <a:gd name="connsiteX12" fmla="*/ 243428 w 358723"/>
              <a:gd name="connsiteY12" fmla="*/ 950574 h 995060"/>
              <a:gd name="connsiteX13" fmla="*/ 321467 w 358723"/>
              <a:gd name="connsiteY13" fmla="*/ 993179 h 995060"/>
              <a:gd name="connsiteX14" fmla="*/ 327785 w 358723"/>
              <a:gd name="connsiteY14" fmla="*/ 961857 h 995060"/>
              <a:gd name="connsiteX15" fmla="*/ 305570 w 358723"/>
              <a:gd name="connsiteY15" fmla="*/ 911469 h 995060"/>
              <a:gd name="connsiteX16" fmla="*/ 322453 w 358723"/>
              <a:gd name="connsiteY16" fmla="*/ 838829 h 995060"/>
              <a:gd name="connsiteX17" fmla="*/ 357572 w 358723"/>
              <a:gd name="connsiteY17" fmla="*/ 630924 h 995060"/>
              <a:gd name="connsiteX18" fmla="*/ 315549 w 358723"/>
              <a:gd name="connsiteY18" fmla="*/ 491566 h 995060"/>
              <a:gd name="connsiteX19" fmla="*/ 341744 w 358723"/>
              <a:gd name="connsiteY19" fmla="*/ 206144 h 995060"/>
              <a:gd name="connsiteX20" fmla="*/ 300534 w 358723"/>
              <a:gd name="connsiteY20" fmla="*/ 39705 h 995060"/>
              <a:gd name="connsiteX0" fmla="*/ 300534 w 358723"/>
              <a:gd name="connsiteY0" fmla="*/ 39705 h 995060"/>
              <a:gd name="connsiteX1" fmla="*/ 202582 w 358723"/>
              <a:gd name="connsiteY1" fmla="*/ 34265 h 995060"/>
              <a:gd name="connsiteX2" fmla="*/ 150678 w 358723"/>
              <a:gd name="connsiteY2" fmla="*/ 117663 h 995060"/>
              <a:gd name="connsiteX3" fmla="*/ 115658 w 358723"/>
              <a:gd name="connsiteY3" fmla="*/ 333932 h 995060"/>
              <a:gd name="connsiteX4" fmla="*/ 146615 w 358723"/>
              <a:gd name="connsiteY4" fmla="*/ 449889 h 995060"/>
              <a:gd name="connsiteX5" fmla="*/ 154319 w 358723"/>
              <a:gd name="connsiteY5" fmla="*/ 541918 h 995060"/>
              <a:gd name="connsiteX6" fmla="*/ 149836 w 358723"/>
              <a:gd name="connsiteY6" fmla="*/ 633422 h 995060"/>
              <a:gd name="connsiteX7" fmla="*/ 159221 w 358723"/>
              <a:gd name="connsiteY7" fmla="*/ 691137 h 995060"/>
              <a:gd name="connsiteX8" fmla="*/ 133167 w 358723"/>
              <a:gd name="connsiteY8" fmla="*/ 724399 h 995060"/>
              <a:gd name="connsiteX9" fmla="*/ 9058 w 358723"/>
              <a:gd name="connsiteY9" fmla="*/ 764892 h 995060"/>
              <a:gd name="connsiteX10" fmla="*/ 78817 w 358723"/>
              <a:gd name="connsiteY10" fmla="*/ 836675 h 995060"/>
              <a:gd name="connsiteX11" fmla="*/ 172302 w 358723"/>
              <a:gd name="connsiteY11" fmla="*/ 834155 h 995060"/>
              <a:gd name="connsiteX12" fmla="*/ 243428 w 358723"/>
              <a:gd name="connsiteY12" fmla="*/ 950574 h 995060"/>
              <a:gd name="connsiteX13" fmla="*/ 321467 w 358723"/>
              <a:gd name="connsiteY13" fmla="*/ 993179 h 995060"/>
              <a:gd name="connsiteX14" fmla="*/ 327785 w 358723"/>
              <a:gd name="connsiteY14" fmla="*/ 961857 h 995060"/>
              <a:gd name="connsiteX15" fmla="*/ 305570 w 358723"/>
              <a:gd name="connsiteY15" fmla="*/ 911469 h 995060"/>
              <a:gd name="connsiteX16" fmla="*/ 322453 w 358723"/>
              <a:gd name="connsiteY16" fmla="*/ 838829 h 995060"/>
              <a:gd name="connsiteX17" fmla="*/ 357572 w 358723"/>
              <a:gd name="connsiteY17" fmla="*/ 630924 h 995060"/>
              <a:gd name="connsiteX18" fmla="*/ 315549 w 358723"/>
              <a:gd name="connsiteY18" fmla="*/ 491566 h 995060"/>
              <a:gd name="connsiteX19" fmla="*/ 341744 w 358723"/>
              <a:gd name="connsiteY19" fmla="*/ 206144 h 995060"/>
              <a:gd name="connsiteX20" fmla="*/ 300534 w 358723"/>
              <a:gd name="connsiteY20" fmla="*/ 39705 h 995060"/>
              <a:gd name="connsiteX0" fmla="*/ 366940 w 425129"/>
              <a:gd name="connsiteY0" fmla="*/ 39705 h 1058162"/>
              <a:gd name="connsiteX1" fmla="*/ 268988 w 425129"/>
              <a:gd name="connsiteY1" fmla="*/ 34265 h 1058162"/>
              <a:gd name="connsiteX2" fmla="*/ 217084 w 425129"/>
              <a:gd name="connsiteY2" fmla="*/ 117663 h 1058162"/>
              <a:gd name="connsiteX3" fmla="*/ 182064 w 425129"/>
              <a:gd name="connsiteY3" fmla="*/ 333932 h 1058162"/>
              <a:gd name="connsiteX4" fmla="*/ 213021 w 425129"/>
              <a:gd name="connsiteY4" fmla="*/ 449889 h 1058162"/>
              <a:gd name="connsiteX5" fmla="*/ 220725 w 425129"/>
              <a:gd name="connsiteY5" fmla="*/ 541918 h 1058162"/>
              <a:gd name="connsiteX6" fmla="*/ 216242 w 425129"/>
              <a:gd name="connsiteY6" fmla="*/ 633422 h 1058162"/>
              <a:gd name="connsiteX7" fmla="*/ 225627 w 425129"/>
              <a:gd name="connsiteY7" fmla="*/ 691137 h 1058162"/>
              <a:gd name="connsiteX8" fmla="*/ 199573 w 425129"/>
              <a:gd name="connsiteY8" fmla="*/ 724399 h 1058162"/>
              <a:gd name="connsiteX9" fmla="*/ 75464 w 425129"/>
              <a:gd name="connsiteY9" fmla="*/ 764892 h 1058162"/>
              <a:gd name="connsiteX10" fmla="*/ 27207 w 425129"/>
              <a:gd name="connsiteY10" fmla="*/ 1046618 h 1058162"/>
              <a:gd name="connsiteX11" fmla="*/ 238708 w 425129"/>
              <a:gd name="connsiteY11" fmla="*/ 834155 h 1058162"/>
              <a:gd name="connsiteX12" fmla="*/ 309834 w 425129"/>
              <a:gd name="connsiteY12" fmla="*/ 950574 h 1058162"/>
              <a:gd name="connsiteX13" fmla="*/ 387873 w 425129"/>
              <a:gd name="connsiteY13" fmla="*/ 993179 h 1058162"/>
              <a:gd name="connsiteX14" fmla="*/ 394191 w 425129"/>
              <a:gd name="connsiteY14" fmla="*/ 961857 h 1058162"/>
              <a:gd name="connsiteX15" fmla="*/ 371976 w 425129"/>
              <a:gd name="connsiteY15" fmla="*/ 911469 h 1058162"/>
              <a:gd name="connsiteX16" fmla="*/ 388859 w 425129"/>
              <a:gd name="connsiteY16" fmla="*/ 838829 h 1058162"/>
              <a:gd name="connsiteX17" fmla="*/ 423978 w 425129"/>
              <a:gd name="connsiteY17" fmla="*/ 630924 h 1058162"/>
              <a:gd name="connsiteX18" fmla="*/ 381955 w 425129"/>
              <a:gd name="connsiteY18" fmla="*/ 491566 h 1058162"/>
              <a:gd name="connsiteX19" fmla="*/ 408150 w 425129"/>
              <a:gd name="connsiteY19" fmla="*/ 206144 h 1058162"/>
              <a:gd name="connsiteX20" fmla="*/ 366940 w 425129"/>
              <a:gd name="connsiteY20" fmla="*/ 39705 h 1058162"/>
              <a:gd name="connsiteX0" fmla="*/ 373769 w 431958"/>
              <a:gd name="connsiteY0" fmla="*/ 39705 h 1057246"/>
              <a:gd name="connsiteX1" fmla="*/ 275817 w 431958"/>
              <a:gd name="connsiteY1" fmla="*/ 34265 h 1057246"/>
              <a:gd name="connsiteX2" fmla="*/ 223913 w 431958"/>
              <a:gd name="connsiteY2" fmla="*/ 117663 h 1057246"/>
              <a:gd name="connsiteX3" fmla="*/ 188893 w 431958"/>
              <a:gd name="connsiteY3" fmla="*/ 333932 h 1057246"/>
              <a:gd name="connsiteX4" fmla="*/ 219850 w 431958"/>
              <a:gd name="connsiteY4" fmla="*/ 449889 h 1057246"/>
              <a:gd name="connsiteX5" fmla="*/ 227554 w 431958"/>
              <a:gd name="connsiteY5" fmla="*/ 541918 h 1057246"/>
              <a:gd name="connsiteX6" fmla="*/ 223071 w 431958"/>
              <a:gd name="connsiteY6" fmla="*/ 633422 h 1057246"/>
              <a:gd name="connsiteX7" fmla="*/ 232456 w 431958"/>
              <a:gd name="connsiteY7" fmla="*/ 691137 h 1057246"/>
              <a:gd name="connsiteX8" fmla="*/ 206402 w 431958"/>
              <a:gd name="connsiteY8" fmla="*/ 724399 h 1057246"/>
              <a:gd name="connsiteX9" fmla="*/ 41321 w 431958"/>
              <a:gd name="connsiteY9" fmla="*/ 897925 h 1057246"/>
              <a:gd name="connsiteX10" fmla="*/ 34036 w 431958"/>
              <a:gd name="connsiteY10" fmla="*/ 1046618 h 1057246"/>
              <a:gd name="connsiteX11" fmla="*/ 245537 w 431958"/>
              <a:gd name="connsiteY11" fmla="*/ 834155 h 1057246"/>
              <a:gd name="connsiteX12" fmla="*/ 316663 w 431958"/>
              <a:gd name="connsiteY12" fmla="*/ 950574 h 1057246"/>
              <a:gd name="connsiteX13" fmla="*/ 394702 w 431958"/>
              <a:gd name="connsiteY13" fmla="*/ 993179 h 1057246"/>
              <a:gd name="connsiteX14" fmla="*/ 401020 w 431958"/>
              <a:gd name="connsiteY14" fmla="*/ 961857 h 1057246"/>
              <a:gd name="connsiteX15" fmla="*/ 378805 w 431958"/>
              <a:gd name="connsiteY15" fmla="*/ 911469 h 1057246"/>
              <a:gd name="connsiteX16" fmla="*/ 395688 w 431958"/>
              <a:gd name="connsiteY16" fmla="*/ 838829 h 1057246"/>
              <a:gd name="connsiteX17" fmla="*/ 430807 w 431958"/>
              <a:gd name="connsiteY17" fmla="*/ 630924 h 1057246"/>
              <a:gd name="connsiteX18" fmla="*/ 388784 w 431958"/>
              <a:gd name="connsiteY18" fmla="*/ 491566 h 1057246"/>
              <a:gd name="connsiteX19" fmla="*/ 414979 w 431958"/>
              <a:gd name="connsiteY19" fmla="*/ 206144 h 1057246"/>
              <a:gd name="connsiteX20" fmla="*/ 373769 w 431958"/>
              <a:gd name="connsiteY20" fmla="*/ 39705 h 1057246"/>
              <a:gd name="connsiteX0" fmla="*/ 408569 w 466758"/>
              <a:gd name="connsiteY0" fmla="*/ 39705 h 1057246"/>
              <a:gd name="connsiteX1" fmla="*/ 310617 w 466758"/>
              <a:gd name="connsiteY1" fmla="*/ 34265 h 1057246"/>
              <a:gd name="connsiteX2" fmla="*/ 258713 w 466758"/>
              <a:gd name="connsiteY2" fmla="*/ 117663 h 1057246"/>
              <a:gd name="connsiteX3" fmla="*/ 223693 w 466758"/>
              <a:gd name="connsiteY3" fmla="*/ 333932 h 1057246"/>
              <a:gd name="connsiteX4" fmla="*/ 254650 w 466758"/>
              <a:gd name="connsiteY4" fmla="*/ 449889 h 1057246"/>
              <a:gd name="connsiteX5" fmla="*/ 262354 w 466758"/>
              <a:gd name="connsiteY5" fmla="*/ 541918 h 1057246"/>
              <a:gd name="connsiteX6" fmla="*/ 257871 w 466758"/>
              <a:gd name="connsiteY6" fmla="*/ 633422 h 1057246"/>
              <a:gd name="connsiteX7" fmla="*/ 267256 w 466758"/>
              <a:gd name="connsiteY7" fmla="*/ 691137 h 1057246"/>
              <a:gd name="connsiteX8" fmla="*/ 31856 w 466758"/>
              <a:gd name="connsiteY8" fmla="*/ 804318 h 1057246"/>
              <a:gd name="connsiteX9" fmla="*/ 76121 w 466758"/>
              <a:gd name="connsiteY9" fmla="*/ 897925 h 1057246"/>
              <a:gd name="connsiteX10" fmla="*/ 68836 w 466758"/>
              <a:gd name="connsiteY10" fmla="*/ 1046618 h 1057246"/>
              <a:gd name="connsiteX11" fmla="*/ 280337 w 466758"/>
              <a:gd name="connsiteY11" fmla="*/ 834155 h 1057246"/>
              <a:gd name="connsiteX12" fmla="*/ 351463 w 466758"/>
              <a:gd name="connsiteY12" fmla="*/ 950574 h 1057246"/>
              <a:gd name="connsiteX13" fmla="*/ 429502 w 466758"/>
              <a:gd name="connsiteY13" fmla="*/ 993179 h 1057246"/>
              <a:gd name="connsiteX14" fmla="*/ 435820 w 466758"/>
              <a:gd name="connsiteY14" fmla="*/ 961857 h 1057246"/>
              <a:gd name="connsiteX15" fmla="*/ 413605 w 466758"/>
              <a:gd name="connsiteY15" fmla="*/ 911469 h 1057246"/>
              <a:gd name="connsiteX16" fmla="*/ 430488 w 466758"/>
              <a:gd name="connsiteY16" fmla="*/ 838829 h 1057246"/>
              <a:gd name="connsiteX17" fmla="*/ 465607 w 466758"/>
              <a:gd name="connsiteY17" fmla="*/ 630924 h 1057246"/>
              <a:gd name="connsiteX18" fmla="*/ 423584 w 466758"/>
              <a:gd name="connsiteY18" fmla="*/ 491566 h 1057246"/>
              <a:gd name="connsiteX19" fmla="*/ 449779 w 466758"/>
              <a:gd name="connsiteY19" fmla="*/ 206144 h 1057246"/>
              <a:gd name="connsiteX20" fmla="*/ 408569 w 466758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95549 w 438614"/>
              <a:gd name="connsiteY3" fmla="*/ 333932 h 1057246"/>
              <a:gd name="connsiteX4" fmla="*/ 226506 w 438614"/>
              <a:gd name="connsiteY4" fmla="*/ 449889 h 1057246"/>
              <a:gd name="connsiteX5" fmla="*/ 234210 w 438614"/>
              <a:gd name="connsiteY5" fmla="*/ 541918 h 1057246"/>
              <a:gd name="connsiteX6" fmla="*/ 229727 w 438614"/>
              <a:gd name="connsiteY6" fmla="*/ 633422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95549 w 438614"/>
              <a:gd name="connsiteY3" fmla="*/ 333932 h 1057246"/>
              <a:gd name="connsiteX4" fmla="*/ 226506 w 438614"/>
              <a:gd name="connsiteY4" fmla="*/ 449889 h 1057246"/>
              <a:gd name="connsiteX5" fmla="*/ 234210 w 438614"/>
              <a:gd name="connsiteY5" fmla="*/ 541918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95549 w 438614"/>
              <a:gd name="connsiteY3" fmla="*/ 333932 h 1057246"/>
              <a:gd name="connsiteX4" fmla="*/ 226506 w 438614"/>
              <a:gd name="connsiteY4" fmla="*/ 449889 h 1057246"/>
              <a:gd name="connsiteX5" fmla="*/ 234210 w 438614"/>
              <a:gd name="connsiteY5" fmla="*/ 541918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95549 w 438614"/>
              <a:gd name="connsiteY3" fmla="*/ 333932 h 1057246"/>
              <a:gd name="connsiteX4" fmla="*/ 226506 w 438614"/>
              <a:gd name="connsiteY4" fmla="*/ 449889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95549 w 438614"/>
              <a:gd name="connsiteY3" fmla="*/ 333932 h 1057246"/>
              <a:gd name="connsiteX4" fmla="*/ 252071 w 438614"/>
              <a:gd name="connsiteY4" fmla="*/ 471173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68445 w 438614"/>
              <a:gd name="connsiteY3" fmla="*/ 433178 h 1057246"/>
              <a:gd name="connsiteX4" fmla="*/ 252071 w 438614"/>
              <a:gd name="connsiteY4" fmla="*/ 471173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30569 w 438614"/>
              <a:gd name="connsiteY2" fmla="*/ 117663 h 1057246"/>
              <a:gd name="connsiteX3" fmla="*/ 168445 w 438614"/>
              <a:gd name="connsiteY3" fmla="*/ 433178 h 1057246"/>
              <a:gd name="connsiteX4" fmla="*/ 239324 w 438614"/>
              <a:gd name="connsiteY4" fmla="*/ 482085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17332 w 438614"/>
              <a:gd name="connsiteY2" fmla="*/ 183121 h 1057246"/>
              <a:gd name="connsiteX3" fmla="*/ 168445 w 438614"/>
              <a:gd name="connsiteY3" fmla="*/ 433178 h 1057246"/>
              <a:gd name="connsiteX4" fmla="*/ 239324 w 438614"/>
              <a:gd name="connsiteY4" fmla="*/ 482085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17332 w 438614"/>
              <a:gd name="connsiteY2" fmla="*/ 183121 h 1057246"/>
              <a:gd name="connsiteX3" fmla="*/ 168445 w 438614"/>
              <a:gd name="connsiteY3" fmla="*/ 433178 h 1057246"/>
              <a:gd name="connsiteX4" fmla="*/ 239324 w 438614"/>
              <a:gd name="connsiteY4" fmla="*/ 482085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39705 h 1057246"/>
              <a:gd name="connsiteX1" fmla="*/ 282473 w 438614"/>
              <a:gd name="connsiteY1" fmla="*/ 34265 h 1057246"/>
              <a:gd name="connsiteX2" fmla="*/ 217332 w 438614"/>
              <a:gd name="connsiteY2" fmla="*/ 183121 h 1057246"/>
              <a:gd name="connsiteX3" fmla="*/ 168445 w 438614"/>
              <a:gd name="connsiteY3" fmla="*/ 433178 h 1057246"/>
              <a:gd name="connsiteX4" fmla="*/ 239324 w 438614"/>
              <a:gd name="connsiteY4" fmla="*/ 482085 h 1057246"/>
              <a:gd name="connsiteX5" fmla="*/ 245907 w 438614"/>
              <a:gd name="connsiteY5" fmla="*/ 596990 h 1057246"/>
              <a:gd name="connsiteX6" fmla="*/ 190436 w 438614"/>
              <a:gd name="connsiteY6" fmla="*/ 732141 h 1057246"/>
              <a:gd name="connsiteX7" fmla="*/ 70250 w 438614"/>
              <a:gd name="connsiteY7" fmla="*/ 692569 h 1057246"/>
              <a:gd name="connsiteX8" fmla="*/ 3712 w 438614"/>
              <a:gd name="connsiteY8" fmla="*/ 804318 h 1057246"/>
              <a:gd name="connsiteX9" fmla="*/ 47977 w 438614"/>
              <a:gd name="connsiteY9" fmla="*/ 897925 h 1057246"/>
              <a:gd name="connsiteX10" fmla="*/ 40692 w 438614"/>
              <a:gd name="connsiteY10" fmla="*/ 1046618 h 1057246"/>
              <a:gd name="connsiteX11" fmla="*/ 252193 w 438614"/>
              <a:gd name="connsiteY11" fmla="*/ 834155 h 1057246"/>
              <a:gd name="connsiteX12" fmla="*/ 323319 w 438614"/>
              <a:gd name="connsiteY12" fmla="*/ 950574 h 1057246"/>
              <a:gd name="connsiteX13" fmla="*/ 401358 w 438614"/>
              <a:gd name="connsiteY13" fmla="*/ 993179 h 1057246"/>
              <a:gd name="connsiteX14" fmla="*/ 407676 w 438614"/>
              <a:gd name="connsiteY14" fmla="*/ 961857 h 1057246"/>
              <a:gd name="connsiteX15" fmla="*/ 385461 w 438614"/>
              <a:gd name="connsiteY15" fmla="*/ 911469 h 1057246"/>
              <a:gd name="connsiteX16" fmla="*/ 402344 w 438614"/>
              <a:gd name="connsiteY16" fmla="*/ 838829 h 1057246"/>
              <a:gd name="connsiteX17" fmla="*/ 437463 w 438614"/>
              <a:gd name="connsiteY17" fmla="*/ 630924 h 1057246"/>
              <a:gd name="connsiteX18" fmla="*/ 395440 w 438614"/>
              <a:gd name="connsiteY18" fmla="*/ 491566 h 1057246"/>
              <a:gd name="connsiteX19" fmla="*/ 421635 w 438614"/>
              <a:gd name="connsiteY19" fmla="*/ 206144 h 1057246"/>
              <a:gd name="connsiteX20" fmla="*/ 380425 w 438614"/>
              <a:gd name="connsiteY20" fmla="*/ 39705 h 1057246"/>
              <a:gd name="connsiteX0" fmla="*/ 380425 w 438614"/>
              <a:gd name="connsiteY0" fmla="*/ 23604 h 1041145"/>
              <a:gd name="connsiteX1" fmla="*/ 271683 w 438614"/>
              <a:gd name="connsiteY1" fmla="*/ 54744 h 1041145"/>
              <a:gd name="connsiteX2" fmla="*/ 217332 w 438614"/>
              <a:gd name="connsiteY2" fmla="*/ 167020 h 1041145"/>
              <a:gd name="connsiteX3" fmla="*/ 168445 w 438614"/>
              <a:gd name="connsiteY3" fmla="*/ 417077 h 1041145"/>
              <a:gd name="connsiteX4" fmla="*/ 239324 w 438614"/>
              <a:gd name="connsiteY4" fmla="*/ 465984 h 1041145"/>
              <a:gd name="connsiteX5" fmla="*/ 245907 w 438614"/>
              <a:gd name="connsiteY5" fmla="*/ 580889 h 1041145"/>
              <a:gd name="connsiteX6" fmla="*/ 190436 w 438614"/>
              <a:gd name="connsiteY6" fmla="*/ 716040 h 1041145"/>
              <a:gd name="connsiteX7" fmla="*/ 70250 w 438614"/>
              <a:gd name="connsiteY7" fmla="*/ 676468 h 1041145"/>
              <a:gd name="connsiteX8" fmla="*/ 3712 w 438614"/>
              <a:gd name="connsiteY8" fmla="*/ 788217 h 1041145"/>
              <a:gd name="connsiteX9" fmla="*/ 47977 w 438614"/>
              <a:gd name="connsiteY9" fmla="*/ 881824 h 1041145"/>
              <a:gd name="connsiteX10" fmla="*/ 40692 w 438614"/>
              <a:gd name="connsiteY10" fmla="*/ 1030517 h 1041145"/>
              <a:gd name="connsiteX11" fmla="*/ 252193 w 438614"/>
              <a:gd name="connsiteY11" fmla="*/ 818054 h 1041145"/>
              <a:gd name="connsiteX12" fmla="*/ 323319 w 438614"/>
              <a:gd name="connsiteY12" fmla="*/ 934473 h 1041145"/>
              <a:gd name="connsiteX13" fmla="*/ 401358 w 438614"/>
              <a:gd name="connsiteY13" fmla="*/ 977078 h 1041145"/>
              <a:gd name="connsiteX14" fmla="*/ 407676 w 438614"/>
              <a:gd name="connsiteY14" fmla="*/ 945756 h 1041145"/>
              <a:gd name="connsiteX15" fmla="*/ 385461 w 438614"/>
              <a:gd name="connsiteY15" fmla="*/ 895368 h 1041145"/>
              <a:gd name="connsiteX16" fmla="*/ 402344 w 438614"/>
              <a:gd name="connsiteY16" fmla="*/ 822728 h 1041145"/>
              <a:gd name="connsiteX17" fmla="*/ 437463 w 438614"/>
              <a:gd name="connsiteY17" fmla="*/ 614823 h 1041145"/>
              <a:gd name="connsiteX18" fmla="*/ 395440 w 438614"/>
              <a:gd name="connsiteY18" fmla="*/ 475465 h 1041145"/>
              <a:gd name="connsiteX19" fmla="*/ 421635 w 438614"/>
              <a:gd name="connsiteY19" fmla="*/ 190043 h 1041145"/>
              <a:gd name="connsiteX20" fmla="*/ 380425 w 438614"/>
              <a:gd name="connsiteY20" fmla="*/ 23604 h 1041145"/>
              <a:gd name="connsiteX0" fmla="*/ 380425 w 438614"/>
              <a:gd name="connsiteY0" fmla="*/ 23604 h 1041145"/>
              <a:gd name="connsiteX1" fmla="*/ 271683 w 438614"/>
              <a:gd name="connsiteY1" fmla="*/ 54744 h 1041145"/>
              <a:gd name="connsiteX2" fmla="*/ 217332 w 438614"/>
              <a:gd name="connsiteY2" fmla="*/ 167020 h 1041145"/>
              <a:gd name="connsiteX3" fmla="*/ 168445 w 438614"/>
              <a:gd name="connsiteY3" fmla="*/ 417077 h 1041145"/>
              <a:gd name="connsiteX4" fmla="*/ 239324 w 438614"/>
              <a:gd name="connsiteY4" fmla="*/ 465984 h 1041145"/>
              <a:gd name="connsiteX5" fmla="*/ 245907 w 438614"/>
              <a:gd name="connsiteY5" fmla="*/ 580889 h 1041145"/>
              <a:gd name="connsiteX6" fmla="*/ 190436 w 438614"/>
              <a:gd name="connsiteY6" fmla="*/ 716040 h 1041145"/>
              <a:gd name="connsiteX7" fmla="*/ 70250 w 438614"/>
              <a:gd name="connsiteY7" fmla="*/ 676468 h 1041145"/>
              <a:gd name="connsiteX8" fmla="*/ 3712 w 438614"/>
              <a:gd name="connsiteY8" fmla="*/ 788217 h 1041145"/>
              <a:gd name="connsiteX9" fmla="*/ 47977 w 438614"/>
              <a:gd name="connsiteY9" fmla="*/ 881824 h 1041145"/>
              <a:gd name="connsiteX10" fmla="*/ 40692 w 438614"/>
              <a:gd name="connsiteY10" fmla="*/ 1030517 h 1041145"/>
              <a:gd name="connsiteX11" fmla="*/ 252193 w 438614"/>
              <a:gd name="connsiteY11" fmla="*/ 818054 h 1041145"/>
              <a:gd name="connsiteX12" fmla="*/ 323319 w 438614"/>
              <a:gd name="connsiteY12" fmla="*/ 934473 h 1041145"/>
              <a:gd name="connsiteX13" fmla="*/ 401358 w 438614"/>
              <a:gd name="connsiteY13" fmla="*/ 977078 h 1041145"/>
              <a:gd name="connsiteX14" fmla="*/ 407676 w 438614"/>
              <a:gd name="connsiteY14" fmla="*/ 945756 h 1041145"/>
              <a:gd name="connsiteX15" fmla="*/ 385461 w 438614"/>
              <a:gd name="connsiteY15" fmla="*/ 895368 h 1041145"/>
              <a:gd name="connsiteX16" fmla="*/ 402344 w 438614"/>
              <a:gd name="connsiteY16" fmla="*/ 822728 h 1041145"/>
              <a:gd name="connsiteX17" fmla="*/ 437463 w 438614"/>
              <a:gd name="connsiteY17" fmla="*/ 614823 h 1041145"/>
              <a:gd name="connsiteX18" fmla="*/ 395440 w 438614"/>
              <a:gd name="connsiteY18" fmla="*/ 475465 h 1041145"/>
              <a:gd name="connsiteX19" fmla="*/ 421635 w 438614"/>
              <a:gd name="connsiteY19" fmla="*/ 190043 h 1041145"/>
              <a:gd name="connsiteX20" fmla="*/ 380425 w 438614"/>
              <a:gd name="connsiteY20" fmla="*/ 23604 h 1041145"/>
              <a:gd name="connsiteX0" fmla="*/ 380425 w 438614"/>
              <a:gd name="connsiteY0" fmla="*/ 23604 h 1041145"/>
              <a:gd name="connsiteX1" fmla="*/ 271683 w 438614"/>
              <a:gd name="connsiteY1" fmla="*/ 54744 h 1041145"/>
              <a:gd name="connsiteX2" fmla="*/ 217332 w 438614"/>
              <a:gd name="connsiteY2" fmla="*/ 167020 h 1041145"/>
              <a:gd name="connsiteX3" fmla="*/ 168445 w 438614"/>
              <a:gd name="connsiteY3" fmla="*/ 417077 h 1041145"/>
              <a:gd name="connsiteX4" fmla="*/ 239324 w 438614"/>
              <a:gd name="connsiteY4" fmla="*/ 465984 h 1041145"/>
              <a:gd name="connsiteX5" fmla="*/ 245907 w 438614"/>
              <a:gd name="connsiteY5" fmla="*/ 580889 h 1041145"/>
              <a:gd name="connsiteX6" fmla="*/ 190436 w 438614"/>
              <a:gd name="connsiteY6" fmla="*/ 716040 h 1041145"/>
              <a:gd name="connsiteX7" fmla="*/ 70250 w 438614"/>
              <a:gd name="connsiteY7" fmla="*/ 676468 h 1041145"/>
              <a:gd name="connsiteX8" fmla="*/ 3712 w 438614"/>
              <a:gd name="connsiteY8" fmla="*/ 788217 h 1041145"/>
              <a:gd name="connsiteX9" fmla="*/ 47977 w 438614"/>
              <a:gd name="connsiteY9" fmla="*/ 881824 h 1041145"/>
              <a:gd name="connsiteX10" fmla="*/ 40692 w 438614"/>
              <a:gd name="connsiteY10" fmla="*/ 1030517 h 1041145"/>
              <a:gd name="connsiteX11" fmla="*/ 252193 w 438614"/>
              <a:gd name="connsiteY11" fmla="*/ 818054 h 1041145"/>
              <a:gd name="connsiteX12" fmla="*/ 323319 w 438614"/>
              <a:gd name="connsiteY12" fmla="*/ 934473 h 1041145"/>
              <a:gd name="connsiteX13" fmla="*/ 401358 w 438614"/>
              <a:gd name="connsiteY13" fmla="*/ 977078 h 1041145"/>
              <a:gd name="connsiteX14" fmla="*/ 407676 w 438614"/>
              <a:gd name="connsiteY14" fmla="*/ 945756 h 1041145"/>
              <a:gd name="connsiteX15" fmla="*/ 385461 w 438614"/>
              <a:gd name="connsiteY15" fmla="*/ 895368 h 1041145"/>
              <a:gd name="connsiteX16" fmla="*/ 402344 w 438614"/>
              <a:gd name="connsiteY16" fmla="*/ 822728 h 1041145"/>
              <a:gd name="connsiteX17" fmla="*/ 437463 w 438614"/>
              <a:gd name="connsiteY17" fmla="*/ 614823 h 1041145"/>
              <a:gd name="connsiteX18" fmla="*/ 395440 w 438614"/>
              <a:gd name="connsiteY18" fmla="*/ 475465 h 1041145"/>
              <a:gd name="connsiteX19" fmla="*/ 421635 w 438614"/>
              <a:gd name="connsiteY19" fmla="*/ 190043 h 1041145"/>
              <a:gd name="connsiteX20" fmla="*/ 380425 w 438614"/>
              <a:gd name="connsiteY20" fmla="*/ 23604 h 1041145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68445 w 438614"/>
              <a:gd name="connsiteY3" fmla="*/ 382032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421635 w 438614"/>
              <a:gd name="connsiteY19" fmla="*/ 154998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68445 w 438614"/>
              <a:gd name="connsiteY3" fmla="*/ 382032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1752 w 438614"/>
              <a:gd name="connsiteY3" fmla="*/ 359682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3433 w 438614"/>
              <a:gd name="connsiteY3" fmla="*/ 325368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3433 w 438614"/>
              <a:gd name="connsiteY3" fmla="*/ 325368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3433 w 438614"/>
              <a:gd name="connsiteY3" fmla="*/ 325368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3433 w 438614"/>
              <a:gd name="connsiteY3" fmla="*/ 325368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2313 w 438614"/>
              <a:gd name="connsiteY3" fmla="*/ 348244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2313 w 438614"/>
              <a:gd name="connsiteY3" fmla="*/ 348244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1358 w 438614"/>
              <a:gd name="connsiteY13" fmla="*/ 942033 h 1006100"/>
              <a:gd name="connsiteX14" fmla="*/ 407676 w 438614"/>
              <a:gd name="connsiteY14" fmla="*/ 910711 h 1006100"/>
              <a:gd name="connsiteX15" fmla="*/ 385461 w 438614"/>
              <a:gd name="connsiteY15" fmla="*/ 860323 h 1006100"/>
              <a:gd name="connsiteX16" fmla="*/ 402344 w 438614"/>
              <a:gd name="connsiteY16" fmla="*/ 787683 h 1006100"/>
              <a:gd name="connsiteX17" fmla="*/ 437463 w 438614"/>
              <a:gd name="connsiteY17" fmla="*/ 579778 h 1006100"/>
              <a:gd name="connsiteX18" fmla="*/ 395440 w 438614"/>
              <a:gd name="connsiteY18" fmla="*/ 440420 h 1006100"/>
              <a:gd name="connsiteX19" fmla="*/ 382344 w 438614"/>
              <a:gd name="connsiteY19" fmla="*/ 253717 h 1006100"/>
              <a:gd name="connsiteX20" fmla="*/ 353628 w 438614"/>
              <a:gd name="connsiteY20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2313 w 438614"/>
              <a:gd name="connsiteY3" fmla="*/ 348244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407676 w 438614"/>
              <a:gd name="connsiteY13" fmla="*/ 910711 h 1006100"/>
              <a:gd name="connsiteX14" fmla="*/ 385461 w 438614"/>
              <a:gd name="connsiteY14" fmla="*/ 860323 h 1006100"/>
              <a:gd name="connsiteX15" fmla="*/ 402344 w 438614"/>
              <a:gd name="connsiteY15" fmla="*/ 787683 h 1006100"/>
              <a:gd name="connsiteX16" fmla="*/ 437463 w 438614"/>
              <a:gd name="connsiteY16" fmla="*/ 579778 h 1006100"/>
              <a:gd name="connsiteX17" fmla="*/ 395440 w 438614"/>
              <a:gd name="connsiteY17" fmla="*/ 440420 h 1006100"/>
              <a:gd name="connsiteX18" fmla="*/ 382344 w 438614"/>
              <a:gd name="connsiteY18" fmla="*/ 253717 h 1006100"/>
              <a:gd name="connsiteX19" fmla="*/ 353628 w 438614"/>
              <a:gd name="connsiteY19" fmla="*/ 92008 h 1006100"/>
              <a:gd name="connsiteX0" fmla="*/ 353628 w 438614"/>
              <a:gd name="connsiteY0" fmla="*/ 92008 h 1006100"/>
              <a:gd name="connsiteX1" fmla="*/ 271683 w 438614"/>
              <a:gd name="connsiteY1" fmla="*/ 19699 h 1006100"/>
              <a:gd name="connsiteX2" fmla="*/ 217332 w 438614"/>
              <a:gd name="connsiteY2" fmla="*/ 131975 h 1006100"/>
              <a:gd name="connsiteX3" fmla="*/ 182313 w 438614"/>
              <a:gd name="connsiteY3" fmla="*/ 348244 h 1006100"/>
              <a:gd name="connsiteX4" fmla="*/ 239324 w 438614"/>
              <a:gd name="connsiteY4" fmla="*/ 430939 h 1006100"/>
              <a:gd name="connsiteX5" fmla="*/ 245907 w 438614"/>
              <a:gd name="connsiteY5" fmla="*/ 545844 h 1006100"/>
              <a:gd name="connsiteX6" fmla="*/ 190436 w 438614"/>
              <a:gd name="connsiteY6" fmla="*/ 680995 h 1006100"/>
              <a:gd name="connsiteX7" fmla="*/ 70250 w 438614"/>
              <a:gd name="connsiteY7" fmla="*/ 641423 h 1006100"/>
              <a:gd name="connsiteX8" fmla="*/ 3712 w 438614"/>
              <a:gd name="connsiteY8" fmla="*/ 753172 h 1006100"/>
              <a:gd name="connsiteX9" fmla="*/ 47977 w 438614"/>
              <a:gd name="connsiteY9" fmla="*/ 846779 h 1006100"/>
              <a:gd name="connsiteX10" fmla="*/ 40692 w 438614"/>
              <a:gd name="connsiteY10" fmla="*/ 995472 h 1006100"/>
              <a:gd name="connsiteX11" fmla="*/ 252193 w 438614"/>
              <a:gd name="connsiteY11" fmla="*/ 783009 h 1006100"/>
              <a:gd name="connsiteX12" fmla="*/ 323319 w 438614"/>
              <a:gd name="connsiteY12" fmla="*/ 899428 h 1006100"/>
              <a:gd name="connsiteX13" fmla="*/ 385461 w 438614"/>
              <a:gd name="connsiteY13" fmla="*/ 860323 h 1006100"/>
              <a:gd name="connsiteX14" fmla="*/ 402344 w 438614"/>
              <a:gd name="connsiteY14" fmla="*/ 787683 h 1006100"/>
              <a:gd name="connsiteX15" fmla="*/ 437463 w 438614"/>
              <a:gd name="connsiteY15" fmla="*/ 579778 h 1006100"/>
              <a:gd name="connsiteX16" fmla="*/ 395440 w 438614"/>
              <a:gd name="connsiteY16" fmla="*/ 440420 h 1006100"/>
              <a:gd name="connsiteX17" fmla="*/ 382344 w 438614"/>
              <a:gd name="connsiteY17" fmla="*/ 253717 h 1006100"/>
              <a:gd name="connsiteX18" fmla="*/ 353628 w 438614"/>
              <a:gd name="connsiteY18" fmla="*/ 92008 h 1006100"/>
              <a:gd name="connsiteX0" fmla="*/ 353628 w 438614"/>
              <a:gd name="connsiteY0" fmla="*/ 92008 h 1013944"/>
              <a:gd name="connsiteX1" fmla="*/ 271683 w 438614"/>
              <a:gd name="connsiteY1" fmla="*/ 19699 h 1013944"/>
              <a:gd name="connsiteX2" fmla="*/ 217332 w 438614"/>
              <a:gd name="connsiteY2" fmla="*/ 131975 h 1013944"/>
              <a:gd name="connsiteX3" fmla="*/ 182313 w 438614"/>
              <a:gd name="connsiteY3" fmla="*/ 348244 h 1013944"/>
              <a:gd name="connsiteX4" fmla="*/ 239324 w 438614"/>
              <a:gd name="connsiteY4" fmla="*/ 430939 h 1013944"/>
              <a:gd name="connsiteX5" fmla="*/ 245907 w 438614"/>
              <a:gd name="connsiteY5" fmla="*/ 545844 h 1013944"/>
              <a:gd name="connsiteX6" fmla="*/ 190436 w 438614"/>
              <a:gd name="connsiteY6" fmla="*/ 680995 h 1013944"/>
              <a:gd name="connsiteX7" fmla="*/ 70250 w 438614"/>
              <a:gd name="connsiteY7" fmla="*/ 641423 h 1013944"/>
              <a:gd name="connsiteX8" fmla="*/ 3712 w 438614"/>
              <a:gd name="connsiteY8" fmla="*/ 753172 h 1013944"/>
              <a:gd name="connsiteX9" fmla="*/ 47977 w 438614"/>
              <a:gd name="connsiteY9" fmla="*/ 846779 h 1013944"/>
              <a:gd name="connsiteX10" fmla="*/ 40692 w 438614"/>
              <a:gd name="connsiteY10" fmla="*/ 995472 h 1013944"/>
              <a:gd name="connsiteX11" fmla="*/ 225736 w 438614"/>
              <a:gd name="connsiteY11" fmla="*/ 957609 h 1013944"/>
              <a:gd name="connsiteX12" fmla="*/ 323319 w 438614"/>
              <a:gd name="connsiteY12" fmla="*/ 899428 h 1013944"/>
              <a:gd name="connsiteX13" fmla="*/ 385461 w 438614"/>
              <a:gd name="connsiteY13" fmla="*/ 860323 h 1013944"/>
              <a:gd name="connsiteX14" fmla="*/ 402344 w 438614"/>
              <a:gd name="connsiteY14" fmla="*/ 787683 h 1013944"/>
              <a:gd name="connsiteX15" fmla="*/ 437463 w 438614"/>
              <a:gd name="connsiteY15" fmla="*/ 579778 h 1013944"/>
              <a:gd name="connsiteX16" fmla="*/ 395440 w 438614"/>
              <a:gd name="connsiteY16" fmla="*/ 440420 h 1013944"/>
              <a:gd name="connsiteX17" fmla="*/ 382344 w 438614"/>
              <a:gd name="connsiteY17" fmla="*/ 253717 h 1013944"/>
              <a:gd name="connsiteX18" fmla="*/ 353628 w 438614"/>
              <a:gd name="connsiteY18" fmla="*/ 92008 h 1013944"/>
              <a:gd name="connsiteX0" fmla="*/ 353628 w 438614"/>
              <a:gd name="connsiteY0" fmla="*/ 92008 h 1013944"/>
              <a:gd name="connsiteX1" fmla="*/ 271683 w 438614"/>
              <a:gd name="connsiteY1" fmla="*/ 19699 h 1013944"/>
              <a:gd name="connsiteX2" fmla="*/ 217332 w 438614"/>
              <a:gd name="connsiteY2" fmla="*/ 131975 h 1013944"/>
              <a:gd name="connsiteX3" fmla="*/ 182313 w 438614"/>
              <a:gd name="connsiteY3" fmla="*/ 348244 h 1013944"/>
              <a:gd name="connsiteX4" fmla="*/ 239324 w 438614"/>
              <a:gd name="connsiteY4" fmla="*/ 430939 h 1013944"/>
              <a:gd name="connsiteX5" fmla="*/ 245907 w 438614"/>
              <a:gd name="connsiteY5" fmla="*/ 545844 h 1013944"/>
              <a:gd name="connsiteX6" fmla="*/ 190436 w 438614"/>
              <a:gd name="connsiteY6" fmla="*/ 680995 h 1013944"/>
              <a:gd name="connsiteX7" fmla="*/ 70250 w 438614"/>
              <a:gd name="connsiteY7" fmla="*/ 641423 h 1013944"/>
              <a:gd name="connsiteX8" fmla="*/ 3712 w 438614"/>
              <a:gd name="connsiteY8" fmla="*/ 753172 h 1013944"/>
              <a:gd name="connsiteX9" fmla="*/ 47977 w 438614"/>
              <a:gd name="connsiteY9" fmla="*/ 846779 h 1013944"/>
              <a:gd name="connsiteX10" fmla="*/ 40692 w 438614"/>
              <a:gd name="connsiteY10" fmla="*/ 995472 h 1013944"/>
              <a:gd name="connsiteX11" fmla="*/ 225736 w 438614"/>
              <a:gd name="connsiteY11" fmla="*/ 957609 h 1013944"/>
              <a:gd name="connsiteX12" fmla="*/ 326031 w 438614"/>
              <a:gd name="connsiteY12" fmla="*/ 904627 h 1013944"/>
              <a:gd name="connsiteX13" fmla="*/ 385461 w 438614"/>
              <a:gd name="connsiteY13" fmla="*/ 860323 h 1013944"/>
              <a:gd name="connsiteX14" fmla="*/ 402344 w 438614"/>
              <a:gd name="connsiteY14" fmla="*/ 787683 h 1013944"/>
              <a:gd name="connsiteX15" fmla="*/ 437463 w 438614"/>
              <a:gd name="connsiteY15" fmla="*/ 579778 h 1013944"/>
              <a:gd name="connsiteX16" fmla="*/ 395440 w 438614"/>
              <a:gd name="connsiteY16" fmla="*/ 440420 h 1013944"/>
              <a:gd name="connsiteX17" fmla="*/ 382344 w 438614"/>
              <a:gd name="connsiteY17" fmla="*/ 253717 h 1013944"/>
              <a:gd name="connsiteX18" fmla="*/ 353628 w 438614"/>
              <a:gd name="connsiteY18" fmla="*/ 92008 h 1013944"/>
              <a:gd name="connsiteX0" fmla="*/ 353628 w 438614"/>
              <a:gd name="connsiteY0" fmla="*/ 92008 h 1013944"/>
              <a:gd name="connsiteX1" fmla="*/ 271683 w 438614"/>
              <a:gd name="connsiteY1" fmla="*/ 19699 h 1013944"/>
              <a:gd name="connsiteX2" fmla="*/ 217332 w 438614"/>
              <a:gd name="connsiteY2" fmla="*/ 131975 h 1013944"/>
              <a:gd name="connsiteX3" fmla="*/ 182313 w 438614"/>
              <a:gd name="connsiteY3" fmla="*/ 348244 h 1013944"/>
              <a:gd name="connsiteX4" fmla="*/ 239324 w 438614"/>
              <a:gd name="connsiteY4" fmla="*/ 430939 h 1013944"/>
              <a:gd name="connsiteX5" fmla="*/ 245907 w 438614"/>
              <a:gd name="connsiteY5" fmla="*/ 545844 h 1013944"/>
              <a:gd name="connsiteX6" fmla="*/ 190436 w 438614"/>
              <a:gd name="connsiteY6" fmla="*/ 680995 h 1013944"/>
              <a:gd name="connsiteX7" fmla="*/ 70250 w 438614"/>
              <a:gd name="connsiteY7" fmla="*/ 641423 h 1013944"/>
              <a:gd name="connsiteX8" fmla="*/ 3712 w 438614"/>
              <a:gd name="connsiteY8" fmla="*/ 753172 h 1013944"/>
              <a:gd name="connsiteX9" fmla="*/ 47977 w 438614"/>
              <a:gd name="connsiteY9" fmla="*/ 846779 h 1013944"/>
              <a:gd name="connsiteX10" fmla="*/ 40692 w 438614"/>
              <a:gd name="connsiteY10" fmla="*/ 995472 h 1013944"/>
              <a:gd name="connsiteX11" fmla="*/ 225736 w 438614"/>
              <a:gd name="connsiteY11" fmla="*/ 957609 h 1013944"/>
              <a:gd name="connsiteX12" fmla="*/ 326031 w 438614"/>
              <a:gd name="connsiteY12" fmla="*/ 904627 h 1013944"/>
              <a:gd name="connsiteX13" fmla="*/ 402344 w 438614"/>
              <a:gd name="connsiteY13" fmla="*/ 787683 h 1013944"/>
              <a:gd name="connsiteX14" fmla="*/ 437463 w 438614"/>
              <a:gd name="connsiteY14" fmla="*/ 579778 h 1013944"/>
              <a:gd name="connsiteX15" fmla="*/ 395440 w 438614"/>
              <a:gd name="connsiteY15" fmla="*/ 440420 h 1013944"/>
              <a:gd name="connsiteX16" fmla="*/ 382344 w 438614"/>
              <a:gd name="connsiteY16" fmla="*/ 253717 h 1013944"/>
              <a:gd name="connsiteX17" fmla="*/ 353628 w 438614"/>
              <a:gd name="connsiteY17" fmla="*/ 92008 h 1013944"/>
              <a:gd name="connsiteX0" fmla="*/ 353628 w 441040"/>
              <a:gd name="connsiteY0" fmla="*/ 92008 h 1013944"/>
              <a:gd name="connsiteX1" fmla="*/ 271683 w 441040"/>
              <a:gd name="connsiteY1" fmla="*/ 19699 h 1013944"/>
              <a:gd name="connsiteX2" fmla="*/ 217332 w 441040"/>
              <a:gd name="connsiteY2" fmla="*/ 131975 h 1013944"/>
              <a:gd name="connsiteX3" fmla="*/ 182313 w 441040"/>
              <a:gd name="connsiteY3" fmla="*/ 348244 h 1013944"/>
              <a:gd name="connsiteX4" fmla="*/ 239324 w 441040"/>
              <a:gd name="connsiteY4" fmla="*/ 430939 h 1013944"/>
              <a:gd name="connsiteX5" fmla="*/ 245907 w 441040"/>
              <a:gd name="connsiteY5" fmla="*/ 545844 h 1013944"/>
              <a:gd name="connsiteX6" fmla="*/ 190436 w 441040"/>
              <a:gd name="connsiteY6" fmla="*/ 680995 h 1013944"/>
              <a:gd name="connsiteX7" fmla="*/ 70250 w 441040"/>
              <a:gd name="connsiteY7" fmla="*/ 641423 h 1013944"/>
              <a:gd name="connsiteX8" fmla="*/ 3712 w 441040"/>
              <a:gd name="connsiteY8" fmla="*/ 753172 h 1013944"/>
              <a:gd name="connsiteX9" fmla="*/ 47977 w 441040"/>
              <a:gd name="connsiteY9" fmla="*/ 846779 h 1013944"/>
              <a:gd name="connsiteX10" fmla="*/ 40692 w 441040"/>
              <a:gd name="connsiteY10" fmla="*/ 995472 h 1013944"/>
              <a:gd name="connsiteX11" fmla="*/ 225736 w 441040"/>
              <a:gd name="connsiteY11" fmla="*/ 957609 h 1013944"/>
              <a:gd name="connsiteX12" fmla="*/ 326031 w 441040"/>
              <a:gd name="connsiteY12" fmla="*/ 904627 h 1013944"/>
              <a:gd name="connsiteX13" fmla="*/ 402344 w 441040"/>
              <a:gd name="connsiteY13" fmla="*/ 787683 h 1013944"/>
              <a:gd name="connsiteX14" fmla="*/ 437463 w 441040"/>
              <a:gd name="connsiteY14" fmla="*/ 579778 h 1013944"/>
              <a:gd name="connsiteX15" fmla="*/ 423807 w 441040"/>
              <a:gd name="connsiteY15" fmla="*/ 404514 h 1013944"/>
              <a:gd name="connsiteX16" fmla="*/ 382344 w 441040"/>
              <a:gd name="connsiteY16" fmla="*/ 253717 h 1013944"/>
              <a:gd name="connsiteX17" fmla="*/ 353628 w 441040"/>
              <a:gd name="connsiteY17" fmla="*/ 92008 h 1013944"/>
              <a:gd name="connsiteX0" fmla="*/ 353628 w 441040"/>
              <a:gd name="connsiteY0" fmla="*/ 92008 h 1013944"/>
              <a:gd name="connsiteX1" fmla="*/ 271683 w 441040"/>
              <a:gd name="connsiteY1" fmla="*/ 19699 h 1013944"/>
              <a:gd name="connsiteX2" fmla="*/ 217332 w 441040"/>
              <a:gd name="connsiteY2" fmla="*/ 131975 h 1013944"/>
              <a:gd name="connsiteX3" fmla="*/ 182313 w 441040"/>
              <a:gd name="connsiteY3" fmla="*/ 348244 h 1013944"/>
              <a:gd name="connsiteX4" fmla="*/ 239324 w 441040"/>
              <a:gd name="connsiteY4" fmla="*/ 430939 h 1013944"/>
              <a:gd name="connsiteX5" fmla="*/ 245907 w 441040"/>
              <a:gd name="connsiteY5" fmla="*/ 545844 h 1013944"/>
              <a:gd name="connsiteX6" fmla="*/ 190436 w 441040"/>
              <a:gd name="connsiteY6" fmla="*/ 680995 h 1013944"/>
              <a:gd name="connsiteX7" fmla="*/ 70250 w 441040"/>
              <a:gd name="connsiteY7" fmla="*/ 641423 h 1013944"/>
              <a:gd name="connsiteX8" fmla="*/ 3712 w 441040"/>
              <a:gd name="connsiteY8" fmla="*/ 753172 h 1013944"/>
              <a:gd name="connsiteX9" fmla="*/ 47977 w 441040"/>
              <a:gd name="connsiteY9" fmla="*/ 846779 h 1013944"/>
              <a:gd name="connsiteX10" fmla="*/ 40692 w 441040"/>
              <a:gd name="connsiteY10" fmla="*/ 995472 h 1013944"/>
              <a:gd name="connsiteX11" fmla="*/ 225736 w 441040"/>
              <a:gd name="connsiteY11" fmla="*/ 957609 h 1013944"/>
              <a:gd name="connsiteX12" fmla="*/ 326031 w 441040"/>
              <a:gd name="connsiteY12" fmla="*/ 904627 h 1013944"/>
              <a:gd name="connsiteX13" fmla="*/ 402344 w 441040"/>
              <a:gd name="connsiteY13" fmla="*/ 787683 h 1013944"/>
              <a:gd name="connsiteX14" fmla="*/ 437463 w 441040"/>
              <a:gd name="connsiteY14" fmla="*/ 579778 h 1013944"/>
              <a:gd name="connsiteX15" fmla="*/ 423807 w 441040"/>
              <a:gd name="connsiteY15" fmla="*/ 404514 h 1013944"/>
              <a:gd name="connsiteX16" fmla="*/ 382344 w 441040"/>
              <a:gd name="connsiteY16" fmla="*/ 253717 h 1013944"/>
              <a:gd name="connsiteX17" fmla="*/ 353628 w 441040"/>
              <a:gd name="connsiteY17" fmla="*/ 92008 h 1013944"/>
              <a:gd name="connsiteX0" fmla="*/ 362570 w 449982"/>
              <a:gd name="connsiteY0" fmla="*/ 92008 h 1013944"/>
              <a:gd name="connsiteX1" fmla="*/ 280625 w 449982"/>
              <a:gd name="connsiteY1" fmla="*/ 19699 h 1013944"/>
              <a:gd name="connsiteX2" fmla="*/ 226274 w 449982"/>
              <a:gd name="connsiteY2" fmla="*/ 131975 h 1013944"/>
              <a:gd name="connsiteX3" fmla="*/ 191255 w 449982"/>
              <a:gd name="connsiteY3" fmla="*/ 348244 h 1013944"/>
              <a:gd name="connsiteX4" fmla="*/ 248266 w 449982"/>
              <a:gd name="connsiteY4" fmla="*/ 430939 h 1013944"/>
              <a:gd name="connsiteX5" fmla="*/ 254849 w 449982"/>
              <a:gd name="connsiteY5" fmla="*/ 545844 h 1013944"/>
              <a:gd name="connsiteX6" fmla="*/ 199378 w 449982"/>
              <a:gd name="connsiteY6" fmla="*/ 680995 h 1013944"/>
              <a:gd name="connsiteX7" fmla="*/ 132841 w 449982"/>
              <a:gd name="connsiteY7" fmla="*/ 792745 h 1013944"/>
              <a:gd name="connsiteX8" fmla="*/ 12654 w 449982"/>
              <a:gd name="connsiteY8" fmla="*/ 753172 h 1013944"/>
              <a:gd name="connsiteX9" fmla="*/ 56919 w 449982"/>
              <a:gd name="connsiteY9" fmla="*/ 846779 h 1013944"/>
              <a:gd name="connsiteX10" fmla="*/ 49634 w 449982"/>
              <a:gd name="connsiteY10" fmla="*/ 995472 h 1013944"/>
              <a:gd name="connsiteX11" fmla="*/ 234678 w 449982"/>
              <a:gd name="connsiteY11" fmla="*/ 957609 h 1013944"/>
              <a:gd name="connsiteX12" fmla="*/ 334973 w 449982"/>
              <a:gd name="connsiteY12" fmla="*/ 904627 h 1013944"/>
              <a:gd name="connsiteX13" fmla="*/ 411286 w 449982"/>
              <a:gd name="connsiteY13" fmla="*/ 787683 h 1013944"/>
              <a:gd name="connsiteX14" fmla="*/ 446405 w 449982"/>
              <a:gd name="connsiteY14" fmla="*/ 579778 h 1013944"/>
              <a:gd name="connsiteX15" fmla="*/ 432749 w 449982"/>
              <a:gd name="connsiteY15" fmla="*/ 404514 h 1013944"/>
              <a:gd name="connsiteX16" fmla="*/ 391286 w 449982"/>
              <a:gd name="connsiteY16" fmla="*/ 253717 h 1013944"/>
              <a:gd name="connsiteX17" fmla="*/ 362570 w 449982"/>
              <a:gd name="connsiteY17" fmla="*/ 92008 h 1013944"/>
              <a:gd name="connsiteX0" fmla="*/ 342563 w 429975"/>
              <a:gd name="connsiteY0" fmla="*/ 92008 h 1013944"/>
              <a:gd name="connsiteX1" fmla="*/ 260618 w 429975"/>
              <a:gd name="connsiteY1" fmla="*/ 19699 h 1013944"/>
              <a:gd name="connsiteX2" fmla="*/ 206267 w 429975"/>
              <a:gd name="connsiteY2" fmla="*/ 131975 h 1013944"/>
              <a:gd name="connsiteX3" fmla="*/ 171248 w 429975"/>
              <a:gd name="connsiteY3" fmla="*/ 348244 h 1013944"/>
              <a:gd name="connsiteX4" fmla="*/ 228259 w 429975"/>
              <a:gd name="connsiteY4" fmla="*/ 430939 h 1013944"/>
              <a:gd name="connsiteX5" fmla="*/ 234842 w 429975"/>
              <a:gd name="connsiteY5" fmla="*/ 545844 h 1013944"/>
              <a:gd name="connsiteX6" fmla="*/ 179371 w 429975"/>
              <a:gd name="connsiteY6" fmla="*/ 680995 h 1013944"/>
              <a:gd name="connsiteX7" fmla="*/ 112834 w 429975"/>
              <a:gd name="connsiteY7" fmla="*/ 792745 h 1013944"/>
              <a:gd name="connsiteX8" fmla="*/ 36912 w 429975"/>
              <a:gd name="connsiteY8" fmla="*/ 846779 h 1013944"/>
              <a:gd name="connsiteX9" fmla="*/ 29627 w 429975"/>
              <a:gd name="connsiteY9" fmla="*/ 995472 h 1013944"/>
              <a:gd name="connsiteX10" fmla="*/ 214671 w 429975"/>
              <a:gd name="connsiteY10" fmla="*/ 957609 h 1013944"/>
              <a:gd name="connsiteX11" fmla="*/ 314966 w 429975"/>
              <a:gd name="connsiteY11" fmla="*/ 904627 h 1013944"/>
              <a:gd name="connsiteX12" fmla="*/ 391279 w 429975"/>
              <a:gd name="connsiteY12" fmla="*/ 787683 h 1013944"/>
              <a:gd name="connsiteX13" fmla="*/ 426398 w 429975"/>
              <a:gd name="connsiteY13" fmla="*/ 579778 h 1013944"/>
              <a:gd name="connsiteX14" fmla="*/ 412742 w 429975"/>
              <a:gd name="connsiteY14" fmla="*/ 404514 h 1013944"/>
              <a:gd name="connsiteX15" fmla="*/ 371279 w 429975"/>
              <a:gd name="connsiteY15" fmla="*/ 253717 h 1013944"/>
              <a:gd name="connsiteX16" fmla="*/ 342563 w 429975"/>
              <a:gd name="connsiteY16" fmla="*/ 92008 h 1013944"/>
              <a:gd name="connsiteX0" fmla="*/ 342563 w 429975"/>
              <a:gd name="connsiteY0" fmla="*/ 62090 h 984026"/>
              <a:gd name="connsiteX1" fmla="*/ 295497 w 429975"/>
              <a:gd name="connsiteY1" fmla="*/ 25673 h 984026"/>
              <a:gd name="connsiteX2" fmla="*/ 206267 w 429975"/>
              <a:gd name="connsiteY2" fmla="*/ 102057 h 984026"/>
              <a:gd name="connsiteX3" fmla="*/ 171248 w 429975"/>
              <a:gd name="connsiteY3" fmla="*/ 318326 h 984026"/>
              <a:gd name="connsiteX4" fmla="*/ 228259 w 429975"/>
              <a:gd name="connsiteY4" fmla="*/ 401021 h 984026"/>
              <a:gd name="connsiteX5" fmla="*/ 234842 w 429975"/>
              <a:gd name="connsiteY5" fmla="*/ 515926 h 984026"/>
              <a:gd name="connsiteX6" fmla="*/ 179371 w 429975"/>
              <a:gd name="connsiteY6" fmla="*/ 651077 h 984026"/>
              <a:gd name="connsiteX7" fmla="*/ 112834 w 429975"/>
              <a:gd name="connsiteY7" fmla="*/ 762827 h 984026"/>
              <a:gd name="connsiteX8" fmla="*/ 36912 w 429975"/>
              <a:gd name="connsiteY8" fmla="*/ 816861 h 984026"/>
              <a:gd name="connsiteX9" fmla="*/ 29627 w 429975"/>
              <a:gd name="connsiteY9" fmla="*/ 965554 h 984026"/>
              <a:gd name="connsiteX10" fmla="*/ 214671 w 429975"/>
              <a:gd name="connsiteY10" fmla="*/ 927691 h 984026"/>
              <a:gd name="connsiteX11" fmla="*/ 314966 w 429975"/>
              <a:gd name="connsiteY11" fmla="*/ 874709 h 984026"/>
              <a:gd name="connsiteX12" fmla="*/ 391279 w 429975"/>
              <a:gd name="connsiteY12" fmla="*/ 757765 h 984026"/>
              <a:gd name="connsiteX13" fmla="*/ 426398 w 429975"/>
              <a:gd name="connsiteY13" fmla="*/ 549860 h 984026"/>
              <a:gd name="connsiteX14" fmla="*/ 412742 w 429975"/>
              <a:gd name="connsiteY14" fmla="*/ 374596 h 984026"/>
              <a:gd name="connsiteX15" fmla="*/ 371279 w 429975"/>
              <a:gd name="connsiteY15" fmla="*/ 223799 h 984026"/>
              <a:gd name="connsiteX16" fmla="*/ 342563 w 429975"/>
              <a:gd name="connsiteY16" fmla="*/ 62090 h 984026"/>
              <a:gd name="connsiteX0" fmla="*/ 371279 w 429975"/>
              <a:gd name="connsiteY0" fmla="*/ 223799 h 984026"/>
              <a:gd name="connsiteX1" fmla="*/ 295497 w 429975"/>
              <a:gd name="connsiteY1" fmla="*/ 25673 h 984026"/>
              <a:gd name="connsiteX2" fmla="*/ 206267 w 429975"/>
              <a:gd name="connsiteY2" fmla="*/ 102057 h 984026"/>
              <a:gd name="connsiteX3" fmla="*/ 171248 w 429975"/>
              <a:gd name="connsiteY3" fmla="*/ 318326 h 984026"/>
              <a:gd name="connsiteX4" fmla="*/ 228259 w 429975"/>
              <a:gd name="connsiteY4" fmla="*/ 401021 h 984026"/>
              <a:gd name="connsiteX5" fmla="*/ 234842 w 429975"/>
              <a:gd name="connsiteY5" fmla="*/ 515926 h 984026"/>
              <a:gd name="connsiteX6" fmla="*/ 179371 w 429975"/>
              <a:gd name="connsiteY6" fmla="*/ 651077 h 984026"/>
              <a:gd name="connsiteX7" fmla="*/ 112834 w 429975"/>
              <a:gd name="connsiteY7" fmla="*/ 762827 h 984026"/>
              <a:gd name="connsiteX8" fmla="*/ 36912 w 429975"/>
              <a:gd name="connsiteY8" fmla="*/ 816861 h 984026"/>
              <a:gd name="connsiteX9" fmla="*/ 29627 w 429975"/>
              <a:gd name="connsiteY9" fmla="*/ 965554 h 984026"/>
              <a:gd name="connsiteX10" fmla="*/ 214671 w 429975"/>
              <a:gd name="connsiteY10" fmla="*/ 927691 h 984026"/>
              <a:gd name="connsiteX11" fmla="*/ 314966 w 429975"/>
              <a:gd name="connsiteY11" fmla="*/ 874709 h 984026"/>
              <a:gd name="connsiteX12" fmla="*/ 391279 w 429975"/>
              <a:gd name="connsiteY12" fmla="*/ 757765 h 984026"/>
              <a:gd name="connsiteX13" fmla="*/ 426398 w 429975"/>
              <a:gd name="connsiteY13" fmla="*/ 549860 h 984026"/>
              <a:gd name="connsiteX14" fmla="*/ 412742 w 429975"/>
              <a:gd name="connsiteY14" fmla="*/ 374596 h 984026"/>
              <a:gd name="connsiteX15" fmla="*/ 371279 w 429975"/>
              <a:gd name="connsiteY15" fmla="*/ 223799 h 984026"/>
              <a:gd name="connsiteX0" fmla="*/ 371279 w 429975"/>
              <a:gd name="connsiteY0" fmla="*/ 223799 h 984026"/>
              <a:gd name="connsiteX1" fmla="*/ 331497 w 429975"/>
              <a:gd name="connsiteY1" fmla="*/ 38689 h 984026"/>
              <a:gd name="connsiteX2" fmla="*/ 206267 w 429975"/>
              <a:gd name="connsiteY2" fmla="*/ 102057 h 984026"/>
              <a:gd name="connsiteX3" fmla="*/ 171248 w 429975"/>
              <a:gd name="connsiteY3" fmla="*/ 318326 h 984026"/>
              <a:gd name="connsiteX4" fmla="*/ 228259 w 429975"/>
              <a:gd name="connsiteY4" fmla="*/ 401021 h 984026"/>
              <a:gd name="connsiteX5" fmla="*/ 234842 w 429975"/>
              <a:gd name="connsiteY5" fmla="*/ 515926 h 984026"/>
              <a:gd name="connsiteX6" fmla="*/ 179371 w 429975"/>
              <a:gd name="connsiteY6" fmla="*/ 651077 h 984026"/>
              <a:gd name="connsiteX7" fmla="*/ 112834 w 429975"/>
              <a:gd name="connsiteY7" fmla="*/ 762827 h 984026"/>
              <a:gd name="connsiteX8" fmla="*/ 36912 w 429975"/>
              <a:gd name="connsiteY8" fmla="*/ 816861 h 984026"/>
              <a:gd name="connsiteX9" fmla="*/ 29627 w 429975"/>
              <a:gd name="connsiteY9" fmla="*/ 965554 h 984026"/>
              <a:gd name="connsiteX10" fmla="*/ 214671 w 429975"/>
              <a:gd name="connsiteY10" fmla="*/ 927691 h 984026"/>
              <a:gd name="connsiteX11" fmla="*/ 314966 w 429975"/>
              <a:gd name="connsiteY11" fmla="*/ 874709 h 984026"/>
              <a:gd name="connsiteX12" fmla="*/ 391279 w 429975"/>
              <a:gd name="connsiteY12" fmla="*/ 757765 h 984026"/>
              <a:gd name="connsiteX13" fmla="*/ 426398 w 429975"/>
              <a:gd name="connsiteY13" fmla="*/ 549860 h 984026"/>
              <a:gd name="connsiteX14" fmla="*/ 412742 w 429975"/>
              <a:gd name="connsiteY14" fmla="*/ 374596 h 984026"/>
              <a:gd name="connsiteX15" fmla="*/ 371279 w 429975"/>
              <a:gd name="connsiteY15" fmla="*/ 223799 h 984026"/>
              <a:gd name="connsiteX0" fmla="*/ 371279 w 429975"/>
              <a:gd name="connsiteY0" fmla="*/ 220975 h 981202"/>
              <a:gd name="connsiteX1" fmla="*/ 331497 w 429975"/>
              <a:gd name="connsiteY1" fmla="*/ 35865 h 981202"/>
              <a:gd name="connsiteX2" fmla="*/ 206267 w 429975"/>
              <a:gd name="connsiteY2" fmla="*/ 99233 h 981202"/>
              <a:gd name="connsiteX3" fmla="*/ 171248 w 429975"/>
              <a:gd name="connsiteY3" fmla="*/ 315502 h 981202"/>
              <a:gd name="connsiteX4" fmla="*/ 228259 w 429975"/>
              <a:gd name="connsiteY4" fmla="*/ 398197 h 981202"/>
              <a:gd name="connsiteX5" fmla="*/ 234842 w 429975"/>
              <a:gd name="connsiteY5" fmla="*/ 513102 h 981202"/>
              <a:gd name="connsiteX6" fmla="*/ 179371 w 429975"/>
              <a:gd name="connsiteY6" fmla="*/ 648253 h 981202"/>
              <a:gd name="connsiteX7" fmla="*/ 112834 w 429975"/>
              <a:gd name="connsiteY7" fmla="*/ 760003 h 981202"/>
              <a:gd name="connsiteX8" fmla="*/ 36912 w 429975"/>
              <a:gd name="connsiteY8" fmla="*/ 814037 h 981202"/>
              <a:gd name="connsiteX9" fmla="*/ 29627 w 429975"/>
              <a:gd name="connsiteY9" fmla="*/ 962730 h 981202"/>
              <a:gd name="connsiteX10" fmla="*/ 214671 w 429975"/>
              <a:gd name="connsiteY10" fmla="*/ 924867 h 981202"/>
              <a:gd name="connsiteX11" fmla="*/ 314966 w 429975"/>
              <a:gd name="connsiteY11" fmla="*/ 871885 h 981202"/>
              <a:gd name="connsiteX12" fmla="*/ 391279 w 429975"/>
              <a:gd name="connsiteY12" fmla="*/ 754941 h 981202"/>
              <a:gd name="connsiteX13" fmla="*/ 426398 w 429975"/>
              <a:gd name="connsiteY13" fmla="*/ 547036 h 981202"/>
              <a:gd name="connsiteX14" fmla="*/ 412742 w 429975"/>
              <a:gd name="connsiteY14" fmla="*/ 371772 h 981202"/>
              <a:gd name="connsiteX15" fmla="*/ 371279 w 429975"/>
              <a:gd name="connsiteY15" fmla="*/ 220975 h 981202"/>
              <a:gd name="connsiteX0" fmla="*/ 370158 w 428854"/>
              <a:gd name="connsiteY0" fmla="*/ 220975 h 958326"/>
              <a:gd name="connsiteX1" fmla="*/ 330376 w 428854"/>
              <a:gd name="connsiteY1" fmla="*/ 35865 h 958326"/>
              <a:gd name="connsiteX2" fmla="*/ 205146 w 428854"/>
              <a:gd name="connsiteY2" fmla="*/ 99233 h 958326"/>
              <a:gd name="connsiteX3" fmla="*/ 170127 w 428854"/>
              <a:gd name="connsiteY3" fmla="*/ 315502 h 958326"/>
              <a:gd name="connsiteX4" fmla="*/ 227138 w 428854"/>
              <a:gd name="connsiteY4" fmla="*/ 398197 h 958326"/>
              <a:gd name="connsiteX5" fmla="*/ 233721 w 428854"/>
              <a:gd name="connsiteY5" fmla="*/ 513102 h 958326"/>
              <a:gd name="connsiteX6" fmla="*/ 178250 w 428854"/>
              <a:gd name="connsiteY6" fmla="*/ 648253 h 958326"/>
              <a:gd name="connsiteX7" fmla="*/ 111713 w 428854"/>
              <a:gd name="connsiteY7" fmla="*/ 760003 h 958326"/>
              <a:gd name="connsiteX8" fmla="*/ 35791 w 428854"/>
              <a:gd name="connsiteY8" fmla="*/ 814037 h 958326"/>
              <a:gd name="connsiteX9" fmla="*/ 29627 w 428854"/>
              <a:gd name="connsiteY9" fmla="*/ 939854 h 958326"/>
              <a:gd name="connsiteX10" fmla="*/ 213550 w 428854"/>
              <a:gd name="connsiteY10" fmla="*/ 924867 h 958326"/>
              <a:gd name="connsiteX11" fmla="*/ 313845 w 428854"/>
              <a:gd name="connsiteY11" fmla="*/ 871885 h 958326"/>
              <a:gd name="connsiteX12" fmla="*/ 390158 w 428854"/>
              <a:gd name="connsiteY12" fmla="*/ 754941 h 958326"/>
              <a:gd name="connsiteX13" fmla="*/ 425277 w 428854"/>
              <a:gd name="connsiteY13" fmla="*/ 547036 h 958326"/>
              <a:gd name="connsiteX14" fmla="*/ 411621 w 428854"/>
              <a:gd name="connsiteY14" fmla="*/ 371772 h 958326"/>
              <a:gd name="connsiteX15" fmla="*/ 370158 w 428854"/>
              <a:gd name="connsiteY15" fmla="*/ 220975 h 958326"/>
              <a:gd name="connsiteX0" fmla="*/ 370158 w 428854"/>
              <a:gd name="connsiteY0" fmla="*/ 220975 h 958326"/>
              <a:gd name="connsiteX1" fmla="*/ 330376 w 428854"/>
              <a:gd name="connsiteY1" fmla="*/ 35865 h 958326"/>
              <a:gd name="connsiteX2" fmla="*/ 205146 w 428854"/>
              <a:gd name="connsiteY2" fmla="*/ 99233 h 958326"/>
              <a:gd name="connsiteX3" fmla="*/ 170127 w 428854"/>
              <a:gd name="connsiteY3" fmla="*/ 315502 h 958326"/>
              <a:gd name="connsiteX4" fmla="*/ 227138 w 428854"/>
              <a:gd name="connsiteY4" fmla="*/ 398197 h 958326"/>
              <a:gd name="connsiteX5" fmla="*/ 236907 w 428854"/>
              <a:gd name="connsiteY5" fmla="*/ 447136 h 958326"/>
              <a:gd name="connsiteX6" fmla="*/ 233721 w 428854"/>
              <a:gd name="connsiteY6" fmla="*/ 513102 h 958326"/>
              <a:gd name="connsiteX7" fmla="*/ 178250 w 428854"/>
              <a:gd name="connsiteY7" fmla="*/ 648253 h 958326"/>
              <a:gd name="connsiteX8" fmla="*/ 111713 w 428854"/>
              <a:gd name="connsiteY8" fmla="*/ 760003 h 958326"/>
              <a:gd name="connsiteX9" fmla="*/ 35791 w 428854"/>
              <a:gd name="connsiteY9" fmla="*/ 814037 h 958326"/>
              <a:gd name="connsiteX10" fmla="*/ 29627 w 428854"/>
              <a:gd name="connsiteY10" fmla="*/ 939854 h 958326"/>
              <a:gd name="connsiteX11" fmla="*/ 213550 w 428854"/>
              <a:gd name="connsiteY11" fmla="*/ 924867 h 958326"/>
              <a:gd name="connsiteX12" fmla="*/ 313845 w 428854"/>
              <a:gd name="connsiteY12" fmla="*/ 871885 h 958326"/>
              <a:gd name="connsiteX13" fmla="*/ 390158 w 428854"/>
              <a:gd name="connsiteY13" fmla="*/ 754941 h 958326"/>
              <a:gd name="connsiteX14" fmla="*/ 425277 w 428854"/>
              <a:gd name="connsiteY14" fmla="*/ 547036 h 958326"/>
              <a:gd name="connsiteX15" fmla="*/ 411621 w 428854"/>
              <a:gd name="connsiteY15" fmla="*/ 371772 h 958326"/>
              <a:gd name="connsiteX16" fmla="*/ 370158 w 428854"/>
              <a:gd name="connsiteY16" fmla="*/ 220975 h 958326"/>
              <a:gd name="connsiteX0" fmla="*/ 370158 w 428854"/>
              <a:gd name="connsiteY0" fmla="*/ 220975 h 958326"/>
              <a:gd name="connsiteX1" fmla="*/ 330376 w 428854"/>
              <a:gd name="connsiteY1" fmla="*/ 35865 h 958326"/>
              <a:gd name="connsiteX2" fmla="*/ 205146 w 428854"/>
              <a:gd name="connsiteY2" fmla="*/ 99233 h 958326"/>
              <a:gd name="connsiteX3" fmla="*/ 170127 w 428854"/>
              <a:gd name="connsiteY3" fmla="*/ 315502 h 958326"/>
              <a:gd name="connsiteX4" fmla="*/ 227138 w 428854"/>
              <a:gd name="connsiteY4" fmla="*/ 398197 h 958326"/>
              <a:gd name="connsiteX5" fmla="*/ 242099 w 428854"/>
              <a:gd name="connsiteY5" fmla="*/ 447376 h 958326"/>
              <a:gd name="connsiteX6" fmla="*/ 233721 w 428854"/>
              <a:gd name="connsiteY6" fmla="*/ 513102 h 958326"/>
              <a:gd name="connsiteX7" fmla="*/ 178250 w 428854"/>
              <a:gd name="connsiteY7" fmla="*/ 648253 h 958326"/>
              <a:gd name="connsiteX8" fmla="*/ 111713 w 428854"/>
              <a:gd name="connsiteY8" fmla="*/ 760003 h 958326"/>
              <a:gd name="connsiteX9" fmla="*/ 35791 w 428854"/>
              <a:gd name="connsiteY9" fmla="*/ 814037 h 958326"/>
              <a:gd name="connsiteX10" fmla="*/ 29627 w 428854"/>
              <a:gd name="connsiteY10" fmla="*/ 939854 h 958326"/>
              <a:gd name="connsiteX11" fmla="*/ 213550 w 428854"/>
              <a:gd name="connsiteY11" fmla="*/ 924867 h 958326"/>
              <a:gd name="connsiteX12" fmla="*/ 313845 w 428854"/>
              <a:gd name="connsiteY12" fmla="*/ 871885 h 958326"/>
              <a:gd name="connsiteX13" fmla="*/ 390158 w 428854"/>
              <a:gd name="connsiteY13" fmla="*/ 754941 h 958326"/>
              <a:gd name="connsiteX14" fmla="*/ 425277 w 428854"/>
              <a:gd name="connsiteY14" fmla="*/ 547036 h 958326"/>
              <a:gd name="connsiteX15" fmla="*/ 411621 w 428854"/>
              <a:gd name="connsiteY15" fmla="*/ 371772 h 958326"/>
              <a:gd name="connsiteX16" fmla="*/ 370158 w 428854"/>
              <a:gd name="connsiteY16" fmla="*/ 220975 h 958326"/>
              <a:gd name="connsiteX0" fmla="*/ 370158 w 428854"/>
              <a:gd name="connsiteY0" fmla="*/ 220975 h 958326"/>
              <a:gd name="connsiteX1" fmla="*/ 330376 w 428854"/>
              <a:gd name="connsiteY1" fmla="*/ 35865 h 958326"/>
              <a:gd name="connsiteX2" fmla="*/ 205146 w 428854"/>
              <a:gd name="connsiteY2" fmla="*/ 99233 h 958326"/>
              <a:gd name="connsiteX3" fmla="*/ 170127 w 428854"/>
              <a:gd name="connsiteY3" fmla="*/ 315502 h 958326"/>
              <a:gd name="connsiteX4" fmla="*/ 227138 w 428854"/>
              <a:gd name="connsiteY4" fmla="*/ 398197 h 958326"/>
              <a:gd name="connsiteX5" fmla="*/ 258686 w 428854"/>
              <a:gd name="connsiteY5" fmla="*/ 445833 h 958326"/>
              <a:gd name="connsiteX6" fmla="*/ 233721 w 428854"/>
              <a:gd name="connsiteY6" fmla="*/ 513102 h 958326"/>
              <a:gd name="connsiteX7" fmla="*/ 178250 w 428854"/>
              <a:gd name="connsiteY7" fmla="*/ 648253 h 958326"/>
              <a:gd name="connsiteX8" fmla="*/ 111713 w 428854"/>
              <a:gd name="connsiteY8" fmla="*/ 760003 h 958326"/>
              <a:gd name="connsiteX9" fmla="*/ 35791 w 428854"/>
              <a:gd name="connsiteY9" fmla="*/ 814037 h 958326"/>
              <a:gd name="connsiteX10" fmla="*/ 29627 w 428854"/>
              <a:gd name="connsiteY10" fmla="*/ 939854 h 958326"/>
              <a:gd name="connsiteX11" fmla="*/ 213550 w 428854"/>
              <a:gd name="connsiteY11" fmla="*/ 924867 h 958326"/>
              <a:gd name="connsiteX12" fmla="*/ 313845 w 428854"/>
              <a:gd name="connsiteY12" fmla="*/ 871885 h 958326"/>
              <a:gd name="connsiteX13" fmla="*/ 390158 w 428854"/>
              <a:gd name="connsiteY13" fmla="*/ 754941 h 958326"/>
              <a:gd name="connsiteX14" fmla="*/ 425277 w 428854"/>
              <a:gd name="connsiteY14" fmla="*/ 547036 h 958326"/>
              <a:gd name="connsiteX15" fmla="*/ 411621 w 428854"/>
              <a:gd name="connsiteY15" fmla="*/ 371772 h 958326"/>
              <a:gd name="connsiteX16" fmla="*/ 370158 w 428854"/>
              <a:gd name="connsiteY16" fmla="*/ 220975 h 958326"/>
              <a:gd name="connsiteX0" fmla="*/ 336856 w 395552"/>
              <a:gd name="connsiteY0" fmla="*/ 220975 h 1095595"/>
              <a:gd name="connsiteX1" fmla="*/ 297074 w 395552"/>
              <a:gd name="connsiteY1" fmla="*/ 35865 h 1095595"/>
              <a:gd name="connsiteX2" fmla="*/ 171844 w 395552"/>
              <a:gd name="connsiteY2" fmla="*/ 99233 h 1095595"/>
              <a:gd name="connsiteX3" fmla="*/ 136825 w 395552"/>
              <a:gd name="connsiteY3" fmla="*/ 315502 h 1095595"/>
              <a:gd name="connsiteX4" fmla="*/ 193836 w 395552"/>
              <a:gd name="connsiteY4" fmla="*/ 398197 h 1095595"/>
              <a:gd name="connsiteX5" fmla="*/ 225384 w 395552"/>
              <a:gd name="connsiteY5" fmla="*/ 445833 h 1095595"/>
              <a:gd name="connsiteX6" fmla="*/ 200419 w 395552"/>
              <a:gd name="connsiteY6" fmla="*/ 513102 h 1095595"/>
              <a:gd name="connsiteX7" fmla="*/ 144948 w 395552"/>
              <a:gd name="connsiteY7" fmla="*/ 648253 h 1095595"/>
              <a:gd name="connsiteX8" fmla="*/ 78411 w 395552"/>
              <a:gd name="connsiteY8" fmla="*/ 760003 h 1095595"/>
              <a:gd name="connsiteX9" fmla="*/ 2489 w 395552"/>
              <a:gd name="connsiteY9" fmla="*/ 814037 h 1095595"/>
              <a:gd name="connsiteX10" fmla="*/ 63477 w 395552"/>
              <a:gd name="connsiteY10" fmla="*/ 1077123 h 1095595"/>
              <a:gd name="connsiteX11" fmla="*/ 180248 w 395552"/>
              <a:gd name="connsiteY11" fmla="*/ 924867 h 1095595"/>
              <a:gd name="connsiteX12" fmla="*/ 280543 w 395552"/>
              <a:gd name="connsiteY12" fmla="*/ 871885 h 1095595"/>
              <a:gd name="connsiteX13" fmla="*/ 356856 w 395552"/>
              <a:gd name="connsiteY13" fmla="*/ 754941 h 1095595"/>
              <a:gd name="connsiteX14" fmla="*/ 391975 w 395552"/>
              <a:gd name="connsiteY14" fmla="*/ 547036 h 1095595"/>
              <a:gd name="connsiteX15" fmla="*/ 378319 w 395552"/>
              <a:gd name="connsiteY15" fmla="*/ 371772 h 1095595"/>
              <a:gd name="connsiteX16" fmla="*/ 336856 w 395552"/>
              <a:gd name="connsiteY16" fmla="*/ 220975 h 1095595"/>
              <a:gd name="connsiteX0" fmla="*/ 304023 w 362719"/>
              <a:gd name="connsiteY0" fmla="*/ 220975 h 1080605"/>
              <a:gd name="connsiteX1" fmla="*/ 264241 w 362719"/>
              <a:gd name="connsiteY1" fmla="*/ 35865 h 1080605"/>
              <a:gd name="connsiteX2" fmla="*/ 139011 w 362719"/>
              <a:gd name="connsiteY2" fmla="*/ 99233 h 1080605"/>
              <a:gd name="connsiteX3" fmla="*/ 103992 w 362719"/>
              <a:gd name="connsiteY3" fmla="*/ 315502 h 1080605"/>
              <a:gd name="connsiteX4" fmla="*/ 161003 w 362719"/>
              <a:gd name="connsiteY4" fmla="*/ 398197 h 1080605"/>
              <a:gd name="connsiteX5" fmla="*/ 192551 w 362719"/>
              <a:gd name="connsiteY5" fmla="*/ 445833 h 1080605"/>
              <a:gd name="connsiteX6" fmla="*/ 167586 w 362719"/>
              <a:gd name="connsiteY6" fmla="*/ 513102 h 1080605"/>
              <a:gd name="connsiteX7" fmla="*/ 112115 w 362719"/>
              <a:gd name="connsiteY7" fmla="*/ 648253 h 1080605"/>
              <a:gd name="connsiteX8" fmla="*/ 45578 w 362719"/>
              <a:gd name="connsiteY8" fmla="*/ 760003 h 1080605"/>
              <a:gd name="connsiteX9" fmla="*/ 2489 w 362719"/>
              <a:gd name="connsiteY9" fmla="*/ 903977 h 1080605"/>
              <a:gd name="connsiteX10" fmla="*/ 30644 w 362719"/>
              <a:gd name="connsiteY10" fmla="*/ 1077123 h 1080605"/>
              <a:gd name="connsiteX11" fmla="*/ 147415 w 362719"/>
              <a:gd name="connsiteY11" fmla="*/ 924867 h 1080605"/>
              <a:gd name="connsiteX12" fmla="*/ 247710 w 362719"/>
              <a:gd name="connsiteY12" fmla="*/ 871885 h 1080605"/>
              <a:gd name="connsiteX13" fmla="*/ 324023 w 362719"/>
              <a:gd name="connsiteY13" fmla="*/ 754941 h 1080605"/>
              <a:gd name="connsiteX14" fmla="*/ 359142 w 362719"/>
              <a:gd name="connsiteY14" fmla="*/ 547036 h 1080605"/>
              <a:gd name="connsiteX15" fmla="*/ 345486 w 362719"/>
              <a:gd name="connsiteY15" fmla="*/ 371772 h 1080605"/>
              <a:gd name="connsiteX16" fmla="*/ 304023 w 362719"/>
              <a:gd name="connsiteY16" fmla="*/ 220975 h 1080605"/>
              <a:gd name="connsiteX0" fmla="*/ 309869 w 368565"/>
              <a:gd name="connsiteY0" fmla="*/ 220975 h 1080605"/>
              <a:gd name="connsiteX1" fmla="*/ 270087 w 368565"/>
              <a:gd name="connsiteY1" fmla="*/ 35865 h 1080605"/>
              <a:gd name="connsiteX2" fmla="*/ 144857 w 368565"/>
              <a:gd name="connsiteY2" fmla="*/ 99233 h 1080605"/>
              <a:gd name="connsiteX3" fmla="*/ 109838 w 368565"/>
              <a:gd name="connsiteY3" fmla="*/ 315502 h 1080605"/>
              <a:gd name="connsiteX4" fmla="*/ 166849 w 368565"/>
              <a:gd name="connsiteY4" fmla="*/ 398197 h 1080605"/>
              <a:gd name="connsiteX5" fmla="*/ 198397 w 368565"/>
              <a:gd name="connsiteY5" fmla="*/ 445833 h 1080605"/>
              <a:gd name="connsiteX6" fmla="*/ 173432 w 368565"/>
              <a:gd name="connsiteY6" fmla="*/ 513102 h 1080605"/>
              <a:gd name="connsiteX7" fmla="*/ 117961 w 368565"/>
              <a:gd name="connsiteY7" fmla="*/ 648253 h 1080605"/>
              <a:gd name="connsiteX8" fmla="*/ 86498 w 368565"/>
              <a:gd name="connsiteY8" fmla="*/ 804191 h 1080605"/>
              <a:gd name="connsiteX9" fmla="*/ 8335 w 368565"/>
              <a:gd name="connsiteY9" fmla="*/ 903977 h 1080605"/>
              <a:gd name="connsiteX10" fmla="*/ 36490 w 368565"/>
              <a:gd name="connsiteY10" fmla="*/ 1077123 h 1080605"/>
              <a:gd name="connsiteX11" fmla="*/ 153261 w 368565"/>
              <a:gd name="connsiteY11" fmla="*/ 924867 h 1080605"/>
              <a:gd name="connsiteX12" fmla="*/ 253556 w 368565"/>
              <a:gd name="connsiteY12" fmla="*/ 871885 h 1080605"/>
              <a:gd name="connsiteX13" fmla="*/ 329869 w 368565"/>
              <a:gd name="connsiteY13" fmla="*/ 754941 h 1080605"/>
              <a:gd name="connsiteX14" fmla="*/ 364988 w 368565"/>
              <a:gd name="connsiteY14" fmla="*/ 547036 h 1080605"/>
              <a:gd name="connsiteX15" fmla="*/ 351332 w 368565"/>
              <a:gd name="connsiteY15" fmla="*/ 371772 h 1080605"/>
              <a:gd name="connsiteX16" fmla="*/ 309869 w 368565"/>
              <a:gd name="connsiteY16" fmla="*/ 220975 h 1080605"/>
              <a:gd name="connsiteX0" fmla="*/ 309869 w 368565"/>
              <a:gd name="connsiteY0" fmla="*/ 220975 h 1080605"/>
              <a:gd name="connsiteX1" fmla="*/ 270087 w 368565"/>
              <a:gd name="connsiteY1" fmla="*/ 35865 h 1080605"/>
              <a:gd name="connsiteX2" fmla="*/ 144857 w 368565"/>
              <a:gd name="connsiteY2" fmla="*/ 99233 h 1080605"/>
              <a:gd name="connsiteX3" fmla="*/ 109838 w 368565"/>
              <a:gd name="connsiteY3" fmla="*/ 315502 h 1080605"/>
              <a:gd name="connsiteX4" fmla="*/ 166849 w 368565"/>
              <a:gd name="connsiteY4" fmla="*/ 398197 h 1080605"/>
              <a:gd name="connsiteX5" fmla="*/ 198397 w 368565"/>
              <a:gd name="connsiteY5" fmla="*/ 445833 h 1080605"/>
              <a:gd name="connsiteX6" fmla="*/ 173432 w 368565"/>
              <a:gd name="connsiteY6" fmla="*/ 513102 h 1080605"/>
              <a:gd name="connsiteX7" fmla="*/ 130343 w 368565"/>
              <a:gd name="connsiteY7" fmla="*/ 657076 h 1080605"/>
              <a:gd name="connsiteX8" fmla="*/ 86498 w 368565"/>
              <a:gd name="connsiteY8" fmla="*/ 804191 h 1080605"/>
              <a:gd name="connsiteX9" fmla="*/ 8335 w 368565"/>
              <a:gd name="connsiteY9" fmla="*/ 903977 h 1080605"/>
              <a:gd name="connsiteX10" fmla="*/ 36490 w 368565"/>
              <a:gd name="connsiteY10" fmla="*/ 1077123 h 1080605"/>
              <a:gd name="connsiteX11" fmla="*/ 153261 w 368565"/>
              <a:gd name="connsiteY11" fmla="*/ 924867 h 1080605"/>
              <a:gd name="connsiteX12" fmla="*/ 253556 w 368565"/>
              <a:gd name="connsiteY12" fmla="*/ 871885 h 1080605"/>
              <a:gd name="connsiteX13" fmla="*/ 329869 w 368565"/>
              <a:gd name="connsiteY13" fmla="*/ 754941 h 1080605"/>
              <a:gd name="connsiteX14" fmla="*/ 364988 w 368565"/>
              <a:gd name="connsiteY14" fmla="*/ 547036 h 1080605"/>
              <a:gd name="connsiteX15" fmla="*/ 351332 w 368565"/>
              <a:gd name="connsiteY15" fmla="*/ 371772 h 1080605"/>
              <a:gd name="connsiteX16" fmla="*/ 309869 w 368565"/>
              <a:gd name="connsiteY16" fmla="*/ 220975 h 1080605"/>
              <a:gd name="connsiteX0" fmla="*/ 309869 w 368565"/>
              <a:gd name="connsiteY0" fmla="*/ 220975 h 1080605"/>
              <a:gd name="connsiteX1" fmla="*/ 270087 w 368565"/>
              <a:gd name="connsiteY1" fmla="*/ 35865 h 1080605"/>
              <a:gd name="connsiteX2" fmla="*/ 144857 w 368565"/>
              <a:gd name="connsiteY2" fmla="*/ 99233 h 1080605"/>
              <a:gd name="connsiteX3" fmla="*/ 109838 w 368565"/>
              <a:gd name="connsiteY3" fmla="*/ 315502 h 1080605"/>
              <a:gd name="connsiteX4" fmla="*/ 166849 w 368565"/>
              <a:gd name="connsiteY4" fmla="*/ 398197 h 1080605"/>
              <a:gd name="connsiteX5" fmla="*/ 198397 w 368565"/>
              <a:gd name="connsiteY5" fmla="*/ 445833 h 1080605"/>
              <a:gd name="connsiteX6" fmla="*/ 112133 w 368565"/>
              <a:gd name="connsiteY6" fmla="*/ 530207 h 1080605"/>
              <a:gd name="connsiteX7" fmla="*/ 130343 w 368565"/>
              <a:gd name="connsiteY7" fmla="*/ 657076 h 1080605"/>
              <a:gd name="connsiteX8" fmla="*/ 86498 w 368565"/>
              <a:gd name="connsiteY8" fmla="*/ 804191 h 1080605"/>
              <a:gd name="connsiteX9" fmla="*/ 8335 w 368565"/>
              <a:gd name="connsiteY9" fmla="*/ 903977 h 1080605"/>
              <a:gd name="connsiteX10" fmla="*/ 36490 w 368565"/>
              <a:gd name="connsiteY10" fmla="*/ 1077123 h 1080605"/>
              <a:gd name="connsiteX11" fmla="*/ 153261 w 368565"/>
              <a:gd name="connsiteY11" fmla="*/ 924867 h 1080605"/>
              <a:gd name="connsiteX12" fmla="*/ 253556 w 368565"/>
              <a:gd name="connsiteY12" fmla="*/ 871885 h 1080605"/>
              <a:gd name="connsiteX13" fmla="*/ 329869 w 368565"/>
              <a:gd name="connsiteY13" fmla="*/ 754941 h 1080605"/>
              <a:gd name="connsiteX14" fmla="*/ 364988 w 368565"/>
              <a:gd name="connsiteY14" fmla="*/ 547036 h 1080605"/>
              <a:gd name="connsiteX15" fmla="*/ 351332 w 368565"/>
              <a:gd name="connsiteY15" fmla="*/ 371772 h 1080605"/>
              <a:gd name="connsiteX16" fmla="*/ 309869 w 368565"/>
              <a:gd name="connsiteY16" fmla="*/ 220975 h 1080605"/>
              <a:gd name="connsiteX0" fmla="*/ 309869 w 368565"/>
              <a:gd name="connsiteY0" fmla="*/ 220975 h 1080605"/>
              <a:gd name="connsiteX1" fmla="*/ 270087 w 368565"/>
              <a:gd name="connsiteY1" fmla="*/ 35865 h 1080605"/>
              <a:gd name="connsiteX2" fmla="*/ 144857 w 368565"/>
              <a:gd name="connsiteY2" fmla="*/ 99233 h 1080605"/>
              <a:gd name="connsiteX3" fmla="*/ 109838 w 368565"/>
              <a:gd name="connsiteY3" fmla="*/ 315502 h 1080605"/>
              <a:gd name="connsiteX4" fmla="*/ 166849 w 368565"/>
              <a:gd name="connsiteY4" fmla="*/ 398197 h 1080605"/>
              <a:gd name="connsiteX5" fmla="*/ 117176 w 368565"/>
              <a:gd name="connsiteY5" fmla="*/ 427265 h 1080605"/>
              <a:gd name="connsiteX6" fmla="*/ 112133 w 368565"/>
              <a:gd name="connsiteY6" fmla="*/ 530207 h 1080605"/>
              <a:gd name="connsiteX7" fmla="*/ 130343 w 368565"/>
              <a:gd name="connsiteY7" fmla="*/ 657076 h 1080605"/>
              <a:gd name="connsiteX8" fmla="*/ 86498 w 368565"/>
              <a:gd name="connsiteY8" fmla="*/ 804191 h 1080605"/>
              <a:gd name="connsiteX9" fmla="*/ 8335 w 368565"/>
              <a:gd name="connsiteY9" fmla="*/ 903977 h 1080605"/>
              <a:gd name="connsiteX10" fmla="*/ 36490 w 368565"/>
              <a:gd name="connsiteY10" fmla="*/ 1077123 h 1080605"/>
              <a:gd name="connsiteX11" fmla="*/ 153261 w 368565"/>
              <a:gd name="connsiteY11" fmla="*/ 924867 h 1080605"/>
              <a:gd name="connsiteX12" fmla="*/ 253556 w 368565"/>
              <a:gd name="connsiteY12" fmla="*/ 871885 h 1080605"/>
              <a:gd name="connsiteX13" fmla="*/ 329869 w 368565"/>
              <a:gd name="connsiteY13" fmla="*/ 754941 h 1080605"/>
              <a:gd name="connsiteX14" fmla="*/ 364988 w 368565"/>
              <a:gd name="connsiteY14" fmla="*/ 547036 h 1080605"/>
              <a:gd name="connsiteX15" fmla="*/ 351332 w 368565"/>
              <a:gd name="connsiteY15" fmla="*/ 371772 h 1080605"/>
              <a:gd name="connsiteX16" fmla="*/ 309869 w 368565"/>
              <a:gd name="connsiteY16" fmla="*/ 220975 h 1080605"/>
              <a:gd name="connsiteX0" fmla="*/ 309869 w 368565"/>
              <a:gd name="connsiteY0" fmla="*/ 220975 h 1080605"/>
              <a:gd name="connsiteX1" fmla="*/ 270087 w 368565"/>
              <a:gd name="connsiteY1" fmla="*/ 35865 h 1080605"/>
              <a:gd name="connsiteX2" fmla="*/ 144857 w 368565"/>
              <a:gd name="connsiteY2" fmla="*/ 99233 h 1080605"/>
              <a:gd name="connsiteX3" fmla="*/ 109838 w 368565"/>
              <a:gd name="connsiteY3" fmla="*/ 315502 h 1080605"/>
              <a:gd name="connsiteX4" fmla="*/ 144912 w 368565"/>
              <a:gd name="connsiteY4" fmla="*/ 359690 h 1080605"/>
              <a:gd name="connsiteX5" fmla="*/ 117176 w 368565"/>
              <a:gd name="connsiteY5" fmla="*/ 427265 h 1080605"/>
              <a:gd name="connsiteX6" fmla="*/ 112133 w 368565"/>
              <a:gd name="connsiteY6" fmla="*/ 530207 h 1080605"/>
              <a:gd name="connsiteX7" fmla="*/ 130343 w 368565"/>
              <a:gd name="connsiteY7" fmla="*/ 657076 h 1080605"/>
              <a:gd name="connsiteX8" fmla="*/ 86498 w 368565"/>
              <a:gd name="connsiteY8" fmla="*/ 804191 h 1080605"/>
              <a:gd name="connsiteX9" fmla="*/ 8335 w 368565"/>
              <a:gd name="connsiteY9" fmla="*/ 903977 h 1080605"/>
              <a:gd name="connsiteX10" fmla="*/ 36490 w 368565"/>
              <a:gd name="connsiteY10" fmla="*/ 1077123 h 1080605"/>
              <a:gd name="connsiteX11" fmla="*/ 153261 w 368565"/>
              <a:gd name="connsiteY11" fmla="*/ 924867 h 1080605"/>
              <a:gd name="connsiteX12" fmla="*/ 253556 w 368565"/>
              <a:gd name="connsiteY12" fmla="*/ 871885 h 1080605"/>
              <a:gd name="connsiteX13" fmla="*/ 329869 w 368565"/>
              <a:gd name="connsiteY13" fmla="*/ 754941 h 1080605"/>
              <a:gd name="connsiteX14" fmla="*/ 364988 w 368565"/>
              <a:gd name="connsiteY14" fmla="*/ 547036 h 1080605"/>
              <a:gd name="connsiteX15" fmla="*/ 351332 w 368565"/>
              <a:gd name="connsiteY15" fmla="*/ 371772 h 1080605"/>
              <a:gd name="connsiteX16" fmla="*/ 309869 w 368565"/>
              <a:gd name="connsiteY16" fmla="*/ 220975 h 1080605"/>
              <a:gd name="connsiteX0" fmla="*/ 309869 w 368565"/>
              <a:gd name="connsiteY0" fmla="*/ 220975 h 1080605"/>
              <a:gd name="connsiteX1" fmla="*/ 270087 w 368565"/>
              <a:gd name="connsiteY1" fmla="*/ 35865 h 1080605"/>
              <a:gd name="connsiteX2" fmla="*/ 144857 w 368565"/>
              <a:gd name="connsiteY2" fmla="*/ 99233 h 1080605"/>
              <a:gd name="connsiteX3" fmla="*/ 109838 w 368565"/>
              <a:gd name="connsiteY3" fmla="*/ 315502 h 1080605"/>
              <a:gd name="connsiteX4" fmla="*/ 117176 w 368565"/>
              <a:gd name="connsiteY4" fmla="*/ 427265 h 1080605"/>
              <a:gd name="connsiteX5" fmla="*/ 112133 w 368565"/>
              <a:gd name="connsiteY5" fmla="*/ 530207 h 1080605"/>
              <a:gd name="connsiteX6" fmla="*/ 130343 w 368565"/>
              <a:gd name="connsiteY6" fmla="*/ 657076 h 1080605"/>
              <a:gd name="connsiteX7" fmla="*/ 86498 w 368565"/>
              <a:gd name="connsiteY7" fmla="*/ 804191 h 1080605"/>
              <a:gd name="connsiteX8" fmla="*/ 8335 w 368565"/>
              <a:gd name="connsiteY8" fmla="*/ 903977 h 1080605"/>
              <a:gd name="connsiteX9" fmla="*/ 36490 w 368565"/>
              <a:gd name="connsiteY9" fmla="*/ 1077123 h 1080605"/>
              <a:gd name="connsiteX10" fmla="*/ 153261 w 368565"/>
              <a:gd name="connsiteY10" fmla="*/ 924867 h 1080605"/>
              <a:gd name="connsiteX11" fmla="*/ 253556 w 368565"/>
              <a:gd name="connsiteY11" fmla="*/ 871885 h 1080605"/>
              <a:gd name="connsiteX12" fmla="*/ 329869 w 368565"/>
              <a:gd name="connsiteY12" fmla="*/ 754941 h 1080605"/>
              <a:gd name="connsiteX13" fmla="*/ 364988 w 368565"/>
              <a:gd name="connsiteY13" fmla="*/ 547036 h 1080605"/>
              <a:gd name="connsiteX14" fmla="*/ 351332 w 368565"/>
              <a:gd name="connsiteY14" fmla="*/ 371772 h 1080605"/>
              <a:gd name="connsiteX15" fmla="*/ 309869 w 368565"/>
              <a:gd name="connsiteY15" fmla="*/ 220975 h 1080605"/>
              <a:gd name="connsiteX0" fmla="*/ 309869 w 368565"/>
              <a:gd name="connsiteY0" fmla="*/ 220975 h 1080605"/>
              <a:gd name="connsiteX1" fmla="*/ 270087 w 368565"/>
              <a:gd name="connsiteY1" fmla="*/ 35865 h 1080605"/>
              <a:gd name="connsiteX2" fmla="*/ 144857 w 368565"/>
              <a:gd name="connsiteY2" fmla="*/ 99233 h 1080605"/>
              <a:gd name="connsiteX3" fmla="*/ 147153 w 368565"/>
              <a:gd name="connsiteY3" fmla="*/ 313938 h 1080605"/>
              <a:gd name="connsiteX4" fmla="*/ 117176 w 368565"/>
              <a:gd name="connsiteY4" fmla="*/ 427265 h 1080605"/>
              <a:gd name="connsiteX5" fmla="*/ 112133 w 368565"/>
              <a:gd name="connsiteY5" fmla="*/ 530207 h 1080605"/>
              <a:gd name="connsiteX6" fmla="*/ 130343 w 368565"/>
              <a:gd name="connsiteY6" fmla="*/ 657076 h 1080605"/>
              <a:gd name="connsiteX7" fmla="*/ 86498 w 368565"/>
              <a:gd name="connsiteY7" fmla="*/ 804191 h 1080605"/>
              <a:gd name="connsiteX8" fmla="*/ 8335 w 368565"/>
              <a:gd name="connsiteY8" fmla="*/ 903977 h 1080605"/>
              <a:gd name="connsiteX9" fmla="*/ 36490 w 368565"/>
              <a:gd name="connsiteY9" fmla="*/ 1077123 h 1080605"/>
              <a:gd name="connsiteX10" fmla="*/ 153261 w 368565"/>
              <a:gd name="connsiteY10" fmla="*/ 924867 h 1080605"/>
              <a:gd name="connsiteX11" fmla="*/ 253556 w 368565"/>
              <a:gd name="connsiteY11" fmla="*/ 871885 h 1080605"/>
              <a:gd name="connsiteX12" fmla="*/ 329869 w 368565"/>
              <a:gd name="connsiteY12" fmla="*/ 754941 h 1080605"/>
              <a:gd name="connsiteX13" fmla="*/ 364988 w 368565"/>
              <a:gd name="connsiteY13" fmla="*/ 547036 h 1080605"/>
              <a:gd name="connsiteX14" fmla="*/ 351332 w 368565"/>
              <a:gd name="connsiteY14" fmla="*/ 371772 h 1080605"/>
              <a:gd name="connsiteX15" fmla="*/ 309869 w 368565"/>
              <a:gd name="connsiteY15" fmla="*/ 220975 h 1080605"/>
              <a:gd name="connsiteX0" fmla="*/ 309869 w 368565"/>
              <a:gd name="connsiteY0" fmla="*/ 220975 h 1080605"/>
              <a:gd name="connsiteX1" fmla="*/ 229239 w 368565"/>
              <a:gd name="connsiteY1" fmla="*/ 134087 h 1080605"/>
              <a:gd name="connsiteX2" fmla="*/ 144857 w 368565"/>
              <a:gd name="connsiteY2" fmla="*/ 99233 h 1080605"/>
              <a:gd name="connsiteX3" fmla="*/ 147153 w 368565"/>
              <a:gd name="connsiteY3" fmla="*/ 313938 h 1080605"/>
              <a:gd name="connsiteX4" fmla="*/ 117176 w 368565"/>
              <a:gd name="connsiteY4" fmla="*/ 427265 h 1080605"/>
              <a:gd name="connsiteX5" fmla="*/ 112133 w 368565"/>
              <a:gd name="connsiteY5" fmla="*/ 530207 h 1080605"/>
              <a:gd name="connsiteX6" fmla="*/ 130343 w 368565"/>
              <a:gd name="connsiteY6" fmla="*/ 657076 h 1080605"/>
              <a:gd name="connsiteX7" fmla="*/ 86498 w 368565"/>
              <a:gd name="connsiteY7" fmla="*/ 804191 h 1080605"/>
              <a:gd name="connsiteX8" fmla="*/ 8335 w 368565"/>
              <a:gd name="connsiteY8" fmla="*/ 903977 h 1080605"/>
              <a:gd name="connsiteX9" fmla="*/ 36490 w 368565"/>
              <a:gd name="connsiteY9" fmla="*/ 1077123 h 1080605"/>
              <a:gd name="connsiteX10" fmla="*/ 153261 w 368565"/>
              <a:gd name="connsiteY10" fmla="*/ 924867 h 1080605"/>
              <a:gd name="connsiteX11" fmla="*/ 253556 w 368565"/>
              <a:gd name="connsiteY11" fmla="*/ 871885 h 1080605"/>
              <a:gd name="connsiteX12" fmla="*/ 329869 w 368565"/>
              <a:gd name="connsiteY12" fmla="*/ 754941 h 1080605"/>
              <a:gd name="connsiteX13" fmla="*/ 364988 w 368565"/>
              <a:gd name="connsiteY13" fmla="*/ 547036 h 1080605"/>
              <a:gd name="connsiteX14" fmla="*/ 351332 w 368565"/>
              <a:gd name="connsiteY14" fmla="*/ 371772 h 1080605"/>
              <a:gd name="connsiteX15" fmla="*/ 309869 w 368565"/>
              <a:gd name="connsiteY15" fmla="*/ 220975 h 1080605"/>
              <a:gd name="connsiteX0" fmla="*/ 309869 w 368565"/>
              <a:gd name="connsiteY0" fmla="*/ 86888 h 946518"/>
              <a:gd name="connsiteX1" fmla="*/ 229239 w 368565"/>
              <a:gd name="connsiteY1" fmla="*/ 0 h 946518"/>
              <a:gd name="connsiteX2" fmla="*/ 147153 w 368565"/>
              <a:gd name="connsiteY2" fmla="*/ 179851 h 946518"/>
              <a:gd name="connsiteX3" fmla="*/ 117176 w 368565"/>
              <a:gd name="connsiteY3" fmla="*/ 293178 h 946518"/>
              <a:gd name="connsiteX4" fmla="*/ 112133 w 368565"/>
              <a:gd name="connsiteY4" fmla="*/ 396120 h 946518"/>
              <a:gd name="connsiteX5" fmla="*/ 130343 w 368565"/>
              <a:gd name="connsiteY5" fmla="*/ 522989 h 946518"/>
              <a:gd name="connsiteX6" fmla="*/ 86498 w 368565"/>
              <a:gd name="connsiteY6" fmla="*/ 670104 h 946518"/>
              <a:gd name="connsiteX7" fmla="*/ 8335 w 368565"/>
              <a:gd name="connsiteY7" fmla="*/ 769890 h 946518"/>
              <a:gd name="connsiteX8" fmla="*/ 36490 w 368565"/>
              <a:gd name="connsiteY8" fmla="*/ 943036 h 946518"/>
              <a:gd name="connsiteX9" fmla="*/ 153261 w 368565"/>
              <a:gd name="connsiteY9" fmla="*/ 790780 h 946518"/>
              <a:gd name="connsiteX10" fmla="*/ 253556 w 368565"/>
              <a:gd name="connsiteY10" fmla="*/ 737798 h 946518"/>
              <a:gd name="connsiteX11" fmla="*/ 329869 w 368565"/>
              <a:gd name="connsiteY11" fmla="*/ 620854 h 946518"/>
              <a:gd name="connsiteX12" fmla="*/ 364988 w 368565"/>
              <a:gd name="connsiteY12" fmla="*/ 412949 h 946518"/>
              <a:gd name="connsiteX13" fmla="*/ 351332 w 368565"/>
              <a:gd name="connsiteY13" fmla="*/ 237685 h 946518"/>
              <a:gd name="connsiteX14" fmla="*/ 309869 w 368565"/>
              <a:gd name="connsiteY14" fmla="*/ 86888 h 946518"/>
              <a:gd name="connsiteX0" fmla="*/ 309869 w 368565"/>
              <a:gd name="connsiteY0" fmla="*/ 229928 h 1089558"/>
              <a:gd name="connsiteX1" fmla="*/ 101909 w 368565"/>
              <a:gd name="connsiteY1" fmla="*/ 0 h 1089558"/>
              <a:gd name="connsiteX2" fmla="*/ 147153 w 368565"/>
              <a:gd name="connsiteY2" fmla="*/ 322891 h 1089558"/>
              <a:gd name="connsiteX3" fmla="*/ 117176 w 368565"/>
              <a:gd name="connsiteY3" fmla="*/ 436218 h 1089558"/>
              <a:gd name="connsiteX4" fmla="*/ 112133 w 368565"/>
              <a:gd name="connsiteY4" fmla="*/ 539160 h 1089558"/>
              <a:gd name="connsiteX5" fmla="*/ 130343 w 368565"/>
              <a:gd name="connsiteY5" fmla="*/ 666029 h 1089558"/>
              <a:gd name="connsiteX6" fmla="*/ 86498 w 368565"/>
              <a:gd name="connsiteY6" fmla="*/ 813144 h 1089558"/>
              <a:gd name="connsiteX7" fmla="*/ 8335 w 368565"/>
              <a:gd name="connsiteY7" fmla="*/ 912930 h 1089558"/>
              <a:gd name="connsiteX8" fmla="*/ 36490 w 368565"/>
              <a:gd name="connsiteY8" fmla="*/ 1086076 h 1089558"/>
              <a:gd name="connsiteX9" fmla="*/ 153261 w 368565"/>
              <a:gd name="connsiteY9" fmla="*/ 933820 h 1089558"/>
              <a:gd name="connsiteX10" fmla="*/ 253556 w 368565"/>
              <a:gd name="connsiteY10" fmla="*/ 880838 h 1089558"/>
              <a:gd name="connsiteX11" fmla="*/ 329869 w 368565"/>
              <a:gd name="connsiteY11" fmla="*/ 763894 h 1089558"/>
              <a:gd name="connsiteX12" fmla="*/ 364988 w 368565"/>
              <a:gd name="connsiteY12" fmla="*/ 555989 h 1089558"/>
              <a:gd name="connsiteX13" fmla="*/ 351332 w 368565"/>
              <a:gd name="connsiteY13" fmla="*/ 380725 h 1089558"/>
              <a:gd name="connsiteX14" fmla="*/ 309869 w 368565"/>
              <a:gd name="connsiteY14" fmla="*/ 229928 h 1089558"/>
              <a:gd name="connsiteX0" fmla="*/ 309869 w 368565"/>
              <a:gd name="connsiteY0" fmla="*/ 239340 h 1098970"/>
              <a:gd name="connsiteX1" fmla="*/ 101909 w 368565"/>
              <a:gd name="connsiteY1" fmla="*/ 9412 h 1098970"/>
              <a:gd name="connsiteX2" fmla="*/ 124752 w 368565"/>
              <a:gd name="connsiteY2" fmla="*/ 182870 h 1098970"/>
              <a:gd name="connsiteX3" fmla="*/ 147153 w 368565"/>
              <a:gd name="connsiteY3" fmla="*/ 332303 h 1098970"/>
              <a:gd name="connsiteX4" fmla="*/ 117176 w 368565"/>
              <a:gd name="connsiteY4" fmla="*/ 445630 h 1098970"/>
              <a:gd name="connsiteX5" fmla="*/ 112133 w 368565"/>
              <a:gd name="connsiteY5" fmla="*/ 548572 h 1098970"/>
              <a:gd name="connsiteX6" fmla="*/ 130343 w 368565"/>
              <a:gd name="connsiteY6" fmla="*/ 675441 h 1098970"/>
              <a:gd name="connsiteX7" fmla="*/ 86498 w 368565"/>
              <a:gd name="connsiteY7" fmla="*/ 822556 h 1098970"/>
              <a:gd name="connsiteX8" fmla="*/ 8335 w 368565"/>
              <a:gd name="connsiteY8" fmla="*/ 922342 h 1098970"/>
              <a:gd name="connsiteX9" fmla="*/ 36490 w 368565"/>
              <a:gd name="connsiteY9" fmla="*/ 1095488 h 1098970"/>
              <a:gd name="connsiteX10" fmla="*/ 153261 w 368565"/>
              <a:gd name="connsiteY10" fmla="*/ 943232 h 1098970"/>
              <a:gd name="connsiteX11" fmla="*/ 253556 w 368565"/>
              <a:gd name="connsiteY11" fmla="*/ 890250 h 1098970"/>
              <a:gd name="connsiteX12" fmla="*/ 329869 w 368565"/>
              <a:gd name="connsiteY12" fmla="*/ 773306 h 1098970"/>
              <a:gd name="connsiteX13" fmla="*/ 364988 w 368565"/>
              <a:gd name="connsiteY13" fmla="*/ 565401 h 1098970"/>
              <a:gd name="connsiteX14" fmla="*/ 351332 w 368565"/>
              <a:gd name="connsiteY14" fmla="*/ 390137 h 1098970"/>
              <a:gd name="connsiteX15" fmla="*/ 309869 w 368565"/>
              <a:gd name="connsiteY15" fmla="*/ 239340 h 1098970"/>
              <a:gd name="connsiteX0" fmla="*/ 309869 w 368565"/>
              <a:gd name="connsiteY0" fmla="*/ 239340 h 1098970"/>
              <a:gd name="connsiteX1" fmla="*/ 101909 w 368565"/>
              <a:gd name="connsiteY1" fmla="*/ 9412 h 1098970"/>
              <a:gd name="connsiteX2" fmla="*/ 9877 w 368565"/>
              <a:gd name="connsiteY2" fmla="*/ 142985 h 1098970"/>
              <a:gd name="connsiteX3" fmla="*/ 147153 w 368565"/>
              <a:gd name="connsiteY3" fmla="*/ 332303 h 1098970"/>
              <a:gd name="connsiteX4" fmla="*/ 117176 w 368565"/>
              <a:gd name="connsiteY4" fmla="*/ 445630 h 1098970"/>
              <a:gd name="connsiteX5" fmla="*/ 112133 w 368565"/>
              <a:gd name="connsiteY5" fmla="*/ 548572 h 1098970"/>
              <a:gd name="connsiteX6" fmla="*/ 130343 w 368565"/>
              <a:gd name="connsiteY6" fmla="*/ 675441 h 1098970"/>
              <a:gd name="connsiteX7" fmla="*/ 86498 w 368565"/>
              <a:gd name="connsiteY7" fmla="*/ 822556 h 1098970"/>
              <a:gd name="connsiteX8" fmla="*/ 8335 w 368565"/>
              <a:gd name="connsiteY8" fmla="*/ 922342 h 1098970"/>
              <a:gd name="connsiteX9" fmla="*/ 36490 w 368565"/>
              <a:gd name="connsiteY9" fmla="*/ 1095488 h 1098970"/>
              <a:gd name="connsiteX10" fmla="*/ 153261 w 368565"/>
              <a:gd name="connsiteY10" fmla="*/ 943232 h 1098970"/>
              <a:gd name="connsiteX11" fmla="*/ 253556 w 368565"/>
              <a:gd name="connsiteY11" fmla="*/ 890250 h 1098970"/>
              <a:gd name="connsiteX12" fmla="*/ 329869 w 368565"/>
              <a:gd name="connsiteY12" fmla="*/ 773306 h 1098970"/>
              <a:gd name="connsiteX13" fmla="*/ 364988 w 368565"/>
              <a:gd name="connsiteY13" fmla="*/ 565401 h 1098970"/>
              <a:gd name="connsiteX14" fmla="*/ 351332 w 368565"/>
              <a:gd name="connsiteY14" fmla="*/ 390137 h 1098970"/>
              <a:gd name="connsiteX15" fmla="*/ 309869 w 368565"/>
              <a:gd name="connsiteY15" fmla="*/ 239340 h 1098970"/>
              <a:gd name="connsiteX0" fmla="*/ 309869 w 368565"/>
              <a:gd name="connsiteY0" fmla="*/ 269547 h 1129177"/>
              <a:gd name="connsiteX1" fmla="*/ 101909 w 368565"/>
              <a:gd name="connsiteY1" fmla="*/ 39619 h 1129177"/>
              <a:gd name="connsiteX2" fmla="*/ 9877 w 368565"/>
              <a:gd name="connsiteY2" fmla="*/ 173192 h 1129177"/>
              <a:gd name="connsiteX3" fmla="*/ 147153 w 368565"/>
              <a:gd name="connsiteY3" fmla="*/ 362510 h 1129177"/>
              <a:gd name="connsiteX4" fmla="*/ 117176 w 368565"/>
              <a:gd name="connsiteY4" fmla="*/ 475837 h 1129177"/>
              <a:gd name="connsiteX5" fmla="*/ 112133 w 368565"/>
              <a:gd name="connsiteY5" fmla="*/ 578779 h 1129177"/>
              <a:gd name="connsiteX6" fmla="*/ 130343 w 368565"/>
              <a:gd name="connsiteY6" fmla="*/ 705648 h 1129177"/>
              <a:gd name="connsiteX7" fmla="*/ 86498 w 368565"/>
              <a:gd name="connsiteY7" fmla="*/ 852763 h 1129177"/>
              <a:gd name="connsiteX8" fmla="*/ 8335 w 368565"/>
              <a:gd name="connsiteY8" fmla="*/ 952549 h 1129177"/>
              <a:gd name="connsiteX9" fmla="*/ 36490 w 368565"/>
              <a:gd name="connsiteY9" fmla="*/ 1125695 h 1129177"/>
              <a:gd name="connsiteX10" fmla="*/ 153261 w 368565"/>
              <a:gd name="connsiteY10" fmla="*/ 973439 h 1129177"/>
              <a:gd name="connsiteX11" fmla="*/ 253556 w 368565"/>
              <a:gd name="connsiteY11" fmla="*/ 920457 h 1129177"/>
              <a:gd name="connsiteX12" fmla="*/ 329869 w 368565"/>
              <a:gd name="connsiteY12" fmla="*/ 803513 h 1129177"/>
              <a:gd name="connsiteX13" fmla="*/ 364988 w 368565"/>
              <a:gd name="connsiteY13" fmla="*/ 595608 h 1129177"/>
              <a:gd name="connsiteX14" fmla="*/ 351332 w 368565"/>
              <a:gd name="connsiteY14" fmla="*/ 420344 h 1129177"/>
              <a:gd name="connsiteX15" fmla="*/ 309869 w 368565"/>
              <a:gd name="connsiteY15" fmla="*/ 269547 h 1129177"/>
              <a:gd name="connsiteX0" fmla="*/ 309869 w 368565"/>
              <a:gd name="connsiteY0" fmla="*/ 253572 h 1113202"/>
              <a:gd name="connsiteX1" fmla="*/ 101909 w 368565"/>
              <a:gd name="connsiteY1" fmla="*/ 23644 h 1113202"/>
              <a:gd name="connsiteX2" fmla="*/ 9877 w 368565"/>
              <a:gd name="connsiteY2" fmla="*/ 157217 h 1113202"/>
              <a:gd name="connsiteX3" fmla="*/ 147153 w 368565"/>
              <a:gd name="connsiteY3" fmla="*/ 346535 h 1113202"/>
              <a:gd name="connsiteX4" fmla="*/ 117176 w 368565"/>
              <a:gd name="connsiteY4" fmla="*/ 459862 h 1113202"/>
              <a:gd name="connsiteX5" fmla="*/ 112133 w 368565"/>
              <a:gd name="connsiteY5" fmla="*/ 562804 h 1113202"/>
              <a:gd name="connsiteX6" fmla="*/ 130343 w 368565"/>
              <a:gd name="connsiteY6" fmla="*/ 689673 h 1113202"/>
              <a:gd name="connsiteX7" fmla="*/ 86498 w 368565"/>
              <a:gd name="connsiteY7" fmla="*/ 836788 h 1113202"/>
              <a:gd name="connsiteX8" fmla="*/ 8335 w 368565"/>
              <a:gd name="connsiteY8" fmla="*/ 936574 h 1113202"/>
              <a:gd name="connsiteX9" fmla="*/ 36490 w 368565"/>
              <a:gd name="connsiteY9" fmla="*/ 1109720 h 1113202"/>
              <a:gd name="connsiteX10" fmla="*/ 153261 w 368565"/>
              <a:gd name="connsiteY10" fmla="*/ 957464 h 1113202"/>
              <a:gd name="connsiteX11" fmla="*/ 253556 w 368565"/>
              <a:gd name="connsiteY11" fmla="*/ 904482 h 1113202"/>
              <a:gd name="connsiteX12" fmla="*/ 329869 w 368565"/>
              <a:gd name="connsiteY12" fmla="*/ 787538 h 1113202"/>
              <a:gd name="connsiteX13" fmla="*/ 364988 w 368565"/>
              <a:gd name="connsiteY13" fmla="*/ 579633 h 1113202"/>
              <a:gd name="connsiteX14" fmla="*/ 351332 w 368565"/>
              <a:gd name="connsiteY14" fmla="*/ 404369 h 1113202"/>
              <a:gd name="connsiteX15" fmla="*/ 309869 w 368565"/>
              <a:gd name="connsiteY15" fmla="*/ 253572 h 1113202"/>
              <a:gd name="connsiteX0" fmla="*/ 341852 w 400548"/>
              <a:gd name="connsiteY0" fmla="*/ 253572 h 1113202"/>
              <a:gd name="connsiteX1" fmla="*/ 133892 w 400548"/>
              <a:gd name="connsiteY1" fmla="*/ 23644 h 1113202"/>
              <a:gd name="connsiteX2" fmla="*/ 7541 w 400548"/>
              <a:gd name="connsiteY2" fmla="*/ 109888 h 1113202"/>
              <a:gd name="connsiteX3" fmla="*/ 179136 w 400548"/>
              <a:gd name="connsiteY3" fmla="*/ 346535 h 1113202"/>
              <a:gd name="connsiteX4" fmla="*/ 149159 w 400548"/>
              <a:gd name="connsiteY4" fmla="*/ 459862 h 1113202"/>
              <a:gd name="connsiteX5" fmla="*/ 144116 w 400548"/>
              <a:gd name="connsiteY5" fmla="*/ 562804 h 1113202"/>
              <a:gd name="connsiteX6" fmla="*/ 162326 w 400548"/>
              <a:gd name="connsiteY6" fmla="*/ 689673 h 1113202"/>
              <a:gd name="connsiteX7" fmla="*/ 118481 w 400548"/>
              <a:gd name="connsiteY7" fmla="*/ 836788 h 1113202"/>
              <a:gd name="connsiteX8" fmla="*/ 40318 w 400548"/>
              <a:gd name="connsiteY8" fmla="*/ 936574 h 1113202"/>
              <a:gd name="connsiteX9" fmla="*/ 68473 w 400548"/>
              <a:gd name="connsiteY9" fmla="*/ 1109720 h 1113202"/>
              <a:gd name="connsiteX10" fmla="*/ 185244 w 400548"/>
              <a:gd name="connsiteY10" fmla="*/ 957464 h 1113202"/>
              <a:gd name="connsiteX11" fmla="*/ 285539 w 400548"/>
              <a:gd name="connsiteY11" fmla="*/ 904482 h 1113202"/>
              <a:gd name="connsiteX12" fmla="*/ 361852 w 400548"/>
              <a:gd name="connsiteY12" fmla="*/ 787538 h 1113202"/>
              <a:gd name="connsiteX13" fmla="*/ 396971 w 400548"/>
              <a:gd name="connsiteY13" fmla="*/ 579633 h 1113202"/>
              <a:gd name="connsiteX14" fmla="*/ 383315 w 400548"/>
              <a:gd name="connsiteY14" fmla="*/ 404369 h 1113202"/>
              <a:gd name="connsiteX15" fmla="*/ 341852 w 400548"/>
              <a:gd name="connsiteY15" fmla="*/ 253572 h 1113202"/>
              <a:gd name="connsiteX0" fmla="*/ 342035 w 400731"/>
              <a:gd name="connsiteY0" fmla="*/ 253572 h 1113202"/>
              <a:gd name="connsiteX1" fmla="*/ 134075 w 400731"/>
              <a:gd name="connsiteY1" fmla="*/ 23644 h 1113202"/>
              <a:gd name="connsiteX2" fmla="*/ 7724 w 400731"/>
              <a:gd name="connsiteY2" fmla="*/ 109888 h 1113202"/>
              <a:gd name="connsiteX3" fmla="*/ 87730 w 400731"/>
              <a:gd name="connsiteY3" fmla="*/ 224440 h 1113202"/>
              <a:gd name="connsiteX4" fmla="*/ 179319 w 400731"/>
              <a:gd name="connsiteY4" fmla="*/ 346535 h 1113202"/>
              <a:gd name="connsiteX5" fmla="*/ 149342 w 400731"/>
              <a:gd name="connsiteY5" fmla="*/ 459862 h 1113202"/>
              <a:gd name="connsiteX6" fmla="*/ 144299 w 400731"/>
              <a:gd name="connsiteY6" fmla="*/ 562804 h 1113202"/>
              <a:gd name="connsiteX7" fmla="*/ 162509 w 400731"/>
              <a:gd name="connsiteY7" fmla="*/ 689673 h 1113202"/>
              <a:gd name="connsiteX8" fmla="*/ 118664 w 400731"/>
              <a:gd name="connsiteY8" fmla="*/ 836788 h 1113202"/>
              <a:gd name="connsiteX9" fmla="*/ 40501 w 400731"/>
              <a:gd name="connsiteY9" fmla="*/ 936574 h 1113202"/>
              <a:gd name="connsiteX10" fmla="*/ 68656 w 400731"/>
              <a:gd name="connsiteY10" fmla="*/ 1109720 h 1113202"/>
              <a:gd name="connsiteX11" fmla="*/ 185427 w 400731"/>
              <a:gd name="connsiteY11" fmla="*/ 957464 h 1113202"/>
              <a:gd name="connsiteX12" fmla="*/ 285722 w 400731"/>
              <a:gd name="connsiteY12" fmla="*/ 904482 h 1113202"/>
              <a:gd name="connsiteX13" fmla="*/ 362035 w 400731"/>
              <a:gd name="connsiteY13" fmla="*/ 787538 h 1113202"/>
              <a:gd name="connsiteX14" fmla="*/ 397154 w 400731"/>
              <a:gd name="connsiteY14" fmla="*/ 579633 h 1113202"/>
              <a:gd name="connsiteX15" fmla="*/ 383498 w 400731"/>
              <a:gd name="connsiteY15" fmla="*/ 404369 h 1113202"/>
              <a:gd name="connsiteX16" fmla="*/ 342035 w 400731"/>
              <a:gd name="connsiteY16" fmla="*/ 253572 h 1113202"/>
              <a:gd name="connsiteX0" fmla="*/ 342035 w 400731"/>
              <a:gd name="connsiteY0" fmla="*/ 253572 h 1113202"/>
              <a:gd name="connsiteX1" fmla="*/ 134075 w 400731"/>
              <a:gd name="connsiteY1" fmla="*/ 23644 h 1113202"/>
              <a:gd name="connsiteX2" fmla="*/ 7724 w 400731"/>
              <a:gd name="connsiteY2" fmla="*/ 109888 h 1113202"/>
              <a:gd name="connsiteX3" fmla="*/ 63054 w 400731"/>
              <a:gd name="connsiteY3" fmla="*/ 226897 h 1113202"/>
              <a:gd name="connsiteX4" fmla="*/ 179319 w 400731"/>
              <a:gd name="connsiteY4" fmla="*/ 346535 h 1113202"/>
              <a:gd name="connsiteX5" fmla="*/ 149342 w 400731"/>
              <a:gd name="connsiteY5" fmla="*/ 459862 h 1113202"/>
              <a:gd name="connsiteX6" fmla="*/ 144299 w 400731"/>
              <a:gd name="connsiteY6" fmla="*/ 562804 h 1113202"/>
              <a:gd name="connsiteX7" fmla="*/ 162509 w 400731"/>
              <a:gd name="connsiteY7" fmla="*/ 689673 h 1113202"/>
              <a:gd name="connsiteX8" fmla="*/ 118664 w 400731"/>
              <a:gd name="connsiteY8" fmla="*/ 836788 h 1113202"/>
              <a:gd name="connsiteX9" fmla="*/ 40501 w 400731"/>
              <a:gd name="connsiteY9" fmla="*/ 936574 h 1113202"/>
              <a:gd name="connsiteX10" fmla="*/ 68656 w 400731"/>
              <a:gd name="connsiteY10" fmla="*/ 1109720 h 1113202"/>
              <a:gd name="connsiteX11" fmla="*/ 185427 w 400731"/>
              <a:gd name="connsiteY11" fmla="*/ 957464 h 1113202"/>
              <a:gd name="connsiteX12" fmla="*/ 285722 w 400731"/>
              <a:gd name="connsiteY12" fmla="*/ 904482 h 1113202"/>
              <a:gd name="connsiteX13" fmla="*/ 362035 w 400731"/>
              <a:gd name="connsiteY13" fmla="*/ 787538 h 1113202"/>
              <a:gd name="connsiteX14" fmla="*/ 397154 w 400731"/>
              <a:gd name="connsiteY14" fmla="*/ 579633 h 1113202"/>
              <a:gd name="connsiteX15" fmla="*/ 383498 w 400731"/>
              <a:gd name="connsiteY15" fmla="*/ 404369 h 1113202"/>
              <a:gd name="connsiteX16" fmla="*/ 342035 w 400731"/>
              <a:gd name="connsiteY16" fmla="*/ 253572 h 1113202"/>
              <a:gd name="connsiteX0" fmla="*/ 342035 w 400731"/>
              <a:gd name="connsiteY0" fmla="*/ 253572 h 1113202"/>
              <a:gd name="connsiteX1" fmla="*/ 134075 w 400731"/>
              <a:gd name="connsiteY1" fmla="*/ 23644 h 1113202"/>
              <a:gd name="connsiteX2" fmla="*/ 7724 w 400731"/>
              <a:gd name="connsiteY2" fmla="*/ 109888 h 1113202"/>
              <a:gd name="connsiteX3" fmla="*/ 63054 w 400731"/>
              <a:gd name="connsiteY3" fmla="*/ 226897 h 1113202"/>
              <a:gd name="connsiteX4" fmla="*/ 179319 w 400731"/>
              <a:gd name="connsiteY4" fmla="*/ 346535 h 1113202"/>
              <a:gd name="connsiteX5" fmla="*/ 149342 w 400731"/>
              <a:gd name="connsiteY5" fmla="*/ 459862 h 1113202"/>
              <a:gd name="connsiteX6" fmla="*/ 144299 w 400731"/>
              <a:gd name="connsiteY6" fmla="*/ 562804 h 1113202"/>
              <a:gd name="connsiteX7" fmla="*/ 162509 w 400731"/>
              <a:gd name="connsiteY7" fmla="*/ 689673 h 1113202"/>
              <a:gd name="connsiteX8" fmla="*/ 118664 w 400731"/>
              <a:gd name="connsiteY8" fmla="*/ 836788 h 1113202"/>
              <a:gd name="connsiteX9" fmla="*/ 40501 w 400731"/>
              <a:gd name="connsiteY9" fmla="*/ 936574 h 1113202"/>
              <a:gd name="connsiteX10" fmla="*/ 68656 w 400731"/>
              <a:gd name="connsiteY10" fmla="*/ 1109720 h 1113202"/>
              <a:gd name="connsiteX11" fmla="*/ 185427 w 400731"/>
              <a:gd name="connsiteY11" fmla="*/ 957464 h 1113202"/>
              <a:gd name="connsiteX12" fmla="*/ 285722 w 400731"/>
              <a:gd name="connsiteY12" fmla="*/ 904482 h 1113202"/>
              <a:gd name="connsiteX13" fmla="*/ 362035 w 400731"/>
              <a:gd name="connsiteY13" fmla="*/ 787538 h 1113202"/>
              <a:gd name="connsiteX14" fmla="*/ 397154 w 400731"/>
              <a:gd name="connsiteY14" fmla="*/ 579633 h 1113202"/>
              <a:gd name="connsiteX15" fmla="*/ 383498 w 400731"/>
              <a:gd name="connsiteY15" fmla="*/ 404369 h 1113202"/>
              <a:gd name="connsiteX16" fmla="*/ 342035 w 400731"/>
              <a:gd name="connsiteY16" fmla="*/ 253572 h 1113202"/>
              <a:gd name="connsiteX0" fmla="*/ 342035 w 400731"/>
              <a:gd name="connsiteY0" fmla="*/ 253572 h 1113202"/>
              <a:gd name="connsiteX1" fmla="*/ 134075 w 400731"/>
              <a:gd name="connsiteY1" fmla="*/ 23644 h 1113202"/>
              <a:gd name="connsiteX2" fmla="*/ 7724 w 400731"/>
              <a:gd name="connsiteY2" fmla="*/ 109888 h 1113202"/>
              <a:gd name="connsiteX3" fmla="*/ 63054 w 400731"/>
              <a:gd name="connsiteY3" fmla="*/ 226897 h 1113202"/>
              <a:gd name="connsiteX4" fmla="*/ 179319 w 400731"/>
              <a:gd name="connsiteY4" fmla="*/ 346535 h 1113202"/>
              <a:gd name="connsiteX5" fmla="*/ 149342 w 400731"/>
              <a:gd name="connsiteY5" fmla="*/ 459862 h 1113202"/>
              <a:gd name="connsiteX6" fmla="*/ 144299 w 400731"/>
              <a:gd name="connsiteY6" fmla="*/ 562804 h 1113202"/>
              <a:gd name="connsiteX7" fmla="*/ 162509 w 400731"/>
              <a:gd name="connsiteY7" fmla="*/ 689673 h 1113202"/>
              <a:gd name="connsiteX8" fmla="*/ 118664 w 400731"/>
              <a:gd name="connsiteY8" fmla="*/ 836788 h 1113202"/>
              <a:gd name="connsiteX9" fmla="*/ 40501 w 400731"/>
              <a:gd name="connsiteY9" fmla="*/ 936574 h 1113202"/>
              <a:gd name="connsiteX10" fmla="*/ 68656 w 400731"/>
              <a:gd name="connsiteY10" fmla="*/ 1109720 h 1113202"/>
              <a:gd name="connsiteX11" fmla="*/ 185427 w 400731"/>
              <a:gd name="connsiteY11" fmla="*/ 957464 h 1113202"/>
              <a:gd name="connsiteX12" fmla="*/ 285722 w 400731"/>
              <a:gd name="connsiteY12" fmla="*/ 904482 h 1113202"/>
              <a:gd name="connsiteX13" fmla="*/ 362035 w 400731"/>
              <a:gd name="connsiteY13" fmla="*/ 787538 h 1113202"/>
              <a:gd name="connsiteX14" fmla="*/ 397154 w 400731"/>
              <a:gd name="connsiteY14" fmla="*/ 579633 h 1113202"/>
              <a:gd name="connsiteX15" fmla="*/ 383498 w 400731"/>
              <a:gd name="connsiteY15" fmla="*/ 404369 h 1113202"/>
              <a:gd name="connsiteX16" fmla="*/ 342035 w 400731"/>
              <a:gd name="connsiteY16" fmla="*/ 253572 h 1113202"/>
              <a:gd name="connsiteX0" fmla="*/ 354977 w 400731"/>
              <a:gd name="connsiteY0" fmla="*/ 250956 h 1113202"/>
              <a:gd name="connsiteX1" fmla="*/ 134075 w 400731"/>
              <a:gd name="connsiteY1" fmla="*/ 23644 h 1113202"/>
              <a:gd name="connsiteX2" fmla="*/ 7724 w 400731"/>
              <a:gd name="connsiteY2" fmla="*/ 109888 h 1113202"/>
              <a:gd name="connsiteX3" fmla="*/ 63054 w 400731"/>
              <a:gd name="connsiteY3" fmla="*/ 226897 h 1113202"/>
              <a:gd name="connsiteX4" fmla="*/ 179319 w 400731"/>
              <a:gd name="connsiteY4" fmla="*/ 346535 h 1113202"/>
              <a:gd name="connsiteX5" fmla="*/ 149342 w 400731"/>
              <a:gd name="connsiteY5" fmla="*/ 459862 h 1113202"/>
              <a:gd name="connsiteX6" fmla="*/ 144299 w 400731"/>
              <a:gd name="connsiteY6" fmla="*/ 562804 h 1113202"/>
              <a:gd name="connsiteX7" fmla="*/ 162509 w 400731"/>
              <a:gd name="connsiteY7" fmla="*/ 689673 h 1113202"/>
              <a:gd name="connsiteX8" fmla="*/ 118664 w 400731"/>
              <a:gd name="connsiteY8" fmla="*/ 836788 h 1113202"/>
              <a:gd name="connsiteX9" fmla="*/ 40501 w 400731"/>
              <a:gd name="connsiteY9" fmla="*/ 936574 h 1113202"/>
              <a:gd name="connsiteX10" fmla="*/ 68656 w 400731"/>
              <a:gd name="connsiteY10" fmla="*/ 1109720 h 1113202"/>
              <a:gd name="connsiteX11" fmla="*/ 185427 w 400731"/>
              <a:gd name="connsiteY11" fmla="*/ 957464 h 1113202"/>
              <a:gd name="connsiteX12" fmla="*/ 285722 w 400731"/>
              <a:gd name="connsiteY12" fmla="*/ 904482 h 1113202"/>
              <a:gd name="connsiteX13" fmla="*/ 362035 w 400731"/>
              <a:gd name="connsiteY13" fmla="*/ 787538 h 1113202"/>
              <a:gd name="connsiteX14" fmla="*/ 397154 w 400731"/>
              <a:gd name="connsiteY14" fmla="*/ 579633 h 1113202"/>
              <a:gd name="connsiteX15" fmla="*/ 383498 w 400731"/>
              <a:gd name="connsiteY15" fmla="*/ 404369 h 1113202"/>
              <a:gd name="connsiteX16" fmla="*/ 354977 w 400731"/>
              <a:gd name="connsiteY16" fmla="*/ 250956 h 1113202"/>
              <a:gd name="connsiteX0" fmla="*/ 354977 w 400731"/>
              <a:gd name="connsiteY0" fmla="*/ 250956 h 1116839"/>
              <a:gd name="connsiteX1" fmla="*/ 134075 w 400731"/>
              <a:gd name="connsiteY1" fmla="*/ 23644 h 1116839"/>
              <a:gd name="connsiteX2" fmla="*/ 7724 w 400731"/>
              <a:gd name="connsiteY2" fmla="*/ 109888 h 1116839"/>
              <a:gd name="connsiteX3" fmla="*/ 63054 w 400731"/>
              <a:gd name="connsiteY3" fmla="*/ 226897 h 1116839"/>
              <a:gd name="connsiteX4" fmla="*/ 179319 w 400731"/>
              <a:gd name="connsiteY4" fmla="*/ 346535 h 1116839"/>
              <a:gd name="connsiteX5" fmla="*/ 149342 w 400731"/>
              <a:gd name="connsiteY5" fmla="*/ 459862 h 1116839"/>
              <a:gd name="connsiteX6" fmla="*/ 144299 w 400731"/>
              <a:gd name="connsiteY6" fmla="*/ 562804 h 1116839"/>
              <a:gd name="connsiteX7" fmla="*/ 162509 w 400731"/>
              <a:gd name="connsiteY7" fmla="*/ 689673 h 1116839"/>
              <a:gd name="connsiteX8" fmla="*/ 118664 w 400731"/>
              <a:gd name="connsiteY8" fmla="*/ 836788 h 1116839"/>
              <a:gd name="connsiteX9" fmla="*/ 65995 w 400731"/>
              <a:gd name="connsiteY9" fmla="*/ 914750 h 1116839"/>
              <a:gd name="connsiteX10" fmla="*/ 68656 w 400731"/>
              <a:gd name="connsiteY10" fmla="*/ 1109720 h 1116839"/>
              <a:gd name="connsiteX11" fmla="*/ 185427 w 400731"/>
              <a:gd name="connsiteY11" fmla="*/ 957464 h 1116839"/>
              <a:gd name="connsiteX12" fmla="*/ 285722 w 400731"/>
              <a:gd name="connsiteY12" fmla="*/ 904482 h 1116839"/>
              <a:gd name="connsiteX13" fmla="*/ 362035 w 400731"/>
              <a:gd name="connsiteY13" fmla="*/ 787538 h 1116839"/>
              <a:gd name="connsiteX14" fmla="*/ 397154 w 400731"/>
              <a:gd name="connsiteY14" fmla="*/ 579633 h 1116839"/>
              <a:gd name="connsiteX15" fmla="*/ 383498 w 400731"/>
              <a:gd name="connsiteY15" fmla="*/ 404369 h 1116839"/>
              <a:gd name="connsiteX16" fmla="*/ 354977 w 400731"/>
              <a:gd name="connsiteY16" fmla="*/ 250956 h 1116839"/>
              <a:gd name="connsiteX0" fmla="*/ 354977 w 400731"/>
              <a:gd name="connsiteY0" fmla="*/ 250956 h 959175"/>
              <a:gd name="connsiteX1" fmla="*/ 134075 w 400731"/>
              <a:gd name="connsiteY1" fmla="*/ 23644 h 959175"/>
              <a:gd name="connsiteX2" fmla="*/ 7724 w 400731"/>
              <a:gd name="connsiteY2" fmla="*/ 109888 h 959175"/>
              <a:gd name="connsiteX3" fmla="*/ 63054 w 400731"/>
              <a:gd name="connsiteY3" fmla="*/ 226897 h 959175"/>
              <a:gd name="connsiteX4" fmla="*/ 179319 w 400731"/>
              <a:gd name="connsiteY4" fmla="*/ 346535 h 959175"/>
              <a:gd name="connsiteX5" fmla="*/ 149342 w 400731"/>
              <a:gd name="connsiteY5" fmla="*/ 459862 h 959175"/>
              <a:gd name="connsiteX6" fmla="*/ 144299 w 400731"/>
              <a:gd name="connsiteY6" fmla="*/ 562804 h 959175"/>
              <a:gd name="connsiteX7" fmla="*/ 162509 w 400731"/>
              <a:gd name="connsiteY7" fmla="*/ 689673 h 959175"/>
              <a:gd name="connsiteX8" fmla="*/ 118664 w 400731"/>
              <a:gd name="connsiteY8" fmla="*/ 836788 h 959175"/>
              <a:gd name="connsiteX9" fmla="*/ 65995 w 400731"/>
              <a:gd name="connsiteY9" fmla="*/ 914750 h 959175"/>
              <a:gd name="connsiteX10" fmla="*/ 185427 w 400731"/>
              <a:gd name="connsiteY10" fmla="*/ 957464 h 959175"/>
              <a:gd name="connsiteX11" fmla="*/ 285722 w 400731"/>
              <a:gd name="connsiteY11" fmla="*/ 904482 h 959175"/>
              <a:gd name="connsiteX12" fmla="*/ 362035 w 400731"/>
              <a:gd name="connsiteY12" fmla="*/ 787538 h 959175"/>
              <a:gd name="connsiteX13" fmla="*/ 397154 w 400731"/>
              <a:gd name="connsiteY13" fmla="*/ 579633 h 959175"/>
              <a:gd name="connsiteX14" fmla="*/ 383498 w 400731"/>
              <a:gd name="connsiteY14" fmla="*/ 404369 h 959175"/>
              <a:gd name="connsiteX15" fmla="*/ 354977 w 400731"/>
              <a:gd name="connsiteY15" fmla="*/ 250956 h 959175"/>
              <a:gd name="connsiteX0" fmla="*/ 354977 w 400731"/>
              <a:gd name="connsiteY0" fmla="*/ 250956 h 1077644"/>
              <a:gd name="connsiteX1" fmla="*/ 134075 w 400731"/>
              <a:gd name="connsiteY1" fmla="*/ 23644 h 1077644"/>
              <a:gd name="connsiteX2" fmla="*/ 7724 w 400731"/>
              <a:gd name="connsiteY2" fmla="*/ 109888 h 1077644"/>
              <a:gd name="connsiteX3" fmla="*/ 63054 w 400731"/>
              <a:gd name="connsiteY3" fmla="*/ 226897 h 1077644"/>
              <a:gd name="connsiteX4" fmla="*/ 179319 w 400731"/>
              <a:gd name="connsiteY4" fmla="*/ 346535 h 1077644"/>
              <a:gd name="connsiteX5" fmla="*/ 149342 w 400731"/>
              <a:gd name="connsiteY5" fmla="*/ 459862 h 1077644"/>
              <a:gd name="connsiteX6" fmla="*/ 144299 w 400731"/>
              <a:gd name="connsiteY6" fmla="*/ 562804 h 1077644"/>
              <a:gd name="connsiteX7" fmla="*/ 162509 w 400731"/>
              <a:gd name="connsiteY7" fmla="*/ 689673 h 1077644"/>
              <a:gd name="connsiteX8" fmla="*/ 118664 w 400731"/>
              <a:gd name="connsiteY8" fmla="*/ 836788 h 1077644"/>
              <a:gd name="connsiteX9" fmla="*/ 65995 w 400731"/>
              <a:gd name="connsiteY9" fmla="*/ 914750 h 1077644"/>
              <a:gd name="connsiteX10" fmla="*/ 82523 w 400731"/>
              <a:gd name="connsiteY10" fmla="*/ 1075933 h 1077644"/>
              <a:gd name="connsiteX11" fmla="*/ 285722 w 400731"/>
              <a:gd name="connsiteY11" fmla="*/ 904482 h 1077644"/>
              <a:gd name="connsiteX12" fmla="*/ 362035 w 400731"/>
              <a:gd name="connsiteY12" fmla="*/ 787538 h 1077644"/>
              <a:gd name="connsiteX13" fmla="*/ 397154 w 400731"/>
              <a:gd name="connsiteY13" fmla="*/ 579633 h 1077644"/>
              <a:gd name="connsiteX14" fmla="*/ 383498 w 400731"/>
              <a:gd name="connsiteY14" fmla="*/ 404369 h 1077644"/>
              <a:gd name="connsiteX15" fmla="*/ 354977 w 400731"/>
              <a:gd name="connsiteY15" fmla="*/ 250956 h 1077644"/>
              <a:gd name="connsiteX0" fmla="*/ 354977 w 400731"/>
              <a:gd name="connsiteY0" fmla="*/ 250956 h 1083317"/>
              <a:gd name="connsiteX1" fmla="*/ 134075 w 400731"/>
              <a:gd name="connsiteY1" fmla="*/ 23644 h 1083317"/>
              <a:gd name="connsiteX2" fmla="*/ 7724 w 400731"/>
              <a:gd name="connsiteY2" fmla="*/ 109888 h 1083317"/>
              <a:gd name="connsiteX3" fmla="*/ 63054 w 400731"/>
              <a:gd name="connsiteY3" fmla="*/ 226897 h 1083317"/>
              <a:gd name="connsiteX4" fmla="*/ 179319 w 400731"/>
              <a:gd name="connsiteY4" fmla="*/ 346535 h 1083317"/>
              <a:gd name="connsiteX5" fmla="*/ 149342 w 400731"/>
              <a:gd name="connsiteY5" fmla="*/ 459862 h 1083317"/>
              <a:gd name="connsiteX6" fmla="*/ 144299 w 400731"/>
              <a:gd name="connsiteY6" fmla="*/ 562804 h 1083317"/>
              <a:gd name="connsiteX7" fmla="*/ 162509 w 400731"/>
              <a:gd name="connsiteY7" fmla="*/ 689673 h 1083317"/>
              <a:gd name="connsiteX8" fmla="*/ 118664 w 400731"/>
              <a:gd name="connsiteY8" fmla="*/ 836788 h 1083317"/>
              <a:gd name="connsiteX9" fmla="*/ 65995 w 400731"/>
              <a:gd name="connsiteY9" fmla="*/ 914750 h 1083317"/>
              <a:gd name="connsiteX10" fmla="*/ 82523 w 400731"/>
              <a:gd name="connsiteY10" fmla="*/ 1075933 h 1083317"/>
              <a:gd name="connsiteX11" fmla="*/ 295862 w 400731"/>
              <a:gd name="connsiteY11" fmla="*/ 959056 h 1083317"/>
              <a:gd name="connsiteX12" fmla="*/ 362035 w 400731"/>
              <a:gd name="connsiteY12" fmla="*/ 787538 h 1083317"/>
              <a:gd name="connsiteX13" fmla="*/ 397154 w 400731"/>
              <a:gd name="connsiteY13" fmla="*/ 579633 h 1083317"/>
              <a:gd name="connsiteX14" fmla="*/ 383498 w 400731"/>
              <a:gd name="connsiteY14" fmla="*/ 404369 h 1083317"/>
              <a:gd name="connsiteX15" fmla="*/ 354977 w 400731"/>
              <a:gd name="connsiteY15" fmla="*/ 250956 h 1083317"/>
              <a:gd name="connsiteX0" fmla="*/ 354977 w 400731"/>
              <a:gd name="connsiteY0" fmla="*/ 250956 h 1007458"/>
              <a:gd name="connsiteX1" fmla="*/ 134075 w 400731"/>
              <a:gd name="connsiteY1" fmla="*/ 23644 h 1007458"/>
              <a:gd name="connsiteX2" fmla="*/ 7724 w 400731"/>
              <a:gd name="connsiteY2" fmla="*/ 109888 h 1007458"/>
              <a:gd name="connsiteX3" fmla="*/ 63054 w 400731"/>
              <a:gd name="connsiteY3" fmla="*/ 226897 h 1007458"/>
              <a:gd name="connsiteX4" fmla="*/ 179319 w 400731"/>
              <a:gd name="connsiteY4" fmla="*/ 346535 h 1007458"/>
              <a:gd name="connsiteX5" fmla="*/ 149342 w 400731"/>
              <a:gd name="connsiteY5" fmla="*/ 459862 h 1007458"/>
              <a:gd name="connsiteX6" fmla="*/ 144299 w 400731"/>
              <a:gd name="connsiteY6" fmla="*/ 562804 h 1007458"/>
              <a:gd name="connsiteX7" fmla="*/ 162509 w 400731"/>
              <a:gd name="connsiteY7" fmla="*/ 689673 h 1007458"/>
              <a:gd name="connsiteX8" fmla="*/ 118664 w 400731"/>
              <a:gd name="connsiteY8" fmla="*/ 836788 h 1007458"/>
              <a:gd name="connsiteX9" fmla="*/ 65995 w 400731"/>
              <a:gd name="connsiteY9" fmla="*/ 914750 h 1007458"/>
              <a:gd name="connsiteX10" fmla="*/ 183940 w 400731"/>
              <a:gd name="connsiteY10" fmla="*/ 1000074 h 1007458"/>
              <a:gd name="connsiteX11" fmla="*/ 295862 w 400731"/>
              <a:gd name="connsiteY11" fmla="*/ 959056 h 1007458"/>
              <a:gd name="connsiteX12" fmla="*/ 362035 w 400731"/>
              <a:gd name="connsiteY12" fmla="*/ 787538 h 1007458"/>
              <a:gd name="connsiteX13" fmla="*/ 397154 w 400731"/>
              <a:gd name="connsiteY13" fmla="*/ 579633 h 1007458"/>
              <a:gd name="connsiteX14" fmla="*/ 383498 w 400731"/>
              <a:gd name="connsiteY14" fmla="*/ 404369 h 1007458"/>
              <a:gd name="connsiteX15" fmla="*/ 354977 w 400731"/>
              <a:gd name="connsiteY15" fmla="*/ 250956 h 1007458"/>
              <a:gd name="connsiteX0" fmla="*/ 354977 w 400731"/>
              <a:gd name="connsiteY0" fmla="*/ 250956 h 1007108"/>
              <a:gd name="connsiteX1" fmla="*/ 134075 w 400731"/>
              <a:gd name="connsiteY1" fmla="*/ 23644 h 1007108"/>
              <a:gd name="connsiteX2" fmla="*/ 7724 w 400731"/>
              <a:gd name="connsiteY2" fmla="*/ 109888 h 1007108"/>
              <a:gd name="connsiteX3" fmla="*/ 63054 w 400731"/>
              <a:gd name="connsiteY3" fmla="*/ 226897 h 1007108"/>
              <a:gd name="connsiteX4" fmla="*/ 179319 w 400731"/>
              <a:gd name="connsiteY4" fmla="*/ 346535 h 1007108"/>
              <a:gd name="connsiteX5" fmla="*/ 149342 w 400731"/>
              <a:gd name="connsiteY5" fmla="*/ 459862 h 1007108"/>
              <a:gd name="connsiteX6" fmla="*/ 144299 w 400731"/>
              <a:gd name="connsiteY6" fmla="*/ 562804 h 1007108"/>
              <a:gd name="connsiteX7" fmla="*/ 162509 w 400731"/>
              <a:gd name="connsiteY7" fmla="*/ 689673 h 1007108"/>
              <a:gd name="connsiteX8" fmla="*/ 118664 w 400731"/>
              <a:gd name="connsiteY8" fmla="*/ 836788 h 1007108"/>
              <a:gd name="connsiteX9" fmla="*/ 114742 w 400731"/>
              <a:gd name="connsiteY9" fmla="*/ 916854 h 1007108"/>
              <a:gd name="connsiteX10" fmla="*/ 183940 w 400731"/>
              <a:gd name="connsiteY10" fmla="*/ 1000074 h 1007108"/>
              <a:gd name="connsiteX11" fmla="*/ 295862 w 400731"/>
              <a:gd name="connsiteY11" fmla="*/ 959056 h 1007108"/>
              <a:gd name="connsiteX12" fmla="*/ 362035 w 400731"/>
              <a:gd name="connsiteY12" fmla="*/ 787538 h 1007108"/>
              <a:gd name="connsiteX13" fmla="*/ 397154 w 400731"/>
              <a:gd name="connsiteY13" fmla="*/ 579633 h 1007108"/>
              <a:gd name="connsiteX14" fmla="*/ 383498 w 400731"/>
              <a:gd name="connsiteY14" fmla="*/ 404369 h 1007108"/>
              <a:gd name="connsiteX15" fmla="*/ 354977 w 400731"/>
              <a:gd name="connsiteY15" fmla="*/ 250956 h 1007108"/>
              <a:gd name="connsiteX0" fmla="*/ 354977 w 400731"/>
              <a:gd name="connsiteY0" fmla="*/ 250956 h 1007108"/>
              <a:gd name="connsiteX1" fmla="*/ 134075 w 400731"/>
              <a:gd name="connsiteY1" fmla="*/ 23644 h 1007108"/>
              <a:gd name="connsiteX2" fmla="*/ 7724 w 400731"/>
              <a:gd name="connsiteY2" fmla="*/ 109888 h 1007108"/>
              <a:gd name="connsiteX3" fmla="*/ 63054 w 400731"/>
              <a:gd name="connsiteY3" fmla="*/ 226897 h 1007108"/>
              <a:gd name="connsiteX4" fmla="*/ 179319 w 400731"/>
              <a:gd name="connsiteY4" fmla="*/ 346535 h 1007108"/>
              <a:gd name="connsiteX5" fmla="*/ 149342 w 400731"/>
              <a:gd name="connsiteY5" fmla="*/ 459862 h 1007108"/>
              <a:gd name="connsiteX6" fmla="*/ 144299 w 400731"/>
              <a:gd name="connsiteY6" fmla="*/ 562804 h 1007108"/>
              <a:gd name="connsiteX7" fmla="*/ 162509 w 400731"/>
              <a:gd name="connsiteY7" fmla="*/ 689673 h 1007108"/>
              <a:gd name="connsiteX8" fmla="*/ 158587 w 400731"/>
              <a:gd name="connsiteY8" fmla="*/ 769738 h 1007108"/>
              <a:gd name="connsiteX9" fmla="*/ 114742 w 400731"/>
              <a:gd name="connsiteY9" fmla="*/ 916854 h 1007108"/>
              <a:gd name="connsiteX10" fmla="*/ 183940 w 400731"/>
              <a:gd name="connsiteY10" fmla="*/ 1000074 h 1007108"/>
              <a:gd name="connsiteX11" fmla="*/ 295862 w 400731"/>
              <a:gd name="connsiteY11" fmla="*/ 959056 h 1007108"/>
              <a:gd name="connsiteX12" fmla="*/ 362035 w 400731"/>
              <a:gd name="connsiteY12" fmla="*/ 787538 h 1007108"/>
              <a:gd name="connsiteX13" fmla="*/ 397154 w 400731"/>
              <a:gd name="connsiteY13" fmla="*/ 579633 h 1007108"/>
              <a:gd name="connsiteX14" fmla="*/ 383498 w 400731"/>
              <a:gd name="connsiteY14" fmla="*/ 404369 h 1007108"/>
              <a:gd name="connsiteX15" fmla="*/ 354977 w 400731"/>
              <a:gd name="connsiteY15" fmla="*/ 250956 h 1007108"/>
              <a:gd name="connsiteX0" fmla="*/ 354977 w 400731"/>
              <a:gd name="connsiteY0" fmla="*/ 250956 h 1007108"/>
              <a:gd name="connsiteX1" fmla="*/ 134075 w 400731"/>
              <a:gd name="connsiteY1" fmla="*/ 23644 h 1007108"/>
              <a:gd name="connsiteX2" fmla="*/ 7724 w 400731"/>
              <a:gd name="connsiteY2" fmla="*/ 109888 h 1007108"/>
              <a:gd name="connsiteX3" fmla="*/ 63054 w 400731"/>
              <a:gd name="connsiteY3" fmla="*/ 226897 h 1007108"/>
              <a:gd name="connsiteX4" fmla="*/ 179319 w 400731"/>
              <a:gd name="connsiteY4" fmla="*/ 346535 h 1007108"/>
              <a:gd name="connsiteX5" fmla="*/ 149342 w 400731"/>
              <a:gd name="connsiteY5" fmla="*/ 459862 h 1007108"/>
              <a:gd name="connsiteX6" fmla="*/ 144299 w 400731"/>
              <a:gd name="connsiteY6" fmla="*/ 562804 h 1007108"/>
              <a:gd name="connsiteX7" fmla="*/ 176377 w 400731"/>
              <a:gd name="connsiteY7" fmla="*/ 655885 h 1007108"/>
              <a:gd name="connsiteX8" fmla="*/ 158587 w 400731"/>
              <a:gd name="connsiteY8" fmla="*/ 769738 h 1007108"/>
              <a:gd name="connsiteX9" fmla="*/ 114742 w 400731"/>
              <a:gd name="connsiteY9" fmla="*/ 916854 h 1007108"/>
              <a:gd name="connsiteX10" fmla="*/ 183940 w 400731"/>
              <a:gd name="connsiteY10" fmla="*/ 1000074 h 1007108"/>
              <a:gd name="connsiteX11" fmla="*/ 295862 w 400731"/>
              <a:gd name="connsiteY11" fmla="*/ 959056 h 1007108"/>
              <a:gd name="connsiteX12" fmla="*/ 362035 w 400731"/>
              <a:gd name="connsiteY12" fmla="*/ 787538 h 1007108"/>
              <a:gd name="connsiteX13" fmla="*/ 397154 w 400731"/>
              <a:gd name="connsiteY13" fmla="*/ 579633 h 1007108"/>
              <a:gd name="connsiteX14" fmla="*/ 383498 w 400731"/>
              <a:gd name="connsiteY14" fmla="*/ 404369 h 1007108"/>
              <a:gd name="connsiteX15" fmla="*/ 354977 w 400731"/>
              <a:gd name="connsiteY15" fmla="*/ 250956 h 1007108"/>
              <a:gd name="connsiteX0" fmla="*/ 354977 w 400731"/>
              <a:gd name="connsiteY0" fmla="*/ 250956 h 1007108"/>
              <a:gd name="connsiteX1" fmla="*/ 134075 w 400731"/>
              <a:gd name="connsiteY1" fmla="*/ 23644 h 1007108"/>
              <a:gd name="connsiteX2" fmla="*/ 7724 w 400731"/>
              <a:gd name="connsiteY2" fmla="*/ 109888 h 1007108"/>
              <a:gd name="connsiteX3" fmla="*/ 63054 w 400731"/>
              <a:gd name="connsiteY3" fmla="*/ 226897 h 1007108"/>
              <a:gd name="connsiteX4" fmla="*/ 179319 w 400731"/>
              <a:gd name="connsiteY4" fmla="*/ 346535 h 1007108"/>
              <a:gd name="connsiteX5" fmla="*/ 149342 w 400731"/>
              <a:gd name="connsiteY5" fmla="*/ 459862 h 1007108"/>
              <a:gd name="connsiteX6" fmla="*/ 144299 w 400731"/>
              <a:gd name="connsiteY6" fmla="*/ 562804 h 1007108"/>
              <a:gd name="connsiteX7" fmla="*/ 176377 w 400731"/>
              <a:gd name="connsiteY7" fmla="*/ 655885 h 1007108"/>
              <a:gd name="connsiteX8" fmla="*/ 158587 w 400731"/>
              <a:gd name="connsiteY8" fmla="*/ 769738 h 1007108"/>
              <a:gd name="connsiteX9" fmla="*/ 114742 w 400731"/>
              <a:gd name="connsiteY9" fmla="*/ 916854 h 1007108"/>
              <a:gd name="connsiteX10" fmla="*/ 183940 w 400731"/>
              <a:gd name="connsiteY10" fmla="*/ 1000074 h 1007108"/>
              <a:gd name="connsiteX11" fmla="*/ 295862 w 400731"/>
              <a:gd name="connsiteY11" fmla="*/ 959056 h 1007108"/>
              <a:gd name="connsiteX12" fmla="*/ 362035 w 400731"/>
              <a:gd name="connsiteY12" fmla="*/ 787538 h 1007108"/>
              <a:gd name="connsiteX13" fmla="*/ 397154 w 400731"/>
              <a:gd name="connsiteY13" fmla="*/ 579633 h 1007108"/>
              <a:gd name="connsiteX14" fmla="*/ 383498 w 400731"/>
              <a:gd name="connsiteY14" fmla="*/ 404369 h 1007108"/>
              <a:gd name="connsiteX15" fmla="*/ 354977 w 400731"/>
              <a:gd name="connsiteY15" fmla="*/ 250956 h 1007108"/>
              <a:gd name="connsiteX0" fmla="*/ 354977 w 400731"/>
              <a:gd name="connsiteY0" fmla="*/ 250956 h 1007108"/>
              <a:gd name="connsiteX1" fmla="*/ 134075 w 400731"/>
              <a:gd name="connsiteY1" fmla="*/ 23644 h 1007108"/>
              <a:gd name="connsiteX2" fmla="*/ 7724 w 400731"/>
              <a:gd name="connsiteY2" fmla="*/ 109888 h 1007108"/>
              <a:gd name="connsiteX3" fmla="*/ 63054 w 400731"/>
              <a:gd name="connsiteY3" fmla="*/ 226897 h 1007108"/>
              <a:gd name="connsiteX4" fmla="*/ 179319 w 400731"/>
              <a:gd name="connsiteY4" fmla="*/ 346535 h 1007108"/>
              <a:gd name="connsiteX5" fmla="*/ 149342 w 400731"/>
              <a:gd name="connsiteY5" fmla="*/ 459862 h 1007108"/>
              <a:gd name="connsiteX6" fmla="*/ 144299 w 400731"/>
              <a:gd name="connsiteY6" fmla="*/ 562804 h 1007108"/>
              <a:gd name="connsiteX7" fmla="*/ 176377 w 400731"/>
              <a:gd name="connsiteY7" fmla="*/ 655885 h 1007108"/>
              <a:gd name="connsiteX8" fmla="*/ 158587 w 400731"/>
              <a:gd name="connsiteY8" fmla="*/ 769738 h 1007108"/>
              <a:gd name="connsiteX9" fmla="*/ 114742 w 400731"/>
              <a:gd name="connsiteY9" fmla="*/ 916854 h 1007108"/>
              <a:gd name="connsiteX10" fmla="*/ 183940 w 400731"/>
              <a:gd name="connsiteY10" fmla="*/ 1000074 h 1007108"/>
              <a:gd name="connsiteX11" fmla="*/ 295862 w 400731"/>
              <a:gd name="connsiteY11" fmla="*/ 959056 h 1007108"/>
              <a:gd name="connsiteX12" fmla="*/ 362035 w 400731"/>
              <a:gd name="connsiteY12" fmla="*/ 787538 h 1007108"/>
              <a:gd name="connsiteX13" fmla="*/ 397154 w 400731"/>
              <a:gd name="connsiteY13" fmla="*/ 579633 h 1007108"/>
              <a:gd name="connsiteX14" fmla="*/ 383498 w 400731"/>
              <a:gd name="connsiteY14" fmla="*/ 404369 h 1007108"/>
              <a:gd name="connsiteX15" fmla="*/ 354977 w 400731"/>
              <a:gd name="connsiteY15" fmla="*/ 250956 h 100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0731" h="1007108">
                <a:moveTo>
                  <a:pt x="354977" y="250956"/>
                </a:moveTo>
                <a:cubicBezTo>
                  <a:pt x="360410" y="192237"/>
                  <a:pt x="161577" y="43934"/>
                  <a:pt x="134075" y="23644"/>
                </a:cubicBezTo>
                <a:cubicBezTo>
                  <a:pt x="98429" y="0"/>
                  <a:pt x="183" y="56073"/>
                  <a:pt x="7724" y="109888"/>
                </a:cubicBezTo>
                <a:cubicBezTo>
                  <a:pt x="0" y="143354"/>
                  <a:pt x="34455" y="187456"/>
                  <a:pt x="63054" y="226897"/>
                </a:cubicBezTo>
                <a:cubicBezTo>
                  <a:pt x="91653" y="266338"/>
                  <a:pt x="169050" y="307298"/>
                  <a:pt x="179319" y="346535"/>
                </a:cubicBezTo>
                <a:cubicBezTo>
                  <a:pt x="174705" y="401207"/>
                  <a:pt x="148960" y="424078"/>
                  <a:pt x="149342" y="459862"/>
                </a:cubicBezTo>
                <a:cubicBezTo>
                  <a:pt x="143879" y="488281"/>
                  <a:pt x="154075" y="529285"/>
                  <a:pt x="144299" y="562804"/>
                </a:cubicBezTo>
                <a:cubicBezTo>
                  <a:pt x="123728" y="614845"/>
                  <a:pt x="175886" y="592335"/>
                  <a:pt x="176377" y="655885"/>
                </a:cubicBezTo>
                <a:cubicBezTo>
                  <a:pt x="153931" y="724879"/>
                  <a:pt x="168859" y="726243"/>
                  <a:pt x="158587" y="769738"/>
                </a:cubicBezTo>
                <a:cubicBezTo>
                  <a:pt x="148315" y="813233"/>
                  <a:pt x="110517" y="878465"/>
                  <a:pt x="114742" y="916854"/>
                </a:cubicBezTo>
                <a:cubicBezTo>
                  <a:pt x="118967" y="955243"/>
                  <a:pt x="153753" y="993040"/>
                  <a:pt x="183940" y="1000074"/>
                </a:cubicBezTo>
                <a:cubicBezTo>
                  <a:pt x="214127" y="1007108"/>
                  <a:pt x="266180" y="994479"/>
                  <a:pt x="295862" y="959056"/>
                </a:cubicBezTo>
                <a:cubicBezTo>
                  <a:pt x="325544" y="923633"/>
                  <a:pt x="345153" y="850775"/>
                  <a:pt x="362035" y="787538"/>
                </a:cubicBezTo>
                <a:cubicBezTo>
                  <a:pt x="378917" y="724301"/>
                  <a:pt x="393577" y="643494"/>
                  <a:pt x="397154" y="579633"/>
                </a:cubicBezTo>
                <a:cubicBezTo>
                  <a:pt x="400731" y="515772"/>
                  <a:pt x="392509" y="474171"/>
                  <a:pt x="383498" y="404369"/>
                </a:cubicBezTo>
                <a:cubicBezTo>
                  <a:pt x="381225" y="349873"/>
                  <a:pt x="341114" y="334478"/>
                  <a:pt x="354977" y="250956"/>
                </a:cubicBezTo>
                <a:close/>
              </a:path>
            </a:pathLst>
          </a:custGeom>
          <a:solidFill>
            <a:schemeClr val="accent6">
              <a:lumMod val="75000"/>
              <a:alpha val="63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65" name="Прямоугольник 364"/>
          <p:cNvSpPr/>
          <p:nvPr/>
        </p:nvSpPr>
        <p:spPr>
          <a:xfrm>
            <a:off x="2298700" y="2481263"/>
            <a:ext cx="1358900" cy="182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30.10</a:t>
            </a:r>
          </a:p>
        </p:txBody>
      </p:sp>
      <p:sp>
        <p:nvSpPr>
          <p:cNvPr id="562" name="Прямоугольник 561"/>
          <p:cNvSpPr/>
          <p:nvPr/>
        </p:nvSpPr>
        <p:spPr>
          <a:xfrm>
            <a:off x="2300288" y="2481263"/>
            <a:ext cx="1358900" cy="182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9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900" i="1" dirty="0">
                <a:solidFill>
                  <a:schemeClr val="tx1"/>
                </a:solidFill>
                <a:latin typeface="Arial Narrow" pitchFamily="34" charset="0"/>
              </a:rPr>
              <a:t>положение на 30.09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/>
      <p:bldP spid="5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VarnavskiyVA\Desktop\дамас.jpg"/>
          <p:cNvPicPr>
            <a:picLocks noChangeAspect="1" noChangeArrowheads="1"/>
          </p:cNvPicPr>
          <p:nvPr/>
        </p:nvPicPr>
        <p:blipFill>
          <a:blip r:embed="rId2" cstate="print"/>
          <a:srcRect l="1482" t="3828" r="1176" b="2657"/>
          <a:stretch>
            <a:fillRect/>
          </a:stretch>
        </p:blipFill>
        <p:spPr bwMode="auto">
          <a:xfrm>
            <a:off x="0" y="319088"/>
            <a:ext cx="5764213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8"/>
          <p:cNvSpPr>
            <a:spLocks noChangeArrowheads="1"/>
          </p:cNvSpPr>
          <p:nvPr/>
        </p:nvSpPr>
        <p:spPr bwMode="auto">
          <a:xfrm>
            <a:off x="0" y="12700"/>
            <a:ext cx="5761038" cy="292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7959" tIns="68040" rIns="57959" bIns="68040" anchor="ctr">
            <a:spAutoFit/>
          </a:bodyPr>
          <a:lstStyle/>
          <a:p>
            <a:pPr defTabSz="803275" eaLnBrk="0" hangingPunct="0"/>
            <a:r>
              <a:rPr lang="ru-RU" sz="100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Действия ВС САР в районе Дамаска</a:t>
            </a:r>
          </a:p>
        </p:txBody>
      </p:sp>
      <p:grpSp>
        <p:nvGrpSpPr>
          <p:cNvPr id="11268" name="Группа 14"/>
          <p:cNvGrpSpPr>
            <a:grpSpLocks/>
          </p:cNvGrpSpPr>
          <p:nvPr/>
        </p:nvGrpSpPr>
        <p:grpSpPr bwMode="auto">
          <a:xfrm>
            <a:off x="26988" y="-20638"/>
            <a:ext cx="927100" cy="330201"/>
            <a:chOff x="-806" y="-46217"/>
            <a:chExt cx="1470027" cy="524353"/>
          </a:xfrm>
        </p:grpSpPr>
        <p:pic>
          <p:nvPicPr>
            <p:cNvPr id="11510" name="Picture 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806" y="-46217"/>
              <a:ext cx="1470027" cy="524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511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8806" y="9793"/>
              <a:ext cx="841775" cy="45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5" name="Прямая соединительная линия 14"/>
          <p:cNvCxnSpPr/>
          <p:nvPr/>
        </p:nvCxnSpPr>
        <p:spPr>
          <a:xfrm>
            <a:off x="0" y="314325"/>
            <a:ext cx="5764213" cy="4763"/>
          </a:xfrm>
          <a:prstGeom prst="line">
            <a:avLst/>
          </a:prstGeom>
          <a:ln w="444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70" name="Группа 445"/>
          <p:cNvGrpSpPr>
            <a:grpSpLocks/>
          </p:cNvGrpSpPr>
          <p:nvPr/>
        </p:nvGrpSpPr>
        <p:grpSpPr bwMode="auto">
          <a:xfrm>
            <a:off x="3289300" y="1982788"/>
            <a:ext cx="476250" cy="355600"/>
            <a:chOff x="4108450" y="2376547"/>
            <a:chExt cx="411007" cy="304609"/>
          </a:xfrm>
        </p:grpSpPr>
        <p:grpSp>
          <p:nvGrpSpPr>
            <p:cNvPr id="11495" name="Группа 446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456" name="Полилиния 455"/>
              <p:cNvSpPr/>
              <p:nvPr/>
            </p:nvSpPr>
            <p:spPr>
              <a:xfrm>
                <a:off x="4045172" y="2842701"/>
                <a:ext cx="120562" cy="11014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57" name="Прямая соединительная линия 456"/>
              <p:cNvCxnSpPr/>
              <p:nvPr/>
            </p:nvCxnSpPr>
            <p:spPr>
              <a:xfrm rot="18900000" flipH="1">
                <a:off x="4032293" y="2950657"/>
                <a:ext cx="36717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Прямая соединительная линия 457"/>
              <p:cNvCxnSpPr/>
              <p:nvPr/>
            </p:nvCxnSpPr>
            <p:spPr>
              <a:xfrm rot="18000000" flipH="1">
                <a:off x="4087094" y="2945218"/>
                <a:ext cx="36717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Прямая соединительная линия 458"/>
              <p:cNvCxnSpPr/>
              <p:nvPr/>
            </p:nvCxnSpPr>
            <p:spPr>
              <a:xfrm rot="17100000" flipH="1">
                <a:off x="4135046" y="2916660"/>
                <a:ext cx="36716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Прямая соединительная линия 459"/>
              <p:cNvCxnSpPr/>
              <p:nvPr/>
            </p:nvCxnSpPr>
            <p:spPr>
              <a:xfrm rot="15300000" flipH="1">
                <a:off x="4163816" y="2878584"/>
                <a:ext cx="36716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Прямая соединительная линия 460"/>
              <p:cNvCxnSpPr/>
              <p:nvPr/>
            </p:nvCxnSpPr>
            <p:spPr>
              <a:xfrm rot="13500000" flipH="1">
                <a:off x="4172583" y="2826383"/>
                <a:ext cx="35621" cy="4215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96" name="Группа 447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450" name="Полилиния 449"/>
              <p:cNvSpPr/>
              <p:nvPr/>
            </p:nvSpPr>
            <p:spPr>
              <a:xfrm>
                <a:off x="4042056" y="2846159"/>
                <a:ext cx="121027" cy="10823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451" name="Прямая соединительная линия 450"/>
              <p:cNvCxnSpPr/>
              <p:nvPr/>
            </p:nvCxnSpPr>
            <p:spPr>
              <a:xfrm rot="18900000" flipH="1">
                <a:off x="4029818" y="2951147"/>
                <a:ext cx="35621" cy="40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Прямая соединительная линия 451"/>
              <p:cNvCxnSpPr/>
              <p:nvPr/>
            </p:nvCxnSpPr>
            <p:spPr>
              <a:xfrm rot="18000000" flipH="1">
                <a:off x="4087331" y="2944739"/>
                <a:ext cx="35621" cy="4215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Прямая соединительная линия 452"/>
              <p:cNvCxnSpPr/>
              <p:nvPr/>
            </p:nvCxnSpPr>
            <p:spPr>
              <a:xfrm rot="17100000" flipH="1">
                <a:off x="4132844" y="2916237"/>
                <a:ext cx="35621" cy="4215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Прямая соединительная линия 453"/>
              <p:cNvCxnSpPr/>
              <p:nvPr/>
            </p:nvCxnSpPr>
            <p:spPr>
              <a:xfrm rot="15300000" flipH="1">
                <a:off x="4161699" y="2882513"/>
                <a:ext cx="36991" cy="40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Прямая соединительная линия 454"/>
              <p:cNvCxnSpPr/>
              <p:nvPr/>
            </p:nvCxnSpPr>
            <p:spPr>
              <a:xfrm rot="13500000" flipH="1">
                <a:off x="4170919" y="2830219"/>
                <a:ext cx="35356" cy="3973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9" name="Полилиния 448"/>
            <p:cNvSpPr/>
            <p:nvPr/>
          </p:nvSpPr>
          <p:spPr>
            <a:xfrm>
              <a:off x="4108450" y="2376547"/>
              <a:ext cx="346616" cy="125107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1271" name="Группа 371"/>
          <p:cNvGrpSpPr>
            <a:grpSpLocks/>
          </p:cNvGrpSpPr>
          <p:nvPr/>
        </p:nvGrpSpPr>
        <p:grpSpPr bwMode="auto">
          <a:xfrm rot="5231839">
            <a:off x="2551113" y="2068513"/>
            <a:ext cx="198437" cy="204787"/>
            <a:chOff x="4091060" y="2821332"/>
            <a:chExt cx="122102" cy="164766"/>
          </a:xfrm>
        </p:grpSpPr>
        <p:sp>
          <p:nvSpPr>
            <p:cNvPr id="373" name="Полилиния 372"/>
            <p:cNvSpPr/>
            <p:nvPr/>
          </p:nvSpPr>
          <p:spPr>
            <a:xfrm>
              <a:off x="4120181" y="2837529"/>
              <a:ext cx="90844" cy="14305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74" name="Прямая соединительная линия 373"/>
            <p:cNvCxnSpPr/>
            <p:nvPr/>
          </p:nvCxnSpPr>
          <p:spPr>
            <a:xfrm rot="17100000" flipH="1">
              <a:off x="4093279" y="2945159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Прямая соединительная линия 374"/>
            <p:cNvCxnSpPr/>
            <p:nvPr/>
          </p:nvCxnSpPr>
          <p:spPr>
            <a:xfrm rot="16200000" flipH="1">
              <a:off x="4122815" y="2913801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/>
            <p:nvPr/>
          </p:nvCxnSpPr>
          <p:spPr>
            <a:xfrm rot="16200000" flipH="1">
              <a:off x="4154244" y="2870567"/>
              <a:ext cx="35763" cy="420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Прямая соединительная линия 376"/>
            <p:cNvCxnSpPr/>
            <p:nvPr/>
          </p:nvCxnSpPr>
          <p:spPr>
            <a:xfrm rot="14400000" flipH="1">
              <a:off x="4174300" y="2818631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72" name="Группа 99"/>
          <p:cNvGrpSpPr>
            <a:grpSpLocks/>
          </p:cNvGrpSpPr>
          <p:nvPr/>
        </p:nvGrpSpPr>
        <p:grpSpPr bwMode="auto">
          <a:xfrm rot="4208231">
            <a:off x="2766219" y="2274094"/>
            <a:ext cx="280987" cy="161925"/>
            <a:chOff x="4303926" y="2901220"/>
            <a:chExt cx="181731" cy="103571"/>
          </a:xfrm>
        </p:grpSpPr>
        <p:sp>
          <p:nvSpPr>
            <p:cNvPr id="101" name="Полилиния 100"/>
            <p:cNvSpPr/>
            <p:nvPr/>
          </p:nvSpPr>
          <p:spPr>
            <a:xfrm rot="11463848">
              <a:off x="4344974" y="2932365"/>
              <a:ext cx="116021" cy="74125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02" name="Прямая соединительная линия 101"/>
            <p:cNvCxnSpPr/>
            <p:nvPr/>
          </p:nvCxnSpPr>
          <p:spPr>
            <a:xfrm rot="8763848" flipH="1">
              <a:off x="4447819" y="2905193"/>
              <a:ext cx="35936" cy="4163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 rot="7863848" flipH="1">
              <a:off x="4393054" y="2902031"/>
              <a:ext cx="35539" cy="41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 rot="6963848" flipH="1">
              <a:off x="4341253" y="2921311"/>
              <a:ext cx="35539" cy="41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 rot="5163848" flipH="1">
              <a:off x="4305088" y="2951575"/>
              <a:ext cx="35539" cy="41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73" name="Группа 606"/>
          <p:cNvGrpSpPr>
            <a:grpSpLocks/>
          </p:cNvGrpSpPr>
          <p:nvPr/>
        </p:nvGrpSpPr>
        <p:grpSpPr bwMode="auto">
          <a:xfrm rot="2481289">
            <a:off x="3262313" y="2316163"/>
            <a:ext cx="198437" cy="206375"/>
            <a:chOff x="4091060" y="2821332"/>
            <a:chExt cx="122102" cy="164766"/>
          </a:xfrm>
        </p:grpSpPr>
        <p:sp>
          <p:nvSpPr>
            <p:cNvPr id="608" name="Полилиния 607"/>
            <p:cNvSpPr/>
            <p:nvPr/>
          </p:nvSpPr>
          <p:spPr>
            <a:xfrm>
              <a:off x="4119889" y="2838135"/>
              <a:ext cx="90844" cy="143220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09" name="Прямая соединительная линия 608"/>
            <p:cNvCxnSpPr/>
            <p:nvPr/>
          </p:nvCxnSpPr>
          <p:spPr>
            <a:xfrm rot="17100000" flipH="1">
              <a:off x="4092149" y="2946615"/>
              <a:ext cx="35488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Прямая соединительная линия 609"/>
            <p:cNvCxnSpPr/>
            <p:nvPr/>
          </p:nvCxnSpPr>
          <p:spPr>
            <a:xfrm rot="16200000" flipH="1">
              <a:off x="4120434" y="2914431"/>
              <a:ext cx="36755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Прямая соединительная линия 610"/>
            <p:cNvCxnSpPr/>
            <p:nvPr/>
          </p:nvCxnSpPr>
          <p:spPr>
            <a:xfrm rot="16200000" flipH="1">
              <a:off x="4153239" y="2873100"/>
              <a:ext cx="36755" cy="420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2" name="Прямая соединительная линия 611"/>
            <p:cNvCxnSpPr/>
            <p:nvPr/>
          </p:nvCxnSpPr>
          <p:spPr>
            <a:xfrm rot="14400000" flipH="1">
              <a:off x="4173270" y="2816820"/>
              <a:ext cx="35488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74" name="Группа 612"/>
          <p:cNvGrpSpPr>
            <a:grpSpLocks/>
          </p:cNvGrpSpPr>
          <p:nvPr/>
        </p:nvGrpSpPr>
        <p:grpSpPr bwMode="auto">
          <a:xfrm rot="2227564">
            <a:off x="3814763" y="2233613"/>
            <a:ext cx="198437" cy="204787"/>
            <a:chOff x="4091060" y="2821332"/>
            <a:chExt cx="122102" cy="164766"/>
          </a:xfrm>
        </p:grpSpPr>
        <p:sp>
          <p:nvSpPr>
            <p:cNvPr id="614" name="Полилиния 613"/>
            <p:cNvSpPr/>
            <p:nvPr/>
          </p:nvSpPr>
          <p:spPr>
            <a:xfrm>
              <a:off x="4118921" y="2838504"/>
              <a:ext cx="90844" cy="14305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15" name="Прямая соединительная линия 614"/>
            <p:cNvCxnSpPr/>
            <p:nvPr/>
          </p:nvCxnSpPr>
          <p:spPr>
            <a:xfrm rot="17100000" flipH="1">
              <a:off x="4092733" y="2945903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Прямая соединительная линия 615"/>
            <p:cNvCxnSpPr/>
            <p:nvPr/>
          </p:nvCxnSpPr>
          <p:spPr>
            <a:xfrm rot="16200000" flipH="1">
              <a:off x="4121928" y="2913800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" name="Прямая соединительная линия 616"/>
            <p:cNvCxnSpPr/>
            <p:nvPr/>
          </p:nvCxnSpPr>
          <p:spPr>
            <a:xfrm rot="16200000" flipH="1">
              <a:off x="4154606" y="2871354"/>
              <a:ext cx="35763" cy="420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" name="Прямая соединительная линия 617"/>
            <p:cNvCxnSpPr/>
            <p:nvPr/>
          </p:nvCxnSpPr>
          <p:spPr>
            <a:xfrm rot="14400000" flipH="1">
              <a:off x="4174546" y="2818463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9" name="Группа 618"/>
          <p:cNvGrpSpPr>
            <a:grpSpLocks/>
          </p:cNvGrpSpPr>
          <p:nvPr/>
        </p:nvGrpSpPr>
        <p:grpSpPr bwMode="auto">
          <a:xfrm rot="2121402">
            <a:off x="4195763" y="2187575"/>
            <a:ext cx="198437" cy="204788"/>
            <a:chOff x="4091060" y="2821332"/>
            <a:chExt cx="122102" cy="164766"/>
          </a:xfrm>
        </p:grpSpPr>
        <p:sp>
          <p:nvSpPr>
            <p:cNvPr id="620" name="Полилиния 619"/>
            <p:cNvSpPr/>
            <p:nvPr/>
          </p:nvSpPr>
          <p:spPr>
            <a:xfrm>
              <a:off x="4120359" y="2837516"/>
              <a:ext cx="90844" cy="143052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21" name="Прямая соединительная линия 620"/>
            <p:cNvCxnSpPr/>
            <p:nvPr/>
          </p:nvCxnSpPr>
          <p:spPr>
            <a:xfrm rot="17100000" flipH="1">
              <a:off x="4091607" y="2947020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Прямая соединительная линия 621"/>
            <p:cNvCxnSpPr/>
            <p:nvPr/>
          </p:nvCxnSpPr>
          <p:spPr>
            <a:xfrm rot="16200000" flipH="1">
              <a:off x="4120981" y="2915069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Прямая соединительная линия 622"/>
            <p:cNvCxnSpPr/>
            <p:nvPr/>
          </p:nvCxnSpPr>
          <p:spPr>
            <a:xfrm rot="16200000" flipH="1">
              <a:off x="4155430" y="2873224"/>
              <a:ext cx="35763" cy="420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Прямая соединительная линия 623"/>
            <p:cNvCxnSpPr/>
            <p:nvPr/>
          </p:nvCxnSpPr>
          <p:spPr>
            <a:xfrm rot="14400000" flipH="1">
              <a:off x="4173564" y="2817736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5" name="Группа 624"/>
          <p:cNvGrpSpPr>
            <a:grpSpLocks/>
          </p:cNvGrpSpPr>
          <p:nvPr/>
        </p:nvGrpSpPr>
        <p:grpSpPr bwMode="auto">
          <a:xfrm rot="1409015">
            <a:off x="4527550" y="2081213"/>
            <a:ext cx="198438" cy="206375"/>
            <a:chOff x="4091060" y="2821332"/>
            <a:chExt cx="122102" cy="164766"/>
          </a:xfrm>
        </p:grpSpPr>
        <p:sp>
          <p:nvSpPr>
            <p:cNvPr id="626" name="Полилиния 625"/>
            <p:cNvSpPr/>
            <p:nvPr/>
          </p:nvSpPr>
          <p:spPr>
            <a:xfrm>
              <a:off x="4118061" y="2837440"/>
              <a:ext cx="90843" cy="143220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27" name="Прямая соединительная линия 626"/>
            <p:cNvCxnSpPr/>
            <p:nvPr/>
          </p:nvCxnSpPr>
          <p:spPr>
            <a:xfrm rot="17100000" flipH="1">
              <a:off x="4093634" y="2947620"/>
              <a:ext cx="35488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Прямая соединительная линия 627"/>
            <p:cNvCxnSpPr/>
            <p:nvPr/>
          </p:nvCxnSpPr>
          <p:spPr>
            <a:xfrm rot="16200000" flipH="1">
              <a:off x="4120387" y="2914908"/>
              <a:ext cx="36755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Прямая соединительная линия 628"/>
            <p:cNvCxnSpPr/>
            <p:nvPr/>
          </p:nvCxnSpPr>
          <p:spPr>
            <a:xfrm rot="16200000" flipH="1">
              <a:off x="4153638" y="2872184"/>
              <a:ext cx="36756" cy="4200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Прямая соединительная линия 629"/>
            <p:cNvCxnSpPr/>
            <p:nvPr/>
          </p:nvCxnSpPr>
          <p:spPr>
            <a:xfrm rot="14400000" flipH="1">
              <a:off x="4173815" y="2818125"/>
              <a:ext cx="35488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1" name="Группа 630"/>
          <p:cNvGrpSpPr>
            <a:grpSpLocks/>
          </p:cNvGrpSpPr>
          <p:nvPr/>
        </p:nvGrpSpPr>
        <p:grpSpPr bwMode="auto">
          <a:xfrm rot="-1302417">
            <a:off x="4770438" y="1903413"/>
            <a:ext cx="200025" cy="204787"/>
            <a:chOff x="4091060" y="2821332"/>
            <a:chExt cx="122102" cy="164766"/>
          </a:xfrm>
        </p:grpSpPr>
        <p:sp>
          <p:nvSpPr>
            <p:cNvPr id="632" name="Полилиния 631"/>
            <p:cNvSpPr/>
            <p:nvPr/>
          </p:nvSpPr>
          <p:spPr>
            <a:xfrm>
              <a:off x="4120066" y="2835836"/>
              <a:ext cx="91092" cy="14305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33" name="Прямая соединительная линия 632"/>
            <p:cNvCxnSpPr/>
            <p:nvPr/>
          </p:nvCxnSpPr>
          <p:spPr>
            <a:xfrm rot="17100000" flipH="1">
              <a:off x="4094088" y="2944990"/>
              <a:ext cx="35763" cy="416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Прямая соединительная линия 633"/>
            <p:cNvCxnSpPr/>
            <p:nvPr/>
          </p:nvCxnSpPr>
          <p:spPr>
            <a:xfrm rot="16200000" flipH="1">
              <a:off x="4122030" y="2913394"/>
              <a:ext cx="35763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Прямая соединительная линия 634"/>
            <p:cNvCxnSpPr/>
            <p:nvPr/>
          </p:nvCxnSpPr>
          <p:spPr>
            <a:xfrm rot="16200000" flipH="1">
              <a:off x="4154640" y="2872281"/>
              <a:ext cx="35763" cy="416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Прямая соединительная линия 635"/>
            <p:cNvCxnSpPr/>
            <p:nvPr/>
          </p:nvCxnSpPr>
          <p:spPr>
            <a:xfrm rot="14400000" flipH="1">
              <a:off x="4174275" y="2815908"/>
              <a:ext cx="35763" cy="416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7" name="Группа 636"/>
          <p:cNvGrpSpPr>
            <a:grpSpLocks/>
          </p:cNvGrpSpPr>
          <p:nvPr/>
        </p:nvGrpSpPr>
        <p:grpSpPr bwMode="auto">
          <a:xfrm rot="-4761935">
            <a:off x="4766469" y="1647032"/>
            <a:ext cx="200025" cy="204787"/>
            <a:chOff x="4091060" y="2821332"/>
            <a:chExt cx="122102" cy="164766"/>
          </a:xfrm>
        </p:grpSpPr>
        <p:sp>
          <p:nvSpPr>
            <p:cNvPr id="638" name="Полилиния 637"/>
            <p:cNvSpPr/>
            <p:nvPr/>
          </p:nvSpPr>
          <p:spPr>
            <a:xfrm>
              <a:off x="4121835" y="2835557"/>
              <a:ext cx="91092" cy="14305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39" name="Прямая соединительная линия 638"/>
            <p:cNvCxnSpPr/>
            <p:nvPr/>
          </p:nvCxnSpPr>
          <p:spPr>
            <a:xfrm rot="17100000" flipH="1">
              <a:off x="4096232" y="2944916"/>
              <a:ext cx="35763" cy="416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Прямая соединительная линия 639"/>
            <p:cNvCxnSpPr/>
            <p:nvPr/>
          </p:nvCxnSpPr>
          <p:spPr>
            <a:xfrm rot="16200000" flipH="1">
              <a:off x="4123014" y="2915381"/>
              <a:ext cx="35763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Прямая соединительная линия 640"/>
            <p:cNvCxnSpPr/>
            <p:nvPr/>
          </p:nvCxnSpPr>
          <p:spPr>
            <a:xfrm rot="16200000" flipH="1">
              <a:off x="4159616" y="2870750"/>
              <a:ext cx="35763" cy="416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Прямая соединительная линия 641"/>
            <p:cNvCxnSpPr/>
            <p:nvPr/>
          </p:nvCxnSpPr>
          <p:spPr>
            <a:xfrm rot="14400000" flipH="1">
              <a:off x="4176452" y="2815899"/>
              <a:ext cx="35763" cy="416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79" name="Группа 642"/>
          <p:cNvGrpSpPr>
            <a:grpSpLocks/>
          </p:cNvGrpSpPr>
          <p:nvPr/>
        </p:nvGrpSpPr>
        <p:grpSpPr bwMode="auto">
          <a:xfrm rot="-2994132">
            <a:off x="4930775" y="998538"/>
            <a:ext cx="198437" cy="204788"/>
            <a:chOff x="4091060" y="2821332"/>
            <a:chExt cx="122102" cy="164766"/>
          </a:xfrm>
        </p:grpSpPr>
        <p:sp>
          <p:nvSpPr>
            <p:cNvPr id="644" name="Полилиния 643"/>
            <p:cNvSpPr/>
            <p:nvPr/>
          </p:nvSpPr>
          <p:spPr>
            <a:xfrm>
              <a:off x="4121397" y="2835198"/>
              <a:ext cx="90844" cy="143052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45" name="Прямая соединительная линия 644"/>
            <p:cNvCxnSpPr/>
            <p:nvPr/>
          </p:nvCxnSpPr>
          <p:spPr>
            <a:xfrm rot="17100000" flipH="1">
              <a:off x="4093271" y="2947500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Прямая соединительная линия 645"/>
            <p:cNvCxnSpPr/>
            <p:nvPr/>
          </p:nvCxnSpPr>
          <p:spPr>
            <a:xfrm rot="16200000" flipH="1">
              <a:off x="4121035" y="2915262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Прямая соединительная линия 646"/>
            <p:cNvCxnSpPr/>
            <p:nvPr/>
          </p:nvCxnSpPr>
          <p:spPr>
            <a:xfrm rot="16200000" flipH="1">
              <a:off x="4156017" y="2872919"/>
              <a:ext cx="35763" cy="42004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8" name="Прямая соединительная линия 647"/>
            <p:cNvCxnSpPr/>
            <p:nvPr/>
          </p:nvCxnSpPr>
          <p:spPr>
            <a:xfrm rot="14400000" flipH="1">
              <a:off x="4173932" y="2816950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0" name="Группа 648"/>
          <p:cNvGrpSpPr>
            <a:grpSpLocks/>
          </p:cNvGrpSpPr>
          <p:nvPr/>
        </p:nvGrpSpPr>
        <p:grpSpPr bwMode="auto">
          <a:xfrm rot="-5635544">
            <a:off x="4966494" y="1381919"/>
            <a:ext cx="279400" cy="160338"/>
            <a:chOff x="4303926" y="2901220"/>
            <a:chExt cx="181731" cy="103571"/>
          </a:xfrm>
        </p:grpSpPr>
        <p:sp>
          <p:nvSpPr>
            <p:cNvPr id="650" name="Полилиния 649"/>
            <p:cNvSpPr/>
            <p:nvPr/>
          </p:nvSpPr>
          <p:spPr>
            <a:xfrm rot="11463848">
              <a:off x="4348374" y="2930778"/>
              <a:ext cx="116680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51" name="Прямая соединительная линия 650"/>
            <p:cNvCxnSpPr/>
            <p:nvPr/>
          </p:nvCxnSpPr>
          <p:spPr>
            <a:xfrm rot="8763848" flipH="1">
              <a:off x="4451715" y="2903174"/>
              <a:ext cx="36139" cy="410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2" name="Прямая соединительная линия 651"/>
            <p:cNvCxnSpPr/>
            <p:nvPr/>
          </p:nvCxnSpPr>
          <p:spPr>
            <a:xfrm rot="7863848" flipH="1">
              <a:off x="4395873" y="2896648"/>
              <a:ext cx="35891" cy="4130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3" name="Прямая соединительная линия 652"/>
            <p:cNvCxnSpPr/>
            <p:nvPr/>
          </p:nvCxnSpPr>
          <p:spPr>
            <a:xfrm rot="6963848" flipH="1">
              <a:off x="4344800" y="2916808"/>
              <a:ext cx="35891" cy="4130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Прямая соединительная линия 653"/>
            <p:cNvCxnSpPr/>
            <p:nvPr/>
          </p:nvCxnSpPr>
          <p:spPr>
            <a:xfrm rot="5163848" flipH="1">
              <a:off x="4308544" y="2947229"/>
              <a:ext cx="35891" cy="4130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1" name="Группа 30"/>
          <p:cNvGrpSpPr>
            <a:grpSpLocks/>
          </p:cNvGrpSpPr>
          <p:nvPr/>
        </p:nvGrpSpPr>
        <p:grpSpPr bwMode="auto">
          <a:xfrm>
            <a:off x="4356100" y="671513"/>
            <a:ext cx="531813" cy="290512"/>
            <a:chOff x="4453028" y="1004262"/>
            <a:chExt cx="844519" cy="463437"/>
          </a:xfrm>
        </p:grpSpPr>
        <p:grpSp>
          <p:nvGrpSpPr>
            <p:cNvPr id="11433" name="Группа 660"/>
            <p:cNvGrpSpPr>
              <a:grpSpLocks/>
            </p:cNvGrpSpPr>
            <p:nvPr/>
          </p:nvGrpSpPr>
          <p:grpSpPr bwMode="auto">
            <a:xfrm rot="-5852126">
              <a:off x="4976382" y="1146534"/>
              <a:ext cx="316072" cy="326258"/>
              <a:chOff x="4091060" y="2821332"/>
              <a:chExt cx="122102" cy="164766"/>
            </a:xfrm>
          </p:grpSpPr>
          <p:sp>
            <p:nvSpPr>
              <p:cNvPr id="662" name="Полилиния 661"/>
              <p:cNvSpPr/>
              <p:nvPr/>
            </p:nvSpPr>
            <p:spPr>
              <a:xfrm>
                <a:off x="4122010" y="2837264"/>
                <a:ext cx="90983" cy="14259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46683"/>
                  <a:gd name="connsiteY0" fmla="*/ 113433 h 113433"/>
                  <a:gd name="connsiteX1" fmla="*/ 104917 w 146683"/>
                  <a:gd name="connsiteY1" fmla="*/ 90487 h 113433"/>
                  <a:gd name="connsiteX2" fmla="*/ 143017 w 146683"/>
                  <a:gd name="connsiteY2" fmla="*/ 35718 h 113433"/>
                  <a:gd name="connsiteX3" fmla="*/ 143017 w 146683"/>
                  <a:gd name="connsiteY3" fmla="*/ 0 h 113433"/>
                  <a:gd name="connsiteX0" fmla="*/ 0 w 153566"/>
                  <a:gd name="connsiteY0" fmla="*/ 159416 h 159416"/>
                  <a:gd name="connsiteX1" fmla="*/ 104917 w 153566"/>
                  <a:gd name="connsiteY1" fmla="*/ 136470 h 159416"/>
                  <a:gd name="connsiteX2" fmla="*/ 143017 w 153566"/>
                  <a:gd name="connsiteY2" fmla="*/ 81701 h 159416"/>
                  <a:gd name="connsiteX3" fmla="*/ 152575 w 153566"/>
                  <a:gd name="connsiteY3" fmla="*/ 0 h 159416"/>
                  <a:gd name="connsiteX0" fmla="*/ 0 w 153843"/>
                  <a:gd name="connsiteY0" fmla="*/ 159416 h 159416"/>
                  <a:gd name="connsiteX1" fmla="*/ 92036 w 153843"/>
                  <a:gd name="connsiteY1" fmla="*/ 120722 h 159416"/>
                  <a:gd name="connsiteX2" fmla="*/ 143017 w 153843"/>
                  <a:gd name="connsiteY2" fmla="*/ 81701 h 159416"/>
                  <a:gd name="connsiteX3" fmla="*/ 152575 w 153843"/>
                  <a:gd name="connsiteY3" fmla="*/ 0 h 159416"/>
                  <a:gd name="connsiteX0" fmla="*/ 0 w 153077"/>
                  <a:gd name="connsiteY0" fmla="*/ 159416 h 159416"/>
                  <a:gd name="connsiteX1" fmla="*/ 92036 w 153077"/>
                  <a:gd name="connsiteY1" fmla="*/ 120722 h 159416"/>
                  <a:gd name="connsiteX2" fmla="*/ 133155 w 153077"/>
                  <a:gd name="connsiteY2" fmla="*/ 67443 h 159416"/>
                  <a:gd name="connsiteX3" fmla="*/ 152575 w 153077"/>
                  <a:gd name="connsiteY3" fmla="*/ 0 h 159416"/>
                  <a:gd name="connsiteX0" fmla="*/ 0 w 153293"/>
                  <a:gd name="connsiteY0" fmla="*/ 159416 h 159416"/>
                  <a:gd name="connsiteX1" fmla="*/ 62029 w 153293"/>
                  <a:gd name="connsiteY1" fmla="*/ 143463 h 159416"/>
                  <a:gd name="connsiteX2" fmla="*/ 133155 w 153293"/>
                  <a:gd name="connsiteY2" fmla="*/ 67443 h 159416"/>
                  <a:gd name="connsiteX3" fmla="*/ 152575 w 153293"/>
                  <a:gd name="connsiteY3" fmla="*/ 0 h 159416"/>
                  <a:gd name="connsiteX0" fmla="*/ 0 w 91264"/>
                  <a:gd name="connsiteY0" fmla="*/ 143463 h 143463"/>
                  <a:gd name="connsiteX1" fmla="*/ 71126 w 91264"/>
                  <a:gd name="connsiteY1" fmla="*/ 67443 h 143463"/>
                  <a:gd name="connsiteX2" fmla="*/ 90546 w 91264"/>
                  <a:gd name="connsiteY2" fmla="*/ 0 h 14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264" h="143463">
                    <a:moveTo>
                      <a:pt x="0" y="143463"/>
                    </a:moveTo>
                    <a:cubicBezTo>
                      <a:pt x="22193" y="128134"/>
                      <a:pt x="56035" y="91354"/>
                      <a:pt x="71126" y="67443"/>
                    </a:cubicBezTo>
                    <a:cubicBezTo>
                      <a:pt x="86217" y="43532"/>
                      <a:pt x="93721" y="22224"/>
                      <a:pt x="90546" y="0"/>
                    </a:cubicBezTo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63" name="Прямая соединительная линия 662"/>
              <p:cNvCxnSpPr/>
              <p:nvPr/>
            </p:nvCxnSpPr>
            <p:spPr>
              <a:xfrm rot="17100000" flipH="1">
                <a:off x="4091832" y="2947404"/>
                <a:ext cx="35647" cy="4108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Прямая соединительная линия 663"/>
              <p:cNvCxnSpPr/>
              <p:nvPr/>
            </p:nvCxnSpPr>
            <p:spPr>
              <a:xfrm rot="16200000" flipH="1">
                <a:off x="4122709" y="2915478"/>
                <a:ext cx="35647" cy="4108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Прямая соединительная линия 664"/>
              <p:cNvCxnSpPr/>
              <p:nvPr/>
            </p:nvCxnSpPr>
            <p:spPr>
              <a:xfrm rot="16200000" flipH="1">
                <a:off x="4156067" y="2873215"/>
                <a:ext cx="35647" cy="4206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Прямая соединительная линия 665"/>
              <p:cNvCxnSpPr/>
              <p:nvPr/>
            </p:nvCxnSpPr>
            <p:spPr>
              <a:xfrm rot="14400000" flipH="1">
                <a:off x="4172994" y="2818828"/>
                <a:ext cx="35647" cy="4108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34" name="Группа 666"/>
            <p:cNvGrpSpPr>
              <a:grpSpLocks/>
            </p:cNvGrpSpPr>
            <p:nvPr/>
          </p:nvGrpSpPr>
          <p:grpSpPr bwMode="auto">
            <a:xfrm rot="-8276694">
              <a:off x="4453028" y="1004262"/>
              <a:ext cx="316072" cy="326258"/>
              <a:chOff x="4091060" y="2821332"/>
              <a:chExt cx="122102" cy="164766"/>
            </a:xfrm>
          </p:grpSpPr>
          <p:sp>
            <p:nvSpPr>
              <p:cNvPr id="668" name="Полилиния 667"/>
              <p:cNvSpPr/>
              <p:nvPr/>
            </p:nvSpPr>
            <p:spPr>
              <a:xfrm>
                <a:off x="4120918" y="2835063"/>
                <a:ext cx="90570" cy="143240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  <a:gd name="connsiteX0" fmla="*/ 0 w 146683"/>
                  <a:gd name="connsiteY0" fmla="*/ 113433 h 113433"/>
                  <a:gd name="connsiteX1" fmla="*/ 104917 w 146683"/>
                  <a:gd name="connsiteY1" fmla="*/ 90487 h 113433"/>
                  <a:gd name="connsiteX2" fmla="*/ 143017 w 146683"/>
                  <a:gd name="connsiteY2" fmla="*/ 35718 h 113433"/>
                  <a:gd name="connsiteX3" fmla="*/ 143017 w 146683"/>
                  <a:gd name="connsiteY3" fmla="*/ 0 h 113433"/>
                  <a:gd name="connsiteX0" fmla="*/ 0 w 153566"/>
                  <a:gd name="connsiteY0" fmla="*/ 159416 h 159416"/>
                  <a:gd name="connsiteX1" fmla="*/ 104917 w 153566"/>
                  <a:gd name="connsiteY1" fmla="*/ 136470 h 159416"/>
                  <a:gd name="connsiteX2" fmla="*/ 143017 w 153566"/>
                  <a:gd name="connsiteY2" fmla="*/ 81701 h 159416"/>
                  <a:gd name="connsiteX3" fmla="*/ 152575 w 153566"/>
                  <a:gd name="connsiteY3" fmla="*/ 0 h 159416"/>
                  <a:gd name="connsiteX0" fmla="*/ 0 w 153843"/>
                  <a:gd name="connsiteY0" fmla="*/ 159416 h 159416"/>
                  <a:gd name="connsiteX1" fmla="*/ 92036 w 153843"/>
                  <a:gd name="connsiteY1" fmla="*/ 120722 h 159416"/>
                  <a:gd name="connsiteX2" fmla="*/ 143017 w 153843"/>
                  <a:gd name="connsiteY2" fmla="*/ 81701 h 159416"/>
                  <a:gd name="connsiteX3" fmla="*/ 152575 w 153843"/>
                  <a:gd name="connsiteY3" fmla="*/ 0 h 159416"/>
                  <a:gd name="connsiteX0" fmla="*/ 0 w 153077"/>
                  <a:gd name="connsiteY0" fmla="*/ 159416 h 159416"/>
                  <a:gd name="connsiteX1" fmla="*/ 92036 w 153077"/>
                  <a:gd name="connsiteY1" fmla="*/ 120722 h 159416"/>
                  <a:gd name="connsiteX2" fmla="*/ 133155 w 153077"/>
                  <a:gd name="connsiteY2" fmla="*/ 67443 h 159416"/>
                  <a:gd name="connsiteX3" fmla="*/ 152575 w 153077"/>
                  <a:gd name="connsiteY3" fmla="*/ 0 h 159416"/>
                  <a:gd name="connsiteX0" fmla="*/ 0 w 153293"/>
                  <a:gd name="connsiteY0" fmla="*/ 159416 h 159416"/>
                  <a:gd name="connsiteX1" fmla="*/ 62029 w 153293"/>
                  <a:gd name="connsiteY1" fmla="*/ 143463 h 159416"/>
                  <a:gd name="connsiteX2" fmla="*/ 133155 w 153293"/>
                  <a:gd name="connsiteY2" fmla="*/ 67443 h 159416"/>
                  <a:gd name="connsiteX3" fmla="*/ 152575 w 153293"/>
                  <a:gd name="connsiteY3" fmla="*/ 0 h 159416"/>
                  <a:gd name="connsiteX0" fmla="*/ 0 w 91264"/>
                  <a:gd name="connsiteY0" fmla="*/ 143463 h 143463"/>
                  <a:gd name="connsiteX1" fmla="*/ 71126 w 91264"/>
                  <a:gd name="connsiteY1" fmla="*/ 67443 h 143463"/>
                  <a:gd name="connsiteX2" fmla="*/ 90546 w 91264"/>
                  <a:gd name="connsiteY2" fmla="*/ 0 h 14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264" h="143463">
                    <a:moveTo>
                      <a:pt x="0" y="143463"/>
                    </a:moveTo>
                    <a:cubicBezTo>
                      <a:pt x="22193" y="128134"/>
                      <a:pt x="56035" y="91354"/>
                      <a:pt x="71126" y="67443"/>
                    </a:cubicBezTo>
                    <a:cubicBezTo>
                      <a:pt x="86217" y="43532"/>
                      <a:pt x="93721" y="22224"/>
                      <a:pt x="90546" y="0"/>
                    </a:cubicBezTo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669" name="Прямая соединительная линия 668"/>
              <p:cNvCxnSpPr/>
              <p:nvPr/>
            </p:nvCxnSpPr>
            <p:spPr>
              <a:xfrm rot="17100000" flipH="1">
                <a:off x="4093519" y="2947311"/>
                <a:ext cx="35810" cy="3992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Прямая соединительная линия 669"/>
              <p:cNvCxnSpPr/>
              <p:nvPr/>
            </p:nvCxnSpPr>
            <p:spPr>
              <a:xfrm rot="16200000" flipH="1">
                <a:off x="4122769" y="2913032"/>
                <a:ext cx="35810" cy="4090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Прямая соединительная линия 670"/>
              <p:cNvCxnSpPr/>
              <p:nvPr/>
            </p:nvCxnSpPr>
            <p:spPr>
              <a:xfrm rot="16200000" flipH="1">
                <a:off x="4156464" y="2870903"/>
                <a:ext cx="35810" cy="41877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Прямая соединительная линия 671"/>
              <p:cNvCxnSpPr/>
              <p:nvPr/>
            </p:nvCxnSpPr>
            <p:spPr>
              <a:xfrm rot="14400000" flipH="1">
                <a:off x="4173425" y="2816845"/>
                <a:ext cx="35810" cy="4090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282" name="Группа 672"/>
          <p:cNvGrpSpPr>
            <a:grpSpLocks/>
          </p:cNvGrpSpPr>
          <p:nvPr/>
        </p:nvGrpSpPr>
        <p:grpSpPr bwMode="auto">
          <a:xfrm rot="-6823329">
            <a:off x="3912394" y="567531"/>
            <a:ext cx="198438" cy="206375"/>
            <a:chOff x="4091060" y="2821332"/>
            <a:chExt cx="122102" cy="164766"/>
          </a:xfrm>
        </p:grpSpPr>
        <p:sp>
          <p:nvSpPr>
            <p:cNvPr id="674" name="Полилиния 673"/>
            <p:cNvSpPr/>
            <p:nvPr/>
          </p:nvSpPr>
          <p:spPr>
            <a:xfrm>
              <a:off x="4122373" y="2836203"/>
              <a:ext cx="90844" cy="14321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75" name="Прямая соединительная линия 674"/>
            <p:cNvCxnSpPr/>
            <p:nvPr/>
          </p:nvCxnSpPr>
          <p:spPr>
            <a:xfrm rot="17100000" flipH="1">
              <a:off x="4093959" y="2947380"/>
              <a:ext cx="35488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Прямая соединительная линия 675"/>
            <p:cNvCxnSpPr/>
            <p:nvPr/>
          </p:nvCxnSpPr>
          <p:spPr>
            <a:xfrm rot="16200000" flipH="1">
              <a:off x="4122872" y="2913696"/>
              <a:ext cx="36755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Прямая соединительная линия 676"/>
            <p:cNvCxnSpPr/>
            <p:nvPr/>
          </p:nvCxnSpPr>
          <p:spPr>
            <a:xfrm rot="16200000" flipH="1">
              <a:off x="4157208" y="2873255"/>
              <a:ext cx="36756" cy="4200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Прямая соединительная линия 677"/>
            <p:cNvCxnSpPr/>
            <p:nvPr/>
          </p:nvCxnSpPr>
          <p:spPr>
            <a:xfrm rot="14400000" flipH="1">
              <a:off x="4174666" y="2816193"/>
              <a:ext cx="35488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3" name="Группа 678"/>
          <p:cNvGrpSpPr>
            <a:grpSpLocks/>
          </p:cNvGrpSpPr>
          <p:nvPr/>
        </p:nvGrpSpPr>
        <p:grpSpPr bwMode="auto">
          <a:xfrm rot="10311483">
            <a:off x="2965450" y="665163"/>
            <a:ext cx="200025" cy="206375"/>
            <a:chOff x="4091060" y="2821332"/>
            <a:chExt cx="122102" cy="164766"/>
          </a:xfrm>
        </p:grpSpPr>
        <p:sp>
          <p:nvSpPr>
            <p:cNvPr id="680" name="Полилиния 679"/>
            <p:cNvSpPr/>
            <p:nvPr/>
          </p:nvSpPr>
          <p:spPr>
            <a:xfrm>
              <a:off x="4120337" y="2840444"/>
              <a:ext cx="91092" cy="14321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81" name="Прямая соединительная линия 680"/>
            <p:cNvCxnSpPr/>
            <p:nvPr/>
          </p:nvCxnSpPr>
          <p:spPr>
            <a:xfrm rot="17100000" flipH="1">
              <a:off x="4096189" y="2949996"/>
              <a:ext cx="35488" cy="416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Прямая соединительная линия 681"/>
            <p:cNvCxnSpPr/>
            <p:nvPr/>
          </p:nvCxnSpPr>
          <p:spPr>
            <a:xfrm rot="16200000" flipH="1">
              <a:off x="4122832" y="2920375"/>
              <a:ext cx="36755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Прямая соединительная линия 682"/>
            <p:cNvCxnSpPr/>
            <p:nvPr/>
          </p:nvCxnSpPr>
          <p:spPr>
            <a:xfrm rot="16200000" flipH="1">
              <a:off x="4157443" y="2876434"/>
              <a:ext cx="36756" cy="416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Прямая соединительная линия 683"/>
            <p:cNvCxnSpPr/>
            <p:nvPr/>
          </p:nvCxnSpPr>
          <p:spPr>
            <a:xfrm rot="14400000" flipH="1">
              <a:off x="4177889" y="2820606"/>
              <a:ext cx="35488" cy="4167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4" name="Группа 690"/>
          <p:cNvGrpSpPr>
            <a:grpSpLocks/>
          </p:cNvGrpSpPr>
          <p:nvPr/>
        </p:nvGrpSpPr>
        <p:grpSpPr bwMode="auto">
          <a:xfrm rot="2119117">
            <a:off x="3435350" y="558800"/>
            <a:ext cx="280988" cy="161925"/>
            <a:chOff x="4303926" y="2901220"/>
            <a:chExt cx="181731" cy="103571"/>
          </a:xfrm>
        </p:grpSpPr>
        <p:sp>
          <p:nvSpPr>
            <p:cNvPr id="692" name="Полилиния 691"/>
            <p:cNvSpPr/>
            <p:nvPr/>
          </p:nvSpPr>
          <p:spPr>
            <a:xfrm rot="11463848">
              <a:off x="4344900" y="2930788"/>
              <a:ext cx="116020" cy="74125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93" name="Прямая соединительная линия 692"/>
            <p:cNvCxnSpPr/>
            <p:nvPr/>
          </p:nvCxnSpPr>
          <p:spPr>
            <a:xfrm rot="8763848" flipH="1">
              <a:off x="4447774" y="2903008"/>
              <a:ext cx="35936" cy="4163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Прямая соединительная линия 693"/>
            <p:cNvCxnSpPr/>
            <p:nvPr/>
          </p:nvCxnSpPr>
          <p:spPr>
            <a:xfrm rot="7863848" flipH="1">
              <a:off x="4391714" y="2898531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Прямая соединительная линия 694"/>
            <p:cNvCxnSpPr/>
            <p:nvPr/>
          </p:nvCxnSpPr>
          <p:spPr>
            <a:xfrm rot="6963848" flipH="1">
              <a:off x="4340435" y="2918286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6" name="Прямая соединительная линия 695"/>
            <p:cNvCxnSpPr/>
            <p:nvPr/>
          </p:nvCxnSpPr>
          <p:spPr>
            <a:xfrm rot="5163848" flipH="1">
              <a:off x="4303557" y="2948483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5" name="Группа 684"/>
          <p:cNvGrpSpPr>
            <a:grpSpLocks/>
          </p:cNvGrpSpPr>
          <p:nvPr/>
        </p:nvGrpSpPr>
        <p:grpSpPr bwMode="auto">
          <a:xfrm rot="2248302">
            <a:off x="3897313" y="704850"/>
            <a:ext cx="280987" cy="161925"/>
            <a:chOff x="4303926" y="2901220"/>
            <a:chExt cx="181731" cy="103571"/>
          </a:xfrm>
        </p:grpSpPr>
        <p:sp>
          <p:nvSpPr>
            <p:cNvPr id="686" name="Полилиния 685"/>
            <p:cNvSpPr/>
            <p:nvPr/>
          </p:nvSpPr>
          <p:spPr>
            <a:xfrm rot="11463848">
              <a:off x="4344018" y="2930288"/>
              <a:ext cx="116021" cy="74125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687" name="Прямая соединительная линия 686"/>
            <p:cNvCxnSpPr/>
            <p:nvPr/>
          </p:nvCxnSpPr>
          <p:spPr>
            <a:xfrm rot="8763848" flipH="1">
              <a:off x="4447675" y="2903427"/>
              <a:ext cx="35936" cy="4163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Прямая соединительная линия 687"/>
            <p:cNvCxnSpPr/>
            <p:nvPr/>
          </p:nvCxnSpPr>
          <p:spPr>
            <a:xfrm rot="7863848" flipH="1">
              <a:off x="4393104" y="2899809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Прямая соединительная линия 688"/>
            <p:cNvCxnSpPr/>
            <p:nvPr/>
          </p:nvCxnSpPr>
          <p:spPr>
            <a:xfrm rot="6963848" flipH="1">
              <a:off x="4340736" y="2919038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Прямая соединительная линия 689"/>
            <p:cNvCxnSpPr/>
            <p:nvPr/>
          </p:nvCxnSpPr>
          <p:spPr>
            <a:xfrm rot="5163848" flipH="1">
              <a:off x="4304597" y="2948354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6" name="Группа 702"/>
          <p:cNvGrpSpPr>
            <a:grpSpLocks/>
          </p:cNvGrpSpPr>
          <p:nvPr/>
        </p:nvGrpSpPr>
        <p:grpSpPr bwMode="auto">
          <a:xfrm rot="-2456951">
            <a:off x="2928938" y="831850"/>
            <a:ext cx="280987" cy="161925"/>
            <a:chOff x="4303926" y="2901220"/>
            <a:chExt cx="181731" cy="103571"/>
          </a:xfrm>
        </p:grpSpPr>
        <p:sp>
          <p:nvSpPr>
            <p:cNvPr id="704" name="Полилиния 703"/>
            <p:cNvSpPr/>
            <p:nvPr/>
          </p:nvSpPr>
          <p:spPr>
            <a:xfrm rot="11463848">
              <a:off x="4348282" y="2929174"/>
              <a:ext cx="116021" cy="74124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705" name="Прямая соединительная линия 704"/>
            <p:cNvCxnSpPr/>
            <p:nvPr/>
          </p:nvCxnSpPr>
          <p:spPr>
            <a:xfrm rot="8763848" flipH="1">
              <a:off x="4450060" y="2902947"/>
              <a:ext cx="35935" cy="4163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6" name="Прямая соединительная линия 705"/>
            <p:cNvCxnSpPr/>
            <p:nvPr/>
          </p:nvCxnSpPr>
          <p:spPr>
            <a:xfrm rot="7863848" flipH="1">
              <a:off x="4395664" y="2898055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7" name="Прямая соединительная линия 706"/>
            <p:cNvCxnSpPr/>
            <p:nvPr/>
          </p:nvCxnSpPr>
          <p:spPr>
            <a:xfrm rot="6963848" flipH="1">
              <a:off x="4343202" y="2917565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Прямая соединительная линия 707"/>
            <p:cNvCxnSpPr/>
            <p:nvPr/>
          </p:nvCxnSpPr>
          <p:spPr>
            <a:xfrm rot="5163848" flipH="1">
              <a:off x="4306923" y="2949617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87" name="Группа 249"/>
          <p:cNvGrpSpPr>
            <a:grpSpLocks/>
          </p:cNvGrpSpPr>
          <p:nvPr/>
        </p:nvGrpSpPr>
        <p:grpSpPr bwMode="auto">
          <a:xfrm rot="4115903">
            <a:off x="2974182" y="1243806"/>
            <a:ext cx="476250" cy="354013"/>
            <a:chOff x="4108450" y="2376547"/>
            <a:chExt cx="411007" cy="304609"/>
          </a:xfrm>
        </p:grpSpPr>
        <p:grpSp>
          <p:nvGrpSpPr>
            <p:cNvPr id="11393" name="Группа 250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60" name="Полилиния 259"/>
              <p:cNvSpPr/>
              <p:nvPr/>
            </p:nvSpPr>
            <p:spPr>
              <a:xfrm>
                <a:off x="4041619" y="2844471"/>
                <a:ext cx="120562" cy="11064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61" name="Прямая соединительная линия 260"/>
              <p:cNvCxnSpPr/>
              <p:nvPr/>
            </p:nvCxnSpPr>
            <p:spPr>
              <a:xfrm rot="18900000" flipH="1">
                <a:off x="4029438" y="2951027"/>
                <a:ext cx="35515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Прямая соединительная линия 261"/>
              <p:cNvCxnSpPr/>
              <p:nvPr/>
            </p:nvCxnSpPr>
            <p:spPr>
              <a:xfrm rot="18000000" flipH="1">
                <a:off x="4083424" y="2946715"/>
                <a:ext cx="36881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Прямая соединительная линия 262"/>
              <p:cNvCxnSpPr/>
              <p:nvPr/>
            </p:nvCxnSpPr>
            <p:spPr>
              <a:xfrm rot="17100000" flipH="1">
                <a:off x="4131310" y="2918480"/>
                <a:ext cx="36881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Прямая соединительная линия 263"/>
              <p:cNvCxnSpPr/>
              <p:nvPr/>
            </p:nvCxnSpPr>
            <p:spPr>
              <a:xfrm rot="15300000" flipH="1">
                <a:off x="4161221" y="2877818"/>
                <a:ext cx="35515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Прямая соединительная линия 264"/>
              <p:cNvCxnSpPr/>
              <p:nvPr/>
            </p:nvCxnSpPr>
            <p:spPr>
              <a:xfrm rot="13500000" flipH="1">
                <a:off x="4169961" y="2825564"/>
                <a:ext cx="35621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94" name="Группа 251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54" name="Полилиния 253"/>
              <p:cNvSpPr/>
              <p:nvPr/>
            </p:nvSpPr>
            <p:spPr>
              <a:xfrm>
                <a:off x="4042613" y="2846682"/>
                <a:ext cx="120204" cy="109602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55" name="Прямая соединительная линия 254"/>
              <p:cNvCxnSpPr/>
              <p:nvPr/>
            </p:nvCxnSpPr>
            <p:spPr>
              <a:xfrm rot="18900000" flipH="1">
                <a:off x="4030317" y="2951877"/>
                <a:ext cx="35621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Прямая соединительная линия 255"/>
              <p:cNvCxnSpPr/>
              <p:nvPr/>
            </p:nvCxnSpPr>
            <p:spPr>
              <a:xfrm rot="18000000" flipH="1">
                <a:off x="4085301" y="2947844"/>
                <a:ext cx="35621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Прямая соединительная линия 256"/>
              <p:cNvCxnSpPr/>
              <p:nvPr/>
            </p:nvCxnSpPr>
            <p:spPr>
              <a:xfrm rot="17100000" flipH="1">
                <a:off x="4132993" y="2917797"/>
                <a:ext cx="35621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Прямая соединительная линия 257"/>
              <p:cNvCxnSpPr/>
              <p:nvPr/>
            </p:nvCxnSpPr>
            <p:spPr>
              <a:xfrm rot="15300000" flipH="1">
                <a:off x="4161060" y="2882810"/>
                <a:ext cx="36991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Прямая соединительная линия 258"/>
              <p:cNvCxnSpPr/>
              <p:nvPr/>
            </p:nvCxnSpPr>
            <p:spPr>
              <a:xfrm rot="13500000" flipH="1">
                <a:off x="4169896" y="2829775"/>
                <a:ext cx="35515" cy="41101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3" name="Полилиния 252"/>
            <p:cNvSpPr/>
            <p:nvPr/>
          </p:nvSpPr>
          <p:spPr>
            <a:xfrm>
              <a:off x="4108078" y="2374801"/>
              <a:ext cx="346616" cy="125668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1288" name="Группа 265"/>
          <p:cNvGrpSpPr>
            <a:grpSpLocks/>
          </p:cNvGrpSpPr>
          <p:nvPr/>
        </p:nvGrpSpPr>
        <p:grpSpPr bwMode="auto">
          <a:xfrm rot="-7167041">
            <a:off x="4414044" y="827882"/>
            <a:ext cx="477837" cy="355600"/>
            <a:chOff x="4108450" y="2376547"/>
            <a:chExt cx="411007" cy="304609"/>
          </a:xfrm>
        </p:grpSpPr>
        <p:grpSp>
          <p:nvGrpSpPr>
            <p:cNvPr id="11378" name="Группа 266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76" name="Полилиния 275"/>
              <p:cNvSpPr/>
              <p:nvPr/>
            </p:nvSpPr>
            <p:spPr>
              <a:xfrm>
                <a:off x="4047411" y="2839787"/>
                <a:ext cx="120162" cy="111509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77" name="Прямая соединительная линия 276"/>
              <p:cNvCxnSpPr/>
              <p:nvPr/>
            </p:nvCxnSpPr>
            <p:spPr>
              <a:xfrm rot="18900000" flipH="1">
                <a:off x="4035569" y="2949472"/>
                <a:ext cx="36717" cy="39598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Прямая соединительная линия 277"/>
              <p:cNvCxnSpPr/>
              <p:nvPr/>
            </p:nvCxnSpPr>
            <p:spPr>
              <a:xfrm rot="18000000" flipH="1">
                <a:off x="4088465" y="2942615"/>
                <a:ext cx="36716" cy="409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Прямая соединительная линия 278"/>
              <p:cNvCxnSpPr/>
              <p:nvPr/>
            </p:nvCxnSpPr>
            <p:spPr>
              <a:xfrm rot="17100000" flipH="1">
                <a:off x="4134728" y="2915134"/>
                <a:ext cx="38076" cy="409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Прямая соединительная линия 279"/>
              <p:cNvCxnSpPr/>
              <p:nvPr/>
            </p:nvCxnSpPr>
            <p:spPr>
              <a:xfrm rot="15300000" flipH="1">
                <a:off x="4165782" y="2877457"/>
                <a:ext cx="36716" cy="3959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Прямая соединительная линия 280"/>
              <p:cNvCxnSpPr/>
              <p:nvPr/>
            </p:nvCxnSpPr>
            <p:spPr>
              <a:xfrm rot="13500000" flipH="1">
                <a:off x="4173317" y="2823855"/>
                <a:ext cx="35502" cy="4215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79" name="Группа 267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70" name="Полилиния 269"/>
              <p:cNvSpPr/>
              <p:nvPr/>
            </p:nvSpPr>
            <p:spPr>
              <a:xfrm>
                <a:off x="4044854" y="2841348"/>
                <a:ext cx="121028" cy="10923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71" name="Прямая соединительная линия 270"/>
              <p:cNvCxnSpPr/>
              <p:nvPr/>
            </p:nvCxnSpPr>
            <p:spPr>
              <a:xfrm rot="18900000" flipH="1">
                <a:off x="4029907" y="2948812"/>
                <a:ext cx="35502" cy="40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Прямая соединительная линия 271"/>
              <p:cNvCxnSpPr/>
              <p:nvPr/>
            </p:nvCxnSpPr>
            <p:spPr>
              <a:xfrm rot="18000000" flipH="1">
                <a:off x="4087456" y="2942377"/>
                <a:ext cx="34136" cy="4215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Прямая соединительная линия 272"/>
              <p:cNvCxnSpPr/>
              <p:nvPr/>
            </p:nvCxnSpPr>
            <p:spPr>
              <a:xfrm rot="17100000" flipH="1">
                <a:off x="4134297" y="2913609"/>
                <a:ext cx="35502" cy="42155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Прямая соединительная линия 273"/>
              <p:cNvCxnSpPr/>
              <p:nvPr/>
            </p:nvCxnSpPr>
            <p:spPr>
              <a:xfrm rot="15300000" flipH="1">
                <a:off x="4162465" y="2877341"/>
                <a:ext cx="35502" cy="40796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Прямая соединительная линия 274"/>
              <p:cNvCxnSpPr/>
              <p:nvPr/>
            </p:nvCxnSpPr>
            <p:spPr>
              <a:xfrm rot="13500000" flipH="1">
                <a:off x="4170435" y="2827641"/>
                <a:ext cx="35356" cy="409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9" name="Полилиния 268"/>
            <p:cNvSpPr/>
            <p:nvPr/>
          </p:nvSpPr>
          <p:spPr>
            <a:xfrm>
              <a:off x="4109086" y="2376392"/>
              <a:ext cx="345465" cy="125107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226" name="Группа 225"/>
          <p:cNvGrpSpPr>
            <a:grpSpLocks/>
          </p:cNvGrpSpPr>
          <p:nvPr/>
        </p:nvGrpSpPr>
        <p:grpSpPr bwMode="auto">
          <a:xfrm rot="-1946019">
            <a:off x="4306888" y="1803400"/>
            <a:ext cx="477837" cy="354013"/>
            <a:chOff x="4108450" y="2376547"/>
            <a:chExt cx="411007" cy="304609"/>
          </a:xfrm>
        </p:grpSpPr>
        <p:grpSp>
          <p:nvGrpSpPr>
            <p:cNvPr id="11363" name="Группа 226"/>
            <p:cNvGrpSpPr>
              <a:grpSpLocks/>
            </p:cNvGrpSpPr>
            <p:nvPr/>
          </p:nvGrpSpPr>
          <p:grpSpPr bwMode="auto">
            <a:xfrm>
              <a:off x="4341524" y="2464101"/>
              <a:ext cx="177933" cy="162020"/>
              <a:chOff x="4033011" y="2829625"/>
              <a:chExt cx="177933" cy="162020"/>
            </a:xfrm>
          </p:grpSpPr>
          <p:sp>
            <p:nvSpPr>
              <p:cNvPr id="282" name="Полилиния 281"/>
              <p:cNvSpPr/>
              <p:nvPr/>
            </p:nvSpPr>
            <p:spPr>
              <a:xfrm>
                <a:off x="4044798" y="2839146"/>
                <a:ext cx="120162" cy="110643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83" name="Прямая соединительная линия 282"/>
              <p:cNvCxnSpPr/>
              <p:nvPr/>
            </p:nvCxnSpPr>
            <p:spPr>
              <a:xfrm rot="18900000" flipH="1">
                <a:off x="4031453" y="2949767"/>
                <a:ext cx="36880" cy="3959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Прямая соединительная линия 283"/>
              <p:cNvCxnSpPr/>
              <p:nvPr/>
            </p:nvCxnSpPr>
            <p:spPr>
              <a:xfrm rot="18000000" flipH="1">
                <a:off x="4087217" y="2944072"/>
                <a:ext cx="36881" cy="409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Прямая соединительная линия 284"/>
              <p:cNvCxnSpPr/>
              <p:nvPr/>
            </p:nvCxnSpPr>
            <p:spPr>
              <a:xfrm rot="17100000" flipH="1">
                <a:off x="4135790" y="2913449"/>
                <a:ext cx="36881" cy="409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Прямая соединительная линия 285"/>
              <p:cNvCxnSpPr/>
              <p:nvPr/>
            </p:nvCxnSpPr>
            <p:spPr>
              <a:xfrm rot="15300000" flipH="1">
                <a:off x="4164044" y="2875139"/>
                <a:ext cx="35515" cy="409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Прямая соединительная линия 286"/>
              <p:cNvCxnSpPr/>
              <p:nvPr/>
            </p:nvCxnSpPr>
            <p:spPr>
              <a:xfrm rot="13500000" flipH="1">
                <a:off x="4170510" y="2824213"/>
                <a:ext cx="35502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64" name="Группа 227"/>
            <p:cNvGrpSpPr>
              <a:grpSpLocks/>
            </p:cNvGrpSpPr>
            <p:nvPr/>
          </p:nvGrpSpPr>
          <p:grpSpPr bwMode="auto">
            <a:xfrm rot="4054356">
              <a:off x="4104364" y="2511180"/>
              <a:ext cx="177933" cy="162020"/>
              <a:chOff x="4033011" y="2829625"/>
              <a:chExt cx="177933" cy="162020"/>
            </a:xfrm>
          </p:grpSpPr>
          <p:sp>
            <p:nvSpPr>
              <p:cNvPr id="242" name="Полилиния 241"/>
              <p:cNvSpPr/>
              <p:nvPr/>
            </p:nvSpPr>
            <p:spPr>
              <a:xfrm>
                <a:off x="4042464" y="2844604"/>
                <a:ext cx="120204" cy="109238"/>
              </a:xfrm>
              <a:custGeom>
                <a:avLst/>
                <a:gdLst>
                  <a:gd name="connsiteX0" fmla="*/ 0 w 120347"/>
                  <a:gd name="connsiteY0" fmla="*/ 138112 h 138112"/>
                  <a:gd name="connsiteX1" fmla="*/ 78581 w 120347"/>
                  <a:gd name="connsiteY1" fmla="*/ 119062 h 138112"/>
                  <a:gd name="connsiteX2" fmla="*/ 116681 w 120347"/>
                  <a:gd name="connsiteY2" fmla="*/ 64293 h 138112"/>
                  <a:gd name="connsiteX3" fmla="*/ 116681 w 120347"/>
                  <a:gd name="connsiteY3" fmla="*/ 0 h 138112"/>
                  <a:gd name="connsiteX0" fmla="*/ 0 w 120347"/>
                  <a:gd name="connsiteY0" fmla="*/ 109537 h 109537"/>
                  <a:gd name="connsiteX1" fmla="*/ 78581 w 120347"/>
                  <a:gd name="connsiteY1" fmla="*/ 90487 h 109537"/>
                  <a:gd name="connsiteX2" fmla="*/ 116681 w 120347"/>
                  <a:gd name="connsiteY2" fmla="*/ 35718 h 109537"/>
                  <a:gd name="connsiteX3" fmla="*/ 116681 w 120347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347" h="109537">
                    <a:moveTo>
                      <a:pt x="0" y="109537"/>
                    </a:moveTo>
                    <a:cubicBezTo>
                      <a:pt x="29567" y="106163"/>
                      <a:pt x="59134" y="102790"/>
                      <a:pt x="78581" y="90487"/>
                    </a:cubicBezTo>
                    <a:cubicBezTo>
                      <a:pt x="98028" y="78184"/>
                      <a:pt x="110331" y="50799"/>
                      <a:pt x="116681" y="35718"/>
                    </a:cubicBezTo>
                    <a:cubicBezTo>
                      <a:pt x="123031" y="20637"/>
                      <a:pt x="119856" y="22224"/>
                      <a:pt x="116681" y="0"/>
                    </a:cubicBez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/>
              </a:p>
            </p:txBody>
          </p:sp>
          <p:cxnSp>
            <p:nvCxnSpPr>
              <p:cNvPr id="243" name="Прямая соединительная линия 242"/>
              <p:cNvCxnSpPr/>
              <p:nvPr/>
            </p:nvCxnSpPr>
            <p:spPr>
              <a:xfrm rot="18900000" flipH="1">
                <a:off x="4030166" y="2950578"/>
                <a:ext cx="35502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Прямая соединительная линия 243"/>
              <p:cNvCxnSpPr/>
              <p:nvPr/>
            </p:nvCxnSpPr>
            <p:spPr>
              <a:xfrm rot="18000000" flipH="1">
                <a:off x="4084985" y="2945404"/>
                <a:ext cx="35502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Прямая соединительная линия 244"/>
              <p:cNvCxnSpPr/>
              <p:nvPr/>
            </p:nvCxnSpPr>
            <p:spPr>
              <a:xfrm rot="17100000" flipH="1">
                <a:off x="4131239" y="2916201"/>
                <a:ext cx="35502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Прямая соединительная линия 245"/>
              <p:cNvCxnSpPr/>
              <p:nvPr/>
            </p:nvCxnSpPr>
            <p:spPr>
              <a:xfrm rot="15300000" flipH="1">
                <a:off x="4158046" y="2879326"/>
                <a:ext cx="36867" cy="4097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Прямая соединительная линия 246"/>
              <p:cNvCxnSpPr/>
              <p:nvPr/>
            </p:nvCxnSpPr>
            <p:spPr>
              <a:xfrm rot="13500000" flipH="1">
                <a:off x="4168834" y="2829640"/>
                <a:ext cx="35515" cy="4096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9" name="Полилиния 228"/>
            <p:cNvSpPr/>
            <p:nvPr/>
          </p:nvSpPr>
          <p:spPr>
            <a:xfrm>
              <a:off x="4107807" y="2375995"/>
              <a:ext cx="345464" cy="125668"/>
            </a:xfrm>
            <a:custGeom>
              <a:avLst/>
              <a:gdLst>
                <a:gd name="connsiteX0" fmla="*/ 0 w 346075"/>
                <a:gd name="connsiteY0" fmla="*/ 134887 h 134887"/>
                <a:gd name="connsiteX1" fmla="*/ 28575 w 346075"/>
                <a:gd name="connsiteY1" fmla="*/ 42812 h 134887"/>
                <a:gd name="connsiteX2" fmla="*/ 111125 w 346075"/>
                <a:gd name="connsiteY2" fmla="*/ 1537 h 134887"/>
                <a:gd name="connsiteX3" fmla="*/ 263525 w 346075"/>
                <a:gd name="connsiteY3" fmla="*/ 14237 h 134887"/>
                <a:gd name="connsiteX4" fmla="*/ 346075 w 346075"/>
                <a:gd name="connsiteY4" fmla="*/ 65037 h 134887"/>
                <a:gd name="connsiteX0" fmla="*/ 0 w 346075"/>
                <a:gd name="connsiteY0" fmla="*/ 134887 h 134887"/>
                <a:gd name="connsiteX1" fmla="*/ 111125 w 346075"/>
                <a:gd name="connsiteY1" fmla="*/ 1537 h 134887"/>
                <a:gd name="connsiteX2" fmla="*/ 263525 w 346075"/>
                <a:gd name="connsiteY2" fmla="*/ 14237 h 134887"/>
                <a:gd name="connsiteX3" fmla="*/ 346075 w 346075"/>
                <a:gd name="connsiteY3" fmla="*/ 65037 h 134887"/>
                <a:gd name="connsiteX0" fmla="*/ 0 w 346075"/>
                <a:gd name="connsiteY0" fmla="*/ 123470 h 123470"/>
                <a:gd name="connsiteX1" fmla="*/ 139700 w 346075"/>
                <a:gd name="connsiteY1" fmla="*/ 9170 h 123470"/>
                <a:gd name="connsiteX2" fmla="*/ 263525 w 346075"/>
                <a:gd name="connsiteY2" fmla="*/ 2820 h 123470"/>
                <a:gd name="connsiteX3" fmla="*/ 346075 w 346075"/>
                <a:gd name="connsiteY3" fmla="*/ 53620 h 123470"/>
                <a:gd name="connsiteX0" fmla="*/ 0 w 346075"/>
                <a:gd name="connsiteY0" fmla="*/ 121854 h 121854"/>
                <a:gd name="connsiteX1" fmla="*/ 111125 w 346075"/>
                <a:gd name="connsiteY1" fmla="*/ 17079 h 121854"/>
                <a:gd name="connsiteX2" fmla="*/ 263525 w 346075"/>
                <a:gd name="connsiteY2" fmla="*/ 1204 h 121854"/>
                <a:gd name="connsiteX3" fmla="*/ 346075 w 346075"/>
                <a:gd name="connsiteY3" fmla="*/ 52004 h 121854"/>
                <a:gd name="connsiteX0" fmla="*/ 0 w 346075"/>
                <a:gd name="connsiteY0" fmla="*/ 125354 h 125354"/>
                <a:gd name="connsiteX1" fmla="*/ 111125 w 346075"/>
                <a:gd name="connsiteY1" fmla="*/ 20579 h 125354"/>
                <a:gd name="connsiteX2" fmla="*/ 263525 w 346075"/>
                <a:gd name="connsiteY2" fmla="*/ 4704 h 125354"/>
                <a:gd name="connsiteX3" fmla="*/ 346075 w 346075"/>
                <a:gd name="connsiteY3" fmla="*/ 55504 h 12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075" h="125354">
                  <a:moveTo>
                    <a:pt x="0" y="125354"/>
                  </a:moveTo>
                  <a:cubicBezTo>
                    <a:pt x="23151" y="97573"/>
                    <a:pt x="52917" y="47567"/>
                    <a:pt x="111125" y="20579"/>
                  </a:cubicBezTo>
                  <a:cubicBezTo>
                    <a:pt x="169333" y="-6409"/>
                    <a:pt x="224367" y="-1117"/>
                    <a:pt x="263525" y="4704"/>
                  </a:cubicBezTo>
                  <a:cubicBezTo>
                    <a:pt x="302683" y="10525"/>
                    <a:pt x="324379" y="35395"/>
                    <a:pt x="346075" y="55504"/>
                  </a:cubicBezTo>
                </a:path>
              </a:pathLst>
            </a:cu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1290" name="Группа 289"/>
          <p:cNvGrpSpPr>
            <a:grpSpLocks/>
          </p:cNvGrpSpPr>
          <p:nvPr/>
        </p:nvGrpSpPr>
        <p:grpSpPr bwMode="auto">
          <a:xfrm rot="4929434">
            <a:off x="2435225" y="1778000"/>
            <a:ext cx="280988" cy="160338"/>
            <a:chOff x="4303926" y="2901220"/>
            <a:chExt cx="181731" cy="103571"/>
          </a:xfrm>
        </p:grpSpPr>
        <p:sp>
          <p:nvSpPr>
            <p:cNvPr id="291" name="Полилиния 290"/>
            <p:cNvSpPr/>
            <p:nvPr/>
          </p:nvSpPr>
          <p:spPr>
            <a:xfrm rot="11463848">
              <a:off x="4345341" y="2929171"/>
              <a:ext cx="116020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292" name="Прямая соединительная линия 291"/>
            <p:cNvCxnSpPr/>
            <p:nvPr/>
          </p:nvCxnSpPr>
          <p:spPr>
            <a:xfrm rot="8763848" flipH="1">
              <a:off x="4449488" y="2901605"/>
              <a:ext cx="35935" cy="4101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Прямая соединительная линия 292"/>
            <p:cNvCxnSpPr/>
            <p:nvPr/>
          </p:nvCxnSpPr>
          <p:spPr>
            <a:xfrm rot="7863848" flipH="1">
              <a:off x="4394464" y="2898665"/>
              <a:ext cx="35891" cy="41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Прямая соединительная линия 293"/>
            <p:cNvCxnSpPr/>
            <p:nvPr/>
          </p:nvCxnSpPr>
          <p:spPr>
            <a:xfrm rot="6963848" flipH="1">
              <a:off x="4342140" y="2917345"/>
              <a:ext cx="35891" cy="41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Прямая соединительная линия 294"/>
            <p:cNvCxnSpPr/>
            <p:nvPr/>
          </p:nvCxnSpPr>
          <p:spPr>
            <a:xfrm rot="5163848" flipH="1">
              <a:off x="4304408" y="2950454"/>
              <a:ext cx="35891" cy="410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91" name="Группа 300"/>
          <p:cNvGrpSpPr>
            <a:grpSpLocks/>
          </p:cNvGrpSpPr>
          <p:nvPr/>
        </p:nvGrpSpPr>
        <p:grpSpPr bwMode="auto">
          <a:xfrm rot="-4440301">
            <a:off x="2609057" y="1740694"/>
            <a:ext cx="280987" cy="161925"/>
            <a:chOff x="4303926" y="2901220"/>
            <a:chExt cx="181731" cy="103571"/>
          </a:xfrm>
        </p:grpSpPr>
        <p:sp>
          <p:nvSpPr>
            <p:cNvPr id="302" name="Полилиния 301"/>
            <p:cNvSpPr/>
            <p:nvPr/>
          </p:nvSpPr>
          <p:spPr>
            <a:xfrm rot="11463848">
              <a:off x="4347371" y="2930370"/>
              <a:ext cx="116020" cy="74125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03" name="Прямая соединительная линия 302"/>
            <p:cNvCxnSpPr/>
            <p:nvPr/>
          </p:nvCxnSpPr>
          <p:spPr>
            <a:xfrm rot="8763848" flipH="1">
              <a:off x="4450134" y="2901372"/>
              <a:ext cx="35935" cy="4163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Прямая соединительная линия 303"/>
            <p:cNvCxnSpPr/>
            <p:nvPr/>
          </p:nvCxnSpPr>
          <p:spPr>
            <a:xfrm rot="7863848" flipH="1">
              <a:off x="4394761" y="2897865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Прямая соединительная линия 304"/>
            <p:cNvCxnSpPr/>
            <p:nvPr/>
          </p:nvCxnSpPr>
          <p:spPr>
            <a:xfrm rot="6963848" flipH="1">
              <a:off x="4342245" y="2917507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Прямая соединительная линия 305"/>
            <p:cNvCxnSpPr/>
            <p:nvPr/>
          </p:nvCxnSpPr>
          <p:spPr>
            <a:xfrm rot="5163848" flipH="1">
              <a:off x="4305463" y="2949060"/>
              <a:ext cx="35539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92" name="Группа 306"/>
          <p:cNvGrpSpPr>
            <a:grpSpLocks/>
          </p:cNvGrpSpPr>
          <p:nvPr/>
        </p:nvGrpSpPr>
        <p:grpSpPr bwMode="auto">
          <a:xfrm rot="-9035766">
            <a:off x="2913063" y="2076450"/>
            <a:ext cx="280987" cy="160338"/>
            <a:chOff x="4303926" y="2901220"/>
            <a:chExt cx="181731" cy="103571"/>
          </a:xfrm>
        </p:grpSpPr>
        <p:sp>
          <p:nvSpPr>
            <p:cNvPr id="308" name="Полилиния 307"/>
            <p:cNvSpPr/>
            <p:nvPr/>
          </p:nvSpPr>
          <p:spPr>
            <a:xfrm rot="11463848">
              <a:off x="4347392" y="2930716"/>
              <a:ext cx="116020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09" name="Прямая соединительная линия 308"/>
            <p:cNvCxnSpPr/>
            <p:nvPr/>
          </p:nvCxnSpPr>
          <p:spPr>
            <a:xfrm rot="8763848" flipH="1">
              <a:off x="4451381" y="2901713"/>
              <a:ext cx="35936" cy="410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Прямая соединительная линия 309"/>
            <p:cNvCxnSpPr/>
            <p:nvPr/>
          </p:nvCxnSpPr>
          <p:spPr>
            <a:xfrm rot="7863848" flipH="1">
              <a:off x="4394631" y="2897153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Прямая соединительная линия 310"/>
            <p:cNvCxnSpPr/>
            <p:nvPr/>
          </p:nvCxnSpPr>
          <p:spPr>
            <a:xfrm rot="6963848" flipH="1">
              <a:off x="4342297" y="2917193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Прямая соединительная линия 311"/>
            <p:cNvCxnSpPr/>
            <p:nvPr/>
          </p:nvCxnSpPr>
          <p:spPr>
            <a:xfrm rot="5163848" flipH="1">
              <a:off x="4305998" y="2949984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93" name="Группа 312"/>
          <p:cNvGrpSpPr>
            <a:grpSpLocks/>
          </p:cNvGrpSpPr>
          <p:nvPr/>
        </p:nvGrpSpPr>
        <p:grpSpPr bwMode="auto">
          <a:xfrm rot="-9217407">
            <a:off x="2640013" y="952500"/>
            <a:ext cx="200025" cy="206375"/>
            <a:chOff x="4091060" y="2821332"/>
            <a:chExt cx="122102" cy="164766"/>
          </a:xfrm>
        </p:grpSpPr>
        <p:sp>
          <p:nvSpPr>
            <p:cNvPr id="314" name="Полилиния 313"/>
            <p:cNvSpPr/>
            <p:nvPr/>
          </p:nvSpPr>
          <p:spPr>
            <a:xfrm>
              <a:off x="4121927" y="2841240"/>
              <a:ext cx="91092" cy="143219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15" name="Прямая соединительная линия 314"/>
            <p:cNvCxnSpPr/>
            <p:nvPr/>
          </p:nvCxnSpPr>
          <p:spPr>
            <a:xfrm rot="17100000" flipH="1">
              <a:off x="4097800" y="2947623"/>
              <a:ext cx="35488" cy="416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Прямая соединительная линия 315"/>
            <p:cNvCxnSpPr/>
            <p:nvPr/>
          </p:nvCxnSpPr>
          <p:spPr>
            <a:xfrm rot="16200000" flipH="1">
              <a:off x="4124327" y="2918467"/>
              <a:ext cx="36756" cy="4070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Прямая соединительная линия 316"/>
            <p:cNvCxnSpPr/>
            <p:nvPr/>
          </p:nvCxnSpPr>
          <p:spPr>
            <a:xfrm rot="16200000" flipH="1">
              <a:off x="4158670" y="2875902"/>
              <a:ext cx="36756" cy="416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Прямая соединительная линия 317"/>
            <p:cNvCxnSpPr/>
            <p:nvPr/>
          </p:nvCxnSpPr>
          <p:spPr>
            <a:xfrm rot="14400000" flipH="1">
              <a:off x="4177872" y="2816467"/>
              <a:ext cx="35488" cy="41669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94" name="Группа 318"/>
          <p:cNvGrpSpPr>
            <a:grpSpLocks/>
          </p:cNvGrpSpPr>
          <p:nvPr/>
        </p:nvGrpSpPr>
        <p:grpSpPr bwMode="auto">
          <a:xfrm rot="-9012300">
            <a:off x="2187575" y="1258888"/>
            <a:ext cx="280988" cy="160337"/>
            <a:chOff x="4303926" y="2901220"/>
            <a:chExt cx="181731" cy="103571"/>
          </a:xfrm>
        </p:grpSpPr>
        <p:sp>
          <p:nvSpPr>
            <p:cNvPr id="320" name="Полилиния 319"/>
            <p:cNvSpPr/>
            <p:nvPr/>
          </p:nvSpPr>
          <p:spPr>
            <a:xfrm rot="11463848">
              <a:off x="4347491" y="2930643"/>
              <a:ext cx="116020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21" name="Прямая соединительная линия 320"/>
            <p:cNvCxnSpPr/>
            <p:nvPr/>
          </p:nvCxnSpPr>
          <p:spPr>
            <a:xfrm rot="8763848" flipH="1">
              <a:off x="4451169" y="2901206"/>
              <a:ext cx="35935" cy="410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Прямая соединительная линия 321"/>
            <p:cNvCxnSpPr/>
            <p:nvPr/>
          </p:nvCxnSpPr>
          <p:spPr>
            <a:xfrm rot="7863848" flipH="1">
              <a:off x="4394389" y="2897032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Прямая соединительная линия 322"/>
            <p:cNvCxnSpPr/>
            <p:nvPr/>
          </p:nvCxnSpPr>
          <p:spPr>
            <a:xfrm rot="6963848" flipH="1">
              <a:off x="4342194" y="2917429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Прямая соединительная линия 323"/>
            <p:cNvCxnSpPr/>
            <p:nvPr/>
          </p:nvCxnSpPr>
          <p:spPr>
            <a:xfrm rot="5163848" flipH="1">
              <a:off x="4306500" y="2949067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95" name="Группа 324"/>
          <p:cNvGrpSpPr>
            <a:grpSpLocks/>
          </p:cNvGrpSpPr>
          <p:nvPr/>
        </p:nvGrpSpPr>
        <p:grpSpPr bwMode="auto">
          <a:xfrm rot="1800609">
            <a:off x="2249488" y="1133475"/>
            <a:ext cx="280987" cy="160338"/>
            <a:chOff x="4303926" y="2901220"/>
            <a:chExt cx="181731" cy="103571"/>
          </a:xfrm>
        </p:grpSpPr>
        <p:sp>
          <p:nvSpPr>
            <p:cNvPr id="326" name="Полилиния 325"/>
            <p:cNvSpPr/>
            <p:nvPr/>
          </p:nvSpPr>
          <p:spPr>
            <a:xfrm rot="11463848">
              <a:off x="4346657" y="2931116"/>
              <a:ext cx="116021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27" name="Прямая соединительная линия 326"/>
            <p:cNvCxnSpPr/>
            <p:nvPr/>
          </p:nvCxnSpPr>
          <p:spPr>
            <a:xfrm rot="8763848" flipH="1">
              <a:off x="4448384" y="2902466"/>
              <a:ext cx="35935" cy="410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Прямая соединительная линия 327"/>
            <p:cNvCxnSpPr/>
            <p:nvPr/>
          </p:nvCxnSpPr>
          <p:spPr>
            <a:xfrm rot="7863848" flipH="1">
              <a:off x="4392991" y="2898881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Прямая соединительная линия 328"/>
            <p:cNvCxnSpPr/>
            <p:nvPr/>
          </p:nvCxnSpPr>
          <p:spPr>
            <a:xfrm rot="6963848" flipH="1">
              <a:off x="4342137" y="2917559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Прямая соединительная линия 329"/>
            <p:cNvCxnSpPr/>
            <p:nvPr/>
          </p:nvCxnSpPr>
          <p:spPr>
            <a:xfrm rot="5163848" flipH="1">
              <a:off x="4306049" y="2948444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96" name="Группа 330"/>
          <p:cNvGrpSpPr>
            <a:grpSpLocks/>
          </p:cNvGrpSpPr>
          <p:nvPr/>
        </p:nvGrpSpPr>
        <p:grpSpPr bwMode="auto">
          <a:xfrm rot="-4440301">
            <a:off x="2538413" y="1470025"/>
            <a:ext cx="280988" cy="160337"/>
            <a:chOff x="4303926" y="2901220"/>
            <a:chExt cx="181731" cy="103571"/>
          </a:xfrm>
        </p:grpSpPr>
        <p:sp>
          <p:nvSpPr>
            <p:cNvPr id="332" name="Полилиния 331"/>
            <p:cNvSpPr/>
            <p:nvPr/>
          </p:nvSpPr>
          <p:spPr>
            <a:xfrm rot="11463848">
              <a:off x="4347371" y="2930658"/>
              <a:ext cx="116020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33" name="Прямая соединительная линия 332"/>
            <p:cNvCxnSpPr/>
            <p:nvPr/>
          </p:nvCxnSpPr>
          <p:spPr>
            <a:xfrm rot="8763848" flipH="1">
              <a:off x="4451403" y="2902077"/>
              <a:ext cx="35935" cy="410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Прямая соединительная линия 333"/>
            <p:cNvCxnSpPr/>
            <p:nvPr/>
          </p:nvCxnSpPr>
          <p:spPr>
            <a:xfrm rot="7863848" flipH="1">
              <a:off x="4394727" y="2898015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Прямая соединительная линия 334"/>
            <p:cNvCxnSpPr/>
            <p:nvPr/>
          </p:nvCxnSpPr>
          <p:spPr>
            <a:xfrm rot="6963848" flipH="1">
              <a:off x="4340657" y="2916162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Прямая соединительная линия 335"/>
            <p:cNvCxnSpPr/>
            <p:nvPr/>
          </p:nvCxnSpPr>
          <p:spPr>
            <a:xfrm rot="5163848" flipH="1">
              <a:off x="4306132" y="2948449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97" name="Группа 336"/>
          <p:cNvGrpSpPr>
            <a:grpSpLocks/>
          </p:cNvGrpSpPr>
          <p:nvPr/>
        </p:nvGrpSpPr>
        <p:grpSpPr bwMode="auto">
          <a:xfrm rot="-896821">
            <a:off x="2693988" y="1052513"/>
            <a:ext cx="280987" cy="160337"/>
            <a:chOff x="4303926" y="2901220"/>
            <a:chExt cx="181731" cy="103571"/>
          </a:xfrm>
        </p:grpSpPr>
        <p:sp>
          <p:nvSpPr>
            <p:cNvPr id="338" name="Полилиния 337"/>
            <p:cNvSpPr/>
            <p:nvPr/>
          </p:nvSpPr>
          <p:spPr>
            <a:xfrm rot="11463848">
              <a:off x="4347161" y="2928940"/>
              <a:ext cx="116021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39" name="Прямая соединительная линия 338"/>
            <p:cNvCxnSpPr/>
            <p:nvPr/>
          </p:nvCxnSpPr>
          <p:spPr>
            <a:xfrm rot="8763848" flipH="1">
              <a:off x="4450542" y="2901206"/>
              <a:ext cx="35936" cy="410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Прямая соединительная линия 339"/>
            <p:cNvCxnSpPr/>
            <p:nvPr/>
          </p:nvCxnSpPr>
          <p:spPr>
            <a:xfrm rot="7863848" flipH="1">
              <a:off x="4393092" y="2897532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Прямая соединительная линия 340"/>
            <p:cNvCxnSpPr/>
            <p:nvPr/>
          </p:nvCxnSpPr>
          <p:spPr>
            <a:xfrm rot="6963848" flipH="1">
              <a:off x="4342227" y="2916873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Прямая соединительная линия 341"/>
            <p:cNvCxnSpPr/>
            <p:nvPr/>
          </p:nvCxnSpPr>
          <p:spPr>
            <a:xfrm rot="5163848" flipH="1">
              <a:off x="4306108" y="2948635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4" name="Прямоугольник 343"/>
          <p:cNvSpPr/>
          <p:nvPr/>
        </p:nvSpPr>
        <p:spPr>
          <a:xfrm>
            <a:off x="3430588" y="641350"/>
            <a:ext cx="366712" cy="1174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>
                <a:solidFill>
                  <a:schemeClr val="tx1"/>
                </a:solidFill>
                <a:latin typeface="Arial Narrow" pitchFamily="34" charset="0"/>
              </a:rPr>
              <a:t>Дума</a:t>
            </a:r>
          </a:p>
        </p:txBody>
      </p:sp>
      <p:grpSp>
        <p:nvGrpSpPr>
          <p:cNvPr id="11299" name="Группа 344"/>
          <p:cNvGrpSpPr>
            <a:grpSpLocks/>
          </p:cNvGrpSpPr>
          <p:nvPr/>
        </p:nvGrpSpPr>
        <p:grpSpPr bwMode="auto">
          <a:xfrm rot="-8320743">
            <a:off x="3422650" y="446088"/>
            <a:ext cx="198438" cy="204787"/>
            <a:chOff x="4091060" y="2821332"/>
            <a:chExt cx="122102" cy="164766"/>
          </a:xfrm>
        </p:grpSpPr>
        <p:sp>
          <p:nvSpPr>
            <p:cNvPr id="346" name="Полилиния 345"/>
            <p:cNvSpPr/>
            <p:nvPr/>
          </p:nvSpPr>
          <p:spPr>
            <a:xfrm>
              <a:off x="4120620" y="2837432"/>
              <a:ext cx="90844" cy="14305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46683"/>
                <a:gd name="connsiteY0" fmla="*/ 113433 h 113433"/>
                <a:gd name="connsiteX1" fmla="*/ 104917 w 146683"/>
                <a:gd name="connsiteY1" fmla="*/ 90487 h 113433"/>
                <a:gd name="connsiteX2" fmla="*/ 143017 w 146683"/>
                <a:gd name="connsiteY2" fmla="*/ 35718 h 113433"/>
                <a:gd name="connsiteX3" fmla="*/ 143017 w 146683"/>
                <a:gd name="connsiteY3" fmla="*/ 0 h 113433"/>
                <a:gd name="connsiteX0" fmla="*/ 0 w 153566"/>
                <a:gd name="connsiteY0" fmla="*/ 159416 h 159416"/>
                <a:gd name="connsiteX1" fmla="*/ 104917 w 153566"/>
                <a:gd name="connsiteY1" fmla="*/ 136470 h 159416"/>
                <a:gd name="connsiteX2" fmla="*/ 143017 w 153566"/>
                <a:gd name="connsiteY2" fmla="*/ 81701 h 159416"/>
                <a:gd name="connsiteX3" fmla="*/ 152575 w 153566"/>
                <a:gd name="connsiteY3" fmla="*/ 0 h 159416"/>
                <a:gd name="connsiteX0" fmla="*/ 0 w 153843"/>
                <a:gd name="connsiteY0" fmla="*/ 159416 h 159416"/>
                <a:gd name="connsiteX1" fmla="*/ 92036 w 153843"/>
                <a:gd name="connsiteY1" fmla="*/ 120722 h 159416"/>
                <a:gd name="connsiteX2" fmla="*/ 143017 w 153843"/>
                <a:gd name="connsiteY2" fmla="*/ 81701 h 159416"/>
                <a:gd name="connsiteX3" fmla="*/ 152575 w 153843"/>
                <a:gd name="connsiteY3" fmla="*/ 0 h 159416"/>
                <a:gd name="connsiteX0" fmla="*/ 0 w 153077"/>
                <a:gd name="connsiteY0" fmla="*/ 159416 h 159416"/>
                <a:gd name="connsiteX1" fmla="*/ 92036 w 153077"/>
                <a:gd name="connsiteY1" fmla="*/ 120722 h 159416"/>
                <a:gd name="connsiteX2" fmla="*/ 133155 w 153077"/>
                <a:gd name="connsiteY2" fmla="*/ 67443 h 159416"/>
                <a:gd name="connsiteX3" fmla="*/ 152575 w 153077"/>
                <a:gd name="connsiteY3" fmla="*/ 0 h 159416"/>
                <a:gd name="connsiteX0" fmla="*/ 0 w 153293"/>
                <a:gd name="connsiteY0" fmla="*/ 159416 h 159416"/>
                <a:gd name="connsiteX1" fmla="*/ 62029 w 153293"/>
                <a:gd name="connsiteY1" fmla="*/ 143463 h 159416"/>
                <a:gd name="connsiteX2" fmla="*/ 133155 w 153293"/>
                <a:gd name="connsiteY2" fmla="*/ 67443 h 159416"/>
                <a:gd name="connsiteX3" fmla="*/ 152575 w 153293"/>
                <a:gd name="connsiteY3" fmla="*/ 0 h 159416"/>
                <a:gd name="connsiteX0" fmla="*/ 0 w 91264"/>
                <a:gd name="connsiteY0" fmla="*/ 143463 h 143463"/>
                <a:gd name="connsiteX1" fmla="*/ 71126 w 91264"/>
                <a:gd name="connsiteY1" fmla="*/ 67443 h 143463"/>
                <a:gd name="connsiteX2" fmla="*/ 90546 w 91264"/>
                <a:gd name="connsiteY2" fmla="*/ 0 h 14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264" h="143463">
                  <a:moveTo>
                    <a:pt x="0" y="143463"/>
                  </a:moveTo>
                  <a:cubicBezTo>
                    <a:pt x="22193" y="128134"/>
                    <a:pt x="56035" y="91354"/>
                    <a:pt x="71126" y="67443"/>
                  </a:cubicBezTo>
                  <a:cubicBezTo>
                    <a:pt x="86217" y="43532"/>
                    <a:pt x="93721" y="22224"/>
                    <a:pt x="90546" y="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47" name="Прямая соединительная линия 346"/>
            <p:cNvCxnSpPr/>
            <p:nvPr/>
          </p:nvCxnSpPr>
          <p:spPr>
            <a:xfrm rot="17100000" flipH="1">
              <a:off x="4092394" y="2945752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Прямая соединительная линия 347"/>
            <p:cNvCxnSpPr/>
            <p:nvPr/>
          </p:nvCxnSpPr>
          <p:spPr>
            <a:xfrm rot="16200000" flipH="1">
              <a:off x="4121649" y="2913821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Прямая соединительная линия 348"/>
            <p:cNvCxnSpPr/>
            <p:nvPr/>
          </p:nvCxnSpPr>
          <p:spPr>
            <a:xfrm rot="16200000" flipH="1">
              <a:off x="4155940" y="2870512"/>
              <a:ext cx="35763" cy="4200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Прямая соединительная линия 349"/>
            <p:cNvCxnSpPr/>
            <p:nvPr/>
          </p:nvCxnSpPr>
          <p:spPr>
            <a:xfrm rot="14400000" flipH="1">
              <a:off x="4173485" y="2816816"/>
              <a:ext cx="35763" cy="410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00" name="Группа 357"/>
          <p:cNvGrpSpPr>
            <a:grpSpLocks/>
          </p:cNvGrpSpPr>
          <p:nvPr/>
        </p:nvGrpSpPr>
        <p:grpSpPr bwMode="auto">
          <a:xfrm rot="5946544">
            <a:off x="4637088" y="1352550"/>
            <a:ext cx="280988" cy="160337"/>
            <a:chOff x="4303926" y="2901220"/>
            <a:chExt cx="181731" cy="103571"/>
          </a:xfrm>
        </p:grpSpPr>
        <p:sp>
          <p:nvSpPr>
            <p:cNvPr id="359" name="Полилиния 358"/>
            <p:cNvSpPr/>
            <p:nvPr/>
          </p:nvSpPr>
          <p:spPr>
            <a:xfrm rot="11463848">
              <a:off x="4345384" y="2930810"/>
              <a:ext cx="116020" cy="73833"/>
            </a:xfrm>
            <a:custGeom>
              <a:avLst/>
              <a:gdLst>
                <a:gd name="connsiteX0" fmla="*/ 0 w 120347"/>
                <a:gd name="connsiteY0" fmla="*/ 138112 h 138112"/>
                <a:gd name="connsiteX1" fmla="*/ 78581 w 120347"/>
                <a:gd name="connsiteY1" fmla="*/ 119062 h 138112"/>
                <a:gd name="connsiteX2" fmla="*/ 116681 w 120347"/>
                <a:gd name="connsiteY2" fmla="*/ 64293 h 138112"/>
                <a:gd name="connsiteX3" fmla="*/ 116681 w 120347"/>
                <a:gd name="connsiteY3" fmla="*/ 0 h 138112"/>
                <a:gd name="connsiteX0" fmla="*/ 0 w 120347"/>
                <a:gd name="connsiteY0" fmla="*/ 109537 h 109537"/>
                <a:gd name="connsiteX1" fmla="*/ 78581 w 120347"/>
                <a:gd name="connsiteY1" fmla="*/ 90487 h 109537"/>
                <a:gd name="connsiteX2" fmla="*/ 116681 w 120347"/>
                <a:gd name="connsiteY2" fmla="*/ 35718 h 109537"/>
                <a:gd name="connsiteX3" fmla="*/ 116681 w 120347"/>
                <a:gd name="connsiteY3" fmla="*/ 0 h 109537"/>
                <a:gd name="connsiteX0" fmla="*/ 0 w 116681"/>
                <a:gd name="connsiteY0" fmla="*/ 73819 h 73819"/>
                <a:gd name="connsiteX1" fmla="*/ 78581 w 116681"/>
                <a:gd name="connsiteY1" fmla="*/ 54769 h 73819"/>
                <a:gd name="connsiteX2" fmla="*/ 116681 w 116681"/>
                <a:gd name="connsiteY2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81" h="73819">
                  <a:moveTo>
                    <a:pt x="0" y="73819"/>
                  </a:moveTo>
                  <a:cubicBezTo>
                    <a:pt x="29567" y="70445"/>
                    <a:pt x="59134" y="67072"/>
                    <a:pt x="78581" y="54769"/>
                  </a:cubicBezTo>
                  <a:cubicBezTo>
                    <a:pt x="98028" y="42466"/>
                    <a:pt x="110331" y="15081"/>
                    <a:pt x="116681" y="0"/>
                  </a:cubicBezTo>
                </a:path>
              </a:pathLst>
            </a:cu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360" name="Прямая соединительная линия 359"/>
            <p:cNvCxnSpPr/>
            <p:nvPr/>
          </p:nvCxnSpPr>
          <p:spPr>
            <a:xfrm rot="8763848" flipH="1">
              <a:off x="4447986" y="2902926"/>
              <a:ext cx="35936" cy="4101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Прямая соединительная линия 360"/>
            <p:cNvCxnSpPr/>
            <p:nvPr/>
          </p:nvCxnSpPr>
          <p:spPr>
            <a:xfrm rot="7863848" flipH="1">
              <a:off x="4394355" y="2899030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Прямая соединительная линия 361"/>
            <p:cNvCxnSpPr/>
            <p:nvPr/>
          </p:nvCxnSpPr>
          <p:spPr>
            <a:xfrm rot="6963848" flipH="1">
              <a:off x="4340647" y="2917497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Прямая соединительная линия 362"/>
            <p:cNvCxnSpPr/>
            <p:nvPr/>
          </p:nvCxnSpPr>
          <p:spPr>
            <a:xfrm rot="5163848" flipH="1">
              <a:off x="4306188" y="2948979"/>
              <a:ext cx="35891" cy="4106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5" name="Полилиния 364"/>
          <p:cNvSpPr/>
          <p:nvPr/>
        </p:nvSpPr>
        <p:spPr>
          <a:xfrm>
            <a:off x="1457325" y="341313"/>
            <a:ext cx="4114800" cy="2752725"/>
          </a:xfrm>
          <a:custGeom>
            <a:avLst/>
            <a:gdLst>
              <a:gd name="connsiteX0" fmla="*/ 221587 w 242283"/>
              <a:gd name="connsiteY0" fmla="*/ 77996 h 163985"/>
              <a:gd name="connsiteX1" fmla="*/ 167612 w 242283"/>
              <a:gd name="connsiteY1" fmla="*/ 8146 h 163985"/>
              <a:gd name="connsiteX2" fmla="*/ 116812 w 242283"/>
              <a:gd name="connsiteY2" fmla="*/ 8146 h 163985"/>
              <a:gd name="connsiteX3" fmla="*/ 104112 w 242283"/>
              <a:gd name="connsiteY3" fmla="*/ 68471 h 163985"/>
              <a:gd name="connsiteX4" fmla="*/ 97762 w 242283"/>
              <a:gd name="connsiteY4" fmla="*/ 77996 h 163985"/>
              <a:gd name="connsiteX5" fmla="*/ 62837 w 242283"/>
              <a:gd name="connsiteY5" fmla="*/ 74821 h 163985"/>
              <a:gd name="connsiteX6" fmla="*/ 2512 w 242283"/>
              <a:gd name="connsiteY6" fmla="*/ 87521 h 163985"/>
              <a:gd name="connsiteX7" fmla="*/ 15212 w 242283"/>
              <a:gd name="connsiteY7" fmla="*/ 131971 h 163985"/>
              <a:gd name="connsiteX8" fmla="*/ 50137 w 242283"/>
              <a:gd name="connsiteY8" fmla="*/ 157371 h 163985"/>
              <a:gd name="connsiteX9" fmla="*/ 119987 w 242283"/>
              <a:gd name="connsiteY9" fmla="*/ 163721 h 163985"/>
              <a:gd name="connsiteX10" fmla="*/ 196187 w 242283"/>
              <a:gd name="connsiteY10" fmla="*/ 151021 h 163985"/>
              <a:gd name="connsiteX11" fmla="*/ 240637 w 242283"/>
              <a:gd name="connsiteY11" fmla="*/ 138321 h 163985"/>
              <a:gd name="connsiteX12" fmla="*/ 221587 w 242283"/>
              <a:gd name="connsiteY12" fmla="*/ 77996 h 163985"/>
              <a:gd name="connsiteX0" fmla="*/ 221587 w 242283"/>
              <a:gd name="connsiteY0" fmla="*/ 77996 h 163985"/>
              <a:gd name="connsiteX1" fmla="*/ 167612 w 242283"/>
              <a:gd name="connsiteY1" fmla="*/ 8146 h 163985"/>
              <a:gd name="connsiteX2" fmla="*/ 116812 w 242283"/>
              <a:gd name="connsiteY2" fmla="*/ 8146 h 163985"/>
              <a:gd name="connsiteX3" fmla="*/ 104112 w 242283"/>
              <a:gd name="connsiteY3" fmla="*/ 68471 h 163985"/>
              <a:gd name="connsiteX4" fmla="*/ 62837 w 242283"/>
              <a:gd name="connsiteY4" fmla="*/ 74821 h 163985"/>
              <a:gd name="connsiteX5" fmla="*/ 2512 w 242283"/>
              <a:gd name="connsiteY5" fmla="*/ 87521 h 163985"/>
              <a:gd name="connsiteX6" fmla="*/ 15212 w 242283"/>
              <a:gd name="connsiteY6" fmla="*/ 131971 h 163985"/>
              <a:gd name="connsiteX7" fmla="*/ 50137 w 242283"/>
              <a:gd name="connsiteY7" fmla="*/ 157371 h 163985"/>
              <a:gd name="connsiteX8" fmla="*/ 119987 w 242283"/>
              <a:gd name="connsiteY8" fmla="*/ 163721 h 163985"/>
              <a:gd name="connsiteX9" fmla="*/ 196187 w 242283"/>
              <a:gd name="connsiteY9" fmla="*/ 151021 h 163985"/>
              <a:gd name="connsiteX10" fmla="*/ 240637 w 242283"/>
              <a:gd name="connsiteY10" fmla="*/ 138321 h 163985"/>
              <a:gd name="connsiteX11" fmla="*/ 221587 w 242283"/>
              <a:gd name="connsiteY11" fmla="*/ 77996 h 163985"/>
              <a:gd name="connsiteX0" fmla="*/ 221587 w 242283"/>
              <a:gd name="connsiteY0" fmla="*/ 78383 h 164372"/>
              <a:gd name="connsiteX1" fmla="*/ 167612 w 242283"/>
              <a:gd name="connsiteY1" fmla="*/ 8533 h 164372"/>
              <a:gd name="connsiteX2" fmla="*/ 116812 w 242283"/>
              <a:gd name="connsiteY2" fmla="*/ 8533 h 164372"/>
              <a:gd name="connsiteX3" fmla="*/ 62837 w 242283"/>
              <a:gd name="connsiteY3" fmla="*/ 75208 h 164372"/>
              <a:gd name="connsiteX4" fmla="*/ 2512 w 242283"/>
              <a:gd name="connsiteY4" fmla="*/ 87908 h 164372"/>
              <a:gd name="connsiteX5" fmla="*/ 15212 w 242283"/>
              <a:gd name="connsiteY5" fmla="*/ 132358 h 164372"/>
              <a:gd name="connsiteX6" fmla="*/ 50137 w 242283"/>
              <a:gd name="connsiteY6" fmla="*/ 157758 h 164372"/>
              <a:gd name="connsiteX7" fmla="*/ 119987 w 242283"/>
              <a:gd name="connsiteY7" fmla="*/ 164108 h 164372"/>
              <a:gd name="connsiteX8" fmla="*/ 196187 w 242283"/>
              <a:gd name="connsiteY8" fmla="*/ 151408 h 164372"/>
              <a:gd name="connsiteX9" fmla="*/ 240637 w 242283"/>
              <a:gd name="connsiteY9" fmla="*/ 138708 h 164372"/>
              <a:gd name="connsiteX10" fmla="*/ 221587 w 242283"/>
              <a:gd name="connsiteY10" fmla="*/ 78383 h 164372"/>
              <a:gd name="connsiteX0" fmla="*/ 221748 w 242444"/>
              <a:gd name="connsiteY0" fmla="*/ 77529 h 163518"/>
              <a:gd name="connsiteX1" fmla="*/ 167773 w 242444"/>
              <a:gd name="connsiteY1" fmla="*/ 7679 h 163518"/>
              <a:gd name="connsiteX2" fmla="*/ 116973 w 242444"/>
              <a:gd name="connsiteY2" fmla="*/ 7679 h 163518"/>
              <a:gd name="connsiteX3" fmla="*/ 65379 w 242444"/>
              <a:gd name="connsiteY3" fmla="*/ 60067 h 163518"/>
              <a:gd name="connsiteX4" fmla="*/ 2673 w 242444"/>
              <a:gd name="connsiteY4" fmla="*/ 87054 h 163518"/>
              <a:gd name="connsiteX5" fmla="*/ 15373 w 242444"/>
              <a:gd name="connsiteY5" fmla="*/ 131504 h 163518"/>
              <a:gd name="connsiteX6" fmla="*/ 50298 w 242444"/>
              <a:gd name="connsiteY6" fmla="*/ 156904 h 163518"/>
              <a:gd name="connsiteX7" fmla="*/ 120148 w 242444"/>
              <a:gd name="connsiteY7" fmla="*/ 163254 h 163518"/>
              <a:gd name="connsiteX8" fmla="*/ 196348 w 242444"/>
              <a:gd name="connsiteY8" fmla="*/ 150554 h 163518"/>
              <a:gd name="connsiteX9" fmla="*/ 240798 w 242444"/>
              <a:gd name="connsiteY9" fmla="*/ 137854 h 163518"/>
              <a:gd name="connsiteX10" fmla="*/ 221748 w 242444"/>
              <a:gd name="connsiteY10" fmla="*/ 77529 h 163518"/>
              <a:gd name="connsiteX0" fmla="*/ 217633 w 238329"/>
              <a:gd name="connsiteY0" fmla="*/ 77529 h 163518"/>
              <a:gd name="connsiteX1" fmla="*/ 163658 w 238329"/>
              <a:gd name="connsiteY1" fmla="*/ 7679 h 163518"/>
              <a:gd name="connsiteX2" fmla="*/ 112858 w 238329"/>
              <a:gd name="connsiteY2" fmla="*/ 7679 h 163518"/>
              <a:gd name="connsiteX3" fmla="*/ 61264 w 238329"/>
              <a:gd name="connsiteY3" fmla="*/ 60067 h 163518"/>
              <a:gd name="connsiteX4" fmla="*/ 3321 w 238329"/>
              <a:gd name="connsiteY4" fmla="*/ 77529 h 163518"/>
              <a:gd name="connsiteX5" fmla="*/ 11258 w 238329"/>
              <a:gd name="connsiteY5" fmla="*/ 131504 h 163518"/>
              <a:gd name="connsiteX6" fmla="*/ 46183 w 238329"/>
              <a:gd name="connsiteY6" fmla="*/ 156904 h 163518"/>
              <a:gd name="connsiteX7" fmla="*/ 116033 w 238329"/>
              <a:gd name="connsiteY7" fmla="*/ 163254 h 163518"/>
              <a:gd name="connsiteX8" fmla="*/ 192233 w 238329"/>
              <a:gd name="connsiteY8" fmla="*/ 150554 h 163518"/>
              <a:gd name="connsiteX9" fmla="*/ 236683 w 238329"/>
              <a:gd name="connsiteY9" fmla="*/ 137854 h 163518"/>
              <a:gd name="connsiteX10" fmla="*/ 217633 w 238329"/>
              <a:gd name="connsiteY10" fmla="*/ 77529 h 163518"/>
              <a:gd name="connsiteX0" fmla="*/ 217633 w 218614"/>
              <a:gd name="connsiteY0" fmla="*/ 77529 h 163518"/>
              <a:gd name="connsiteX1" fmla="*/ 163658 w 218614"/>
              <a:gd name="connsiteY1" fmla="*/ 7679 h 163518"/>
              <a:gd name="connsiteX2" fmla="*/ 112858 w 218614"/>
              <a:gd name="connsiteY2" fmla="*/ 7679 h 163518"/>
              <a:gd name="connsiteX3" fmla="*/ 61264 w 218614"/>
              <a:gd name="connsiteY3" fmla="*/ 60067 h 163518"/>
              <a:gd name="connsiteX4" fmla="*/ 3321 w 218614"/>
              <a:gd name="connsiteY4" fmla="*/ 77529 h 163518"/>
              <a:gd name="connsiteX5" fmla="*/ 11258 w 218614"/>
              <a:gd name="connsiteY5" fmla="*/ 131504 h 163518"/>
              <a:gd name="connsiteX6" fmla="*/ 46183 w 218614"/>
              <a:gd name="connsiteY6" fmla="*/ 156904 h 163518"/>
              <a:gd name="connsiteX7" fmla="*/ 116033 w 218614"/>
              <a:gd name="connsiteY7" fmla="*/ 163254 h 163518"/>
              <a:gd name="connsiteX8" fmla="*/ 192233 w 218614"/>
              <a:gd name="connsiteY8" fmla="*/ 150554 h 163518"/>
              <a:gd name="connsiteX9" fmla="*/ 217633 w 218614"/>
              <a:gd name="connsiteY9" fmla="*/ 77529 h 163518"/>
              <a:gd name="connsiteX0" fmla="*/ 217633 w 220904"/>
              <a:gd name="connsiteY0" fmla="*/ 77529 h 163518"/>
              <a:gd name="connsiteX1" fmla="*/ 163658 w 220904"/>
              <a:gd name="connsiteY1" fmla="*/ 7679 h 163518"/>
              <a:gd name="connsiteX2" fmla="*/ 112858 w 220904"/>
              <a:gd name="connsiteY2" fmla="*/ 7679 h 163518"/>
              <a:gd name="connsiteX3" fmla="*/ 61264 w 220904"/>
              <a:gd name="connsiteY3" fmla="*/ 60067 h 163518"/>
              <a:gd name="connsiteX4" fmla="*/ 3321 w 220904"/>
              <a:gd name="connsiteY4" fmla="*/ 77529 h 163518"/>
              <a:gd name="connsiteX5" fmla="*/ 11258 w 220904"/>
              <a:gd name="connsiteY5" fmla="*/ 131504 h 163518"/>
              <a:gd name="connsiteX6" fmla="*/ 46183 w 220904"/>
              <a:gd name="connsiteY6" fmla="*/ 156904 h 163518"/>
              <a:gd name="connsiteX7" fmla="*/ 116033 w 220904"/>
              <a:gd name="connsiteY7" fmla="*/ 163254 h 163518"/>
              <a:gd name="connsiteX8" fmla="*/ 204139 w 220904"/>
              <a:gd name="connsiteY8" fmla="*/ 150554 h 163518"/>
              <a:gd name="connsiteX9" fmla="*/ 217633 w 220904"/>
              <a:gd name="connsiteY9" fmla="*/ 77529 h 163518"/>
              <a:gd name="connsiteX0" fmla="*/ 234301 w 235645"/>
              <a:gd name="connsiteY0" fmla="*/ 72451 h 163203"/>
              <a:gd name="connsiteX1" fmla="*/ 163658 w 235645"/>
              <a:gd name="connsiteY1" fmla="*/ 7364 h 163203"/>
              <a:gd name="connsiteX2" fmla="*/ 112858 w 235645"/>
              <a:gd name="connsiteY2" fmla="*/ 7364 h 163203"/>
              <a:gd name="connsiteX3" fmla="*/ 61264 w 235645"/>
              <a:gd name="connsiteY3" fmla="*/ 59752 h 163203"/>
              <a:gd name="connsiteX4" fmla="*/ 3321 w 235645"/>
              <a:gd name="connsiteY4" fmla="*/ 77214 h 163203"/>
              <a:gd name="connsiteX5" fmla="*/ 11258 w 235645"/>
              <a:gd name="connsiteY5" fmla="*/ 131189 h 163203"/>
              <a:gd name="connsiteX6" fmla="*/ 46183 w 235645"/>
              <a:gd name="connsiteY6" fmla="*/ 156589 h 163203"/>
              <a:gd name="connsiteX7" fmla="*/ 116033 w 235645"/>
              <a:gd name="connsiteY7" fmla="*/ 162939 h 163203"/>
              <a:gd name="connsiteX8" fmla="*/ 204139 w 235645"/>
              <a:gd name="connsiteY8" fmla="*/ 150239 h 163203"/>
              <a:gd name="connsiteX9" fmla="*/ 234301 w 235645"/>
              <a:gd name="connsiteY9" fmla="*/ 72451 h 163203"/>
              <a:gd name="connsiteX0" fmla="*/ 234301 w 235768"/>
              <a:gd name="connsiteY0" fmla="*/ 79290 h 170042"/>
              <a:gd name="connsiteX1" fmla="*/ 161276 w 235768"/>
              <a:gd name="connsiteY1" fmla="*/ 4678 h 170042"/>
              <a:gd name="connsiteX2" fmla="*/ 112858 w 235768"/>
              <a:gd name="connsiteY2" fmla="*/ 14203 h 170042"/>
              <a:gd name="connsiteX3" fmla="*/ 61264 w 235768"/>
              <a:gd name="connsiteY3" fmla="*/ 66591 h 170042"/>
              <a:gd name="connsiteX4" fmla="*/ 3321 w 235768"/>
              <a:gd name="connsiteY4" fmla="*/ 84053 h 170042"/>
              <a:gd name="connsiteX5" fmla="*/ 11258 w 235768"/>
              <a:gd name="connsiteY5" fmla="*/ 138028 h 170042"/>
              <a:gd name="connsiteX6" fmla="*/ 46183 w 235768"/>
              <a:gd name="connsiteY6" fmla="*/ 163428 h 170042"/>
              <a:gd name="connsiteX7" fmla="*/ 116033 w 235768"/>
              <a:gd name="connsiteY7" fmla="*/ 169778 h 170042"/>
              <a:gd name="connsiteX8" fmla="*/ 204139 w 235768"/>
              <a:gd name="connsiteY8" fmla="*/ 157078 h 170042"/>
              <a:gd name="connsiteX9" fmla="*/ 234301 w 235768"/>
              <a:gd name="connsiteY9" fmla="*/ 79290 h 170042"/>
              <a:gd name="connsiteX0" fmla="*/ 234301 w 235768"/>
              <a:gd name="connsiteY0" fmla="*/ 78636 h 169388"/>
              <a:gd name="connsiteX1" fmla="*/ 161276 w 235768"/>
              <a:gd name="connsiteY1" fmla="*/ 4024 h 169388"/>
              <a:gd name="connsiteX2" fmla="*/ 98571 w 235768"/>
              <a:gd name="connsiteY2" fmla="*/ 15931 h 169388"/>
              <a:gd name="connsiteX3" fmla="*/ 61264 w 235768"/>
              <a:gd name="connsiteY3" fmla="*/ 65937 h 169388"/>
              <a:gd name="connsiteX4" fmla="*/ 3321 w 235768"/>
              <a:gd name="connsiteY4" fmla="*/ 83399 h 169388"/>
              <a:gd name="connsiteX5" fmla="*/ 11258 w 235768"/>
              <a:gd name="connsiteY5" fmla="*/ 137374 h 169388"/>
              <a:gd name="connsiteX6" fmla="*/ 46183 w 235768"/>
              <a:gd name="connsiteY6" fmla="*/ 162774 h 169388"/>
              <a:gd name="connsiteX7" fmla="*/ 116033 w 235768"/>
              <a:gd name="connsiteY7" fmla="*/ 169124 h 169388"/>
              <a:gd name="connsiteX8" fmla="*/ 204139 w 235768"/>
              <a:gd name="connsiteY8" fmla="*/ 156424 h 169388"/>
              <a:gd name="connsiteX9" fmla="*/ 234301 w 235768"/>
              <a:gd name="connsiteY9" fmla="*/ 78636 h 169388"/>
              <a:gd name="connsiteX0" fmla="*/ 307626 w 314770"/>
              <a:gd name="connsiteY0" fmla="*/ 102051 h 179036"/>
              <a:gd name="connsiteX1" fmla="*/ 166289 w 314770"/>
              <a:gd name="connsiteY1" fmla="*/ 12878 h 179036"/>
              <a:gd name="connsiteX2" fmla="*/ 103584 w 314770"/>
              <a:gd name="connsiteY2" fmla="*/ 24785 h 179036"/>
              <a:gd name="connsiteX3" fmla="*/ 66277 w 314770"/>
              <a:gd name="connsiteY3" fmla="*/ 74791 h 179036"/>
              <a:gd name="connsiteX4" fmla="*/ 8334 w 314770"/>
              <a:gd name="connsiteY4" fmla="*/ 92253 h 179036"/>
              <a:gd name="connsiteX5" fmla="*/ 16271 w 314770"/>
              <a:gd name="connsiteY5" fmla="*/ 146228 h 179036"/>
              <a:gd name="connsiteX6" fmla="*/ 51196 w 314770"/>
              <a:gd name="connsiteY6" fmla="*/ 171628 h 179036"/>
              <a:gd name="connsiteX7" fmla="*/ 121046 w 314770"/>
              <a:gd name="connsiteY7" fmla="*/ 177978 h 179036"/>
              <a:gd name="connsiteX8" fmla="*/ 209152 w 314770"/>
              <a:gd name="connsiteY8" fmla="*/ 165278 h 179036"/>
              <a:gd name="connsiteX9" fmla="*/ 307626 w 314770"/>
              <a:gd name="connsiteY9" fmla="*/ 102051 h 179036"/>
              <a:gd name="connsiteX0" fmla="*/ 307626 w 314770"/>
              <a:gd name="connsiteY0" fmla="*/ 92745 h 169730"/>
              <a:gd name="connsiteX1" fmla="*/ 234551 w 314770"/>
              <a:gd name="connsiteY1" fmla="*/ 36910 h 169730"/>
              <a:gd name="connsiteX2" fmla="*/ 166289 w 314770"/>
              <a:gd name="connsiteY2" fmla="*/ 3572 h 169730"/>
              <a:gd name="connsiteX3" fmla="*/ 103584 w 314770"/>
              <a:gd name="connsiteY3" fmla="*/ 15479 h 169730"/>
              <a:gd name="connsiteX4" fmla="*/ 66277 w 314770"/>
              <a:gd name="connsiteY4" fmla="*/ 65485 h 169730"/>
              <a:gd name="connsiteX5" fmla="*/ 8334 w 314770"/>
              <a:gd name="connsiteY5" fmla="*/ 82947 h 169730"/>
              <a:gd name="connsiteX6" fmla="*/ 16271 w 314770"/>
              <a:gd name="connsiteY6" fmla="*/ 136922 h 169730"/>
              <a:gd name="connsiteX7" fmla="*/ 51196 w 314770"/>
              <a:gd name="connsiteY7" fmla="*/ 162322 h 169730"/>
              <a:gd name="connsiteX8" fmla="*/ 121046 w 314770"/>
              <a:gd name="connsiteY8" fmla="*/ 168672 h 169730"/>
              <a:gd name="connsiteX9" fmla="*/ 209152 w 314770"/>
              <a:gd name="connsiteY9" fmla="*/ 155972 h 169730"/>
              <a:gd name="connsiteX10" fmla="*/ 307626 w 314770"/>
              <a:gd name="connsiteY10" fmla="*/ 92745 h 169730"/>
              <a:gd name="connsiteX0" fmla="*/ 307626 w 314770"/>
              <a:gd name="connsiteY0" fmla="*/ 98615 h 175600"/>
              <a:gd name="connsiteX1" fmla="*/ 214434 w 314770"/>
              <a:gd name="connsiteY1" fmla="*/ 78003 h 175600"/>
              <a:gd name="connsiteX2" fmla="*/ 166289 w 314770"/>
              <a:gd name="connsiteY2" fmla="*/ 9442 h 175600"/>
              <a:gd name="connsiteX3" fmla="*/ 103584 w 314770"/>
              <a:gd name="connsiteY3" fmla="*/ 21349 h 175600"/>
              <a:gd name="connsiteX4" fmla="*/ 66277 w 314770"/>
              <a:gd name="connsiteY4" fmla="*/ 71355 h 175600"/>
              <a:gd name="connsiteX5" fmla="*/ 8334 w 314770"/>
              <a:gd name="connsiteY5" fmla="*/ 88817 h 175600"/>
              <a:gd name="connsiteX6" fmla="*/ 16271 w 314770"/>
              <a:gd name="connsiteY6" fmla="*/ 142792 h 175600"/>
              <a:gd name="connsiteX7" fmla="*/ 51196 w 314770"/>
              <a:gd name="connsiteY7" fmla="*/ 168192 h 175600"/>
              <a:gd name="connsiteX8" fmla="*/ 121046 w 314770"/>
              <a:gd name="connsiteY8" fmla="*/ 174542 h 175600"/>
              <a:gd name="connsiteX9" fmla="*/ 209152 w 314770"/>
              <a:gd name="connsiteY9" fmla="*/ 161842 h 175600"/>
              <a:gd name="connsiteX10" fmla="*/ 307626 w 314770"/>
              <a:gd name="connsiteY10" fmla="*/ 98615 h 175600"/>
              <a:gd name="connsiteX0" fmla="*/ 307626 w 313757"/>
              <a:gd name="connsiteY0" fmla="*/ 98615 h 175600"/>
              <a:gd name="connsiteX1" fmla="*/ 214434 w 313757"/>
              <a:gd name="connsiteY1" fmla="*/ 78003 h 175600"/>
              <a:gd name="connsiteX2" fmla="*/ 166289 w 313757"/>
              <a:gd name="connsiteY2" fmla="*/ 9442 h 175600"/>
              <a:gd name="connsiteX3" fmla="*/ 103584 w 313757"/>
              <a:gd name="connsiteY3" fmla="*/ 21349 h 175600"/>
              <a:gd name="connsiteX4" fmla="*/ 66277 w 313757"/>
              <a:gd name="connsiteY4" fmla="*/ 71355 h 175600"/>
              <a:gd name="connsiteX5" fmla="*/ 8334 w 313757"/>
              <a:gd name="connsiteY5" fmla="*/ 88817 h 175600"/>
              <a:gd name="connsiteX6" fmla="*/ 16271 w 313757"/>
              <a:gd name="connsiteY6" fmla="*/ 142792 h 175600"/>
              <a:gd name="connsiteX7" fmla="*/ 51196 w 313757"/>
              <a:gd name="connsiteY7" fmla="*/ 168192 h 175600"/>
              <a:gd name="connsiteX8" fmla="*/ 121046 w 313757"/>
              <a:gd name="connsiteY8" fmla="*/ 174542 h 175600"/>
              <a:gd name="connsiteX9" fmla="*/ 209152 w 313757"/>
              <a:gd name="connsiteY9" fmla="*/ 161842 h 175600"/>
              <a:gd name="connsiteX10" fmla="*/ 251220 w 313757"/>
              <a:gd name="connsiteY10" fmla="*/ 138030 h 175600"/>
              <a:gd name="connsiteX11" fmla="*/ 307626 w 313757"/>
              <a:gd name="connsiteY11" fmla="*/ 98615 h 175600"/>
              <a:gd name="connsiteX0" fmla="*/ 360758 w 366889"/>
              <a:gd name="connsiteY0" fmla="*/ 126123 h 175600"/>
              <a:gd name="connsiteX1" fmla="*/ 214434 w 366889"/>
              <a:gd name="connsiteY1" fmla="*/ 78003 h 175600"/>
              <a:gd name="connsiteX2" fmla="*/ 166289 w 366889"/>
              <a:gd name="connsiteY2" fmla="*/ 9442 h 175600"/>
              <a:gd name="connsiteX3" fmla="*/ 103584 w 366889"/>
              <a:gd name="connsiteY3" fmla="*/ 21349 h 175600"/>
              <a:gd name="connsiteX4" fmla="*/ 66277 w 366889"/>
              <a:gd name="connsiteY4" fmla="*/ 71355 h 175600"/>
              <a:gd name="connsiteX5" fmla="*/ 8334 w 366889"/>
              <a:gd name="connsiteY5" fmla="*/ 88817 h 175600"/>
              <a:gd name="connsiteX6" fmla="*/ 16271 w 366889"/>
              <a:gd name="connsiteY6" fmla="*/ 142792 h 175600"/>
              <a:gd name="connsiteX7" fmla="*/ 51196 w 366889"/>
              <a:gd name="connsiteY7" fmla="*/ 168192 h 175600"/>
              <a:gd name="connsiteX8" fmla="*/ 121046 w 366889"/>
              <a:gd name="connsiteY8" fmla="*/ 174542 h 175600"/>
              <a:gd name="connsiteX9" fmla="*/ 209152 w 366889"/>
              <a:gd name="connsiteY9" fmla="*/ 161842 h 175600"/>
              <a:gd name="connsiteX10" fmla="*/ 251220 w 366889"/>
              <a:gd name="connsiteY10" fmla="*/ 138030 h 175600"/>
              <a:gd name="connsiteX11" fmla="*/ 360758 w 366889"/>
              <a:gd name="connsiteY11" fmla="*/ 126123 h 175600"/>
              <a:gd name="connsiteX0" fmla="*/ 360758 w 366889"/>
              <a:gd name="connsiteY0" fmla="*/ 126123 h 175600"/>
              <a:gd name="connsiteX1" fmla="*/ 214434 w 366889"/>
              <a:gd name="connsiteY1" fmla="*/ 78003 h 175600"/>
              <a:gd name="connsiteX2" fmla="*/ 166289 w 366889"/>
              <a:gd name="connsiteY2" fmla="*/ 9442 h 175600"/>
              <a:gd name="connsiteX3" fmla="*/ 103584 w 366889"/>
              <a:gd name="connsiteY3" fmla="*/ 21349 h 175600"/>
              <a:gd name="connsiteX4" fmla="*/ 66277 w 366889"/>
              <a:gd name="connsiteY4" fmla="*/ 71355 h 175600"/>
              <a:gd name="connsiteX5" fmla="*/ 8334 w 366889"/>
              <a:gd name="connsiteY5" fmla="*/ 88817 h 175600"/>
              <a:gd name="connsiteX6" fmla="*/ 16271 w 366889"/>
              <a:gd name="connsiteY6" fmla="*/ 142792 h 175600"/>
              <a:gd name="connsiteX7" fmla="*/ 51196 w 366889"/>
              <a:gd name="connsiteY7" fmla="*/ 168192 h 175600"/>
              <a:gd name="connsiteX8" fmla="*/ 121046 w 366889"/>
              <a:gd name="connsiteY8" fmla="*/ 174542 h 175600"/>
              <a:gd name="connsiteX9" fmla="*/ 209152 w 366889"/>
              <a:gd name="connsiteY9" fmla="*/ 161842 h 175600"/>
              <a:gd name="connsiteX10" fmla="*/ 275032 w 366889"/>
              <a:gd name="connsiteY10" fmla="*/ 145174 h 175600"/>
              <a:gd name="connsiteX11" fmla="*/ 360758 w 366889"/>
              <a:gd name="connsiteY11" fmla="*/ 126123 h 175600"/>
              <a:gd name="connsiteX0" fmla="*/ 360758 w 366314"/>
              <a:gd name="connsiteY0" fmla="*/ 126123 h 175600"/>
              <a:gd name="connsiteX1" fmla="*/ 308371 w 366314"/>
              <a:gd name="connsiteY1" fmla="*/ 104692 h 175600"/>
              <a:gd name="connsiteX2" fmla="*/ 214434 w 366314"/>
              <a:gd name="connsiteY2" fmla="*/ 78003 h 175600"/>
              <a:gd name="connsiteX3" fmla="*/ 166289 w 366314"/>
              <a:gd name="connsiteY3" fmla="*/ 9442 h 175600"/>
              <a:gd name="connsiteX4" fmla="*/ 103584 w 366314"/>
              <a:gd name="connsiteY4" fmla="*/ 21349 h 175600"/>
              <a:gd name="connsiteX5" fmla="*/ 66277 w 366314"/>
              <a:gd name="connsiteY5" fmla="*/ 71355 h 175600"/>
              <a:gd name="connsiteX6" fmla="*/ 8334 w 366314"/>
              <a:gd name="connsiteY6" fmla="*/ 88817 h 175600"/>
              <a:gd name="connsiteX7" fmla="*/ 16271 w 366314"/>
              <a:gd name="connsiteY7" fmla="*/ 142792 h 175600"/>
              <a:gd name="connsiteX8" fmla="*/ 51196 w 366314"/>
              <a:gd name="connsiteY8" fmla="*/ 168192 h 175600"/>
              <a:gd name="connsiteX9" fmla="*/ 121046 w 366314"/>
              <a:gd name="connsiteY9" fmla="*/ 174542 h 175600"/>
              <a:gd name="connsiteX10" fmla="*/ 209152 w 366314"/>
              <a:gd name="connsiteY10" fmla="*/ 161842 h 175600"/>
              <a:gd name="connsiteX11" fmla="*/ 275032 w 366314"/>
              <a:gd name="connsiteY11" fmla="*/ 145174 h 175600"/>
              <a:gd name="connsiteX12" fmla="*/ 360758 w 366314"/>
              <a:gd name="connsiteY12" fmla="*/ 126123 h 175600"/>
              <a:gd name="connsiteX0" fmla="*/ 360758 w 370804"/>
              <a:gd name="connsiteY0" fmla="*/ 126123 h 175600"/>
              <a:gd name="connsiteX1" fmla="*/ 335309 w 370804"/>
              <a:gd name="connsiteY1" fmla="*/ 106007 h 175600"/>
              <a:gd name="connsiteX2" fmla="*/ 214434 w 370804"/>
              <a:gd name="connsiteY2" fmla="*/ 78003 h 175600"/>
              <a:gd name="connsiteX3" fmla="*/ 166289 w 370804"/>
              <a:gd name="connsiteY3" fmla="*/ 9442 h 175600"/>
              <a:gd name="connsiteX4" fmla="*/ 103584 w 370804"/>
              <a:gd name="connsiteY4" fmla="*/ 21349 h 175600"/>
              <a:gd name="connsiteX5" fmla="*/ 66277 w 370804"/>
              <a:gd name="connsiteY5" fmla="*/ 71355 h 175600"/>
              <a:gd name="connsiteX6" fmla="*/ 8334 w 370804"/>
              <a:gd name="connsiteY6" fmla="*/ 88817 h 175600"/>
              <a:gd name="connsiteX7" fmla="*/ 16271 w 370804"/>
              <a:gd name="connsiteY7" fmla="*/ 142792 h 175600"/>
              <a:gd name="connsiteX8" fmla="*/ 51196 w 370804"/>
              <a:gd name="connsiteY8" fmla="*/ 168192 h 175600"/>
              <a:gd name="connsiteX9" fmla="*/ 121046 w 370804"/>
              <a:gd name="connsiteY9" fmla="*/ 174542 h 175600"/>
              <a:gd name="connsiteX10" fmla="*/ 209152 w 370804"/>
              <a:gd name="connsiteY10" fmla="*/ 161842 h 175600"/>
              <a:gd name="connsiteX11" fmla="*/ 275032 w 370804"/>
              <a:gd name="connsiteY11" fmla="*/ 145174 h 175600"/>
              <a:gd name="connsiteX12" fmla="*/ 360758 w 370804"/>
              <a:gd name="connsiteY12" fmla="*/ 126123 h 175600"/>
              <a:gd name="connsiteX0" fmla="*/ 360758 w 370804"/>
              <a:gd name="connsiteY0" fmla="*/ 129381 h 178858"/>
              <a:gd name="connsiteX1" fmla="*/ 335309 w 370804"/>
              <a:gd name="connsiteY1" fmla="*/ 109265 h 178858"/>
              <a:gd name="connsiteX2" fmla="*/ 214434 w 370804"/>
              <a:gd name="connsiteY2" fmla="*/ 81261 h 178858"/>
              <a:gd name="connsiteX3" fmla="*/ 166289 w 370804"/>
              <a:gd name="connsiteY3" fmla="*/ 12700 h 178858"/>
              <a:gd name="connsiteX4" fmla="*/ 108346 w 370804"/>
              <a:gd name="connsiteY4" fmla="*/ 10319 h 178858"/>
              <a:gd name="connsiteX5" fmla="*/ 66277 w 370804"/>
              <a:gd name="connsiteY5" fmla="*/ 74613 h 178858"/>
              <a:gd name="connsiteX6" fmla="*/ 8334 w 370804"/>
              <a:gd name="connsiteY6" fmla="*/ 92075 h 178858"/>
              <a:gd name="connsiteX7" fmla="*/ 16271 w 370804"/>
              <a:gd name="connsiteY7" fmla="*/ 146050 h 178858"/>
              <a:gd name="connsiteX8" fmla="*/ 51196 w 370804"/>
              <a:gd name="connsiteY8" fmla="*/ 171450 h 178858"/>
              <a:gd name="connsiteX9" fmla="*/ 121046 w 370804"/>
              <a:gd name="connsiteY9" fmla="*/ 177800 h 178858"/>
              <a:gd name="connsiteX10" fmla="*/ 209152 w 370804"/>
              <a:gd name="connsiteY10" fmla="*/ 165100 h 178858"/>
              <a:gd name="connsiteX11" fmla="*/ 275032 w 370804"/>
              <a:gd name="connsiteY11" fmla="*/ 148432 h 178858"/>
              <a:gd name="connsiteX12" fmla="*/ 360758 w 370804"/>
              <a:gd name="connsiteY12" fmla="*/ 129381 h 178858"/>
              <a:gd name="connsiteX0" fmla="*/ 363946 w 373992"/>
              <a:gd name="connsiteY0" fmla="*/ 128505 h 177982"/>
              <a:gd name="connsiteX1" fmla="*/ 338497 w 373992"/>
              <a:gd name="connsiteY1" fmla="*/ 108389 h 177982"/>
              <a:gd name="connsiteX2" fmla="*/ 217622 w 373992"/>
              <a:gd name="connsiteY2" fmla="*/ 80385 h 177982"/>
              <a:gd name="connsiteX3" fmla="*/ 169477 w 373992"/>
              <a:gd name="connsiteY3" fmla="*/ 11824 h 177982"/>
              <a:gd name="connsiteX4" fmla="*/ 111534 w 373992"/>
              <a:gd name="connsiteY4" fmla="*/ 9443 h 177982"/>
              <a:gd name="connsiteX5" fmla="*/ 88589 w 373992"/>
              <a:gd name="connsiteY5" fmla="*/ 60764 h 177982"/>
              <a:gd name="connsiteX6" fmla="*/ 11522 w 373992"/>
              <a:gd name="connsiteY6" fmla="*/ 91199 h 177982"/>
              <a:gd name="connsiteX7" fmla="*/ 19459 w 373992"/>
              <a:gd name="connsiteY7" fmla="*/ 145174 h 177982"/>
              <a:gd name="connsiteX8" fmla="*/ 54384 w 373992"/>
              <a:gd name="connsiteY8" fmla="*/ 170574 h 177982"/>
              <a:gd name="connsiteX9" fmla="*/ 124234 w 373992"/>
              <a:gd name="connsiteY9" fmla="*/ 176924 h 177982"/>
              <a:gd name="connsiteX10" fmla="*/ 212340 w 373992"/>
              <a:gd name="connsiteY10" fmla="*/ 164224 h 177982"/>
              <a:gd name="connsiteX11" fmla="*/ 278220 w 373992"/>
              <a:gd name="connsiteY11" fmla="*/ 147556 h 177982"/>
              <a:gd name="connsiteX12" fmla="*/ 363946 w 373992"/>
              <a:gd name="connsiteY12" fmla="*/ 128505 h 177982"/>
              <a:gd name="connsiteX0" fmla="*/ 351395 w 361441"/>
              <a:gd name="connsiteY0" fmla="*/ 128505 h 177982"/>
              <a:gd name="connsiteX1" fmla="*/ 325946 w 361441"/>
              <a:gd name="connsiteY1" fmla="*/ 108389 h 177982"/>
              <a:gd name="connsiteX2" fmla="*/ 205071 w 361441"/>
              <a:gd name="connsiteY2" fmla="*/ 80385 h 177982"/>
              <a:gd name="connsiteX3" fmla="*/ 156926 w 361441"/>
              <a:gd name="connsiteY3" fmla="*/ 11824 h 177982"/>
              <a:gd name="connsiteX4" fmla="*/ 98983 w 361441"/>
              <a:gd name="connsiteY4" fmla="*/ 9443 h 177982"/>
              <a:gd name="connsiteX5" fmla="*/ 76038 w 361441"/>
              <a:gd name="connsiteY5" fmla="*/ 60764 h 177982"/>
              <a:gd name="connsiteX6" fmla="*/ 11522 w 361441"/>
              <a:gd name="connsiteY6" fmla="*/ 73464 h 177982"/>
              <a:gd name="connsiteX7" fmla="*/ 6908 w 361441"/>
              <a:gd name="connsiteY7" fmla="*/ 145174 h 177982"/>
              <a:gd name="connsiteX8" fmla="*/ 41833 w 361441"/>
              <a:gd name="connsiteY8" fmla="*/ 170574 h 177982"/>
              <a:gd name="connsiteX9" fmla="*/ 111683 w 361441"/>
              <a:gd name="connsiteY9" fmla="*/ 176924 h 177982"/>
              <a:gd name="connsiteX10" fmla="*/ 199789 w 361441"/>
              <a:gd name="connsiteY10" fmla="*/ 164224 h 177982"/>
              <a:gd name="connsiteX11" fmla="*/ 265669 w 361441"/>
              <a:gd name="connsiteY11" fmla="*/ 147556 h 177982"/>
              <a:gd name="connsiteX12" fmla="*/ 351395 w 361441"/>
              <a:gd name="connsiteY12" fmla="*/ 128505 h 177982"/>
              <a:gd name="connsiteX0" fmla="*/ 384613 w 394659"/>
              <a:gd name="connsiteY0" fmla="*/ 128505 h 177982"/>
              <a:gd name="connsiteX1" fmla="*/ 359164 w 394659"/>
              <a:gd name="connsiteY1" fmla="*/ 108389 h 177982"/>
              <a:gd name="connsiteX2" fmla="*/ 238289 w 394659"/>
              <a:gd name="connsiteY2" fmla="*/ 80385 h 177982"/>
              <a:gd name="connsiteX3" fmla="*/ 190144 w 394659"/>
              <a:gd name="connsiteY3" fmla="*/ 11824 h 177982"/>
              <a:gd name="connsiteX4" fmla="*/ 132201 w 394659"/>
              <a:gd name="connsiteY4" fmla="*/ 9443 h 177982"/>
              <a:gd name="connsiteX5" fmla="*/ 109256 w 394659"/>
              <a:gd name="connsiteY5" fmla="*/ 60764 h 177982"/>
              <a:gd name="connsiteX6" fmla="*/ 44740 w 394659"/>
              <a:gd name="connsiteY6" fmla="*/ 73464 h 177982"/>
              <a:gd name="connsiteX7" fmla="*/ 5052 w 394659"/>
              <a:gd name="connsiteY7" fmla="*/ 144107 h 177982"/>
              <a:gd name="connsiteX8" fmla="*/ 75051 w 394659"/>
              <a:gd name="connsiteY8" fmla="*/ 170574 h 177982"/>
              <a:gd name="connsiteX9" fmla="*/ 144901 w 394659"/>
              <a:gd name="connsiteY9" fmla="*/ 176924 h 177982"/>
              <a:gd name="connsiteX10" fmla="*/ 233007 w 394659"/>
              <a:gd name="connsiteY10" fmla="*/ 164224 h 177982"/>
              <a:gd name="connsiteX11" fmla="*/ 298887 w 394659"/>
              <a:gd name="connsiteY11" fmla="*/ 147556 h 177982"/>
              <a:gd name="connsiteX12" fmla="*/ 384613 w 394659"/>
              <a:gd name="connsiteY12" fmla="*/ 128505 h 177982"/>
              <a:gd name="connsiteX0" fmla="*/ 384613 w 394659"/>
              <a:gd name="connsiteY0" fmla="*/ 129401 h 178878"/>
              <a:gd name="connsiteX1" fmla="*/ 359164 w 394659"/>
              <a:gd name="connsiteY1" fmla="*/ 109285 h 178878"/>
              <a:gd name="connsiteX2" fmla="*/ 238289 w 394659"/>
              <a:gd name="connsiteY2" fmla="*/ 81281 h 178878"/>
              <a:gd name="connsiteX3" fmla="*/ 190144 w 394659"/>
              <a:gd name="connsiteY3" fmla="*/ 12720 h 178878"/>
              <a:gd name="connsiteX4" fmla="*/ 165633 w 394659"/>
              <a:gd name="connsiteY4" fmla="*/ 4963 h 178878"/>
              <a:gd name="connsiteX5" fmla="*/ 132201 w 394659"/>
              <a:gd name="connsiteY5" fmla="*/ 10339 h 178878"/>
              <a:gd name="connsiteX6" fmla="*/ 109256 w 394659"/>
              <a:gd name="connsiteY6" fmla="*/ 61660 h 178878"/>
              <a:gd name="connsiteX7" fmla="*/ 44740 w 394659"/>
              <a:gd name="connsiteY7" fmla="*/ 74360 h 178878"/>
              <a:gd name="connsiteX8" fmla="*/ 5052 w 394659"/>
              <a:gd name="connsiteY8" fmla="*/ 145003 h 178878"/>
              <a:gd name="connsiteX9" fmla="*/ 75051 w 394659"/>
              <a:gd name="connsiteY9" fmla="*/ 171470 h 178878"/>
              <a:gd name="connsiteX10" fmla="*/ 144901 w 394659"/>
              <a:gd name="connsiteY10" fmla="*/ 177820 h 178878"/>
              <a:gd name="connsiteX11" fmla="*/ 233007 w 394659"/>
              <a:gd name="connsiteY11" fmla="*/ 165120 h 178878"/>
              <a:gd name="connsiteX12" fmla="*/ 298887 w 394659"/>
              <a:gd name="connsiteY12" fmla="*/ 148452 h 178878"/>
              <a:gd name="connsiteX13" fmla="*/ 384613 w 394659"/>
              <a:gd name="connsiteY13" fmla="*/ 129401 h 178878"/>
              <a:gd name="connsiteX0" fmla="*/ 384613 w 394659"/>
              <a:gd name="connsiteY0" fmla="*/ 214299 h 263776"/>
              <a:gd name="connsiteX1" fmla="*/ 359164 w 394659"/>
              <a:gd name="connsiteY1" fmla="*/ 194183 h 263776"/>
              <a:gd name="connsiteX2" fmla="*/ 238289 w 394659"/>
              <a:gd name="connsiteY2" fmla="*/ 166179 h 263776"/>
              <a:gd name="connsiteX3" fmla="*/ 190144 w 394659"/>
              <a:gd name="connsiteY3" fmla="*/ 97618 h 263776"/>
              <a:gd name="connsiteX4" fmla="*/ 148850 w 394659"/>
              <a:gd name="connsiteY4" fmla="*/ 397 h 263776"/>
              <a:gd name="connsiteX5" fmla="*/ 132201 w 394659"/>
              <a:gd name="connsiteY5" fmla="*/ 95237 h 263776"/>
              <a:gd name="connsiteX6" fmla="*/ 109256 w 394659"/>
              <a:gd name="connsiteY6" fmla="*/ 146558 h 263776"/>
              <a:gd name="connsiteX7" fmla="*/ 44740 w 394659"/>
              <a:gd name="connsiteY7" fmla="*/ 159258 h 263776"/>
              <a:gd name="connsiteX8" fmla="*/ 5052 w 394659"/>
              <a:gd name="connsiteY8" fmla="*/ 229901 h 263776"/>
              <a:gd name="connsiteX9" fmla="*/ 75051 w 394659"/>
              <a:gd name="connsiteY9" fmla="*/ 256368 h 263776"/>
              <a:gd name="connsiteX10" fmla="*/ 144901 w 394659"/>
              <a:gd name="connsiteY10" fmla="*/ 262718 h 263776"/>
              <a:gd name="connsiteX11" fmla="*/ 233007 w 394659"/>
              <a:gd name="connsiteY11" fmla="*/ 250018 h 263776"/>
              <a:gd name="connsiteX12" fmla="*/ 298887 w 394659"/>
              <a:gd name="connsiteY12" fmla="*/ 233350 h 263776"/>
              <a:gd name="connsiteX13" fmla="*/ 384613 w 394659"/>
              <a:gd name="connsiteY13" fmla="*/ 214299 h 263776"/>
              <a:gd name="connsiteX0" fmla="*/ 384613 w 394659"/>
              <a:gd name="connsiteY0" fmla="*/ 219939 h 269416"/>
              <a:gd name="connsiteX1" fmla="*/ 359164 w 394659"/>
              <a:gd name="connsiteY1" fmla="*/ 199823 h 269416"/>
              <a:gd name="connsiteX2" fmla="*/ 238289 w 394659"/>
              <a:gd name="connsiteY2" fmla="*/ 171819 h 269416"/>
              <a:gd name="connsiteX3" fmla="*/ 190144 w 394659"/>
              <a:gd name="connsiteY3" fmla="*/ 103258 h 269416"/>
              <a:gd name="connsiteX4" fmla="*/ 148850 w 394659"/>
              <a:gd name="connsiteY4" fmla="*/ 6037 h 269416"/>
              <a:gd name="connsiteX5" fmla="*/ 114500 w 394659"/>
              <a:gd name="connsiteY5" fmla="*/ 67035 h 269416"/>
              <a:gd name="connsiteX6" fmla="*/ 109256 w 394659"/>
              <a:gd name="connsiteY6" fmla="*/ 152198 h 269416"/>
              <a:gd name="connsiteX7" fmla="*/ 44740 w 394659"/>
              <a:gd name="connsiteY7" fmla="*/ 164898 h 269416"/>
              <a:gd name="connsiteX8" fmla="*/ 5052 w 394659"/>
              <a:gd name="connsiteY8" fmla="*/ 235541 h 269416"/>
              <a:gd name="connsiteX9" fmla="*/ 75051 w 394659"/>
              <a:gd name="connsiteY9" fmla="*/ 262008 h 269416"/>
              <a:gd name="connsiteX10" fmla="*/ 144901 w 394659"/>
              <a:gd name="connsiteY10" fmla="*/ 268358 h 269416"/>
              <a:gd name="connsiteX11" fmla="*/ 233007 w 394659"/>
              <a:gd name="connsiteY11" fmla="*/ 255658 h 269416"/>
              <a:gd name="connsiteX12" fmla="*/ 298887 w 394659"/>
              <a:gd name="connsiteY12" fmla="*/ 238990 h 269416"/>
              <a:gd name="connsiteX13" fmla="*/ 384613 w 394659"/>
              <a:gd name="connsiteY13" fmla="*/ 219939 h 269416"/>
              <a:gd name="connsiteX0" fmla="*/ 384613 w 394659"/>
              <a:gd name="connsiteY0" fmla="*/ 219939 h 269416"/>
              <a:gd name="connsiteX1" fmla="*/ 359164 w 394659"/>
              <a:gd name="connsiteY1" fmla="*/ 199823 h 269416"/>
              <a:gd name="connsiteX2" fmla="*/ 238289 w 394659"/>
              <a:gd name="connsiteY2" fmla="*/ 171819 h 269416"/>
              <a:gd name="connsiteX3" fmla="*/ 190144 w 394659"/>
              <a:gd name="connsiteY3" fmla="*/ 103258 h 269416"/>
              <a:gd name="connsiteX4" fmla="*/ 148850 w 394659"/>
              <a:gd name="connsiteY4" fmla="*/ 6037 h 269416"/>
              <a:gd name="connsiteX5" fmla="*/ 114500 w 394659"/>
              <a:gd name="connsiteY5" fmla="*/ 67035 h 269416"/>
              <a:gd name="connsiteX6" fmla="*/ 112320 w 394659"/>
              <a:gd name="connsiteY6" fmla="*/ 108411 h 269416"/>
              <a:gd name="connsiteX7" fmla="*/ 109256 w 394659"/>
              <a:gd name="connsiteY7" fmla="*/ 152198 h 269416"/>
              <a:gd name="connsiteX8" fmla="*/ 44740 w 394659"/>
              <a:gd name="connsiteY8" fmla="*/ 164898 h 269416"/>
              <a:gd name="connsiteX9" fmla="*/ 5052 w 394659"/>
              <a:gd name="connsiteY9" fmla="*/ 235541 h 269416"/>
              <a:gd name="connsiteX10" fmla="*/ 75051 w 394659"/>
              <a:gd name="connsiteY10" fmla="*/ 262008 h 269416"/>
              <a:gd name="connsiteX11" fmla="*/ 144901 w 394659"/>
              <a:gd name="connsiteY11" fmla="*/ 268358 h 269416"/>
              <a:gd name="connsiteX12" fmla="*/ 233007 w 394659"/>
              <a:gd name="connsiteY12" fmla="*/ 255658 h 269416"/>
              <a:gd name="connsiteX13" fmla="*/ 298887 w 394659"/>
              <a:gd name="connsiteY13" fmla="*/ 238990 h 269416"/>
              <a:gd name="connsiteX14" fmla="*/ 384613 w 394659"/>
              <a:gd name="connsiteY14" fmla="*/ 219939 h 269416"/>
              <a:gd name="connsiteX0" fmla="*/ 384613 w 394659"/>
              <a:gd name="connsiteY0" fmla="*/ 219939 h 269416"/>
              <a:gd name="connsiteX1" fmla="*/ 359164 w 394659"/>
              <a:gd name="connsiteY1" fmla="*/ 199823 h 269416"/>
              <a:gd name="connsiteX2" fmla="*/ 238289 w 394659"/>
              <a:gd name="connsiteY2" fmla="*/ 171819 h 269416"/>
              <a:gd name="connsiteX3" fmla="*/ 190144 w 394659"/>
              <a:gd name="connsiteY3" fmla="*/ 103258 h 269416"/>
              <a:gd name="connsiteX4" fmla="*/ 148850 w 394659"/>
              <a:gd name="connsiteY4" fmla="*/ 6037 h 269416"/>
              <a:gd name="connsiteX5" fmla="*/ 114500 w 394659"/>
              <a:gd name="connsiteY5" fmla="*/ 67035 h 269416"/>
              <a:gd name="connsiteX6" fmla="*/ 125950 w 394659"/>
              <a:gd name="connsiteY6" fmla="*/ 103634 h 269416"/>
              <a:gd name="connsiteX7" fmla="*/ 109256 w 394659"/>
              <a:gd name="connsiteY7" fmla="*/ 152198 h 269416"/>
              <a:gd name="connsiteX8" fmla="*/ 44740 w 394659"/>
              <a:gd name="connsiteY8" fmla="*/ 164898 h 269416"/>
              <a:gd name="connsiteX9" fmla="*/ 5052 w 394659"/>
              <a:gd name="connsiteY9" fmla="*/ 235541 h 269416"/>
              <a:gd name="connsiteX10" fmla="*/ 75051 w 394659"/>
              <a:gd name="connsiteY10" fmla="*/ 262008 h 269416"/>
              <a:gd name="connsiteX11" fmla="*/ 144901 w 394659"/>
              <a:gd name="connsiteY11" fmla="*/ 268358 h 269416"/>
              <a:gd name="connsiteX12" fmla="*/ 233007 w 394659"/>
              <a:gd name="connsiteY12" fmla="*/ 255658 h 269416"/>
              <a:gd name="connsiteX13" fmla="*/ 298887 w 394659"/>
              <a:gd name="connsiteY13" fmla="*/ 238990 h 269416"/>
              <a:gd name="connsiteX14" fmla="*/ 384613 w 394659"/>
              <a:gd name="connsiteY14" fmla="*/ 219939 h 269416"/>
              <a:gd name="connsiteX0" fmla="*/ 386345 w 396391"/>
              <a:gd name="connsiteY0" fmla="*/ 219939 h 269416"/>
              <a:gd name="connsiteX1" fmla="*/ 360896 w 396391"/>
              <a:gd name="connsiteY1" fmla="*/ 199823 h 269416"/>
              <a:gd name="connsiteX2" fmla="*/ 240021 w 396391"/>
              <a:gd name="connsiteY2" fmla="*/ 171819 h 269416"/>
              <a:gd name="connsiteX3" fmla="*/ 191876 w 396391"/>
              <a:gd name="connsiteY3" fmla="*/ 103258 h 269416"/>
              <a:gd name="connsiteX4" fmla="*/ 150582 w 396391"/>
              <a:gd name="connsiteY4" fmla="*/ 6037 h 269416"/>
              <a:gd name="connsiteX5" fmla="*/ 116232 w 396391"/>
              <a:gd name="connsiteY5" fmla="*/ 67035 h 269416"/>
              <a:gd name="connsiteX6" fmla="*/ 127682 w 396391"/>
              <a:gd name="connsiteY6" fmla="*/ 103634 h 269416"/>
              <a:gd name="connsiteX7" fmla="*/ 110988 w 396391"/>
              <a:gd name="connsiteY7" fmla="*/ 152198 h 269416"/>
              <a:gd name="connsiteX8" fmla="*/ 36082 w 396391"/>
              <a:gd name="connsiteY8" fmla="*/ 158595 h 269416"/>
              <a:gd name="connsiteX9" fmla="*/ 6784 w 396391"/>
              <a:gd name="connsiteY9" fmla="*/ 235541 h 269416"/>
              <a:gd name="connsiteX10" fmla="*/ 76783 w 396391"/>
              <a:gd name="connsiteY10" fmla="*/ 262008 h 269416"/>
              <a:gd name="connsiteX11" fmla="*/ 146633 w 396391"/>
              <a:gd name="connsiteY11" fmla="*/ 268358 h 269416"/>
              <a:gd name="connsiteX12" fmla="*/ 234739 w 396391"/>
              <a:gd name="connsiteY12" fmla="*/ 255658 h 269416"/>
              <a:gd name="connsiteX13" fmla="*/ 300619 w 396391"/>
              <a:gd name="connsiteY13" fmla="*/ 238990 h 269416"/>
              <a:gd name="connsiteX14" fmla="*/ 386345 w 396391"/>
              <a:gd name="connsiteY14" fmla="*/ 219939 h 269416"/>
              <a:gd name="connsiteX0" fmla="*/ 390530 w 400576"/>
              <a:gd name="connsiteY0" fmla="*/ 219939 h 269416"/>
              <a:gd name="connsiteX1" fmla="*/ 365081 w 400576"/>
              <a:gd name="connsiteY1" fmla="*/ 199823 h 269416"/>
              <a:gd name="connsiteX2" fmla="*/ 244206 w 400576"/>
              <a:gd name="connsiteY2" fmla="*/ 171819 h 269416"/>
              <a:gd name="connsiteX3" fmla="*/ 196061 w 400576"/>
              <a:gd name="connsiteY3" fmla="*/ 103258 h 269416"/>
              <a:gd name="connsiteX4" fmla="*/ 154767 w 400576"/>
              <a:gd name="connsiteY4" fmla="*/ 6037 h 269416"/>
              <a:gd name="connsiteX5" fmla="*/ 120417 w 400576"/>
              <a:gd name="connsiteY5" fmla="*/ 67035 h 269416"/>
              <a:gd name="connsiteX6" fmla="*/ 131867 w 400576"/>
              <a:gd name="connsiteY6" fmla="*/ 103634 h 269416"/>
              <a:gd name="connsiteX7" fmla="*/ 115173 w 400576"/>
              <a:gd name="connsiteY7" fmla="*/ 152198 h 269416"/>
              <a:gd name="connsiteX8" fmla="*/ 17367 w 400576"/>
              <a:gd name="connsiteY8" fmla="*/ 134196 h 269416"/>
              <a:gd name="connsiteX9" fmla="*/ 10969 w 400576"/>
              <a:gd name="connsiteY9" fmla="*/ 235541 h 269416"/>
              <a:gd name="connsiteX10" fmla="*/ 80968 w 400576"/>
              <a:gd name="connsiteY10" fmla="*/ 262008 h 269416"/>
              <a:gd name="connsiteX11" fmla="*/ 150818 w 400576"/>
              <a:gd name="connsiteY11" fmla="*/ 268358 h 269416"/>
              <a:gd name="connsiteX12" fmla="*/ 238924 w 400576"/>
              <a:gd name="connsiteY12" fmla="*/ 255658 h 269416"/>
              <a:gd name="connsiteX13" fmla="*/ 304804 w 400576"/>
              <a:gd name="connsiteY13" fmla="*/ 238990 h 269416"/>
              <a:gd name="connsiteX14" fmla="*/ 390530 w 400576"/>
              <a:gd name="connsiteY14" fmla="*/ 219939 h 269416"/>
              <a:gd name="connsiteX0" fmla="*/ 390161 w 400207"/>
              <a:gd name="connsiteY0" fmla="*/ 219939 h 269416"/>
              <a:gd name="connsiteX1" fmla="*/ 364712 w 400207"/>
              <a:gd name="connsiteY1" fmla="*/ 199823 h 269416"/>
              <a:gd name="connsiteX2" fmla="*/ 243837 w 400207"/>
              <a:gd name="connsiteY2" fmla="*/ 171819 h 269416"/>
              <a:gd name="connsiteX3" fmla="*/ 195692 w 400207"/>
              <a:gd name="connsiteY3" fmla="*/ 103258 h 269416"/>
              <a:gd name="connsiteX4" fmla="*/ 154398 w 400207"/>
              <a:gd name="connsiteY4" fmla="*/ 6037 h 269416"/>
              <a:gd name="connsiteX5" fmla="*/ 120048 w 400207"/>
              <a:gd name="connsiteY5" fmla="*/ 67035 h 269416"/>
              <a:gd name="connsiteX6" fmla="*/ 131498 w 400207"/>
              <a:gd name="connsiteY6" fmla="*/ 103634 h 269416"/>
              <a:gd name="connsiteX7" fmla="*/ 114804 w 400207"/>
              <a:gd name="connsiteY7" fmla="*/ 152198 h 269416"/>
              <a:gd name="connsiteX8" fmla="*/ 65221 w 400207"/>
              <a:gd name="connsiteY8" fmla="*/ 139813 h 269416"/>
              <a:gd name="connsiteX9" fmla="*/ 16998 w 400207"/>
              <a:gd name="connsiteY9" fmla="*/ 134196 h 269416"/>
              <a:gd name="connsiteX10" fmla="*/ 10600 w 400207"/>
              <a:gd name="connsiteY10" fmla="*/ 235541 h 269416"/>
              <a:gd name="connsiteX11" fmla="*/ 80599 w 400207"/>
              <a:gd name="connsiteY11" fmla="*/ 262008 h 269416"/>
              <a:gd name="connsiteX12" fmla="*/ 150449 w 400207"/>
              <a:gd name="connsiteY12" fmla="*/ 268358 h 269416"/>
              <a:gd name="connsiteX13" fmla="*/ 238555 w 400207"/>
              <a:gd name="connsiteY13" fmla="*/ 255658 h 269416"/>
              <a:gd name="connsiteX14" fmla="*/ 304435 w 400207"/>
              <a:gd name="connsiteY14" fmla="*/ 238990 h 269416"/>
              <a:gd name="connsiteX15" fmla="*/ 390161 w 400207"/>
              <a:gd name="connsiteY15" fmla="*/ 219939 h 269416"/>
              <a:gd name="connsiteX0" fmla="*/ 386163 w 396209"/>
              <a:gd name="connsiteY0" fmla="*/ 219939 h 269416"/>
              <a:gd name="connsiteX1" fmla="*/ 360714 w 396209"/>
              <a:gd name="connsiteY1" fmla="*/ 199823 h 269416"/>
              <a:gd name="connsiteX2" fmla="*/ 239839 w 396209"/>
              <a:gd name="connsiteY2" fmla="*/ 171819 h 269416"/>
              <a:gd name="connsiteX3" fmla="*/ 191694 w 396209"/>
              <a:gd name="connsiteY3" fmla="*/ 103258 h 269416"/>
              <a:gd name="connsiteX4" fmla="*/ 150400 w 396209"/>
              <a:gd name="connsiteY4" fmla="*/ 6037 h 269416"/>
              <a:gd name="connsiteX5" fmla="*/ 116050 w 396209"/>
              <a:gd name="connsiteY5" fmla="*/ 67035 h 269416"/>
              <a:gd name="connsiteX6" fmla="*/ 127500 w 396209"/>
              <a:gd name="connsiteY6" fmla="*/ 103634 h 269416"/>
              <a:gd name="connsiteX7" fmla="*/ 110806 w 396209"/>
              <a:gd name="connsiteY7" fmla="*/ 152198 h 269416"/>
              <a:gd name="connsiteX8" fmla="*/ 61223 w 396209"/>
              <a:gd name="connsiteY8" fmla="*/ 139813 h 269416"/>
              <a:gd name="connsiteX9" fmla="*/ 13000 w 396209"/>
              <a:gd name="connsiteY9" fmla="*/ 134196 h 269416"/>
              <a:gd name="connsiteX10" fmla="*/ 36990 w 396209"/>
              <a:gd name="connsiteY10" fmla="*/ 130776 h 269416"/>
              <a:gd name="connsiteX11" fmla="*/ 6602 w 396209"/>
              <a:gd name="connsiteY11" fmla="*/ 235541 h 269416"/>
              <a:gd name="connsiteX12" fmla="*/ 76601 w 396209"/>
              <a:gd name="connsiteY12" fmla="*/ 262008 h 269416"/>
              <a:gd name="connsiteX13" fmla="*/ 146451 w 396209"/>
              <a:gd name="connsiteY13" fmla="*/ 268358 h 269416"/>
              <a:gd name="connsiteX14" fmla="*/ 234557 w 396209"/>
              <a:gd name="connsiteY14" fmla="*/ 255658 h 269416"/>
              <a:gd name="connsiteX15" fmla="*/ 300437 w 396209"/>
              <a:gd name="connsiteY15" fmla="*/ 238990 h 269416"/>
              <a:gd name="connsiteX16" fmla="*/ 386163 w 396209"/>
              <a:gd name="connsiteY16" fmla="*/ 219939 h 269416"/>
              <a:gd name="connsiteX0" fmla="*/ 386163 w 396209"/>
              <a:gd name="connsiteY0" fmla="*/ 219939 h 269416"/>
              <a:gd name="connsiteX1" fmla="*/ 360714 w 396209"/>
              <a:gd name="connsiteY1" fmla="*/ 199823 h 269416"/>
              <a:gd name="connsiteX2" fmla="*/ 239839 w 396209"/>
              <a:gd name="connsiteY2" fmla="*/ 171819 h 269416"/>
              <a:gd name="connsiteX3" fmla="*/ 191694 w 396209"/>
              <a:gd name="connsiteY3" fmla="*/ 103258 h 269416"/>
              <a:gd name="connsiteX4" fmla="*/ 150400 w 396209"/>
              <a:gd name="connsiteY4" fmla="*/ 6037 h 269416"/>
              <a:gd name="connsiteX5" fmla="*/ 116050 w 396209"/>
              <a:gd name="connsiteY5" fmla="*/ 67035 h 269416"/>
              <a:gd name="connsiteX6" fmla="*/ 127500 w 396209"/>
              <a:gd name="connsiteY6" fmla="*/ 103634 h 269416"/>
              <a:gd name="connsiteX7" fmla="*/ 110806 w 396209"/>
              <a:gd name="connsiteY7" fmla="*/ 152198 h 269416"/>
              <a:gd name="connsiteX8" fmla="*/ 61223 w 396209"/>
              <a:gd name="connsiteY8" fmla="*/ 139813 h 269416"/>
              <a:gd name="connsiteX9" fmla="*/ 58800 w 396209"/>
              <a:gd name="connsiteY9" fmla="*/ 97597 h 269416"/>
              <a:gd name="connsiteX10" fmla="*/ 36990 w 396209"/>
              <a:gd name="connsiteY10" fmla="*/ 130776 h 269416"/>
              <a:gd name="connsiteX11" fmla="*/ 6602 w 396209"/>
              <a:gd name="connsiteY11" fmla="*/ 235541 h 269416"/>
              <a:gd name="connsiteX12" fmla="*/ 76601 w 396209"/>
              <a:gd name="connsiteY12" fmla="*/ 262008 h 269416"/>
              <a:gd name="connsiteX13" fmla="*/ 146451 w 396209"/>
              <a:gd name="connsiteY13" fmla="*/ 268358 h 269416"/>
              <a:gd name="connsiteX14" fmla="*/ 234557 w 396209"/>
              <a:gd name="connsiteY14" fmla="*/ 255658 h 269416"/>
              <a:gd name="connsiteX15" fmla="*/ 300437 w 396209"/>
              <a:gd name="connsiteY15" fmla="*/ 238990 h 269416"/>
              <a:gd name="connsiteX16" fmla="*/ 386163 w 396209"/>
              <a:gd name="connsiteY16" fmla="*/ 219939 h 269416"/>
              <a:gd name="connsiteX0" fmla="*/ 393313 w 403359"/>
              <a:gd name="connsiteY0" fmla="*/ 219939 h 269416"/>
              <a:gd name="connsiteX1" fmla="*/ 367864 w 403359"/>
              <a:gd name="connsiteY1" fmla="*/ 199823 h 269416"/>
              <a:gd name="connsiteX2" fmla="*/ 246989 w 403359"/>
              <a:gd name="connsiteY2" fmla="*/ 171819 h 269416"/>
              <a:gd name="connsiteX3" fmla="*/ 198844 w 403359"/>
              <a:gd name="connsiteY3" fmla="*/ 103258 h 269416"/>
              <a:gd name="connsiteX4" fmla="*/ 157550 w 403359"/>
              <a:gd name="connsiteY4" fmla="*/ 6037 h 269416"/>
              <a:gd name="connsiteX5" fmla="*/ 123200 w 403359"/>
              <a:gd name="connsiteY5" fmla="*/ 67035 h 269416"/>
              <a:gd name="connsiteX6" fmla="*/ 134650 w 403359"/>
              <a:gd name="connsiteY6" fmla="*/ 103634 h 269416"/>
              <a:gd name="connsiteX7" fmla="*/ 117956 w 403359"/>
              <a:gd name="connsiteY7" fmla="*/ 152198 h 269416"/>
              <a:gd name="connsiteX8" fmla="*/ 68373 w 403359"/>
              <a:gd name="connsiteY8" fmla="*/ 139813 h 269416"/>
              <a:gd name="connsiteX9" fmla="*/ 65950 w 403359"/>
              <a:gd name="connsiteY9" fmla="*/ 97597 h 269416"/>
              <a:gd name="connsiteX10" fmla="*/ 8700 w 403359"/>
              <a:gd name="connsiteY10" fmla="*/ 146396 h 269416"/>
              <a:gd name="connsiteX11" fmla="*/ 13752 w 403359"/>
              <a:gd name="connsiteY11" fmla="*/ 235541 h 269416"/>
              <a:gd name="connsiteX12" fmla="*/ 83751 w 403359"/>
              <a:gd name="connsiteY12" fmla="*/ 262008 h 269416"/>
              <a:gd name="connsiteX13" fmla="*/ 153601 w 403359"/>
              <a:gd name="connsiteY13" fmla="*/ 268358 h 269416"/>
              <a:gd name="connsiteX14" fmla="*/ 241707 w 403359"/>
              <a:gd name="connsiteY14" fmla="*/ 255658 h 269416"/>
              <a:gd name="connsiteX15" fmla="*/ 307587 w 403359"/>
              <a:gd name="connsiteY15" fmla="*/ 238990 h 269416"/>
              <a:gd name="connsiteX16" fmla="*/ 393313 w 403359"/>
              <a:gd name="connsiteY16" fmla="*/ 219939 h 269416"/>
              <a:gd name="connsiteX0" fmla="*/ 392069 w 402115"/>
              <a:gd name="connsiteY0" fmla="*/ 219939 h 269416"/>
              <a:gd name="connsiteX1" fmla="*/ 366620 w 402115"/>
              <a:gd name="connsiteY1" fmla="*/ 199823 h 269416"/>
              <a:gd name="connsiteX2" fmla="*/ 245745 w 402115"/>
              <a:gd name="connsiteY2" fmla="*/ 171819 h 269416"/>
              <a:gd name="connsiteX3" fmla="*/ 197600 w 402115"/>
              <a:gd name="connsiteY3" fmla="*/ 103258 h 269416"/>
              <a:gd name="connsiteX4" fmla="*/ 156306 w 402115"/>
              <a:gd name="connsiteY4" fmla="*/ 6037 h 269416"/>
              <a:gd name="connsiteX5" fmla="*/ 121956 w 402115"/>
              <a:gd name="connsiteY5" fmla="*/ 67035 h 269416"/>
              <a:gd name="connsiteX6" fmla="*/ 133406 w 402115"/>
              <a:gd name="connsiteY6" fmla="*/ 103634 h 269416"/>
              <a:gd name="connsiteX7" fmla="*/ 116712 w 402115"/>
              <a:gd name="connsiteY7" fmla="*/ 152198 h 269416"/>
              <a:gd name="connsiteX8" fmla="*/ 67129 w 402115"/>
              <a:gd name="connsiteY8" fmla="*/ 139813 h 269416"/>
              <a:gd name="connsiteX9" fmla="*/ 53256 w 402115"/>
              <a:gd name="connsiteY9" fmla="*/ 109797 h 269416"/>
              <a:gd name="connsiteX10" fmla="*/ 7456 w 402115"/>
              <a:gd name="connsiteY10" fmla="*/ 146396 h 269416"/>
              <a:gd name="connsiteX11" fmla="*/ 12508 w 402115"/>
              <a:gd name="connsiteY11" fmla="*/ 235541 h 269416"/>
              <a:gd name="connsiteX12" fmla="*/ 82507 w 402115"/>
              <a:gd name="connsiteY12" fmla="*/ 262008 h 269416"/>
              <a:gd name="connsiteX13" fmla="*/ 152357 w 402115"/>
              <a:gd name="connsiteY13" fmla="*/ 268358 h 269416"/>
              <a:gd name="connsiteX14" fmla="*/ 240463 w 402115"/>
              <a:gd name="connsiteY14" fmla="*/ 255658 h 269416"/>
              <a:gd name="connsiteX15" fmla="*/ 306343 w 402115"/>
              <a:gd name="connsiteY15" fmla="*/ 238990 h 269416"/>
              <a:gd name="connsiteX16" fmla="*/ 392069 w 402115"/>
              <a:gd name="connsiteY16" fmla="*/ 219939 h 269416"/>
              <a:gd name="connsiteX0" fmla="*/ 392069 w 402115"/>
              <a:gd name="connsiteY0" fmla="*/ 219939 h 269416"/>
              <a:gd name="connsiteX1" fmla="*/ 366620 w 402115"/>
              <a:gd name="connsiteY1" fmla="*/ 199823 h 269416"/>
              <a:gd name="connsiteX2" fmla="*/ 245745 w 402115"/>
              <a:gd name="connsiteY2" fmla="*/ 171819 h 269416"/>
              <a:gd name="connsiteX3" fmla="*/ 197600 w 402115"/>
              <a:gd name="connsiteY3" fmla="*/ 103258 h 269416"/>
              <a:gd name="connsiteX4" fmla="*/ 156306 w 402115"/>
              <a:gd name="connsiteY4" fmla="*/ 6037 h 269416"/>
              <a:gd name="connsiteX5" fmla="*/ 121956 w 402115"/>
              <a:gd name="connsiteY5" fmla="*/ 67035 h 269416"/>
              <a:gd name="connsiteX6" fmla="*/ 133406 w 402115"/>
              <a:gd name="connsiteY6" fmla="*/ 103634 h 269416"/>
              <a:gd name="connsiteX7" fmla="*/ 116712 w 402115"/>
              <a:gd name="connsiteY7" fmla="*/ 152198 h 269416"/>
              <a:gd name="connsiteX8" fmla="*/ 67129 w 402115"/>
              <a:gd name="connsiteY8" fmla="*/ 139813 h 269416"/>
              <a:gd name="connsiteX9" fmla="*/ 41806 w 402115"/>
              <a:gd name="connsiteY9" fmla="*/ 109797 h 269416"/>
              <a:gd name="connsiteX10" fmla="*/ 7456 w 402115"/>
              <a:gd name="connsiteY10" fmla="*/ 146396 h 269416"/>
              <a:gd name="connsiteX11" fmla="*/ 12508 w 402115"/>
              <a:gd name="connsiteY11" fmla="*/ 235541 h 269416"/>
              <a:gd name="connsiteX12" fmla="*/ 82507 w 402115"/>
              <a:gd name="connsiteY12" fmla="*/ 262008 h 269416"/>
              <a:gd name="connsiteX13" fmla="*/ 152357 w 402115"/>
              <a:gd name="connsiteY13" fmla="*/ 268358 h 269416"/>
              <a:gd name="connsiteX14" fmla="*/ 240463 w 402115"/>
              <a:gd name="connsiteY14" fmla="*/ 255658 h 269416"/>
              <a:gd name="connsiteX15" fmla="*/ 306343 w 402115"/>
              <a:gd name="connsiteY15" fmla="*/ 238990 h 269416"/>
              <a:gd name="connsiteX16" fmla="*/ 392069 w 402115"/>
              <a:gd name="connsiteY16" fmla="*/ 219939 h 269416"/>
              <a:gd name="connsiteX0" fmla="*/ 392069 w 402115"/>
              <a:gd name="connsiteY0" fmla="*/ 219939 h 269416"/>
              <a:gd name="connsiteX1" fmla="*/ 366620 w 402115"/>
              <a:gd name="connsiteY1" fmla="*/ 199823 h 269416"/>
              <a:gd name="connsiteX2" fmla="*/ 245745 w 402115"/>
              <a:gd name="connsiteY2" fmla="*/ 171819 h 269416"/>
              <a:gd name="connsiteX3" fmla="*/ 197600 w 402115"/>
              <a:gd name="connsiteY3" fmla="*/ 103258 h 269416"/>
              <a:gd name="connsiteX4" fmla="*/ 156306 w 402115"/>
              <a:gd name="connsiteY4" fmla="*/ 6037 h 269416"/>
              <a:gd name="connsiteX5" fmla="*/ 121956 w 402115"/>
              <a:gd name="connsiteY5" fmla="*/ 67035 h 269416"/>
              <a:gd name="connsiteX6" fmla="*/ 133406 w 402115"/>
              <a:gd name="connsiteY6" fmla="*/ 103634 h 269416"/>
              <a:gd name="connsiteX7" fmla="*/ 116712 w 402115"/>
              <a:gd name="connsiteY7" fmla="*/ 152198 h 269416"/>
              <a:gd name="connsiteX8" fmla="*/ 67129 w 402115"/>
              <a:gd name="connsiteY8" fmla="*/ 139813 h 269416"/>
              <a:gd name="connsiteX9" fmla="*/ 55013 w 402115"/>
              <a:gd name="connsiteY9" fmla="*/ 123030 h 269416"/>
              <a:gd name="connsiteX10" fmla="*/ 41806 w 402115"/>
              <a:gd name="connsiteY10" fmla="*/ 109797 h 269416"/>
              <a:gd name="connsiteX11" fmla="*/ 7456 w 402115"/>
              <a:gd name="connsiteY11" fmla="*/ 146396 h 269416"/>
              <a:gd name="connsiteX12" fmla="*/ 12508 w 402115"/>
              <a:gd name="connsiteY12" fmla="*/ 235541 h 269416"/>
              <a:gd name="connsiteX13" fmla="*/ 82507 w 402115"/>
              <a:gd name="connsiteY13" fmla="*/ 262008 h 269416"/>
              <a:gd name="connsiteX14" fmla="*/ 152357 w 402115"/>
              <a:gd name="connsiteY14" fmla="*/ 268358 h 269416"/>
              <a:gd name="connsiteX15" fmla="*/ 240463 w 402115"/>
              <a:gd name="connsiteY15" fmla="*/ 255658 h 269416"/>
              <a:gd name="connsiteX16" fmla="*/ 306343 w 402115"/>
              <a:gd name="connsiteY16" fmla="*/ 238990 h 269416"/>
              <a:gd name="connsiteX17" fmla="*/ 392069 w 402115"/>
              <a:gd name="connsiteY17" fmla="*/ 219939 h 269416"/>
              <a:gd name="connsiteX0" fmla="*/ 392069 w 402115"/>
              <a:gd name="connsiteY0" fmla="*/ 219939 h 269416"/>
              <a:gd name="connsiteX1" fmla="*/ 366620 w 402115"/>
              <a:gd name="connsiteY1" fmla="*/ 199823 h 269416"/>
              <a:gd name="connsiteX2" fmla="*/ 245745 w 402115"/>
              <a:gd name="connsiteY2" fmla="*/ 171819 h 269416"/>
              <a:gd name="connsiteX3" fmla="*/ 197600 w 402115"/>
              <a:gd name="connsiteY3" fmla="*/ 103258 h 269416"/>
              <a:gd name="connsiteX4" fmla="*/ 156306 w 402115"/>
              <a:gd name="connsiteY4" fmla="*/ 6037 h 269416"/>
              <a:gd name="connsiteX5" fmla="*/ 121956 w 402115"/>
              <a:gd name="connsiteY5" fmla="*/ 67035 h 269416"/>
              <a:gd name="connsiteX6" fmla="*/ 133406 w 402115"/>
              <a:gd name="connsiteY6" fmla="*/ 103634 h 269416"/>
              <a:gd name="connsiteX7" fmla="*/ 116712 w 402115"/>
              <a:gd name="connsiteY7" fmla="*/ 152198 h 269416"/>
              <a:gd name="connsiteX8" fmla="*/ 67129 w 402115"/>
              <a:gd name="connsiteY8" fmla="*/ 139813 h 269416"/>
              <a:gd name="connsiteX9" fmla="*/ 64706 w 402115"/>
              <a:gd name="connsiteY9" fmla="*/ 109797 h 269416"/>
              <a:gd name="connsiteX10" fmla="*/ 41806 w 402115"/>
              <a:gd name="connsiteY10" fmla="*/ 109797 h 269416"/>
              <a:gd name="connsiteX11" fmla="*/ 7456 w 402115"/>
              <a:gd name="connsiteY11" fmla="*/ 146396 h 269416"/>
              <a:gd name="connsiteX12" fmla="*/ 12508 w 402115"/>
              <a:gd name="connsiteY12" fmla="*/ 235541 h 269416"/>
              <a:gd name="connsiteX13" fmla="*/ 82507 w 402115"/>
              <a:gd name="connsiteY13" fmla="*/ 262008 h 269416"/>
              <a:gd name="connsiteX14" fmla="*/ 152357 w 402115"/>
              <a:gd name="connsiteY14" fmla="*/ 268358 h 269416"/>
              <a:gd name="connsiteX15" fmla="*/ 240463 w 402115"/>
              <a:gd name="connsiteY15" fmla="*/ 255658 h 269416"/>
              <a:gd name="connsiteX16" fmla="*/ 306343 w 402115"/>
              <a:gd name="connsiteY16" fmla="*/ 238990 h 269416"/>
              <a:gd name="connsiteX17" fmla="*/ 392069 w 402115"/>
              <a:gd name="connsiteY17" fmla="*/ 219939 h 269416"/>
              <a:gd name="connsiteX0" fmla="*/ 420021 w 430067"/>
              <a:gd name="connsiteY0" fmla="*/ 219939 h 275461"/>
              <a:gd name="connsiteX1" fmla="*/ 394572 w 430067"/>
              <a:gd name="connsiteY1" fmla="*/ 199823 h 275461"/>
              <a:gd name="connsiteX2" fmla="*/ 273697 w 430067"/>
              <a:gd name="connsiteY2" fmla="*/ 171819 h 275461"/>
              <a:gd name="connsiteX3" fmla="*/ 225552 w 430067"/>
              <a:gd name="connsiteY3" fmla="*/ 103258 h 275461"/>
              <a:gd name="connsiteX4" fmla="*/ 184258 w 430067"/>
              <a:gd name="connsiteY4" fmla="*/ 6037 h 275461"/>
              <a:gd name="connsiteX5" fmla="*/ 149908 w 430067"/>
              <a:gd name="connsiteY5" fmla="*/ 67035 h 275461"/>
              <a:gd name="connsiteX6" fmla="*/ 161358 w 430067"/>
              <a:gd name="connsiteY6" fmla="*/ 103634 h 275461"/>
              <a:gd name="connsiteX7" fmla="*/ 144664 w 430067"/>
              <a:gd name="connsiteY7" fmla="*/ 152198 h 275461"/>
              <a:gd name="connsiteX8" fmla="*/ 95081 w 430067"/>
              <a:gd name="connsiteY8" fmla="*/ 139813 h 275461"/>
              <a:gd name="connsiteX9" fmla="*/ 92658 w 430067"/>
              <a:gd name="connsiteY9" fmla="*/ 109797 h 275461"/>
              <a:gd name="connsiteX10" fmla="*/ 69758 w 430067"/>
              <a:gd name="connsiteY10" fmla="*/ 109797 h 275461"/>
              <a:gd name="connsiteX11" fmla="*/ 35408 w 430067"/>
              <a:gd name="connsiteY11" fmla="*/ 146396 h 275461"/>
              <a:gd name="connsiteX12" fmla="*/ 12508 w 430067"/>
              <a:gd name="connsiteY12" fmla="*/ 256192 h 275461"/>
              <a:gd name="connsiteX13" fmla="*/ 110459 w 430067"/>
              <a:gd name="connsiteY13" fmla="*/ 262008 h 275461"/>
              <a:gd name="connsiteX14" fmla="*/ 180309 w 430067"/>
              <a:gd name="connsiteY14" fmla="*/ 268358 h 275461"/>
              <a:gd name="connsiteX15" fmla="*/ 268415 w 430067"/>
              <a:gd name="connsiteY15" fmla="*/ 255658 h 275461"/>
              <a:gd name="connsiteX16" fmla="*/ 334295 w 430067"/>
              <a:gd name="connsiteY16" fmla="*/ 238990 h 275461"/>
              <a:gd name="connsiteX17" fmla="*/ 420021 w 430067"/>
              <a:gd name="connsiteY17" fmla="*/ 219939 h 275461"/>
              <a:gd name="connsiteX0" fmla="*/ 423606 w 433652"/>
              <a:gd name="connsiteY0" fmla="*/ 219939 h 269416"/>
              <a:gd name="connsiteX1" fmla="*/ 398157 w 433652"/>
              <a:gd name="connsiteY1" fmla="*/ 199823 h 269416"/>
              <a:gd name="connsiteX2" fmla="*/ 277282 w 433652"/>
              <a:gd name="connsiteY2" fmla="*/ 171819 h 269416"/>
              <a:gd name="connsiteX3" fmla="*/ 229137 w 433652"/>
              <a:gd name="connsiteY3" fmla="*/ 103258 h 269416"/>
              <a:gd name="connsiteX4" fmla="*/ 187843 w 433652"/>
              <a:gd name="connsiteY4" fmla="*/ 6037 h 269416"/>
              <a:gd name="connsiteX5" fmla="*/ 153493 w 433652"/>
              <a:gd name="connsiteY5" fmla="*/ 67035 h 269416"/>
              <a:gd name="connsiteX6" fmla="*/ 164943 w 433652"/>
              <a:gd name="connsiteY6" fmla="*/ 103634 h 269416"/>
              <a:gd name="connsiteX7" fmla="*/ 148249 w 433652"/>
              <a:gd name="connsiteY7" fmla="*/ 152198 h 269416"/>
              <a:gd name="connsiteX8" fmla="*/ 98666 w 433652"/>
              <a:gd name="connsiteY8" fmla="*/ 139813 h 269416"/>
              <a:gd name="connsiteX9" fmla="*/ 96243 w 433652"/>
              <a:gd name="connsiteY9" fmla="*/ 109797 h 269416"/>
              <a:gd name="connsiteX10" fmla="*/ 73343 w 433652"/>
              <a:gd name="connsiteY10" fmla="*/ 109797 h 269416"/>
              <a:gd name="connsiteX11" fmla="*/ 38993 w 433652"/>
              <a:gd name="connsiteY11" fmla="*/ 146396 h 269416"/>
              <a:gd name="connsiteX12" fmla="*/ 17485 w 433652"/>
              <a:gd name="connsiteY12" fmla="*/ 208558 h 269416"/>
              <a:gd name="connsiteX13" fmla="*/ 16093 w 433652"/>
              <a:gd name="connsiteY13" fmla="*/ 256192 h 269416"/>
              <a:gd name="connsiteX14" fmla="*/ 114044 w 433652"/>
              <a:gd name="connsiteY14" fmla="*/ 262008 h 269416"/>
              <a:gd name="connsiteX15" fmla="*/ 183894 w 433652"/>
              <a:gd name="connsiteY15" fmla="*/ 268358 h 269416"/>
              <a:gd name="connsiteX16" fmla="*/ 272000 w 433652"/>
              <a:gd name="connsiteY16" fmla="*/ 255658 h 269416"/>
              <a:gd name="connsiteX17" fmla="*/ 337880 w 433652"/>
              <a:gd name="connsiteY17" fmla="*/ 238990 h 269416"/>
              <a:gd name="connsiteX18" fmla="*/ 423606 w 433652"/>
              <a:gd name="connsiteY18" fmla="*/ 219939 h 269416"/>
              <a:gd name="connsiteX0" fmla="*/ 445680 w 455726"/>
              <a:gd name="connsiteY0" fmla="*/ 219939 h 269416"/>
              <a:gd name="connsiteX1" fmla="*/ 420231 w 455726"/>
              <a:gd name="connsiteY1" fmla="*/ 199823 h 269416"/>
              <a:gd name="connsiteX2" fmla="*/ 299356 w 455726"/>
              <a:gd name="connsiteY2" fmla="*/ 171819 h 269416"/>
              <a:gd name="connsiteX3" fmla="*/ 251211 w 455726"/>
              <a:gd name="connsiteY3" fmla="*/ 103258 h 269416"/>
              <a:gd name="connsiteX4" fmla="*/ 209917 w 455726"/>
              <a:gd name="connsiteY4" fmla="*/ 6037 h 269416"/>
              <a:gd name="connsiteX5" fmla="*/ 175567 w 455726"/>
              <a:gd name="connsiteY5" fmla="*/ 67035 h 269416"/>
              <a:gd name="connsiteX6" fmla="*/ 187017 w 455726"/>
              <a:gd name="connsiteY6" fmla="*/ 103634 h 269416"/>
              <a:gd name="connsiteX7" fmla="*/ 170323 w 455726"/>
              <a:gd name="connsiteY7" fmla="*/ 152198 h 269416"/>
              <a:gd name="connsiteX8" fmla="*/ 120740 w 455726"/>
              <a:gd name="connsiteY8" fmla="*/ 139813 h 269416"/>
              <a:gd name="connsiteX9" fmla="*/ 118317 w 455726"/>
              <a:gd name="connsiteY9" fmla="*/ 109797 h 269416"/>
              <a:gd name="connsiteX10" fmla="*/ 95417 w 455726"/>
              <a:gd name="connsiteY10" fmla="*/ 109797 h 269416"/>
              <a:gd name="connsiteX11" fmla="*/ 61067 w 455726"/>
              <a:gd name="connsiteY11" fmla="*/ 146396 h 269416"/>
              <a:gd name="connsiteX12" fmla="*/ 3817 w 455726"/>
              <a:gd name="connsiteY12" fmla="*/ 219593 h 269416"/>
              <a:gd name="connsiteX13" fmla="*/ 38167 w 455726"/>
              <a:gd name="connsiteY13" fmla="*/ 256192 h 269416"/>
              <a:gd name="connsiteX14" fmla="*/ 136118 w 455726"/>
              <a:gd name="connsiteY14" fmla="*/ 262008 h 269416"/>
              <a:gd name="connsiteX15" fmla="*/ 205968 w 455726"/>
              <a:gd name="connsiteY15" fmla="*/ 268358 h 269416"/>
              <a:gd name="connsiteX16" fmla="*/ 294074 w 455726"/>
              <a:gd name="connsiteY16" fmla="*/ 255658 h 269416"/>
              <a:gd name="connsiteX17" fmla="*/ 359954 w 455726"/>
              <a:gd name="connsiteY17" fmla="*/ 238990 h 269416"/>
              <a:gd name="connsiteX18" fmla="*/ 445680 w 455726"/>
              <a:gd name="connsiteY18" fmla="*/ 219939 h 269416"/>
              <a:gd name="connsiteX0" fmla="*/ 443231 w 453277"/>
              <a:gd name="connsiteY0" fmla="*/ 219939 h 269416"/>
              <a:gd name="connsiteX1" fmla="*/ 417782 w 453277"/>
              <a:gd name="connsiteY1" fmla="*/ 199823 h 269416"/>
              <a:gd name="connsiteX2" fmla="*/ 296907 w 453277"/>
              <a:gd name="connsiteY2" fmla="*/ 171819 h 269416"/>
              <a:gd name="connsiteX3" fmla="*/ 248762 w 453277"/>
              <a:gd name="connsiteY3" fmla="*/ 103258 h 269416"/>
              <a:gd name="connsiteX4" fmla="*/ 207468 w 453277"/>
              <a:gd name="connsiteY4" fmla="*/ 6037 h 269416"/>
              <a:gd name="connsiteX5" fmla="*/ 173118 w 453277"/>
              <a:gd name="connsiteY5" fmla="*/ 67035 h 269416"/>
              <a:gd name="connsiteX6" fmla="*/ 184568 w 453277"/>
              <a:gd name="connsiteY6" fmla="*/ 103634 h 269416"/>
              <a:gd name="connsiteX7" fmla="*/ 167874 w 453277"/>
              <a:gd name="connsiteY7" fmla="*/ 152198 h 269416"/>
              <a:gd name="connsiteX8" fmla="*/ 118291 w 453277"/>
              <a:gd name="connsiteY8" fmla="*/ 139813 h 269416"/>
              <a:gd name="connsiteX9" fmla="*/ 115868 w 453277"/>
              <a:gd name="connsiteY9" fmla="*/ 109797 h 269416"/>
              <a:gd name="connsiteX10" fmla="*/ 92968 w 453277"/>
              <a:gd name="connsiteY10" fmla="*/ 109797 h 269416"/>
              <a:gd name="connsiteX11" fmla="*/ 58618 w 453277"/>
              <a:gd name="connsiteY11" fmla="*/ 146396 h 269416"/>
              <a:gd name="connsiteX12" fmla="*/ 43926 w 453277"/>
              <a:gd name="connsiteY12" fmla="*/ 162567 h 269416"/>
              <a:gd name="connsiteX13" fmla="*/ 1368 w 453277"/>
              <a:gd name="connsiteY13" fmla="*/ 219593 h 269416"/>
              <a:gd name="connsiteX14" fmla="*/ 35718 w 453277"/>
              <a:gd name="connsiteY14" fmla="*/ 256192 h 269416"/>
              <a:gd name="connsiteX15" fmla="*/ 133669 w 453277"/>
              <a:gd name="connsiteY15" fmla="*/ 262008 h 269416"/>
              <a:gd name="connsiteX16" fmla="*/ 203519 w 453277"/>
              <a:gd name="connsiteY16" fmla="*/ 268358 h 269416"/>
              <a:gd name="connsiteX17" fmla="*/ 291625 w 453277"/>
              <a:gd name="connsiteY17" fmla="*/ 255658 h 269416"/>
              <a:gd name="connsiteX18" fmla="*/ 357505 w 453277"/>
              <a:gd name="connsiteY18" fmla="*/ 238990 h 269416"/>
              <a:gd name="connsiteX19" fmla="*/ 443231 w 453277"/>
              <a:gd name="connsiteY19" fmla="*/ 219939 h 269416"/>
              <a:gd name="connsiteX0" fmla="*/ 443771 w 453817"/>
              <a:gd name="connsiteY0" fmla="*/ 219939 h 269416"/>
              <a:gd name="connsiteX1" fmla="*/ 418322 w 453817"/>
              <a:gd name="connsiteY1" fmla="*/ 199823 h 269416"/>
              <a:gd name="connsiteX2" fmla="*/ 297447 w 453817"/>
              <a:gd name="connsiteY2" fmla="*/ 171819 h 269416"/>
              <a:gd name="connsiteX3" fmla="*/ 249302 w 453817"/>
              <a:gd name="connsiteY3" fmla="*/ 103258 h 269416"/>
              <a:gd name="connsiteX4" fmla="*/ 208008 w 453817"/>
              <a:gd name="connsiteY4" fmla="*/ 6037 h 269416"/>
              <a:gd name="connsiteX5" fmla="*/ 173658 w 453817"/>
              <a:gd name="connsiteY5" fmla="*/ 67035 h 269416"/>
              <a:gd name="connsiteX6" fmla="*/ 185108 w 453817"/>
              <a:gd name="connsiteY6" fmla="*/ 103634 h 269416"/>
              <a:gd name="connsiteX7" fmla="*/ 168414 w 453817"/>
              <a:gd name="connsiteY7" fmla="*/ 152198 h 269416"/>
              <a:gd name="connsiteX8" fmla="*/ 118831 w 453817"/>
              <a:gd name="connsiteY8" fmla="*/ 139813 h 269416"/>
              <a:gd name="connsiteX9" fmla="*/ 116408 w 453817"/>
              <a:gd name="connsiteY9" fmla="*/ 109797 h 269416"/>
              <a:gd name="connsiteX10" fmla="*/ 93508 w 453817"/>
              <a:gd name="connsiteY10" fmla="*/ 109797 h 269416"/>
              <a:gd name="connsiteX11" fmla="*/ 59158 w 453817"/>
              <a:gd name="connsiteY11" fmla="*/ 146396 h 269416"/>
              <a:gd name="connsiteX12" fmla="*/ 47708 w 453817"/>
              <a:gd name="connsiteY12" fmla="*/ 170795 h 269416"/>
              <a:gd name="connsiteX13" fmla="*/ 1908 w 453817"/>
              <a:gd name="connsiteY13" fmla="*/ 219593 h 269416"/>
              <a:gd name="connsiteX14" fmla="*/ 36258 w 453817"/>
              <a:gd name="connsiteY14" fmla="*/ 256192 h 269416"/>
              <a:gd name="connsiteX15" fmla="*/ 134209 w 453817"/>
              <a:gd name="connsiteY15" fmla="*/ 262008 h 269416"/>
              <a:gd name="connsiteX16" fmla="*/ 204059 w 453817"/>
              <a:gd name="connsiteY16" fmla="*/ 268358 h 269416"/>
              <a:gd name="connsiteX17" fmla="*/ 292165 w 453817"/>
              <a:gd name="connsiteY17" fmla="*/ 255658 h 269416"/>
              <a:gd name="connsiteX18" fmla="*/ 358045 w 453817"/>
              <a:gd name="connsiteY18" fmla="*/ 238990 h 269416"/>
              <a:gd name="connsiteX19" fmla="*/ 443771 w 453817"/>
              <a:gd name="connsiteY19" fmla="*/ 219939 h 269416"/>
              <a:gd name="connsiteX0" fmla="*/ 443771 w 453817"/>
              <a:gd name="connsiteY0" fmla="*/ 219939 h 269416"/>
              <a:gd name="connsiteX1" fmla="*/ 418322 w 453817"/>
              <a:gd name="connsiteY1" fmla="*/ 199823 h 269416"/>
              <a:gd name="connsiteX2" fmla="*/ 297447 w 453817"/>
              <a:gd name="connsiteY2" fmla="*/ 171819 h 269416"/>
              <a:gd name="connsiteX3" fmla="*/ 249302 w 453817"/>
              <a:gd name="connsiteY3" fmla="*/ 103258 h 269416"/>
              <a:gd name="connsiteX4" fmla="*/ 208008 w 453817"/>
              <a:gd name="connsiteY4" fmla="*/ 6037 h 269416"/>
              <a:gd name="connsiteX5" fmla="*/ 173658 w 453817"/>
              <a:gd name="connsiteY5" fmla="*/ 67035 h 269416"/>
              <a:gd name="connsiteX6" fmla="*/ 185108 w 453817"/>
              <a:gd name="connsiteY6" fmla="*/ 103634 h 269416"/>
              <a:gd name="connsiteX7" fmla="*/ 168414 w 453817"/>
              <a:gd name="connsiteY7" fmla="*/ 152198 h 269416"/>
              <a:gd name="connsiteX8" fmla="*/ 118831 w 453817"/>
              <a:gd name="connsiteY8" fmla="*/ 139813 h 269416"/>
              <a:gd name="connsiteX9" fmla="*/ 116408 w 453817"/>
              <a:gd name="connsiteY9" fmla="*/ 109797 h 269416"/>
              <a:gd name="connsiteX10" fmla="*/ 93508 w 453817"/>
              <a:gd name="connsiteY10" fmla="*/ 109797 h 269416"/>
              <a:gd name="connsiteX11" fmla="*/ 59158 w 453817"/>
              <a:gd name="connsiteY11" fmla="*/ 146396 h 269416"/>
              <a:gd name="connsiteX12" fmla="*/ 47708 w 453817"/>
              <a:gd name="connsiteY12" fmla="*/ 170795 h 269416"/>
              <a:gd name="connsiteX13" fmla="*/ 1908 w 453817"/>
              <a:gd name="connsiteY13" fmla="*/ 207394 h 269416"/>
              <a:gd name="connsiteX14" fmla="*/ 36258 w 453817"/>
              <a:gd name="connsiteY14" fmla="*/ 256192 h 269416"/>
              <a:gd name="connsiteX15" fmla="*/ 134209 w 453817"/>
              <a:gd name="connsiteY15" fmla="*/ 262008 h 269416"/>
              <a:gd name="connsiteX16" fmla="*/ 204059 w 453817"/>
              <a:gd name="connsiteY16" fmla="*/ 268358 h 269416"/>
              <a:gd name="connsiteX17" fmla="*/ 292165 w 453817"/>
              <a:gd name="connsiteY17" fmla="*/ 255658 h 269416"/>
              <a:gd name="connsiteX18" fmla="*/ 358045 w 453817"/>
              <a:gd name="connsiteY18" fmla="*/ 238990 h 269416"/>
              <a:gd name="connsiteX19" fmla="*/ 443771 w 453817"/>
              <a:gd name="connsiteY19" fmla="*/ 219939 h 269416"/>
              <a:gd name="connsiteX0" fmla="*/ 443771 w 453817"/>
              <a:gd name="connsiteY0" fmla="*/ 219939 h 355817"/>
              <a:gd name="connsiteX1" fmla="*/ 418322 w 453817"/>
              <a:gd name="connsiteY1" fmla="*/ 199823 h 355817"/>
              <a:gd name="connsiteX2" fmla="*/ 297447 w 453817"/>
              <a:gd name="connsiteY2" fmla="*/ 171819 h 355817"/>
              <a:gd name="connsiteX3" fmla="*/ 249302 w 453817"/>
              <a:gd name="connsiteY3" fmla="*/ 103258 h 355817"/>
              <a:gd name="connsiteX4" fmla="*/ 208008 w 453817"/>
              <a:gd name="connsiteY4" fmla="*/ 6037 h 355817"/>
              <a:gd name="connsiteX5" fmla="*/ 173658 w 453817"/>
              <a:gd name="connsiteY5" fmla="*/ 67035 h 355817"/>
              <a:gd name="connsiteX6" fmla="*/ 185108 w 453817"/>
              <a:gd name="connsiteY6" fmla="*/ 103634 h 355817"/>
              <a:gd name="connsiteX7" fmla="*/ 168414 w 453817"/>
              <a:gd name="connsiteY7" fmla="*/ 152198 h 355817"/>
              <a:gd name="connsiteX8" fmla="*/ 118831 w 453817"/>
              <a:gd name="connsiteY8" fmla="*/ 139813 h 355817"/>
              <a:gd name="connsiteX9" fmla="*/ 116408 w 453817"/>
              <a:gd name="connsiteY9" fmla="*/ 109797 h 355817"/>
              <a:gd name="connsiteX10" fmla="*/ 93508 w 453817"/>
              <a:gd name="connsiteY10" fmla="*/ 109797 h 355817"/>
              <a:gd name="connsiteX11" fmla="*/ 59158 w 453817"/>
              <a:gd name="connsiteY11" fmla="*/ 146396 h 355817"/>
              <a:gd name="connsiteX12" fmla="*/ 47708 w 453817"/>
              <a:gd name="connsiteY12" fmla="*/ 170795 h 355817"/>
              <a:gd name="connsiteX13" fmla="*/ 1908 w 453817"/>
              <a:gd name="connsiteY13" fmla="*/ 207394 h 355817"/>
              <a:gd name="connsiteX14" fmla="*/ 36258 w 453817"/>
              <a:gd name="connsiteY14" fmla="*/ 256192 h 355817"/>
              <a:gd name="connsiteX15" fmla="*/ 93508 w 453817"/>
              <a:gd name="connsiteY15" fmla="*/ 353789 h 355817"/>
              <a:gd name="connsiteX16" fmla="*/ 204059 w 453817"/>
              <a:gd name="connsiteY16" fmla="*/ 268358 h 355817"/>
              <a:gd name="connsiteX17" fmla="*/ 292165 w 453817"/>
              <a:gd name="connsiteY17" fmla="*/ 255658 h 355817"/>
              <a:gd name="connsiteX18" fmla="*/ 358045 w 453817"/>
              <a:gd name="connsiteY18" fmla="*/ 238990 h 355817"/>
              <a:gd name="connsiteX19" fmla="*/ 443771 w 453817"/>
              <a:gd name="connsiteY19" fmla="*/ 219939 h 355817"/>
              <a:gd name="connsiteX0" fmla="*/ 443771 w 453817"/>
              <a:gd name="connsiteY0" fmla="*/ 219939 h 357539"/>
              <a:gd name="connsiteX1" fmla="*/ 418322 w 453817"/>
              <a:gd name="connsiteY1" fmla="*/ 199823 h 357539"/>
              <a:gd name="connsiteX2" fmla="*/ 297447 w 453817"/>
              <a:gd name="connsiteY2" fmla="*/ 171819 h 357539"/>
              <a:gd name="connsiteX3" fmla="*/ 249302 w 453817"/>
              <a:gd name="connsiteY3" fmla="*/ 103258 h 357539"/>
              <a:gd name="connsiteX4" fmla="*/ 208008 w 453817"/>
              <a:gd name="connsiteY4" fmla="*/ 6037 h 357539"/>
              <a:gd name="connsiteX5" fmla="*/ 173658 w 453817"/>
              <a:gd name="connsiteY5" fmla="*/ 67035 h 357539"/>
              <a:gd name="connsiteX6" fmla="*/ 185108 w 453817"/>
              <a:gd name="connsiteY6" fmla="*/ 103634 h 357539"/>
              <a:gd name="connsiteX7" fmla="*/ 168414 w 453817"/>
              <a:gd name="connsiteY7" fmla="*/ 152198 h 357539"/>
              <a:gd name="connsiteX8" fmla="*/ 118831 w 453817"/>
              <a:gd name="connsiteY8" fmla="*/ 139813 h 357539"/>
              <a:gd name="connsiteX9" fmla="*/ 116408 w 453817"/>
              <a:gd name="connsiteY9" fmla="*/ 109797 h 357539"/>
              <a:gd name="connsiteX10" fmla="*/ 93508 w 453817"/>
              <a:gd name="connsiteY10" fmla="*/ 109797 h 357539"/>
              <a:gd name="connsiteX11" fmla="*/ 59158 w 453817"/>
              <a:gd name="connsiteY11" fmla="*/ 146396 h 357539"/>
              <a:gd name="connsiteX12" fmla="*/ 47708 w 453817"/>
              <a:gd name="connsiteY12" fmla="*/ 170795 h 357539"/>
              <a:gd name="connsiteX13" fmla="*/ 1908 w 453817"/>
              <a:gd name="connsiteY13" fmla="*/ 207394 h 357539"/>
              <a:gd name="connsiteX14" fmla="*/ 36258 w 453817"/>
              <a:gd name="connsiteY14" fmla="*/ 256192 h 357539"/>
              <a:gd name="connsiteX15" fmla="*/ 50524 w 453817"/>
              <a:gd name="connsiteY15" fmla="*/ 290858 h 357539"/>
              <a:gd name="connsiteX16" fmla="*/ 93508 w 453817"/>
              <a:gd name="connsiteY16" fmla="*/ 353789 h 357539"/>
              <a:gd name="connsiteX17" fmla="*/ 204059 w 453817"/>
              <a:gd name="connsiteY17" fmla="*/ 268358 h 357539"/>
              <a:gd name="connsiteX18" fmla="*/ 292165 w 453817"/>
              <a:gd name="connsiteY18" fmla="*/ 255658 h 357539"/>
              <a:gd name="connsiteX19" fmla="*/ 358045 w 453817"/>
              <a:gd name="connsiteY19" fmla="*/ 238990 h 357539"/>
              <a:gd name="connsiteX20" fmla="*/ 443771 w 453817"/>
              <a:gd name="connsiteY20" fmla="*/ 219939 h 357539"/>
              <a:gd name="connsiteX0" fmla="*/ 443771 w 453817"/>
              <a:gd name="connsiteY0" fmla="*/ 219939 h 355828"/>
              <a:gd name="connsiteX1" fmla="*/ 418322 w 453817"/>
              <a:gd name="connsiteY1" fmla="*/ 199823 h 355828"/>
              <a:gd name="connsiteX2" fmla="*/ 297447 w 453817"/>
              <a:gd name="connsiteY2" fmla="*/ 171819 h 355828"/>
              <a:gd name="connsiteX3" fmla="*/ 249302 w 453817"/>
              <a:gd name="connsiteY3" fmla="*/ 103258 h 355828"/>
              <a:gd name="connsiteX4" fmla="*/ 208008 w 453817"/>
              <a:gd name="connsiteY4" fmla="*/ 6037 h 355828"/>
              <a:gd name="connsiteX5" fmla="*/ 173658 w 453817"/>
              <a:gd name="connsiteY5" fmla="*/ 67035 h 355828"/>
              <a:gd name="connsiteX6" fmla="*/ 185108 w 453817"/>
              <a:gd name="connsiteY6" fmla="*/ 103634 h 355828"/>
              <a:gd name="connsiteX7" fmla="*/ 168414 w 453817"/>
              <a:gd name="connsiteY7" fmla="*/ 152198 h 355828"/>
              <a:gd name="connsiteX8" fmla="*/ 118831 w 453817"/>
              <a:gd name="connsiteY8" fmla="*/ 139813 h 355828"/>
              <a:gd name="connsiteX9" fmla="*/ 116408 w 453817"/>
              <a:gd name="connsiteY9" fmla="*/ 109797 h 355828"/>
              <a:gd name="connsiteX10" fmla="*/ 93508 w 453817"/>
              <a:gd name="connsiteY10" fmla="*/ 109797 h 355828"/>
              <a:gd name="connsiteX11" fmla="*/ 59158 w 453817"/>
              <a:gd name="connsiteY11" fmla="*/ 146396 h 355828"/>
              <a:gd name="connsiteX12" fmla="*/ 47708 w 453817"/>
              <a:gd name="connsiteY12" fmla="*/ 170795 h 355828"/>
              <a:gd name="connsiteX13" fmla="*/ 1908 w 453817"/>
              <a:gd name="connsiteY13" fmla="*/ 207394 h 355828"/>
              <a:gd name="connsiteX14" fmla="*/ 36258 w 453817"/>
              <a:gd name="connsiteY14" fmla="*/ 256192 h 355828"/>
              <a:gd name="connsiteX15" fmla="*/ 59158 w 453817"/>
              <a:gd name="connsiteY15" fmla="*/ 280592 h 355828"/>
              <a:gd name="connsiteX16" fmla="*/ 93508 w 453817"/>
              <a:gd name="connsiteY16" fmla="*/ 353789 h 355828"/>
              <a:gd name="connsiteX17" fmla="*/ 204059 w 453817"/>
              <a:gd name="connsiteY17" fmla="*/ 268358 h 355828"/>
              <a:gd name="connsiteX18" fmla="*/ 292165 w 453817"/>
              <a:gd name="connsiteY18" fmla="*/ 255658 h 355828"/>
              <a:gd name="connsiteX19" fmla="*/ 358045 w 453817"/>
              <a:gd name="connsiteY19" fmla="*/ 238990 h 355828"/>
              <a:gd name="connsiteX20" fmla="*/ 443771 w 453817"/>
              <a:gd name="connsiteY20" fmla="*/ 219939 h 355828"/>
              <a:gd name="connsiteX0" fmla="*/ 443771 w 453817"/>
              <a:gd name="connsiteY0" fmla="*/ 219939 h 361170"/>
              <a:gd name="connsiteX1" fmla="*/ 418322 w 453817"/>
              <a:gd name="connsiteY1" fmla="*/ 199823 h 361170"/>
              <a:gd name="connsiteX2" fmla="*/ 297447 w 453817"/>
              <a:gd name="connsiteY2" fmla="*/ 171819 h 361170"/>
              <a:gd name="connsiteX3" fmla="*/ 249302 w 453817"/>
              <a:gd name="connsiteY3" fmla="*/ 103258 h 361170"/>
              <a:gd name="connsiteX4" fmla="*/ 208008 w 453817"/>
              <a:gd name="connsiteY4" fmla="*/ 6037 h 361170"/>
              <a:gd name="connsiteX5" fmla="*/ 173658 w 453817"/>
              <a:gd name="connsiteY5" fmla="*/ 67035 h 361170"/>
              <a:gd name="connsiteX6" fmla="*/ 185108 w 453817"/>
              <a:gd name="connsiteY6" fmla="*/ 103634 h 361170"/>
              <a:gd name="connsiteX7" fmla="*/ 168414 w 453817"/>
              <a:gd name="connsiteY7" fmla="*/ 152198 h 361170"/>
              <a:gd name="connsiteX8" fmla="*/ 118831 w 453817"/>
              <a:gd name="connsiteY8" fmla="*/ 139813 h 361170"/>
              <a:gd name="connsiteX9" fmla="*/ 116408 w 453817"/>
              <a:gd name="connsiteY9" fmla="*/ 109797 h 361170"/>
              <a:gd name="connsiteX10" fmla="*/ 93508 w 453817"/>
              <a:gd name="connsiteY10" fmla="*/ 109797 h 361170"/>
              <a:gd name="connsiteX11" fmla="*/ 59158 w 453817"/>
              <a:gd name="connsiteY11" fmla="*/ 146396 h 361170"/>
              <a:gd name="connsiteX12" fmla="*/ 47708 w 453817"/>
              <a:gd name="connsiteY12" fmla="*/ 170795 h 361170"/>
              <a:gd name="connsiteX13" fmla="*/ 1908 w 453817"/>
              <a:gd name="connsiteY13" fmla="*/ 207394 h 361170"/>
              <a:gd name="connsiteX14" fmla="*/ 36258 w 453817"/>
              <a:gd name="connsiteY14" fmla="*/ 256192 h 361170"/>
              <a:gd name="connsiteX15" fmla="*/ 59158 w 453817"/>
              <a:gd name="connsiteY15" fmla="*/ 280592 h 361170"/>
              <a:gd name="connsiteX16" fmla="*/ 66427 w 453817"/>
              <a:gd name="connsiteY16" fmla="*/ 312644 h 361170"/>
              <a:gd name="connsiteX17" fmla="*/ 93508 w 453817"/>
              <a:gd name="connsiteY17" fmla="*/ 353789 h 361170"/>
              <a:gd name="connsiteX18" fmla="*/ 204059 w 453817"/>
              <a:gd name="connsiteY18" fmla="*/ 268358 h 361170"/>
              <a:gd name="connsiteX19" fmla="*/ 292165 w 453817"/>
              <a:gd name="connsiteY19" fmla="*/ 255658 h 361170"/>
              <a:gd name="connsiteX20" fmla="*/ 358045 w 453817"/>
              <a:gd name="connsiteY20" fmla="*/ 238990 h 361170"/>
              <a:gd name="connsiteX21" fmla="*/ 443771 w 453817"/>
              <a:gd name="connsiteY21" fmla="*/ 219939 h 361170"/>
              <a:gd name="connsiteX0" fmla="*/ 443771 w 453817"/>
              <a:gd name="connsiteY0" fmla="*/ 219939 h 363961"/>
              <a:gd name="connsiteX1" fmla="*/ 418322 w 453817"/>
              <a:gd name="connsiteY1" fmla="*/ 199823 h 363961"/>
              <a:gd name="connsiteX2" fmla="*/ 297447 w 453817"/>
              <a:gd name="connsiteY2" fmla="*/ 171819 h 363961"/>
              <a:gd name="connsiteX3" fmla="*/ 249302 w 453817"/>
              <a:gd name="connsiteY3" fmla="*/ 103258 h 363961"/>
              <a:gd name="connsiteX4" fmla="*/ 208008 w 453817"/>
              <a:gd name="connsiteY4" fmla="*/ 6037 h 363961"/>
              <a:gd name="connsiteX5" fmla="*/ 173658 w 453817"/>
              <a:gd name="connsiteY5" fmla="*/ 67035 h 363961"/>
              <a:gd name="connsiteX6" fmla="*/ 185108 w 453817"/>
              <a:gd name="connsiteY6" fmla="*/ 103634 h 363961"/>
              <a:gd name="connsiteX7" fmla="*/ 168414 w 453817"/>
              <a:gd name="connsiteY7" fmla="*/ 152198 h 363961"/>
              <a:gd name="connsiteX8" fmla="*/ 118831 w 453817"/>
              <a:gd name="connsiteY8" fmla="*/ 139813 h 363961"/>
              <a:gd name="connsiteX9" fmla="*/ 116408 w 453817"/>
              <a:gd name="connsiteY9" fmla="*/ 109797 h 363961"/>
              <a:gd name="connsiteX10" fmla="*/ 93508 w 453817"/>
              <a:gd name="connsiteY10" fmla="*/ 109797 h 363961"/>
              <a:gd name="connsiteX11" fmla="*/ 59158 w 453817"/>
              <a:gd name="connsiteY11" fmla="*/ 146396 h 363961"/>
              <a:gd name="connsiteX12" fmla="*/ 47708 w 453817"/>
              <a:gd name="connsiteY12" fmla="*/ 170795 h 363961"/>
              <a:gd name="connsiteX13" fmla="*/ 1908 w 453817"/>
              <a:gd name="connsiteY13" fmla="*/ 207394 h 363961"/>
              <a:gd name="connsiteX14" fmla="*/ 36258 w 453817"/>
              <a:gd name="connsiteY14" fmla="*/ 256192 h 363961"/>
              <a:gd name="connsiteX15" fmla="*/ 59158 w 453817"/>
              <a:gd name="connsiteY15" fmla="*/ 280592 h 363961"/>
              <a:gd name="connsiteX16" fmla="*/ 36258 w 453817"/>
              <a:gd name="connsiteY16" fmla="*/ 329390 h 363961"/>
              <a:gd name="connsiteX17" fmla="*/ 93508 w 453817"/>
              <a:gd name="connsiteY17" fmla="*/ 353789 h 363961"/>
              <a:gd name="connsiteX18" fmla="*/ 204059 w 453817"/>
              <a:gd name="connsiteY18" fmla="*/ 268358 h 363961"/>
              <a:gd name="connsiteX19" fmla="*/ 292165 w 453817"/>
              <a:gd name="connsiteY19" fmla="*/ 255658 h 363961"/>
              <a:gd name="connsiteX20" fmla="*/ 358045 w 453817"/>
              <a:gd name="connsiteY20" fmla="*/ 238990 h 363961"/>
              <a:gd name="connsiteX21" fmla="*/ 443771 w 453817"/>
              <a:gd name="connsiteY21" fmla="*/ 219939 h 363961"/>
              <a:gd name="connsiteX0" fmla="*/ 443771 w 453817"/>
              <a:gd name="connsiteY0" fmla="*/ 219939 h 363955"/>
              <a:gd name="connsiteX1" fmla="*/ 418322 w 453817"/>
              <a:gd name="connsiteY1" fmla="*/ 199823 h 363955"/>
              <a:gd name="connsiteX2" fmla="*/ 297447 w 453817"/>
              <a:gd name="connsiteY2" fmla="*/ 171819 h 363955"/>
              <a:gd name="connsiteX3" fmla="*/ 249302 w 453817"/>
              <a:gd name="connsiteY3" fmla="*/ 103258 h 363955"/>
              <a:gd name="connsiteX4" fmla="*/ 208008 w 453817"/>
              <a:gd name="connsiteY4" fmla="*/ 6037 h 363955"/>
              <a:gd name="connsiteX5" fmla="*/ 173658 w 453817"/>
              <a:gd name="connsiteY5" fmla="*/ 67035 h 363955"/>
              <a:gd name="connsiteX6" fmla="*/ 185108 w 453817"/>
              <a:gd name="connsiteY6" fmla="*/ 103634 h 363955"/>
              <a:gd name="connsiteX7" fmla="*/ 168414 w 453817"/>
              <a:gd name="connsiteY7" fmla="*/ 152198 h 363955"/>
              <a:gd name="connsiteX8" fmla="*/ 118831 w 453817"/>
              <a:gd name="connsiteY8" fmla="*/ 139813 h 363955"/>
              <a:gd name="connsiteX9" fmla="*/ 116408 w 453817"/>
              <a:gd name="connsiteY9" fmla="*/ 109797 h 363955"/>
              <a:gd name="connsiteX10" fmla="*/ 93508 w 453817"/>
              <a:gd name="connsiteY10" fmla="*/ 109797 h 363955"/>
              <a:gd name="connsiteX11" fmla="*/ 59158 w 453817"/>
              <a:gd name="connsiteY11" fmla="*/ 146396 h 363955"/>
              <a:gd name="connsiteX12" fmla="*/ 47708 w 453817"/>
              <a:gd name="connsiteY12" fmla="*/ 170795 h 363955"/>
              <a:gd name="connsiteX13" fmla="*/ 1908 w 453817"/>
              <a:gd name="connsiteY13" fmla="*/ 207394 h 363955"/>
              <a:gd name="connsiteX14" fmla="*/ 36258 w 453817"/>
              <a:gd name="connsiteY14" fmla="*/ 256192 h 363955"/>
              <a:gd name="connsiteX15" fmla="*/ 59158 w 453817"/>
              <a:gd name="connsiteY15" fmla="*/ 280592 h 363955"/>
              <a:gd name="connsiteX16" fmla="*/ 36258 w 453817"/>
              <a:gd name="connsiteY16" fmla="*/ 329390 h 363955"/>
              <a:gd name="connsiteX17" fmla="*/ 93508 w 453817"/>
              <a:gd name="connsiteY17" fmla="*/ 353789 h 363955"/>
              <a:gd name="connsiteX18" fmla="*/ 219458 w 453817"/>
              <a:gd name="connsiteY18" fmla="*/ 268392 h 363955"/>
              <a:gd name="connsiteX19" fmla="*/ 292165 w 453817"/>
              <a:gd name="connsiteY19" fmla="*/ 255658 h 363955"/>
              <a:gd name="connsiteX20" fmla="*/ 358045 w 453817"/>
              <a:gd name="connsiteY20" fmla="*/ 238990 h 363955"/>
              <a:gd name="connsiteX21" fmla="*/ 443771 w 453817"/>
              <a:gd name="connsiteY21" fmla="*/ 219939 h 363955"/>
              <a:gd name="connsiteX0" fmla="*/ 443771 w 453817"/>
              <a:gd name="connsiteY0" fmla="*/ 219939 h 358597"/>
              <a:gd name="connsiteX1" fmla="*/ 418322 w 453817"/>
              <a:gd name="connsiteY1" fmla="*/ 199823 h 358597"/>
              <a:gd name="connsiteX2" fmla="*/ 297447 w 453817"/>
              <a:gd name="connsiteY2" fmla="*/ 171819 h 358597"/>
              <a:gd name="connsiteX3" fmla="*/ 249302 w 453817"/>
              <a:gd name="connsiteY3" fmla="*/ 103258 h 358597"/>
              <a:gd name="connsiteX4" fmla="*/ 208008 w 453817"/>
              <a:gd name="connsiteY4" fmla="*/ 6037 h 358597"/>
              <a:gd name="connsiteX5" fmla="*/ 173658 w 453817"/>
              <a:gd name="connsiteY5" fmla="*/ 67035 h 358597"/>
              <a:gd name="connsiteX6" fmla="*/ 185108 w 453817"/>
              <a:gd name="connsiteY6" fmla="*/ 103634 h 358597"/>
              <a:gd name="connsiteX7" fmla="*/ 168414 w 453817"/>
              <a:gd name="connsiteY7" fmla="*/ 152198 h 358597"/>
              <a:gd name="connsiteX8" fmla="*/ 118831 w 453817"/>
              <a:gd name="connsiteY8" fmla="*/ 139813 h 358597"/>
              <a:gd name="connsiteX9" fmla="*/ 116408 w 453817"/>
              <a:gd name="connsiteY9" fmla="*/ 109797 h 358597"/>
              <a:gd name="connsiteX10" fmla="*/ 93508 w 453817"/>
              <a:gd name="connsiteY10" fmla="*/ 109797 h 358597"/>
              <a:gd name="connsiteX11" fmla="*/ 59158 w 453817"/>
              <a:gd name="connsiteY11" fmla="*/ 146396 h 358597"/>
              <a:gd name="connsiteX12" fmla="*/ 47708 w 453817"/>
              <a:gd name="connsiteY12" fmla="*/ 170795 h 358597"/>
              <a:gd name="connsiteX13" fmla="*/ 1908 w 453817"/>
              <a:gd name="connsiteY13" fmla="*/ 207394 h 358597"/>
              <a:gd name="connsiteX14" fmla="*/ 36258 w 453817"/>
              <a:gd name="connsiteY14" fmla="*/ 256192 h 358597"/>
              <a:gd name="connsiteX15" fmla="*/ 59158 w 453817"/>
              <a:gd name="connsiteY15" fmla="*/ 280592 h 358597"/>
              <a:gd name="connsiteX16" fmla="*/ 36258 w 453817"/>
              <a:gd name="connsiteY16" fmla="*/ 329390 h 358597"/>
              <a:gd name="connsiteX17" fmla="*/ 93508 w 453817"/>
              <a:gd name="connsiteY17" fmla="*/ 353789 h 358597"/>
              <a:gd name="connsiteX18" fmla="*/ 170933 w 453817"/>
              <a:gd name="connsiteY18" fmla="*/ 300541 h 358597"/>
              <a:gd name="connsiteX19" fmla="*/ 219458 w 453817"/>
              <a:gd name="connsiteY19" fmla="*/ 268392 h 358597"/>
              <a:gd name="connsiteX20" fmla="*/ 292165 w 453817"/>
              <a:gd name="connsiteY20" fmla="*/ 255658 h 358597"/>
              <a:gd name="connsiteX21" fmla="*/ 358045 w 453817"/>
              <a:gd name="connsiteY21" fmla="*/ 238990 h 358597"/>
              <a:gd name="connsiteX22" fmla="*/ 443771 w 453817"/>
              <a:gd name="connsiteY22" fmla="*/ 219939 h 358597"/>
              <a:gd name="connsiteX0" fmla="*/ 443771 w 453817"/>
              <a:gd name="connsiteY0" fmla="*/ 219939 h 353789"/>
              <a:gd name="connsiteX1" fmla="*/ 418322 w 453817"/>
              <a:gd name="connsiteY1" fmla="*/ 199823 h 353789"/>
              <a:gd name="connsiteX2" fmla="*/ 297447 w 453817"/>
              <a:gd name="connsiteY2" fmla="*/ 171819 h 353789"/>
              <a:gd name="connsiteX3" fmla="*/ 249302 w 453817"/>
              <a:gd name="connsiteY3" fmla="*/ 103258 h 353789"/>
              <a:gd name="connsiteX4" fmla="*/ 208008 w 453817"/>
              <a:gd name="connsiteY4" fmla="*/ 6037 h 353789"/>
              <a:gd name="connsiteX5" fmla="*/ 173658 w 453817"/>
              <a:gd name="connsiteY5" fmla="*/ 67035 h 353789"/>
              <a:gd name="connsiteX6" fmla="*/ 185108 w 453817"/>
              <a:gd name="connsiteY6" fmla="*/ 103634 h 353789"/>
              <a:gd name="connsiteX7" fmla="*/ 168414 w 453817"/>
              <a:gd name="connsiteY7" fmla="*/ 152198 h 353789"/>
              <a:gd name="connsiteX8" fmla="*/ 118831 w 453817"/>
              <a:gd name="connsiteY8" fmla="*/ 139813 h 353789"/>
              <a:gd name="connsiteX9" fmla="*/ 116408 w 453817"/>
              <a:gd name="connsiteY9" fmla="*/ 109797 h 353789"/>
              <a:gd name="connsiteX10" fmla="*/ 93508 w 453817"/>
              <a:gd name="connsiteY10" fmla="*/ 109797 h 353789"/>
              <a:gd name="connsiteX11" fmla="*/ 59158 w 453817"/>
              <a:gd name="connsiteY11" fmla="*/ 146396 h 353789"/>
              <a:gd name="connsiteX12" fmla="*/ 47708 w 453817"/>
              <a:gd name="connsiteY12" fmla="*/ 170795 h 353789"/>
              <a:gd name="connsiteX13" fmla="*/ 1908 w 453817"/>
              <a:gd name="connsiteY13" fmla="*/ 207394 h 353789"/>
              <a:gd name="connsiteX14" fmla="*/ 36258 w 453817"/>
              <a:gd name="connsiteY14" fmla="*/ 256192 h 353789"/>
              <a:gd name="connsiteX15" fmla="*/ 59158 w 453817"/>
              <a:gd name="connsiteY15" fmla="*/ 280592 h 353789"/>
              <a:gd name="connsiteX16" fmla="*/ 36258 w 453817"/>
              <a:gd name="connsiteY16" fmla="*/ 329390 h 353789"/>
              <a:gd name="connsiteX17" fmla="*/ 93508 w 453817"/>
              <a:gd name="connsiteY17" fmla="*/ 353789 h 353789"/>
              <a:gd name="connsiteX18" fmla="*/ 185108 w 453817"/>
              <a:gd name="connsiteY18" fmla="*/ 329390 h 353789"/>
              <a:gd name="connsiteX19" fmla="*/ 219458 w 453817"/>
              <a:gd name="connsiteY19" fmla="*/ 268392 h 353789"/>
              <a:gd name="connsiteX20" fmla="*/ 292165 w 453817"/>
              <a:gd name="connsiteY20" fmla="*/ 255658 h 353789"/>
              <a:gd name="connsiteX21" fmla="*/ 358045 w 453817"/>
              <a:gd name="connsiteY21" fmla="*/ 238990 h 353789"/>
              <a:gd name="connsiteX22" fmla="*/ 443771 w 453817"/>
              <a:gd name="connsiteY22" fmla="*/ 219939 h 353789"/>
              <a:gd name="connsiteX0" fmla="*/ 443771 w 453817"/>
              <a:gd name="connsiteY0" fmla="*/ 219939 h 353789"/>
              <a:gd name="connsiteX1" fmla="*/ 418322 w 453817"/>
              <a:gd name="connsiteY1" fmla="*/ 199823 h 353789"/>
              <a:gd name="connsiteX2" fmla="*/ 297447 w 453817"/>
              <a:gd name="connsiteY2" fmla="*/ 171819 h 353789"/>
              <a:gd name="connsiteX3" fmla="*/ 249302 w 453817"/>
              <a:gd name="connsiteY3" fmla="*/ 103258 h 353789"/>
              <a:gd name="connsiteX4" fmla="*/ 208008 w 453817"/>
              <a:gd name="connsiteY4" fmla="*/ 6037 h 353789"/>
              <a:gd name="connsiteX5" fmla="*/ 173658 w 453817"/>
              <a:gd name="connsiteY5" fmla="*/ 67035 h 353789"/>
              <a:gd name="connsiteX6" fmla="*/ 185108 w 453817"/>
              <a:gd name="connsiteY6" fmla="*/ 103634 h 353789"/>
              <a:gd name="connsiteX7" fmla="*/ 168414 w 453817"/>
              <a:gd name="connsiteY7" fmla="*/ 152198 h 353789"/>
              <a:gd name="connsiteX8" fmla="*/ 118831 w 453817"/>
              <a:gd name="connsiteY8" fmla="*/ 139813 h 353789"/>
              <a:gd name="connsiteX9" fmla="*/ 116408 w 453817"/>
              <a:gd name="connsiteY9" fmla="*/ 109797 h 353789"/>
              <a:gd name="connsiteX10" fmla="*/ 93508 w 453817"/>
              <a:gd name="connsiteY10" fmla="*/ 109797 h 353789"/>
              <a:gd name="connsiteX11" fmla="*/ 59158 w 453817"/>
              <a:gd name="connsiteY11" fmla="*/ 146396 h 353789"/>
              <a:gd name="connsiteX12" fmla="*/ 47708 w 453817"/>
              <a:gd name="connsiteY12" fmla="*/ 170795 h 353789"/>
              <a:gd name="connsiteX13" fmla="*/ 1908 w 453817"/>
              <a:gd name="connsiteY13" fmla="*/ 207394 h 353789"/>
              <a:gd name="connsiteX14" fmla="*/ 36258 w 453817"/>
              <a:gd name="connsiteY14" fmla="*/ 256192 h 353789"/>
              <a:gd name="connsiteX15" fmla="*/ 59158 w 453817"/>
              <a:gd name="connsiteY15" fmla="*/ 280592 h 353789"/>
              <a:gd name="connsiteX16" fmla="*/ 36258 w 453817"/>
              <a:gd name="connsiteY16" fmla="*/ 329390 h 353789"/>
              <a:gd name="connsiteX17" fmla="*/ 93508 w 453817"/>
              <a:gd name="connsiteY17" fmla="*/ 353789 h 353789"/>
              <a:gd name="connsiteX18" fmla="*/ 185108 w 453817"/>
              <a:gd name="connsiteY18" fmla="*/ 329390 h 353789"/>
              <a:gd name="connsiteX19" fmla="*/ 219458 w 453817"/>
              <a:gd name="connsiteY19" fmla="*/ 268392 h 353789"/>
              <a:gd name="connsiteX20" fmla="*/ 299608 w 453817"/>
              <a:gd name="connsiteY20" fmla="*/ 243993 h 353789"/>
              <a:gd name="connsiteX21" fmla="*/ 358045 w 453817"/>
              <a:gd name="connsiteY21" fmla="*/ 238990 h 353789"/>
              <a:gd name="connsiteX22" fmla="*/ 443771 w 453817"/>
              <a:gd name="connsiteY22" fmla="*/ 219939 h 353789"/>
              <a:gd name="connsiteX0" fmla="*/ 443771 w 453817"/>
              <a:gd name="connsiteY0" fmla="*/ 219939 h 353789"/>
              <a:gd name="connsiteX1" fmla="*/ 418322 w 453817"/>
              <a:gd name="connsiteY1" fmla="*/ 199823 h 353789"/>
              <a:gd name="connsiteX2" fmla="*/ 297447 w 453817"/>
              <a:gd name="connsiteY2" fmla="*/ 171819 h 353789"/>
              <a:gd name="connsiteX3" fmla="*/ 249302 w 453817"/>
              <a:gd name="connsiteY3" fmla="*/ 103258 h 353789"/>
              <a:gd name="connsiteX4" fmla="*/ 208008 w 453817"/>
              <a:gd name="connsiteY4" fmla="*/ 6037 h 353789"/>
              <a:gd name="connsiteX5" fmla="*/ 173658 w 453817"/>
              <a:gd name="connsiteY5" fmla="*/ 67035 h 353789"/>
              <a:gd name="connsiteX6" fmla="*/ 185108 w 453817"/>
              <a:gd name="connsiteY6" fmla="*/ 103634 h 353789"/>
              <a:gd name="connsiteX7" fmla="*/ 168414 w 453817"/>
              <a:gd name="connsiteY7" fmla="*/ 152198 h 353789"/>
              <a:gd name="connsiteX8" fmla="*/ 118831 w 453817"/>
              <a:gd name="connsiteY8" fmla="*/ 139813 h 353789"/>
              <a:gd name="connsiteX9" fmla="*/ 116408 w 453817"/>
              <a:gd name="connsiteY9" fmla="*/ 109797 h 353789"/>
              <a:gd name="connsiteX10" fmla="*/ 93508 w 453817"/>
              <a:gd name="connsiteY10" fmla="*/ 109797 h 353789"/>
              <a:gd name="connsiteX11" fmla="*/ 59158 w 453817"/>
              <a:gd name="connsiteY11" fmla="*/ 146396 h 353789"/>
              <a:gd name="connsiteX12" fmla="*/ 47708 w 453817"/>
              <a:gd name="connsiteY12" fmla="*/ 170795 h 353789"/>
              <a:gd name="connsiteX13" fmla="*/ 1908 w 453817"/>
              <a:gd name="connsiteY13" fmla="*/ 207394 h 353789"/>
              <a:gd name="connsiteX14" fmla="*/ 36258 w 453817"/>
              <a:gd name="connsiteY14" fmla="*/ 256192 h 353789"/>
              <a:gd name="connsiteX15" fmla="*/ 59158 w 453817"/>
              <a:gd name="connsiteY15" fmla="*/ 280592 h 353789"/>
              <a:gd name="connsiteX16" fmla="*/ 36258 w 453817"/>
              <a:gd name="connsiteY16" fmla="*/ 329390 h 353789"/>
              <a:gd name="connsiteX17" fmla="*/ 93508 w 453817"/>
              <a:gd name="connsiteY17" fmla="*/ 353789 h 353789"/>
              <a:gd name="connsiteX18" fmla="*/ 185108 w 453817"/>
              <a:gd name="connsiteY18" fmla="*/ 329390 h 353789"/>
              <a:gd name="connsiteX19" fmla="*/ 219458 w 453817"/>
              <a:gd name="connsiteY19" fmla="*/ 268392 h 353789"/>
              <a:gd name="connsiteX20" fmla="*/ 299608 w 453817"/>
              <a:gd name="connsiteY20" fmla="*/ 231793 h 353789"/>
              <a:gd name="connsiteX21" fmla="*/ 358045 w 453817"/>
              <a:gd name="connsiteY21" fmla="*/ 238990 h 353789"/>
              <a:gd name="connsiteX22" fmla="*/ 443771 w 453817"/>
              <a:gd name="connsiteY22" fmla="*/ 219939 h 353789"/>
              <a:gd name="connsiteX0" fmla="*/ 443771 w 454015"/>
              <a:gd name="connsiteY0" fmla="*/ 219939 h 353789"/>
              <a:gd name="connsiteX1" fmla="*/ 418322 w 454015"/>
              <a:gd name="connsiteY1" fmla="*/ 199823 h 353789"/>
              <a:gd name="connsiteX2" fmla="*/ 297447 w 454015"/>
              <a:gd name="connsiteY2" fmla="*/ 171819 h 353789"/>
              <a:gd name="connsiteX3" fmla="*/ 249302 w 454015"/>
              <a:gd name="connsiteY3" fmla="*/ 103258 h 353789"/>
              <a:gd name="connsiteX4" fmla="*/ 208008 w 454015"/>
              <a:gd name="connsiteY4" fmla="*/ 6037 h 353789"/>
              <a:gd name="connsiteX5" fmla="*/ 173658 w 454015"/>
              <a:gd name="connsiteY5" fmla="*/ 67035 h 353789"/>
              <a:gd name="connsiteX6" fmla="*/ 185108 w 454015"/>
              <a:gd name="connsiteY6" fmla="*/ 103634 h 353789"/>
              <a:gd name="connsiteX7" fmla="*/ 168414 w 454015"/>
              <a:gd name="connsiteY7" fmla="*/ 152198 h 353789"/>
              <a:gd name="connsiteX8" fmla="*/ 118831 w 454015"/>
              <a:gd name="connsiteY8" fmla="*/ 139813 h 353789"/>
              <a:gd name="connsiteX9" fmla="*/ 116408 w 454015"/>
              <a:gd name="connsiteY9" fmla="*/ 109797 h 353789"/>
              <a:gd name="connsiteX10" fmla="*/ 93508 w 454015"/>
              <a:gd name="connsiteY10" fmla="*/ 109797 h 353789"/>
              <a:gd name="connsiteX11" fmla="*/ 59158 w 454015"/>
              <a:gd name="connsiteY11" fmla="*/ 146396 h 353789"/>
              <a:gd name="connsiteX12" fmla="*/ 47708 w 454015"/>
              <a:gd name="connsiteY12" fmla="*/ 170795 h 353789"/>
              <a:gd name="connsiteX13" fmla="*/ 1908 w 454015"/>
              <a:gd name="connsiteY13" fmla="*/ 207394 h 353789"/>
              <a:gd name="connsiteX14" fmla="*/ 36258 w 454015"/>
              <a:gd name="connsiteY14" fmla="*/ 256192 h 353789"/>
              <a:gd name="connsiteX15" fmla="*/ 59158 w 454015"/>
              <a:gd name="connsiteY15" fmla="*/ 280592 h 353789"/>
              <a:gd name="connsiteX16" fmla="*/ 36258 w 454015"/>
              <a:gd name="connsiteY16" fmla="*/ 329390 h 353789"/>
              <a:gd name="connsiteX17" fmla="*/ 93508 w 454015"/>
              <a:gd name="connsiteY17" fmla="*/ 353789 h 353789"/>
              <a:gd name="connsiteX18" fmla="*/ 185108 w 454015"/>
              <a:gd name="connsiteY18" fmla="*/ 329390 h 353789"/>
              <a:gd name="connsiteX19" fmla="*/ 219458 w 454015"/>
              <a:gd name="connsiteY19" fmla="*/ 268392 h 353789"/>
              <a:gd name="connsiteX20" fmla="*/ 299608 w 454015"/>
              <a:gd name="connsiteY20" fmla="*/ 231793 h 353789"/>
              <a:gd name="connsiteX21" fmla="*/ 356858 w 454015"/>
              <a:gd name="connsiteY21" fmla="*/ 207394 h 353789"/>
              <a:gd name="connsiteX22" fmla="*/ 443771 w 454015"/>
              <a:gd name="connsiteY22" fmla="*/ 219939 h 353789"/>
              <a:gd name="connsiteX0" fmla="*/ 443771 w 454015"/>
              <a:gd name="connsiteY0" fmla="*/ 219939 h 353789"/>
              <a:gd name="connsiteX1" fmla="*/ 418322 w 454015"/>
              <a:gd name="connsiteY1" fmla="*/ 199823 h 353789"/>
              <a:gd name="connsiteX2" fmla="*/ 356858 w 454015"/>
              <a:gd name="connsiteY2" fmla="*/ 109797 h 353789"/>
              <a:gd name="connsiteX3" fmla="*/ 249302 w 454015"/>
              <a:gd name="connsiteY3" fmla="*/ 103258 h 353789"/>
              <a:gd name="connsiteX4" fmla="*/ 208008 w 454015"/>
              <a:gd name="connsiteY4" fmla="*/ 6037 h 353789"/>
              <a:gd name="connsiteX5" fmla="*/ 173658 w 454015"/>
              <a:gd name="connsiteY5" fmla="*/ 67035 h 353789"/>
              <a:gd name="connsiteX6" fmla="*/ 185108 w 454015"/>
              <a:gd name="connsiteY6" fmla="*/ 103634 h 353789"/>
              <a:gd name="connsiteX7" fmla="*/ 168414 w 454015"/>
              <a:gd name="connsiteY7" fmla="*/ 152198 h 353789"/>
              <a:gd name="connsiteX8" fmla="*/ 118831 w 454015"/>
              <a:gd name="connsiteY8" fmla="*/ 139813 h 353789"/>
              <a:gd name="connsiteX9" fmla="*/ 116408 w 454015"/>
              <a:gd name="connsiteY9" fmla="*/ 109797 h 353789"/>
              <a:gd name="connsiteX10" fmla="*/ 93508 w 454015"/>
              <a:gd name="connsiteY10" fmla="*/ 109797 h 353789"/>
              <a:gd name="connsiteX11" fmla="*/ 59158 w 454015"/>
              <a:gd name="connsiteY11" fmla="*/ 146396 h 353789"/>
              <a:gd name="connsiteX12" fmla="*/ 47708 w 454015"/>
              <a:gd name="connsiteY12" fmla="*/ 170795 h 353789"/>
              <a:gd name="connsiteX13" fmla="*/ 1908 w 454015"/>
              <a:gd name="connsiteY13" fmla="*/ 207394 h 353789"/>
              <a:gd name="connsiteX14" fmla="*/ 36258 w 454015"/>
              <a:gd name="connsiteY14" fmla="*/ 256192 h 353789"/>
              <a:gd name="connsiteX15" fmla="*/ 59158 w 454015"/>
              <a:gd name="connsiteY15" fmla="*/ 280592 h 353789"/>
              <a:gd name="connsiteX16" fmla="*/ 36258 w 454015"/>
              <a:gd name="connsiteY16" fmla="*/ 329390 h 353789"/>
              <a:gd name="connsiteX17" fmla="*/ 93508 w 454015"/>
              <a:gd name="connsiteY17" fmla="*/ 353789 h 353789"/>
              <a:gd name="connsiteX18" fmla="*/ 185108 w 454015"/>
              <a:gd name="connsiteY18" fmla="*/ 329390 h 353789"/>
              <a:gd name="connsiteX19" fmla="*/ 219458 w 454015"/>
              <a:gd name="connsiteY19" fmla="*/ 268392 h 353789"/>
              <a:gd name="connsiteX20" fmla="*/ 299608 w 454015"/>
              <a:gd name="connsiteY20" fmla="*/ 231793 h 353789"/>
              <a:gd name="connsiteX21" fmla="*/ 356858 w 454015"/>
              <a:gd name="connsiteY21" fmla="*/ 207394 h 353789"/>
              <a:gd name="connsiteX22" fmla="*/ 443771 w 454015"/>
              <a:gd name="connsiteY22" fmla="*/ 219939 h 353789"/>
              <a:gd name="connsiteX0" fmla="*/ 443771 w 497293"/>
              <a:gd name="connsiteY0" fmla="*/ 219939 h 353789"/>
              <a:gd name="connsiteX1" fmla="*/ 482808 w 497293"/>
              <a:gd name="connsiteY1" fmla="*/ 109797 h 353789"/>
              <a:gd name="connsiteX2" fmla="*/ 356858 w 497293"/>
              <a:gd name="connsiteY2" fmla="*/ 109797 h 353789"/>
              <a:gd name="connsiteX3" fmla="*/ 249302 w 497293"/>
              <a:gd name="connsiteY3" fmla="*/ 103258 h 353789"/>
              <a:gd name="connsiteX4" fmla="*/ 208008 w 497293"/>
              <a:gd name="connsiteY4" fmla="*/ 6037 h 353789"/>
              <a:gd name="connsiteX5" fmla="*/ 173658 w 497293"/>
              <a:gd name="connsiteY5" fmla="*/ 67035 h 353789"/>
              <a:gd name="connsiteX6" fmla="*/ 185108 w 497293"/>
              <a:gd name="connsiteY6" fmla="*/ 103634 h 353789"/>
              <a:gd name="connsiteX7" fmla="*/ 168414 w 497293"/>
              <a:gd name="connsiteY7" fmla="*/ 152198 h 353789"/>
              <a:gd name="connsiteX8" fmla="*/ 118831 w 497293"/>
              <a:gd name="connsiteY8" fmla="*/ 139813 h 353789"/>
              <a:gd name="connsiteX9" fmla="*/ 116408 w 497293"/>
              <a:gd name="connsiteY9" fmla="*/ 109797 h 353789"/>
              <a:gd name="connsiteX10" fmla="*/ 93508 w 497293"/>
              <a:gd name="connsiteY10" fmla="*/ 109797 h 353789"/>
              <a:gd name="connsiteX11" fmla="*/ 59158 w 497293"/>
              <a:gd name="connsiteY11" fmla="*/ 146396 h 353789"/>
              <a:gd name="connsiteX12" fmla="*/ 47708 w 497293"/>
              <a:gd name="connsiteY12" fmla="*/ 170795 h 353789"/>
              <a:gd name="connsiteX13" fmla="*/ 1908 w 497293"/>
              <a:gd name="connsiteY13" fmla="*/ 207394 h 353789"/>
              <a:gd name="connsiteX14" fmla="*/ 36258 w 497293"/>
              <a:gd name="connsiteY14" fmla="*/ 256192 h 353789"/>
              <a:gd name="connsiteX15" fmla="*/ 59158 w 497293"/>
              <a:gd name="connsiteY15" fmla="*/ 280592 h 353789"/>
              <a:gd name="connsiteX16" fmla="*/ 36258 w 497293"/>
              <a:gd name="connsiteY16" fmla="*/ 329390 h 353789"/>
              <a:gd name="connsiteX17" fmla="*/ 93508 w 497293"/>
              <a:gd name="connsiteY17" fmla="*/ 353789 h 353789"/>
              <a:gd name="connsiteX18" fmla="*/ 185108 w 497293"/>
              <a:gd name="connsiteY18" fmla="*/ 329390 h 353789"/>
              <a:gd name="connsiteX19" fmla="*/ 219458 w 497293"/>
              <a:gd name="connsiteY19" fmla="*/ 268392 h 353789"/>
              <a:gd name="connsiteX20" fmla="*/ 299608 w 497293"/>
              <a:gd name="connsiteY20" fmla="*/ 231793 h 353789"/>
              <a:gd name="connsiteX21" fmla="*/ 356858 w 497293"/>
              <a:gd name="connsiteY21" fmla="*/ 207394 h 353789"/>
              <a:gd name="connsiteX22" fmla="*/ 443771 w 497293"/>
              <a:gd name="connsiteY22" fmla="*/ 219939 h 353789"/>
              <a:gd name="connsiteX0" fmla="*/ 517158 w 538150"/>
              <a:gd name="connsiteY0" fmla="*/ 207394 h 353789"/>
              <a:gd name="connsiteX1" fmla="*/ 482808 w 538150"/>
              <a:gd name="connsiteY1" fmla="*/ 109797 h 353789"/>
              <a:gd name="connsiteX2" fmla="*/ 356858 w 538150"/>
              <a:gd name="connsiteY2" fmla="*/ 109797 h 353789"/>
              <a:gd name="connsiteX3" fmla="*/ 249302 w 538150"/>
              <a:gd name="connsiteY3" fmla="*/ 103258 h 353789"/>
              <a:gd name="connsiteX4" fmla="*/ 208008 w 538150"/>
              <a:gd name="connsiteY4" fmla="*/ 6037 h 353789"/>
              <a:gd name="connsiteX5" fmla="*/ 173658 w 538150"/>
              <a:gd name="connsiteY5" fmla="*/ 67035 h 353789"/>
              <a:gd name="connsiteX6" fmla="*/ 185108 w 538150"/>
              <a:gd name="connsiteY6" fmla="*/ 103634 h 353789"/>
              <a:gd name="connsiteX7" fmla="*/ 168414 w 538150"/>
              <a:gd name="connsiteY7" fmla="*/ 152198 h 353789"/>
              <a:gd name="connsiteX8" fmla="*/ 118831 w 538150"/>
              <a:gd name="connsiteY8" fmla="*/ 139813 h 353789"/>
              <a:gd name="connsiteX9" fmla="*/ 116408 w 538150"/>
              <a:gd name="connsiteY9" fmla="*/ 109797 h 353789"/>
              <a:gd name="connsiteX10" fmla="*/ 93508 w 538150"/>
              <a:gd name="connsiteY10" fmla="*/ 109797 h 353789"/>
              <a:gd name="connsiteX11" fmla="*/ 59158 w 538150"/>
              <a:gd name="connsiteY11" fmla="*/ 146396 h 353789"/>
              <a:gd name="connsiteX12" fmla="*/ 47708 w 538150"/>
              <a:gd name="connsiteY12" fmla="*/ 170795 h 353789"/>
              <a:gd name="connsiteX13" fmla="*/ 1908 w 538150"/>
              <a:gd name="connsiteY13" fmla="*/ 207394 h 353789"/>
              <a:gd name="connsiteX14" fmla="*/ 36258 w 538150"/>
              <a:gd name="connsiteY14" fmla="*/ 256192 h 353789"/>
              <a:gd name="connsiteX15" fmla="*/ 59158 w 538150"/>
              <a:gd name="connsiteY15" fmla="*/ 280592 h 353789"/>
              <a:gd name="connsiteX16" fmla="*/ 36258 w 538150"/>
              <a:gd name="connsiteY16" fmla="*/ 329390 h 353789"/>
              <a:gd name="connsiteX17" fmla="*/ 93508 w 538150"/>
              <a:gd name="connsiteY17" fmla="*/ 353789 h 353789"/>
              <a:gd name="connsiteX18" fmla="*/ 185108 w 538150"/>
              <a:gd name="connsiteY18" fmla="*/ 329390 h 353789"/>
              <a:gd name="connsiteX19" fmla="*/ 219458 w 538150"/>
              <a:gd name="connsiteY19" fmla="*/ 268392 h 353789"/>
              <a:gd name="connsiteX20" fmla="*/ 299608 w 538150"/>
              <a:gd name="connsiteY20" fmla="*/ 231793 h 353789"/>
              <a:gd name="connsiteX21" fmla="*/ 356858 w 538150"/>
              <a:gd name="connsiteY21" fmla="*/ 207394 h 353789"/>
              <a:gd name="connsiteX22" fmla="*/ 517158 w 538150"/>
              <a:gd name="connsiteY22" fmla="*/ 207394 h 353789"/>
              <a:gd name="connsiteX0" fmla="*/ 517158 w 538150"/>
              <a:gd name="connsiteY0" fmla="*/ 207394 h 353789"/>
              <a:gd name="connsiteX1" fmla="*/ 482808 w 538150"/>
              <a:gd name="connsiteY1" fmla="*/ 109797 h 353789"/>
              <a:gd name="connsiteX2" fmla="*/ 356858 w 538150"/>
              <a:gd name="connsiteY2" fmla="*/ 109797 h 353789"/>
              <a:gd name="connsiteX3" fmla="*/ 249302 w 538150"/>
              <a:gd name="connsiteY3" fmla="*/ 103258 h 353789"/>
              <a:gd name="connsiteX4" fmla="*/ 208008 w 538150"/>
              <a:gd name="connsiteY4" fmla="*/ 6037 h 353789"/>
              <a:gd name="connsiteX5" fmla="*/ 173658 w 538150"/>
              <a:gd name="connsiteY5" fmla="*/ 67035 h 353789"/>
              <a:gd name="connsiteX6" fmla="*/ 185108 w 538150"/>
              <a:gd name="connsiteY6" fmla="*/ 103634 h 353789"/>
              <a:gd name="connsiteX7" fmla="*/ 168414 w 538150"/>
              <a:gd name="connsiteY7" fmla="*/ 152198 h 353789"/>
              <a:gd name="connsiteX8" fmla="*/ 118831 w 538150"/>
              <a:gd name="connsiteY8" fmla="*/ 139813 h 353789"/>
              <a:gd name="connsiteX9" fmla="*/ 116408 w 538150"/>
              <a:gd name="connsiteY9" fmla="*/ 109797 h 353789"/>
              <a:gd name="connsiteX10" fmla="*/ 93508 w 538150"/>
              <a:gd name="connsiteY10" fmla="*/ 109797 h 353789"/>
              <a:gd name="connsiteX11" fmla="*/ 59158 w 538150"/>
              <a:gd name="connsiteY11" fmla="*/ 146396 h 353789"/>
              <a:gd name="connsiteX12" fmla="*/ 47708 w 538150"/>
              <a:gd name="connsiteY12" fmla="*/ 170795 h 353789"/>
              <a:gd name="connsiteX13" fmla="*/ 1908 w 538150"/>
              <a:gd name="connsiteY13" fmla="*/ 207394 h 353789"/>
              <a:gd name="connsiteX14" fmla="*/ 36258 w 538150"/>
              <a:gd name="connsiteY14" fmla="*/ 256192 h 353789"/>
              <a:gd name="connsiteX15" fmla="*/ 59158 w 538150"/>
              <a:gd name="connsiteY15" fmla="*/ 280592 h 353789"/>
              <a:gd name="connsiteX16" fmla="*/ 36258 w 538150"/>
              <a:gd name="connsiteY16" fmla="*/ 329390 h 353789"/>
              <a:gd name="connsiteX17" fmla="*/ 93508 w 538150"/>
              <a:gd name="connsiteY17" fmla="*/ 353789 h 353789"/>
              <a:gd name="connsiteX18" fmla="*/ 185108 w 538150"/>
              <a:gd name="connsiteY18" fmla="*/ 329390 h 353789"/>
              <a:gd name="connsiteX19" fmla="*/ 219458 w 538150"/>
              <a:gd name="connsiteY19" fmla="*/ 268392 h 353789"/>
              <a:gd name="connsiteX20" fmla="*/ 299608 w 538150"/>
              <a:gd name="connsiteY20" fmla="*/ 231793 h 353789"/>
              <a:gd name="connsiteX21" fmla="*/ 356858 w 538150"/>
              <a:gd name="connsiteY21" fmla="*/ 207394 h 353789"/>
              <a:gd name="connsiteX22" fmla="*/ 459458 w 538150"/>
              <a:gd name="connsiteY22" fmla="*/ 213399 h 353789"/>
              <a:gd name="connsiteX23" fmla="*/ 517158 w 538150"/>
              <a:gd name="connsiteY23" fmla="*/ 207394 h 353789"/>
              <a:gd name="connsiteX0" fmla="*/ 551508 w 572500"/>
              <a:gd name="connsiteY0" fmla="*/ 243993 h 353789"/>
              <a:gd name="connsiteX1" fmla="*/ 482808 w 572500"/>
              <a:gd name="connsiteY1" fmla="*/ 109797 h 353789"/>
              <a:gd name="connsiteX2" fmla="*/ 356858 w 572500"/>
              <a:gd name="connsiteY2" fmla="*/ 109797 h 353789"/>
              <a:gd name="connsiteX3" fmla="*/ 249302 w 572500"/>
              <a:gd name="connsiteY3" fmla="*/ 103258 h 353789"/>
              <a:gd name="connsiteX4" fmla="*/ 208008 w 572500"/>
              <a:gd name="connsiteY4" fmla="*/ 6037 h 353789"/>
              <a:gd name="connsiteX5" fmla="*/ 173658 w 572500"/>
              <a:gd name="connsiteY5" fmla="*/ 67035 h 353789"/>
              <a:gd name="connsiteX6" fmla="*/ 185108 w 572500"/>
              <a:gd name="connsiteY6" fmla="*/ 103634 h 353789"/>
              <a:gd name="connsiteX7" fmla="*/ 168414 w 572500"/>
              <a:gd name="connsiteY7" fmla="*/ 152198 h 353789"/>
              <a:gd name="connsiteX8" fmla="*/ 118831 w 572500"/>
              <a:gd name="connsiteY8" fmla="*/ 139813 h 353789"/>
              <a:gd name="connsiteX9" fmla="*/ 116408 w 572500"/>
              <a:gd name="connsiteY9" fmla="*/ 109797 h 353789"/>
              <a:gd name="connsiteX10" fmla="*/ 93508 w 572500"/>
              <a:gd name="connsiteY10" fmla="*/ 109797 h 353789"/>
              <a:gd name="connsiteX11" fmla="*/ 59158 w 572500"/>
              <a:gd name="connsiteY11" fmla="*/ 146396 h 353789"/>
              <a:gd name="connsiteX12" fmla="*/ 47708 w 572500"/>
              <a:gd name="connsiteY12" fmla="*/ 170795 h 353789"/>
              <a:gd name="connsiteX13" fmla="*/ 1908 w 572500"/>
              <a:gd name="connsiteY13" fmla="*/ 207394 h 353789"/>
              <a:gd name="connsiteX14" fmla="*/ 36258 w 572500"/>
              <a:gd name="connsiteY14" fmla="*/ 256192 h 353789"/>
              <a:gd name="connsiteX15" fmla="*/ 59158 w 572500"/>
              <a:gd name="connsiteY15" fmla="*/ 280592 h 353789"/>
              <a:gd name="connsiteX16" fmla="*/ 36258 w 572500"/>
              <a:gd name="connsiteY16" fmla="*/ 329390 h 353789"/>
              <a:gd name="connsiteX17" fmla="*/ 93508 w 572500"/>
              <a:gd name="connsiteY17" fmla="*/ 353789 h 353789"/>
              <a:gd name="connsiteX18" fmla="*/ 185108 w 572500"/>
              <a:gd name="connsiteY18" fmla="*/ 329390 h 353789"/>
              <a:gd name="connsiteX19" fmla="*/ 219458 w 572500"/>
              <a:gd name="connsiteY19" fmla="*/ 268392 h 353789"/>
              <a:gd name="connsiteX20" fmla="*/ 299608 w 572500"/>
              <a:gd name="connsiteY20" fmla="*/ 231793 h 353789"/>
              <a:gd name="connsiteX21" fmla="*/ 356858 w 572500"/>
              <a:gd name="connsiteY21" fmla="*/ 207394 h 353789"/>
              <a:gd name="connsiteX22" fmla="*/ 459458 w 572500"/>
              <a:gd name="connsiteY22" fmla="*/ 213399 h 353789"/>
              <a:gd name="connsiteX23" fmla="*/ 551508 w 572500"/>
              <a:gd name="connsiteY23" fmla="*/ 243993 h 353789"/>
              <a:gd name="connsiteX0" fmla="*/ 551508 w 572500"/>
              <a:gd name="connsiteY0" fmla="*/ 243993 h 353789"/>
              <a:gd name="connsiteX1" fmla="*/ 482808 w 572500"/>
              <a:gd name="connsiteY1" fmla="*/ 109797 h 353789"/>
              <a:gd name="connsiteX2" fmla="*/ 356858 w 572500"/>
              <a:gd name="connsiteY2" fmla="*/ 109797 h 353789"/>
              <a:gd name="connsiteX3" fmla="*/ 249302 w 572500"/>
              <a:gd name="connsiteY3" fmla="*/ 103258 h 353789"/>
              <a:gd name="connsiteX4" fmla="*/ 208008 w 572500"/>
              <a:gd name="connsiteY4" fmla="*/ 6037 h 353789"/>
              <a:gd name="connsiteX5" fmla="*/ 173658 w 572500"/>
              <a:gd name="connsiteY5" fmla="*/ 67035 h 353789"/>
              <a:gd name="connsiteX6" fmla="*/ 185108 w 572500"/>
              <a:gd name="connsiteY6" fmla="*/ 103634 h 353789"/>
              <a:gd name="connsiteX7" fmla="*/ 168414 w 572500"/>
              <a:gd name="connsiteY7" fmla="*/ 152198 h 353789"/>
              <a:gd name="connsiteX8" fmla="*/ 118831 w 572500"/>
              <a:gd name="connsiteY8" fmla="*/ 139813 h 353789"/>
              <a:gd name="connsiteX9" fmla="*/ 116408 w 572500"/>
              <a:gd name="connsiteY9" fmla="*/ 109797 h 353789"/>
              <a:gd name="connsiteX10" fmla="*/ 93508 w 572500"/>
              <a:gd name="connsiteY10" fmla="*/ 109797 h 353789"/>
              <a:gd name="connsiteX11" fmla="*/ 59158 w 572500"/>
              <a:gd name="connsiteY11" fmla="*/ 146396 h 353789"/>
              <a:gd name="connsiteX12" fmla="*/ 47708 w 572500"/>
              <a:gd name="connsiteY12" fmla="*/ 170795 h 353789"/>
              <a:gd name="connsiteX13" fmla="*/ 1908 w 572500"/>
              <a:gd name="connsiteY13" fmla="*/ 207394 h 353789"/>
              <a:gd name="connsiteX14" fmla="*/ 36258 w 572500"/>
              <a:gd name="connsiteY14" fmla="*/ 256192 h 353789"/>
              <a:gd name="connsiteX15" fmla="*/ 59158 w 572500"/>
              <a:gd name="connsiteY15" fmla="*/ 280592 h 353789"/>
              <a:gd name="connsiteX16" fmla="*/ 36258 w 572500"/>
              <a:gd name="connsiteY16" fmla="*/ 329390 h 353789"/>
              <a:gd name="connsiteX17" fmla="*/ 93508 w 572500"/>
              <a:gd name="connsiteY17" fmla="*/ 353789 h 353789"/>
              <a:gd name="connsiteX18" fmla="*/ 185108 w 572500"/>
              <a:gd name="connsiteY18" fmla="*/ 329390 h 353789"/>
              <a:gd name="connsiteX19" fmla="*/ 219458 w 572500"/>
              <a:gd name="connsiteY19" fmla="*/ 268392 h 353789"/>
              <a:gd name="connsiteX20" fmla="*/ 299608 w 572500"/>
              <a:gd name="connsiteY20" fmla="*/ 231793 h 353789"/>
              <a:gd name="connsiteX21" fmla="*/ 356858 w 572500"/>
              <a:gd name="connsiteY21" fmla="*/ 207394 h 353789"/>
              <a:gd name="connsiteX22" fmla="*/ 459458 w 572500"/>
              <a:gd name="connsiteY22" fmla="*/ 213399 h 353789"/>
              <a:gd name="connsiteX23" fmla="*/ 509439 w 572500"/>
              <a:gd name="connsiteY23" fmla="*/ 235991 h 353789"/>
              <a:gd name="connsiteX24" fmla="*/ 551508 w 572500"/>
              <a:gd name="connsiteY24" fmla="*/ 243993 h 353789"/>
              <a:gd name="connsiteX0" fmla="*/ 551508 w 572500"/>
              <a:gd name="connsiteY0" fmla="*/ 243993 h 353789"/>
              <a:gd name="connsiteX1" fmla="*/ 482808 w 572500"/>
              <a:gd name="connsiteY1" fmla="*/ 109797 h 353789"/>
              <a:gd name="connsiteX2" fmla="*/ 356858 w 572500"/>
              <a:gd name="connsiteY2" fmla="*/ 109797 h 353789"/>
              <a:gd name="connsiteX3" fmla="*/ 249302 w 572500"/>
              <a:gd name="connsiteY3" fmla="*/ 103258 h 353789"/>
              <a:gd name="connsiteX4" fmla="*/ 208008 w 572500"/>
              <a:gd name="connsiteY4" fmla="*/ 6037 h 353789"/>
              <a:gd name="connsiteX5" fmla="*/ 173658 w 572500"/>
              <a:gd name="connsiteY5" fmla="*/ 67035 h 353789"/>
              <a:gd name="connsiteX6" fmla="*/ 185108 w 572500"/>
              <a:gd name="connsiteY6" fmla="*/ 103634 h 353789"/>
              <a:gd name="connsiteX7" fmla="*/ 168414 w 572500"/>
              <a:gd name="connsiteY7" fmla="*/ 152198 h 353789"/>
              <a:gd name="connsiteX8" fmla="*/ 118831 w 572500"/>
              <a:gd name="connsiteY8" fmla="*/ 139813 h 353789"/>
              <a:gd name="connsiteX9" fmla="*/ 116408 w 572500"/>
              <a:gd name="connsiteY9" fmla="*/ 109797 h 353789"/>
              <a:gd name="connsiteX10" fmla="*/ 93508 w 572500"/>
              <a:gd name="connsiteY10" fmla="*/ 109797 h 353789"/>
              <a:gd name="connsiteX11" fmla="*/ 59158 w 572500"/>
              <a:gd name="connsiteY11" fmla="*/ 146396 h 353789"/>
              <a:gd name="connsiteX12" fmla="*/ 47708 w 572500"/>
              <a:gd name="connsiteY12" fmla="*/ 170795 h 353789"/>
              <a:gd name="connsiteX13" fmla="*/ 1908 w 572500"/>
              <a:gd name="connsiteY13" fmla="*/ 207394 h 353789"/>
              <a:gd name="connsiteX14" fmla="*/ 36258 w 572500"/>
              <a:gd name="connsiteY14" fmla="*/ 256192 h 353789"/>
              <a:gd name="connsiteX15" fmla="*/ 59158 w 572500"/>
              <a:gd name="connsiteY15" fmla="*/ 280592 h 353789"/>
              <a:gd name="connsiteX16" fmla="*/ 36258 w 572500"/>
              <a:gd name="connsiteY16" fmla="*/ 329390 h 353789"/>
              <a:gd name="connsiteX17" fmla="*/ 93508 w 572500"/>
              <a:gd name="connsiteY17" fmla="*/ 353789 h 353789"/>
              <a:gd name="connsiteX18" fmla="*/ 185108 w 572500"/>
              <a:gd name="connsiteY18" fmla="*/ 329390 h 353789"/>
              <a:gd name="connsiteX19" fmla="*/ 219458 w 572500"/>
              <a:gd name="connsiteY19" fmla="*/ 268392 h 353789"/>
              <a:gd name="connsiteX20" fmla="*/ 299608 w 572500"/>
              <a:gd name="connsiteY20" fmla="*/ 231793 h 353789"/>
              <a:gd name="connsiteX21" fmla="*/ 356858 w 572500"/>
              <a:gd name="connsiteY21" fmla="*/ 207394 h 353789"/>
              <a:gd name="connsiteX22" fmla="*/ 459458 w 572500"/>
              <a:gd name="connsiteY22" fmla="*/ 213399 h 353789"/>
              <a:gd name="connsiteX23" fmla="*/ 494258 w 572500"/>
              <a:gd name="connsiteY23" fmla="*/ 243993 h 353789"/>
              <a:gd name="connsiteX24" fmla="*/ 551508 w 572500"/>
              <a:gd name="connsiteY24" fmla="*/ 243993 h 353789"/>
              <a:gd name="connsiteX0" fmla="*/ 551508 w 559213"/>
              <a:gd name="connsiteY0" fmla="*/ 243993 h 353789"/>
              <a:gd name="connsiteX1" fmla="*/ 540488 w 559213"/>
              <a:gd name="connsiteY1" fmla="*/ 186773 h 353789"/>
              <a:gd name="connsiteX2" fmla="*/ 482808 w 559213"/>
              <a:gd name="connsiteY2" fmla="*/ 109797 h 353789"/>
              <a:gd name="connsiteX3" fmla="*/ 356858 w 559213"/>
              <a:gd name="connsiteY3" fmla="*/ 109797 h 353789"/>
              <a:gd name="connsiteX4" fmla="*/ 249302 w 559213"/>
              <a:gd name="connsiteY4" fmla="*/ 103258 h 353789"/>
              <a:gd name="connsiteX5" fmla="*/ 208008 w 559213"/>
              <a:gd name="connsiteY5" fmla="*/ 6037 h 353789"/>
              <a:gd name="connsiteX6" fmla="*/ 173658 w 559213"/>
              <a:gd name="connsiteY6" fmla="*/ 67035 h 353789"/>
              <a:gd name="connsiteX7" fmla="*/ 185108 w 559213"/>
              <a:gd name="connsiteY7" fmla="*/ 103634 h 353789"/>
              <a:gd name="connsiteX8" fmla="*/ 168414 w 559213"/>
              <a:gd name="connsiteY8" fmla="*/ 152198 h 353789"/>
              <a:gd name="connsiteX9" fmla="*/ 118831 w 559213"/>
              <a:gd name="connsiteY9" fmla="*/ 139813 h 353789"/>
              <a:gd name="connsiteX10" fmla="*/ 116408 w 559213"/>
              <a:gd name="connsiteY10" fmla="*/ 109797 h 353789"/>
              <a:gd name="connsiteX11" fmla="*/ 93508 w 559213"/>
              <a:gd name="connsiteY11" fmla="*/ 109797 h 353789"/>
              <a:gd name="connsiteX12" fmla="*/ 59158 w 559213"/>
              <a:gd name="connsiteY12" fmla="*/ 146396 h 353789"/>
              <a:gd name="connsiteX13" fmla="*/ 47708 w 559213"/>
              <a:gd name="connsiteY13" fmla="*/ 170795 h 353789"/>
              <a:gd name="connsiteX14" fmla="*/ 1908 w 559213"/>
              <a:gd name="connsiteY14" fmla="*/ 207394 h 353789"/>
              <a:gd name="connsiteX15" fmla="*/ 36258 w 559213"/>
              <a:gd name="connsiteY15" fmla="*/ 256192 h 353789"/>
              <a:gd name="connsiteX16" fmla="*/ 59158 w 559213"/>
              <a:gd name="connsiteY16" fmla="*/ 280592 h 353789"/>
              <a:gd name="connsiteX17" fmla="*/ 36258 w 559213"/>
              <a:gd name="connsiteY17" fmla="*/ 329390 h 353789"/>
              <a:gd name="connsiteX18" fmla="*/ 93508 w 559213"/>
              <a:gd name="connsiteY18" fmla="*/ 353789 h 353789"/>
              <a:gd name="connsiteX19" fmla="*/ 185108 w 559213"/>
              <a:gd name="connsiteY19" fmla="*/ 329390 h 353789"/>
              <a:gd name="connsiteX20" fmla="*/ 219458 w 559213"/>
              <a:gd name="connsiteY20" fmla="*/ 268392 h 353789"/>
              <a:gd name="connsiteX21" fmla="*/ 299608 w 559213"/>
              <a:gd name="connsiteY21" fmla="*/ 231793 h 353789"/>
              <a:gd name="connsiteX22" fmla="*/ 356858 w 559213"/>
              <a:gd name="connsiteY22" fmla="*/ 207394 h 353789"/>
              <a:gd name="connsiteX23" fmla="*/ 459458 w 559213"/>
              <a:gd name="connsiteY23" fmla="*/ 213399 h 353789"/>
              <a:gd name="connsiteX24" fmla="*/ 494258 w 559213"/>
              <a:gd name="connsiteY24" fmla="*/ 243993 h 353789"/>
              <a:gd name="connsiteX25" fmla="*/ 551508 w 559213"/>
              <a:gd name="connsiteY25" fmla="*/ 243993 h 353789"/>
              <a:gd name="connsiteX0" fmla="*/ 551508 w 557233"/>
              <a:gd name="connsiteY0" fmla="*/ 243993 h 353789"/>
              <a:gd name="connsiteX1" fmla="*/ 528608 w 557233"/>
              <a:gd name="connsiteY1" fmla="*/ 195194 h 353789"/>
              <a:gd name="connsiteX2" fmla="*/ 482808 w 557233"/>
              <a:gd name="connsiteY2" fmla="*/ 109797 h 353789"/>
              <a:gd name="connsiteX3" fmla="*/ 356858 w 557233"/>
              <a:gd name="connsiteY3" fmla="*/ 109797 h 353789"/>
              <a:gd name="connsiteX4" fmla="*/ 249302 w 557233"/>
              <a:gd name="connsiteY4" fmla="*/ 103258 h 353789"/>
              <a:gd name="connsiteX5" fmla="*/ 208008 w 557233"/>
              <a:gd name="connsiteY5" fmla="*/ 6037 h 353789"/>
              <a:gd name="connsiteX6" fmla="*/ 173658 w 557233"/>
              <a:gd name="connsiteY6" fmla="*/ 67035 h 353789"/>
              <a:gd name="connsiteX7" fmla="*/ 185108 w 557233"/>
              <a:gd name="connsiteY7" fmla="*/ 103634 h 353789"/>
              <a:gd name="connsiteX8" fmla="*/ 168414 w 557233"/>
              <a:gd name="connsiteY8" fmla="*/ 152198 h 353789"/>
              <a:gd name="connsiteX9" fmla="*/ 118831 w 557233"/>
              <a:gd name="connsiteY9" fmla="*/ 139813 h 353789"/>
              <a:gd name="connsiteX10" fmla="*/ 116408 w 557233"/>
              <a:gd name="connsiteY10" fmla="*/ 109797 h 353789"/>
              <a:gd name="connsiteX11" fmla="*/ 93508 w 557233"/>
              <a:gd name="connsiteY11" fmla="*/ 109797 h 353789"/>
              <a:gd name="connsiteX12" fmla="*/ 59158 w 557233"/>
              <a:gd name="connsiteY12" fmla="*/ 146396 h 353789"/>
              <a:gd name="connsiteX13" fmla="*/ 47708 w 557233"/>
              <a:gd name="connsiteY13" fmla="*/ 170795 h 353789"/>
              <a:gd name="connsiteX14" fmla="*/ 1908 w 557233"/>
              <a:gd name="connsiteY14" fmla="*/ 207394 h 353789"/>
              <a:gd name="connsiteX15" fmla="*/ 36258 w 557233"/>
              <a:gd name="connsiteY15" fmla="*/ 256192 h 353789"/>
              <a:gd name="connsiteX16" fmla="*/ 59158 w 557233"/>
              <a:gd name="connsiteY16" fmla="*/ 280592 h 353789"/>
              <a:gd name="connsiteX17" fmla="*/ 36258 w 557233"/>
              <a:gd name="connsiteY17" fmla="*/ 329390 h 353789"/>
              <a:gd name="connsiteX18" fmla="*/ 93508 w 557233"/>
              <a:gd name="connsiteY18" fmla="*/ 353789 h 353789"/>
              <a:gd name="connsiteX19" fmla="*/ 185108 w 557233"/>
              <a:gd name="connsiteY19" fmla="*/ 329390 h 353789"/>
              <a:gd name="connsiteX20" fmla="*/ 219458 w 557233"/>
              <a:gd name="connsiteY20" fmla="*/ 268392 h 353789"/>
              <a:gd name="connsiteX21" fmla="*/ 299608 w 557233"/>
              <a:gd name="connsiteY21" fmla="*/ 231793 h 353789"/>
              <a:gd name="connsiteX22" fmla="*/ 356858 w 557233"/>
              <a:gd name="connsiteY22" fmla="*/ 207394 h 353789"/>
              <a:gd name="connsiteX23" fmla="*/ 459458 w 557233"/>
              <a:gd name="connsiteY23" fmla="*/ 213399 h 353789"/>
              <a:gd name="connsiteX24" fmla="*/ 494258 w 557233"/>
              <a:gd name="connsiteY24" fmla="*/ 243993 h 353789"/>
              <a:gd name="connsiteX25" fmla="*/ 551508 w 557233"/>
              <a:gd name="connsiteY25" fmla="*/ 243993 h 353789"/>
              <a:gd name="connsiteX0" fmla="*/ 551508 w 557233"/>
              <a:gd name="connsiteY0" fmla="*/ 231793 h 353789"/>
              <a:gd name="connsiteX1" fmla="*/ 528608 w 557233"/>
              <a:gd name="connsiteY1" fmla="*/ 195194 h 353789"/>
              <a:gd name="connsiteX2" fmla="*/ 482808 w 557233"/>
              <a:gd name="connsiteY2" fmla="*/ 109797 h 353789"/>
              <a:gd name="connsiteX3" fmla="*/ 356858 w 557233"/>
              <a:gd name="connsiteY3" fmla="*/ 109797 h 353789"/>
              <a:gd name="connsiteX4" fmla="*/ 249302 w 557233"/>
              <a:gd name="connsiteY4" fmla="*/ 103258 h 353789"/>
              <a:gd name="connsiteX5" fmla="*/ 208008 w 557233"/>
              <a:gd name="connsiteY5" fmla="*/ 6037 h 353789"/>
              <a:gd name="connsiteX6" fmla="*/ 173658 w 557233"/>
              <a:gd name="connsiteY6" fmla="*/ 67035 h 353789"/>
              <a:gd name="connsiteX7" fmla="*/ 185108 w 557233"/>
              <a:gd name="connsiteY7" fmla="*/ 103634 h 353789"/>
              <a:gd name="connsiteX8" fmla="*/ 168414 w 557233"/>
              <a:gd name="connsiteY8" fmla="*/ 152198 h 353789"/>
              <a:gd name="connsiteX9" fmla="*/ 118831 w 557233"/>
              <a:gd name="connsiteY9" fmla="*/ 139813 h 353789"/>
              <a:gd name="connsiteX10" fmla="*/ 116408 w 557233"/>
              <a:gd name="connsiteY10" fmla="*/ 109797 h 353789"/>
              <a:gd name="connsiteX11" fmla="*/ 93508 w 557233"/>
              <a:gd name="connsiteY11" fmla="*/ 109797 h 353789"/>
              <a:gd name="connsiteX12" fmla="*/ 59158 w 557233"/>
              <a:gd name="connsiteY12" fmla="*/ 146396 h 353789"/>
              <a:gd name="connsiteX13" fmla="*/ 47708 w 557233"/>
              <a:gd name="connsiteY13" fmla="*/ 170795 h 353789"/>
              <a:gd name="connsiteX14" fmla="*/ 1908 w 557233"/>
              <a:gd name="connsiteY14" fmla="*/ 207394 h 353789"/>
              <a:gd name="connsiteX15" fmla="*/ 36258 w 557233"/>
              <a:gd name="connsiteY15" fmla="*/ 256192 h 353789"/>
              <a:gd name="connsiteX16" fmla="*/ 59158 w 557233"/>
              <a:gd name="connsiteY16" fmla="*/ 280592 h 353789"/>
              <a:gd name="connsiteX17" fmla="*/ 36258 w 557233"/>
              <a:gd name="connsiteY17" fmla="*/ 329390 h 353789"/>
              <a:gd name="connsiteX18" fmla="*/ 93508 w 557233"/>
              <a:gd name="connsiteY18" fmla="*/ 353789 h 353789"/>
              <a:gd name="connsiteX19" fmla="*/ 185108 w 557233"/>
              <a:gd name="connsiteY19" fmla="*/ 329390 h 353789"/>
              <a:gd name="connsiteX20" fmla="*/ 219458 w 557233"/>
              <a:gd name="connsiteY20" fmla="*/ 268392 h 353789"/>
              <a:gd name="connsiteX21" fmla="*/ 299608 w 557233"/>
              <a:gd name="connsiteY21" fmla="*/ 231793 h 353789"/>
              <a:gd name="connsiteX22" fmla="*/ 356858 w 557233"/>
              <a:gd name="connsiteY22" fmla="*/ 207394 h 353789"/>
              <a:gd name="connsiteX23" fmla="*/ 459458 w 557233"/>
              <a:gd name="connsiteY23" fmla="*/ 213399 h 353789"/>
              <a:gd name="connsiteX24" fmla="*/ 494258 w 557233"/>
              <a:gd name="connsiteY24" fmla="*/ 243993 h 353789"/>
              <a:gd name="connsiteX25" fmla="*/ 551508 w 557233"/>
              <a:gd name="connsiteY25" fmla="*/ 231793 h 353789"/>
              <a:gd name="connsiteX0" fmla="*/ 540058 w 545783"/>
              <a:gd name="connsiteY0" fmla="*/ 231793 h 353789"/>
              <a:gd name="connsiteX1" fmla="*/ 528608 w 545783"/>
              <a:gd name="connsiteY1" fmla="*/ 195194 h 353789"/>
              <a:gd name="connsiteX2" fmla="*/ 482808 w 545783"/>
              <a:gd name="connsiteY2" fmla="*/ 109797 h 353789"/>
              <a:gd name="connsiteX3" fmla="*/ 356858 w 545783"/>
              <a:gd name="connsiteY3" fmla="*/ 109797 h 353789"/>
              <a:gd name="connsiteX4" fmla="*/ 249302 w 545783"/>
              <a:gd name="connsiteY4" fmla="*/ 103258 h 353789"/>
              <a:gd name="connsiteX5" fmla="*/ 208008 w 545783"/>
              <a:gd name="connsiteY5" fmla="*/ 6037 h 353789"/>
              <a:gd name="connsiteX6" fmla="*/ 173658 w 545783"/>
              <a:gd name="connsiteY6" fmla="*/ 67035 h 353789"/>
              <a:gd name="connsiteX7" fmla="*/ 185108 w 545783"/>
              <a:gd name="connsiteY7" fmla="*/ 103634 h 353789"/>
              <a:gd name="connsiteX8" fmla="*/ 168414 w 545783"/>
              <a:gd name="connsiteY8" fmla="*/ 152198 h 353789"/>
              <a:gd name="connsiteX9" fmla="*/ 118831 w 545783"/>
              <a:gd name="connsiteY9" fmla="*/ 139813 h 353789"/>
              <a:gd name="connsiteX10" fmla="*/ 116408 w 545783"/>
              <a:gd name="connsiteY10" fmla="*/ 109797 h 353789"/>
              <a:gd name="connsiteX11" fmla="*/ 93508 w 545783"/>
              <a:gd name="connsiteY11" fmla="*/ 109797 h 353789"/>
              <a:gd name="connsiteX12" fmla="*/ 59158 w 545783"/>
              <a:gd name="connsiteY12" fmla="*/ 146396 h 353789"/>
              <a:gd name="connsiteX13" fmla="*/ 47708 w 545783"/>
              <a:gd name="connsiteY13" fmla="*/ 170795 h 353789"/>
              <a:gd name="connsiteX14" fmla="*/ 1908 w 545783"/>
              <a:gd name="connsiteY14" fmla="*/ 207394 h 353789"/>
              <a:gd name="connsiteX15" fmla="*/ 36258 w 545783"/>
              <a:gd name="connsiteY15" fmla="*/ 256192 h 353789"/>
              <a:gd name="connsiteX16" fmla="*/ 59158 w 545783"/>
              <a:gd name="connsiteY16" fmla="*/ 280592 h 353789"/>
              <a:gd name="connsiteX17" fmla="*/ 36258 w 545783"/>
              <a:gd name="connsiteY17" fmla="*/ 329390 h 353789"/>
              <a:gd name="connsiteX18" fmla="*/ 93508 w 545783"/>
              <a:gd name="connsiteY18" fmla="*/ 353789 h 353789"/>
              <a:gd name="connsiteX19" fmla="*/ 185108 w 545783"/>
              <a:gd name="connsiteY19" fmla="*/ 329390 h 353789"/>
              <a:gd name="connsiteX20" fmla="*/ 219458 w 545783"/>
              <a:gd name="connsiteY20" fmla="*/ 268392 h 353789"/>
              <a:gd name="connsiteX21" fmla="*/ 299608 w 545783"/>
              <a:gd name="connsiteY21" fmla="*/ 231793 h 353789"/>
              <a:gd name="connsiteX22" fmla="*/ 356858 w 545783"/>
              <a:gd name="connsiteY22" fmla="*/ 207394 h 353789"/>
              <a:gd name="connsiteX23" fmla="*/ 459458 w 545783"/>
              <a:gd name="connsiteY23" fmla="*/ 213399 h 353789"/>
              <a:gd name="connsiteX24" fmla="*/ 494258 w 545783"/>
              <a:gd name="connsiteY24" fmla="*/ 243993 h 353789"/>
              <a:gd name="connsiteX25" fmla="*/ 540058 w 545783"/>
              <a:gd name="connsiteY25" fmla="*/ 231793 h 353789"/>
              <a:gd name="connsiteX0" fmla="*/ 540058 w 540058"/>
              <a:gd name="connsiteY0" fmla="*/ 231793 h 353789"/>
              <a:gd name="connsiteX1" fmla="*/ 494258 w 540058"/>
              <a:gd name="connsiteY1" fmla="*/ 219594 h 353789"/>
              <a:gd name="connsiteX2" fmla="*/ 482808 w 540058"/>
              <a:gd name="connsiteY2" fmla="*/ 109797 h 353789"/>
              <a:gd name="connsiteX3" fmla="*/ 356858 w 540058"/>
              <a:gd name="connsiteY3" fmla="*/ 109797 h 353789"/>
              <a:gd name="connsiteX4" fmla="*/ 249302 w 540058"/>
              <a:gd name="connsiteY4" fmla="*/ 103258 h 353789"/>
              <a:gd name="connsiteX5" fmla="*/ 208008 w 540058"/>
              <a:gd name="connsiteY5" fmla="*/ 6037 h 353789"/>
              <a:gd name="connsiteX6" fmla="*/ 173658 w 540058"/>
              <a:gd name="connsiteY6" fmla="*/ 67035 h 353789"/>
              <a:gd name="connsiteX7" fmla="*/ 185108 w 540058"/>
              <a:gd name="connsiteY7" fmla="*/ 103634 h 353789"/>
              <a:gd name="connsiteX8" fmla="*/ 168414 w 540058"/>
              <a:gd name="connsiteY8" fmla="*/ 152198 h 353789"/>
              <a:gd name="connsiteX9" fmla="*/ 118831 w 540058"/>
              <a:gd name="connsiteY9" fmla="*/ 139813 h 353789"/>
              <a:gd name="connsiteX10" fmla="*/ 116408 w 540058"/>
              <a:gd name="connsiteY10" fmla="*/ 109797 h 353789"/>
              <a:gd name="connsiteX11" fmla="*/ 93508 w 540058"/>
              <a:gd name="connsiteY11" fmla="*/ 109797 h 353789"/>
              <a:gd name="connsiteX12" fmla="*/ 59158 w 540058"/>
              <a:gd name="connsiteY12" fmla="*/ 146396 h 353789"/>
              <a:gd name="connsiteX13" fmla="*/ 47708 w 540058"/>
              <a:gd name="connsiteY13" fmla="*/ 170795 h 353789"/>
              <a:gd name="connsiteX14" fmla="*/ 1908 w 540058"/>
              <a:gd name="connsiteY14" fmla="*/ 207394 h 353789"/>
              <a:gd name="connsiteX15" fmla="*/ 36258 w 540058"/>
              <a:gd name="connsiteY15" fmla="*/ 256192 h 353789"/>
              <a:gd name="connsiteX16" fmla="*/ 59158 w 540058"/>
              <a:gd name="connsiteY16" fmla="*/ 280592 h 353789"/>
              <a:gd name="connsiteX17" fmla="*/ 36258 w 540058"/>
              <a:gd name="connsiteY17" fmla="*/ 329390 h 353789"/>
              <a:gd name="connsiteX18" fmla="*/ 93508 w 540058"/>
              <a:gd name="connsiteY18" fmla="*/ 353789 h 353789"/>
              <a:gd name="connsiteX19" fmla="*/ 185108 w 540058"/>
              <a:gd name="connsiteY19" fmla="*/ 329390 h 353789"/>
              <a:gd name="connsiteX20" fmla="*/ 219458 w 540058"/>
              <a:gd name="connsiteY20" fmla="*/ 268392 h 353789"/>
              <a:gd name="connsiteX21" fmla="*/ 299608 w 540058"/>
              <a:gd name="connsiteY21" fmla="*/ 231793 h 353789"/>
              <a:gd name="connsiteX22" fmla="*/ 356858 w 540058"/>
              <a:gd name="connsiteY22" fmla="*/ 207394 h 353789"/>
              <a:gd name="connsiteX23" fmla="*/ 459458 w 540058"/>
              <a:gd name="connsiteY23" fmla="*/ 213399 h 353789"/>
              <a:gd name="connsiteX24" fmla="*/ 494258 w 540058"/>
              <a:gd name="connsiteY24" fmla="*/ 243993 h 353789"/>
              <a:gd name="connsiteX25" fmla="*/ 540058 w 540058"/>
              <a:gd name="connsiteY25" fmla="*/ 231793 h 353789"/>
              <a:gd name="connsiteX0" fmla="*/ 540058 w 545783"/>
              <a:gd name="connsiteY0" fmla="*/ 231793 h 353789"/>
              <a:gd name="connsiteX1" fmla="*/ 528608 w 545783"/>
              <a:gd name="connsiteY1" fmla="*/ 182995 h 353789"/>
              <a:gd name="connsiteX2" fmla="*/ 482808 w 545783"/>
              <a:gd name="connsiteY2" fmla="*/ 109797 h 353789"/>
              <a:gd name="connsiteX3" fmla="*/ 356858 w 545783"/>
              <a:gd name="connsiteY3" fmla="*/ 109797 h 353789"/>
              <a:gd name="connsiteX4" fmla="*/ 249302 w 545783"/>
              <a:gd name="connsiteY4" fmla="*/ 103258 h 353789"/>
              <a:gd name="connsiteX5" fmla="*/ 208008 w 545783"/>
              <a:gd name="connsiteY5" fmla="*/ 6037 h 353789"/>
              <a:gd name="connsiteX6" fmla="*/ 173658 w 545783"/>
              <a:gd name="connsiteY6" fmla="*/ 67035 h 353789"/>
              <a:gd name="connsiteX7" fmla="*/ 185108 w 545783"/>
              <a:gd name="connsiteY7" fmla="*/ 103634 h 353789"/>
              <a:gd name="connsiteX8" fmla="*/ 168414 w 545783"/>
              <a:gd name="connsiteY8" fmla="*/ 152198 h 353789"/>
              <a:gd name="connsiteX9" fmla="*/ 118831 w 545783"/>
              <a:gd name="connsiteY9" fmla="*/ 139813 h 353789"/>
              <a:gd name="connsiteX10" fmla="*/ 116408 w 545783"/>
              <a:gd name="connsiteY10" fmla="*/ 109797 h 353789"/>
              <a:gd name="connsiteX11" fmla="*/ 93508 w 545783"/>
              <a:gd name="connsiteY11" fmla="*/ 109797 h 353789"/>
              <a:gd name="connsiteX12" fmla="*/ 59158 w 545783"/>
              <a:gd name="connsiteY12" fmla="*/ 146396 h 353789"/>
              <a:gd name="connsiteX13" fmla="*/ 47708 w 545783"/>
              <a:gd name="connsiteY13" fmla="*/ 170795 h 353789"/>
              <a:gd name="connsiteX14" fmla="*/ 1908 w 545783"/>
              <a:gd name="connsiteY14" fmla="*/ 207394 h 353789"/>
              <a:gd name="connsiteX15" fmla="*/ 36258 w 545783"/>
              <a:gd name="connsiteY15" fmla="*/ 256192 h 353789"/>
              <a:gd name="connsiteX16" fmla="*/ 59158 w 545783"/>
              <a:gd name="connsiteY16" fmla="*/ 280592 h 353789"/>
              <a:gd name="connsiteX17" fmla="*/ 36258 w 545783"/>
              <a:gd name="connsiteY17" fmla="*/ 329390 h 353789"/>
              <a:gd name="connsiteX18" fmla="*/ 93508 w 545783"/>
              <a:gd name="connsiteY18" fmla="*/ 353789 h 353789"/>
              <a:gd name="connsiteX19" fmla="*/ 185108 w 545783"/>
              <a:gd name="connsiteY19" fmla="*/ 329390 h 353789"/>
              <a:gd name="connsiteX20" fmla="*/ 219458 w 545783"/>
              <a:gd name="connsiteY20" fmla="*/ 268392 h 353789"/>
              <a:gd name="connsiteX21" fmla="*/ 299608 w 545783"/>
              <a:gd name="connsiteY21" fmla="*/ 231793 h 353789"/>
              <a:gd name="connsiteX22" fmla="*/ 356858 w 545783"/>
              <a:gd name="connsiteY22" fmla="*/ 207394 h 353789"/>
              <a:gd name="connsiteX23" fmla="*/ 459458 w 545783"/>
              <a:gd name="connsiteY23" fmla="*/ 213399 h 353789"/>
              <a:gd name="connsiteX24" fmla="*/ 494258 w 545783"/>
              <a:gd name="connsiteY24" fmla="*/ 243993 h 353789"/>
              <a:gd name="connsiteX25" fmla="*/ 540058 w 545783"/>
              <a:gd name="connsiteY25" fmla="*/ 231793 h 353789"/>
              <a:gd name="connsiteX0" fmla="*/ 540058 w 545783"/>
              <a:gd name="connsiteY0" fmla="*/ 231793 h 353789"/>
              <a:gd name="connsiteX1" fmla="*/ 528608 w 545783"/>
              <a:gd name="connsiteY1" fmla="*/ 182995 h 353789"/>
              <a:gd name="connsiteX2" fmla="*/ 482808 w 545783"/>
              <a:gd name="connsiteY2" fmla="*/ 109797 h 353789"/>
              <a:gd name="connsiteX3" fmla="*/ 356858 w 545783"/>
              <a:gd name="connsiteY3" fmla="*/ 109797 h 353789"/>
              <a:gd name="connsiteX4" fmla="*/ 249302 w 545783"/>
              <a:gd name="connsiteY4" fmla="*/ 103258 h 353789"/>
              <a:gd name="connsiteX5" fmla="*/ 208008 w 545783"/>
              <a:gd name="connsiteY5" fmla="*/ 6037 h 353789"/>
              <a:gd name="connsiteX6" fmla="*/ 173658 w 545783"/>
              <a:gd name="connsiteY6" fmla="*/ 67035 h 353789"/>
              <a:gd name="connsiteX7" fmla="*/ 185108 w 545783"/>
              <a:gd name="connsiteY7" fmla="*/ 103634 h 353789"/>
              <a:gd name="connsiteX8" fmla="*/ 168414 w 545783"/>
              <a:gd name="connsiteY8" fmla="*/ 152198 h 353789"/>
              <a:gd name="connsiteX9" fmla="*/ 118831 w 545783"/>
              <a:gd name="connsiteY9" fmla="*/ 139813 h 353789"/>
              <a:gd name="connsiteX10" fmla="*/ 116408 w 545783"/>
              <a:gd name="connsiteY10" fmla="*/ 109797 h 353789"/>
              <a:gd name="connsiteX11" fmla="*/ 93508 w 545783"/>
              <a:gd name="connsiteY11" fmla="*/ 109797 h 353789"/>
              <a:gd name="connsiteX12" fmla="*/ 59158 w 545783"/>
              <a:gd name="connsiteY12" fmla="*/ 146396 h 353789"/>
              <a:gd name="connsiteX13" fmla="*/ 47708 w 545783"/>
              <a:gd name="connsiteY13" fmla="*/ 170795 h 353789"/>
              <a:gd name="connsiteX14" fmla="*/ 1908 w 545783"/>
              <a:gd name="connsiteY14" fmla="*/ 207394 h 353789"/>
              <a:gd name="connsiteX15" fmla="*/ 36258 w 545783"/>
              <a:gd name="connsiteY15" fmla="*/ 256192 h 353789"/>
              <a:gd name="connsiteX16" fmla="*/ 59158 w 545783"/>
              <a:gd name="connsiteY16" fmla="*/ 280592 h 353789"/>
              <a:gd name="connsiteX17" fmla="*/ 36258 w 545783"/>
              <a:gd name="connsiteY17" fmla="*/ 329390 h 353789"/>
              <a:gd name="connsiteX18" fmla="*/ 93508 w 545783"/>
              <a:gd name="connsiteY18" fmla="*/ 353789 h 353789"/>
              <a:gd name="connsiteX19" fmla="*/ 185108 w 545783"/>
              <a:gd name="connsiteY19" fmla="*/ 329390 h 353789"/>
              <a:gd name="connsiteX20" fmla="*/ 219458 w 545783"/>
              <a:gd name="connsiteY20" fmla="*/ 268392 h 353789"/>
              <a:gd name="connsiteX21" fmla="*/ 299608 w 545783"/>
              <a:gd name="connsiteY21" fmla="*/ 231793 h 353789"/>
              <a:gd name="connsiteX22" fmla="*/ 356858 w 545783"/>
              <a:gd name="connsiteY22" fmla="*/ 207394 h 353789"/>
              <a:gd name="connsiteX23" fmla="*/ 416672 w 545783"/>
              <a:gd name="connsiteY23" fmla="*/ 206944 h 353789"/>
              <a:gd name="connsiteX24" fmla="*/ 459458 w 545783"/>
              <a:gd name="connsiteY24" fmla="*/ 213399 h 353789"/>
              <a:gd name="connsiteX25" fmla="*/ 494258 w 545783"/>
              <a:gd name="connsiteY25" fmla="*/ 243993 h 353789"/>
              <a:gd name="connsiteX26" fmla="*/ 540058 w 545783"/>
              <a:gd name="connsiteY26" fmla="*/ 231793 h 353789"/>
              <a:gd name="connsiteX0" fmla="*/ 540058 w 545783"/>
              <a:gd name="connsiteY0" fmla="*/ 231793 h 353789"/>
              <a:gd name="connsiteX1" fmla="*/ 528608 w 545783"/>
              <a:gd name="connsiteY1" fmla="*/ 182995 h 353789"/>
              <a:gd name="connsiteX2" fmla="*/ 482808 w 545783"/>
              <a:gd name="connsiteY2" fmla="*/ 109797 h 353789"/>
              <a:gd name="connsiteX3" fmla="*/ 356858 w 545783"/>
              <a:gd name="connsiteY3" fmla="*/ 109797 h 353789"/>
              <a:gd name="connsiteX4" fmla="*/ 249302 w 545783"/>
              <a:gd name="connsiteY4" fmla="*/ 103258 h 353789"/>
              <a:gd name="connsiteX5" fmla="*/ 208008 w 545783"/>
              <a:gd name="connsiteY5" fmla="*/ 6037 h 353789"/>
              <a:gd name="connsiteX6" fmla="*/ 173658 w 545783"/>
              <a:gd name="connsiteY6" fmla="*/ 67035 h 353789"/>
              <a:gd name="connsiteX7" fmla="*/ 185108 w 545783"/>
              <a:gd name="connsiteY7" fmla="*/ 103634 h 353789"/>
              <a:gd name="connsiteX8" fmla="*/ 168414 w 545783"/>
              <a:gd name="connsiteY8" fmla="*/ 152198 h 353789"/>
              <a:gd name="connsiteX9" fmla="*/ 118831 w 545783"/>
              <a:gd name="connsiteY9" fmla="*/ 139813 h 353789"/>
              <a:gd name="connsiteX10" fmla="*/ 116408 w 545783"/>
              <a:gd name="connsiteY10" fmla="*/ 109797 h 353789"/>
              <a:gd name="connsiteX11" fmla="*/ 93508 w 545783"/>
              <a:gd name="connsiteY11" fmla="*/ 109797 h 353789"/>
              <a:gd name="connsiteX12" fmla="*/ 59158 w 545783"/>
              <a:gd name="connsiteY12" fmla="*/ 146396 h 353789"/>
              <a:gd name="connsiteX13" fmla="*/ 47708 w 545783"/>
              <a:gd name="connsiteY13" fmla="*/ 170795 h 353789"/>
              <a:gd name="connsiteX14" fmla="*/ 1908 w 545783"/>
              <a:gd name="connsiteY14" fmla="*/ 207394 h 353789"/>
              <a:gd name="connsiteX15" fmla="*/ 36258 w 545783"/>
              <a:gd name="connsiteY15" fmla="*/ 256192 h 353789"/>
              <a:gd name="connsiteX16" fmla="*/ 59158 w 545783"/>
              <a:gd name="connsiteY16" fmla="*/ 280592 h 353789"/>
              <a:gd name="connsiteX17" fmla="*/ 36258 w 545783"/>
              <a:gd name="connsiteY17" fmla="*/ 329390 h 353789"/>
              <a:gd name="connsiteX18" fmla="*/ 93508 w 545783"/>
              <a:gd name="connsiteY18" fmla="*/ 353789 h 353789"/>
              <a:gd name="connsiteX19" fmla="*/ 185108 w 545783"/>
              <a:gd name="connsiteY19" fmla="*/ 329390 h 353789"/>
              <a:gd name="connsiteX20" fmla="*/ 219458 w 545783"/>
              <a:gd name="connsiteY20" fmla="*/ 268392 h 353789"/>
              <a:gd name="connsiteX21" fmla="*/ 299608 w 545783"/>
              <a:gd name="connsiteY21" fmla="*/ 231793 h 353789"/>
              <a:gd name="connsiteX22" fmla="*/ 356858 w 545783"/>
              <a:gd name="connsiteY22" fmla="*/ 207394 h 353789"/>
              <a:gd name="connsiteX23" fmla="*/ 425558 w 545783"/>
              <a:gd name="connsiteY23" fmla="*/ 182995 h 353789"/>
              <a:gd name="connsiteX24" fmla="*/ 459458 w 545783"/>
              <a:gd name="connsiteY24" fmla="*/ 213399 h 353789"/>
              <a:gd name="connsiteX25" fmla="*/ 494258 w 545783"/>
              <a:gd name="connsiteY25" fmla="*/ 243993 h 353789"/>
              <a:gd name="connsiteX26" fmla="*/ 540058 w 545783"/>
              <a:gd name="connsiteY26" fmla="*/ 231793 h 353789"/>
              <a:gd name="connsiteX0" fmla="*/ 540058 w 545783"/>
              <a:gd name="connsiteY0" fmla="*/ 231793 h 353789"/>
              <a:gd name="connsiteX1" fmla="*/ 528608 w 545783"/>
              <a:gd name="connsiteY1" fmla="*/ 182995 h 353789"/>
              <a:gd name="connsiteX2" fmla="*/ 482808 w 545783"/>
              <a:gd name="connsiteY2" fmla="*/ 109797 h 353789"/>
              <a:gd name="connsiteX3" fmla="*/ 356858 w 545783"/>
              <a:gd name="connsiteY3" fmla="*/ 109797 h 353789"/>
              <a:gd name="connsiteX4" fmla="*/ 249302 w 545783"/>
              <a:gd name="connsiteY4" fmla="*/ 103258 h 353789"/>
              <a:gd name="connsiteX5" fmla="*/ 208008 w 545783"/>
              <a:gd name="connsiteY5" fmla="*/ 6037 h 353789"/>
              <a:gd name="connsiteX6" fmla="*/ 173658 w 545783"/>
              <a:gd name="connsiteY6" fmla="*/ 67035 h 353789"/>
              <a:gd name="connsiteX7" fmla="*/ 185108 w 545783"/>
              <a:gd name="connsiteY7" fmla="*/ 103634 h 353789"/>
              <a:gd name="connsiteX8" fmla="*/ 168414 w 545783"/>
              <a:gd name="connsiteY8" fmla="*/ 152198 h 353789"/>
              <a:gd name="connsiteX9" fmla="*/ 118831 w 545783"/>
              <a:gd name="connsiteY9" fmla="*/ 139813 h 353789"/>
              <a:gd name="connsiteX10" fmla="*/ 116408 w 545783"/>
              <a:gd name="connsiteY10" fmla="*/ 109797 h 353789"/>
              <a:gd name="connsiteX11" fmla="*/ 93508 w 545783"/>
              <a:gd name="connsiteY11" fmla="*/ 109797 h 353789"/>
              <a:gd name="connsiteX12" fmla="*/ 59158 w 545783"/>
              <a:gd name="connsiteY12" fmla="*/ 146396 h 353789"/>
              <a:gd name="connsiteX13" fmla="*/ 47708 w 545783"/>
              <a:gd name="connsiteY13" fmla="*/ 170795 h 353789"/>
              <a:gd name="connsiteX14" fmla="*/ 1908 w 545783"/>
              <a:gd name="connsiteY14" fmla="*/ 207394 h 353789"/>
              <a:gd name="connsiteX15" fmla="*/ 36258 w 545783"/>
              <a:gd name="connsiteY15" fmla="*/ 256192 h 353789"/>
              <a:gd name="connsiteX16" fmla="*/ 59158 w 545783"/>
              <a:gd name="connsiteY16" fmla="*/ 280592 h 353789"/>
              <a:gd name="connsiteX17" fmla="*/ 36258 w 545783"/>
              <a:gd name="connsiteY17" fmla="*/ 329390 h 353789"/>
              <a:gd name="connsiteX18" fmla="*/ 93508 w 545783"/>
              <a:gd name="connsiteY18" fmla="*/ 353789 h 353789"/>
              <a:gd name="connsiteX19" fmla="*/ 185108 w 545783"/>
              <a:gd name="connsiteY19" fmla="*/ 329390 h 353789"/>
              <a:gd name="connsiteX20" fmla="*/ 219458 w 545783"/>
              <a:gd name="connsiteY20" fmla="*/ 268392 h 353789"/>
              <a:gd name="connsiteX21" fmla="*/ 299608 w 545783"/>
              <a:gd name="connsiteY21" fmla="*/ 231793 h 353789"/>
              <a:gd name="connsiteX22" fmla="*/ 356858 w 545783"/>
              <a:gd name="connsiteY22" fmla="*/ 207394 h 353789"/>
              <a:gd name="connsiteX23" fmla="*/ 414108 w 545783"/>
              <a:gd name="connsiteY23" fmla="*/ 219594 h 353789"/>
              <a:gd name="connsiteX24" fmla="*/ 459458 w 545783"/>
              <a:gd name="connsiteY24" fmla="*/ 213399 h 353789"/>
              <a:gd name="connsiteX25" fmla="*/ 494258 w 545783"/>
              <a:gd name="connsiteY25" fmla="*/ 243993 h 353789"/>
              <a:gd name="connsiteX26" fmla="*/ 540058 w 545783"/>
              <a:gd name="connsiteY26" fmla="*/ 231793 h 353789"/>
              <a:gd name="connsiteX0" fmla="*/ 540058 w 545783"/>
              <a:gd name="connsiteY0" fmla="*/ 231793 h 353789"/>
              <a:gd name="connsiteX1" fmla="*/ 528608 w 545783"/>
              <a:gd name="connsiteY1" fmla="*/ 182995 h 353789"/>
              <a:gd name="connsiteX2" fmla="*/ 514740 w 545783"/>
              <a:gd name="connsiteY2" fmla="*/ 149926 h 353789"/>
              <a:gd name="connsiteX3" fmla="*/ 482808 w 545783"/>
              <a:gd name="connsiteY3" fmla="*/ 109797 h 353789"/>
              <a:gd name="connsiteX4" fmla="*/ 356858 w 545783"/>
              <a:gd name="connsiteY4" fmla="*/ 109797 h 353789"/>
              <a:gd name="connsiteX5" fmla="*/ 249302 w 545783"/>
              <a:gd name="connsiteY5" fmla="*/ 103258 h 353789"/>
              <a:gd name="connsiteX6" fmla="*/ 208008 w 545783"/>
              <a:gd name="connsiteY6" fmla="*/ 6037 h 353789"/>
              <a:gd name="connsiteX7" fmla="*/ 173658 w 545783"/>
              <a:gd name="connsiteY7" fmla="*/ 67035 h 353789"/>
              <a:gd name="connsiteX8" fmla="*/ 185108 w 545783"/>
              <a:gd name="connsiteY8" fmla="*/ 103634 h 353789"/>
              <a:gd name="connsiteX9" fmla="*/ 168414 w 545783"/>
              <a:gd name="connsiteY9" fmla="*/ 152198 h 353789"/>
              <a:gd name="connsiteX10" fmla="*/ 118831 w 545783"/>
              <a:gd name="connsiteY10" fmla="*/ 139813 h 353789"/>
              <a:gd name="connsiteX11" fmla="*/ 116408 w 545783"/>
              <a:gd name="connsiteY11" fmla="*/ 109797 h 353789"/>
              <a:gd name="connsiteX12" fmla="*/ 93508 w 545783"/>
              <a:gd name="connsiteY12" fmla="*/ 109797 h 353789"/>
              <a:gd name="connsiteX13" fmla="*/ 59158 w 545783"/>
              <a:gd name="connsiteY13" fmla="*/ 146396 h 353789"/>
              <a:gd name="connsiteX14" fmla="*/ 47708 w 545783"/>
              <a:gd name="connsiteY14" fmla="*/ 170795 h 353789"/>
              <a:gd name="connsiteX15" fmla="*/ 1908 w 545783"/>
              <a:gd name="connsiteY15" fmla="*/ 207394 h 353789"/>
              <a:gd name="connsiteX16" fmla="*/ 36258 w 545783"/>
              <a:gd name="connsiteY16" fmla="*/ 256192 h 353789"/>
              <a:gd name="connsiteX17" fmla="*/ 59158 w 545783"/>
              <a:gd name="connsiteY17" fmla="*/ 280592 h 353789"/>
              <a:gd name="connsiteX18" fmla="*/ 36258 w 545783"/>
              <a:gd name="connsiteY18" fmla="*/ 329390 h 353789"/>
              <a:gd name="connsiteX19" fmla="*/ 93508 w 545783"/>
              <a:gd name="connsiteY19" fmla="*/ 353789 h 353789"/>
              <a:gd name="connsiteX20" fmla="*/ 185108 w 545783"/>
              <a:gd name="connsiteY20" fmla="*/ 329390 h 353789"/>
              <a:gd name="connsiteX21" fmla="*/ 219458 w 545783"/>
              <a:gd name="connsiteY21" fmla="*/ 268392 h 353789"/>
              <a:gd name="connsiteX22" fmla="*/ 299608 w 545783"/>
              <a:gd name="connsiteY22" fmla="*/ 231793 h 353789"/>
              <a:gd name="connsiteX23" fmla="*/ 356858 w 545783"/>
              <a:gd name="connsiteY23" fmla="*/ 207394 h 353789"/>
              <a:gd name="connsiteX24" fmla="*/ 414108 w 545783"/>
              <a:gd name="connsiteY24" fmla="*/ 219594 h 353789"/>
              <a:gd name="connsiteX25" fmla="*/ 459458 w 545783"/>
              <a:gd name="connsiteY25" fmla="*/ 213399 h 353789"/>
              <a:gd name="connsiteX26" fmla="*/ 494258 w 545783"/>
              <a:gd name="connsiteY26" fmla="*/ 243993 h 353789"/>
              <a:gd name="connsiteX27" fmla="*/ 540058 w 545783"/>
              <a:gd name="connsiteY27" fmla="*/ 231793 h 353789"/>
              <a:gd name="connsiteX0" fmla="*/ 540058 w 545783"/>
              <a:gd name="connsiteY0" fmla="*/ 231793 h 353789"/>
              <a:gd name="connsiteX1" fmla="*/ 528608 w 545783"/>
              <a:gd name="connsiteY1" fmla="*/ 182995 h 353789"/>
              <a:gd name="connsiteX2" fmla="*/ 505708 w 545783"/>
              <a:gd name="connsiteY2" fmla="*/ 158595 h 353789"/>
              <a:gd name="connsiteX3" fmla="*/ 482808 w 545783"/>
              <a:gd name="connsiteY3" fmla="*/ 109797 h 353789"/>
              <a:gd name="connsiteX4" fmla="*/ 356858 w 545783"/>
              <a:gd name="connsiteY4" fmla="*/ 109797 h 353789"/>
              <a:gd name="connsiteX5" fmla="*/ 249302 w 545783"/>
              <a:gd name="connsiteY5" fmla="*/ 103258 h 353789"/>
              <a:gd name="connsiteX6" fmla="*/ 208008 w 545783"/>
              <a:gd name="connsiteY6" fmla="*/ 6037 h 353789"/>
              <a:gd name="connsiteX7" fmla="*/ 173658 w 545783"/>
              <a:gd name="connsiteY7" fmla="*/ 67035 h 353789"/>
              <a:gd name="connsiteX8" fmla="*/ 185108 w 545783"/>
              <a:gd name="connsiteY8" fmla="*/ 103634 h 353789"/>
              <a:gd name="connsiteX9" fmla="*/ 168414 w 545783"/>
              <a:gd name="connsiteY9" fmla="*/ 152198 h 353789"/>
              <a:gd name="connsiteX10" fmla="*/ 118831 w 545783"/>
              <a:gd name="connsiteY10" fmla="*/ 139813 h 353789"/>
              <a:gd name="connsiteX11" fmla="*/ 116408 w 545783"/>
              <a:gd name="connsiteY11" fmla="*/ 109797 h 353789"/>
              <a:gd name="connsiteX12" fmla="*/ 93508 w 545783"/>
              <a:gd name="connsiteY12" fmla="*/ 109797 h 353789"/>
              <a:gd name="connsiteX13" fmla="*/ 59158 w 545783"/>
              <a:gd name="connsiteY13" fmla="*/ 146396 h 353789"/>
              <a:gd name="connsiteX14" fmla="*/ 47708 w 545783"/>
              <a:gd name="connsiteY14" fmla="*/ 170795 h 353789"/>
              <a:gd name="connsiteX15" fmla="*/ 1908 w 545783"/>
              <a:gd name="connsiteY15" fmla="*/ 207394 h 353789"/>
              <a:gd name="connsiteX16" fmla="*/ 36258 w 545783"/>
              <a:gd name="connsiteY16" fmla="*/ 256192 h 353789"/>
              <a:gd name="connsiteX17" fmla="*/ 59158 w 545783"/>
              <a:gd name="connsiteY17" fmla="*/ 280592 h 353789"/>
              <a:gd name="connsiteX18" fmla="*/ 36258 w 545783"/>
              <a:gd name="connsiteY18" fmla="*/ 329390 h 353789"/>
              <a:gd name="connsiteX19" fmla="*/ 93508 w 545783"/>
              <a:gd name="connsiteY19" fmla="*/ 353789 h 353789"/>
              <a:gd name="connsiteX20" fmla="*/ 185108 w 545783"/>
              <a:gd name="connsiteY20" fmla="*/ 329390 h 353789"/>
              <a:gd name="connsiteX21" fmla="*/ 219458 w 545783"/>
              <a:gd name="connsiteY21" fmla="*/ 268392 h 353789"/>
              <a:gd name="connsiteX22" fmla="*/ 299608 w 545783"/>
              <a:gd name="connsiteY22" fmla="*/ 231793 h 353789"/>
              <a:gd name="connsiteX23" fmla="*/ 356858 w 545783"/>
              <a:gd name="connsiteY23" fmla="*/ 207394 h 353789"/>
              <a:gd name="connsiteX24" fmla="*/ 414108 w 545783"/>
              <a:gd name="connsiteY24" fmla="*/ 219594 h 353789"/>
              <a:gd name="connsiteX25" fmla="*/ 459458 w 545783"/>
              <a:gd name="connsiteY25" fmla="*/ 213399 h 353789"/>
              <a:gd name="connsiteX26" fmla="*/ 494258 w 545783"/>
              <a:gd name="connsiteY26" fmla="*/ 243993 h 353789"/>
              <a:gd name="connsiteX27" fmla="*/ 540058 w 545783"/>
              <a:gd name="connsiteY27" fmla="*/ 231793 h 353789"/>
              <a:gd name="connsiteX0" fmla="*/ 540058 w 543875"/>
              <a:gd name="connsiteY0" fmla="*/ 231793 h 353789"/>
              <a:gd name="connsiteX1" fmla="*/ 517158 w 543875"/>
              <a:gd name="connsiteY1" fmla="*/ 182995 h 353789"/>
              <a:gd name="connsiteX2" fmla="*/ 505708 w 543875"/>
              <a:gd name="connsiteY2" fmla="*/ 158595 h 353789"/>
              <a:gd name="connsiteX3" fmla="*/ 482808 w 543875"/>
              <a:gd name="connsiteY3" fmla="*/ 109797 h 353789"/>
              <a:gd name="connsiteX4" fmla="*/ 356858 w 543875"/>
              <a:gd name="connsiteY4" fmla="*/ 109797 h 353789"/>
              <a:gd name="connsiteX5" fmla="*/ 249302 w 543875"/>
              <a:gd name="connsiteY5" fmla="*/ 103258 h 353789"/>
              <a:gd name="connsiteX6" fmla="*/ 208008 w 543875"/>
              <a:gd name="connsiteY6" fmla="*/ 6037 h 353789"/>
              <a:gd name="connsiteX7" fmla="*/ 173658 w 543875"/>
              <a:gd name="connsiteY7" fmla="*/ 67035 h 353789"/>
              <a:gd name="connsiteX8" fmla="*/ 185108 w 543875"/>
              <a:gd name="connsiteY8" fmla="*/ 103634 h 353789"/>
              <a:gd name="connsiteX9" fmla="*/ 168414 w 543875"/>
              <a:gd name="connsiteY9" fmla="*/ 152198 h 353789"/>
              <a:gd name="connsiteX10" fmla="*/ 118831 w 543875"/>
              <a:gd name="connsiteY10" fmla="*/ 139813 h 353789"/>
              <a:gd name="connsiteX11" fmla="*/ 116408 w 543875"/>
              <a:gd name="connsiteY11" fmla="*/ 109797 h 353789"/>
              <a:gd name="connsiteX12" fmla="*/ 93508 w 543875"/>
              <a:gd name="connsiteY12" fmla="*/ 109797 h 353789"/>
              <a:gd name="connsiteX13" fmla="*/ 59158 w 543875"/>
              <a:gd name="connsiteY13" fmla="*/ 146396 h 353789"/>
              <a:gd name="connsiteX14" fmla="*/ 47708 w 543875"/>
              <a:gd name="connsiteY14" fmla="*/ 170795 h 353789"/>
              <a:gd name="connsiteX15" fmla="*/ 1908 w 543875"/>
              <a:gd name="connsiteY15" fmla="*/ 207394 h 353789"/>
              <a:gd name="connsiteX16" fmla="*/ 36258 w 543875"/>
              <a:gd name="connsiteY16" fmla="*/ 256192 h 353789"/>
              <a:gd name="connsiteX17" fmla="*/ 59158 w 543875"/>
              <a:gd name="connsiteY17" fmla="*/ 280592 h 353789"/>
              <a:gd name="connsiteX18" fmla="*/ 36258 w 543875"/>
              <a:gd name="connsiteY18" fmla="*/ 329390 h 353789"/>
              <a:gd name="connsiteX19" fmla="*/ 93508 w 543875"/>
              <a:gd name="connsiteY19" fmla="*/ 353789 h 353789"/>
              <a:gd name="connsiteX20" fmla="*/ 185108 w 543875"/>
              <a:gd name="connsiteY20" fmla="*/ 329390 h 353789"/>
              <a:gd name="connsiteX21" fmla="*/ 219458 w 543875"/>
              <a:gd name="connsiteY21" fmla="*/ 268392 h 353789"/>
              <a:gd name="connsiteX22" fmla="*/ 299608 w 543875"/>
              <a:gd name="connsiteY22" fmla="*/ 231793 h 353789"/>
              <a:gd name="connsiteX23" fmla="*/ 356858 w 543875"/>
              <a:gd name="connsiteY23" fmla="*/ 207394 h 353789"/>
              <a:gd name="connsiteX24" fmla="*/ 414108 w 543875"/>
              <a:gd name="connsiteY24" fmla="*/ 219594 h 353789"/>
              <a:gd name="connsiteX25" fmla="*/ 459458 w 543875"/>
              <a:gd name="connsiteY25" fmla="*/ 213399 h 353789"/>
              <a:gd name="connsiteX26" fmla="*/ 494258 w 543875"/>
              <a:gd name="connsiteY26" fmla="*/ 243993 h 353789"/>
              <a:gd name="connsiteX27" fmla="*/ 540058 w 543875"/>
              <a:gd name="connsiteY27" fmla="*/ 231793 h 353789"/>
              <a:gd name="connsiteX0" fmla="*/ 505708 w 526700"/>
              <a:gd name="connsiteY0" fmla="*/ 219594 h 353789"/>
              <a:gd name="connsiteX1" fmla="*/ 517158 w 526700"/>
              <a:gd name="connsiteY1" fmla="*/ 182995 h 353789"/>
              <a:gd name="connsiteX2" fmla="*/ 505708 w 526700"/>
              <a:gd name="connsiteY2" fmla="*/ 158595 h 353789"/>
              <a:gd name="connsiteX3" fmla="*/ 482808 w 526700"/>
              <a:gd name="connsiteY3" fmla="*/ 109797 h 353789"/>
              <a:gd name="connsiteX4" fmla="*/ 356858 w 526700"/>
              <a:gd name="connsiteY4" fmla="*/ 109797 h 353789"/>
              <a:gd name="connsiteX5" fmla="*/ 249302 w 526700"/>
              <a:gd name="connsiteY5" fmla="*/ 103258 h 353789"/>
              <a:gd name="connsiteX6" fmla="*/ 208008 w 526700"/>
              <a:gd name="connsiteY6" fmla="*/ 6037 h 353789"/>
              <a:gd name="connsiteX7" fmla="*/ 173658 w 526700"/>
              <a:gd name="connsiteY7" fmla="*/ 67035 h 353789"/>
              <a:gd name="connsiteX8" fmla="*/ 185108 w 526700"/>
              <a:gd name="connsiteY8" fmla="*/ 103634 h 353789"/>
              <a:gd name="connsiteX9" fmla="*/ 168414 w 526700"/>
              <a:gd name="connsiteY9" fmla="*/ 152198 h 353789"/>
              <a:gd name="connsiteX10" fmla="*/ 118831 w 526700"/>
              <a:gd name="connsiteY10" fmla="*/ 139813 h 353789"/>
              <a:gd name="connsiteX11" fmla="*/ 116408 w 526700"/>
              <a:gd name="connsiteY11" fmla="*/ 109797 h 353789"/>
              <a:gd name="connsiteX12" fmla="*/ 93508 w 526700"/>
              <a:gd name="connsiteY12" fmla="*/ 109797 h 353789"/>
              <a:gd name="connsiteX13" fmla="*/ 59158 w 526700"/>
              <a:gd name="connsiteY13" fmla="*/ 146396 h 353789"/>
              <a:gd name="connsiteX14" fmla="*/ 47708 w 526700"/>
              <a:gd name="connsiteY14" fmla="*/ 170795 h 353789"/>
              <a:gd name="connsiteX15" fmla="*/ 1908 w 526700"/>
              <a:gd name="connsiteY15" fmla="*/ 207394 h 353789"/>
              <a:gd name="connsiteX16" fmla="*/ 36258 w 526700"/>
              <a:gd name="connsiteY16" fmla="*/ 256192 h 353789"/>
              <a:gd name="connsiteX17" fmla="*/ 59158 w 526700"/>
              <a:gd name="connsiteY17" fmla="*/ 280592 h 353789"/>
              <a:gd name="connsiteX18" fmla="*/ 36258 w 526700"/>
              <a:gd name="connsiteY18" fmla="*/ 329390 h 353789"/>
              <a:gd name="connsiteX19" fmla="*/ 93508 w 526700"/>
              <a:gd name="connsiteY19" fmla="*/ 353789 h 353789"/>
              <a:gd name="connsiteX20" fmla="*/ 185108 w 526700"/>
              <a:gd name="connsiteY20" fmla="*/ 329390 h 353789"/>
              <a:gd name="connsiteX21" fmla="*/ 219458 w 526700"/>
              <a:gd name="connsiteY21" fmla="*/ 268392 h 353789"/>
              <a:gd name="connsiteX22" fmla="*/ 299608 w 526700"/>
              <a:gd name="connsiteY22" fmla="*/ 231793 h 353789"/>
              <a:gd name="connsiteX23" fmla="*/ 356858 w 526700"/>
              <a:gd name="connsiteY23" fmla="*/ 207394 h 353789"/>
              <a:gd name="connsiteX24" fmla="*/ 414108 w 526700"/>
              <a:gd name="connsiteY24" fmla="*/ 219594 h 353789"/>
              <a:gd name="connsiteX25" fmla="*/ 459458 w 526700"/>
              <a:gd name="connsiteY25" fmla="*/ 213399 h 353789"/>
              <a:gd name="connsiteX26" fmla="*/ 494258 w 526700"/>
              <a:gd name="connsiteY26" fmla="*/ 243993 h 353789"/>
              <a:gd name="connsiteX27" fmla="*/ 505708 w 526700"/>
              <a:gd name="connsiteY27" fmla="*/ 219594 h 353789"/>
              <a:gd name="connsiteX0" fmla="*/ 505708 w 526700"/>
              <a:gd name="connsiteY0" fmla="*/ 219594 h 353789"/>
              <a:gd name="connsiteX1" fmla="*/ 517158 w 526700"/>
              <a:gd name="connsiteY1" fmla="*/ 182995 h 353789"/>
              <a:gd name="connsiteX2" fmla="*/ 505708 w 526700"/>
              <a:gd name="connsiteY2" fmla="*/ 158595 h 353789"/>
              <a:gd name="connsiteX3" fmla="*/ 482808 w 526700"/>
              <a:gd name="connsiteY3" fmla="*/ 109797 h 353789"/>
              <a:gd name="connsiteX4" fmla="*/ 356858 w 526700"/>
              <a:gd name="connsiteY4" fmla="*/ 109797 h 353789"/>
              <a:gd name="connsiteX5" fmla="*/ 249302 w 526700"/>
              <a:gd name="connsiteY5" fmla="*/ 103258 h 353789"/>
              <a:gd name="connsiteX6" fmla="*/ 208008 w 526700"/>
              <a:gd name="connsiteY6" fmla="*/ 6037 h 353789"/>
              <a:gd name="connsiteX7" fmla="*/ 173658 w 526700"/>
              <a:gd name="connsiteY7" fmla="*/ 67035 h 353789"/>
              <a:gd name="connsiteX8" fmla="*/ 185108 w 526700"/>
              <a:gd name="connsiteY8" fmla="*/ 103634 h 353789"/>
              <a:gd name="connsiteX9" fmla="*/ 168414 w 526700"/>
              <a:gd name="connsiteY9" fmla="*/ 152198 h 353789"/>
              <a:gd name="connsiteX10" fmla="*/ 118831 w 526700"/>
              <a:gd name="connsiteY10" fmla="*/ 139813 h 353789"/>
              <a:gd name="connsiteX11" fmla="*/ 116408 w 526700"/>
              <a:gd name="connsiteY11" fmla="*/ 109797 h 353789"/>
              <a:gd name="connsiteX12" fmla="*/ 93508 w 526700"/>
              <a:gd name="connsiteY12" fmla="*/ 109797 h 353789"/>
              <a:gd name="connsiteX13" fmla="*/ 59158 w 526700"/>
              <a:gd name="connsiteY13" fmla="*/ 146396 h 353789"/>
              <a:gd name="connsiteX14" fmla="*/ 47708 w 526700"/>
              <a:gd name="connsiteY14" fmla="*/ 170795 h 353789"/>
              <a:gd name="connsiteX15" fmla="*/ 1908 w 526700"/>
              <a:gd name="connsiteY15" fmla="*/ 207394 h 353789"/>
              <a:gd name="connsiteX16" fmla="*/ 36258 w 526700"/>
              <a:gd name="connsiteY16" fmla="*/ 256192 h 353789"/>
              <a:gd name="connsiteX17" fmla="*/ 59158 w 526700"/>
              <a:gd name="connsiteY17" fmla="*/ 280592 h 353789"/>
              <a:gd name="connsiteX18" fmla="*/ 36258 w 526700"/>
              <a:gd name="connsiteY18" fmla="*/ 329390 h 353789"/>
              <a:gd name="connsiteX19" fmla="*/ 93508 w 526700"/>
              <a:gd name="connsiteY19" fmla="*/ 353789 h 353789"/>
              <a:gd name="connsiteX20" fmla="*/ 185108 w 526700"/>
              <a:gd name="connsiteY20" fmla="*/ 329390 h 353789"/>
              <a:gd name="connsiteX21" fmla="*/ 219458 w 526700"/>
              <a:gd name="connsiteY21" fmla="*/ 268392 h 353789"/>
              <a:gd name="connsiteX22" fmla="*/ 299608 w 526700"/>
              <a:gd name="connsiteY22" fmla="*/ 231793 h 353789"/>
              <a:gd name="connsiteX23" fmla="*/ 356858 w 526700"/>
              <a:gd name="connsiteY23" fmla="*/ 207394 h 353789"/>
              <a:gd name="connsiteX24" fmla="*/ 414108 w 526700"/>
              <a:gd name="connsiteY24" fmla="*/ 219594 h 353789"/>
              <a:gd name="connsiteX25" fmla="*/ 459458 w 526700"/>
              <a:gd name="connsiteY25" fmla="*/ 213399 h 353789"/>
              <a:gd name="connsiteX26" fmla="*/ 505708 w 526700"/>
              <a:gd name="connsiteY26" fmla="*/ 219594 h 353789"/>
              <a:gd name="connsiteX0" fmla="*/ 505708 w 526700"/>
              <a:gd name="connsiteY0" fmla="*/ 219594 h 353789"/>
              <a:gd name="connsiteX1" fmla="*/ 517158 w 526700"/>
              <a:gd name="connsiteY1" fmla="*/ 182995 h 353789"/>
              <a:gd name="connsiteX2" fmla="*/ 505708 w 526700"/>
              <a:gd name="connsiteY2" fmla="*/ 158595 h 353789"/>
              <a:gd name="connsiteX3" fmla="*/ 482808 w 526700"/>
              <a:gd name="connsiteY3" fmla="*/ 109797 h 353789"/>
              <a:gd name="connsiteX4" fmla="*/ 356858 w 526700"/>
              <a:gd name="connsiteY4" fmla="*/ 109797 h 353789"/>
              <a:gd name="connsiteX5" fmla="*/ 249302 w 526700"/>
              <a:gd name="connsiteY5" fmla="*/ 103258 h 353789"/>
              <a:gd name="connsiteX6" fmla="*/ 208008 w 526700"/>
              <a:gd name="connsiteY6" fmla="*/ 6037 h 353789"/>
              <a:gd name="connsiteX7" fmla="*/ 173658 w 526700"/>
              <a:gd name="connsiteY7" fmla="*/ 67035 h 353789"/>
              <a:gd name="connsiteX8" fmla="*/ 185108 w 526700"/>
              <a:gd name="connsiteY8" fmla="*/ 103634 h 353789"/>
              <a:gd name="connsiteX9" fmla="*/ 168414 w 526700"/>
              <a:gd name="connsiteY9" fmla="*/ 152198 h 353789"/>
              <a:gd name="connsiteX10" fmla="*/ 118831 w 526700"/>
              <a:gd name="connsiteY10" fmla="*/ 139813 h 353789"/>
              <a:gd name="connsiteX11" fmla="*/ 116408 w 526700"/>
              <a:gd name="connsiteY11" fmla="*/ 109797 h 353789"/>
              <a:gd name="connsiteX12" fmla="*/ 93508 w 526700"/>
              <a:gd name="connsiteY12" fmla="*/ 109797 h 353789"/>
              <a:gd name="connsiteX13" fmla="*/ 59158 w 526700"/>
              <a:gd name="connsiteY13" fmla="*/ 146396 h 353789"/>
              <a:gd name="connsiteX14" fmla="*/ 47708 w 526700"/>
              <a:gd name="connsiteY14" fmla="*/ 170795 h 353789"/>
              <a:gd name="connsiteX15" fmla="*/ 1908 w 526700"/>
              <a:gd name="connsiteY15" fmla="*/ 207394 h 353789"/>
              <a:gd name="connsiteX16" fmla="*/ 36258 w 526700"/>
              <a:gd name="connsiteY16" fmla="*/ 256192 h 353789"/>
              <a:gd name="connsiteX17" fmla="*/ 59158 w 526700"/>
              <a:gd name="connsiteY17" fmla="*/ 280592 h 353789"/>
              <a:gd name="connsiteX18" fmla="*/ 36258 w 526700"/>
              <a:gd name="connsiteY18" fmla="*/ 329390 h 353789"/>
              <a:gd name="connsiteX19" fmla="*/ 93508 w 526700"/>
              <a:gd name="connsiteY19" fmla="*/ 353789 h 353789"/>
              <a:gd name="connsiteX20" fmla="*/ 185108 w 526700"/>
              <a:gd name="connsiteY20" fmla="*/ 329390 h 353789"/>
              <a:gd name="connsiteX21" fmla="*/ 219458 w 526700"/>
              <a:gd name="connsiteY21" fmla="*/ 268392 h 353789"/>
              <a:gd name="connsiteX22" fmla="*/ 299608 w 526700"/>
              <a:gd name="connsiteY22" fmla="*/ 231793 h 353789"/>
              <a:gd name="connsiteX23" fmla="*/ 356858 w 526700"/>
              <a:gd name="connsiteY23" fmla="*/ 207394 h 353789"/>
              <a:gd name="connsiteX24" fmla="*/ 414108 w 526700"/>
              <a:gd name="connsiteY24" fmla="*/ 219594 h 353789"/>
              <a:gd name="connsiteX25" fmla="*/ 459458 w 526700"/>
              <a:gd name="connsiteY25" fmla="*/ 213399 h 353789"/>
              <a:gd name="connsiteX26" fmla="*/ 505708 w 526700"/>
              <a:gd name="connsiteY26" fmla="*/ 219594 h 353789"/>
              <a:gd name="connsiteX0" fmla="*/ 505708 w 526700"/>
              <a:gd name="connsiteY0" fmla="*/ 219594 h 353789"/>
              <a:gd name="connsiteX1" fmla="*/ 517158 w 526700"/>
              <a:gd name="connsiteY1" fmla="*/ 182995 h 353789"/>
              <a:gd name="connsiteX2" fmla="*/ 505708 w 526700"/>
              <a:gd name="connsiteY2" fmla="*/ 158595 h 353789"/>
              <a:gd name="connsiteX3" fmla="*/ 482808 w 526700"/>
              <a:gd name="connsiteY3" fmla="*/ 109797 h 353789"/>
              <a:gd name="connsiteX4" fmla="*/ 356858 w 526700"/>
              <a:gd name="connsiteY4" fmla="*/ 109797 h 353789"/>
              <a:gd name="connsiteX5" fmla="*/ 249302 w 526700"/>
              <a:gd name="connsiteY5" fmla="*/ 103258 h 353789"/>
              <a:gd name="connsiteX6" fmla="*/ 208008 w 526700"/>
              <a:gd name="connsiteY6" fmla="*/ 6037 h 353789"/>
              <a:gd name="connsiteX7" fmla="*/ 173658 w 526700"/>
              <a:gd name="connsiteY7" fmla="*/ 67035 h 353789"/>
              <a:gd name="connsiteX8" fmla="*/ 185108 w 526700"/>
              <a:gd name="connsiteY8" fmla="*/ 103634 h 353789"/>
              <a:gd name="connsiteX9" fmla="*/ 168414 w 526700"/>
              <a:gd name="connsiteY9" fmla="*/ 152198 h 353789"/>
              <a:gd name="connsiteX10" fmla="*/ 118831 w 526700"/>
              <a:gd name="connsiteY10" fmla="*/ 139813 h 353789"/>
              <a:gd name="connsiteX11" fmla="*/ 116408 w 526700"/>
              <a:gd name="connsiteY11" fmla="*/ 109797 h 353789"/>
              <a:gd name="connsiteX12" fmla="*/ 93508 w 526700"/>
              <a:gd name="connsiteY12" fmla="*/ 109797 h 353789"/>
              <a:gd name="connsiteX13" fmla="*/ 59158 w 526700"/>
              <a:gd name="connsiteY13" fmla="*/ 146396 h 353789"/>
              <a:gd name="connsiteX14" fmla="*/ 47708 w 526700"/>
              <a:gd name="connsiteY14" fmla="*/ 170795 h 353789"/>
              <a:gd name="connsiteX15" fmla="*/ 1908 w 526700"/>
              <a:gd name="connsiteY15" fmla="*/ 207394 h 353789"/>
              <a:gd name="connsiteX16" fmla="*/ 36258 w 526700"/>
              <a:gd name="connsiteY16" fmla="*/ 256192 h 353789"/>
              <a:gd name="connsiteX17" fmla="*/ 59158 w 526700"/>
              <a:gd name="connsiteY17" fmla="*/ 280592 h 353789"/>
              <a:gd name="connsiteX18" fmla="*/ 36258 w 526700"/>
              <a:gd name="connsiteY18" fmla="*/ 329390 h 353789"/>
              <a:gd name="connsiteX19" fmla="*/ 93508 w 526700"/>
              <a:gd name="connsiteY19" fmla="*/ 353789 h 353789"/>
              <a:gd name="connsiteX20" fmla="*/ 185108 w 526700"/>
              <a:gd name="connsiteY20" fmla="*/ 329390 h 353789"/>
              <a:gd name="connsiteX21" fmla="*/ 219458 w 526700"/>
              <a:gd name="connsiteY21" fmla="*/ 268392 h 353789"/>
              <a:gd name="connsiteX22" fmla="*/ 299608 w 526700"/>
              <a:gd name="connsiteY22" fmla="*/ 231793 h 353789"/>
              <a:gd name="connsiteX23" fmla="*/ 356858 w 526700"/>
              <a:gd name="connsiteY23" fmla="*/ 207394 h 353789"/>
              <a:gd name="connsiteX24" fmla="*/ 414108 w 526700"/>
              <a:gd name="connsiteY24" fmla="*/ 219594 h 353789"/>
              <a:gd name="connsiteX25" fmla="*/ 459458 w 526700"/>
              <a:gd name="connsiteY25" fmla="*/ 213399 h 353789"/>
              <a:gd name="connsiteX26" fmla="*/ 505708 w 526700"/>
              <a:gd name="connsiteY26" fmla="*/ 219594 h 353789"/>
              <a:gd name="connsiteX0" fmla="*/ 505708 w 526700"/>
              <a:gd name="connsiteY0" fmla="*/ 219594 h 353789"/>
              <a:gd name="connsiteX1" fmla="*/ 517158 w 526700"/>
              <a:gd name="connsiteY1" fmla="*/ 182995 h 353789"/>
              <a:gd name="connsiteX2" fmla="*/ 505708 w 526700"/>
              <a:gd name="connsiteY2" fmla="*/ 158595 h 353789"/>
              <a:gd name="connsiteX3" fmla="*/ 482808 w 526700"/>
              <a:gd name="connsiteY3" fmla="*/ 109797 h 353789"/>
              <a:gd name="connsiteX4" fmla="*/ 356858 w 526700"/>
              <a:gd name="connsiteY4" fmla="*/ 109797 h 353789"/>
              <a:gd name="connsiteX5" fmla="*/ 249302 w 526700"/>
              <a:gd name="connsiteY5" fmla="*/ 103258 h 353789"/>
              <a:gd name="connsiteX6" fmla="*/ 208008 w 526700"/>
              <a:gd name="connsiteY6" fmla="*/ 6037 h 353789"/>
              <a:gd name="connsiteX7" fmla="*/ 173658 w 526700"/>
              <a:gd name="connsiteY7" fmla="*/ 67035 h 353789"/>
              <a:gd name="connsiteX8" fmla="*/ 185108 w 526700"/>
              <a:gd name="connsiteY8" fmla="*/ 103634 h 353789"/>
              <a:gd name="connsiteX9" fmla="*/ 168414 w 526700"/>
              <a:gd name="connsiteY9" fmla="*/ 152198 h 353789"/>
              <a:gd name="connsiteX10" fmla="*/ 118831 w 526700"/>
              <a:gd name="connsiteY10" fmla="*/ 139813 h 353789"/>
              <a:gd name="connsiteX11" fmla="*/ 116408 w 526700"/>
              <a:gd name="connsiteY11" fmla="*/ 109797 h 353789"/>
              <a:gd name="connsiteX12" fmla="*/ 93508 w 526700"/>
              <a:gd name="connsiteY12" fmla="*/ 109797 h 353789"/>
              <a:gd name="connsiteX13" fmla="*/ 59158 w 526700"/>
              <a:gd name="connsiteY13" fmla="*/ 146396 h 353789"/>
              <a:gd name="connsiteX14" fmla="*/ 47708 w 526700"/>
              <a:gd name="connsiteY14" fmla="*/ 170795 h 353789"/>
              <a:gd name="connsiteX15" fmla="*/ 1908 w 526700"/>
              <a:gd name="connsiteY15" fmla="*/ 207394 h 353789"/>
              <a:gd name="connsiteX16" fmla="*/ 36258 w 526700"/>
              <a:gd name="connsiteY16" fmla="*/ 256192 h 353789"/>
              <a:gd name="connsiteX17" fmla="*/ 59158 w 526700"/>
              <a:gd name="connsiteY17" fmla="*/ 280592 h 353789"/>
              <a:gd name="connsiteX18" fmla="*/ 36258 w 526700"/>
              <a:gd name="connsiteY18" fmla="*/ 329390 h 353789"/>
              <a:gd name="connsiteX19" fmla="*/ 93508 w 526700"/>
              <a:gd name="connsiteY19" fmla="*/ 353789 h 353789"/>
              <a:gd name="connsiteX20" fmla="*/ 185108 w 526700"/>
              <a:gd name="connsiteY20" fmla="*/ 329390 h 353789"/>
              <a:gd name="connsiteX21" fmla="*/ 219458 w 526700"/>
              <a:gd name="connsiteY21" fmla="*/ 268392 h 353789"/>
              <a:gd name="connsiteX22" fmla="*/ 299608 w 526700"/>
              <a:gd name="connsiteY22" fmla="*/ 231793 h 353789"/>
              <a:gd name="connsiteX23" fmla="*/ 356858 w 526700"/>
              <a:gd name="connsiteY23" fmla="*/ 207394 h 353789"/>
              <a:gd name="connsiteX24" fmla="*/ 414108 w 526700"/>
              <a:gd name="connsiteY24" fmla="*/ 219594 h 353789"/>
              <a:gd name="connsiteX25" fmla="*/ 459458 w 526700"/>
              <a:gd name="connsiteY25" fmla="*/ 213399 h 353789"/>
              <a:gd name="connsiteX26" fmla="*/ 505708 w 526700"/>
              <a:gd name="connsiteY26" fmla="*/ 219594 h 353789"/>
              <a:gd name="connsiteX0" fmla="*/ 505708 w 526700"/>
              <a:gd name="connsiteY0" fmla="*/ 219594 h 335490"/>
              <a:gd name="connsiteX1" fmla="*/ 517158 w 526700"/>
              <a:gd name="connsiteY1" fmla="*/ 182995 h 335490"/>
              <a:gd name="connsiteX2" fmla="*/ 505708 w 526700"/>
              <a:gd name="connsiteY2" fmla="*/ 158595 h 335490"/>
              <a:gd name="connsiteX3" fmla="*/ 482808 w 526700"/>
              <a:gd name="connsiteY3" fmla="*/ 109797 h 335490"/>
              <a:gd name="connsiteX4" fmla="*/ 356858 w 526700"/>
              <a:gd name="connsiteY4" fmla="*/ 109797 h 335490"/>
              <a:gd name="connsiteX5" fmla="*/ 249302 w 526700"/>
              <a:gd name="connsiteY5" fmla="*/ 103258 h 335490"/>
              <a:gd name="connsiteX6" fmla="*/ 208008 w 526700"/>
              <a:gd name="connsiteY6" fmla="*/ 6037 h 335490"/>
              <a:gd name="connsiteX7" fmla="*/ 173658 w 526700"/>
              <a:gd name="connsiteY7" fmla="*/ 67035 h 335490"/>
              <a:gd name="connsiteX8" fmla="*/ 185108 w 526700"/>
              <a:gd name="connsiteY8" fmla="*/ 103634 h 335490"/>
              <a:gd name="connsiteX9" fmla="*/ 168414 w 526700"/>
              <a:gd name="connsiteY9" fmla="*/ 152198 h 335490"/>
              <a:gd name="connsiteX10" fmla="*/ 118831 w 526700"/>
              <a:gd name="connsiteY10" fmla="*/ 139813 h 335490"/>
              <a:gd name="connsiteX11" fmla="*/ 116408 w 526700"/>
              <a:gd name="connsiteY11" fmla="*/ 109797 h 335490"/>
              <a:gd name="connsiteX12" fmla="*/ 93508 w 526700"/>
              <a:gd name="connsiteY12" fmla="*/ 109797 h 335490"/>
              <a:gd name="connsiteX13" fmla="*/ 59158 w 526700"/>
              <a:gd name="connsiteY13" fmla="*/ 146396 h 335490"/>
              <a:gd name="connsiteX14" fmla="*/ 47708 w 526700"/>
              <a:gd name="connsiteY14" fmla="*/ 170795 h 335490"/>
              <a:gd name="connsiteX15" fmla="*/ 1908 w 526700"/>
              <a:gd name="connsiteY15" fmla="*/ 207394 h 335490"/>
              <a:gd name="connsiteX16" fmla="*/ 36258 w 526700"/>
              <a:gd name="connsiteY16" fmla="*/ 256192 h 335490"/>
              <a:gd name="connsiteX17" fmla="*/ 59158 w 526700"/>
              <a:gd name="connsiteY17" fmla="*/ 280592 h 335490"/>
              <a:gd name="connsiteX18" fmla="*/ 36258 w 526700"/>
              <a:gd name="connsiteY18" fmla="*/ 329390 h 335490"/>
              <a:gd name="connsiteX19" fmla="*/ 93508 w 526700"/>
              <a:gd name="connsiteY19" fmla="*/ 304991 h 335490"/>
              <a:gd name="connsiteX20" fmla="*/ 185108 w 526700"/>
              <a:gd name="connsiteY20" fmla="*/ 329390 h 335490"/>
              <a:gd name="connsiteX21" fmla="*/ 219458 w 526700"/>
              <a:gd name="connsiteY21" fmla="*/ 268392 h 335490"/>
              <a:gd name="connsiteX22" fmla="*/ 299608 w 526700"/>
              <a:gd name="connsiteY22" fmla="*/ 231793 h 335490"/>
              <a:gd name="connsiteX23" fmla="*/ 356858 w 526700"/>
              <a:gd name="connsiteY23" fmla="*/ 207394 h 335490"/>
              <a:gd name="connsiteX24" fmla="*/ 414108 w 526700"/>
              <a:gd name="connsiteY24" fmla="*/ 219594 h 335490"/>
              <a:gd name="connsiteX25" fmla="*/ 459458 w 526700"/>
              <a:gd name="connsiteY25" fmla="*/ 213399 h 335490"/>
              <a:gd name="connsiteX26" fmla="*/ 505708 w 526700"/>
              <a:gd name="connsiteY26" fmla="*/ 219594 h 335490"/>
              <a:gd name="connsiteX0" fmla="*/ 505708 w 526700"/>
              <a:gd name="connsiteY0" fmla="*/ 219594 h 341590"/>
              <a:gd name="connsiteX1" fmla="*/ 517158 w 526700"/>
              <a:gd name="connsiteY1" fmla="*/ 182995 h 341590"/>
              <a:gd name="connsiteX2" fmla="*/ 505708 w 526700"/>
              <a:gd name="connsiteY2" fmla="*/ 158595 h 341590"/>
              <a:gd name="connsiteX3" fmla="*/ 482808 w 526700"/>
              <a:gd name="connsiteY3" fmla="*/ 109797 h 341590"/>
              <a:gd name="connsiteX4" fmla="*/ 356858 w 526700"/>
              <a:gd name="connsiteY4" fmla="*/ 109797 h 341590"/>
              <a:gd name="connsiteX5" fmla="*/ 249302 w 526700"/>
              <a:gd name="connsiteY5" fmla="*/ 103258 h 341590"/>
              <a:gd name="connsiteX6" fmla="*/ 208008 w 526700"/>
              <a:gd name="connsiteY6" fmla="*/ 6037 h 341590"/>
              <a:gd name="connsiteX7" fmla="*/ 173658 w 526700"/>
              <a:gd name="connsiteY7" fmla="*/ 67035 h 341590"/>
              <a:gd name="connsiteX8" fmla="*/ 185108 w 526700"/>
              <a:gd name="connsiteY8" fmla="*/ 103634 h 341590"/>
              <a:gd name="connsiteX9" fmla="*/ 168414 w 526700"/>
              <a:gd name="connsiteY9" fmla="*/ 152198 h 341590"/>
              <a:gd name="connsiteX10" fmla="*/ 118831 w 526700"/>
              <a:gd name="connsiteY10" fmla="*/ 139813 h 341590"/>
              <a:gd name="connsiteX11" fmla="*/ 116408 w 526700"/>
              <a:gd name="connsiteY11" fmla="*/ 109797 h 341590"/>
              <a:gd name="connsiteX12" fmla="*/ 93508 w 526700"/>
              <a:gd name="connsiteY12" fmla="*/ 109797 h 341590"/>
              <a:gd name="connsiteX13" fmla="*/ 59158 w 526700"/>
              <a:gd name="connsiteY13" fmla="*/ 146396 h 341590"/>
              <a:gd name="connsiteX14" fmla="*/ 47708 w 526700"/>
              <a:gd name="connsiteY14" fmla="*/ 170795 h 341590"/>
              <a:gd name="connsiteX15" fmla="*/ 1908 w 526700"/>
              <a:gd name="connsiteY15" fmla="*/ 207394 h 341590"/>
              <a:gd name="connsiteX16" fmla="*/ 36258 w 526700"/>
              <a:gd name="connsiteY16" fmla="*/ 256192 h 341590"/>
              <a:gd name="connsiteX17" fmla="*/ 59158 w 526700"/>
              <a:gd name="connsiteY17" fmla="*/ 280592 h 341590"/>
              <a:gd name="connsiteX18" fmla="*/ 36258 w 526700"/>
              <a:gd name="connsiteY18" fmla="*/ 329390 h 341590"/>
              <a:gd name="connsiteX19" fmla="*/ 82058 w 526700"/>
              <a:gd name="connsiteY19" fmla="*/ 341590 h 341590"/>
              <a:gd name="connsiteX20" fmla="*/ 185108 w 526700"/>
              <a:gd name="connsiteY20" fmla="*/ 329390 h 341590"/>
              <a:gd name="connsiteX21" fmla="*/ 219458 w 526700"/>
              <a:gd name="connsiteY21" fmla="*/ 268392 h 341590"/>
              <a:gd name="connsiteX22" fmla="*/ 299608 w 526700"/>
              <a:gd name="connsiteY22" fmla="*/ 231793 h 341590"/>
              <a:gd name="connsiteX23" fmla="*/ 356858 w 526700"/>
              <a:gd name="connsiteY23" fmla="*/ 207394 h 341590"/>
              <a:gd name="connsiteX24" fmla="*/ 414108 w 526700"/>
              <a:gd name="connsiteY24" fmla="*/ 219594 h 341590"/>
              <a:gd name="connsiteX25" fmla="*/ 459458 w 526700"/>
              <a:gd name="connsiteY25" fmla="*/ 213399 h 341590"/>
              <a:gd name="connsiteX26" fmla="*/ 505708 w 526700"/>
              <a:gd name="connsiteY26" fmla="*/ 219594 h 341590"/>
              <a:gd name="connsiteX0" fmla="*/ 505708 w 526700"/>
              <a:gd name="connsiteY0" fmla="*/ 219594 h 339556"/>
              <a:gd name="connsiteX1" fmla="*/ 517158 w 526700"/>
              <a:gd name="connsiteY1" fmla="*/ 182995 h 339556"/>
              <a:gd name="connsiteX2" fmla="*/ 505708 w 526700"/>
              <a:gd name="connsiteY2" fmla="*/ 158595 h 339556"/>
              <a:gd name="connsiteX3" fmla="*/ 482808 w 526700"/>
              <a:gd name="connsiteY3" fmla="*/ 109797 h 339556"/>
              <a:gd name="connsiteX4" fmla="*/ 356858 w 526700"/>
              <a:gd name="connsiteY4" fmla="*/ 109797 h 339556"/>
              <a:gd name="connsiteX5" fmla="*/ 249302 w 526700"/>
              <a:gd name="connsiteY5" fmla="*/ 103258 h 339556"/>
              <a:gd name="connsiteX6" fmla="*/ 208008 w 526700"/>
              <a:gd name="connsiteY6" fmla="*/ 6037 h 339556"/>
              <a:gd name="connsiteX7" fmla="*/ 173658 w 526700"/>
              <a:gd name="connsiteY7" fmla="*/ 67035 h 339556"/>
              <a:gd name="connsiteX8" fmla="*/ 185108 w 526700"/>
              <a:gd name="connsiteY8" fmla="*/ 103634 h 339556"/>
              <a:gd name="connsiteX9" fmla="*/ 168414 w 526700"/>
              <a:gd name="connsiteY9" fmla="*/ 152198 h 339556"/>
              <a:gd name="connsiteX10" fmla="*/ 118831 w 526700"/>
              <a:gd name="connsiteY10" fmla="*/ 139813 h 339556"/>
              <a:gd name="connsiteX11" fmla="*/ 116408 w 526700"/>
              <a:gd name="connsiteY11" fmla="*/ 109797 h 339556"/>
              <a:gd name="connsiteX12" fmla="*/ 93508 w 526700"/>
              <a:gd name="connsiteY12" fmla="*/ 109797 h 339556"/>
              <a:gd name="connsiteX13" fmla="*/ 59158 w 526700"/>
              <a:gd name="connsiteY13" fmla="*/ 146396 h 339556"/>
              <a:gd name="connsiteX14" fmla="*/ 47708 w 526700"/>
              <a:gd name="connsiteY14" fmla="*/ 170795 h 339556"/>
              <a:gd name="connsiteX15" fmla="*/ 1908 w 526700"/>
              <a:gd name="connsiteY15" fmla="*/ 207394 h 339556"/>
              <a:gd name="connsiteX16" fmla="*/ 36258 w 526700"/>
              <a:gd name="connsiteY16" fmla="*/ 256192 h 339556"/>
              <a:gd name="connsiteX17" fmla="*/ 59158 w 526700"/>
              <a:gd name="connsiteY17" fmla="*/ 280592 h 339556"/>
              <a:gd name="connsiteX18" fmla="*/ 36258 w 526700"/>
              <a:gd name="connsiteY18" fmla="*/ 329390 h 339556"/>
              <a:gd name="connsiteX19" fmla="*/ 93508 w 526700"/>
              <a:gd name="connsiteY19" fmla="*/ 329390 h 339556"/>
              <a:gd name="connsiteX20" fmla="*/ 185108 w 526700"/>
              <a:gd name="connsiteY20" fmla="*/ 329390 h 339556"/>
              <a:gd name="connsiteX21" fmla="*/ 219458 w 526700"/>
              <a:gd name="connsiteY21" fmla="*/ 268392 h 339556"/>
              <a:gd name="connsiteX22" fmla="*/ 299608 w 526700"/>
              <a:gd name="connsiteY22" fmla="*/ 231793 h 339556"/>
              <a:gd name="connsiteX23" fmla="*/ 356858 w 526700"/>
              <a:gd name="connsiteY23" fmla="*/ 207394 h 339556"/>
              <a:gd name="connsiteX24" fmla="*/ 414108 w 526700"/>
              <a:gd name="connsiteY24" fmla="*/ 219594 h 339556"/>
              <a:gd name="connsiteX25" fmla="*/ 459458 w 526700"/>
              <a:gd name="connsiteY25" fmla="*/ 213399 h 339556"/>
              <a:gd name="connsiteX26" fmla="*/ 505708 w 526700"/>
              <a:gd name="connsiteY26" fmla="*/ 219594 h 339556"/>
              <a:gd name="connsiteX0" fmla="*/ 505708 w 526700"/>
              <a:gd name="connsiteY0" fmla="*/ 219594 h 339556"/>
              <a:gd name="connsiteX1" fmla="*/ 517158 w 526700"/>
              <a:gd name="connsiteY1" fmla="*/ 182995 h 339556"/>
              <a:gd name="connsiteX2" fmla="*/ 505708 w 526700"/>
              <a:gd name="connsiteY2" fmla="*/ 158595 h 339556"/>
              <a:gd name="connsiteX3" fmla="*/ 482808 w 526700"/>
              <a:gd name="connsiteY3" fmla="*/ 109797 h 339556"/>
              <a:gd name="connsiteX4" fmla="*/ 356858 w 526700"/>
              <a:gd name="connsiteY4" fmla="*/ 109797 h 339556"/>
              <a:gd name="connsiteX5" fmla="*/ 249302 w 526700"/>
              <a:gd name="connsiteY5" fmla="*/ 103258 h 339556"/>
              <a:gd name="connsiteX6" fmla="*/ 208008 w 526700"/>
              <a:gd name="connsiteY6" fmla="*/ 6037 h 339556"/>
              <a:gd name="connsiteX7" fmla="*/ 173658 w 526700"/>
              <a:gd name="connsiteY7" fmla="*/ 67035 h 339556"/>
              <a:gd name="connsiteX8" fmla="*/ 185108 w 526700"/>
              <a:gd name="connsiteY8" fmla="*/ 103634 h 339556"/>
              <a:gd name="connsiteX9" fmla="*/ 168414 w 526700"/>
              <a:gd name="connsiteY9" fmla="*/ 152198 h 339556"/>
              <a:gd name="connsiteX10" fmla="*/ 118831 w 526700"/>
              <a:gd name="connsiteY10" fmla="*/ 139813 h 339556"/>
              <a:gd name="connsiteX11" fmla="*/ 116408 w 526700"/>
              <a:gd name="connsiteY11" fmla="*/ 109797 h 339556"/>
              <a:gd name="connsiteX12" fmla="*/ 93508 w 526700"/>
              <a:gd name="connsiteY12" fmla="*/ 109797 h 339556"/>
              <a:gd name="connsiteX13" fmla="*/ 59158 w 526700"/>
              <a:gd name="connsiteY13" fmla="*/ 146396 h 339556"/>
              <a:gd name="connsiteX14" fmla="*/ 47708 w 526700"/>
              <a:gd name="connsiteY14" fmla="*/ 170795 h 339556"/>
              <a:gd name="connsiteX15" fmla="*/ 1908 w 526700"/>
              <a:gd name="connsiteY15" fmla="*/ 207394 h 339556"/>
              <a:gd name="connsiteX16" fmla="*/ 36258 w 526700"/>
              <a:gd name="connsiteY16" fmla="*/ 256192 h 339556"/>
              <a:gd name="connsiteX17" fmla="*/ 59158 w 526700"/>
              <a:gd name="connsiteY17" fmla="*/ 280592 h 339556"/>
              <a:gd name="connsiteX18" fmla="*/ 47708 w 526700"/>
              <a:gd name="connsiteY18" fmla="*/ 317191 h 339556"/>
              <a:gd name="connsiteX19" fmla="*/ 93508 w 526700"/>
              <a:gd name="connsiteY19" fmla="*/ 329390 h 339556"/>
              <a:gd name="connsiteX20" fmla="*/ 185108 w 526700"/>
              <a:gd name="connsiteY20" fmla="*/ 329390 h 339556"/>
              <a:gd name="connsiteX21" fmla="*/ 219458 w 526700"/>
              <a:gd name="connsiteY21" fmla="*/ 268392 h 339556"/>
              <a:gd name="connsiteX22" fmla="*/ 299608 w 526700"/>
              <a:gd name="connsiteY22" fmla="*/ 231793 h 339556"/>
              <a:gd name="connsiteX23" fmla="*/ 356858 w 526700"/>
              <a:gd name="connsiteY23" fmla="*/ 207394 h 339556"/>
              <a:gd name="connsiteX24" fmla="*/ 414108 w 526700"/>
              <a:gd name="connsiteY24" fmla="*/ 219594 h 339556"/>
              <a:gd name="connsiteX25" fmla="*/ 459458 w 526700"/>
              <a:gd name="connsiteY25" fmla="*/ 213399 h 339556"/>
              <a:gd name="connsiteX26" fmla="*/ 505708 w 526700"/>
              <a:gd name="connsiteY26" fmla="*/ 219594 h 339556"/>
              <a:gd name="connsiteX0" fmla="*/ 505708 w 526700"/>
              <a:gd name="connsiteY0" fmla="*/ 219594 h 329390"/>
              <a:gd name="connsiteX1" fmla="*/ 517158 w 526700"/>
              <a:gd name="connsiteY1" fmla="*/ 182995 h 329390"/>
              <a:gd name="connsiteX2" fmla="*/ 505708 w 526700"/>
              <a:gd name="connsiteY2" fmla="*/ 158595 h 329390"/>
              <a:gd name="connsiteX3" fmla="*/ 482808 w 526700"/>
              <a:gd name="connsiteY3" fmla="*/ 109797 h 329390"/>
              <a:gd name="connsiteX4" fmla="*/ 356858 w 526700"/>
              <a:gd name="connsiteY4" fmla="*/ 109797 h 329390"/>
              <a:gd name="connsiteX5" fmla="*/ 249302 w 526700"/>
              <a:gd name="connsiteY5" fmla="*/ 103258 h 329390"/>
              <a:gd name="connsiteX6" fmla="*/ 208008 w 526700"/>
              <a:gd name="connsiteY6" fmla="*/ 6037 h 329390"/>
              <a:gd name="connsiteX7" fmla="*/ 173658 w 526700"/>
              <a:gd name="connsiteY7" fmla="*/ 67035 h 329390"/>
              <a:gd name="connsiteX8" fmla="*/ 185108 w 526700"/>
              <a:gd name="connsiteY8" fmla="*/ 103634 h 329390"/>
              <a:gd name="connsiteX9" fmla="*/ 168414 w 526700"/>
              <a:gd name="connsiteY9" fmla="*/ 152198 h 329390"/>
              <a:gd name="connsiteX10" fmla="*/ 118831 w 526700"/>
              <a:gd name="connsiteY10" fmla="*/ 139813 h 329390"/>
              <a:gd name="connsiteX11" fmla="*/ 116408 w 526700"/>
              <a:gd name="connsiteY11" fmla="*/ 109797 h 329390"/>
              <a:gd name="connsiteX12" fmla="*/ 93508 w 526700"/>
              <a:gd name="connsiteY12" fmla="*/ 109797 h 329390"/>
              <a:gd name="connsiteX13" fmla="*/ 59158 w 526700"/>
              <a:gd name="connsiteY13" fmla="*/ 146396 h 329390"/>
              <a:gd name="connsiteX14" fmla="*/ 47708 w 526700"/>
              <a:gd name="connsiteY14" fmla="*/ 170795 h 329390"/>
              <a:gd name="connsiteX15" fmla="*/ 1908 w 526700"/>
              <a:gd name="connsiteY15" fmla="*/ 207394 h 329390"/>
              <a:gd name="connsiteX16" fmla="*/ 36258 w 526700"/>
              <a:gd name="connsiteY16" fmla="*/ 256192 h 329390"/>
              <a:gd name="connsiteX17" fmla="*/ 59158 w 526700"/>
              <a:gd name="connsiteY17" fmla="*/ 280592 h 329390"/>
              <a:gd name="connsiteX18" fmla="*/ 47708 w 526700"/>
              <a:gd name="connsiteY18" fmla="*/ 317191 h 329390"/>
              <a:gd name="connsiteX19" fmla="*/ 93508 w 526700"/>
              <a:gd name="connsiteY19" fmla="*/ 329390 h 329390"/>
              <a:gd name="connsiteX20" fmla="*/ 185108 w 526700"/>
              <a:gd name="connsiteY20" fmla="*/ 317191 h 329390"/>
              <a:gd name="connsiteX21" fmla="*/ 219458 w 526700"/>
              <a:gd name="connsiteY21" fmla="*/ 268392 h 329390"/>
              <a:gd name="connsiteX22" fmla="*/ 299608 w 526700"/>
              <a:gd name="connsiteY22" fmla="*/ 231793 h 329390"/>
              <a:gd name="connsiteX23" fmla="*/ 356858 w 526700"/>
              <a:gd name="connsiteY23" fmla="*/ 207394 h 329390"/>
              <a:gd name="connsiteX24" fmla="*/ 414108 w 526700"/>
              <a:gd name="connsiteY24" fmla="*/ 219594 h 329390"/>
              <a:gd name="connsiteX25" fmla="*/ 459458 w 526700"/>
              <a:gd name="connsiteY25" fmla="*/ 213399 h 329390"/>
              <a:gd name="connsiteX26" fmla="*/ 505708 w 526700"/>
              <a:gd name="connsiteY26" fmla="*/ 219594 h 329390"/>
              <a:gd name="connsiteX0" fmla="*/ 505708 w 526700"/>
              <a:gd name="connsiteY0" fmla="*/ 219594 h 329390"/>
              <a:gd name="connsiteX1" fmla="*/ 517158 w 526700"/>
              <a:gd name="connsiteY1" fmla="*/ 182995 h 329390"/>
              <a:gd name="connsiteX2" fmla="*/ 505708 w 526700"/>
              <a:gd name="connsiteY2" fmla="*/ 158595 h 329390"/>
              <a:gd name="connsiteX3" fmla="*/ 482808 w 526700"/>
              <a:gd name="connsiteY3" fmla="*/ 109797 h 329390"/>
              <a:gd name="connsiteX4" fmla="*/ 356858 w 526700"/>
              <a:gd name="connsiteY4" fmla="*/ 109797 h 329390"/>
              <a:gd name="connsiteX5" fmla="*/ 249302 w 526700"/>
              <a:gd name="connsiteY5" fmla="*/ 103258 h 329390"/>
              <a:gd name="connsiteX6" fmla="*/ 208008 w 526700"/>
              <a:gd name="connsiteY6" fmla="*/ 6037 h 329390"/>
              <a:gd name="connsiteX7" fmla="*/ 173658 w 526700"/>
              <a:gd name="connsiteY7" fmla="*/ 67035 h 329390"/>
              <a:gd name="connsiteX8" fmla="*/ 185108 w 526700"/>
              <a:gd name="connsiteY8" fmla="*/ 103634 h 329390"/>
              <a:gd name="connsiteX9" fmla="*/ 168414 w 526700"/>
              <a:gd name="connsiteY9" fmla="*/ 152198 h 329390"/>
              <a:gd name="connsiteX10" fmla="*/ 118831 w 526700"/>
              <a:gd name="connsiteY10" fmla="*/ 139813 h 329390"/>
              <a:gd name="connsiteX11" fmla="*/ 116408 w 526700"/>
              <a:gd name="connsiteY11" fmla="*/ 109797 h 329390"/>
              <a:gd name="connsiteX12" fmla="*/ 93508 w 526700"/>
              <a:gd name="connsiteY12" fmla="*/ 109797 h 329390"/>
              <a:gd name="connsiteX13" fmla="*/ 59158 w 526700"/>
              <a:gd name="connsiteY13" fmla="*/ 146396 h 329390"/>
              <a:gd name="connsiteX14" fmla="*/ 47708 w 526700"/>
              <a:gd name="connsiteY14" fmla="*/ 170795 h 329390"/>
              <a:gd name="connsiteX15" fmla="*/ 1908 w 526700"/>
              <a:gd name="connsiteY15" fmla="*/ 207394 h 329390"/>
              <a:gd name="connsiteX16" fmla="*/ 36258 w 526700"/>
              <a:gd name="connsiteY16" fmla="*/ 256192 h 329390"/>
              <a:gd name="connsiteX17" fmla="*/ 59158 w 526700"/>
              <a:gd name="connsiteY17" fmla="*/ 280592 h 329390"/>
              <a:gd name="connsiteX18" fmla="*/ 47708 w 526700"/>
              <a:gd name="connsiteY18" fmla="*/ 317191 h 329390"/>
              <a:gd name="connsiteX19" fmla="*/ 93508 w 526700"/>
              <a:gd name="connsiteY19" fmla="*/ 329390 h 329390"/>
              <a:gd name="connsiteX20" fmla="*/ 185108 w 526700"/>
              <a:gd name="connsiteY20" fmla="*/ 317191 h 329390"/>
              <a:gd name="connsiteX21" fmla="*/ 219458 w 526700"/>
              <a:gd name="connsiteY21" fmla="*/ 280592 h 329390"/>
              <a:gd name="connsiteX22" fmla="*/ 299608 w 526700"/>
              <a:gd name="connsiteY22" fmla="*/ 231793 h 329390"/>
              <a:gd name="connsiteX23" fmla="*/ 356858 w 526700"/>
              <a:gd name="connsiteY23" fmla="*/ 207394 h 329390"/>
              <a:gd name="connsiteX24" fmla="*/ 414108 w 526700"/>
              <a:gd name="connsiteY24" fmla="*/ 219594 h 329390"/>
              <a:gd name="connsiteX25" fmla="*/ 459458 w 526700"/>
              <a:gd name="connsiteY25" fmla="*/ 213399 h 329390"/>
              <a:gd name="connsiteX26" fmla="*/ 505708 w 526700"/>
              <a:gd name="connsiteY26" fmla="*/ 219594 h 329390"/>
              <a:gd name="connsiteX0" fmla="*/ 505708 w 526700"/>
              <a:gd name="connsiteY0" fmla="*/ 219594 h 329390"/>
              <a:gd name="connsiteX1" fmla="*/ 517158 w 526700"/>
              <a:gd name="connsiteY1" fmla="*/ 182995 h 329390"/>
              <a:gd name="connsiteX2" fmla="*/ 505708 w 526700"/>
              <a:gd name="connsiteY2" fmla="*/ 158595 h 329390"/>
              <a:gd name="connsiteX3" fmla="*/ 482808 w 526700"/>
              <a:gd name="connsiteY3" fmla="*/ 109797 h 329390"/>
              <a:gd name="connsiteX4" fmla="*/ 356858 w 526700"/>
              <a:gd name="connsiteY4" fmla="*/ 109797 h 329390"/>
              <a:gd name="connsiteX5" fmla="*/ 249302 w 526700"/>
              <a:gd name="connsiteY5" fmla="*/ 103258 h 329390"/>
              <a:gd name="connsiteX6" fmla="*/ 208008 w 526700"/>
              <a:gd name="connsiteY6" fmla="*/ 6037 h 329390"/>
              <a:gd name="connsiteX7" fmla="*/ 173658 w 526700"/>
              <a:gd name="connsiteY7" fmla="*/ 67035 h 329390"/>
              <a:gd name="connsiteX8" fmla="*/ 185108 w 526700"/>
              <a:gd name="connsiteY8" fmla="*/ 103634 h 329390"/>
              <a:gd name="connsiteX9" fmla="*/ 168414 w 526700"/>
              <a:gd name="connsiteY9" fmla="*/ 152198 h 329390"/>
              <a:gd name="connsiteX10" fmla="*/ 118831 w 526700"/>
              <a:gd name="connsiteY10" fmla="*/ 139813 h 329390"/>
              <a:gd name="connsiteX11" fmla="*/ 116408 w 526700"/>
              <a:gd name="connsiteY11" fmla="*/ 109797 h 329390"/>
              <a:gd name="connsiteX12" fmla="*/ 93508 w 526700"/>
              <a:gd name="connsiteY12" fmla="*/ 109797 h 329390"/>
              <a:gd name="connsiteX13" fmla="*/ 59158 w 526700"/>
              <a:gd name="connsiteY13" fmla="*/ 146396 h 329390"/>
              <a:gd name="connsiteX14" fmla="*/ 47708 w 526700"/>
              <a:gd name="connsiteY14" fmla="*/ 170795 h 329390"/>
              <a:gd name="connsiteX15" fmla="*/ 1908 w 526700"/>
              <a:gd name="connsiteY15" fmla="*/ 207394 h 329390"/>
              <a:gd name="connsiteX16" fmla="*/ 36258 w 526700"/>
              <a:gd name="connsiteY16" fmla="*/ 256192 h 329390"/>
              <a:gd name="connsiteX17" fmla="*/ 59158 w 526700"/>
              <a:gd name="connsiteY17" fmla="*/ 280592 h 329390"/>
              <a:gd name="connsiteX18" fmla="*/ 47708 w 526700"/>
              <a:gd name="connsiteY18" fmla="*/ 317191 h 329390"/>
              <a:gd name="connsiteX19" fmla="*/ 93508 w 526700"/>
              <a:gd name="connsiteY19" fmla="*/ 329390 h 329390"/>
              <a:gd name="connsiteX20" fmla="*/ 185108 w 526700"/>
              <a:gd name="connsiteY20" fmla="*/ 317191 h 329390"/>
              <a:gd name="connsiteX21" fmla="*/ 219458 w 526700"/>
              <a:gd name="connsiteY21" fmla="*/ 280592 h 329390"/>
              <a:gd name="connsiteX22" fmla="*/ 299608 w 526700"/>
              <a:gd name="connsiteY22" fmla="*/ 231793 h 329390"/>
              <a:gd name="connsiteX23" fmla="*/ 356858 w 526700"/>
              <a:gd name="connsiteY23" fmla="*/ 207394 h 329390"/>
              <a:gd name="connsiteX24" fmla="*/ 414108 w 526700"/>
              <a:gd name="connsiteY24" fmla="*/ 219594 h 329390"/>
              <a:gd name="connsiteX25" fmla="*/ 459458 w 526700"/>
              <a:gd name="connsiteY25" fmla="*/ 213399 h 329390"/>
              <a:gd name="connsiteX26" fmla="*/ 505708 w 526700"/>
              <a:gd name="connsiteY26" fmla="*/ 219594 h 329390"/>
              <a:gd name="connsiteX0" fmla="*/ 505708 w 526700"/>
              <a:gd name="connsiteY0" fmla="*/ 219594 h 329390"/>
              <a:gd name="connsiteX1" fmla="*/ 517158 w 526700"/>
              <a:gd name="connsiteY1" fmla="*/ 182995 h 329390"/>
              <a:gd name="connsiteX2" fmla="*/ 505708 w 526700"/>
              <a:gd name="connsiteY2" fmla="*/ 158595 h 329390"/>
              <a:gd name="connsiteX3" fmla="*/ 482808 w 526700"/>
              <a:gd name="connsiteY3" fmla="*/ 109797 h 329390"/>
              <a:gd name="connsiteX4" fmla="*/ 356858 w 526700"/>
              <a:gd name="connsiteY4" fmla="*/ 109797 h 329390"/>
              <a:gd name="connsiteX5" fmla="*/ 249302 w 526700"/>
              <a:gd name="connsiteY5" fmla="*/ 103258 h 329390"/>
              <a:gd name="connsiteX6" fmla="*/ 208008 w 526700"/>
              <a:gd name="connsiteY6" fmla="*/ 6037 h 329390"/>
              <a:gd name="connsiteX7" fmla="*/ 173658 w 526700"/>
              <a:gd name="connsiteY7" fmla="*/ 67035 h 329390"/>
              <a:gd name="connsiteX8" fmla="*/ 185108 w 526700"/>
              <a:gd name="connsiteY8" fmla="*/ 103634 h 329390"/>
              <a:gd name="connsiteX9" fmla="*/ 168414 w 526700"/>
              <a:gd name="connsiteY9" fmla="*/ 152198 h 329390"/>
              <a:gd name="connsiteX10" fmla="*/ 118831 w 526700"/>
              <a:gd name="connsiteY10" fmla="*/ 139813 h 329390"/>
              <a:gd name="connsiteX11" fmla="*/ 116408 w 526700"/>
              <a:gd name="connsiteY11" fmla="*/ 109797 h 329390"/>
              <a:gd name="connsiteX12" fmla="*/ 93508 w 526700"/>
              <a:gd name="connsiteY12" fmla="*/ 109797 h 329390"/>
              <a:gd name="connsiteX13" fmla="*/ 59158 w 526700"/>
              <a:gd name="connsiteY13" fmla="*/ 146396 h 329390"/>
              <a:gd name="connsiteX14" fmla="*/ 47708 w 526700"/>
              <a:gd name="connsiteY14" fmla="*/ 170795 h 329390"/>
              <a:gd name="connsiteX15" fmla="*/ 1908 w 526700"/>
              <a:gd name="connsiteY15" fmla="*/ 207394 h 329390"/>
              <a:gd name="connsiteX16" fmla="*/ 36258 w 526700"/>
              <a:gd name="connsiteY16" fmla="*/ 256192 h 329390"/>
              <a:gd name="connsiteX17" fmla="*/ 59158 w 526700"/>
              <a:gd name="connsiteY17" fmla="*/ 280592 h 329390"/>
              <a:gd name="connsiteX18" fmla="*/ 47708 w 526700"/>
              <a:gd name="connsiteY18" fmla="*/ 317191 h 329390"/>
              <a:gd name="connsiteX19" fmla="*/ 93508 w 526700"/>
              <a:gd name="connsiteY19" fmla="*/ 329390 h 329390"/>
              <a:gd name="connsiteX20" fmla="*/ 185108 w 526700"/>
              <a:gd name="connsiteY20" fmla="*/ 317191 h 329390"/>
              <a:gd name="connsiteX21" fmla="*/ 219458 w 526700"/>
              <a:gd name="connsiteY21" fmla="*/ 280592 h 329390"/>
              <a:gd name="connsiteX22" fmla="*/ 299608 w 526700"/>
              <a:gd name="connsiteY22" fmla="*/ 231793 h 329390"/>
              <a:gd name="connsiteX23" fmla="*/ 356858 w 526700"/>
              <a:gd name="connsiteY23" fmla="*/ 207394 h 329390"/>
              <a:gd name="connsiteX24" fmla="*/ 414108 w 526700"/>
              <a:gd name="connsiteY24" fmla="*/ 219594 h 329390"/>
              <a:gd name="connsiteX25" fmla="*/ 459458 w 526700"/>
              <a:gd name="connsiteY25" fmla="*/ 213399 h 329390"/>
              <a:gd name="connsiteX26" fmla="*/ 505708 w 526700"/>
              <a:gd name="connsiteY26" fmla="*/ 219594 h 329390"/>
              <a:gd name="connsiteX0" fmla="*/ 505708 w 526700"/>
              <a:gd name="connsiteY0" fmla="*/ 219594 h 330985"/>
              <a:gd name="connsiteX1" fmla="*/ 517158 w 526700"/>
              <a:gd name="connsiteY1" fmla="*/ 182995 h 330985"/>
              <a:gd name="connsiteX2" fmla="*/ 505708 w 526700"/>
              <a:gd name="connsiteY2" fmla="*/ 158595 h 330985"/>
              <a:gd name="connsiteX3" fmla="*/ 482808 w 526700"/>
              <a:gd name="connsiteY3" fmla="*/ 109797 h 330985"/>
              <a:gd name="connsiteX4" fmla="*/ 356858 w 526700"/>
              <a:gd name="connsiteY4" fmla="*/ 109797 h 330985"/>
              <a:gd name="connsiteX5" fmla="*/ 249302 w 526700"/>
              <a:gd name="connsiteY5" fmla="*/ 103258 h 330985"/>
              <a:gd name="connsiteX6" fmla="*/ 208008 w 526700"/>
              <a:gd name="connsiteY6" fmla="*/ 6037 h 330985"/>
              <a:gd name="connsiteX7" fmla="*/ 173658 w 526700"/>
              <a:gd name="connsiteY7" fmla="*/ 67035 h 330985"/>
              <a:gd name="connsiteX8" fmla="*/ 185108 w 526700"/>
              <a:gd name="connsiteY8" fmla="*/ 103634 h 330985"/>
              <a:gd name="connsiteX9" fmla="*/ 168414 w 526700"/>
              <a:gd name="connsiteY9" fmla="*/ 152198 h 330985"/>
              <a:gd name="connsiteX10" fmla="*/ 118831 w 526700"/>
              <a:gd name="connsiteY10" fmla="*/ 139813 h 330985"/>
              <a:gd name="connsiteX11" fmla="*/ 116408 w 526700"/>
              <a:gd name="connsiteY11" fmla="*/ 109797 h 330985"/>
              <a:gd name="connsiteX12" fmla="*/ 93508 w 526700"/>
              <a:gd name="connsiteY12" fmla="*/ 109797 h 330985"/>
              <a:gd name="connsiteX13" fmla="*/ 59158 w 526700"/>
              <a:gd name="connsiteY13" fmla="*/ 146396 h 330985"/>
              <a:gd name="connsiteX14" fmla="*/ 47708 w 526700"/>
              <a:gd name="connsiteY14" fmla="*/ 170795 h 330985"/>
              <a:gd name="connsiteX15" fmla="*/ 1908 w 526700"/>
              <a:gd name="connsiteY15" fmla="*/ 207394 h 330985"/>
              <a:gd name="connsiteX16" fmla="*/ 36258 w 526700"/>
              <a:gd name="connsiteY16" fmla="*/ 256192 h 330985"/>
              <a:gd name="connsiteX17" fmla="*/ 59158 w 526700"/>
              <a:gd name="connsiteY17" fmla="*/ 280592 h 330985"/>
              <a:gd name="connsiteX18" fmla="*/ 47708 w 526700"/>
              <a:gd name="connsiteY18" fmla="*/ 317191 h 330985"/>
              <a:gd name="connsiteX19" fmla="*/ 93508 w 526700"/>
              <a:gd name="connsiteY19" fmla="*/ 329390 h 330985"/>
              <a:gd name="connsiteX20" fmla="*/ 141399 w 526700"/>
              <a:gd name="connsiteY20" fmla="*/ 326764 h 330985"/>
              <a:gd name="connsiteX21" fmla="*/ 185108 w 526700"/>
              <a:gd name="connsiteY21" fmla="*/ 317191 h 330985"/>
              <a:gd name="connsiteX22" fmla="*/ 219458 w 526700"/>
              <a:gd name="connsiteY22" fmla="*/ 280592 h 330985"/>
              <a:gd name="connsiteX23" fmla="*/ 299608 w 526700"/>
              <a:gd name="connsiteY23" fmla="*/ 231793 h 330985"/>
              <a:gd name="connsiteX24" fmla="*/ 356858 w 526700"/>
              <a:gd name="connsiteY24" fmla="*/ 207394 h 330985"/>
              <a:gd name="connsiteX25" fmla="*/ 414108 w 526700"/>
              <a:gd name="connsiteY25" fmla="*/ 219594 h 330985"/>
              <a:gd name="connsiteX26" fmla="*/ 459458 w 526700"/>
              <a:gd name="connsiteY26" fmla="*/ 213399 h 330985"/>
              <a:gd name="connsiteX27" fmla="*/ 505708 w 526700"/>
              <a:gd name="connsiteY27" fmla="*/ 219594 h 330985"/>
              <a:gd name="connsiteX0" fmla="*/ 505708 w 526700"/>
              <a:gd name="connsiteY0" fmla="*/ 219594 h 330211"/>
              <a:gd name="connsiteX1" fmla="*/ 517158 w 526700"/>
              <a:gd name="connsiteY1" fmla="*/ 182995 h 330211"/>
              <a:gd name="connsiteX2" fmla="*/ 505708 w 526700"/>
              <a:gd name="connsiteY2" fmla="*/ 158595 h 330211"/>
              <a:gd name="connsiteX3" fmla="*/ 482808 w 526700"/>
              <a:gd name="connsiteY3" fmla="*/ 109797 h 330211"/>
              <a:gd name="connsiteX4" fmla="*/ 356858 w 526700"/>
              <a:gd name="connsiteY4" fmla="*/ 109797 h 330211"/>
              <a:gd name="connsiteX5" fmla="*/ 249302 w 526700"/>
              <a:gd name="connsiteY5" fmla="*/ 103258 h 330211"/>
              <a:gd name="connsiteX6" fmla="*/ 208008 w 526700"/>
              <a:gd name="connsiteY6" fmla="*/ 6037 h 330211"/>
              <a:gd name="connsiteX7" fmla="*/ 173658 w 526700"/>
              <a:gd name="connsiteY7" fmla="*/ 67035 h 330211"/>
              <a:gd name="connsiteX8" fmla="*/ 185108 w 526700"/>
              <a:gd name="connsiteY8" fmla="*/ 103634 h 330211"/>
              <a:gd name="connsiteX9" fmla="*/ 168414 w 526700"/>
              <a:gd name="connsiteY9" fmla="*/ 152198 h 330211"/>
              <a:gd name="connsiteX10" fmla="*/ 118831 w 526700"/>
              <a:gd name="connsiteY10" fmla="*/ 139813 h 330211"/>
              <a:gd name="connsiteX11" fmla="*/ 116408 w 526700"/>
              <a:gd name="connsiteY11" fmla="*/ 109797 h 330211"/>
              <a:gd name="connsiteX12" fmla="*/ 93508 w 526700"/>
              <a:gd name="connsiteY12" fmla="*/ 109797 h 330211"/>
              <a:gd name="connsiteX13" fmla="*/ 59158 w 526700"/>
              <a:gd name="connsiteY13" fmla="*/ 146396 h 330211"/>
              <a:gd name="connsiteX14" fmla="*/ 47708 w 526700"/>
              <a:gd name="connsiteY14" fmla="*/ 170795 h 330211"/>
              <a:gd name="connsiteX15" fmla="*/ 1908 w 526700"/>
              <a:gd name="connsiteY15" fmla="*/ 207394 h 330211"/>
              <a:gd name="connsiteX16" fmla="*/ 36258 w 526700"/>
              <a:gd name="connsiteY16" fmla="*/ 256192 h 330211"/>
              <a:gd name="connsiteX17" fmla="*/ 59158 w 526700"/>
              <a:gd name="connsiteY17" fmla="*/ 280592 h 330211"/>
              <a:gd name="connsiteX18" fmla="*/ 47708 w 526700"/>
              <a:gd name="connsiteY18" fmla="*/ 317191 h 330211"/>
              <a:gd name="connsiteX19" fmla="*/ 93508 w 526700"/>
              <a:gd name="connsiteY19" fmla="*/ 329390 h 330211"/>
              <a:gd name="connsiteX20" fmla="*/ 140839 w 526700"/>
              <a:gd name="connsiteY20" fmla="*/ 322120 h 330211"/>
              <a:gd name="connsiteX21" fmla="*/ 185108 w 526700"/>
              <a:gd name="connsiteY21" fmla="*/ 317191 h 330211"/>
              <a:gd name="connsiteX22" fmla="*/ 219458 w 526700"/>
              <a:gd name="connsiteY22" fmla="*/ 280592 h 330211"/>
              <a:gd name="connsiteX23" fmla="*/ 299608 w 526700"/>
              <a:gd name="connsiteY23" fmla="*/ 231793 h 330211"/>
              <a:gd name="connsiteX24" fmla="*/ 356858 w 526700"/>
              <a:gd name="connsiteY24" fmla="*/ 207394 h 330211"/>
              <a:gd name="connsiteX25" fmla="*/ 414108 w 526700"/>
              <a:gd name="connsiteY25" fmla="*/ 219594 h 330211"/>
              <a:gd name="connsiteX26" fmla="*/ 459458 w 526700"/>
              <a:gd name="connsiteY26" fmla="*/ 213399 h 330211"/>
              <a:gd name="connsiteX27" fmla="*/ 505708 w 526700"/>
              <a:gd name="connsiteY27" fmla="*/ 219594 h 330211"/>
              <a:gd name="connsiteX0" fmla="*/ 505708 w 526700"/>
              <a:gd name="connsiteY0" fmla="*/ 219594 h 330211"/>
              <a:gd name="connsiteX1" fmla="*/ 517158 w 526700"/>
              <a:gd name="connsiteY1" fmla="*/ 182995 h 330211"/>
              <a:gd name="connsiteX2" fmla="*/ 505708 w 526700"/>
              <a:gd name="connsiteY2" fmla="*/ 158595 h 330211"/>
              <a:gd name="connsiteX3" fmla="*/ 482808 w 526700"/>
              <a:gd name="connsiteY3" fmla="*/ 109797 h 330211"/>
              <a:gd name="connsiteX4" fmla="*/ 356858 w 526700"/>
              <a:gd name="connsiteY4" fmla="*/ 109797 h 330211"/>
              <a:gd name="connsiteX5" fmla="*/ 249302 w 526700"/>
              <a:gd name="connsiteY5" fmla="*/ 103258 h 330211"/>
              <a:gd name="connsiteX6" fmla="*/ 208008 w 526700"/>
              <a:gd name="connsiteY6" fmla="*/ 6037 h 330211"/>
              <a:gd name="connsiteX7" fmla="*/ 173658 w 526700"/>
              <a:gd name="connsiteY7" fmla="*/ 67035 h 330211"/>
              <a:gd name="connsiteX8" fmla="*/ 185108 w 526700"/>
              <a:gd name="connsiteY8" fmla="*/ 103634 h 330211"/>
              <a:gd name="connsiteX9" fmla="*/ 168414 w 526700"/>
              <a:gd name="connsiteY9" fmla="*/ 152198 h 330211"/>
              <a:gd name="connsiteX10" fmla="*/ 118831 w 526700"/>
              <a:gd name="connsiteY10" fmla="*/ 139813 h 330211"/>
              <a:gd name="connsiteX11" fmla="*/ 116408 w 526700"/>
              <a:gd name="connsiteY11" fmla="*/ 109797 h 330211"/>
              <a:gd name="connsiteX12" fmla="*/ 93508 w 526700"/>
              <a:gd name="connsiteY12" fmla="*/ 109797 h 330211"/>
              <a:gd name="connsiteX13" fmla="*/ 59158 w 526700"/>
              <a:gd name="connsiteY13" fmla="*/ 146396 h 330211"/>
              <a:gd name="connsiteX14" fmla="*/ 47708 w 526700"/>
              <a:gd name="connsiteY14" fmla="*/ 170795 h 330211"/>
              <a:gd name="connsiteX15" fmla="*/ 1908 w 526700"/>
              <a:gd name="connsiteY15" fmla="*/ 207394 h 330211"/>
              <a:gd name="connsiteX16" fmla="*/ 36258 w 526700"/>
              <a:gd name="connsiteY16" fmla="*/ 256192 h 330211"/>
              <a:gd name="connsiteX17" fmla="*/ 59158 w 526700"/>
              <a:gd name="connsiteY17" fmla="*/ 280592 h 330211"/>
              <a:gd name="connsiteX18" fmla="*/ 47708 w 526700"/>
              <a:gd name="connsiteY18" fmla="*/ 317191 h 330211"/>
              <a:gd name="connsiteX19" fmla="*/ 93508 w 526700"/>
              <a:gd name="connsiteY19" fmla="*/ 329390 h 330211"/>
              <a:gd name="connsiteX20" fmla="*/ 140839 w 526700"/>
              <a:gd name="connsiteY20" fmla="*/ 322120 h 330211"/>
              <a:gd name="connsiteX21" fmla="*/ 185108 w 526700"/>
              <a:gd name="connsiteY21" fmla="*/ 317191 h 330211"/>
              <a:gd name="connsiteX22" fmla="*/ 219458 w 526700"/>
              <a:gd name="connsiteY22" fmla="*/ 280592 h 330211"/>
              <a:gd name="connsiteX23" fmla="*/ 299608 w 526700"/>
              <a:gd name="connsiteY23" fmla="*/ 231793 h 330211"/>
              <a:gd name="connsiteX24" fmla="*/ 356858 w 526700"/>
              <a:gd name="connsiteY24" fmla="*/ 207394 h 330211"/>
              <a:gd name="connsiteX25" fmla="*/ 414108 w 526700"/>
              <a:gd name="connsiteY25" fmla="*/ 219594 h 330211"/>
              <a:gd name="connsiteX26" fmla="*/ 459458 w 526700"/>
              <a:gd name="connsiteY26" fmla="*/ 213399 h 330211"/>
              <a:gd name="connsiteX27" fmla="*/ 505708 w 526700"/>
              <a:gd name="connsiteY27" fmla="*/ 219594 h 330211"/>
              <a:gd name="connsiteX0" fmla="*/ 505708 w 526700"/>
              <a:gd name="connsiteY0" fmla="*/ 219594 h 338074"/>
              <a:gd name="connsiteX1" fmla="*/ 517158 w 526700"/>
              <a:gd name="connsiteY1" fmla="*/ 182995 h 338074"/>
              <a:gd name="connsiteX2" fmla="*/ 505708 w 526700"/>
              <a:gd name="connsiteY2" fmla="*/ 158595 h 338074"/>
              <a:gd name="connsiteX3" fmla="*/ 482808 w 526700"/>
              <a:gd name="connsiteY3" fmla="*/ 109797 h 338074"/>
              <a:gd name="connsiteX4" fmla="*/ 356858 w 526700"/>
              <a:gd name="connsiteY4" fmla="*/ 109797 h 338074"/>
              <a:gd name="connsiteX5" fmla="*/ 249302 w 526700"/>
              <a:gd name="connsiteY5" fmla="*/ 103258 h 338074"/>
              <a:gd name="connsiteX6" fmla="*/ 208008 w 526700"/>
              <a:gd name="connsiteY6" fmla="*/ 6037 h 338074"/>
              <a:gd name="connsiteX7" fmla="*/ 173658 w 526700"/>
              <a:gd name="connsiteY7" fmla="*/ 67035 h 338074"/>
              <a:gd name="connsiteX8" fmla="*/ 185108 w 526700"/>
              <a:gd name="connsiteY8" fmla="*/ 103634 h 338074"/>
              <a:gd name="connsiteX9" fmla="*/ 168414 w 526700"/>
              <a:gd name="connsiteY9" fmla="*/ 152198 h 338074"/>
              <a:gd name="connsiteX10" fmla="*/ 118831 w 526700"/>
              <a:gd name="connsiteY10" fmla="*/ 139813 h 338074"/>
              <a:gd name="connsiteX11" fmla="*/ 116408 w 526700"/>
              <a:gd name="connsiteY11" fmla="*/ 109797 h 338074"/>
              <a:gd name="connsiteX12" fmla="*/ 93508 w 526700"/>
              <a:gd name="connsiteY12" fmla="*/ 109797 h 338074"/>
              <a:gd name="connsiteX13" fmla="*/ 59158 w 526700"/>
              <a:gd name="connsiteY13" fmla="*/ 146396 h 338074"/>
              <a:gd name="connsiteX14" fmla="*/ 47708 w 526700"/>
              <a:gd name="connsiteY14" fmla="*/ 170795 h 338074"/>
              <a:gd name="connsiteX15" fmla="*/ 1908 w 526700"/>
              <a:gd name="connsiteY15" fmla="*/ 207394 h 338074"/>
              <a:gd name="connsiteX16" fmla="*/ 36258 w 526700"/>
              <a:gd name="connsiteY16" fmla="*/ 256192 h 338074"/>
              <a:gd name="connsiteX17" fmla="*/ 59158 w 526700"/>
              <a:gd name="connsiteY17" fmla="*/ 280592 h 338074"/>
              <a:gd name="connsiteX18" fmla="*/ 47708 w 526700"/>
              <a:gd name="connsiteY18" fmla="*/ 317191 h 338074"/>
              <a:gd name="connsiteX19" fmla="*/ 93508 w 526700"/>
              <a:gd name="connsiteY19" fmla="*/ 329390 h 338074"/>
              <a:gd name="connsiteX20" fmla="*/ 140839 w 526700"/>
              <a:gd name="connsiteY20" fmla="*/ 322120 h 338074"/>
              <a:gd name="connsiteX21" fmla="*/ 185108 w 526700"/>
              <a:gd name="connsiteY21" fmla="*/ 317191 h 338074"/>
              <a:gd name="connsiteX22" fmla="*/ 219458 w 526700"/>
              <a:gd name="connsiteY22" fmla="*/ 280592 h 338074"/>
              <a:gd name="connsiteX23" fmla="*/ 299608 w 526700"/>
              <a:gd name="connsiteY23" fmla="*/ 231793 h 338074"/>
              <a:gd name="connsiteX24" fmla="*/ 356858 w 526700"/>
              <a:gd name="connsiteY24" fmla="*/ 207394 h 338074"/>
              <a:gd name="connsiteX25" fmla="*/ 414108 w 526700"/>
              <a:gd name="connsiteY25" fmla="*/ 219594 h 338074"/>
              <a:gd name="connsiteX26" fmla="*/ 459458 w 526700"/>
              <a:gd name="connsiteY26" fmla="*/ 213399 h 338074"/>
              <a:gd name="connsiteX27" fmla="*/ 505708 w 526700"/>
              <a:gd name="connsiteY27" fmla="*/ 219594 h 338074"/>
              <a:gd name="connsiteX0" fmla="*/ 505708 w 526700"/>
              <a:gd name="connsiteY0" fmla="*/ 219594 h 338074"/>
              <a:gd name="connsiteX1" fmla="*/ 517158 w 526700"/>
              <a:gd name="connsiteY1" fmla="*/ 182995 h 338074"/>
              <a:gd name="connsiteX2" fmla="*/ 505708 w 526700"/>
              <a:gd name="connsiteY2" fmla="*/ 158595 h 338074"/>
              <a:gd name="connsiteX3" fmla="*/ 482808 w 526700"/>
              <a:gd name="connsiteY3" fmla="*/ 109797 h 338074"/>
              <a:gd name="connsiteX4" fmla="*/ 356858 w 526700"/>
              <a:gd name="connsiteY4" fmla="*/ 109797 h 338074"/>
              <a:gd name="connsiteX5" fmla="*/ 249302 w 526700"/>
              <a:gd name="connsiteY5" fmla="*/ 103258 h 338074"/>
              <a:gd name="connsiteX6" fmla="*/ 208008 w 526700"/>
              <a:gd name="connsiteY6" fmla="*/ 6037 h 338074"/>
              <a:gd name="connsiteX7" fmla="*/ 173658 w 526700"/>
              <a:gd name="connsiteY7" fmla="*/ 67035 h 338074"/>
              <a:gd name="connsiteX8" fmla="*/ 185108 w 526700"/>
              <a:gd name="connsiteY8" fmla="*/ 103634 h 338074"/>
              <a:gd name="connsiteX9" fmla="*/ 168414 w 526700"/>
              <a:gd name="connsiteY9" fmla="*/ 152198 h 338074"/>
              <a:gd name="connsiteX10" fmla="*/ 118831 w 526700"/>
              <a:gd name="connsiteY10" fmla="*/ 139813 h 338074"/>
              <a:gd name="connsiteX11" fmla="*/ 116408 w 526700"/>
              <a:gd name="connsiteY11" fmla="*/ 109797 h 338074"/>
              <a:gd name="connsiteX12" fmla="*/ 93508 w 526700"/>
              <a:gd name="connsiteY12" fmla="*/ 109797 h 338074"/>
              <a:gd name="connsiteX13" fmla="*/ 59158 w 526700"/>
              <a:gd name="connsiteY13" fmla="*/ 146396 h 338074"/>
              <a:gd name="connsiteX14" fmla="*/ 47708 w 526700"/>
              <a:gd name="connsiteY14" fmla="*/ 170795 h 338074"/>
              <a:gd name="connsiteX15" fmla="*/ 1908 w 526700"/>
              <a:gd name="connsiteY15" fmla="*/ 207394 h 338074"/>
              <a:gd name="connsiteX16" fmla="*/ 36258 w 526700"/>
              <a:gd name="connsiteY16" fmla="*/ 256192 h 338074"/>
              <a:gd name="connsiteX17" fmla="*/ 59158 w 526700"/>
              <a:gd name="connsiteY17" fmla="*/ 280592 h 338074"/>
              <a:gd name="connsiteX18" fmla="*/ 47708 w 526700"/>
              <a:gd name="connsiteY18" fmla="*/ 317191 h 338074"/>
              <a:gd name="connsiteX19" fmla="*/ 93508 w 526700"/>
              <a:gd name="connsiteY19" fmla="*/ 329390 h 338074"/>
              <a:gd name="connsiteX20" fmla="*/ 140839 w 526700"/>
              <a:gd name="connsiteY20" fmla="*/ 322120 h 338074"/>
              <a:gd name="connsiteX21" fmla="*/ 185108 w 526700"/>
              <a:gd name="connsiteY21" fmla="*/ 317191 h 338074"/>
              <a:gd name="connsiteX22" fmla="*/ 219458 w 526700"/>
              <a:gd name="connsiteY22" fmla="*/ 280592 h 338074"/>
              <a:gd name="connsiteX23" fmla="*/ 299608 w 526700"/>
              <a:gd name="connsiteY23" fmla="*/ 231793 h 338074"/>
              <a:gd name="connsiteX24" fmla="*/ 356858 w 526700"/>
              <a:gd name="connsiteY24" fmla="*/ 207394 h 338074"/>
              <a:gd name="connsiteX25" fmla="*/ 414108 w 526700"/>
              <a:gd name="connsiteY25" fmla="*/ 219594 h 338074"/>
              <a:gd name="connsiteX26" fmla="*/ 459458 w 526700"/>
              <a:gd name="connsiteY26" fmla="*/ 213399 h 338074"/>
              <a:gd name="connsiteX27" fmla="*/ 505708 w 526700"/>
              <a:gd name="connsiteY27" fmla="*/ 219594 h 338074"/>
              <a:gd name="connsiteX0" fmla="*/ 505708 w 526700"/>
              <a:gd name="connsiteY0" fmla="*/ 219594 h 328385"/>
              <a:gd name="connsiteX1" fmla="*/ 517158 w 526700"/>
              <a:gd name="connsiteY1" fmla="*/ 182995 h 328385"/>
              <a:gd name="connsiteX2" fmla="*/ 505708 w 526700"/>
              <a:gd name="connsiteY2" fmla="*/ 158595 h 328385"/>
              <a:gd name="connsiteX3" fmla="*/ 482808 w 526700"/>
              <a:gd name="connsiteY3" fmla="*/ 109797 h 328385"/>
              <a:gd name="connsiteX4" fmla="*/ 356858 w 526700"/>
              <a:gd name="connsiteY4" fmla="*/ 109797 h 328385"/>
              <a:gd name="connsiteX5" fmla="*/ 249302 w 526700"/>
              <a:gd name="connsiteY5" fmla="*/ 103258 h 328385"/>
              <a:gd name="connsiteX6" fmla="*/ 208008 w 526700"/>
              <a:gd name="connsiteY6" fmla="*/ 6037 h 328385"/>
              <a:gd name="connsiteX7" fmla="*/ 173658 w 526700"/>
              <a:gd name="connsiteY7" fmla="*/ 67035 h 328385"/>
              <a:gd name="connsiteX8" fmla="*/ 185108 w 526700"/>
              <a:gd name="connsiteY8" fmla="*/ 103634 h 328385"/>
              <a:gd name="connsiteX9" fmla="*/ 168414 w 526700"/>
              <a:gd name="connsiteY9" fmla="*/ 152198 h 328385"/>
              <a:gd name="connsiteX10" fmla="*/ 118831 w 526700"/>
              <a:gd name="connsiteY10" fmla="*/ 139813 h 328385"/>
              <a:gd name="connsiteX11" fmla="*/ 116408 w 526700"/>
              <a:gd name="connsiteY11" fmla="*/ 109797 h 328385"/>
              <a:gd name="connsiteX12" fmla="*/ 93508 w 526700"/>
              <a:gd name="connsiteY12" fmla="*/ 109797 h 328385"/>
              <a:gd name="connsiteX13" fmla="*/ 59158 w 526700"/>
              <a:gd name="connsiteY13" fmla="*/ 146396 h 328385"/>
              <a:gd name="connsiteX14" fmla="*/ 47708 w 526700"/>
              <a:gd name="connsiteY14" fmla="*/ 170795 h 328385"/>
              <a:gd name="connsiteX15" fmla="*/ 1908 w 526700"/>
              <a:gd name="connsiteY15" fmla="*/ 207394 h 328385"/>
              <a:gd name="connsiteX16" fmla="*/ 36258 w 526700"/>
              <a:gd name="connsiteY16" fmla="*/ 256192 h 328385"/>
              <a:gd name="connsiteX17" fmla="*/ 59158 w 526700"/>
              <a:gd name="connsiteY17" fmla="*/ 280592 h 328385"/>
              <a:gd name="connsiteX18" fmla="*/ 47708 w 526700"/>
              <a:gd name="connsiteY18" fmla="*/ 317191 h 328385"/>
              <a:gd name="connsiteX19" fmla="*/ 104958 w 526700"/>
              <a:gd name="connsiteY19" fmla="*/ 317191 h 328385"/>
              <a:gd name="connsiteX20" fmla="*/ 140839 w 526700"/>
              <a:gd name="connsiteY20" fmla="*/ 322120 h 328385"/>
              <a:gd name="connsiteX21" fmla="*/ 185108 w 526700"/>
              <a:gd name="connsiteY21" fmla="*/ 317191 h 328385"/>
              <a:gd name="connsiteX22" fmla="*/ 219458 w 526700"/>
              <a:gd name="connsiteY22" fmla="*/ 280592 h 328385"/>
              <a:gd name="connsiteX23" fmla="*/ 299608 w 526700"/>
              <a:gd name="connsiteY23" fmla="*/ 231793 h 328385"/>
              <a:gd name="connsiteX24" fmla="*/ 356858 w 526700"/>
              <a:gd name="connsiteY24" fmla="*/ 207394 h 328385"/>
              <a:gd name="connsiteX25" fmla="*/ 414108 w 526700"/>
              <a:gd name="connsiteY25" fmla="*/ 219594 h 328385"/>
              <a:gd name="connsiteX26" fmla="*/ 459458 w 526700"/>
              <a:gd name="connsiteY26" fmla="*/ 213399 h 328385"/>
              <a:gd name="connsiteX27" fmla="*/ 505708 w 526700"/>
              <a:gd name="connsiteY27" fmla="*/ 219594 h 328385"/>
              <a:gd name="connsiteX0" fmla="*/ 505708 w 526700"/>
              <a:gd name="connsiteY0" fmla="*/ 219594 h 336604"/>
              <a:gd name="connsiteX1" fmla="*/ 517158 w 526700"/>
              <a:gd name="connsiteY1" fmla="*/ 182995 h 336604"/>
              <a:gd name="connsiteX2" fmla="*/ 505708 w 526700"/>
              <a:gd name="connsiteY2" fmla="*/ 158595 h 336604"/>
              <a:gd name="connsiteX3" fmla="*/ 482808 w 526700"/>
              <a:gd name="connsiteY3" fmla="*/ 109797 h 336604"/>
              <a:gd name="connsiteX4" fmla="*/ 356858 w 526700"/>
              <a:gd name="connsiteY4" fmla="*/ 109797 h 336604"/>
              <a:gd name="connsiteX5" fmla="*/ 249302 w 526700"/>
              <a:gd name="connsiteY5" fmla="*/ 103258 h 336604"/>
              <a:gd name="connsiteX6" fmla="*/ 208008 w 526700"/>
              <a:gd name="connsiteY6" fmla="*/ 6037 h 336604"/>
              <a:gd name="connsiteX7" fmla="*/ 173658 w 526700"/>
              <a:gd name="connsiteY7" fmla="*/ 67035 h 336604"/>
              <a:gd name="connsiteX8" fmla="*/ 185108 w 526700"/>
              <a:gd name="connsiteY8" fmla="*/ 103634 h 336604"/>
              <a:gd name="connsiteX9" fmla="*/ 168414 w 526700"/>
              <a:gd name="connsiteY9" fmla="*/ 152198 h 336604"/>
              <a:gd name="connsiteX10" fmla="*/ 118831 w 526700"/>
              <a:gd name="connsiteY10" fmla="*/ 139813 h 336604"/>
              <a:gd name="connsiteX11" fmla="*/ 116408 w 526700"/>
              <a:gd name="connsiteY11" fmla="*/ 109797 h 336604"/>
              <a:gd name="connsiteX12" fmla="*/ 93508 w 526700"/>
              <a:gd name="connsiteY12" fmla="*/ 109797 h 336604"/>
              <a:gd name="connsiteX13" fmla="*/ 59158 w 526700"/>
              <a:gd name="connsiteY13" fmla="*/ 146396 h 336604"/>
              <a:gd name="connsiteX14" fmla="*/ 47708 w 526700"/>
              <a:gd name="connsiteY14" fmla="*/ 170795 h 336604"/>
              <a:gd name="connsiteX15" fmla="*/ 1908 w 526700"/>
              <a:gd name="connsiteY15" fmla="*/ 207394 h 336604"/>
              <a:gd name="connsiteX16" fmla="*/ 36258 w 526700"/>
              <a:gd name="connsiteY16" fmla="*/ 256192 h 336604"/>
              <a:gd name="connsiteX17" fmla="*/ 59158 w 526700"/>
              <a:gd name="connsiteY17" fmla="*/ 280592 h 336604"/>
              <a:gd name="connsiteX18" fmla="*/ 37485 w 526700"/>
              <a:gd name="connsiteY18" fmla="*/ 330504 h 336604"/>
              <a:gd name="connsiteX19" fmla="*/ 104958 w 526700"/>
              <a:gd name="connsiteY19" fmla="*/ 317191 h 336604"/>
              <a:gd name="connsiteX20" fmla="*/ 140839 w 526700"/>
              <a:gd name="connsiteY20" fmla="*/ 322120 h 336604"/>
              <a:gd name="connsiteX21" fmla="*/ 185108 w 526700"/>
              <a:gd name="connsiteY21" fmla="*/ 317191 h 336604"/>
              <a:gd name="connsiteX22" fmla="*/ 219458 w 526700"/>
              <a:gd name="connsiteY22" fmla="*/ 280592 h 336604"/>
              <a:gd name="connsiteX23" fmla="*/ 299608 w 526700"/>
              <a:gd name="connsiteY23" fmla="*/ 231793 h 336604"/>
              <a:gd name="connsiteX24" fmla="*/ 356858 w 526700"/>
              <a:gd name="connsiteY24" fmla="*/ 207394 h 336604"/>
              <a:gd name="connsiteX25" fmla="*/ 414108 w 526700"/>
              <a:gd name="connsiteY25" fmla="*/ 219594 h 336604"/>
              <a:gd name="connsiteX26" fmla="*/ 459458 w 526700"/>
              <a:gd name="connsiteY26" fmla="*/ 213399 h 336604"/>
              <a:gd name="connsiteX27" fmla="*/ 505708 w 526700"/>
              <a:gd name="connsiteY27" fmla="*/ 219594 h 336604"/>
              <a:gd name="connsiteX0" fmla="*/ 505708 w 526700"/>
              <a:gd name="connsiteY0" fmla="*/ 219594 h 363285"/>
              <a:gd name="connsiteX1" fmla="*/ 517158 w 526700"/>
              <a:gd name="connsiteY1" fmla="*/ 182995 h 363285"/>
              <a:gd name="connsiteX2" fmla="*/ 505708 w 526700"/>
              <a:gd name="connsiteY2" fmla="*/ 158595 h 363285"/>
              <a:gd name="connsiteX3" fmla="*/ 482808 w 526700"/>
              <a:gd name="connsiteY3" fmla="*/ 109797 h 363285"/>
              <a:gd name="connsiteX4" fmla="*/ 356858 w 526700"/>
              <a:gd name="connsiteY4" fmla="*/ 109797 h 363285"/>
              <a:gd name="connsiteX5" fmla="*/ 249302 w 526700"/>
              <a:gd name="connsiteY5" fmla="*/ 103258 h 363285"/>
              <a:gd name="connsiteX6" fmla="*/ 208008 w 526700"/>
              <a:gd name="connsiteY6" fmla="*/ 6037 h 363285"/>
              <a:gd name="connsiteX7" fmla="*/ 173658 w 526700"/>
              <a:gd name="connsiteY7" fmla="*/ 67035 h 363285"/>
              <a:gd name="connsiteX8" fmla="*/ 185108 w 526700"/>
              <a:gd name="connsiteY8" fmla="*/ 103634 h 363285"/>
              <a:gd name="connsiteX9" fmla="*/ 168414 w 526700"/>
              <a:gd name="connsiteY9" fmla="*/ 152198 h 363285"/>
              <a:gd name="connsiteX10" fmla="*/ 118831 w 526700"/>
              <a:gd name="connsiteY10" fmla="*/ 139813 h 363285"/>
              <a:gd name="connsiteX11" fmla="*/ 116408 w 526700"/>
              <a:gd name="connsiteY11" fmla="*/ 109797 h 363285"/>
              <a:gd name="connsiteX12" fmla="*/ 93508 w 526700"/>
              <a:gd name="connsiteY12" fmla="*/ 109797 h 363285"/>
              <a:gd name="connsiteX13" fmla="*/ 59158 w 526700"/>
              <a:gd name="connsiteY13" fmla="*/ 146396 h 363285"/>
              <a:gd name="connsiteX14" fmla="*/ 47708 w 526700"/>
              <a:gd name="connsiteY14" fmla="*/ 170795 h 363285"/>
              <a:gd name="connsiteX15" fmla="*/ 1908 w 526700"/>
              <a:gd name="connsiteY15" fmla="*/ 207394 h 363285"/>
              <a:gd name="connsiteX16" fmla="*/ 36258 w 526700"/>
              <a:gd name="connsiteY16" fmla="*/ 256192 h 363285"/>
              <a:gd name="connsiteX17" fmla="*/ 59158 w 526700"/>
              <a:gd name="connsiteY17" fmla="*/ 280592 h 363285"/>
              <a:gd name="connsiteX18" fmla="*/ 37485 w 526700"/>
              <a:gd name="connsiteY18" fmla="*/ 330504 h 363285"/>
              <a:gd name="connsiteX19" fmla="*/ 100505 w 526700"/>
              <a:gd name="connsiteY19" fmla="*/ 354601 h 363285"/>
              <a:gd name="connsiteX20" fmla="*/ 140839 w 526700"/>
              <a:gd name="connsiteY20" fmla="*/ 322120 h 363285"/>
              <a:gd name="connsiteX21" fmla="*/ 185108 w 526700"/>
              <a:gd name="connsiteY21" fmla="*/ 317191 h 363285"/>
              <a:gd name="connsiteX22" fmla="*/ 219458 w 526700"/>
              <a:gd name="connsiteY22" fmla="*/ 280592 h 363285"/>
              <a:gd name="connsiteX23" fmla="*/ 299608 w 526700"/>
              <a:gd name="connsiteY23" fmla="*/ 231793 h 363285"/>
              <a:gd name="connsiteX24" fmla="*/ 356858 w 526700"/>
              <a:gd name="connsiteY24" fmla="*/ 207394 h 363285"/>
              <a:gd name="connsiteX25" fmla="*/ 414108 w 526700"/>
              <a:gd name="connsiteY25" fmla="*/ 219594 h 363285"/>
              <a:gd name="connsiteX26" fmla="*/ 459458 w 526700"/>
              <a:gd name="connsiteY26" fmla="*/ 213399 h 363285"/>
              <a:gd name="connsiteX27" fmla="*/ 505708 w 526700"/>
              <a:gd name="connsiteY27" fmla="*/ 219594 h 363285"/>
              <a:gd name="connsiteX0" fmla="*/ 505708 w 526700"/>
              <a:gd name="connsiteY0" fmla="*/ 219594 h 364806"/>
              <a:gd name="connsiteX1" fmla="*/ 517158 w 526700"/>
              <a:gd name="connsiteY1" fmla="*/ 182995 h 364806"/>
              <a:gd name="connsiteX2" fmla="*/ 505708 w 526700"/>
              <a:gd name="connsiteY2" fmla="*/ 158595 h 364806"/>
              <a:gd name="connsiteX3" fmla="*/ 482808 w 526700"/>
              <a:gd name="connsiteY3" fmla="*/ 109797 h 364806"/>
              <a:gd name="connsiteX4" fmla="*/ 356858 w 526700"/>
              <a:gd name="connsiteY4" fmla="*/ 109797 h 364806"/>
              <a:gd name="connsiteX5" fmla="*/ 249302 w 526700"/>
              <a:gd name="connsiteY5" fmla="*/ 103258 h 364806"/>
              <a:gd name="connsiteX6" fmla="*/ 208008 w 526700"/>
              <a:gd name="connsiteY6" fmla="*/ 6037 h 364806"/>
              <a:gd name="connsiteX7" fmla="*/ 173658 w 526700"/>
              <a:gd name="connsiteY7" fmla="*/ 67035 h 364806"/>
              <a:gd name="connsiteX8" fmla="*/ 185108 w 526700"/>
              <a:gd name="connsiteY8" fmla="*/ 103634 h 364806"/>
              <a:gd name="connsiteX9" fmla="*/ 168414 w 526700"/>
              <a:gd name="connsiteY9" fmla="*/ 152198 h 364806"/>
              <a:gd name="connsiteX10" fmla="*/ 118831 w 526700"/>
              <a:gd name="connsiteY10" fmla="*/ 139813 h 364806"/>
              <a:gd name="connsiteX11" fmla="*/ 116408 w 526700"/>
              <a:gd name="connsiteY11" fmla="*/ 109797 h 364806"/>
              <a:gd name="connsiteX12" fmla="*/ 93508 w 526700"/>
              <a:gd name="connsiteY12" fmla="*/ 109797 h 364806"/>
              <a:gd name="connsiteX13" fmla="*/ 59158 w 526700"/>
              <a:gd name="connsiteY13" fmla="*/ 146396 h 364806"/>
              <a:gd name="connsiteX14" fmla="*/ 47708 w 526700"/>
              <a:gd name="connsiteY14" fmla="*/ 170795 h 364806"/>
              <a:gd name="connsiteX15" fmla="*/ 1908 w 526700"/>
              <a:gd name="connsiteY15" fmla="*/ 207394 h 364806"/>
              <a:gd name="connsiteX16" fmla="*/ 36258 w 526700"/>
              <a:gd name="connsiteY16" fmla="*/ 256192 h 364806"/>
              <a:gd name="connsiteX17" fmla="*/ 59158 w 526700"/>
              <a:gd name="connsiteY17" fmla="*/ 280592 h 364806"/>
              <a:gd name="connsiteX18" fmla="*/ 37485 w 526700"/>
              <a:gd name="connsiteY18" fmla="*/ 330504 h 364806"/>
              <a:gd name="connsiteX19" fmla="*/ 100505 w 526700"/>
              <a:gd name="connsiteY19" fmla="*/ 354601 h 364806"/>
              <a:gd name="connsiteX20" fmla="*/ 140839 w 526700"/>
              <a:gd name="connsiteY20" fmla="*/ 322120 h 364806"/>
              <a:gd name="connsiteX21" fmla="*/ 185108 w 526700"/>
              <a:gd name="connsiteY21" fmla="*/ 317191 h 364806"/>
              <a:gd name="connsiteX22" fmla="*/ 219458 w 526700"/>
              <a:gd name="connsiteY22" fmla="*/ 280592 h 364806"/>
              <a:gd name="connsiteX23" fmla="*/ 299608 w 526700"/>
              <a:gd name="connsiteY23" fmla="*/ 231793 h 364806"/>
              <a:gd name="connsiteX24" fmla="*/ 356858 w 526700"/>
              <a:gd name="connsiteY24" fmla="*/ 207394 h 364806"/>
              <a:gd name="connsiteX25" fmla="*/ 414108 w 526700"/>
              <a:gd name="connsiteY25" fmla="*/ 219594 h 364806"/>
              <a:gd name="connsiteX26" fmla="*/ 459458 w 526700"/>
              <a:gd name="connsiteY26" fmla="*/ 213399 h 364806"/>
              <a:gd name="connsiteX27" fmla="*/ 505708 w 526700"/>
              <a:gd name="connsiteY27" fmla="*/ 219594 h 364806"/>
              <a:gd name="connsiteX0" fmla="*/ 505708 w 526700"/>
              <a:gd name="connsiteY0" fmla="*/ 219594 h 366016"/>
              <a:gd name="connsiteX1" fmla="*/ 517158 w 526700"/>
              <a:gd name="connsiteY1" fmla="*/ 182995 h 366016"/>
              <a:gd name="connsiteX2" fmla="*/ 505708 w 526700"/>
              <a:gd name="connsiteY2" fmla="*/ 158595 h 366016"/>
              <a:gd name="connsiteX3" fmla="*/ 482808 w 526700"/>
              <a:gd name="connsiteY3" fmla="*/ 109797 h 366016"/>
              <a:gd name="connsiteX4" fmla="*/ 356858 w 526700"/>
              <a:gd name="connsiteY4" fmla="*/ 109797 h 366016"/>
              <a:gd name="connsiteX5" fmla="*/ 249302 w 526700"/>
              <a:gd name="connsiteY5" fmla="*/ 103258 h 366016"/>
              <a:gd name="connsiteX6" fmla="*/ 208008 w 526700"/>
              <a:gd name="connsiteY6" fmla="*/ 6037 h 366016"/>
              <a:gd name="connsiteX7" fmla="*/ 173658 w 526700"/>
              <a:gd name="connsiteY7" fmla="*/ 67035 h 366016"/>
              <a:gd name="connsiteX8" fmla="*/ 185108 w 526700"/>
              <a:gd name="connsiteY8" fmla="*/ 103634 h 366016"/>
              <a:gd name="connsiteX9" fmla="*/ 168414 w 526700"/>
              <a:gd name="connsiteY9" fmla="*/ 152198 h 366016"/>
              <a:gd name="connsiteX10" fmla="*/ 118831 w 526700"/>
              <a:gd name="connsiteY10" fmla="*/ 139813 h 366016"/>
              <a:gd name="connsiteX11" fmla="*/ 116408 w 526700"/>
              <a:gd name="connsiteY11" fmla="*/ 109797 h 366016"/>
              <a:gd name="connsiteX12" fmla="*/ 93508 w 526700"/>
              <a:gd name="connsiteY12" fmla="*/ 109797 h 366016"/>
              <a:gd name="connsiteX13" fmla="*/ 59158 w 526700"/>
              <a:gd name="connsiteY13" fmla="*/ 146396 h 366016"/>
              <a:gd name="connsiteX14" fmla="*/ 47708 w 526700"/>
              <a:gd name="connsiteY14" fmla="*/ 170795 h 366016"/>
              <a:gd name="connsiteX15" fmla="*/ 1908 w 526700"/>
              <a:gd name="connsiteY15" fmla="*/ 207394 h 366016"/>
              <a:gd name="connsiteX16" fmla="*/ 36258 w 526700"/>
              <a:gd name="connsiteY16" fmla="*/ 256192 h 366016"/>
              <a:gd name="connsiteX17" fmla="*/ 59158 w 526700"/>
              <a:gd name="connsiteY17" fmla="*/ 280592 h 366016"/>
              <a:gd name="connsiteX18" fmla="*/ 37485 w 526700"/>
              <a:gd name="connsiteY18" fmla="*/ 330504 h 366016"/>
              <a:gd name="connsiteX19" fmla="*/ 105049 w 526700"/>
              <a:gd name="connsiteY19" fmla="*/ 355811 h 366016"/>
              <a:gd name="connsiteX20" fmla="*/ 140839 w 526700"/>
              <a:gd name="connsiteY20" fmla="*/ 322120 h 366016"/>
              <a:gd name="connsiteX21" fmla="*/ 185108 w 526700"/>
              <a:gd name="connsiteY21" fmla="*/ 317191 h 366016"/>
              <a:gd name="connsiteX22" fmla="*/ 219458 w 526700"/>
              <a:gd name="connsiteY22" fmla="*/ 280592 h 366016"/>
              <a:gd name="connsiteX23" fmla="*/ 299608 w 526700"/>
              <a:gd name="connsiteY23" fmla="*/ 231793 h 366016"/>
              <a:gd name="connsiteX24" fmla="*/ 356858 w 526700"/>
              <a:gd name="connsiteY24" fmla="*/ 207394 h 366016"/>
              <a:gd name="connsiteX25" fmla="*/ 414108 w 526700"/>
              <a:gd name="connsiteY25" fmla="*/ 219594 h 366016"/>
              <a:gd name="connsiteX26" fmla="*/ 459458 w 526700"/>
              <a:gd name="connsiteY26" fmla="*/ 213399 h 366016"/>
              <a:gd name="connsiteX27" fmla="*/ 505708 w 526700"/>
              <a:gd name="connsiteY27" fmla="*/ 219594 h 366016"/>
              <a:gd name="connsiteX0" fmla="*/ 505708 w 526700"/>
              <a:gd name="connsiteY0" fmla="*/ 219594 h 358012"/>
              <a:gd name="connsiteX1" fmla="*/ 517158 w 526700"/>
              <a:gd name="connsiteY1" fmla="*/ 182995 h 358012"/>
              <a:gd name="connsiteX2" fmla="*/ 505708 w 526700"/>
              <a:gd name="connsiteY2" fmla="*/ 158595 h 358012"/>
              <a:gd name="connsiteX3" fmla="*/ 482808 w 526700"/>
              <a:gd name="connsiteY3" fmla="*/ 109797 h 358012"/>
              <a:gd name="connsiteX4" fmla="*/ 356858 w 526700"/>
              <a:gd name="connsiteY4" fmla="*/ 109797 h 358012"/>
              <a:gd name="connsiteX5" fmla="*/ 249302 w 526700"/>
              <a:gd name="connsiteY5" fmla="*/ 103258 h 358012"/>
              <a:gd name="connsiteX6" fmla="*/ 208008 w 526700"/>
              <a:gd name="connsiteY6" fmla="*/ 6037 h 358012"/>
              <a:gd name="connsiteX7" fmla="*/ 173658 w 526700"/>
              <a:gd name="connsiteY7" fmla="*/ 67035 h 358012"/>
              <a:gd name="connsiteX8" fmla="*/ 185108 w 526700"/>
              <a:gd name="connsiteY8" fmla="*/ 103634 h 358012"/>
              <a:gd name="connsiteX9" fmla="*/ 168414 w 526700"/>
              <a:gd name="connsiteY9" fmla="*/ 152198 h 358012"/>
              <a:gd name="connsiteX10" fmla="*/ 118831 w 526700"/>
              <a:gd name="connsiteY10" fmla="*/ 139813 h 358012"/>
              <a:gd name="connsiteX11" fmla="*/ 116408 w 526700"/>
              <a:gd name="connsiteY11" fmla="*/ 109797 h 358012"/>
              <a:gd name="connsiteX12" fmla="*/ 93508 w 526700"/>
              <a:gd name="connsiteY12" fmla="*/ 109797 h 358012"/>
              <a:gd name="connsiteX13" fmla="*/ 59158 w 526700"/>
              <a:gd name="connsiteY13" fmla="*/ 146396 h 358012"/>
              <a:gd name="connsiteX14" fmla="*/ 47708 w 526700"/>
              <a:gd name="connsiteY14" fmla="*/ 170795 h 358012"/>
              <a:gd name="connsiteX15" fmla="*/ 1908 w 526700"/>
              <a:gd name="connsiteY15" fmla="*/ 207394 h 358012"/>
              <a:gd name="connsiteX16" fmla="*/ 36258 w 526700"/>
              <a:gd name="connsiteY16" fmla="*/ 256192 h 358012"/>
              <a:gd name="connsiteX17" fmla="*/ 59158 w 526700"/>
              <a:gd name="connsiteY17" fmla="*/ 280592 h 358012"/>
              <a:gd name="connsiteX18" fmla="*/ 37485 w 526700"/>
              <a:gd name="connsiteY18" fmla="*/ 330504 h 358012"/>
              <a:gd name="connsiteX19" fmla="*/ 105049 w 526700"/>
              <a:gd name="connsiteY19" fmla="*/ 355811 h 358012"/>
              <a:gd name="connsiteX20" fmla="*/ 140839 w 526700"/>
              <a:gd name="connsiteY20" fmla="*/ 322120 h 358012"/>
              <a:gd name="connsiteX21" fmla="*/ 185108 w 526700"/>
              <a:gd name="connsiteY21" fmla="*/ 317191 h 358012"/>
              <a:gd name="connsiteX22" fmla="*/ 219458 w 526700"/>
              <a:gd name="connsiteY22" fmla="*/ 280592 h 358012"/>
              <a:gd name="connsiteX23" fmla="*/ 299608 w 526700"/>
              <a:gd name="connsiteY23" fmla="*/ 231793 h 358012"/>
              <a:gd name="connsiteX24" fmla="*/ 356858 w 526700"/>
              <a:gd name="connsiteY24" fmla="*/ 207394 h 358012"/>
              <a:gd name="connsiteX25" fmla="*/ 414108 w 526700"/>
              <a:gd name="connsiteY25" fmla="*/ 219594 h 358012"/>
              <a:gd name="connsiteX26" fmla="*/ 459458 w 526700"/>
              <a:gd name="connsiteY26" fmla="*/ 213399 h 358012"/>
              <a:gd name="connsiteX27" fmla="*/ 505708 w 526700"/>
              <a:gd name="connsiteY27" fmla="*/ 219594 h 358012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40839 w 526700"/>
              <a:gd name="connsiteY20" fmla="*/ 322120 h 361244"/>
              <a:gd name="connsiteX21" fmla="*/ 185108 w 526700"/>
              <a:gd name="connsiteY21" fmla="*/ 317191 h 361244"/>
              <a:gd name="connsiteX22" fmla="*/ 219458 w 526700"/>
              <a:gd name="connsiteY22" fmla="*/ 280592 h 361244"/>
              <a:gd name="connsiteX23" fmla="*/ 299608 w 526700"/>
              <a:gd name="connsiteY23" fmla="*/ 231793 h 361244"/>
              <a:gd name="connsiteX24" fmla="*/ 356858 w 526700"/>
              <a:gd name="connsiteY24" fmla="*/ 207394 h 361244"/>
              <a:gd name="connsiteX25" fmla="*/ 414108 w 526700"/>
              <a:gd name="connsiteY25" fmla="*/ 219594 h 361244"/>
              <a:gd name="connsiteX26" fmla="*/ 459458 w 526700"/>
              <a:gd name="connsiteY26" fmla="*/ 213399 h 361244"/>
              <a:gd name="connsiteX27" fmla="*/ 505708 w 526700"/>
              <a:gd name="connsiteY27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5108 w 526700"/>
              <a:gd name="connsiteY21" fmla="*/ 317191 h 361244"/>
              <a:gd name="connsiteX22" fmla="*/ 219458 w 526700"/>
              <a:gd name="connsiteY22" fmla="*/ 280592 h 361244"/>
              <a:gd name="connsiteX23" fmla="*/ 299608 w 526700"/>
              <a:gd name="connsiteY23" fmla="*/ 231793 h 361244"/>
              <a:gd name="connsiteX24" fmla="*/ 356858 w 526700"/>
              <a:gd name="connsiteY24" fmla="*/ 207394 h 361244"/>
              <a:gd name="connsiteX25" fmla="*/ 414108 w 526700"/>
              <a:gd name="connsiteY25" fmla="*/ 219594 h 361244"/>
              <a:gd name="connsiteX26" fmla="*/ 459458 w 526700"/>
              <a:gd name="connsiteY26" fmla="*/ 213399 h 361244"/>
              <a:gd name="connsiteX27" fmla="*/ 505708 w 526700"/>
              <a:gd name="connsiteY27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19458 w 526700"/>
              <a:gd name="connsiteY22" fmla="*/ 280592 h 361244"/>
              <a:gd name="connsiteX23" fmla="*/ 299608 w 526700"/>
              <a:gd name="connsiteY23" fmla="*/ 231793 h 361244"/>
              <a:gd name="connsiteX24" fmla="*/ 356858 w 526700"/>
              <a:gd name="connsiteY24" fmla="*/ 207394 h 361244"/>
              <a:gd name="connsiteX25" fmla="*/ 414108 w 526700"/>
              <a:gd name="connsiteY25" fmla="*/ 219594 h 361244"/>
              <a:gd name="connsiteX26" fmla="*/ 459458 w 526700"/>
              <a:gd name="connsiteY26" fmla="*/ 213399 h 361244"/>
              <a:gd name="connsiteX27" fmla="*/ 505708 w 526700"/>
              <a:gd name="connsiteY27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07282 w 526700"/>
              <a:gd name="connsiteY22" fmla="*/ 303365 h 361244"/>
              <a:gd name="connsiteX23" fmla="*/ 219458 w 526700"/>
              <a:gd name="connsiteY23" fmla="*/ 280592 h 361244"/>
              <a:gd name="connsiteX24" fmla="*/ 299608 w 526700"/>
              <a:gd name="connsiteY24" fmla="*/ 231793 h 361244"/>
              <a:gd name="connsiteX25" fmla="*/ 356858 w 526700"/>
              <a:gd name="connsiteY25" fmla="*/ 207394 h 361244"/>
              <a:gd name="connsiteX26" fmla="*/ 414108 w 526700"/>
              <a:gd name="connsiteY26" fmla="*/ 219594 h 361244"/>
              <a:gd name="connsiteX27" fmla="*/ 459458 w 526700"/>
              <a:gd name="connsiteY27" fmla="*/ 213399 h 361244"/>
              <a:gd name="connsiteX28" fmla="*/ 505708 w 526700"/>
              <a:gd name="connsiteY28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03527 w 526700"/>
              <a:gd name="connsiteY22" fmla="*/ 302142 h 361244"/>
              <a:gd name="connsiteX23" fmla="*/ 219458 w 526700"/>
              <a:gd name="connsiteY23" fmla="*/ 280592 h 361244"/>
              <a:gd name="connsiteX24" fmla="*/ 299608 w 526700"/>
              <a:gd name="connsiteY24" fmla="*/ 231793 h 361244"/>
              <a:gd name="connsiteX25" fmla="*/ 356858 w 526700"/>
              <a:gd name="connsiteY25" fmla="*/ 207394 h 361244"/>
              <a:gd name="connsiteX26" fmla="*/ 414108 w 526700"/>
              <a:gd name="connsiteY26" fmla="*/ 219594 h 361244"/>
              <a:gd name="connsiteX27" fmla="*/ 459458 w 526700"/>
              <a:gd name="connsiteY27" fmla="*/ 213399 h 361244"/>
              <a:gd name="connsiteX28" fmla="*/ 505708 w 526700"/>
              <a:gd name="connsiteY28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03527 w 526700"/>
              <a:gd name="connsiteY22" fmla="*/ 302142 h 361244"/>
              <a:gd name="connsiteX23" fmla="*/ 223564 w 526700"/>
              <a:gd name="connsiteY23" fmla="*/ 277545 h 361244"/>
              <a:gd name="connsiteX24" fmla="*/ 299608 w 526700"/>
              <a:gd name="connsiteY24" fmla="*/ 231793 h 361244"/>
              <a:gd name="connsiteX25" fmla="*/ 356858 w 526700"/>
              <a:gd name="connsiteY25" fmla="*/ 207394 h 361244"/>
              <a:gd name="connsiteX26" fmla="*/ 414108 w 526700"/>
              <a:gd name="connsiteY26" fmla="*/ 219594 h 361244"/>
              <a:gd name="connsiteX27" fmla="*/ 459458 w 526700"/>
              <a:gd name="connsiteY27" fmla="*/ 213399 h 361244"/>
              <a:gd name="connsiteX28" fmla="*/ 505708 w 526700"/>
              <a:gd name="connsiteY28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03527 w 526700"/>
              <a:gd name="connsiteY22" fmla="*/ 302142 h 361244"/>
              <a:gd name="connsiteX23" fmla="*/ 231835 w 526700"/>
              <a:gd name="connsiteY23" fmla="*/ 269657 h 361244"/>
              <a:gd name="connsiteX24" fmla="*/ 299608 w 526700"/>
              <a:gd name="connsiteY24" fmla="*/ 231793 h 361244"/>
              <a:gd name="connsiteX25" fmla="*/ 356858 w 526700"/>
              <a:gd name="connsiteY25" fmla="*/ 207394 h 361244"/>
              <a:gd name="connsiteX26" fmla="*/ 414108 w 526700"/>
              <a:gd name="connsiteY26" fmla="*/ 219594 h 361244"/>
              <a:gd name="connsiteX27" fmla="*/ 459458 w 526700"/>
              <a:gd name="connsiteY27" fmla="*/ 213399 h 361244"/>
              <a:gd name="connsiteX28" fmla="*/ 505708 w 526700"/>
              <a:gd name="connsiteY28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03527 w 526700"/>
              <a:gd name="connsiteY22" fmla="*/ 302142 h 361244"/>
              <a:gd name="connsiteX23" fmla="*/ 231835 w 526700"/>
              <a:gd name="connsiteY23" fmla="*/ 269657 h 361244"/>
              <a:gd name="connsiteX24" fmla="*/ 280739 w 526700"/>
              <a:gd name="connsiteY24" fmla="*/ 240430 h 361244"/>
              <a:gd name="connsiteX25" fmla="*/ 299608 w 526700"/>
              <a:gd name="connsiteY25" fmla="*/ 231793 h 361244"/>
              <a:gd name="connsiteX26" fmla="*/ 356858 w 526700"/>
              <a:gd name="connsiteY26" fmla="*/ 207394 h 361244"/>
              <a:gd name="connsiteX27" fmla="*/ 414108 w 526700"/>
              <a:gd name="connsiteY27" fmla="*/ 219594 h 361244"/>
              <a:gd name="connsiteX28" fmla="*/ 459458 w 526700"/>
              <a:gd name="connsiteY28" fmla="*/ 213399 h 361244"/>
              <a:gd name="connsiteX29" fmla="*/ 505708 w 526700"/>
              <a:gd name="connsiteY29" fmla="*/ 219594 h 361244"/>
              <a:gd name="connsiteX0" fmla="*/ 505708 w 526700"/>
              <a:gd name="connsiteY0" fmla="*/ 219594 h 361244"/>
              <a:gd name="connsiteX1" fmla="*/ 517158 w 526700"/>
              <a:gd name="connsiteY1" fmla="*/ 182995 h 361244"/>
              <a:gd name="connsiteX2" fmla="*/ 505708 w 526700"/>
              <a:gd name="connsiteY2" fmla="*/ 158595 h 361244"/>
              <a:gd name="connsiteX3" fmla="*/ 482808 w 526700"/>
              <a:gd name="connsiteY3" fmla="*/ 109797 h 361244"/>
              <a:gd name="connsiteX4" fmla="*/ 356858 w 526700"/>
              <a:gd name="connsiteY4" fmla="*/ 109797 h 361244"/>
              <a:gd name="connsiteX5" fmla="*/ 249302 w 526700"/>
              <a:gd name="connsiteY5" fmla="*/ 103258 h 361244"/>
              <a:gd name="connsiteX6" fmla="*/ 208008 w 526700"/>
              <a:gd name="connsiteY6" fmla="*/ 6037 h 361244"/>
              <a:gd name="connsiteX7" fmla="*/ 173658 w 526700"/>
              <a:gd name="connsiteY7" fmla="*/ 67035 h 361244"/>
              <a:gd name="connsiteX8" fmla="*/ 185108 w 526700"/>
              <a:gd name="connsiteY8" fmla="*/ 103634 h 361244"/>
              <a:gd name="connsiteX9" fmla="*/ 168414 w 526700"/>
              <a:gd name="connsiteY9" fmla="*/ 152198 h 361244"/>
              <a:gd name="connsiteX10" fmla="*/ 118831 w 526700"/>
              <a:gd name="connsiteY10" fmla="*/ 139813 h 361244"/>
              <a:gd name="connsiteX11" fmla="*/ 116408 w 526700"/>
              <a:gd name="connsiteY11" fmla="*/ 109797 h 361244"/>
              <a:gd name="connsiteX12" fmla="*/ 93508 w 526700"/>
              <a:gd name="connsiteY12" fmla="*/ 109797 h 361244"/>
              <a:gd name="connsiteX13" fmla="*/ 59158 w 526700"/>
              <a:gd name="connsiteY13" fmla="*/ 146396 h 361244"/>
              <a:gd name="connsiteX14" fmla="*/ 47708 w 526700"/>
              <a:gd name="connsiteY14" fmla="*/ 170795 h 361244"/>
              <a:gd name="connsiteX15" fmla="*/ 1908 w 526700"/>
              <a:gd name="connsiteY15" fmla="*/ 207394 h 361244"/>
              <a:gd name="connsiteX16" fmla="*/ 36258 w 526700"/>
              <a:gd name="connsiteY16" fmla="*/ 256192 h 361244"/>
              <a:gd name="connsiteX17" fmla="*/ 59158 w 526700"/>
              <a:gd name="connsiteY17" fmla="*/ 280592 h 361244"/>
              <a:gd name="connsiteX18" fmla="*/ 37485 w 526700"/>
              <a:gd name="connsiteY18" fmla="*/ 330504 h 361244"/>
              <a:gd name="connsiteX19" fmla="*/ 116121 w 526700"/>
              <a:gd name="connsiteY19" fmla="*/ 359043 h 361244"/>
              <a:gd name="connsiteX20" fmla="*/ 150758 w 526700"/>
              <a:gd name="connsiteY20" fmla="*/ 341590 h 361244"/>
              <a:gd name="connsiteX21" fmla="*/ 189107 w 526700"/>
              <a:gd name="connsiteY21" fmla="*/ 328781 h 361244"/>
              <a:gd name="connsiteX22" fmla="*/ 203527 w 526700"/>
              <a:gd name="connsiteY22" fmla="*/ 302142 h 361244"/>
              <a:gd name="connsiteX23" fmla="*/ 231835 w 526700"/>
              <a:gd name="connsiteY23" fmla="*/ 269657 h 361244"/>
              <a:gd name="connsiteX24" fmla="*/ 280739 w 526700"/>
              <a:gd name="connsiteY24" fmla="*/ 240430 h 361244"/>
              <a:gd name="connsiteX25" fmla="*/ 302322 w 526700"/>
              <a:gd name="connsiteY25" fmla="*/ 220661 h 361244"/>
              <a:gd name="connsiteX26" fmla="*/ 356858 w 526700"/>
              <a:gd name="connsiteY26" fmla="*/ 207394 h 361244"/>
              <a:gd name="connsiteX27" fmla="*/ 414108 w 526700"/>
              <a:gd name="connsiteY27" fmla="*/ 219594 h 361244"/>
              <a:gd name="connsiteX28" fmla="*/ 459458 w 526700"/>
              <a:gd name="connsiteY28" fmla="*/ 213399 h 361244"/>
              <a:gd name="connsiteX29" fmla="*/ 505708 w 526700"/>
              <a:gd name="connsiteY29" fmla="*/ 219594 h 361244"/>
              <a:gd name="connsiteX0" fmla="*/ 505708 w 526700"/>
              <a:gd name="connsiteY0" fmla="*/ 218567 h 360217"/>
              <a:gd name="connsiteX1" fmla="*/ 517158 w 526700"/>
              <a:gd name="connsiteY1" fmla="*/ 181968 h 360217"/>
              <a:gd name="connsiteX2" fmla="*/ 505708 w 526700"/>
              <a:gd name="connsiteY2" fmla="*/ 157568 h 360217"/>
              <a:gd name="connsiteX3" fmla="*/ 482808 w 526700"/>
              <a:gd name="connsiteY3" fmla="*/ 108770 h 360217"/>
              <a:gd name="connsiteX4" fmla="*/ 356858 w 526700"/>
              <a:gd name="connsiteY4" fmla="*/ 108770 h 360217"/>
              <a:gd name="connsiteX5" fmla="*/ 249302 w 526700"/>
              <a:gd name="connsiteY5" fmla="*/ 102231 h 360217"/>
              <a:gd name="connsiteX6" fmla="*/ 208008 w 526700"/>
              <a:gd name="connsiteY6" fmla="*/ 5010 h 360217"/>
              <a:gd name="connsiteX7" fmla="*/ 162208 w 526700"/>
              <a:gd name="connsiteY7" fmla="*/ 72171 h 360217"/>
              <a:gd name="connsiteX8" fmla="*/ 185108 w 526700"/>
              <a:gd name="connsiteY8" fmla="*/ 102607 h 360217"/>
              <a:gd name="connsiteX9" fmla="*/ 168414 w 526700"/>
              <a:gd name="connsiteY9" fmla="*/ 151171 h 360217"/>
              <a:gd name="connsiteX10" fmla="*/ 118831 w 526700"/>
              <a:gd name="connsiteY10" fmla="*/ 138786 h 360217"/>
              <a:gd name="connsiteX11" fmla="*/ 116408 w 526700"/>
              <a:gd name="connsiteY11" fmla="*/ 108770 h 360217"/>
              <a:gd name="connsiteX12" fmla="*/ 93508 w 526700"/>
              <a:gd name="connsiteY12" fmla="*/ 108770 h 360217"/>
              <a:gd name="connsiteX13" fmla="*/ 59158 w 526700"/>
              <a:gd name="connsiteY13" fmla="*/ 145369 h 360217"/>
              <a:gd name="connsiteX14" fmla="*/ 47708 w 526700"/>
              <a:gd name="connsiteY14" fmla="*/ 169768 h 360217"/>
              <a:gd name="connsiteX15" fmla="*/ 1908 w 526700"/>
              <a:gd name="connsiteY15" fmla="*/ 206367 h 360217"/>
              <a:gd name="connsiteX16" fmla="*/ 36258 w 526700"/>
              <a:gd name="connsiteY16" fmla="*/ 255165 h 360217"/>
              <a:gd name="connsiteX17" fmla="*/ 59158 w 526700"/>
              <a:gd name="connsiteY17" fmla="*/ 279565 h 360217"/>
              <a:gd name="connsiteX18" fmla="*/ 37485 w 526700"/>
              <a:gd name="connsiteY18" fmla="*/ 329477 h 360217"/>
              <a:gd name="connsiteX19" fmla="*/ 116121 w 526700"/>
              <a:gd name="connsiteY19" fmla="*/ 358016 h 360217"/>
              <a:gd name="connsiteX20" fmla="*/ 150758 w 526700"/>
              <a:gd name="connsiteY20" fmla="*/ 340563 h 360217"/>
              <a:gd name="connsiteX21" fmla="*/ 189107 w 526700"/>
              <a:gd name="connsiteY21" fmla="*/ 327754 h 360217"/>
              <a:gd name="connsiteX22" fmla="*/ 203527 w 526700"/>
              <a:gd name="connsiteY22" fmla="*/ 301115 h 360217"/>
              <a:gd name="connsiteX23" fmla="*/ 231835 w 526700"/>
              <a:gd name="connsiteY23" fmla="*/ 268630 h 360217"/>
              <a:gd name="connsiteX24" fmla="*/ 280739 w 526700"/>
              <a:gd name="connsiteY24" fmla="*/ 239403 h 360217"/>
              <a:gd name="connsiteX25" fmla="*/ 302322 w 526700"/>
              <a:gd name="connsiteY25" fmla="*/ 219634 h 360217"/>
              <a:gd name="connsiteX26" fmla="*/ 356858 w 526700"/>
              <a:gd name="connsiteY26" fmla="*/ 206367 h 360217"/>
              <a:gd name="connsiteX27" fmla="*/ 414108 w 526700"/>
              <a:gd name="connsiteY27" fmla="*/ 218567 h 360217"/>
              <a:gd name="connsiteX28" fmla="*/ 459458 w 526700"/>
              <a:gd name="connsiteY28" fmla="*/ 212372 h 360217"/>
              <a:gd name="connsiteX29" fmla="*/ 505708 w 526700"/>
              <a:gd name="connsiteY29" fmla="*/ 218567 h 360217"/>
              <a:gd name="connsiteX0" fmla="*/ 505708 w 526700"/>
              <a:gd name="connsiteY0" fmla="*/ 218567 h 360217"/>
              <a:gd name="connsiteX1" fmla="*/ 517158 w 526700"/>
              <a:gd name="connsiteY1" fmla="*/ 181968 h 360217"/>
              <a:gd name="connsiteX2" fmla="*/ 505708 w 526700"/>
              <a:gd name="connsiteY2" fmla="*/ 157568 h 360217"/>
              <a:gd name="connsiteX3" fmla="*/ 482808 w 526700"/>
              <a:gd name="connsiteY3" fmla="*/ 108770 h 360217"/>
              <a:gd name="connsiteX4" fmla="*/ 356858 w 526700"/>
              <a:gd name="connsiteY4" fmla="*/ 108770 h 360217"/>
              <a:gd name="connsiteX5" fmla="*/ 249302 w 526700"/>
              <a:gd name="connsiteY5" fmla="*/ 102231 h 360217"/>
              <a:gd name="connsiteX6" fmla="*/ 208008 w 526700"/>
              <a:gd name="connsiteY6" fmla="*/ 5010 h 360217"/>
              <a:gd name="connsiteX7" fmla="*/ 162208 w 526700"/>
              <a:gd name="connsiteY7" fmla="*/ 72171 h 360217"/>
              <a:gd name="connsiteX8" fmla="*/ 185108 w 526700"/>
              <a:gd name="connsiteY8" fmla="*/ 102607 h 360217"/>
              <a:gd name="connsiteX9" fmla="*/ 182671 w 526700"/>
              <a:gd name="connsiteY9" fmla="*/ 125634 h 360217"/>
              <a:gd name="connsiteX10" fmla="*/ 168414 w 526700"/>
              <a:gd name="connsiteY10" fmla="*/ 151171 h 360217"/>
              <a:gd name="connsiteX11" fmla="*/ 118831 w 526700"/>
              <a:gd name="connsiteY11" fmla="*/ 138786 h 360217"/>
              <a:gd name="connsiteX12" fmla="*/ 116408 w 526700"/>
              <a:gd name="connsiteY12" fmla="*/ 108770 h 360217"/>
              <a:gd name="connsiteX13" fmla="*/ 93508 w 526700"/>
              <a:gd name="connsiteY13" fmla="*/ 108770 h 360217"/>
              <a:gd name="connsiteX14" fmla="*/ 59158 w 526700"/>
              <a:gd name="connsiteY14" fmla="*/ 145369 h 360217"/>
              <a:gd name="connsiteX15" fmla="*/ 47708 w 526700"/>
              <a:gd name="connsiteY15" fmla="*/ 169768 h 360217"/>
              <a:gd name="connsiteX16" fmla="*/ 1908 w 526700"/>
              <a:gd name="connsiteY16" fmla="*/ 206367 h 360217"/>
              <a:gd name="connsiteX17" fmla="*/ 36258 w 526700"/>
              <a:gd name="connsiteY17" fmla="*/ 255165 h 360217"/>
              <a:gd name="connsiteX18" fmla="*/ 59158 w 526700"/>
              <a:gd name="connsiteY18" fmla="*/ 279565 h 360217"/>
              <a:gd name="connsiteX19" fmla="*/ 37485 w 526700"/>
              <a:gd name="connsiteY19" fmla="*/ 329477 h 360217"/>
              <a:gd name="connsiteX20" fmla="*/ 116121 w 526700"/>
              <a:gd name="connsiteY20" fmla="*/ 358016 h 360217"/>
              <a:gd name="connsiteX21" fmla="*/ 150758 w 526700"/>
              <a:gd name="connsiteY21" fmla="*/ 340563 h 360217"/>
              <a:gd name="connsiteX22" fmla="*/ 189107 w 526700"/>
              <a:gd name="connsiteY22" fmla="*/ 327754 h 360217"/>
              <a:gd name="connsiteX23" fmla="*/ 203527 w 526700"/>
              <a:gd name="connsiteY23" fmla="*/ 301115 h 360217"/>
              <a:gd name="connsiteX24" fmla="*/ 231835 w 526700"/>
              <a:gd name="connsiteY24" fmla="*/ 268630 h 360217"/>
              <a:gd name="connsiteX25" fmla="*/ 280739 w 526700"/>
              <a:gd name="connsiteY25" fmla="*/ 239403 h 360217"/>
              <a:gd name="connsiteX26" fmla="*/ 302322 w 526700"/>
              <a:gd name="connsiteY26" fmla="*/ 219634 h 360217"/>
              <a:gd name="connsiteX27" fmla="*/ 356858 w 526700"/>
              <a:gd name="connsiteY27" fmla="*/ 206367 h 360217"/>
              <a:gd name="connsiteX28" fmla="*/ 414108 w 526700"/>
              <a:gd name="connsiteY28" fmla="*/ 218567 h 360217"/>
              <a:gd name="connsiteX29" fmla="*/ 459458 w 526700"/>
              <a:gd name="connsiteY29" fmla="*/ 212372 h 360217"/>
              <a:gd name="connsiteX30" fmla="*/ 505708 w 526700"/>
              <a:gd name="connsiteY30" fmla="*/ 218567 h 360217"/>
              <a:gd name="connsiteX0" fmla="*/ 505708 w 526700"/>
              <a:gd name="connsiteY0" fmla="*/ 218567 h 360217"/>
              <a:gd name="connsiteX1" fmla="*/ 517158 w 526700"/>
              <a:gd name="connsiteY1" fmla="*/ 181968 h 360217"/>
              <a:gd name="connsiteX2" fmla="*/ 505708 w 526700"/>
              <a:gd name="connsiteY2" fmla="*/ 157568 h 360217"/>
              <a:gd name="connsiteX3" fmla="*/ 482808 w 526700"/>
              <a:gd name="connsiteY3" fmla="*/ 108770 h 360217"/>
              <a:gd name="connsiteX4" fmla="*/ 356858 w 526700"/>
              <a:gd name="connsiteY4" fmla="*/ 108770 h 360217"/>
              <a:gd name="connsiteX5" fmla="*/ 249302 w 526700"/>
              <a:gd name="connsiteY5" fmla="*/ 102231 h 360217"/>
              <a:gd name="connsiteX6" fmla="*/ 208008 w 526700"/>
              <a:gd name="connsiteY6" fmla="*/ 5010 h 360217"/>
              <a:gd name="connsiteX7" fmla="*/ 162208 w 526700"/>
              <a:gd name="connsiteY7" fmla="*/ 72171 h 360217"/>
              <a:gd name="connsiteX8" fmla="*/ 185108 w 526700"/>
              <a:gd name="connsiteY8" fmla="*/ 102607 h 360217"/>
              <a:gd name="connsiteX9" fmla="*/ 185108 w 526700"/>
              <a:gd name="connsiteY9" fmla="*/ 133169 h 360217"/>
              <a:gd name="connsiteX10" fmla="*/ 168414 w 526700"/>
              <a:gd name="connsiteY10" fmla="*/ 151171 h 360217"/>
              <a:gd name="connsiteX11" fmla="*/ 118831 w 526700"/>
              <a:gd name="connsiteY11" fmla="*/ 138786 h 360217"/>
              <a:gd name="connsiteX12" fmla="*/ 116408 w 526700"/>
              <a:gd name="connsiteY12" fmla="*/ 108770 h 360217"/>
              <a:gd name="connsiteX13" fmla="*/ 93508 w 526700"/>
              <a:gd name="connsiteY13" fmla="*/ 108770 h 360217"/>
              <a:gd name="connsiteX14" fmla="*/ 59158 w 526700"/>
              <a:gd name="connsiteY14" fmla="*/ 145369 h 360217"/>
              <a:gd name="connsiteX15" fmla="*/ 47708 w 526700"/>
              <a:gd name="connsiteY15" fmla="*/ 169768 h 360217"/>
              <a:gd name="connsiteX16" fmla="*/ 1908 w 526700"/>
              <a:gd name="connsiteY16" fmla="*/ 206367 h 360217"/>
              <a:gd name="connsiteX17" fmla="*/ 36258 w 526700"/>
              <a:gd name="connsiteY17" fmla="*/ 255165 h 360217"/>
              <a:gd name="connsiteX18" fmla="*/ 59158 w 526700"/>
              <a:gd name="connsiteY18" fmla="*/ 279565 h 360217"/>
              <a:gd name="connsiteX19" fmla="*/ 37485 w 526700"/>
              <a:gd name="connsiteY19" fmla="*/ 329477 h 360217"/>
              <a:gd name="connsiteX20" fmla="*/ 116121 w 526700"/>
              <a:gd name="connsiteY20" fmla="*/ 358016 h 360217"/>
              <a:gd name="connsiteX21" fmla="*/ 150758 w 526700"/>
              <a:gd name="connsiteY21" fmla="*/ 340563 h 360217"/>
              <a:gd name="connsiteX22" fmla="*/ 189107 w 526700"/>
              <a:gd name="connsiteY22" fmla="*/ 327754 h 360217"/>
              <a:gd name="connsiteX23" fmla="*/ 203527 w 526700"/>
              <a:gd name="connsiteY23" fmla="*/ 301115 h 360217"/>
              <a:gd name="connsiteX24" fmla="*/ 231835 w 526700"/>
              <a:gd name="connsiteY24" fmla="*/ 268630 h 360217"/>
              <a:gd name="connsiteX25" fmla="*/ 280739 w 526700"/>
              <a:gd name="connsiteY25" fmla="*/ 239403 h 360217"/>
              <a:gd name="connsiteX26" fmla="*/ 302322 w 526700"/>
              <a:gd name="connsiteY26" fmla="*/ 219634 h 360217"/>
              <a:gd name="connsiteX27" fmla="*/ 356858 w 526700"/>
              <a:gd name="connsiteY27" fmla="*/ 206367 h 360217"/>
              <a:gd name="connsiteX28" fmla="*/ 414108 w 526700"/>
              <a:gd name="connsiteY28" fmla="*/ 218567 h 360217"/>
              <a:gd name="connsiteX29" fmla="*/ 459458 w 526700"/>
              <a:gd name="connsiteY29" fmla="*/ 212372 h 360217"/>
              <a:gd name="connsiteX30" fmla="*/ 505708 w 526700"/>
              <a:gd name="connsiteY30" fmla="*/ 218567 h 360217"/>
              <a:gd name="connsiteX0" fmla="*/ 505708 w 526700"/>
              <a:gd name="connsiteY0" fmla="*/ 223306 h 364956"/>
              <a:gd name="connsiteX1" fmla="*/ 517158 w 526700"/>
              <a:gd name="connsiteY1" fmla="*/ 186707 h 364956"/>
              <a:gd name="connsiteX2" fmla="*/ 505708 w 526700"/>
              <a:gd name="connsiteY2" fmla="*/ 162307 h 364956"/>
              <a:gd name="connsiteX3" fmla="*/ 482808 w 526700"/>
              <a:gd name="connsiteY3" fmla="*/ 113509 h 364956"/>
              <a:gd name="connsiteX4" fmla="*/ 356858 w 526700"/>
              <a:gd name="connsiteY4" fmla="*/ 113509 h 364956"/>
              <a:gd name="connsiteX5" fmla="*/ 249302 w 526700"/>
              <a:gd name="connsiteY5" fmla="*/ 106970 h 364956"/>
              <a:gd name="connsiteX6" fmla="*/ 208008 w 526700"/>
              <a:gd name="connsiteY6" fmla="*/ 9749 h 364956"/>
              <a:gd name="connsiteX7" fmla="*/ 173962 w 526700"/>
              <a:gd name="connsiteY7" fmla="*/ 48477 h 364956"/>
              <a:gd name="connsiteX8" fmla="*/ 162208 w 526700"/>
              <a:gd name="connsiteY8" fmla="*/ 76910 h 364956"/>
              <a:gd name="connsiteX9" fmla="*/ 185108 w 526700"/>
              <a:gd name="connsiteY9" fmla="*/ 107346 h 364956"/>
              <a:gd name="connsiteX10" fmla="*/ 185108 w 526700"/>
              <a:gd name="connsiteY10" fmla="*/ 137908 h 364956"/>
              <a:gd name="connsiteX11" fmla="*/ 168414 w 526700"/>
              <a:gd name="connsiteY11" fmla="*/ 155910 h 364956"/>
              <a:gd name="connsiteX12" fmla="*/ 118831 w 526700"/>
              <a:gd name="connsiteY12" fmla="*/ 143525 h 364956"/>
              <a:gd name="connsiteX13" fmla="*/ 116408 w 526700"/>
              <a:gd name="connsiteY13" fmla="*/ 113509 h 364956"/>
              <a:gd name="connsiteX14" fmla="*/ 93508 w 526700"/>
              <a:gd name="connsiteY14" fmla="*/ 113509 h 364956"/>
              <a:gd name="connsiteX15" fmla="*/ 59158 w 526700"/>
              <a:gd name="connsiteY15" fmla="*/ 150108 h 364956"/>
              <a:gd name="connsiteX16" fmla="*/ 47708 w 526700"/>
              <a:gd name="connsiteY16" fmla="*/ 174507 h 364956"/>
              <a:gd name="connsiteX17" fmla="*/ 1908 w 526700"/>
              <a:gd name="connsiteY17" fmla="*/ 211106 h 364956"/>
              <a:gd name="connsiteX18" fmla="*/ 36258 w 526700"/>
              <a:gd name="connsiteY18" fmla="*/ 259904 h 364956"/>
              <a:gd name="connsiteX19" fmla="*/ 59158 w 526700"/>
              <a:gd name="connsiteY19" fmla="*/ 284304 h 364956"/>
              <a:gd name="connsiteX20" fmla="*/ 37485 w 526700"/>
              <a:gd name="connsiteY20" fmla="*/ 334216 h 364956"/>
              <a:gd name="connsiteX21" fmla="*/ 116121 w 526700"/>
              <a:gd name="connsiteY21" fmla="*/ 362755 h 364956"/>
              <a:gd name="connsiteX22" fmla="*/ 150758 w 526700"/>
              <a:gd name="connsiteY22" fmla="*/ 345302 h 364956"/>
              <a:gd name="connsiteX23" fmla="*/ 189107 w 526700"/>
              <a:gd name="connsiteY23" fmla="*/ 332493 h 364956"/>
              <a:gd name="connsiteX24" fmla="*/ 203527 w 526700"/>
              <a:gd name="connsiteY24" fmla="*/ 305854 h 364956"/>
              <a:gd name="connsiteX25" fmla="*/ 231835 w 526700"/>
              <a:gd name="connsiteY25" fmla="*/ 273369 h 364956"/>
              <a:gd name="connsiteX26" fmla="*/ 280739 w 526700"/>
              <a:gd name="connsiteY26" fmla="*/ 244142 h 364956"/>
              <a:gd name="connsiteX27" fmla="*/ 302322 w 526700"/>
              <a:gd name="connsiteY27" fmla="*/ 224373 h 364956"/>
              <a:gd name="connsiteX28" fmla="*/ 356858 w 526700"/>
              <a:gd name="connsiteY28" fmla="*/ 211106 h 364956"/>
              <a:gd name="connsiteX29" fmla="*/ 414108 w 526700"/>
              <a:gd name="connsiteY29" fmla="*/ 223306 h 364956"/>
              <a:gd name="connsiteX30" fmla="*/ 459458 w 526700"/>
              <a:gd name="connsiteY30" fmla="*/ 217111 h 364956"/>
              <a:gd name="connsiteX31" fmla="*/ 505708 w 526700"/>
              <a:gd name="connsiteY31" fmla="*/ 223306 h 364956"/>
              <a:gd name="connsiteX0" fmla="*/ 505708 w 526700"/>
              <a:gd name="connsiteY0" fmla="*/ 226700 h 368350"/>
              <a:gd name="connsiteX1" fmla="*/ 517158 w 526700"/>
              <a:gd name="connsiteY1" fmla="*/ 190101 h 368350"/>
              <a:gd name="connsiteX2" fmla="*/ 505708 w 526700"/>
              <a:gd name="connsiteY2" fmla="*/ 165701 h 368350"/>
              <a:gd name="connsiteX3" fmla="*/ 482808 w 526700"/>
              <a:gd name="connsiteY3" fmla="*/ 116903 h 368350"/>
              <a:gd name="connsiteX4" fmla="*/ 356858 w 526700"/>
              <a:gd name="connsiteY4" fmla="*/ 116903 h 368350"/>
              <a:gd name="connsiteX5" fmla="*/ 249302 w 526700"/>
              <a:gd name="connsiteY5" fmla="*/ 110364 h 368350"/>
              <a:gd name="connsiteX6" fmla="*/ 208008 w 526700"/>
              <a:gd name="connsiteY6" fmla="*/ 13143 h 368350"/>
              <a:gd name="connsiteX7" fmla="*/ 185108 w 526700"/>
              <a:gd name="connsiteY7" fmla="*/ 31506 h 368350"/>
              <a:gd name="connsiteX8" fmla="*/ 162208 w 526700"/>
              <a:gd name="connsiteY8" fmla="*/ 80304 h 368350"/>
              <a:gd name="connsiteX9" fmla="*/ 185108 w 526700"/>
              <a:gd name="connsiteY9" fmla="*/ 110740 h 368350"/>
              <a:gd name="connsiteX10" fmla="*/ 185108 w 526700"/>
              <a:gd name="connsiteY10" fmla="*/ 141302 h 368350"/>
              <a:gd name="connsiteX11" fmla="*/ 168414 w 526700"/>
              <a:gd name="connsiteY11" fmla="*/ 159304 h 368350"/>
              <a:gd name="connsiteX12" fmla="*/ 118831 w 526700"/>
              <a:gd name="connsiteY12" fmla="*/ 146919 h 368350"/>
              <a:gd name="connsiteX13" fmla="*/ 116408 w 526700"/>
              <a:gd name="connsiteY13" fmla="*/ 116903 h 368350"/>
              <a:gd name="connsiteX14" fmla="*/ 93508 w 526700"/>
              <a:gd name="connsiteY14" fmla="*/ 116903 h 368350"/>
              <a:gd name="connsiteX15" fmla="*/ 59158 w 526700"/>
              <a:gd name="connsiteY15" fmla="*/ 153502 h 368350"/>
              <a:gd name="connsiteX16" fmla="*/ 47708 w 526700"/>
              <a:gd name="connsiteY16" fmla="*/ 177901 h 368350"/>
              <a:gd name="connsiteX17" fmla="*/ 1908 w 526700"/>
              <a:gd name="connsiteY17" fmla="*/ 214500 h 368350"/>
              <a:gd name="connsiteX18" fmla="*/ 36258 w 526700"/>
              <a:gd name="connsiteY18" fmla="*/ 263298 h 368350"/>
              <a:gd name="connsiteX19" fmla="*/ 59158 w 526700"/>
              <a:gd name="connsiteY19" fmla="*/ 287698 h 368350"/>
              <a:gd name="connsiteX20" fmla="*/ 37485 w 526700"/>
              <a:gd name="connsiteY20" fmla="*/ 337610 h 368350"/>
              <a:gd name="connsiteX21" fmla="*/ 116121 w 526700"/>
              <a:gd name="connsiteY21" fmla="*/ 366149 h 368350"/>
              <a:gd name="connsiteX22" fmla="*/ 150758 w 526700"/>
              <a:gd name="connsiteY22" fmla="*/ 348696 h 368350"/>
              <a:gd name="connsiteX23" fmla="*/ 189107 w 526700"/>
              <a:gd name="connsiteY23" fmla="*/ 335887 h 368350"/>
              <a:gd name="connsiteX24" fmla="*/ 203527 w 526700"/>
              <a:gd name="connsiteY24" fmla="*/ 309248 h 368350"/>
              <a:gd name="connsiteX25" fmla="*/ 231835 w 526700"/>
              <a:gd name="connsiteY25" fmla="*/ 276763 h 368350"/>
              <a:gd name="connsiteX26" fmla="*/ 280739 w 526700"/>
              <a:gd name="connsiteY26" fmla="*/ 247536 h 368350"/>
              <a:gd name="connsiteX27" fmla="*/ 302322 w 526700"/>
              <a:gd name="connsiteY27" fmla="*/ 227767 h 368350"/>
              <a:gd name="connsiteX28" fmla="*/ 356858 w 526700"/>
              <a:gd name="connsiteY28" fmla="*/ 214500 h 368350"/>
              <a:gd name="connsiteX29" fmla="*/ 414108 w 526700"/>
              <a:gd name="connsiteY29" fmla="*/ 226700 h 368350"/>
              <a:gd name="connsiteX30" fmla="*/ 459458 w 526700"/>
              <a:gd name="connsiteY30" fmla="*/ 220505 h 368350"/>
              <a:gd name="connsiteX31" fmla="*/ 505708 w 526700"/>
              <a:gd name="connsiteY31" fmla="*/ 226700 h 368350"/>
              <a:gd name="connsiteX0" fmla="*/ 505708 w 526700"/>
              <a:gd name="connsiteY0" fmla="*/ 224667 h 366317"/>
              <a:gd name="connsiteX1" fmla="*/ 517158 w 526700"/>
              <a:gd name="connsiteY1" fmla="*/ 188068 h 366317"/>
              <a:gd name="connsiteX2" fmla="*/ 505708 w 526700"/>
              <a:gd name="connsiteY2" fmla="*/ 163668 h 366317"/>
              <a:gd name="connsiteX3" fmla="*/ 482808 w 526700"/>
              <a:gd name="connsiteY3" fmla="*/ 114870 h 366317"/>
              <a:gd name="connsiteX4" fmla="*/ 356858 w 526700"/>
              <a:gd name="connsiteY4" fmla="*/ 114870 h 366317"/>
              <a:gd name="connsiteX5" fmla="*/ 249302 w 526700"/>
              <a:gd name="connsiteY5" fmla="*/ 108331 h 366317"/>
              <a:gd name="connsiteX6" fmla="*/ 208008 w 526700"/>
              <a:gd name="connsiteY6" fmla="*/ 11110 h 366317"/>
              <a:gd name="connsiteX7" fmla="*/ 173658 w 526700"/>
              <a:gd name="connsiteY7" fmla="*/ 41672 h 366317"/>
              <a:gd name="connsiteX8" fmla="*/ 162208 w 526700"/>
              <a:gd name="connsiteY8" fmla="*/ 78271 h 366317"/>
              <a:gd name="connsiteX9" fmla="*/ 185108 w 526700"/>
              <a:gd name="connsiteY9" fmla="*/ 108707 h 366317"/>
              <a:gd name="connsiteX10" fmla="*/ 185108 w 526700"/>
              <a:gd name="connsiteY10" fmla="*/ 139269 h 366317"/>
              <a:gd name="connsiteX11" fmla="*/ 168414 w 526700"/>
              <a:gd name="connsiteY11" fmla="*/ 157271 h 366317"/>
              <a:gd name="connsiteX12" fmla="*/ 118831 w 526700"/>
              <a:gd name="connsiteY12" fmla="*/ 144886 h 366317"/>
              <a:gd name="connsiteX13" fmla="*/ 116408 w 526700"/>
              <a:gd name="connsiteY13" fmla="*/ 114870 h 366317"/>
              <a:gd name="connsiteX14" fmla="*/ 93508 w 526700"/>
              <a:gd name="connsiteY14" fmla="*/ 114870 h 366317"/>
              <a:gd name="connsiteX15" fmla="*/ 59158 w 526700"/>
              <a:gd name="connsiteY15" fmla="*/ 151469 h 366317"/>
              <a:gd name="connsiteX16" fmla="*/ 47708 w 526700"/>
              <a:gd name="connsiteY16" fmla="*/ 175868 h 366317"/>
              <a:gd name="connsiteX17" fmla="*/ 1908 w 526700"/>
              <a:gd name="connsiteY17" fmla="*/ 212467 h 366317"/>
              <a:gd name="connsiteX18" fmla="*/ 36258 w 526700"/>
              <a:gd name="connsiteY18" fmla="*/ 261265 h 366317"/>
              <a:gd name="connsiteX19" fmla="*/ 59158 w 526700"/>
              <a:gd name="connsiteY19" fmla="*/ 285665 h 366317"/>
              <a:gd name="connsiteX20" fmla="*/ 37485 w 526700"/>
              <a:gd name="connsiteY20" fmla="*/ 335577 h 366317"/>
              <a:gd name="connsiteX21" fmla="*/ 116121 w 526700"/>
              <a:gd name="connsiteY21" fmla="*/ 364116 h 366317"/>
              <a:gd name="connsiteX22" fmla="*/ 150758 w 526700"/>
              <a:gd name="connsiteY22" fmla="*/ 346663 h 366317"/>
              <a:gd name="connsiteX23" fmla="*/ 189107 w 526700"/>
              <a:gd name="connsiteY23" fmla="*/ 333854 h 366317"/>
              <a:gd name="connsiteX24" fmla="*/ 203527 w 526700"/>
              <a:gd name="connsiteY24" fmla="*/ 307215 h 366317"/>
              <a:gd name="connsiteX25" fmla="*/ 231835 w 526700"/>
              <a:gd name="connsiteY25" fmla="*/ 274730 h 366317"/>
              <a:gd name="connsiteX26" fmla="*/ 280739 w 526700"/>
              <a:gd name="connsiteY26" fmla="*/ 245503 h 366317"/>
              <a:gd name="connsiteX27" fmla="*/ 302322 w 526700"/>
              <a:gd name="connsiteY27" fmla="*/ 225734 h 366317"/>
              <a:gd name="connsiteX28" fmla="*/ 356858 w 526700"/>
              <a:gd name="connsiteY28" fmla="*/ 212467 h 366317"/>
              <a:gd name="connsiteX29" fmla="*/ 414108 w 526700"/>
              <a:gd name="connsiteY29" fmla="*/ 224667 h 366317"/>
              <a:gd name="connsiteX30" fmla="*/ 459458 w 526700"/>
              <a:gd name="connsiteY30" fmla="*/ 218472 h 366317"/>
              <a:gd name="connsiteX31" fmla="*/ 505708 w 526700"/>
              <a:gd name="connsiteY31" fmla="*/ 224667 h 366317"/>
              <a:gd name="connsiteX0" fmla="*/ 505708 w 526700"/>
              <a:gd name="connsiteY0" fmla="*/ 228416 h 370066"/>
              <a:gd name="connsiteX1" fmla="*/ 517158 w 526700"/>
              <a:gd name="connsiteY1" fmla="*/ 191817 h 370066"/>
              <a:gd name="connsiteX2" fmla="*/ 505708 w 526700"/>
              <a:gd name="connsiteY2" fmla="*/ 167417 h 370066"/>
              <a:gd name="connsiteX3" fmla="*/ 482808 w 526700"/>
              <a:gd name="connsiteY3" fmla="*/ 118619 h 370066"/>
              <a:gd name="connsiteX4" fmla="*/ 356858 w 526700"/>
              <a:gd name="connsiteY4" fmla="*/ 118619 h 370066"/>
              <a:gd name="connsiteX5" fmla="*/ 249302 w 526700"/>
              <a:gd name="connsiteY5" fmla="*/ 112080 h 370066"/>
              <a:gd name="connsiteX6" fmla="*/ 208008 w 526700"/>
              <a:gd name="connsiteY6" fmla="*/ 14859 h 370066"/>
              <a:gd name="connsiteX7" fmla="*/ 189107 w 526700"/>
              <a:gd name="connsiteY7" fmla="*/ 22926 h 370066"/>
              <a:gd name="connsiteX8" fmla="*/ 173658 w 526700"/>
              <a:gd name="connsiteY8" fmla="*/ 45421 h 370066"/>
              <a:gd name="connsiteX9" fmla="*/ 162208 w 526700"/>
              <a:gd name="connsiteY9" fmla="*/ 82020 h 370066"/>
              <a:gd name="connsiteX10" fmla="*/ 185108 w 526700"/>
              <a:gd name="connsiteY10" fmla="*/ 112456 h 370066"/>
              <a:gd name="connsiteX11" fmla="*/ 185108 w 526700"/>
              <a:gd name="connsiteY11" fmla="*/ 143018 h 370066"/>
              <a:gd name="connsiteX12" fmla="*/ 168414 w 526700"/>
              <a:gd name="connsiteY12" fmla="*/ 161020 h 370066"/>
              <a:gd name="connsiteX13" fmla="*/ 118831 w 526700"/>
              <a:gd name="connsiteY13" fmla="*/ 148635 h 370066"/>
              <a:gd name="connsiteX14" fmla="*/ 116408 w 526700"/>
              <a:gd name="connsiteY14" fmla="*/ 118619 h 370066"/>
              <a:gd name="connsiteX15" fmla="*/ 93508 w 526700"/>
              <a:gd name="connsiteY15" fmla="*/ 118619 h 370066"/>
              <a:gd name="connsiteX16" fmla="*/ 59158 w 526700"/>
              <a:gd name="connsiteY16" fmla="*/ 155218 h 370066"/>
              <a:gd name="connsiteX17" fmla="*/ 47708 w 526700"/>
              <a:gd name="connsiteY17" fmla="*/ 179617 h 370066"/>
              <a:gd name="connsiteX18" fmla="*/ 1908 w 526700"/>
              <a:gd name="connsiteY18" fmla="*/ 216216 h 370066"/>
              <a:gd name="connsiteX19" fmla="*/ 36258 w 526700"/>
              <a:gd name="connsiteY19" fmla="*/ 265014 h 370066"/>
              <a:gd name="connsiteX20" fmla="*/ 59158 w 526700"/>
              <a:gd name="connsiteY20" fmla="*/ 289414 h 370066"/>
              <a:gd name="connsiteX21" fmla="*/ 37485 w 526700"/>
              <a:gd name="connsiteY21" fmla="*/ 339326 h 370066"/>
              <a:gd name="connsiteX22" fmla="*/ 116121 w 526700"/>
              <a:gd name="connsiteY22" fmla="*/ 367865 h 370066"/>
              <a:gd name="connsiteX23" fmla="*/ 150758 w 526700"/>
              <a:gd name="connsiteY23" fmla="*/ 350412 h 370066"/>
              <a:gd name="connsiteX24" fmla="*/ 189107 w 526700"/>
              <a:gd name="connsiteY24" fmla="*/ 337603 h 370066"/>
              <a:gd name="connsiteX25" fmla="*/ 203527 w 526700"/>
              <a:gd name="connsiteY25" fmla="*/ 310964 h 370066"/>
              <a:gd name="connsiteX26" fmla="*/ 231835 w 526700"/>
              <a:gd name="connsiteY26" fmla="*/ 278479 h 370066"/>
              <a:gd name="connsiteX27" fmla="*/ 280739 w 526700"/>
              <a:gd name="connsiteY27" fmla="*/ 249252 h 370066"/>
              <a:gd name="connsiteX28" fmla="*/ 302322 w 526700"/>
              <a:gd name="connsiteY28" fmla="*/ 229483 h 370066"/>
              <a:gd name="connsiteX29" fmla="*/ 356858 w 526700"/>
              <a:gd name="connsiteY29" fmla="*/ 216216 h 370066"/>
              <a:gd name="connsiteX30" fmla="*/ 414108 w 526700"/>
              <a:gd name="connsiteY30" fmla="*/ 228416 h 370066"/>
              <a:gd name="connsiteX31" fmla="*/ 459458 w 526700"/>
              <a:gd name="connsiteY31" fmla="*/ 222221 h 370066"/>
              <a:gd name="connsiteX32" fmla="*/ 505708 w 526700"/>
              <a:gd name="connsiteY32" fmla="*/ 228416 h 370066"/>
              <a:gd name="connsiteX0" fmla="*/ 505708 w 526700"/>
              <a:gd name="connsiteY0" fmla="*/ 230767 h 372417"/>
              <a:gd name="connsiteX1" fmla="*/ 517158 w 526700"/>
              <a:gd name="connsiteY1" fmla="*/ 194168 h 372417"/>
              <a:gd name="connsiteX2" fmla="*/ 505708 w 526700"/>
              <a:gd name="connsiteY2" fmla="*/ 169768 h 372417"/>
              <a:gd name="connsiteX3" fmla="*/ 482808 w 526700"/>
              <a:gd name="connsiteY3" fmla="*/ 120970 h 372417"/>
              <a:gd name="connsiteX4" fmla="*/ 356858 w 526700"/>
              <a:gd name="connsiteY4" fmla="*/ 120970 h 372417"/>
              <a:gd name="connsiteX5" fmla="*/ 249302 w 526700"/>
              <a:gd name="connsiteY5" fmla="*/ 114431 h 372417"/>
              <a:gd name="connsiteX6" fmla="*/ 208008 w 526700"/>
              <a:gd name="connsiteY6" fmla="*/ 17210 h 372417"/>
              <a:gd name="connsiteX7" fmla="*/ 173658 w 526700"/>
              <a:gd name="connsiteY7" fmla="*/ 11173 h 372417"/>
              <a:gd name="connsiteX8" fmla="*/ 173658 w 526700"/>
              <a:gd name="connsiteY8" fmla="*/ 47772 h 372417"/>
              <a:gd name="connsiteX9" fmla="*/ 162208 w 526700"/>
              <a:gd name="connsiteY9" fmla="*/ 84371 h 372417"/>
              <a:gd name="connsiteX10" fmla="*/ 185108 w 526700"/>
              <a:gd name="connsiteY10" fmla="*/ 114807 h 372417"/>
              <a:gd name="connsiteX11" fmla="*/ 185108 w 526700"/>
              <a:gd name="connsiteY11" fmla="*/ 145369 h 372417"/>
              <a:gd name="connsiteX12" fmla="*/ 168414 w 526700"/>
              <a:gd name="connsiteY12" fmla="*/ 163371 h 372417"/>
              <a:gd name="connsiteX13" fmla="*/ 118831 w 526700"/>
              <a:gd name="connsiteY13" fmla="*/ 150986 h 372417"/>
              <a:gd name="connsiteX14" fmla="*/ 116408 w 526700"/>
              <a:gd name="connsiteY14" fmla="*/ 120970 h 372417"/>
              <a:gd name="connsiteX15" fmla="*/ 93508 w 526700"/>
              <a:gd name="connsiteY15" fmla="*/ 120970 h 372417"/>
              <a:gd name="connsiteX16" fmla="*/ 59158 w 526700"/>
              <a:gd name="connsiteY16" fmla="*/ 157569 h 372417"/>
              <a:gd name="connsiteX17" fmla="*/ 47708 w 526700"/>
              <a:gd name="connsiteY17" fmla="*/ 181968 h 372417"/>
              <a:gd name="connsiteX18" fmla="*/ 1908 w 526700"/>
              <a:gd name="connsiteY18" fmla="*/ 218567 h 372417"/>
              <a:gd name="connsiteX19" fmla="*/ 36258 w 526700"/>
              <a:gd name="connsiteY19" fmla="*/ 267365 h 372417"/>
              <a:gd name="connsiteX20" fmla="*/ 59158 w 526700"/>
              <a:gd name="connsiteY20" fmla="*/ 291765 h 372417"/>
              <a:gd name="connsiteX21" fmla="*/ 37485 w 526700"/>
              <a:gd name="connsiteY21" fmla="*/ 341677 h 372417"/>
              <a:gd name="connsiteX22" fmla="*/ 116121 w 526700"/>
              <a:gd name="connsiteY22" fmla="*/ 370216 h 372417"/>
              <a:gd name="connsiteX23" fmla="*/ 150758 w 526700"/>
              <a:gd name="connsiteY23" fmla="*/ 352763 h 372417"/>
              <a:gd name="connsiteX24" fmla="*/ 189107 w 526700"/>
              <a:gd name="connsiteY24" fmla="*/ 339954 h 372417"/>
              <a:gd name="connsiteX25" fmla="*/ 203527 w 526700"/>
              <a:gd name="connsiteY25" fmla="*/ 313315 h 372417"/>
              <a:gd name="connsiteX26" fmla="*/ 231835 w 526700"/>
              <a:gd name="connsiteY26" fmla="*/ 280830 h 372417"/>
              <a:gd name="connsiteX27" fmla="*/ 280739 w 526700"/>
              <a:gd name="connsiteY27" fmla="*/ 251603 h 372417"/>
              <a:gd name="connsiteX28" fmla="*/ 302322 w 526700"/>
              <a:gd name="connsiteY28" fmla="*/ 231834 h 372417"/>
              <a:gd name="connsiteX29" fmla="*/ 356858 w 526700"/>
              <a:gd name="connsiteY29" fmla="*/ 218567 h 372417"/>
              <a:gd name="connsiteX30" fmla="*/ 414108 w 526700"/>
              <a:gd name="connsiteY30" fmla="*/ 230767 h 372417"/>
              <a:gd name="connsiteX31" fmla="*/ 459458 w 526700"/>
              <a:gd name="connsiteY31" fmla="*/ 224572 h 372417"/>
              <a:gd name="connsiteX32" fmla="*/ 505708 w 526700"/>
              <a:gd name="connsiteY32" fmla="*/ 230767 h 372417"/>
              <a:gd name="connsiteX0" fmla="*/ 505708 w 526700"/>
              <a:gd name="connsiteY0" fmla="*/ 249003 h 390653"/>
              <a:gd name="connsiteX1" fmla="*/ 517158 w 526700"/>
              <a:gd name="connsiteY1" fmla="*/ 212404 h 390653"/>
              <a:gd name="connsiteX2" fmla="*/ 505708 w 526700"/>
              <a:gd name="connsiteY2" fmla="*/ 188004 h 390653"/>
              <a:gd name="connsiteX3" fmla="*/ 482808 w 526700"/>
              <a:gd name="connsiteY3" fmla="*/ 139206 h 390653"/>
              <a:gd name="connsiteX4" fmla="*/ 356858 w 526700"/>
              <a:gd name="connsiteY4" fmla="*/ 139206 h 390653"/>
              <a:gd name="connsiteX5" fmla="*/ 249302 w 526700"/>
              <a:gd name="connsiteY5" fmla="*/ 132667 h 390653"/>
              <a:gd name="connsiteX6" fmla="*/ 219458 w 526700"/>
              <a:gd name="connsiteY6" fmla="*/ 17210 h 390653"/>
              <a:gd name="connsiteX7" fmla="*/ 173658 w 526700"/>
              <a:gd name="connsiteY7" fmla="*/ 29409 h 390653"/>
              <a:gd name="connsiteX8" fmla="*/ 173658 w 526700"/>
              <a:gd name="connsiteY8" fmla="*/ 66008 h 390653"/>
              <a:gd name="connsiteX9" fmla="*/ 162208 w 526700"/>
              <a:gd name="connsiteY9" fmla="*/ 102607 h 390653"/>
              <a:gd name="connsiteX10" fmla="*/ 185108 w 526700"/>
              <a:gd name="connsiteY10" fmla="*/ 133043 h 390653"/>
              <a:gd name="connsiteX11" fmla="*/ 185108 w 526700"/>
              <a:gd name="connsiteY11" fmla="*/ 163605 h 390653"/>
              <a:gd name="connsiteX12" fmla="*/ 168414 w 526700"/>
              <a:gd name="connsiteY12" fmla="*/ 181607 h 390653"/>
              <a:gd name="connsiteX13" fmla="*/ 118831 w 526700"/>
              <a:gd name="connsiteY13" fmla="*/ 169222 h 390653"/>
              <a:gd name="connsiteX14" fmla="*/ 116408 w 526700"/>
              <a:gd name="connsiteY14" fmla="*/ 139206 h 390653"/>
              <a:gd name="connsiteX15" fmla="*/ 93508 w 526700"/>
              <a:gd name="connsiteY15" fmla="*/ 139206 h 390653"/>
              <a:gd name="connsiteX16" fmla="*/ 59158 w 526700"/>
              <a:gd name="connsiteY16" fmla="*/ 175805 h 390653"/>
              <a:gd name="connsiteX17" fmla="*/ 47708 w 526700"/>
              <a:gd name="connsiteY17" fmla="*/ 200204 h 390653"/>
              <a:gd name="connsiteX18" fmla="*/ 1908 w 526700"/>
              <a:gd name="connsiteY18" fmla="*/ 236803 h 390653"/>
              <a:gd name="connsiteX19" fmla="*/ 36258 w 526700"/>
              <a:gd name="connsiteY19" fmla="*/ 285601 h 390653"/>
              <a:gd name="connsiteX20" fmla="*/ 59158 w 526700"/>
              <a:gd name="connsiteY20" fmla="*/ 310001 h 390653"/>
              <a:gd name="connsiteX21" fmla="*/ 37485 w 526700"/>
              <a:gd name="connsiteY21" fmla="*/ 359913 h 390653"/>
              <a:gd name="connsiteX22" fmla="*/ 116121 w 526700"/>
              <a:gd name="connsiteY22" fmla="*/ 388452 h 390653"/>
              <a:gd name="connsiteX23" fmla="*/ 150758 w 526700"/>
              <a:gd name="connsiteY23" fmla="*/ 370999 h 390653"/>
              <a:gd name="connsiteX24" fmla="*/ 189107 w 526700"/>
              <a:gd name="connsiteY24" fmla="*/ 358190 h 390653"/>
              <a:gd name="connsiteX25" fmla="*/ 203527 w 526700"/>
              <a:gd name="connsiteY25" fmla="*/ 331551 h 390653"/>
              <a:gd name="connsiteX26" fmla="*/ 231835 w 526700"/>
              <a:gd name="connsiteY26" fmla="*/ 299066 h 390653"/>
              <a:gd name="connsiteX27" fmla="*/ 280739 w 526700"/>
              <a:gd name="connsiteY27" fmla="*/ 269839 h 390653"/>
              <a:gd name="connsiteX28" fmla="*/ 302322 w 526700"/>
              <a:gd name="connsiteY28" fmla="*/ 250070 h 390653"/>
              <a:gd name="connsiteX29" fmla="*/ 356858 w 526700"/>
              <a:gd name="connsiteY29" fmla="*/ 236803 h 390653"/>
              <a:gd name="connsiteX30" fmla="*/ 414108 w 526700"/>
              <a:gd name="connsiteY30" fmla="*/ 249003 h 390653"/>
              <a:gd name="connsiteX31" fmla="*/ 459458 w 526700"/>
              <a:gd name="connsiteY31" fmla="*/ 242808 h 390653"/>
              <a:gd name="connsiteX32" fmla="*/ 505708 w 526700"/>
              <a:gd name="connsiteY32" fmla="*/ 249003 h 390653"/>
              <a:gd name="connsiteX0" fmla="*/ 505708 w 526700"/>
              <a:gd name="connsiteY0" fmla="*/ 235690 h 377340"/>
              <a:gd name="connsiteX1" fmla="*/ 517158 w 526700"/>
              <a:gd name="connsiteY1" fmla="*/ 199091 h 377340"/>
              <a:gd name="connsiteX2" fmla="*/ 505708 w 526700"/>
              <a:gd name="connsiteY2" fmla="*/ 174691 h 377340"/>
              <a:gd name="connsiteX3" fmla="*/ 482808 w 526700"/>
              <a:gd name="connsiteY3" fmla="*/ 125893 h 377340"/>
              <a:gd name="connsiteX4" fmla="*/ 356858 w 526700"/>
              <a:gd name="connsiteY4" fmla="*/ 125893 h 377340"/>
              <a:gd name="connsiteX5" fmla="*/ 249302 w 526700"/>
              <a:gd name="connsiteY5" fmla="*/ 119354 h 377340"/>
              <a:gd name="connsiteX6" fmla="*/ 228108 w 526700"/>
              <a:gd name="connsiteY6" fmla="*/ 39479 h 377340"/>
              <a:gd name="connsiteX7" fmla="*/ 219458 w 526700"/>
              <a:gd name="connsiteY7" fmla="*/ 3897 h 377340"/>
              <a:gd name="connsiteX8" fmla="*/ 173658 w 526700"/>
              <a:gd name="connsiteY8" fmla="*/ 16096 h 377340"/>
              <a:gd name="connsiteX9" fmla="*/ 173658 w 526700"/>
              <a:gd name="connsiteY9" fmla="*/ 52695 h 377340"/>
              <a:gd name="connsiteX10" fmla="*/ 162208 w 526700"/>
              <a:gd name="connsiteY10" fmla="*/ 89294 h 377340"/>
              <a:gd name="connsiteX11" fmla="*/ 185108 w 526700"/>
              <a:gd name="connsiteY11" fmla="*/ 119730 h 377340"/>
              <a:gd name="connsiteX12" fmla="*/ 185108 w 526700"/>
              <a:gd name="connsiteY12" fmla="*/ 150292 h 377340"/>
              <a:gd name="connsiteX13" fmla="*/ 168414 w 526700"/>
              <a:gd name="connsiteY13" fmla="*/ 168294 h 377340"/>
              <a:gd name="connsiteX14" fmla="*/ 118831 w 526700"/>
              <a:gd name="connsiteY14" fmla="*/ 155909 h 377340"/>
              <a:gd name="connsiteX15" fmla="*/ 116408 w 526700"/>
              <a:gd name="connsiteY15" fmla="*/ 125893 h 377340"/>
              <a:gd name="connsiteX16" fmla="*/ 93508 w 526700"/>
              <a:gd name="connsiteY16" fmla="*/ 125893 h 377340"/>
              <a:gd name="connsiteX17" fmla="*/ 59158 w 526700"/>
              <a:gd name="connsiteY17" fmla="*/ 162492 h 377340"/>
              <a:gd name="connsiteX18" fmla="*/ 47708 w 526700"/>
              <a:gd name="connsiteY18" fmla="*/ 186891 h 377340"/>
              <a:gd name="connsiteX19" fmla="*/ 1908 w 526700"/>
              <a:gd name="connsiteY19" fmla="*/ 223490 h 377340"/>
              <a:gd name="connsiteX20" fmla="*/ 36258 w 526700"/>
              <a:gd name="connsiteY20" fmla="*/ 272288 h 377340"/>
              <a:gd name="connsiteX21" fmla="*/ 59158 w 526700"/>
              <a:gd name="connsiteY21" fmla="*/ 296688 h 377340"/>
              <a:gd name="connsiteX22" fmla="*/ 37485 w 526700"/>
              <a:gd name="connsiteY22" fmla="*/ 346600 h 377340"/>
              <a:gd name="connsiteX23" fmla="*/ 116121 w 526700"/>
              <a:gd name="connsiteY23" fmla="*/ 375139 h 377340"/>
              <a:gd name="connsiteX24" fmla="*/ 150758 w 526700"/>
              <a:gd name="connsiteY24" fmla="*/ 357686 h 377340"/>
              <a:gd name="connsiteX25" fmla="*/ 189107 w 526700"/>
              <a:gd name="connsiteY25" fmla="*/ 344877 h 377340"/>
              <a:gd name="connsiteX26" fmla="*/ 203527 w 526700"/>
              <a:gd name="connsiteY26" fmla="*/ 318238 h 377340"/>
              <a:gd name="connsiteX27" fmla="*/ 231835 w 526700"/>
              <a:gd name="connsiteY27" fmla="*/ 285753 h 377340"/>
              <a:gd name="connsiteX28" fmla="*/ 280739 w 526700"/>
              <a:gd name="connsiteY28" fmla="*/ 256526 h 377340"/>
              <a:gd name="connsiteX29" fmla="*/ 302322 w 526700"/>
              <a:gd name="connsiteY29" fmla="*/ 236757 h 377340"/>
              <a:gd name="connsiteX30" fmla="*/ 356858 w 526700"/>
              <a:gd name="connsiteY30" fmla="*/ 223490 h 377340"/>
              <a:gd name="connsiteX31" fmla="*/ 414108 w 526700"/>
              <a:gd name="connsiteY31" fmla="*/ 235690 h 377340"/>
              <a:gd name="connsiteX32" fmla="*/ 459458 w 526700"/>
              <a:gd name="connsiteY32" fmla="*/ 229495 h 377340"/>
              <a:gd name="connsiteX33" fmla="*/ 505708 w 526700"/>
              <a:gd name="connsiteY33" fmla="*/ 235690 h 377340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49302 w 526700"/>
              <a:gd name="connsiteY5" fmla="*/ 118647 h 376633"/>
              <a:gd name="connsiteX6" fmla="*/ 237424 w 526700"/>
              <a:gd name="connsiteY6" fmla="*/ 34528 h 376633"/>
              <a:gd name="connsiteX7" fmla="*/ 219458 w 526700"/>
              <a:gd name="connsiteY7" fmla="*/ 3190 h 376633"/>
              <a:gd name="connsiteX8" fmla="*/ 173658 w 526700"/>
              <a:gd name="connsiteY8" fmla="*/ 15389 h 376633"/>
              <a:gd name="connsiteX9" fmla="*/ 173658 w 526700"/>
              <a:gd name="connsiteY9" fmla="*/ 51988 h 376633"/>
              <a:gd name="connsiteX10" fmla="*/ 162208 w 526700"/>
              <a:gd name="connsiteY10" fmla="*/ 88587 h 376633"/>
              <a:gd name="connsiteX11" fmla="*/ 185108 w 526700"/>
              <a:gd name="connsiteY11" fmla="*/ 119023 h 376633"/>
              <a:gd name="connsiteX12" fmla="*/ 185108 w 526700"/>
              <a:gd name="connsiteY12" fmla="*/ 149585 h 376633"/>
              <a:gd name="connsiteX13" fmla="*/ 168414 w 526700"/>
              <a:gd name="connsiteY13" fmla="*/ 167587 h 376633"/>
              <a:gd name="connsiteX14" fmla="*/ 118831 w 526700"/>
              <a:gd name="connsiteY14" fmla="*/ 155202 h 376633"/>
              <a:gd name="connsiteX15" fmla="*/ 116408 w 526700"/>
              <a:gd name="connsiteY15" fmla="*/ 125186 h 376633"/>
              <a:gd name="connsiteX16" fmla="*/ 93508 w 526700"/>
              <a:gd name="connsiteY16" fmla="*/ 125186 h 376633"/>
              <a:gd name="connsiteX17" fmla="*/ 59158 w 526700"/>
              <a:gd name="connsiteY17" fmla="*/ 161785 h 376633"/>
              <a:gd name="connsiteX18" fmla="*/ 47708 w 526700"/>
              <a:gd name="connsiteY18" fmla="*/ 186184 h 376633"/>
              <a:gd name="connsiteX19" fmla="*/ 1908 w 526700"/>
              <a:gd name="connsiteY19" fmla="*/ 222783 h 376633"/>
              <a:gd name="connsiteX20" fmla="*/ 36258 w 526700"/>
              <a:gd name="connsiteY20" fmla="*/ 271581 h 376633"/>
              <a:gd name="connsiteX21" fmla="*/ 59158 w 526700"/>
              <a:gd name="connsiteY21" fmla="*/ 295981 h 376633"/>
              <a:gd name="connsiteX22" fmla="*/ 37485 w 526700"/>
              <a:gd name="connsiteY22" fmla="*/ 345893 h 376633"/>
              <a:gd name="connsiteX23" fmla="*/ 116121 w 526700"/>
              <a:gd name="connsiteY23" fmla="*/ 374432 h 376633"/>
              <a:gd name="connsiteX24" fmla="*/ 150758 w 526700"/>
              <a:gd name="connsiteY24" fmla="*/ 356979 h 376633"/>
              <a:gd name="connsiteX25" fmla="*/ 189107 w 526700"/>
              <a:gd name="connsiteY25" fmla="*/ 344170 h 376633"/>
              <a:gd name="connsiteX26" fmla="*/ 203527 w 526700"/>
              <a:gd name="connsiteY26" fmla="*/ 317531 h 376633"/>
              <a:gd name="connsiteX27" fmla="*/ 231835 w 526700"/>
              <a:gd name="connsiteY27" fmla="*/ 285046 h 376633"/>
              <a:gd name="connsiteX28" fmla="*/ 280739 w 526700"/>
              <a:gd name="connsiteY28" fmla="*/ 255819 h 376633"/>
              <a:gd name="connsiteX29" fmla="*/ 302322 w 526700"/>
              <a:gd name="connsiteY29" fmla="*/ 236050 h 376633"/>
              <a:gd name="connsiteX30" fmla="*/ 356858 w 526700"/>
              <a:gd name="connsiteY30" fmla="*/ 222783 h 376633"/>
              <a:gd name="connsiteX31" fmla="*/ 414108 w 526700"/>
              <a:gd name="connsiteY31" fmla="*/ 234983 h 376633"/>
              <a:gd name="connsiteX32" fmla="*/ 459458 w 526700"/>
              <a:gd name="connsiteY32" fmla="*/ 228788 h 376633"/>
              <a:gd name="connsiteX33" fmla="*/ 505708 w 526700"/>
              <a:gd name="connsiteY33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49302 w 526700"/>
              <a:gd name="connsiteY5" fmla="*/ 118647 h 376633"/>
              <a:gd name="connsiteX6" fmla="*/ 238331 w 526700"/>
              <a:gd name="connsiteY6" fmla="*/ 58943 h 376633"/>
              <a:gd name="connsiteX7" fmla="*/ 237424 w 526700"/>
              <a:gd name="connsiteY7" fmla="*/ 34528 h 376633"/>
              <a:gd name="connsiteX8" fmla="*/ 219458 w 526700"/>
              <a:gd name="connsiteY8" fmla="*/ 3190 h 376633"/>
              <a:gd name="connsiteX9" fmla="*/ 173658 w 526700"/>
              <a:gd name="connsiteY9" fmla="*/ 15389 h 376633"/>
              <a:gd name="connsiteX10" fmla="*/ 173658 w 526700"/>
              <a:gd name="connsiteY10" fmla="*/ 51988 h 376633"/>
              <a:gd name="connsiteX11" fmla="*/ 162208 w 526700"/>
              <a:gd name="connsiteY11" fmla="*/ 88587 h 376633"/>
              <a:gd name="connsiteX12" fmla="*/ 185108 w 526700"/>
              <a:gd name="connsiteY12" fmla="*/ 119023 h 376633"/>
              <a:gd name="connsiteX13" fmla="*/ 185108 w 526700"/>
              <a:gd name="connsiteY13" fmla="*/ 149585 h 376633"/>
              <a:gd name="connsiteX14" fmla="*/ 168414 w 526700"/>
              <a:gd name="connsiteY14" fmla="*/ 167587 h 376633"/>
              <a:gd name="connsiteX15" fmla="*/ 118831 w 526700"/>
              <a:gd name="connsiteY15" fmla="*/ 155202 h 376633"/>
              <a:gd name="connsiteX16" fmla="*/ 116408 w 526700"/>
              <a:gd name="connsiteY16" fmla="*/ 125186 h 376633"/>
              <a:gd name="connsiteX17" fmla="*/ 93508 w 526700"/>
              <a:gd name="connsiteY17" fmla="*/ 125186 h 376633"/>
              <a:gd name="connsiteX18" fmla="*/ 59158 w 526700"/>
              <a:gd name="connsiteY18" fmla="*/ 161785 h 376633"/>
              <a:gd name="connsiteX19" fmla="*/ 47708 w 526700"/>
              <a:gd name="connsiteY19" fmla="*/ 186184 h 376633"/>
              <a:gd name="connsiteX20" fmla="*/ 1908 w 526700"/>
              <a:gd name="connsiteY20" fmla="*/ 222783 h 376633"/>
              <a:gd name="connsiteX21" fmla="*/ 36258 w 526700"/>
              <a:gd name="connsiteY21" fmla="*/ 271581 h 376633"/>
              <a:gd name="connsiteX22" fmla="*/ 59158 w 526700"/>
              <a:gd name="connsiteY22" fmla="*/ 295981 h 376633"/>
              <a:gd name="connsiteX23" fmla="*/ 37485 w 526700"/>
              <a:gd name="connsiteY23" fmla="*/ 345893 h 376633"/>
              <a:gd name="connsiteX24" fmla="*/ 116121 w 526700"/>
              <a:gd name="connsiteY24" fmla="*/ 374432 h 376633"/>
              <a:gd name="connsiteX25" fmla="*/ 150758 w 526700"/>
              <a:gd name="connsiteY25" fmla="*/ 356979 h 376633"/>
              <a:gd name="connsiteX26" fmla="*/ 189107 w 526700"/>
              <a:gd name="connsiteY26" fmla="*/ 344170 h 376633"/>
              <a:gd name="connsiteX27" fmla="*/ 203527 w 526700"/>
              <a:gd name="connsiteY27" fmla="*/ 317531 h 376633"/>
              <a:gd name="connsiteX28" fmla="*/ 231835 w 526700"/>
              <a:gd name="connsiteY28" fmla="*/ 285046 h 376633"/>
              <a:gd name="connsiteX29" fmla="*/ 280739 w 526700"/>
              <a:gd name="connsiteY29" fmla="*/ 255819 h 376633"/>
              <a:gd name="connsiteX30" fmla="*/ 302322 w 526700"/>
              <a:gd name="connsiteY30" fmla="*/ 236050 h 376633"/>
              <a:gd name="connsiteX31" fmla="*/ 356858 w 526700"/>
              <a:gd name="connsiteY31" fmla="*/ 222783 h 376633"/>
              <a:gd name="connsiteX32" fmla="*/ 414108 w 526700"/>
              <a:gd name="connsiteY32" fmla="*/ 234983 h 376633"/>
              <a:gd name="connsiteX33" fmla="*/ 459458 w 526700"/>
              <a:gd name="connsiteY33" fmla="*/ 228788 h 376633"/>
              <a:gd name="connsiteX34" fmla="*/ 505708 w 526700"/>
              <a:gd name="connsiteY34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49302 w 526700"/>
              <a:gd name="connsiteY5" fmla="*/ 118647 h 376633"/>
              <a:gd name="connsiteX6" fmla="*/ 244149 w 526700"/>
              <a:gd name="connsiteY6" fmla="*/ 54102 h 376633"/>
              <a:gd name="connsiteX7" fmla="*/ 237424 w 526700"/>
              <a:gd name="connsiteY7" fmla="*/ 34528 h 376633"/>
              <a:gd name="connsiteX8" fmla="*/ 219458 w 526700"/>
              <a:gd name="connsiteY8" fmla="*/ 3190 h 376633"/>
              <a:gd name="connsiteX9" fmla="*/ 173658 w 526700"/>
              <a:gd name="connsiteY9" fmla="*/ 15389 h 376633"/>
              <a:gd name="connsiteX10" fmla="*/ 173658 w 526700"/>
              <a:gd name="connsiteY10" fmla="*/ 51988 h 376633"/>
              <a:gd name="connsiteX11" fmla="*/ 162208 w 526700"/>
              <a:gd name="connsiteY11" fmla="*/ 88587 h 376633"/>
              <a:gd name="connsiteX12" fmla="*/ 185108 w 526700"/>
              <a:gd name="connsiteY12" fmla="*/ 119023 h 376633"/>
              <a:gd name="connsiteX13" fmla="*/ 185108 w 526700"/>
              <a:gd name="connsiteY13" fmla="*/ 149585 h 376633"/>
              <a:gd name="connsiteX14" fmla="*/ 168414 w 526700"/>
              <a:gd name="connsiteY14" fmla="*/ 167587 h 376633"/>
              <a:gd name="connsiteX15" fmla="*/ 118831 w 526700"/>
              <a:gd name="connsiteY15" fmla="*/ 155202 h 376633"/>
              <a:gd name="connsiteX16" fmla="*/ 116408 w 526700"/>
              <a:gd name="connsiteY16" fmla="*/ 125186 h 376633"/>
              <a:gd name="connsiteX17" fmla="*/ 93508 w 526700"/>
              <a:gd name="connsiteY17" fmla="*/ 125186 h 376633"/>
              <a:gd name="connsiteX18" fmla="*/ 59158 w 526700"/>
              <a:gd name="connsiteY18" fmla="*/ 161785 h 376633"/>
              <a:gd name="connsiteX19" fmla="*/ 47708 w 526700"/>
              <a:gd name="connsiteY19" fmla="*/ 186184 h 376633"/>
              <a:gd name="connsiteX20" fmla="*/ 1908 w 526700"/>
              <a:gd name="connsiteY20" fmla="*/ 222783 h 376633"/>
              <a:gd name="connsiteX21" fmla="*/ 36258 w 526700"/>
              <a:gd name="connsiteY21" fmla="*/ 271581 h 376633"/>
              <a:gd name="connsiteX22" fmla="*/ 59158 w 526700"/>
              <a:gd name="connsiteY22" fmla="*/ 295981 h 376633"/>
              <a:gd name="connsiteX23" fmla="*/ 37485 w 526700"/>
              <a:gd name="connsiteY23" fmla="*/ 345893 h 376633"/>
              <a:gd name="connsiteX24" fmla="*/ 116121 w 526700"/>
              <a:gd name="connsiteY24" fmla="*/ 374432 h 376633"/>
              <a:gd name="connsiteX25" fmla="*/ 150758 w 526700"/>
              <a:gd name="connsiteY25" fmla="*/ 356979 h 376633"/>
              <a:gd name="connsiteX26" fmla="*/ 189107 w 526700"/>
              <a:gd name="connsiteY26" fmla="*/ 344170 h 376633"/>
              <a:gd name="connsiteX27" fmla="*/ 203527 w 526700"/>
              <a:gd name="connsiteY27" fmla="*/ 317531 h 376633"/>
              <a:gd name="connsiteX28" fmla="*/ 231835 w 526700"/>
              <a:gd name="connsiteY28" fmla="*/ 285046 h 376633"/>
              <a:gd name="connsiteX29" fmla="*/ 280739 w 526700"/>
              <a:gd name="connsiteY29" fmla="*/ 255819 h 376633"/>
              <a:gd name="connsiteX30" fmla="*/ 302322 w 526700"/>
              <a:gd name="connsiteY30" fmla="*/ 236050 h 376633"/>
              <a:gd name="connsiteX31" fmla="*/ 356858 w 526700"/>
              <a:gd name="connsiteY31" fmla="*/ 222783 h 376633"/>
              <a:gd name="connsiteX32" fmla="*/ 414108 w 526700"/>
              <a:gd name="connsiteY32" fmla="*/ 234983 h 376633"/>
              <a:gd name="connsiteX33" fmla="*/ 459458 w 526700"/>
              <a:gd name="connsiteY33" fmla="*/ 228788 h 376633"/>
              <a:gd name="connsiteX34" fmla="*/ 505708 w 526700"/>
              <a:gd name="connsiteY34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49302 w 526700"/>
              <a:gd name="connsiteY5" fmla="*/ 118647 h 376633"/>
              <a:gd name="connsiteX6" fmla="*/ 239846 w 526700"/>
              <a:gd name="connsiteY6" fmla="*/ 92832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73658 w 526700"/>
              <a:gd name="connsiteY11" fmla="*/ 51988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49585 h 376633"/>
              <a:gd name="connsiteX15" fmla="*/ 168414 w 526700"/>
              <a:gd name="connsiteY15" fmla="*/ 167587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49302 w 526700"/>
              <a:gd name="connsiteY5" fmla="*/ 118647 h 376633"/>
              <a:gd name="connsiteX6" fmla="*/ 254751 w 526700"/>
              <a:gd name="connsiteY6" fmla="*/ 99901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73658 w 526700"/>
              <a:gd name="connsiteY11" fmla="*/ 51988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49585 h 376633"/>
              <a:gd name="connsiteX15" fmla="*/ 168414 w 526700"/>
              <a:gd name="connsiteY15" fmla="*/ 167587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4751 w 526700"/>
              <a:gd name="connsiteY6" fmla="*/ 99901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73658 w 526700"/>
              <a:gd name="connsiteY11" fmla="*/ 51988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49585 h 376633"/>
              <a:gd name="connsiteX15" fmla="*/ 168414 w 526700"/>
              <a:gd name="connsiteY15" fmla="*/ 167587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73658 w 526700"/>
              <a:gd name="connsiteY11" fmla="*/ 51988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49585 h 376633"/>
              <a:gd name="connsiteX15" fmla="*/ 168414 w 526700"/>
              <a:gd name="connsiteY15" fmla="*/ 167587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67903 w 526700"/>
              <a:gd name="connsiteY11" fmla="*/ 49664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49585 h 376633"/>
              <a:gd name="connsiteX15" fmla="*/ 168414 w 526700"/>
              <a:gd name="connsiteY15" fmla="*/ 167587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67903 w 526700"/>
              <a:gd name="connsiteY11" fmla="*/ 49664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49585 h 376633"/>
              <a:gd name="connsiteX15" fmla="*/ 164628 w 526700"/>
              <a:gd name="connsiteY15" fmla="*/ 162746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67903 w 526700"/>
              <a:gd name="connsiteY11" fmla="*/ 49664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39903 h 376633"/>
              <a:gd name="connsiteX15" fmla="*/ 164628 w 526700"/>
              <a:gd name="connsiteY15" fmla="*/ 162746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67903 w 526700"/>
              <a:gd name="connsiteY11" fmla="*/ 49664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85108 w 526700"/>
              <a:gd name="connsiteY14" fmla="*/ 139903 h 376633"/>
              <a:gd name="connsiteX15" fmla="*/ 162660 w 526700"/>
              <a:gd name="connsiteY15" fmla="*/ 155325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67903 w 526700"/>
              <a:gd name="connsiteY11" fmla="*/ 49664 h 376633"/>
              <a:gd name="connsiteX12" fmla="*/ 162208 w 526700"/>
              <a:gd name="connsiteY12" fmla="*/ 88587 h 376633"/>
              <a:gd name="connsiteX13" fmla="*/ 185108 w 526700"/>
              <a:gd name="connsiteY13" fmla="*/ 119023 h 376633"/>
              <a:gd name="connsiteX14" fmla="*/ 178415 w 526700"/>
              <a:gd name="connsiteY14" fmla="*/ 135902 h 376633"/>
              <a:gd name="connsiteX15" fmla="*/ 162660 w 526700"/>
              <a:gd name="connsiteY15" fmla="*/ 155325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34983 h 376633"/>
              <a:gd name="connsiteX1" fmla="*/ 517158 w 526700"/>
              <a:gd name="connsiteY1" fmla="*/ 198384 h 376633"/>
              <a:gd name="connsiteX2" fmla="*/ 505708 w 526700"/>
              <a:gd name="connsiteY2" fmla="*/ 173984 h 376633"/>
              <a:gd name="connsiteX3" fmla="*/ 482808 w 526700"/>
              <a:gd name="connsiteY3" fmla="*/ 125186 h 376633"/>
              <a:gd name="connsiteX4" fmla="*/ 356858 w 526700"/>
              <a:gd name="connsiteY4" fmla="*/ 125186 h 376633"/>
              <a:gd name="connsiteX5" fmla="*/ 291000 w 526700"/>
              <a:gd name="connsiteY5" fmla="*/ 118260 h 376633"/>
              <a:gd name="connsiteX6" fmla="*/ 258585 w 526700"/>
              <a:gd name="connsiteY6" fmla="*/ 95980 h 376633"/>
              <a:gd name="connsiteX7" fmla="*/ 244149 w 526700"/>
              <a:gd name="connsiteY7" fmla="*/ 54102 h 376633"/>
              <a:gd name="connsiteX8" fmla="*/ 237424 w 526700"/>
              <a:gd name="connsiteY8" fmla="*/ 34528 h 376633"/>
              <a:gd name="connsiteX9" fmla="*/ 219458 w 526700"/>
              <a:gd name="connsiteY9" fmla="*/ 3190 h 376633"/>
              <a:gd name="connsiteX10" fmla="*/ 173658 w 526700"/>
              <a:gd name="connsiteY10" fmla="*/ 15389 h 376633"/>
              <a:gd name="connsiteX11" fmla="*/ 167903 w 526700"/>
              <a:gd name="connsiteY11" fmla="*/ 49664 h 376633"/>
              <a:gd name="connsiteX12" fmla="*/ 162208 w 526700"/>
              <a:gd name="connsiteY12" fmla="*/ 88587 h 376633"/>
              <a:gd name="connsiteX13" fmla="*/ 179929 w 526700"/>
              <a:gd name="connsiteY13" fmla="*/ 118443 h 376633"/>
              <a:gd name="connsiteX14" fmla="*/ 178415 w 526700"/>
              <a:gd name="connsiteY14" fmla="*/ 135902 h 376633"/>
              <a:gd name="connsiteX15" fmla="*/ 162660 w 526700"/>
              <a:gd name="connsiteY15" fmla="*/ 155325 h 376633"/>
              <a:gd name="connsiteX16" fmla="*/ 118831 w 526700"/>
              <a:gd name="connsiteY16" fmla="*/ 155202 h 376633"/>
              <a:gd name="connsiteX17" fmla="*/ 116408 w 526700"/>
              <a:gd name="connsiteY17" fmla="*/ 125186 h 376633"/>
              <a:gd name="connsiteX18" fmla="*/ 93508 w 526700"/>
              <a:gd name="connsiteY18" fmla="*/ 125186 h 376633"/>
              <a:gd name="connsiteX19" fmla="*/ 59158 w 526700"/>
              <a:gd name="connsiteY19" fmla="*/ 161785 h 376633"/>
              <a:gd name="connsiteX20" fmla="*/ 47708 w 526700"/>
              <a:gd name="connsiteY20" fmla="*/ 186184 h 376633"/>
              <a:gd name="connsiteX21" fmla="*/ 1908 w 526700"/>
              <a:gd name="connsiteY21" fmla="*/ 222783 h 376633"/>
              <a:gd name="connsiteX22" fmla="*/ 36258 w 526700"/>
              <a:gd name="connsiteY22" fmla="*/ 271581 h 376633"/>
              <a:gd name="connsiteX23" fmla="*/ 59158 w 526700"/>
              <a:gd name="connsiteY23" fmla="*/ 295981 h 376633"/>
              <a:gd name="connsiteX24" fmla="*/ 37485 w 526700"/>
              <a:gd name="connsiteY24" fmla="*/ 345893 h 376633"/>
              <a:gd name="connsiteX25" fmla="*/ 116121 w 526700"/>
              <a:gd name="connsiteY25" fmla="*/ 374432 h 376633"/>
              <a:gd name="connsiteX26" fmla="*/ 150758 w 526700"/>
              <a:gd name="connsiteY26" fmla="*/ 356979 h 376633"/>
              <a:gd name="connsiteX27" fmla="*/ 189107 w 526700"/>
              <a:gd name="connsiteY27" fmla="*/ 344170 h 376633"/>
              <a:gd name="connsiteX28" fmla="*/ 203527 w 526700"/>
              <a:gd name="connsiteY28" fmla="*/ 317531 h 376633"/>
              <a:gd name="connsiteX29" fmla="*/ 231835 w 526700"/>
              <a:gd name="connsiteY29" fmla="*/ 285046 h 376633"/>
              <a:gd name="connsiteX30" fmla="*/ 280739 w 526700"/>
              <a:gd name="connsiteY30" fmla="*/ 255819 h 376633"/>
              <a:gd name="connsiteX31" fmla="*/ 302322 w 526700"/>
              <a:gd name="connsiteY31" fmla="*/ 236050 h 376633"/>
              <a:gd name="connsiteX32" fmla="*/ 356858 w 526700"/>
              <a:gd name="connsiteY32" fmla="*/ 222783 h 376633"/>
              <a:gd name="connsiteX33" fmla="*/ 414108 w 526700"/>
              <a:gd name="connsiteY33" fmla="*/ 234983 h 376633"/>
              <a:gd name="connsiteX34" fmla="*/ 459458 w 526700"/>
              <a:gd name="connsiteY34" fmla="*/ 228788 h 376633"/>
              <a:gd name="connsiteX35" fmla="*/ 505708 w 526700"/>
              <a:gd name="connsiteY35" fmla="*/ 234983 h 376633"/>
              <a:gd name="connsiteX0" fmla="*/ 505708 w 526700"/>
              <a:gd name="connsiteY0" fmla="*/ 245893 h 387543"/>
              <a:gd name="connsiteX1" fmla="*/ 517158 w 526700"/>
              <a:gd name="connsiteY1" fmla="*/ 209294 h 387543"/>
              <a:gd name="connsiteX2" fmla="*/ 505708 w 526700"/>
              <a:gd name="connsiteY2" fmla="*/ 184894 h 387543"/>
              <a:gd name="connsiteX3" fmla="*/ 482808 w 526700"/>
              <a:gd name="connsiteY3" fmla="*/ 136096 h 387543"/>
              <a:gd name="connsiteX4" fmla="*/ 356858 w 526700"/>
              <a:gd name="connsiteY4" fmla="*/ 136096 h 387543"/>
              <a:gd name="connsiteX5" fmla="*/ 291000 w 526700"/>
              <a:gd name="connsiteY5" fmla="*/ 129170 h 387543"/>
              <a:gd name="connsiteX6" fmla="*/ 258585 w 526700"/>
              <a:gd name="connsiteY6" fmla="*/ 106890 h 387543"/>
              <a:gd name="connsiteX7" fmla="*/ 244149 w 526700"/>
              <a:gd name="connsiteY7" fmla="*/ 65012 h 387543"/>
              <a:gd name="connsiteX8" fmla="*/ 237424 w 526700"/>
              <a:gd name="connsiteY8" fmla="*/ 45438 h 387543"/>
              <a:gd name="connsiteX9" fmla="*/ 219458 w 526700"/>
              <a:gd name="connsiteY9" fmla="*/ 14100 h 387543"/>
              <a:gd name="connsiteX10" fmla="*/ 120558 w 526700"/>
              <a:gd name="connsiteY10" fmla="*/ 7746 h 387543"/>
              <a:gd name="connsiteX11" fmla="*/ 167903 w 526700"/>
              <a:gd name="connsiteY11" fmla="*/ 60574 h 387543"/>
              <a:gd name="connsiteX12" fmla="*/ 162208 w 526700"/>
              <a:gd name="connsiteY12" fmla="*/ 99497 h 387543"/>
              <a:gd name="connsiteX13" fmla="*/ 179929 w 526700"/>
              <a:gd name="connsiteY13" fmla="*/ 129353 h 387543"/>
              <a:gd name="connsiteX14" fmla="*/ 178415 w 526700"/>
              <a:gd name="connsiteY14" fmla="*/ 146812 h 387543"/>
              <a:gd name="connsiteX15" fmla="*/ 162660 w 526700"/>
              <a:gd name="connsiteY15" fmla="*/ 166235 h 387543"/>
              <a:gd name="connsiteX16" fmla="*/ 118831 w 526700"/>
              <a:gd name="connsiteY16" fmla="*/ 166112 h 387543"/>
              <a:gd name="connsiteX17" fmla="*/ 116408 w 526700"/>
              <a:gd name="connsiteY17" fmla="*/ 136096 h 387543"/>
              <a:gd name="connsiteX18" fmla="*/ 93508 w 526700"/>
              <a:gd name="connsiteY18" fmla="*/ 136096 h 387543"/>
              <a:gd name="connsiteX19" fmla="*/ 59158 w 526700"/>
              <a:gd name="connsiteY19" fmla="*/ 172695 h 387543"/>
              <a:gd name="connsiteX20" fmla="*/ 47708 w 526700"/>
              <a:gd name="connsiteY20" fmla="*/ 197094 h 387543"/>
              <a:gd name="connsiteX21" fmla="*/ 1908 w 526700"/>
              <a:gd name="connsiteY21" fmla="*/ 233693 h 387543"/>
              <a:gd name="connsiteX22" fmla="*/ 36258 w 526700"/>
              <a:gd name="connsiteY22" fmla="*/ 282491 h 387543"/>
              <a:gd name="connsiteX23" fmla="*/ 59158 w 526700"/>
              <a:gd name="connsiteY23" fmla="*/ 306891 h 387543"/>
              <a:gd name="connsiteX24" fmla="*/ 37485 w 526700"/>
              <a:gd name="connsiteY24" fmla="*/ 356803 h 387543"/>
              <a:gd name="connsiteX25" fmla="*/ 116121 w 526700"/>
              <a:gd name="connsiteY25" fmla="*/ 385342 h 387543"/>
              <a:gd name="connsiteX26" fmla="*/ 150758 w 526700"/>
              <a:gd name="connsiteY26" fmla="*/ 367889 h 387543"/>
              <a:gd name="connsiteX27" fmla="*/ 189107 w 526700"/>
              <a:gd name="connsiteY27" fmla="*/ 355080 h 387543"/>
              <a:gd name="connsiteX28" fmla="*/ 203527 w 526700"/>
              <a:gd name="connsiteY28" fmla="*/ 328441 h 387543"/>
              <a:gd name="connsiteX29" fmla="*/ 231835 w 526700"/>
              <a:gd name="connsiteY29" fmla="*/ 295956 h 387543"/>
              <a:gd name="connsiteX30" fmla="*/ 280739 w 526700"/>
              <a:gd name="connsiteY30" fmla="*/ 266729 h 387543"/>
              <a:gd name="connsiteX31" fmla="*/ 302322 w 526700"/>
              <a:gd name="connsiteY31" fmla="*/ 246960 h 387543"/>
              <a:gd name="connsiteX32" fmla="*/ 356858 w 526700"/>
              <a:gd name="connsiteY32" fmla="*/ 233693 h 387543"/>
              <a:gd name="connsiteX33" fmla="*/ 414108 w 526700"/>
              <a:gd name="connsiteY33" fmla="*/ 245893 h 387543"/>
              <a:gd name="connsiteX34" fmla="*/ 459458 w 526700"/>
              <a:gd name="connsiteY34" fmla="*/ 239698 h 387543"/>
              <a:gd name="connsiteX35" fmla="*/ 505708 w 526700"/>
              <a:gd name="connsiteY35" fmla="*/ 245893 h 387543"/>
              <a:gd name="connsiteX0" fmla="*/ 505708 w 526700"/>
              <a:gd name="connsiteY0" fmla="*/ 245221 h 386871"/>
              <a:gd name="connsiteX1" fmla="*/ 517158 w 526700"/>
              <a:gd name="connsiteY1" fmla="*/ 208622 h 386871"/>
              <a:gd name="connsiteX2" fmla="*/ 505708 w 526700"/>
              <a:gd name="connsiteY2" fmla="*/ 184222 h 386871"/>
              <a:gd name="connsiteX3" fmla="*/ 482808 w 526700"/>
              <a:gd name="connsiteY3" fmla="*/ 135424 h 386871"/>
              <a:gd name="connsiteX4" fmla="*/ 356858 w 526700"/>
              <a:gd name="connsiteY4" fmla="*/ 135424 h 386871"/>
              <a:gd name="connsiteX5" fmla="*/ 291000 w 526700"/>
              <a:gd name="connsiteY5" fmla="*/ 128498 h 386871"/>
              <a:gd name="connsiteX6" fmla="*/ 258585 w 526700"/>
              <a:gd name="connsiteY6" fmla="*/ 106218 h 386871"/>
              <a:gd name="connsiteX7" fmla="*/ 244149 w 526700"/>
              <a:gd name="connsiteY7" fmla="*/ 64340 h 386871"/>
              <a:gd name="connsiteX8" fmla="*/ 237424 w 526700"/>
              <a:gd name="connsiteY8" fmla="*/ 44766 h 386871"/>
              <a:gd name="connsiteX9" fmla="*/ 219458 w 526700"/>
              <a:gd name="connsiteY9" fmla="*/ 13428 h 386871"/>
              <a:gd name="connsiteX10" fmla="*/ 120558 w 526700"/>
              <a:gd name="connsiteY10" fmla="*/ 7074 h 386871"/>
              <a:gd name="connsiteX11" fmla="*/ 143458 w 526700"/>
              <a:gd name="connsiteY11" fmla="*/ 55872 h 386871"/>
              <a:gd name="connsiteX12" fmla="*/ 162208 w 526700"/>
              <a:gd name="connsiteY12" fmla="*/ 98825 h 386871"/>
              <a:gd name="connsiteX13" fmla="*/ 179929 w 526700"/>
              <a:gd name="connsiteY13" fmla="*/ 128681 h 386871"/>
              <a:gd name="connsiteX14" fmla="*/ 178415 w 526700"/>
              <a:gd name="connsiteY14" fmla="*/ 146140 h 386871"/>
              <a:gd name="connsiteX15" fmla="*/ 162660 w 526700"/>
              <a:gd name="connsiteY15" fmla="*/ 165563 h 386871"/>
              <a:gd name="connsiteX16" fmla="*/ 118831 w 526700"/>
              <a:gd name="connsiteY16" fmla="*/ 165440 h 386871"/>
              <a:gd name="connsiteX17" fmla="*/ 116408 w 526700"/>
              <a:gd name="connsiteY17" fmla="*/ 135424 h 386871"/>
              <a:gd name="connsiteX18" fmla="*/ 93508 w 526700"/>
              <a:gd name="connsiteY18" fmla="*/ 135424 h 386871"/>
              <a:gd name="connsiteX19" fmla="*/ 59158 w 526700"/>
              <a:gd name="connsiteY19" fmla="*/ 172023 h 386871"/>
              <a:gd name="connsiteX20" fmla="*/ 47708 w 526700"/>
              <a:gd name="connsiteY20" fmla="*/ 196422 h 386871"/>
              <a:gd name="connsiteX21" fmla="*/ 1908 w 526700"/>
              <a:gd name="connsiteY21" fmla="*/ 233021 h 386871"/>
              <a:gd name="connsiteX22" fmla="*/ 36258 w 526700"/>
              <a:gd name="connsiteY22" fmla="*/ 281819 h 386871"/>
              <a:gd name="connsiteX23" fmla="*/ 59158 w 526700"/>
              <a:gd name="connsiteY23" fmla="*/ 306219 h 386871"/>
              <a:gd name="connsiteX24" fmla="*/ 37485 w 526700"/>
              <a:gd name="connsiteY24" fmla="*/ 356131 h 386871"/>
              <a:gd name="connsiteX25" fmla="*/ 116121 w 526700"/>
              <a:gd name="connsiteY25" fmla="*/ 384670 h 386871"/>
              <a:gd name="connsiteX26" fmla="*/ 150758 w 526700"/>
              <a:gd name="connsiteY26" fmla="*/ 367217 h 386871"/>
              <a:gd name="connsiteX27" fmla="*/ 189107 w 526700"/>
              <a:gd name="connsiteY27" fmla="*/ 354408 h 386871"/>
              <a:gd name="connsiteX28" fmla="*/ 203527 w 526700"/>
              <a:gd name="connsiteY28" fmla="*/ 327769 h 386871"/>
              <a:gd name="connsiteX29" fmla="*/ 231835 w 526700"/>
              <a:gd name="connsiteY29" fmla="*/ 295284 h 386871"/>
              <a:gd name="connsiteX30" fmla="*/ 280739 w 526700"/>
              <a:gd name="connsiteY30" fmla="*/ 266057 h 386871"/>
              <a:gd name="connsiteX31" fmla="*/ 302322 w 526700"/>
              <a:gd name="connsiteY31" fmla="*/ 246288 h 386871"/>
              <a:gd name="connsiteX32" fmla="*/ 356858 w 526700"/>
              <a:gd name="connsiteY32" fmla="*/ 233021 h 386871"/>
              <a:gd name="connsiteX33" fmla="*/ 414108 w 526700"/>
              <a:gd name="connsiteY33" fmla="*/ 245221 h 386871"/>
              <a:gd name="connsiteX34" fmla="*/ 459458 w 526700"/>
              <a:gd name="connsiteY34" fmla="*/ 239026 h 386871"/>
              <a:gd name="connsiteX35" fmla="*/ 505708 w 526700"/>
              <a:gd name="connsiteY35" fmla="*/ 245221 h 386871"/>
              <a:gd name="connsiteX0" fmla="*/ 505708 w 526700"/>
              <a:gd name="connsiteY0" fmla="*/ 244247 h 385897"/>
              <a:gd name="connsiteX1" fmla="*/ 517158 w 526700"/>
              <a:gd name="connsiteY1" fmla="*/ 207648 h 385897"/>
              <a:gd name="connsiteX2" fmla="*/ 505708 w 526700"/>
              <a:gd name="connsiteY2" fmla="*/ 183248 h 385897"/>
              <a:gd name="connsiteX3" fmla="*/ 482808 w 526700"/>
              <a:gd name="connsiteY3" fmla="*/ 134450 h 385897"/>
              <a:gd name="connsiteX4" fmla="*/ 356858 w 526700"/>
              <a:gd name="connsiteY4" fmla="*/ 134450 h 385897"/>
              <a:gd name="connsiteX5" fmla="*/ 291000 w 526700"/>
              <a:gd name="connsiteY5" fmla="*/ 127524 h 385897"/>
              <a:gd name="connsiteX6" fmla="*/ 258585 w 526700"/>
              <a:gd name="connsiteY6" fmla="*/ 105244 h 385897"/>
              <a:gd name="connsiteX7" fmla="*/ 244149 w 526700"/>
              <a:gd name="connsiteY7" fmla="*/ 63366 h 385897"/>
              <a:gd name="connsiteX8" fmla="*/ 237424 w 526700"/>
              <a:gd name="connsiteY8" fmla="*/ 43792 h 385897"/>
              <a:gd name="connsiteX9" fmla="*/ 200708 w 526700"/>
              <a:gd name="connsiteY9" fmla="*/ 18299 h 385897"/>
              <a:gd name="connsiteX10" fmla="*/ 120558 w 526700"/>
              <a:gd name="connsiteY10" fmla="*/ 6100 h 385897"/>
              <a:gd name="connsiteX11" fmla="*/ 143458 w 526700"/>
              <a:gd name="connsiteY11" fmla="*/ 54898 h 385897"/>
              <a:gd name="connsiteX12" fmla="*/ 162208 w 526700"/>
              <a:gd name="connsiteY12" fmla="*/ 97851 h 385897"/>
              <a:gd name="connsiteX13" fmla="*/ 179929 w 526700"/>
              <a:gd name="connsiteY13" fmla="*/ 127707 h 385897"/>
              <a:gd name="connsiteX14" fmla="*/ 178415 w 526700"/>
              <a:gd name="connsiteY14" fmla="*/ 145166 h 385897"/>
              <a:gd name="connsiteX15" fmla="*/ 162660 w 526700"/>
              <a:gd name="connsiteY15" fmla="*/ 164589 h 385897"/>
              <a:gd name="connsiteX16" fmla="*/ 118831 w 526700"/>
              <a:gd name="connsiteY16" fmla="*/ 164466 h 385897"/>
              <a:gd name="connsiteX17" fmla="*/ 116408 w 526700"/>
              <a:gd name="connsiteY17" fmla="*/ 134450 h 385897"/>
              <a:gd name="connsiteX18" fmla="*/ 93508 w 526700"/>
              <a:gd name="connsiteY18" fmla="*/ 134450 h 385897"/>
              <a:gd name="connsiteX19" fmla="*/ 59158 w 526700"/>
              <a:gd name="connsiteY19" fmla="*/ 171049 h 385897"/>
              <a:gd name="connsiteX20" fmla="*/ 47708 w 526700"/>
              <a:gd name="connsiteY20" fmla="*/ 195448 h 385897"/>
              <a:gd name="connsiteX21" fmla="*/ 1908 w 526700"/>
              <a:gd name="connsiteY21" fmla="*/ 232047 h 385897"/>
              <a:gd name="connsiteX22" fmla="*/ 36258 w 526700"/>
              <a:gd name="connsiteY22" fmla="*/ 280845 h 385897"/>
              <a:gd name="connsiteX23" fmla="*/ 59158 w 526700"/>
              <a:gd name="connsiteY23" fmla="*/ 305245 h 385897"/>
              <a:gd name="connsiteX24" fmla="*/ 37485 w 526700"/>
              <a:gd name="connsiteY24" fmla="*/ 355157 h 385897"/>
              <a:gd name="connsiteX25" fmla="*/ 116121 w 526700"/>
              <a:gd name="connsiteY25" fmla="*/ 383696 h 385897"/>
              <a:gd name="connsiteX26" fmla="*/ 150758 w 526700"/>
              <a:gd name="connsiteY26" fmla="*/ 366243 h 385897"/>
              <a:gd name="connsiteX27" fmla="*/ 189107 w 526700"/>
              <a:gd name="connsiteY27" fmla="*/ 353434 h 385897"/>
              <a:gd name="connsiteX28" fmla="*/ 203527 w 526700"/>
              <a:gd name="connsiteY28" fmla="*/ 326795 h 385897"/>
              <a:gd name="connsiteX29" fmla="*/ 231835 w 526700"/>
              <a:gd name="connsiteY29" fmla="*/ 294310 h 385897"/>
              <a:gd name="connsiteX30" fmla="*/ 280739 w 526700"/>
              <a:gd name="connsiteY30" fmla="*/ 265083 h 385897"/>
              <a:gd name="connsiteX31" fmla="*/ 302322 w 526700"/>
              <a:gd name="connsiteY31" fmla="*/ 245314 h 385897"/>
              <a:gd name="connsiteX32" fmla="*/ 356858 w 526700"/>
              <a:gd name="connsiteY32" fmla="*/ 232047 h 385897"/>
              <a:gd name="connsiteX33" fmla="*/ 414108 w 526700"/>
              <a:gd name="connsiteY33" fmla="*/ 244247 h 385897"/>
              <a:gd name="connsiteX34" fmla="*/ 459458 w 526700"/>
              <a:gd name="connsiteY34" fmla="*/ 238052 h 385897"/>
              <a:gd name="connsiteX35" fmla="*/ 505708 w 526700"/>
              <a:gd name="connsiteY35" fmla="*/ 244247 h 385897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291000 w 526700"/>
              <a:gd name="connsiteY5" fmla="*/ 129557 h 387930"/>
              <a:gd name="connsiteX6" fmla="*/ 258585 w 526700"/>
              <a:gd name="connsiteY6" fmla="*/ 107277 h 387930"/>
              <a:gd name="connsiteX7" fmla="*/ 244149 w 526700"/>
              <a:gd name="connsiteY7" fmla="*/ 65399 h 387930"/>
              <a:gd name="connsiteX8" fmla="*/ 237424 w 526700"/>
              <a:gd name="connsiteY8" fmla="*/ 45825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291000 w 526700"/>
              <a:gd name="connsiteY5" fmla="*/ 129557 h 387930"/>
              <a:gd name="connsiteX6" fmla="*/ 258585 w 526700"/>
              <a:gd name="connsiteY6" fmla="*/ 107277 h 387930"/>
              <a:gd name="connsiteX7" fmla="*/ 244149 w 526700"/>
              <a:gd name="connsiteY7" fmla="*/ 65399 h 387930"/>
              <a:gd name="connsiteX8" fmla="*/ 21215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291000 w 526700"/>
              <a:gd name="connsiteY5" fmla="*/ 129557 h 387930"/>
              <a:gd name="connsiteX6" fmla="*/ 258585 w 526700"/>
              <a:gd name="connsiteY6" fmla="*/ 107277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291000 w 526700"/>
              <a:gd name="connsiteY5" fmla="*/ 129557 h 387930"/>
              <a:gd name="connsiteX6" fmla="*/ 258585 w 526700"/>
              <a:gd name="connsiteY6" fmla="*/ 107277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291000 w 526700"/>
              <a:gd name="connsiteY5" fmla="*/ 129557 h 387930"/>
              <a:gd name="connsiteX6" fmla="*/ 258585 w 526700"/>
              <a:gd name="connsiteY6" fmla="*/ 107277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291000 w 526700"/>
              <a:gd name="connsiteY5" fmla="*/ 129557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56858 w 526700"/>
              <a:gd name="connsiteY4" fmla="*/ 136483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82808 w 526700"/>
              <a:gd name="connsiteY3" fmla="*/ 136483 h 387930"/>
              <a:gd name="connsiteX4" fmla="*/ 361008 w 526700"/>
              <a:gd name="connsiteY4" fmla="*/ 130129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505708 w 526700"/>
              <a:gd name="connsiteY2" fmla="*/ 185281 h 387930"/>
              <a:gd name="connsiteX3" fmla="*/ 418258 w 526700"/>
              <a:gd name="connsiteY3" fmla="*/ 154528 h 387930"/>
              <a:gd name="connsiteX4" fmla="*/ 361008 w 526700"/>
              <a:gd name="connsiteY4" fmla="*/ 130129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395358 w 526700"/>
              <a:gd name="connsiteY2" fmla="*/ 203327 h 387930"/>
              <a:gd name="connsiteX3" fmla="*/ 418258 w 526700"/>
              <a:gd name="connsiteY3" fmla="*/ 154528 h 387930"/>
              <a:gd name="connsiteX4" fmla="*/ 361008 w 526700"/>
              <a:gd name="connsiteY4" fmla="*/ 130129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395358 w 526700"/>
              <a:gd name="connsiteY2" fmla="*/ 203327 h 387930"/>
              <a:gd name="connsiteX3" fmla="*/ 395358 w 526700"/>
              <a:gd name="connsiteY3" fmla="*/ 154528 h 387930"/>
              <a:gd name="connsiteX4" fmla="*/ 361008 w 526700"/>
              <a:gd name="connsiteY4" fmla="*/ 130129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406808 w 526700"/>
              <a:gd name="connsiteY2" fmla="*/ 203327 h 387930"/>
              <a:gd name="connsiteX3" fmla="*/ 395358 w 526700"/>
              <a:gd name="connsiteY3" fmla="*/ 154528 h 387930"/>
              <a:gd name="connsiteX4" fmla="*/ 361008 w 526700"/>
              <a:gd name="connsiteY4" fmla="*/ 130129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414108 w 526700"/>
              <a:gd name="connsiteY33" fmla="*/ 246280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26700"/>
              <a:gd name="connsiteY0" fmla="*/ 246280 h 387930"/>
              <a:gd name="connsiteX1" fmla="*/ 517158 w 526700"/>
              <a:gd name="connsiteY1" fmla="*/ 209681 h 387930"/>
              <a:gd name="connsiteX2" fmla="*/ 406808 w 526700"/>
              <a:gd name="connsiteY2" fmla="*/ 203327 h 387930"/>
              <a:gd name="connsiteX3" fmla="*/ 395358 w 526700"/>
              <a:gd name="connsiteY3" fmla="*/ 154528 h 387930"/>
              <a:gd name="connsiteX4" fmla="*/ 361008 w 526700"/>
              <a:gd name="connsiteY4" fmla="*/ 130129 h 387930"/>
              <a:gd name="connsiteX5" fmla="*/ 338108 w 526700"/>
              <a:gd name="connsiteY5" fmla="*/ 105730 h 387930"/>
              <a:gd name="connsiteX6" fmla="*/ 303758 w 526700"/>
              <a:gd name="connsiteY6" fmla="*/ 69131 h 387930"/>
              <a:gd name="connsiteX7" fmla="*/ 244149 w 526700"/>
              <a:gd name="connsiteY7" fmla="*/ 65399 h 387930"/>
              <a:gd name="connsiteX8" fmla="*/ 200708 w 526700"/>
              <a:gd name="connsiteY8" fmla="*/ 44732 h 387930"/>
              <a:gd name="connsiteX9" fmla="*/ 177808 w 526700"/>
              <a:gd name="connsiteY9" fmla="*/ 8133 h 387930"/>
              <a:gd name="connsiteX10" fmla="*/ 120558 w 526700"/>
              <a:gd name="connsiteY10" fmla="*/ 8133 h 387930"/>
              <a:gd name="connsiteX11" fmla="*/ 143458 w 526700"/>
              <a:gd name="connsiteY11" fmla="*/ 56931 h 387930"/>
              <a:gd name="connsiteX12" fmla="*/ 162208 w 526700"/>
              <a:gd name="connsiteY12" fmla="*/ 99884 h 387930"/>
              <a:gd name="connsiteX13" fmla="*/ 179929 w 526700"/>
              <a:gd name="connsiteY13" fmla="*/ 129740 h 387930"/>
              <a:gd name="connsiteX14" fmla="*/ 178415 w 526700"/>
              <a:gd name="connsiteY14" fmla="*/ 147199 h 387930"/>
              <a:gd name="connsiteX15" fmla="*/ 162660 w 526700"/>
              <a:gd name="connsiteY15" fmla="*/ 166622 h 387930"/>
              <a:gd name="connsiteX16" fmla="*/ 118831 w 526700"/>
              <a:gd name="connsiteY16" fmla="*/ 166499 h 387930"/>
              <a:gd name="connsiteX17" fmla="*/ 116408 w 526700"/>
              <a:gd name="connsiteY17" fmla="*/ 136483 h 387930"/>
              <a:gd name="connsiteX18" fmla="*/ 93508 w 526700"/>
              <a:gd name="connsiteY18" fmla="*/ 136483 h 387930"/>
              <a:gd name="connsiteX19" fmla="*/ 59158 w 526700"/>
              <a:gd name="connsiteY19" fmla="*/ 173082 h 387930"/>
              <a:gd name="connsiteX20" fmla="*/ 47708 w 526700"/>
              <a:gd name="connsiteY20" fmla="*/ 197481 h 387930"/>
              <a:gd name="connsiteX21" fmla="*/ 1908 w 526700"/>
              <a:gd name="connsiteY21" fmla="*/ 234080 h 387930"/>
              <a:gd name="connsiteX22" fmla="*/ 36258 w 526700"/>
              <a:gd name="connsiteY22" fmla="*/ 282878 h 387930"/>
              <a:gd name="connsiteX23" fmla="*/ 59158 w 526700"/>
              <a:gd name="connsiteY23" fmla="*/ 307278 h 387930"/>
              <a:gd name="connsiteX24" fmla="*/ 37485 w 526700"/>
              <a:gd name="connsiteY24" fmla="*/ 357190 h 387930"/>
              <a:gd name="connsiteX25" fmla="*/ 116121 w 526700"/>
              <a:gd name="connsiteY25" fmla="*/ 385729 h 387930"/>
              <a:gd name="connsiteX26" fmla="*/ 150758 w 526700"/>
              <a:gd name="connsiteY26" fmla="*/ 368276 h 387930"/>
              <a:gd name="connsiteX27" fmla="*/ 189107 w 526700"/>
              <a:gd name="connsiteY27" fmla="*/ 355467 h 387930"/>
              <a:gd name="connsiteX28" fmla="*/ 203527 w 526700"/>
              <a:gd name="connsiteY28" fmla="*/ 328828 h 387930"/>
              <a:gd name="connsiteX29" fmla="*/ 231835 w 526700"/>
              <a:gd name="connsiteY29" fmla="*/ 296343 h 387930"/>
              <a:gd name="connsiteX30" fmla="*/ 280739 w 526700"/>
              <a:gd name="connsiteY30" fmla="*/ 267116 h 387930"/>
              <a:gd name="connsiteX31" fmla="*/ 302322 w 526700"/>
              <a:gd name="connsiteY31" fmla="*/ 247347 h 387930"/>
              <a:gd name="connsiteX32" fmla="*/ 356858 w 526700"/>
              <a:gd name="connsiteY32" fmla="*/ 234080 h 387930"/>
              <a:gd name="connsiteX33" fmla="*/ 383908 w 526700"/>
              <a:gd name="connsiteY33" fmla="*/ 313124 h 387930"/>
              <a:gd name="connsiteX34" fmla="*/ 459458 w 526700"/>
              <a:gd name="connsiteY34" fmla="*/ 240085 h 387930"/>
              <a:gd name="connsiteX35" fmla="*/ 505708 w 526700"/>
              <a:gd name="connsiteY35" fmla="*/ 246280 h 387930"/>
              <a:gd name="connsiteX0" fmla="*/ 505708 w 505708"/>
              <a:gd name="connsiteY0" fmla="*/ 246280 h 387930"/>
              <a:gd name="connsiteX1" fmla="*/ 406808 w 505708"/>
              <a:gd name="connsiteY1" fmla="*/ 203327 h 387930"/>
              <a:gd name="connsiteX2" fmla="*/ 395358 w 505708"/>
              <a:gd name="connsiteY2" fmla="*/ 154528 h 387930"/>
              <a:gd name="connsiteX3" fmla="*/ 361008 w 505708"/>
              <a:gd name="connsiteY3" fmla="*/ 130129 h 387930"/>
              <a:gd name="connsiteX4" fmla="*/ 338108 w 505708"/>
              <a:gd name="connsiteY4" fmla="*/ 105730 h 387930"/>
              <a:gd name="connsiteX5" fmla="*/ 303758 w 505708"/>
              <a:gd name="connsiteY5" fmla="*/ 69131 h 387930"/>
              <a:gd name="connsiteX6" fmla="*/ 244149 w 505708"/>
              <a:gd name="connsiteY6" fmla="*/ 65399 h 387930"/>
              <a:gd name="connsiteX7" fmla="*/ 200708 w 505708"/>
              <a:gd name="connsiteY7" fmla="*/ 44732 h 387930"/>
              <a:gd name="connsiteX8" fmla="*/ 177808 w 505708"/>
              <a:gd name="connsiteY8" fmla="*/ 8133 h 387930"/>
              <a:gd name="connsiteX9" fmla="*/ 120558 w 505708"/>
              <a:gd name="connsiteY9" fmla="*/ 8133 h 387930"/>
              <a:gd name="connsiteX10" fmla="*/ 143458 w 505708"/>
              <a:gd name="connsiteY10" fmla="*/ 56931 h 387930"/>
              <a:gd name="connsiteX11" fmla="*/ 162208 w 505708"/>
              <a:gd name="connsiteY11" fmla="*/ 99884 h 387930"/>
              <a:gd name="connsiteX12" fmla="*/ 179929 w 505708"/>
              <a:gd name="connsiteY12" fmla="*/ 129740 h 387930"/>
              <a:gd name="connsiteX13" fmla="*/ 178415 w 505708"/>
              <a:gd name="connsiteY13" fmla="*/ 147199 h 387930"/>
              <a:gd name="connsiteX14" fmla="*/ 162660 w 505708"/>
              <a:gd name="connsiteY14" fmla="*/ 166622 h 387930"/>
              <a:gd name="connsiteX15" fmla="*/ 118831 w 505708"/>
              <a:gd name="connsiteY15" fmla="*/ 166499 h 387930"/>
              <a:gd name="connsiteX16" fmla="*/ 116408 w 505708"/>
              <a:gd name="connsiteY16" fmla="*/ 136483 h 387930"/>
              <a:gd name="connsiteX17" fmla="*/ 93508 w 505708"/>
              <a:gd name="connsiteY17" fmla="*/ 136483 h 387930"/>
              <a:gd name="connsiteX18" fmla="*/ 59158 w 505708"/>
              <a:gd name="connsiteY18" fmla="*/ 173082 h 387930"/>
              <a:gd name="connsiteX19" fmla="*/ 47708 w 505708"/>
              <a:gd name="connsiteY19" fmla="*/ 197481 h 387930"/>
              <a:gd name="connsiteX20" fmla="*/ 1908 w 505708"/>
              <a:gd name="connsiteY20" fmla="*/ 234080 h 387930"/>
              <a:gd name="connsiteX21" fmla="*/ 36258 w 505708"/>
              <a:gd name="connsiteY21" fmla="*/ 282878 h 387930"/>
              <a:gd name="connsiteX22" fmla="*/ 59158 w 505708"/>
              <a:gd name="connsiteY22" fmla="*/ 307278 h 387930"/>
              <a:gd name="connsiteX23" fmla="*/ 37485 w 505708"/>
              <a:gd name="connsiteY23" fmla="*/ 357190 h 387930"/>
              <a:gd name="connsiteX24" fmla="*/ 116121 w 505708"/>
              <a:gd name="connsiteY24" fmla="*/ 385729 h 387930"/>
              <a:gd name="connsiteX25" fmla="*/ 150758 w 505708"/>
              <a:gd name="connsiteY25" fmla="*/ 368276 h 387930"/>
              <a:gd name="connsiteX26" fmla="*/ 189107 w 505708"/>
              <a:gd name="connsiteY26" fmla="*/ 355467 h 387930"/>
              <a:gd name="connsiteX27" fmla="*/ 203527 w 505708"/>
              <a:gd name="connsiteY27" fmla="*/ 328828 h 387930"/>
              <a:gd name="connsiteX28" fmla="*/ 231835 w 505708"/>
              <a:gd name="connsiteY28" fmla="*/ 296343 h 387930"/>
              <a:gd name="connsiteX29" fmla="*/ 280739 w 505708"/>
              <a:gd name="connsiteY29" fmla="*/ 267116 h 387930"/>
              <a:gd name="connsiteX30" fmla="*/ 302322 w 505708"/>
              <a:gd name="connsiteY30" fmla="*/ 247347 h 387930"/>
              <a:gd name="connsiteX31" fmla="*/ 356858 w 505708"/>
              <a:gd name="connsiteY31" fmla="*/ 234080 h 387930"/>
              <a:gd name="connsiteX32" fmla="*/ 383908 w 505708"/>
              <a:gd name="connsiteY32" fmla="*/ 313124 h 387930"/>
              <a:gd name="connsiteX33" fmla="*/ 459458 w 505708"/>
              <a:gd name="connsiteY33" fmla="*/ 240085 h 387930"/>
              <a:gd name="connsiteX34" fmla="*/ 505708 w 505708"/>
              <a:gd name="connsiteY34" fmla="*/ 246280 h 387930"/>
              <a:gd name="connsiteX0" fmla="*/ 459458 w 463275"/>
              <a:gd name="connsiteY0" fmla="*/ 240085 h 387930"/>
              <a:gd name="connsiteX1" fmla="*/ 406808 w 463275"/>
              <a:gd name="connsiteY1" fmla="*/ 203327 h 387930"/>
              <a:gd name="connsiteX2" fmla="*/ 395358 w 463275"/>
              <a:gd name="connsiteY2" fmla="*/ 154528 h 387930"/>
              <a:gd name="connsiteX3" fmla="*/ 361008 w 463275"/>
              <a:gd name="connsiteY3" fmla="*/ 130129 h 387930"/>
              <a:gd name="connsiteX4" fmla="*/ 338108 w 463275"/>
              <a:gd name="connsiteY4" fmla="*/ 105730 h 387930"/>
              <a:gd name="connsiteX5" fmla="*/ 303758 w 463275"/>
              <a:gd name="connsiteY5" fmla="*/ 69131 h 387930"/>
              <a:gd name="connsiteX6" fmla="*/ 244149 w 463275"/>
              <a:gd name="connsiteY6" fmla="*/ 65399 h 387930"/>
              <a:gd name="connsiteX7" fmla="*/ 200708 w 463275"/>
              <a:gd name="connsiteY7" fmla="*/ 44732 h 387930"/>
              <a:gd name="connsiteX8" fmla="*/ 177808 w 463275"/>
              <a:gd name="connsiteY8" fmla="*/ 8133 h 387930"/>
              <a:gd name="connsiteX9" fmla="*/ 120558 w 463275"/>
              <a:gd name="connsiteY9" fmla="*/ 8133 h 387930"/>
              <a:gd name="connsiteX10" fmla="*/ 143458 w 463275"/>
              <a:gd name="connsiteY10" fmla="*/ 56931 h 387930"/>
              <a:gd name="connsiteX11" fmla="*/ 162208 w 463275"/>
              <a:gd name="connsiteY11" fmla="*/ 99884 h 387930"/>
              <a:gd name="connsiteX12" fmla="*/ 179929 w 463275"/>
              <a:gd name="connsiteY12" fmla="*/ 129740 h 387930"/>
              <a:gd name="connsiteX13" fmla="*/ 178415 w 463275"/>
              <a:gd name="connsiteY13" fmla="*/ 147199 h 387930"/>
              <a:gd name="connsiteX14" fmla="*/ 162660 w 463275"/>
              <a:gd name="connsiteY14" fmla="*/ 166622 h 387930"/>
              <a:gd name="connsiteX15" fmla="*/ 118831 w 463275"/>
              <a:gd name="connsiteY15" fmla="*/ 166499 h 387930"/>
              <a:gd name="connsiteX16" fmla="*/ 116408 w 463275"/>
              <a:gd name="connsiteY16" fmla="*/ 136483 h 387930"/>
              <a:gd name="connsiteX17" fmla="*/ 93508 w 463275"/>
              <a:gd name="connsiteY17" fmla="*/ 136483 h 387930"/>
              <a:gd name="connsiteX18" fmla="*/ 59158 w 463275"/>
              <a:gd name="connsiteY18" fmla="*/ 173082 h 387930"/>
              <a:gd name="connsiteX19" fmla="*/ 47708 w 463275"/>
              <a:gd name="connsiteY19" fmla="*/ 197481 h 387930"/>
              <a:gd name="connsiteX20" fmla="*/ 1908 w 463275"/>
              <a:gd name="connsiteY20" fmla="*/ 234080 h 387930"/>
              <a:gd name="connsiteX21" fmla="*/ 36258 w 463275"/>
              <a:gd name="connsiteY21" fmla="*/ 282878 h 387930"/>
              <a:gd name="connsiteX22" fmla="*/ 59158 w 463275"/>
              <a:gd name="connsiteY22" fmla="*/ 307278 h 387930"/>
              <a:gd name="connsiteX23" fmla="*/ 37485 w 463275"/>
              <a:gd name="connsiteY23" fmla="*/ 357190 h 387930"/>
              <a:gd name="connsiteX24" fmla="*/ 116121 w 463275"/>
              <a:gd name="connsiteY24" fmla="*/ 385729 h 387930"/>
              <a:gd name="connsiteX25" fmla="*/ 150758 w 463275"/>
              <a:gd name="connsiteY25" fmla="*/ 368276 h 387930"/>
              <a:gd name="connsiteX26" fmla="*/ 189107 w 463275"/>
              <a:gd name="connsiteY26" fmla="*/ 355467 h 387930"/>
              <a:gd name="connsiteX27" fmla="*/ 203527 w 463275"/>
              <a:gd name="connsiteY27" fmla="*/ 328828 h 387930"/>
              <a:gd name="connsiteX28" fmla="*/ 231835 w 463275"/>
              <a:gd name="connsiteY28" fmla="*/ 296343 h 387930"/>
              <a:gd name="connsiteX29" fmla="*/ 280739 w 463275"/>
              <a:gd name="connsiteY29" fmla="*/ 267116 h 387930"/>
              <a:gd name="connsiteX30" fmla="*/ 302322 w 463275"/>
              <a:gd name="connsiteY30" fmla="*/ 247347 h 387930"/>
              <a:gd name="connsiteX31" fmla="*/ 356858 w 463275"/>
              <a:gd name="connsiteY31" fmla="*/ 234080 h 387930"/>
              <a:gd name="connsiteX32" fmla="*/ 383908 w 463275"/>
              <a:gd name="connsiteY32" fmla="*/ 313124 h 387930"/>
              <a:gd name="connsiteX33" fmla="*/ 459458 w 463275"/>
              <a:gd name="connsiteY33" fmla="*/ 240085 h 387930"/>
              <a:gd name="connsiteX0" fmla="*/ 429709 w 433526"/>
              <a:gd name="connsiteY0" fmla="*/ 252125 h 387930"/>
              <a:gd name="connsiteX1" fmla="*/ 406808 w 433526"/>
              <a:gd name="connsiteY1" fmla="*/ 203327 h 387930"/>
              <a:gd name="connsiteX2" fmla="*/ 395358 w 433526"/>
              <a:gd name="connsiteY2" fmla="*/ 154528 h 387930"/>
              <a:gd name="connsiteX3" fmla="*/ 361008 w 433526"/>
              <a:gd name="connsiteY3" fmla="*/ 130129 h 387930"/>
              <a:gd name="connsiteX4" fmla="*/ 338108 w 433526"/>
              <a:gd name="connsiteY4" fmla="*/ 105730 h 387930"/>
              <a:gd name="connsiteX5" fmla="*/ 303758 w 433526"/>
              <a:gd name="connsiteY5" fmla="*/ 69131 h 387930"/>
              <a:gd name="connsiteX6" fmla="*/ 244149 w 433526"/>
              <a:gd name="connsiteY6" fmla="*/ 65399 h 387930"/>
              <a:gd name="connsiteX7" fmla="*/ 200708 w 433526"/>
              <a:gd name="connsiteY7" fmla="*/ 44732 h 387930"/>
              <a:gd name="connsiteX8" fmla="*/ 177808 w 433526"/>
              <a:gd name="connsiteY8" fmla="*/ 8133 h 387930"/>
              <a:gd name="connsiteX9" fmla="*/ 120558 w 433526"/>
              <a:gd name="connsiteY9" fmla="*/ 8133 h 387930"/>
              <a:gd name="connsiteX10" fmla="*/ 143458 w 433526"/>
              <a:gd name="connsiteY10" fmla="*/ 56931 h 387930"/>
              <a:gd name="connsiteX11" fmla="*/ 162208 w 433526"/>
              <a:gd name="connsiteY11" fmla="*/ 99884 h 387930"/>
              <a:gd name="connsiteX12" fmla="*/ 179929 w 433526"/>
              <a:gd name="connsiteY12" fmla="*/ 129740 h 387930"/>
              <a:gd name="connsiteX13" fmla="*/ 178415 w 433526"/>
              <a:gd name="connsiteY13" fmla="*/ 147199 h 387930"/>
              <a:gd name="connsiteX14" fmla="*/ 162660 w 433526"/>
              <a:gd name="connsiteY14" fmla="*/ 166622 h 387930"/>
              <a:gd name="connsiteX15" fmla="*/ 118831 w 433526"/>
              <a:gd name="connsiteY15" fmla="*/ 166499 h 387930"/>
              <a:gd name="connsiteX16" fmla="*/ 116408 w 433526"/>
              <a:gd name="connsiteY16" fmla="*/ 136483 h 387930"/>
              <a:gd name="connsiteX17" fmla="*/ 93508 w 433526"/>
              <a:gd name="connsiteY17" fmla="*/ 136483 h 387930"/>
              <a:gd name="connsiteX18" fmla="*/ 59158 w 433526"/>
              <a:gd name="connsiteY18" fmla="*/ 173082 h 387930"/>
              <a:gd name="connsiteX19" fmla="*/ 47708 w 433526"/>
              <a:gd name="connsiteY19" fmla="*/ 197481 h 387930"/>
              <a:gd name="connsiteX20" fmla="*/ 1908 w 433526"/>
              <a:gd name="connsiteY20" fmla="*/ 234080 h 387930"/>
              <a:gd name="connsiteX21" fmla="*/ 36258 w 433526"/>
              <a:gd name="connsiteY21" fmla="*/ 282878 h 387930"/>
              <a:gd name="connsiteX22" fmla="*/ 59158 w 433526"/>
              <a:gd name="connsiteY22" fmla="*/ 307278 h 387930"/>
              <a:gd name="connsiteX23" fmla="*/ 37485 w 433526"/>
              <a:gd name="connsiteY23" fmla="*/ 357190 h 387930"/>
              <a:gd name="connsiteX24" fmla="*/ 116121 w 433526"/>
              <a:gd name="connsiteY24" fmla="*/ 385729 h 387930"/>
              <a:gd name="connsiteX25" fmla="*/ 150758 w 433526"/>
              <a:gd name="connsiteY25" fmla="*/ 368276 h 387930"/>
              <a:gd name="connsiteX26" fmla="*/ 189107 w 433526"/>
              <a:gd name="connsiteY26" fmla="*/ 355467 h 387930"/>
              <a:gd name="connsiteX27" fmla="*/ 203527 w 433526"/>
              <a:gd name="connsiteY27" fmla="*/ 328828 h 387930"/>
              <a:gd name="connsiteX28" fmla="*/ 231835 w 433526"/>
              <a:gd name="connsiteY28" fmla="*/ 296343 h 387930"/>
              <a:gd name="connsiteX29" fmla="*/ 280739 w 433526"/>
              <a:gd name="connsiteY29" fmla="*/ 267116 h 387930"/>
              <a:gd name="connsiteX30" fmla="*/ 302322 w 433526"/>
              <a:gd name="connsiteY30" fmla="*/ 247347 h 387930"/>
              <a:gd name="connsiteX31" fmla="*/ 356858 w 433526"/>
              <a:gd name="connsiteY31" fmla="*/ 234080 h 387930"/>
              <a:gd name="connsiteX32" fmla="*/ 383908 w 433526"/>
              <a:gd name="connsiteY32" fmla="*/ 313124 h 387930"/>
              <a:gd name="connsiteX33" fmla="*/ 429709 w 433526"/>
              <a:gd name="connsiteY33" fmla="*/ 252125 h 387930"/>
              <a:gd name="connsiteX0" fmla="*/ 429709 w 452947"/>
              <a:gd name="connsiteY0" fmla="*/ 2521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31835 w 452947"/>
              <a:gd name="connsiteY28" fmla="*/ 296343 h 387930"/>
              <a:gd name="connsiteX29" fmla="*/ 280739 w 452947"/>
              <a:gd name="connsiteY29" fmla="*/ 267116 h 387930"/>
              <a:gd name="connsiteX30" fmla="*/ 302322 w 452947"/>
              <a:gd name="connsiteY30" fmla="*/ 247347 h 387930"/>
              <a:gd name="connsiteX31" fmla="*/ 356858 w 452947"/>
              <a:gd name="connsiteY31" fmla="*/ 234080 h 387930"/>
              <a:gd name="connsiteX32" fmla="*/ 383908 w 452947"/>
              <a:gd name="connsiteY32" fmla="*/ 313124 h 387930"/>
              <a:gd name="connsiteX33" fmla="*/ 429709 w 452947"/>
              <a:gd name="connsiteY33" fmla="*/ 252125 h 387930"/>
              <a:gd name="connsiteX0" fmla="*/ 429709 w 452947"/>
              <a:gd name="connsiteY0" fmla="*/ 2521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31835 w 452947"/>
              <a:gd name="connsiteY28" fmla="*/ 296343 h 387930"/>
              <a:gd name="connsiteX29" fmla="*/ 280739 w 452947"/>
              <a:gd name="connsiteY29" fmla="*/ 267116 h 387930"/>
              <a:gd name="connsiteX30" fmla="*/ 302322 w 452947"/>
              <a:gd name="connsiteY30" fmla="*/ 247347 h 387930"/>
              <a:gd name="connsiteX31" fmla="*/ 356858 w 452947"/>
              <a:gd name="connsiteY31" fmla="*/ 234080 h 387930"/>
              <a:gd name="connsiteX32" fmla="*/ 383908 w 452947"/>
              <a:gd name="connsiteY32" fmla="*/ 313124 h 387930"/>
              <a:gd name="connsiteX33" fmla="*/ 429709 w 452947"/>
              <a:gd name="connsiteY33" fmla="*/ 2521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31835 w 452947"/>
              <a:gd name="connsiteY28" fmla="*/ 296343 h 387930"/>
              <a:gd name="connsiteX29" fmla="*/ 280739 w 452947"/>
              <a:gd name="connsiteY29" fmla="*/ 267116 h 387930"/>
              <a:gd name="connsiteX30" fmla="*/ 302322 w 452947"/>
              <a:gd name="connsiteY30" fmla="*/ 247347 h 387930"/>
              <a:gd name="connsiteX31" fmla="*/ 356858 w 452947"/>
              <a:gd name="connsiteY31" fmla="*/ 234080 h 387930"/>
              <a:gd name="connsiteX32" fmla="*/ 383908 w 452947"/>
              <a:gd name="connsiteY32" fmla="*/ 313124 h 387930"/>
              <a:gd name="connsiteX33" fmla="*/ 429709 w 452947"/>
              <a:gd name="connsiteY33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31835 w 452947"/>
              <a:gd name="connsiteY28" fmla="*/ 296343 h 387930"/>
              <a:gd name="connsiteX29" fmla="*/ 280739 w 452947"/>
              <a:gd name="connsiteY29" fmla="*/ 267116 h 387930"/>
              <a:gd name="connsiteX30" fmla="*/ 302322 w 452947"/>
              <a:gd name="connsiteY30" fmla="*/ 247347 h 387930"/>
              <a:gd name="connsiteX31" fmla="*/ 349559 w 452947"/>
              <a:gd name="connsiteY31" fmla="*/ 349723 h 387930"/>
              <a:gd name="connsiteX32" fmla="*/ 383908 w 452947"/>
              <a:gd name="connsiteY32" fmla="*/ 313124 h 387930"/>
              <a:gd name="connsiteX33" fmla="*/ 429709 w 452947"/>
              <a:gd name="connsiteY33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31835 w 452947"/>
              <a:gd name="connsiteY28" fmla="*/ 296343 h 387930"/>
              <a:gd name="connsiteX29" fmla="*/ 280739 w 452947"/>
              <a:gd name="connsiteY29" fmla="*/ 267116 h 387930"/>
              <a:gd name="connsiteX30" fmla="*/ 349559 w 452947"/>
              <a:gd name="connsiteY30" fmla="*/ 349723 h 387930"/>
              <a:gd name="connsiteX31" fmla="*/ 383908 w 452947"/>
              <a:gd name="connsiteY31" fmla="*/ 313124 h 387930"/>
              <a:gd name="connsiteX32" fmla="*/ 429709 w 452947"/>
              <a:gd name="connsiteY32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31835 w 452947"/>
              <a:gd name="connsiteY28" fmla="*/ 296343 h 387930"/>
              <a:gd name="connsiteX29" fmla="*/ 280859 w 452947"/>
              <a:gd name="connsiteY29" fmla="*/ 374122 h 387930"/>
              <a:gd name="connsiteX30" fmla="*/ 349559 w 452947"/>
              <a:gd name="connsiteY30" fmla="*/ 349723 h 387930"/>
              <a:gd name="connsiteX31" fmla="*/ 383908 w 452947"/>
              <a:gd name="connsiteY31" fmla="*/ 313124 h 387930"/>
              <a:gd name="connsiteX32" fmla="*/ 429709 w 452947"/>
              <a:gd name="connsiteY32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03527 w 452947"/>
              <a:gd name="connsiteY27" fmla="*/ 328828 h 387930"/>
              <a:gd name="connsiteX28" fmla="*/ 280859 w 452947"/>
              <a:gd name="connsiteY28" fmla="*/ 374122 h 387930"/>
              <a:gd name="connsiteX29" fmla="*/ 349559 w 452947"/>
              <a:gd name="connsiteY29" fmla="*/ 349723 h 387930"/>
              <a:gd name="connsiteX30" fmla="*/ 383908 w 452947"/>
              <a:gd name="connsiteY30" fmla="*/ 313124 h 387930"/>
              <a:gd name="connsiteX31" fmla="*/ 429709 w 452947"/>
              <a:gd name="connsiteY31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189107 w 452947"/>
              <a:gd name="connsiteY26" fmla="*/ 355467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758 w 452947"/>
              <a:gd name="connsiteY25" fmla="*/ 368276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43459 w 452947"/>
              <a:gd name="connsiteY25" fmla="*/ 374122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0002 w 452947"/>
              <a:gd name="connsiteY25" fmla="*/ 371609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46610 w 452947"/>
              <a:gd name="connsiteY25" fmla="*/ 373130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46610 w 452947"/>
              <a:gd name="connsiteY25" fmla="*/ 373130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2396 w 452947"/>
              <a:gd name="connsiteY25" fmla="*/ 375458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2396 w 452947"/>
              <a:gd name="connsiteY25" fmla="*/ 375458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2396 w 452947"/>
              <a:gd name="connsiteY25" fmla="*/ 375458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9709 w 452947"/>
              <a:gd name="connsiteY0" fmla="*/ 276525 h 387930"/>
              <a:gd name="connsiteX1" fmla="*/ 406808 w 452947"/>
              <a:gd name="connsiteY1" fmla="*/ 203327 h 387930"/>
              <a:gd name="connsiteX2" fmla="*/ 395358 w 452947"/>
              <a:gd name="connsiteY2" fmla="*/ 154528 h 387930"/>
              <a:gd name="connsiteX3" fmla="*/ 361008 w 452947"/>
              <a:gd name="connsiteY3" fmla="*/ 130129 h 387930"/>
              <a:gd name="connsiteX4" fmla="*/ 338108 w 452947"/>
              <a:gd name="connsiteY4" fmla="*/ 105730 h 387930"/>
              <a:gd name="connsiteX5" fmla="*/ 303758 w 452947"/>
              <a:gd name="connsiteY5" fmla="*/ 69131 h 387930"/>
              <a:gd name="connsiteX6" fmla="*/ 244149 w 452947"/>
              <a:gd name="connsiteY6" fmla="*/ 65399 h 387930"/>
              <a:gd name="connsiteX7" fmla="*/ 200708 w 452947"/>
              <a:gd name="connsiteY7" fmla="*/ 44732 h 387930"/>
              <a:gd name="connsiteX8" fmla="*/ 177808 w 452947"/>
              <a:gd name="connsiteY8" fmla="*/ 8133 h 387930"/>
              <a:gd name="connsiteX9" fmla="*/ 120558 w 452947"/>
              <a:gd name="connsiteY9" fmla="*/ 8133 h 387930"/>
              <a:gd name="connsiteX10" fmla="*/ 143458 w 452947"/>
              <a:gd name="connsiteY10" fmla="*/ 56931 h 387930"/>
              <a:gd name="connsiteX11" fmla="*/ 162208 w 452947"/>
              <a:gd name="connsiteY11" fmla="*/ 99884 h 387930"/>
              <a:gd name="connsiteX12" fmla="*/ 179929 w 452947"/>
              <a:gd name="connsiteY12" fmla="*/ 129740 h 387930"/>
              <a:gd name="connsiteX13" fmla="*/ 178415 w 452947"/>
              <a:gd name="connsiteY13" fmla="*/ 147199 h 387930"/>
              <a:gd name="connsiteX14" fmla="*/ 162660 w 452947"/>
              <a:gd name="connsiteY14" fmla="*/ 166622 h 387930"/>
              <a:gd name="connsiteX15" fmla="*/ 118831 w 452947"/>
              <a:gd name="connsiteY15" fmla="*/ 166499 h 387930"/>
              <a:gd name="connsiteX16" fmla="*/ 116408 w 452947"/>
              <a:gd name="connsiteY16" fmla="*/ 136483 h 387930"/>
              <a:gd name="connsiteX17" fmla="*/ 93508 w 452947"/>
              <a:gd name="connsiteY17" fmla="*/ 136483 h 387930"/>
              <a:gd name="connsiteX18" fmla="*/ 59158 w 452947"/>
              <a:gd name="connsiteY18" fmla="*/ 173082 h 387930"/>
              <a:gd name="connsiteX19" fmla="*/ 47708 w 452947"/>
              <a:gd name="connsiteY19" fmla="*/ 197481 h 387930"/>
              <a:gd name="connsiteX20" fmla="*/ 1908 w 452947"/>
              <a:gd name="connsiteY20" fmla="*/ 234080 h 387930"/>
              <a:gd name="connsiteX21" fmla="*/ 36258 w 452947"/>
              <a:gd name="connsiteY21" fmla="*/ 282878 h 387930"/>
              <a:gd name="connsiteX22" fmla="*/ 59158 w 452947"/>
              <a:gd name="connsiteY22" fmla="*/ 307278 h 387930"/>
              <a:gd name="connsiteX23" fmla="*/ 37485 w 452947"/>
              <a:gd name="connsiteY23" fmla="*/ 357190 h 387930"/>
              <a:gd name="connsiteX24" fmla="*/ 116121 w 452947"/>
              <a:gd name="connsiteY24" fmla="*/ 385729 h 387930"/>
              <a:gd name="connsiteX25" fmla="*/ 152396 w 452947"/>
              <a:gd name="connsiteY25" fmla="*/ 375458 h 387930"/>
              <a:gd name="connsiteX26" fmla="*/ 212159 w 452947"/>
              <a:gd name="connsiteY26" fmla="*/ 361922 h 387930"/>
              <a:gd name="connsiteX27" fmla="*/ 280859 w 452947"/>
              <a:gd name="connsiteY27" fmla="*/ 374122 h 387930"/>
              <a:gd name="connsiteX28" fmla="*/ 349559 w 452947"/>
              <a:gd name="connsiteY28" fmla="*/ 349723 h 387930"/>
              <a:gd name="connsiteX29" fmla="*/ 383908 w 452947"/>
              <a:gd name="connsiteY29" fmla="*/ 313124 h 387930"/>
              <a:gd name="connsiteX30" fmla="*/ 429709 w 452947"/>
              <a:gd name="connsiteY30" fmla="*/ 276525 h 387930"/>
              <a:gd name="connsiteX0" fmla="*/ 421320 w 444558"/>
              <a:gd name="connsiteY0" fmla="*/ 276525 h 387930"/>
              <a:gd name="connsiteX1" fmla="*/ 398419 w 444558"/>
              <a:gd name="connsiteY1" fmla="*/ 203327 h 387930"/>
              <a:gd name="connsiteX2" fmla="*/ 386969 w 444558"/>
              <a:gd name="connsiteY2" fmla="*/ 154528 h 387930"/>
              <a:gd name="connsiteX3" fmla="*/ 352619 w 444558"/>
              <a:gd name="connsiteY3" fmla="*/ 130129 h 387930"/>
              <a:gd name="connsiteX4" fmla="*/ 329719 w 444558"/>
              <a:gd name="connsiteY4" fmla="*/ 105730 h 387930"/>
              <a:gd name="connsiteX5" fmla="*/ 295369 w 444558"/>
              <a:gd name="connsiteY5" fmla="*/ 69131 h 387930"/>
              <a:gd name="connsiteX6" fmla="*/ 235760 w 444558"/>
              <a:gd name="connsiteY6" fmla="*/ 65399 h 387930"/>
              <a:gd name="connsiteX7" fmla="*/ 192319 w 444558"/>
              <a:gd name="connsiteY7" fmla="*/ 44732 h 387930"/>
              <a:gd name="connsiteX8" fmla="*/ 169419 w 444558"/>
              <a:gd name="connsiteY8" fmla="*/ 8133 h 387930"/>
              <a:gd name="connsiteX9" fmla="*/ 112169 w 444558"/>
              <a:gd name="connsiteY9" fmla="*/ 8133 h 387930"/>
              <a:gd name="connsiteX10" fmla="*/ 135069 w 444558"/>
              <a:gd name="connsiteY10" fmla="*/ 56931 h 387930"/>
              <a:gd name="connsiteX11" fmla="*/ 153819 w 444558"/>
              <a:gd name="connsiteY11" fmla="*/ 99884 h 387930"/>
              <a:gd name="connsiteX12" fmla="*/ 171540 w 444558"/>
              <a:gd name="connsiteY12" fmla="*/ 129740 h 387930"/>
              <a:gd name="connsiteX13" fmla="*/ 170026 w 444558"/>
              <a:gd name="connsiteY13" fmla="*/ 147199 h 387930"/>
              <a:gd name="connsiteX14" fmla="*/ 154271 w 444558"/>
              <a:gd name="connsiteY14" fmla="*/ 166622 h 387930"/>
              <a:gd name="connsiteX15" fmla="*/ 110442 w 444558"/>
              <a:gd name="connsiteY15" fmla="*/ 166499 h 387930"/>
              <a:gd name="connsiteX16" fmla="*/ 108019 w 444558"/>
              <a:gd name="connsiteY16" fmla="*/ 136483 h 387930"/>
              <a:gd name="connsiteX17" fmla="*/ 85119 w 444558"/>
              <a:gd name="connsiteY17" fmla="*/ 136483 h 387930"/>
              <a:gd name="connsiteX18" fmla="*/ 50769 w 444558"/>
              <a:gd name="connsiteY18" fmla="*/ 173082 h 387930"/>
              <a:gd name="connsiteX19" fmla="*/ 39319 w 444558"/>
              <a:gd name="connsiteY19" fmla="*/ 197481 h 387930"/>
              <a:gd name="connsiteX20" fmla="*/ 1908 w 444558"/>
              <a:gd name="connsiteY20" fmla="*/ 237568 h 387930"/>
              <a:gd name="connsiteX21" fmla="*/ 27869 w 444558"/>
              <a:gd name="connsiteY21" fmla="*/ 282878 h 387930"/>
              <a:gd name="connsiteX22" fmla="*/ 50769 w 444558"/>
              <a:gd name="connsiteY22" fmla="*/ 307278 h 387930"/>
              <a:gd name="connsiteX23" fmla="*/ 29096 w 444558"/>
              <a:gd name="connsiteY23" fmla="*/ 357190 h 387930"/>
              <a:gd name="connsiteX24" fmla="*/ 107732 w 444558"/>
              <a:gd name="connsiteY24" fmla="*/ 385729 h 387930"/>
              <a:gd name="connsiteX25" fmla="*/ 144007 w 444558"/>
              <a:gd name="connsiteY25" fmla="*/ 375458 h 387930"/>
              <a:gd name="connsiteX26" fmla="*/ 203770 w 444558"/>
              <a:gd name="connsiteY26" fmla="*/ 361922 h 387930"/>
              <a:gd name="connsiteX27" fmla="*/ 272470 w 444558"/>
              <a:gd name="connsiteY27" fmla="*/ 374122 h 387930"/>
              <a:gd name="connsiteX28" fmla="*/ 341170 w 444558"/>
              <a:gd name="connsiteY28" fmla="*/ 349723 h 387930"/>
              <a:gd name="connsiteX29" fmla="*/ 375519 w 444558"/>
              <a:gd name="connsiteY29" fmla="*/ 313124 h 387930"/>
              <a:gd name="connsiteX30" fmla="*/ 421320 w 444558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54165 w 444452"/>
              <a:gd name="connsiteY14" fmla="*/ 166622 h 387930"/>
              <a:gd name="connsiteX15" fmla="*/ 110336 w 444452"/>
              <a:gd name="connsiteY15" fmla="*/ 166499 h 387930"/>
              <a:gd name="connsiteX16" fmla="*/ 107913 w 444452"/>
              <a:gd name="connsiteY16" fmla="*/ 136483 h 387930"/>
              <a:gd name="connsiteX17" fmla="*/ 85013 w 444452"/>
              <a:gd name="connsiteY17" fmla="*/ 136483 h 387930"/>
              <a:gd name="connsiteX18" fmla="*/ 50663 w 444452"/>
              <a:gd name="connsiteY18" fmla="*/ 173082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54165 w 444452"/>
              <a:gd name="connsiteY14" fmla="*/ 166622 h 387930"/>
              <a:gd name="connsiteX15" fmla="*/ 110336 w 444452"/>
              <a:gd name="connsiteY15" fmla="*/ 166499 h 387930"/>
              <a:gd name="connsiteX16" fmla="*/ 107913 w 444452"/>
              <a:gd name="connsiteY16" fmla="*/ 136483 h 387930"/>
              <a:gd name="connsiteX17" fmla="*/ 85013 w 444452"/>
              <a:gd name="connsiteY17" fmla="*/ 136483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54165 w 444452"/>
              <a:gd name="connsiteY14" fmla="*/ 166622 h 387930"/>
              <a:gd name="connsiteX15" fmla="*/ 110336 w 444452"/>
              <a:gd name="connsiteY15" fmla="*/ 166499 h 387930"/>
              <a:gd name="connsiteX16" fmla="*/ 107913 w 444452"/>
              <a:gd name="connsiteY16" fmla="*/ 136483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54165 w 444452"/>
              <a:gd name="connsiteY14" fmla="*/ 166622 h 387930"/>
              <a:gd name="connsiteX15" fmla="*/ 110336 w 444452"/>
              <a:gd name="connsiteY15" fmla="*/ 166499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54165 w 444452"/>
              <a:gd name="connsiteY14" fmla="*/ 166622 h 387930"/>
              <a:gd name="connsiteX15" fmla="*/ 108983 w 444452"/>
              <a:gd name="connsiteY15" fmla="*/ 130934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54165 w 444452"/>
              <a:gd name="connsiteY14" fmla="*/ 166622 h 387930"/>
              <a:gd name="connsiteX15" fmla="*/ 108640 w 444452"/>
              <a:gd name="connsiteY15" fmla="*/ 133582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8640 w 444452"/>
              <a:gd name="connsiteY15" fmla="*/ 133582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2743 w 444452"/>
              <a:gd name="connsiteY15" fmla="*/ 13730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54560 w 444452"/>
              <a:gd name="connsiteY18" fmla="*/ 170867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66263 w 444452"/>
              <a:gd name="connsiteY18" fmla="*/ 178928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62749 w 444452"/>
              <a:gd name="connsiteY18" fmla="*/ 162900 h 387930"/>
              <a:gd name="connsiteX19" fmla="*/ 16948 w 444452"/>
              <a:gd name="connsiteY19" fmla="*/ 195611 h 387930"/>
              <a:gd name="connsiteX20" fmla="*/ 1802 w 444452"/>
              <a:gd name="connsiteY20" fmla="*/ 237568 h 387930"/>
              <a:gd name="connsiteX21" fmla="*/ 27763 w 444452"/>
              <a:gd name="connsiteY21" fmla="*/ 282878 h 387930"/>
              <a:gd name="connsiteX22" fmla="*/ 50663 w 444452"/>
              <a:gd name="connsiteY22" fmla="*/ 307278 h 387930"/>
              <a:gd name="connsiteX23" fmla="*/ 28990 w 444452"/>
              <a:gd name="connsiteY23" fmla="*/ 357190 h 387930"/>
              <a:gd name="connsiteX24" fmla="*/ 107626 w 444452"/>
              <a:gd name="connsiteY24" fmla="*/ 385729 h 387930"/>
              <a:gd name="connsiteX25" fmla="*/ 143901 w 444452"/>
              <a:gd name="connsiteY25" fmla="*/ 375458 h 387930"/>
              <a:gd name="connsiteX26" fmla="*/ 203664 w 444452"/>
              <a:gd name="connsiteY26" fmla="*/ 361922 h 387930"/>
              <a:gd name="connsiteX27" fmla="*/ 272364 w 444452"/>
              <a:gd name="connsiteY27" fmla="*/ 374122 h 387930"/>
              <a:gd name="connsiteX28" fmla="*/ 341064 w 444452"/>
              <a:gd name="connsiteY28" fmla="*/ 349723 h 387930"/>
              <a:gd name="connsiteX29" fmla="*/ 375413 w 444452"/>
              <a:gd name="connsiteY29" fmla="*/ 313124 h 387930"/>
              <a:gd name="connsiteX30" fmla="*/ 421214 w 444452"/>
              <a:gd name="connsiteY30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71332 w 444452"/>
              <a:gd name="connsiteY18" fmla="*/ 148914 h 387930"/>
              <a:gd name="connsiteX19" fmla="*/ 62749 w 444452"/>
              <a:gd name="connsiteY19" fmla="*/ 162900 h 387930"/>
              <a:gd name="connsiteX20" fmla="*/ 16948 w 444452"/>
              <a:gd name="connsiteY20" fmla="*/ 195611 h 387930"/>
              <a:gd name="connsiteX21" fmla="*/ 1802 w 444452"/>
              <a:gd name="connsiteY21" fmla="*/ 237568 h 387930"/>
              <a:gd name="connsiteX22" fmla="*/ 27763 w 444452"/>
              <a:gd name="connsiteY22" fmla="*/ 282878 h 387930"/>
              <a:gd name="connsiteX23" fmla="*/ 50663 w 444452"/>
              <a:gd name="connsiteY23" fmla="*/ 307278 h 387930"/>
              <a:gd name="connsiteX24" fmla="*/ 28990 w 444452"/>
              <a:gd name="connsiteY24" fmla="*/ 357190 h 387930"/>
              <a:gd name="connsiteX25" fmla="*/ 107626 w 444452"/>
              <a:gd name="connsiteY25" fmla="*/ 385729 h 387930"/>
              <a:gd name="connsiteX26" fmla="*/ 143901 w 444452"/>
              <a:gd name="connsiteY26" fmla="*/ 375458 h 387930"/>
              <a:gd name="connsiteX27" fmla="*/ 203664 w 444452"/>
              <a:gd name="connsiteY27" fmla="*/ 361922 h 387930"/>
              <a:gd name="connsiteX28" fmla="*/ 272364 w 444452"/>
              <a:gd name="connsiteY28" fmla="*/ 374122 h 387930"/>
              <a:gd name="connsiteX29" fmla="*/ 341064 w 444452"/>
              <a:gd name="connsiteY29" fmla="*/ 349723 h 387930"/>
              <a:gd name="connsiteX30" fmla="*/ 375413 w 444452"/>
              <a:gd name="connsiteY30" fmla="*/ 313124 h 387930"/>
              <a:gd name="connsiteX31" fmla="*/ 421214 w 444452"/>
              <a:gd name="connsiteY31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68323 w 444452"/>
              <a:gd name="connsiteY18" fmla="*/ 144913 h 387930"/>
              <a:gd name="connsiteX19" fmla="*/ 62749 w 444452"/>
              <a:gd name="connsiteY19" fmla="*/ 162900 h 387930"/>
              <a:gd name="connsiteX20" fmla="*/ 16948 w 444452"/>
              <a:gd name="connsiteY20" fmla="*/ 195611 h 387930"/>
              <a:gd name="connsiteX21" fmla="*/ 1802 w 444452"/>
              <a:gd name="connsiteY21" fmla="*/ 237568 h 387930"/>
              <a:gd name="connsiteX22" fmla="*/ 27763 w 444452"/>
              <a:gd name="connsiteY22" fmla="*/ 282878 h 387930"/>
              <a:gd name="connsiteX23" fmla="*/ 50663 w 444452"/>
              <a:gd name="connsiteY23" fmla="*/ 307278 h 387930"/>
              <a:gd name="connsiteX24" fmla="*/ 28990 w 444452"/>
              <a:gd name="connsiteY24" fmla="*/ 357190 h 387930"/>
              <a:gd name="connsiteX25" fmla="*/ 107626 w 444452"/>
              <a:gd name="connsiteY25" fmla="*/ 385729 h 387930"/>
              <a:gd name="connsiteX26" fmla="*/ 143901 w 444452"/>
              <a:gd name="connsiteY26" fmla="*/ 375458 h 387930"/>
              <a:gd name="connsiteX27" fmla="*/ 203664 w 444452"/>
              <a:gd name="connsiteY27" fmla="*/ 361922 h 387930"/>
              <a:gd name="connsiteX28" fmla="*/ 272364 w 444452"/>
              <a:gd name="connsiteY28" fmla="*/ 374122 h 387930"/>
              <a:gd name="connsiteX29" fmla="*/ 341064 w 444452"/>
              <a:gd name="connsiteY29" fmla="*/ 349723 h 387930"/>
              <a:gd name="connsiteX30" fmla="*/ 375413 w 444452"/>
              <a:gd name="connsiteY30" fmla="*/ 313124 h 387930"/>
              <a:gd name="connsiteX31" fmla="*/ 421214 w 444452"/>
              <a:gd name="connsiteY31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68323 w 444452"/>
              <a:gd name="connsiteY18" fmla="*/ 144913 h 387930"/>
              <a:gd name="connsiteX19" fmla="*/ 62749 w 444452"/>
              <a:gd name="connsiteY19" fmla="*/ 162900 h 387930"/>
              <a:gd name="connsiteX20" fmla="*/ 16948 w 444452"/>
              <a:gd name="connsiteY20" fmla="*/ 195611 h 387930"/>
              <a:gd name="connsiteX21" fmla="*/ 1802 w 444452"/>
              <a:gd name="connsiteY21" fmla="*/ 237568 h 387930"/>
              <a:gd name="connsiteX22" fmla="*/ 27763 w 444452"/>
              <a:gd name="connsiteY22" fmla="*/ 282878 h 387930"/>
              <a:gd name="connsiteX23" fmla="*/ 50663 w 444452"/>
              <a:gd name="connsiteY23" fmla="*/ 307278 h 387930"/>
              <a:gd name="connsiteX24" fmla="*/ 28990 w 444452"/>
              <a:gd name="connsiteY24" fmla="*/ 357190 h 387930"/>
              <a:gd name="connsiteX25" fmla="*/ 107626 w 444452"/>
              <a:gd name="connsiteY25" fmla="*/ 385729 h 387930"/>
              <a:gd name="connsiteX26" fmla="*/ 143901 w 444452"/>
              <a:gd name="connsiteY26" fmla="*/ 375458 h 387930"/>
              <a:gd name="connsiteX27" fmla="*/ 203664 w 444452"/>
              <a:gd name="connsiteY27" fmla="*/ 361922 h 387930"/>
              <a:gd name="connsiteX28" fmla="*/ 272364 w 444452"/>
              <a:gd name="connsiteY28" fmla="*/ 374122 h 387930"/>
              <a:gd name="connsiteX29" fmla="*/ 341064 w 444452"/>
              <a:gd name="connsiteY29" fmla="*/ 349723 h 387930"/>
              <a:gd name="connsiteX30" fmla="*/ 375413 w 444452"/>
              <a:gd name="connsiteY30" fmla="*/ 313124 h 387930"/>
              <a:gd name="connsiteX31" fmla="*/ 421214 w 444452"/>
              <a:gd name="connsiteY31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69 w 444452"/>
              <a:gd name="connsiteY17" fmla="*/ 135538 h 387930"/>
              <a:gd name="connsiteX18" fmla="*/ 68323 w 444452"/>
              <a:gd name="connsiteY18" fmla="*/ 144913 h 387930"/>
              <a:gd name="connsiteX19" fmla="*/ 62749 w 444452"/>
              <a:gd name="connsiteY19" fmla="*/ 162900 h 387930"/>
              <a:gd name="connsiteX20" fmla="*/ 16948 w 444452"/>
              <a:gd name="connsiteY20" fmla="*/ 195611 h 387930"/>
              <a:gd name="connsiteX21" fmla="*/ 1802 w 444452"/>
              <a:gd name="connsiteY21" fmla="*/ 237568 h 387930"/>
              <a:gd name="connsiteX22" fmla="*/ 27763 w 444452"/>
              <a:gd name="connsiteY22" fmla="*/ 282878 h 387930"/>
              <a:gd name="connsiteX23" fmla="*/ 50663 w 444452"/>
              <a:gd name="connsiteY23" fmla="*/ 307278 h 387930"/>
              <a:gd name="connsiteX24" fmla="*/ 28990 w 444452"/>
              <a:gd name="connsiteY24" fmla="*/ 357190 h 387930"/>
              <a:gd name="connsiteX25" fmla="*/ 107626 w 444452"/>
              <a:gd name="connsiteY25" fmla="*/ 385729 h 387930"/>
              <a:gd name="connsiteX26" fmla="*/ 143901 w 444452"/>
              <a:gd name="connsiteY26" fmla="*/ 375458 h 387930"/>
              <a:gd name="connsiteX27" fmla="*/ 203664 w 444452"/>
              <a:gd name="connsiteY27" fmla="*/ 361922 h 387930"/>
              <a:gd name="connsiteX28" fmla="*/ 272364 w 444452"/>
              <a:gd name="connsiteY28" fmla="*/ 374122 h 387930"/>
              <a:gd name="connsiteX29" fmla="*/ 341064 w 444452"/>
              <a:gd name="connsiteY29" fmla="*/ 349723 h 387930"/>
              <a:gd name="connsiteX30" fmla="*/ 375413 w 444452"/>
              <a:gd name="connsiteY30" fmla="*/ 313124 h 387930"/>
              <a:gd name="connsiteX31" fmla="*/ 421214 w 444452"/>
              <a:gd name="connsiteY31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83953 w 444452"/>
              <a:gd name="connsiteY17" fmla="*/ 124708 h 387930"/>
              <a:gd name="connsiteX18" fmla="*/ 76269 w 444452"/>
              <a:gd name="connsiteY18" fmla="*/ 135538 h 387930"/>
              <a:gd name="connsiteX19" fmla="*/ 68323 w 444452"/>
              <a:gd name="connsiteY19" fmla="*/ 144913 h 387930"/>
              <a:gd name="connsiteX20" fmla="*/ 62749 w 444452"/>
              <a:gd name="connsiteY20" fmla="*/ 162900 h 387930"/>
              <a:gd name="connsiteX21" fmla="*/ 16948 w 444452"/>
              <a:gd name="connsiteY21" fmla="*/ 195611 h 387930"/>
              <a:gd name="connsiteX22" fmla="*/ 1802 w 444452"/>
              <a:gd name="connsiteY22" fmla="*/ 237568 h 387930"/>
              <a:gd name="connsiteX23" fmla="*/ 27763 w 444452"/>
              <a:gd name="connsiteY23" fmla="*/ 282878 h 387930"/>
              <a:gd name="connsiteX24" fmla="*/ 50663 w 444452"/>
              <a:gd name="connsiteY24" fmla="*/ 307278 h 387930"/>
              <a:gd name="connsiteX25" fmla="*/ 28990 w 444452"/>
              <a:gd name="connsiteY25" fmla="*/ 357190 h 387930"/>
              <a:gd name="connsiteX26" fmla="*/ 107626 w 444452"/>
              <a:gd name="connsiteY26" fmla="*/ 385729 h 387930"/>
              <a:gd name="connsiteX27" fmla="*/ 143901 w 444452"/>
              <a:gd name="connsiteY27" fmla="*/ 375458 h 387930"/>
              <a:gd name="connsiteX28" fmla="*/ 203664 w 444452"/>
              <a:gd name="connsiteY28" fmla="*/ 361922 h 387930"/>
              <a:gd name="connsiteX29" fmla="*/ 272364 w 444452"/>
              <a:gd name="connsiteY29" fmla="*/ 374122 h 387930"/>
              <a:gd name="connsiteX30" fmla="*/ 341064 w 444452"/>
              <a:gd name="connsiteY30" fmla="*/ 349723 h 387930"/>
              <a:gd name="connsiteX31" fmla="*/ 375413 w 444452"/>
              <a:gd name="connsiteY31" fmla="*/ 313124 h 387930"/>
              <a:gd name="connsiteX32" fmla="*/ 421214 w 444452"/>
              <a:gd name="connsiteY32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8022 w 444452"/>
              <a:gd name="connsiteY14" fmla="*/ 162256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19 w 444452"/>
              <a:gd name="connsiteY17" fmla="*/ 118211 h 387930"/>
              <a:gd name="connsiteX18" fmla="*/ 76269 w 444452"/>
              <a:gd name="connsiteY18" fmla="*/ 135538 h 387930"/>
              <a:gd name="connsiteX19" fmla="*/ 68323 w 444452"/>
              <a:gd name="connsiteY19" fmla="*/ 144913 h 387930"/>
              <a:gd name="connsiteX20" fmla="*/ 62749 w 444452"/>
              <a:gd name="connsiteY20" fmla="*/ 162900 h 387930"/>
              <a:gd name="connsiteX21" fmla="*/ 16948 w 444452"/>
              <a:gd name="connsiteY21" fmla="*/ 195611 h 387930"/>
              <a:gd name="connsiteX22" fmla="*/ 1802 w 444452"/>
              <a:gd name="connsiteY22" fmla="*/ 237568 h 387930"/>
              <a:gd name="connsiteX23" fmla="*/ 27763 w 444452"/>
              <a:gd name="connsiteY23" fmla="*/ 282878 h 387930"/>
              <a:gd name="connsiteX24" fmla="*/ 50663 w 444452"/>
              <a:gd name="connsiteY24" fmla="*/ 307278 h 387930"/>
              <a:gd name="connsiteX25" fmla="*/ 28990 w 444452"/>
              <a:gd name="connsiteY25" fmla="*/ 357190 h 387930"/>
              <a:gd name="connsiteX26" fmla="*/ 107626 w 444452"/>
              <a:gd name="connsiteY26" fmla="*/ 385729 h 387930"/>
              <a:gd name="connsiteX27" fmla="*/ 143901 w 444452"/>
              <a:gd name="connsiteY27" fmla="*/ 375458 h 387930"/>
              <a:gd name="connsiteX28" fmla="*/ 203664 w 444452"/>
              <a:gd name="connsiteY28" fmla="*/ 361922 h 387930"/>
              <a:gd name="connsiteX29" fmla="*/ 272364 w 444452"/>
              <a:gd name="connsiteY29" fmla="*/ 374122 h 387930"/>
              <a:gd name="connsiteX30" fmla="*/ 341064 w 444452"/>
              <a:gd name="connsiteY30" fmla="*/ 349723 h 387930"/>
              <a:gd name="connsiteX31" fmla="*/ 375413 w 444452"/>
              <a:gd name="connsiteY31" fmla="*/ 313124 h 387930"/>
              <a:gd name="connsiteX32" fmla="*/ 421214 w 444452"/>
              <a:gd name="connsiteY32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9698 w 444452"/>
              <a:gd name="connsiteY14" fmla="*/ 157352 h 387930"/>
              <a:gd name="connsiteX15" fmla="*/ 105772 w 444452"/>
              <a:gd name="connsiteY15" fmla="*/ 127215 h 387930"/>
              <a:gd name="connsiteX16" fmla="*/ 95453 w 444452"/>
              <a:gd name="connsiteY16" fmla="*/ 115097 h 387930"/>
              <a:gd name="connsiteX17" fmla="*/ 76219 w 444452"/>
              <a:gd name="connsiteY17" fmla="*/ 118211 h 387930"/>
              <a:gd name="connsiteX18" fmla="*/ 76269 w 444452"/>
              <a:gd name="connsiteY18" fmla="*/ 135538 h 387930"/>
              <a:gd name="connsiteX19" fmla="*/ 68323 w 444452"/>
              <a:gd name="connsiteY19" fmla="*/ 144913 h 387930"/>
              <a:gd name="connsiteX20" fmla="*/ 62749 w 444452"/>
              <a:gd name="connsiteY20" fmla="*/ 162900 h 387930"/>
              <a:gd name="connsiteX21" fmla="*/ 16948 w 444452"/>
              <a:gd name="connsiteY21" fmla="*/ 195611 h 387930"/>
              <a:gd name="connsiteX22" fmla="*/ 1802 w 444452"/>
              <a:gd name="connsiteY22" fmla="*/ 237568 h 387930"/>
              <a:gd name="connsiteX23" fmla="*/ 27763 w 444452"/>
              <a:gd name="connsiteY23" fmla="*/ 282878 h 387930"/>
              <a:gd name="connsiteX24" fmla="*/ 50663 w 444452"/>
              <a:gd name="connsiteY24" fmla="*/ 307278 h 387930"/>
              <a:gd name="connsiteX25" fmla="*/ 28990 w 444452"/>
              <a:gd name="connsiteY25" fmla="*/ 357190 h 387930"/>
              <a:gd name="connsiteX26" fmla="*/ 107626 w 444452"/>
              <a:gd name="connsiteY26" fmla="*/ 385729 h 387930"/>
              <a:gd name="connsiteX27" fmla="*/ 143901 w 444452"/>
              <a:gd name="connsiteY27" fmla="*/ 375458 h 387930"/>
              <a:gd name="connsiteX28" fmla="*/ 203664 w 444452"/>
              <a:gd name="connsiteY28" fmla="*/ 361922 h 387930"/>
              <a:gd name="connsiteX29" fmla="*/ 272364 w 444452"/>
              <a:gd name="connsiteY29" fmla="*/ 374122 h 387930"/>
              <a:gd name="connsiteX30" fmla="*/ 341064 w 444452"/>
              <a:gd name="connsiteY30" fmla="*/ 349723 h 387930"/>
              <a:gd name="connsiteX31" fmla="*/ 375413 w 444452"/>
              <a:gd name="connsiteY31" fmla="*/ 313124 h 387930"/>
              <a:gd name="connsiteX32" fmla="*/ 421214 w 444452"/>
              <a:gd name="connsiteY32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9698 w 444452"/>
              <a:gd name="connsiteY14" fmla="*/ 157352 h 387930"/>
              <a:gd name="connsiteX15" fmla="*/ 105662 w 444452"/>
              <a:gd name="connsiteY15" fmla="*/ 141383 h 387930"/>
              <a:gd name="connsiteX16" fmla="*/ 105772 w 444452"/>
              <a:gd name="connsiteY16" fmla="*/ 127215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09698 w 444452"/>
              <a:gd name="connsiteY14" fmla="*/ 157352 h 387930"/>
              <a:gd name="connsiteX15" fmla="*/ 102795 w 444452"/>
              <a:gd name="connsiteY15" fmla="*/ 140975 h 387930"/>
              <a:gd name="connsiteX16" fmla="*/ 105772 w 444452"/>
              <a:gd name="connsiteY16" fmla="*/ 127215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14908 w 444452"/>
              <a:gd name="connsiteY14" fmla="*/ 159806 h 387930"/>
              <a:gd name="connsiteX15" fmla="*/ 102795 w 444452"/>
              <a:gd name="connsiteY15" fmla="*/ 140975 h 387930"/>
              <a:gd name="connsiteX16" fmla="*/ 105772 w 444452"/>
              <a:gd name="connsiteY16" fmla="*/ 127215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14908 w 444452"/>
              <a:gd name="connsiteY14" fmla="*/ 159806 h 387930"/>
              <a:gd name="connsiteX15" fmla="*/ 102795 w 444452"/>
              <a:gd name="connsiteY15" fmla="*/ 140975 h 387930"/>
              <a:gd name="connsiteX16" fmla="*/ 104762 w 444452"/>
              <a:gd name="connsiteY16" fmla="*/ 127173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14908 w 444452"/>
              <a:gd name="connsiteY14" fmla="*/ 159806 h 387930"/>
              <a:gd name="connsiteX15" fmla="*/ 102795 w 444452"/>
              <a:gd name="connsiteY15" fmla="*/ 138954 h 387930"/>
              <a:gd name="connsiteX16" fmla="*/ 104762 w 444452"/>
              <a:gd name="connsiteY16" fmla="*/ 127173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14908 w 444452"/>
              <a:gd name="connsiteY14" fmla="*/ 159806 h 387930"/>
              <a:gd name="connsiteX15" fmla="*/ 102795 w 444452"/>
              <a:gd name="connsiteY15" fmla="*/ 138954 h 387930"/>
              <a:gd name="connsiteX16" fmla="*/ 103247 w 444452"/>
              <a:gd name="connsiteY16" fmla="*/ 124441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14908 w 444452"/>
              <a:gd name="connsiteY14" fmla="*/ 159806 h 387930"/>
              <a:gd name="connsiteX15" fmla="*/ 102795 w 444452"/>
              <a:gd name="connsiteY15" fmla="*/ 136933 h 387930"/>
              <a:gd name="connsiteX16" fmla="*/ 103247 w 444452"/>
              <a:gd name="connsiteY16" fmla="*/ 124441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9920 w 444452"/>
              <a:gd name="connsiteY13" fmla="*/ 147199 h 387930"/>
              <a:gd name="connsiteX14" fmla="*/ 114908 w 444452"/>
              <a:gd name="connsiteY14" fmla="*/ 159806 h 387930"/>
              <a:gd name="connsiteX15" fmla="*/ 102795 w 444452"/>
              <a:gd name="connsiteY15" fmla="*/ 136933 h 387930"/>
              <a:gd name="connsiteX16" fmla="*/ 103247 w 444452"/>
              <a:gd name="connsiteY16" fmla="*/ 124441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0288 w 444452"/>
              <a:gd name="connsiteY13" fmla="*/ 159701 h 387930"/>
              <a:gd name="connsiteX14" fmla="*/ 114908 w 444452"/>
              <a:gd name="connsiteY14" fmla="*/ 159806 h 387930"/>
              <a:gd name="connsiteX15" fmla="*/ 102795 w 444452"/>
              <a:gd name="connsiteY15" fmla="*/ 136933 h 387930"/>
              <a:gd name="connsiteX16" fmla="*/ 103247 w 444452"/>
              <a:gd name="connsiteY16" fmla="*/ 124441 h 387930"/>
              <a:gd name="connsiteX17" fmla="*/ 95453 w 444452"/>
              <a:gd name="connsiteY17" fmla="*/ 115097 h 387930"/>
              <a:gd name="connsiteX18" fmla="*/ 76219 w 444452"/>
              <a:gd name="connsiteY18" fmla="*/ 118211 h 387930"/>
              <a:gd name="connsiteX19" fmla="*/ 76269 w 444452"/>
              <a:gd name="connsiteY19" fmla="*/ 135538 h 387930"/>
              <a:gd name="connsiteX20" fmla="*/ 68323 w 444452"/>
              <a:gd name="connsiteY20" fmla="*/ 144913 h 387930"/>
              <a:gd name="connsiteX21" fmla="*/ 62749 w 444452"/>
              <a:gd name="connsiteY21" fmla="*/ 162900 h 387930"/>
              <a:gd name="connsiteX22" fmla="*/ 16948 w 444452"/>
              <a:gd name="connsiteY22" fmla="*/ 195611 h 387930"/>
              <a:gd name="connsiteX23" fmla="*/ 1802 w 444452"/>
              <a:gd name="connsiteY23" fmla="*/ 237568 h 387930"/>
              <a:gd name="connsiteX24" fmla="*/ 27763 w 444452"/>
              <a:gd name="connsiteY24" fmla="*/ 282878 h 387930"/>
              <a:gd name="connsiteX25" fmla="*/ 50663 w 444452"/>
              <a:gd name="connsiteY25" fmla="*/ 307278 h 387930"/>
              <a:gd name="connsiteX26" fmla="*/ 28990 w 444452"/>
              <a:gd name="connsiteY26" fmla="*/ 357190 h 387930"/>
              <a:gd name="connsiteX27" fmla="*/ 107626 w 444452"/>
              <a:gd name="connsiteY27" fmla="*/ 385729 h 387930"/>
              <a:gd name="connsiteX28" fmla="*/ 143901 w 444452"/>
              <a:gd name="connsiteY28" fmla="*/ 375458 h 387930"/>
              <a:gd name="connsiteX29" fmla="*/ 203664 w 444452"/>
              <a:gd name="connsiteY29" fmla="*/ 361922 h 387930"/>
              <a:gd name="connsiteX30" fmla="*/ 272364 w 444452"/>
              <a:gd name="connsiteY30" fmla="*/ 374122 h 387930"/>
              <a:gd name="connsiteX31" fmla="*/ 341064 w 444452"/>
              <a:gd name="connsiteY31" fmla="*/ 349723 h 387930"/>
              <a:gd name="connsiteX32" fmla="*/ 375413 w 444452"/>
              <a:gd name="connsiteY32" fmla="*/ 313124 h 387930"/>
              <a:gd name="connsiteX33" fmla="*/ 421214 w 444452"/>
              <a:gd name="connsiteY33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0288 w 444452"/>
              <a:gd name="connsiteY13" fmla="*/ 159701 h 387930"/>
              <a:gd name="connsiteX14" fmla="*/ 133934 w 444452"/>
              <a:gd name="connsiteY14" fmla="*/ 162900 h 387930"/>
              <a:gd name="connsiteX15" fmla="*/ 114908 w 444452"/>
              <a:gd name="connsiteY15" fmla="*/ 159806 h 387930"/>
              <a:gd name="connsiteX16" fmla="*/ 102795 w 444452"/>
              <a:gd name="connsiteY16" fmla="*/ 136933 h 387930"/>
              <a:gd name="connsiteX17" fmla="*/ 103247 w 444452"/>
              <a:gd name="connsiteY17" fmla="*/ 124441 h 387930"/>
              <a:gd name="connsiteX18" fmla="*/ 95453 w 444452"/>
              <a:gd name="connsiteY18" fmla="*/ 115097 h 387930"/>
              <a:gd name="connsiteX19" fmla="*/ 76219 w 444452"/>
              <a:gd name="connsiteY19" fmla="*/ 118211 h 387930"/>
              <a:gd name="connsiteX20" fmla="*/ 76269 w 444452"/>
              <a:gd name="connsiteY20" fmla="*/ 135538 h 387930"/>
              <a:gd name="connsiteX21" fmla="*/ 68323 w 444452"/>
              <a:gd name="connsiteY21" fmla="*/ 144913 h 387930"/>
              <a:gd name="connsiteX22" fmla="*/ 62749 w 444452"/>
              <a:gd name="connsiteY22" fmla="*/ 162900 h 387930"/>
              <a:gd name="connsiteX23" fmla="*/ 16948 w 444452"/>
              <a:gd name="connsiteY23" fmla="*/ 195611 h 387930"/>
              <a:gd name="connsiteX24" fmla="*/ 1802 w 444452"/>
              <a:gd name="connsiteY24" fmla="*/ 237568 h 387930"/>
              <a:gd name="connsiteX25" fmla="*/ 27763 w 444452"/>
              <a:gd name="connsiteY25" fmla="*/ 282878 h 387930"/>
              <a:gd name="connsiteX26" fmla="*/ 50663 w 444452"/>
              <a:gd name="connsiteY26" fmla="*/ 307278 h 387930"/>
              <a:gd name="connsiteX27" fmla="*/ 28990 w 444452"/>
              <a:gd name="connsiteY27" fmla="*/ 357190 h 387930"/>
              <a:gd name="connsiteX28" fmla="*/ 107626 w 444452"/>
              <a:gd name="connsiteY28" fmla="*/ 385729 h 387930"/>
              <a:gd name="connsiteX29" fmla="*/ 143901 w 444452"/>
              <a:gd name="connsiteY29" fmla="*/ 375458 h 387930"/>
              <a:gd name="connsiteX30" fmla="*/ 203664 w 444452"/>
              <a:gd name="connsiteY30" fmla="*/ 361922 h 387930"/>
              <a:gd name="connsiteX31" fmla="*/ 272364 w 444452"/>
              <a:gd name="connsiteY31" fmla="*/ 374122 h 387930"/>
              <a:gd name="connsiteX32" fmla="*/ 341064 w 444452"/>
              <a:gd name="connsiteY32" fmla="*/ 349723 h 387930"/>
              <a:gd name="connsiteX33" fmla="*/ 375413 w 444452"/>
              <a:gd name="connsiteY33" fmla="*/ 313124 h 387930"/>
              <a:gd name="connsiteX34" fmla="*/ 421214 w 444452"/>
              <a:gd name="connsiteY34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71434 w 444452"/>
              <a:gd name="connsiteY12" fmla="*/ 129740 h 387930"/>
              <a:gd name="connsiteX13" fmla="*/ 160288 w 444452"/>
              <a:gd name="connsiteY13" fmla="*/ 159701 h 387930"/>
              <a:gd name="connsiteX14" fmla="*/ 135934 w 444452"/>
              <a:gd name="connsiteY14" fmla="*/ 165526 h 387930"/>
              <a:gd name="connsiteX15" fmla="*/ 114908 w 444452"/>
              <a:gd name="connsiteY15" fmla="*/ 159806 h 387930"/>
              <a:gd name="connsiteX16" fmla="*/ 102795 w 444452"/>
              <a:gd name="connsiteY16" fmla="*/ 136933 h 387930"/>
              <a:gd name="connsiteX17" fmla="*/ 103247 w 444452"/>
              <a:gd name="connsiteY17" fmla="*/ 124441 h 387930"/>
              <a:gd name="connsiteX18" fmla="*/ 95453 w 444452"/>
              <a:gd name="connsiteY18" fmla="*/ 115097 h 387930"/>
              <a:gd name="connsiteX19" fmla="*/ 76219 w 444452"/>
              <a:gd name="connsiteY19" fmla="*/ 118211 h 387930"/>
              <a:gd name="connsiteX20" fmla="*/ 76269 w 444452"/>
              <a:gd name="connsiteY20" fmla="*/ 135538 h 387930"/>
              <a:gd name="connsiteX21" fmla="*/ 68323 w 444452"/>
              <a:gd name="connsiteY21" fmla="*/ 144913 h 387930"/>
              <a:gd name="connsiteX22" fmla="*/ 62749 w 444452"/>
              <a:gd name="connsiteY22" fmla="*/ 162900 h 387930"/>
              <a:gd name="connsiteX23" fmla="*/ 16948 w 444452"/>
              <a:gd name="connsiteY23" fmla="*/ 195611 h 387930"/>
              <a:gd name="connsiteX24" fmla="*/ 1802 w 444452"/>
              <a:gd name="connsiteY24" fmla="*/ 237568 h 387930"/>
              <a:gd name="connsiteX25" fmla="*/ 27763 w 444452"/>
              <a:gd name="connsiteY25" fmla="*/ 282878 h 387930"/>
              <a:gd name="connsiteX26" fmla="*/ 50663 w 444452"/>
              <a:gd name="connsiteY26" fmla="*/ 307278 h 387930"/>
              <a:gd name="connsiteX27" fmla="*/ 28990 w 444452"/>
              <a:gd name="connsiteY27" fmla="*/ 357190 h 387930"/>
              <a:gd name="connsiteX28" fmla="*/ 107626 w 444452"/>
              <a:gd name="connsiteY28" fmla="*/ 385729 h 387930"/>
              <a:gd name="connsiteX29" fmla="*/ 143901 w 444452"/>
              <a:gd name="connsiteY29" fmla="*/ 375458 h 387930"/>
              <a:gd name="connsiteX30" fmla="*/ 203664 w 444452"/>
              <a:gd name="connsiteY30" fmla="*/ 361922 h 387930"/>
              <a:gd name="connsiteX31" fmla="*/ 272364 w 444452"/>
              <a:gd name="connsiteY31" fmla="*/ 374122 h 387930"/>
              <a:gd name="connsiteX32" fmla="*/ 341064 w 444452"/>
              <a:gd name="connsiteY32" fmla="*/ 349723 h 387930"/>
              <a:gd name="connsiteX33" fmla="*/ 375413 w 444452"/>
              <a:gd name="connsiteY33" fmla="*/ 313124 h 387930"/>
              <a:gd name="connsiteX34" fmla="*/ 421214 w 444452"/>
              <a:gd name="connsiteY34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64327 w 444452"/>
              <a:gd name="connsiteY12" fmla="*/ 133463 h 387930"/>
              <a:gd name="connsiteX13" fmla="*/ 160288 w 444452"/>
              <a:gd name="connsiteY13" fmla="*/ 159701 h 387930"/>
              <a:gd name="connsiteX14" fmla="*/ 135934 w 444452"/>
              <a:gd name="connsiteY14" fmla="*/ 165526 h 387930"/>
              <a:gd name="connsiteX15" fmla="*/ 114908 w 444452"/>
              <a:gd name="connsiteY15" fmla="*/ 159806 h 387930"/>
              <a:gd name="connsiteX16" fmla="*/ 102795 w 444452"/>
              <a:gd name="connsiteY16" fmla="*/ 136933 h 387930"/>
              <a:gd name="connsiteX17" fmla="*/ 103247 w 444452"/>
              <a:gd name="connsiteY17" fmla="*/ 124441 h 387930"/>
              <a:gd name="connsiteX18" fmla="*/ 95453 w 444452"/>
              <a:gd name="connsiteY18" fmla="*/ 115097 h 387930"/>
              <a:gd name="connsiteX19" fmla="*/ 76219 w 444452"/>
              <a:gd name="connsiteY19" fmla="*/ 118211 h 387930"/>
              <a:gd name="connsiteX20" fmla="*/ 76269 w 444452"/>
              <a:gd name="connsiteY20" fmla="*/ 135538 h 387930"/>
              <a:gd name="connsiteX21" fmla="*/ 68323 w 444452"/>
              <a:gd name="connsiteY21" fmla="*/ 144913 h 387930"/>
              <a:gd name="connsiteX22" fmla="*/ 62749 w 444452"/>
              <a:gd name="connsiteY22" fmla="*/ 162900 h 387930"/>
              <a:gd name="connsiteX23" fmla="*/ 16948 w 444452"/>
              <a:gd name="connsiteY23" fmla="*/ 195611 h 387930"/>
              <a:gd name="connsiteX24" fmla="*/ 1802 w 444452"/>
              <a:gd name="connsiteY24" fmla="*/ 237568 h 387930"/>
              <a:gd name="connsiteX25" fmla="*/ 27763 w 444452"/>
              <a:gd name="connsiteY25" fmla="*/ 282878 h 387930"/>
              <a:gd name="connsiteX26" fmla="*/ 50663 w 444452"/>
              <a:gd name="connsiteY26" fmla="*/ 307278 h 387930"/>
              <a:gd name="connsiteX27" fmla="*/ 28990 w 444452"/>
              <a:gd name="connsiteY27" fmla="*/ 357190 h 387930"/>
              <a:gd name="connsiteX28" fmla="*/ 107626 w 444452"/>
              <a:gd name="connsiteY28" fmla="*/ 385729 h 387930"/>
              <a:gd name="connsiteX29" fmla="*/ 143901 w 444452"/>
              <a:gd name="connsiteY29" fmla="*/ 375458 h 387930"/>
              <a:gd name="connsiteX30" fmla="*/ 203664 w 444452"/>
              <a:gd name="connsiteY30" fmla="*/ 361922 h 387930"/>
              <a:gd name="connsiteX31" fmla="*/ 272364 w 444452"/>
              <a:gd name="connsiteY31" fmla="*/ 374122 h 387930"/>
              <a:gd name="connsiteX32" fmla="*/ 341064 w 444452"/>
              <a:gd name="connsiteY32" fmla="*/ 349723 h 387930"/>
              <a:gd name="connsiteX33" fmla="*/ 375413 w 444452"/>
              <a:gd name="connsiteY33" fmla="*/ 313124 h 387930"/>
              <a:gd name="connsiteX34" fmla="*/ 421214 w 444452"/>
              <a:gd name="connsiteY34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64327 w 444452"/>
              <a:gd name="connsiteY12" fmla="*/ 133463 h 387930"/>
              <a:gd name="connsiteX13" fmla="*/ 156249 w 444452"/>
              <a:gd name="connsiteY13" fmla="*/ 156473 h 387930"/>
              <a:gd name="connsiteX14" fmla="*/ 135934 w 444452"/>
              <a:gd name="connsiteY14" fmla="*/ 165526 h 387930"/>
              <a:gd name="connsiteX15" fmla="*/ 114908 w 444452"/>
              <a:gd name="connsiteY15" fmla="*/ 159806 h 387930"/>
              <a:gd name="connsiteX16" fmla="*/ 102795 w 444452"/>
              <a:gd name="connsiteY16" fmla="*/ 136933 h 387930"/>
              <a:gd name="connsiteX17" fmla="*/ 103247 w 444452"/>
              <a:gd name="connsiteY17" fmla="*/ 124441 h 387930"/>
              <a:gd name="connsiteX18" fmla="*/ 95453 w 444452"/>
              <a:gd name="connsiteY18" fmla="*/ 115097 h 387930"/>
              <a:gd name="connsiteX19" fmla="*/ 76219 w 444452"/>
              <a:gd name="connsiteY19" fmla="*/ 118211 h 387930"/>
              <a:gd name="connsiteX20" fmla="*/ 76269 w 444452"/>
              <a:gd name="connsiteY20" fmla="*/ 135538 h 387930"/>
              <a:gd name="connsiteX21" fmla="*/ 68323 w 444452"/>
              <a:gd name="connsiteY21" fmla="*/ 144913 h 387930"/>
              <a:gd name="connsiteX22" fmla="*/ 62749 w 444452"/>
              <a:gd name="connsiteY22" fmla="*/ 162900 h 387930"/>
              <a:gd name="connsiteX23" fmla="*/ 16948 w 444452"/>
              <a:gd name="connsiteY23" fmla="*/ 195611 h 387930"/>
              <a:gd name="connsiteX24" fmla="*/ 1802 w 444452"/>
              <a:gd name="connsiteY24" fmla="*/ 237568 h 387930"/>
              <a:gd name="connsiteX25" fmla="*/ 27763 w 444452"/>
              <a:gd name="connsiteY25" fmla="*/ 282878 h 387930"/>
              <a:gd name="connsiteX26" fmla="*/ 50663 w 444452"/>
              <a:gd name="connsiteY26" fmla="*/ 307278 h 387930"/>
              <a:gd name="connsiteX27" fmla="*/ 28990 w 444452"/>
              <a:gd name="connsiteY27" fmla="*/ 357190 h 387930"/>
              <a:gd name="connsiteX28" fmla="*/ 107626 w 444452"/>
              <a:gd name="connsiteY28" fmla="*/ 385729 h 387930"/>
              <a:gd name="connsiteX29" fmla="*/ 143901 w 444452"/>
              <a:gd name="connsiteY29" fmla="*/ 375458 h 387930"/>
              <a:gd name="connsiteX30" fmla="*/ 203664 w 444452"/>
              <a:gd name="connsiteY30" fmla="*/ 361922 h 387930"/>
              <a:gd name="connsiteX31" fmla="*/ 272364 w 444452"/>
              <a:gd name="connsiteY31" fmla="*/ 374122 h 387930"/>
              <a:gd name="connsiteX32" fmla="*/ 341064 w 444452"/>
              <a:gd name="connsiteY32" fmla="*/ 349723 h 387930"/>
              <a:gd name="connsiteX33" fmla="*/ 375413 w 444452"/>
              <a:gd name="connsiteY33" fmla="*/ 313124 h 387930"/>
              <a:gd name="connsiteX34" fmla="*/ 421214 w 444452"/>
              <a:gd name="connsiteY34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3713 w 444452"/>
              <a:gd name="connsiteY11" fmla="*/ 99884 h 387930"/>
              <a:gd name="connsiteX12" fmla="*/ 180763 w 444452"/>
              <a:gd name="connsiteY12" fmla="*/ 117929 h 387930"/>
              <a:gd name="connsiteX13" fmla="*/ 156249 w 444452"/>
              <a:gd name="connsiteY13" fmla="*/ 156473 h 387930"/>
              <a:gd name="connsiteX14" fmla="*/ 135934 w 444452"/>
              <a:gd name="connsiteY14" fmla="*/ 165526 h 387930"/>
              <a:gd name="connsiteX15" fmla="*/ 114908 w 444452"/>
              <a:gd name="connsiteY15" fmla="*/ 159806 h 387930"/>
              <a:gd name="connsiteX16" fmla="*/ 102795 w 444452"/>
              <a:gd name="connsiteY16" fmla="*/ 136933 h 387930"/>
              <a:gd name="connsiteX17" fmla="*/ 103247 w 444452"/>
              <a:gd name="connsiteY17" fmla="*/ 124441 h 387930"/>
              <a:gd name="connsiteX18" fmla="*/ 95453 w 444452"/>
              <a:gd name="connsiteY18" fmla="*/ 115097 h 387930"/>
              <a:gd name="connsiteX19" fmla="*/ 76219 w 444452"/>
              <a:gd name="connsiteY19" fmla="*/ 118211 h 387930"/>
              <a:gd name="connsiteX20" fmla="*/ 76269 w 444452"/>
              <a:gd name="connsiteY20" fmla="*/ 135538 h 387930"/>
              <a:gd name="connsiteX21" fmla="*/ 68323 w 444452"/>
              <a:gd name="connsiteY21" fmla="*/ 144913 h 387930"/>
              <a:gd name="connsiteX22" fmla="*/ 62749 w 444452"/>
              <a:gd name="connsiteY22" fmla="*/ 162900 h 387930"/>
              <a:gd name="connsiteX23" fmla="*/ 16948 w 444452"/>
              <a:gd name="connsiteY23" fmla="*/ 195611 h 387930"/>
              <a:gd name="connsiteX24" fmla="*/ 1802 w 444452"/>
              <a:gd name="connsiteY24" fmla="*/ 237568 h 387930"/>
              <a:gd name="connsiteX25" fmla="*/ 27763 w 444452"/>
              <a:gd name="connsiteY25" fmla="*/ 282878 h 387930"/>
              <a:gd name="connsiteX26" fmla="*/ 50663 w 444452"/>
              <a:gd name="connsiteY26" fmla="*/ 307278 h 387930"/>
              <a:gd name="connsiteX27" fmla="*/ 28990 w 444452"/>
              <a:gd name="connsiteY27" fmla="*/ 357190 h 387930"/>
              <a:gd name="connsiteX28" fmla="*/ 107626 w 444452"/>
              <a:gd name="connsiteY28" fmla="*/ 385729 h 387930"/>
              <a:gd name="connsiteX29" fmla="*/ 143901 w 444452"/>
              <a:gd name="connsiteY29" fmla="*/ 375458 h 387930"/>
              <a:gd name="connsiteX30" fmla="*/ 203664 w 444452"/>
              <a:gd name="connsiteY30" fmla="*/ 361922 h 387930"/>
              <a:gd name="connsiteX31" fmla="*/ 272364 w 444452"/>
              <a:gd name="connsiteY31" fmla="*/ 374122 h 387930"/>
              <a:gd name="connsiteX32" fmla="*/ 341064 w 444452"/>
              <a:gd name="connsiteY32" fmla="*/ 349723 h 387930"/>
              <a:gd name="connsiteX33" fmla="*/ 375413 w 444452"/>
              <a:gd name="connsiteY33" fmla="*/ 313124 h 387930"/>
              <a:gd name="connsiteX34" fmla="*/ 421214 w 444452"/>
              <a:gd name="connsiteY34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57863 w 444452"/>
              <a:gd name="connsiteY11" fmla="*/ 93530 h 387930"/>
              <a:gd name="connsiteX12" fmla="*/ 180763 w 444452"/>
              <a:gd name="connsiteY12" fmla="*/ 117929 h 387930"/>
              <a:gd name="connsiteX13" fmla="*/ 156249 w 444452"/>
              <a:gd name="connsiteY13" fmla="*/ 156473 h 387930"/>
              <a:gd name="connsiteX14" fmla="*/ 135934 w 444452"/>
              <a:gd name="connsiteY14" fmla="*/ 165526 h 387930"/>
              <a:gd name="connsiteX15" fmla="*/ 114908 w 444452"/>
              <a:gd name="connsiteY15" fmla="*/ 159806 h 387930"/>
              <a:gd name="connsiteX16" fmla="*/ 102795 w 444452"/>
              <a:gd name="connsiteY16" fmla="*/ 136933 h 387930"/>
              <a:gd name="connsiteX17" fmla="*/ 103247 w 444452"/>
              <a:gd name="connsiteY17" fmla="*/ 124441 h 387930"/>
              <a:gd name="connsiteX18" fmla="*/ 95453 w 444452"/>
              <a:gd name="connsiteY18" fmla="*/ 115097 h 387930"/>
              <a:gd name="connsiteX19" fmla="*/ 76219 w 444452"/>
              <a:gd name="connsiteY19" fmla="*/ 118211 h 387930"/>
              <a:gd name="connsiteX20" fmla="*/ 76269 w 444452"/>
              <a:gd name="connsiteY20" fmla="*/ 135538 h 387930"/>
              <a:gd name="connsiteX21" fmla="*/ 68323 w 444452"/>
              <a:gd name="connsiteY21" fmla="*/ 144913 h 387930"/>
              <a:gd name="connsiteX22" fmla="*/ 62749 w 444452"/>
              <a:gd name="connsiteY22" fmla="*/ 162900 h 387930"/>
              <a:gd name="connsiteX23" fmla="*/ 16948 w 444452"/>
              <a:gd name="connsiteY23" fmla="*/ 195611 h 387930"/>
              <a:gd name="connsiteX24" fmla="*/ 1802 w 444452"/>
              <a:gd name="connsiteY24" fmla="*/ 237568 h 387930"/>
              <a:gd name="connsiteX25" fmla="*/ 27763 w 444452"/>
              <a:gd name="connsiteY25" fmla="*/ 282878 h 387930"/>
              <a:gd name="connsiteX26" fmla="*/ 50663 w 444452"/>
              <a:gd name="connsiteY26" fmla="*/ 307278 h 387930"/>
              <a:gd name="connsiteX27" fmla="*/ 28990 w 444452"/>
              <a:gd name="connsiteY27" fmla="*/ 357190 h 387930"/>
              <a:gd name="connsiteX28" fmla="*/ 107626 w 444452"/>
              <a:gd name="connsiteY28" fmla="*/ 385729 h 387930"/>
              <a:gd name="connsiteX29" fmla="*/ 143901 w 444452"/>
              <a:gd name="connsiteY29" fmla="*/ 375458 h 387930"/>
              <a:gd name="connsiteX30" fmla="*/ 203664 w 444452"/>
              <a:gd name="connsiteY30" fmla="*/ 361922 h 387930"/>
              <a:gd name="connsiteX31" fmla="*/ 272364 w 444452"/>
              <a:gd name="connsiteY31" fmla="*/ 374122 h 387930"/>
              <a:gd name="connsiteX32" fmla="*/ 341064 w 444452"/>
              <a:gd name="connsiteY32" fmla="*/ 349723 h 387930"/>
              <a:gd name="connsiteX33" fmla="*/ 375413 w 444452"/>
              <a:gd name="connsiteY33" fmla="*/ 313124 h 387930"/>
              <a:gd name="connsiteX34" fmla="*/ 421214 w 444452"/>
              <a:gd name="connsiteY34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47565 w 444452"/>
              <a:gd name="connsiteY11" fmla="*/ 76834 h 387930"/>
              <a:gd name="connsiteX12" fmla="*/ 157863 w 444452"/>
              <a:gd name="connsiteY12" fmla="*/ 93530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46413 w 444452"/>
              <a:gd name="connsiteY11" fmla="*/ 93530 h 387930"/>
              <a:gd name="connsiteX12" fmla="*/ 157863 w 444452"/>
              <a:gd name="connsiteY12" fmla="*/ 93530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46413 w 444452"/>
              <a:gd name="connsiteY11" fmla="*/ 93530 h 387930"/>
              <a:gd name="connsiteX12" fmla="*/ 157863 w 444452"/>
              <a:gd name="connsiteY12" fmla="*/ 93530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46413 w 444452"/>
              <a:gd name="connsiteY11" fmla="*/ 93530 h 387930"/>
              <a:gd name="connsiteX12" fmla="*/ 163468 w 444452"/>
              <a:gd name="connsiteY12" fmla="*/ 97678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48322 w 444452"/>
              <a:gd name="connsiteY11" fmla="*/ 89206 h 387930"/>
              <a:gd name="connsiteX12" fmla="*/ 163468 w 444452"/>
              <a:gd name="connsiteY12" fmla="*/ 97678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12063 w 444452"/>
              <a:gd name="connsiteY9" fmla="*/ 8133 h 387930"/>
              <a:gd name="connsiteX10" fmla="*/ 134963 w 444452"/>
              <a:gd name="connsiteY10" fmla="*/ 56931 h 387930"/>
              <a:gd name="connsiteX11" fmla="*/ 148322 w 444452"/>
              <a:gd name="connsiteY11" fmla="*/ 89206 h 387930"/>
              <a:gd name="connsiteX12" fmla="*/ 163468 w 444452"/>
              <a:gd name="connsiteY12" fmla="*/ 97678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23513 w 444452"/>
              <a:gd name="connsiteY9" fmla="*/ 8133 h 387930"/>
              <a:gd name="connsiteX10" fmla="*/ 134963 w 444452"/>
              <a:gd name="connsiteY10" fmla="*/ 56931 h 387930"/>
              <a:gd name="connsiteX11" fmla="*/ 148322 w 444452"/>
              <a:gd name="connsiteY11" fmla="*/ 89206 h 387930"/>
              <a:gd name="connsiteX12" fmla="*/ 163468 w 444452"/>
              <a:gd name="connsiteY12" fmla="*/ 97678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525 h 387930"/>
              <a:gd name="connsiteX1" fmla="*/ 398313 w 444452"/>
              <a:gd name="connsiteY1" fmla="*/ 203327 h 387930"/>
              <a:gd name="connsiteX2" fmla="*/ 386863 w 444452"/>
              <a:gd name="connsiteY2" fmla="*/ 154528 h 387930"/>
              <a:gd name="connsiteX3" fmla="*/ 352513 w 444452"/>
              <a:gd name="connsiteY3" fmla="*/ 130129 h 387930"/>
              <a:gd name="connsiteX4" fmla="*/ 329613 w 444452"/>
              <a:gd name="connsiteY4" fmla="*/ 105730 h 387930"/>
              <a:gd name="connsiteX5" fmla="*/ 295263 w 444452"/>
              <a:gd name="connsiteY5" fmla="*/ 69131 h 387930"/>
              <a:gd name="connsiteX6" fmla="*/ 235654 w 444452"/>
              <a:gd name="connsiteY6" fmla="*/ 65399 h 387930"/>
              <a:gd name="connsiteX7" fmla="*/ 192213 w 444452"/>
              <a:gd name="connsiteY7" fmla="*/ 44732 h 387930"/>
              <a:gd name="connsiteX8" fmla="*/ 169313 w 444452"/>
              <a:gd name="connsiteY8" fmla="*/ 8133 h 387930"/>
              <a:gd name="connsiteX9" fmla="*/ 123513 w 444452"/>
              <a:gd name="connsiteY9" fmla="*/ 8133 h 387930"/>
              <a:gd name="connsiteX10" fmla="*/ 134963 w 444452"/>
              <a:gd name="connsiteY10" fmla="*/ 56931 h 387930"/>
              <a:gd name="connsiteX11" fmla="*/ 148322 w 444452"/>
              <a:gd name="connsiteY11" fmla="*/ 89206 h 387930"/>
              <a:gd name="connsiteX12" fmla="*/ 163468 w 444452"/>
              <a:gd name="connsiteY12" fmla="*/ 97678 h 387930"/>
              <a:gd name="connsiteX13" fmla="*/ 180763 w 444452"/>
              <a:gd name="connsiteY13" fmla="*/ 117929 h 387930"/>
              <a:gd name="connsiteX14" fmla="*/ 156249 w 444452"/>
              <a:gd name="connsiteY14" fmla="*/ 156473 h 387930"/>
              <a:gd name="connsiteX15" fmla="*/ 135934 w 444452"/>
              <a:gd name="connsiteY15" fmla="*/ 165526 h 387930"/>
              <a:gd name="connsiteX16" fmla="*/ 114908 w 444452"/>
              <a:gd name="connsiteY16" fmla="*/ 159806 h 387930"/>
              <a:gd name="connsiteX17" fmla="*/ 102795 w 444452"/>
              <a:gd name="connsiteY17" fmla="*/ 136933 h 387930"/>
              <a:gd name="connsiteX18" fmla="*/ 103247 w 444452"/>
              <a:gd name="connsiteY18" fmla="*/ 124441 h 387930"/>
              <a:gd name="connsiteX19" fmla="*/ 95453 w 444452"/>
              <a:gd name="connsiteY19" fmla="*/ 115097 h 387930"/>
              <a:gd name="connsiteX20" fmla="*/ 76219 w 444452"/>
              <a:gd name="connsiteY20" fmla="*/ 118211 h 387930"/>
              <a:gd name="connsiteX21" fmla="*/ 76269 w 444452"/>
              <a:gd name="connsiteY21" fmla="*/ 135538 h 387930"/>
              <a:gd name="connsiteX22" fmla="*/ 68323 w 444452"/>
              <a:gd name="connsiteY22" fmla="*/ 144913 h 387930"/>
              <a:gd name="connsiteX23" fmla="*/ 62749 w 444452"/>
              <a:gd name="connsiteY23" fmla="*/ 162900 h 387930"/>
              <a:gd name="connsiteX24" fmla="*/ 16948 w 444452"/>
              <a:gd name="connsiteY24" fmla="*/ 195611 h 387930"/>
              <a:gd name="connsiteX25" fmla="*/ 1802 w 444452"/>
              <a:gd name="connsiteY25" fmla="*/ 237568 h 387930"/>
              <a:gd name="connsiteX26" fmla="*/ 27763 w 444452"/>
              <a:gd name="connsiteY26" fmla="*/ 282878 h 387930"/>
              <a:gd name="connsiteX27" fmla="*/ 50663 w 444452"/>
              <a:gd name="connsiteY27" fmla="*/ 307278 h 387930"/>
              <a:gd name="connsiteX28" fmla="*/ 28990 w 444452"/>
              <a:gd name="connsiteY28" fmla="*/ 357190 h 387930"/>
              <a:gd name="connsiteX29" fmla="*/ 107626 w 444452"/>
              <a:gd name="connsiteY29" fmla="*/ 385729 h 387930"/>
              <a:gd name="connsiteX30" fmla="*/ 143901 w 444452"/>
              <a:gd name="connsiteY30" fmla="*/ 375458 h 387930"/>
              <a:gd name="connsiteX31" fmla="*/ 203664 w 444452"/>
              <a:gd name="connsiteY31" fmla="*/ 361922 h 387930"/>
              <a:gd name="connsiteX32" fmla="*/ 272364 w 444452"/>
              <a:gd name="connsiteY32" fmla="*/ 374122 h 387930"/>
              <a:gd name="connsiteX33" fmla="*/ 341064 w 444452"/>
              <a:gd name="connsiteY33" fmla="*/ 349723 h 387930"/>
              <a:gd name="connsiteX34" fmla="*/ 375413 w 444452"/>
              <a:gd name="connsiteY34" fmla="*/ 313124 h 387930"/>
              <a:gd name="connsiteX35" fmla="*/ 421214 w 444452"/>
              <a:gd name="connsiteY35" fmla="*/ 276525 h 387930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35654 w 444452"/>
              <a:gd name="connsiteY6" fmla="*/ 65601 h 388132"/>
              <a:gd name="connsiteX7" fmla="*/ 192213 w 444452"/>
              <a:gd name="connsiteY7" fmla="*/ 44934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8322 w 444452"/>
              <a:gd name="connsiteY11" fmla="*/ 89408 h 388132"/>
              <a:gd name="connsiteX12" fmla="*/ 163468 w 444452"/>
              <a:gd name="connsiteY12" fmla="*/ 97880 h 388132"/>
              <a:gd name="connsiteX13" fmla="*/ 180763 w 444452"/>
              <a:gd name="connsiteY13" fmla="*/ 118131 h 388132"/>
              <a:gd name="connsiteX14" fmla="*/ 156249 w 444452"/>
              <a:gd name="connsiteY14" fmla="*/ 156675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35654 w 444452"/>
              <a:gd name="connsiteY6" fmla="*/ 65601 h 388132"/>
              <a:gd name="connsiteX7" fmla="*/ 192213 w 444452"/>
              <a:gd name="connsiteY7" fmla="*/ 44934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3468 w 444452"/>
              <a:gd name="connsiteY12" fmla="*/ 97880 h 388132"/>
              <a:gd name="connsiteX13" fmla="*/ 180763 w 444452"/>
              <a:gd name="connsiteY13" fmla="*/ 118131 h 388132"/>
              <a:gd name="connsiteX14" fmla="*/ 156249 w 444452"/>
              <a:gd name="connsiteY14" fmla="*/ 156675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35654 w 444452"/>
              <a:gd name="connsiteY6" fmla="*/ 65601 h 388132"/>
              <a:gd name="connsiteX7" fmla="*/ 192213 w 444452"/>
              <a:gd name="connsiteY7" fmla="*/ 44934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5196 w 444452"/>
              <a:gd name="connsiteY12" fmla="*/ 98800 h 388132"/>
              <a:gd name="connsiteX13" fmla="*/ 180763 w 444452"/>
              <a:gd name="connsiteY13" fmla="*/ 118131 h 388132"/>
              <a:gd name="connsiteX14" fmla="*/ 156249 w 444452"/>
              <a:gd name="connsiteY14" fmla="*/ 156675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35654 w 444452"/>
              <a:gd name="connsiteY6" fmla="*/ 65601 h 388132"/>
              <a:gd name="connsiteX7" fmla="*/ 192213 w 444452"/>
              <a:gd name="connsiteY7" fmla="*/ 44934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5196 w 444452"/>
              <a:gd name="connsiteY12" fmla="*/ 98800 h 388132"/>
              <a:gd name="connsiteX13" fmla="*/ 180885 w 444452"/>
              <a:gd name="connsiteY13" fmla="*/ 122086 h 388132"/>
              <a:gd name="connsiteX14" fmla="*/ 156249 w 444452"/>
              <a:gd name="connsiteY14" fmla="*/ 156675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35654 w 444452"/>
              <a:gd name="connsiteY6" fmla="*/ 65601 h 388132"/>
              <a:gd name="connsiteX7" fmla="*/ 192213 w 444452"/>
              <a:gd name="connsiteY7" fmla="*/ 44934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5196 w 444452"/>
              <a:gd name="connsiteY12" fmla="*/ 98800 h 388132"/>
              <a:gd name="connsiteX13" fmla="*/ 180885 w 444452"/>
              <a:gd name="connsiteY13" fmla="*/ 122086 h 388132"/>
              <a:gd name="connsiteX14" fmla="*/ 163747 w 444452"/>
              <a:gd name="connsiteY14" fmla="*/ 152271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24721 w 444452"/>
              <a:gd name="connsiteY6" fmla="*/ 69942 h 388132"/>
              <a:gd name="connsiteX7" fmla="*/ 192213 w 444452"/>
              <a:gd name="connsiteY7" fmla="*/ 44934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5196 w 444452"/>
              <a:gd name="connsiteY12" fmla="*/ 98800 h 388132"/>
              <a:gd name="connsiteX13" fmla="*/ 180885 w 444452"/>
              <a:gd name="connsiteY13" fmla="*/ 122086 h 388132"/>
              <a:gd name="connsiteX14" fmla="*/ 163747 w 444452"/>
              <a:gd name="connsiteY14" fmla="*/ 152271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263 w 444452"/>
              <a:gd name="connsiteY5" fmla="*/ 69333 h 388132"/>
              <a:gd name="connsiteX6" fmla="*/ 224721 w 444452"/>
              <a:gd name="connsiteY6" fmla="*/ 69942 h 388132"/>
              <a:gd name="connsiteX7" fmla="*/ 188458 w 444452"/>
              <a:gd name="connsiteY7" fmla="*/ 49065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5196 w 444452"/>
              <a:gd name="connsiteY12" fmla="*/ 98800 h 388132"/>
              <a:gd name="connsiteX13" fmla="*/ 180885 w 444452"/>
              <a:gd name="connsiteY13" fmla="*/ 122086 h 388132"/>
              <a:gd name="connsiteX14" fmla="*/ 163747 w 444452"/>
              <a:gd name="connsiteY14" fmla="*/ 152271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421214 w 444452"/>
              <a:gd name="connsiteY0" fmla="*/ 276727 h 388132"/>
              <a:gd name="connsiteX1" fmla="*/ 398313 w 444452"/>
              <a:gd name="connsiteY1" fmla="*/ 203529 h 388132"/>
              <a:gd name="connsiteX2" fmla="*/ 386863 w 444452"/>
              <a:gd name="connsiteY2" fmla="*/ 154730 h 388132"/>
              <a:gd name="connsiteX3" fmla="*/ 352513 w 444452"/>
              <a:gd name="connsiteY3" fmla="*/ 130331 h 388132"/>
              <a:gd name="connsiteX4" fmla="*/ 329613 w 444452"/>
              <a:gd name="connsiteY4" fmla="*/ 105932 h 388132"/>
              <a:gd name="connsiteX5" fmla="*/ 295993 w 444452"/>
              <a:gd name="connsiteY5" fmla="*/ 77305 h 388132"/>
              <a:gd name="connsiteX6" fmla="*/ 224721 w 444452"/>
              <a:gd name="connsiteY6" fmla="*/ 69942 h 388132"/>
              <a:gd name="connsiteX7" fmla="*/ 188458 w 444452"/>
              <a:gd name="connsiteY7" fmla="*/ 49065 h 388132"/>
              <a:gd name="connsiteX8" fmla="*/ 169313 w 444452"/>
              <a:gd name="connsiteY8" fmla="*/ 8335 h 388132"/>
              <a:gd name="connsiteX9" fmla="*/ 123513 w 444452"/>
              <a:gd name="connsiteY9" fmla="*/ 8335 h 388132"/>
              <a:gd name="connsiteX10" fmla="*/ 129390 w 444452"/>
              <a:gd name="connsiteY10" fmla="*/ 58343 h 388132"/>
              <a:gd name="connsiteX11" fmla="*/ 149474 w 444452"/>
              <a:gd name="connsiteY11" fmla="*/ 87504 h 388132"/>
              <a:gd name="connsiteX12" fmla="*/ 165196 w 444452"/>
              <a:gd name="connsiteY12" fmla="*/ 98800 h 388132"/>
              <a:gd name="connsiteX13" fmla="*/ 180885 w 444452"/>
              <a:gd name="connsiteY13" fmla="*/ 122086 h 388132"/>
              <a:gd name="connsiteX14" fmla="*/ 163747 w 444452"/>
              <a:gd name="connsiteY14" fmla="*/ 152271 h 388132"/>
              <a:gd name="connsiteX15" fmla="*/ 135934 w 444452"/>
              <a:gd name="connsiteY15" fmla="*/ 165728 h 388132"/>
              <a:gd name="connsiteX16" fmla="*/ 114908 w 444452"/>
              <a:gd name="connsiteY16" fmla="*/ 160008 h 388132"/>
              <a:gd name="connsiteX17" fmla="*/ 102795 w 444452"/>
              <a:gd name="connsiteY17" fmla="*/ 137135 h 388132"/>
              <a:gd name="connsiteX18" fmla="*/ 103247 w 444452"/>
              <a:gd name="connsiteY18" fmla="*/ 124643 h 388132"/>
              <a:gd name="connsiteX19" fmla="*/ 95453 w 444452"/>
              <a:gd name="connsiteY19" fmla="*/ 115299 h 388132"/>
              <a:gd name="connsiteX20" fmla="*/ 76219 w 444452"/>
              <a:gd name="connsiteY20" fmla="*/ 118413 h 388132"/>
              <a:gd name="connsiteX21" fmla="*/ 76269 w 444452"/>
              <a:gd name="connsiteY21" fmla="*/ 135740 h 388132"/>
              <a:gd name="connsiteX22" fmla="*/ 68323 w 444452"/>
              <a:gd name="connsiteY22" fmla="*/ 145115 h 388132"/>
              <a:gd name="connsiteX23" fmla="*/ 62749 w 444452"/>
              <a:gd name="connsiteY23" fmla="*/ 163102 h 388132"/>
              <a:gd name="connsiteX24" fmla="*/ 16948 w 444452"/>
              <a:gd name="connsiteY24" fmla="*/ 195813 h 388132"/>
              <a:gd name="connsiteX25" fmla="*/ 1802 w 444452"/>
              <a:gd name="connsiteY25" fmla="*/ 237770 h 388132"/>
              <a:gd name="connsiteX26" fmla="*/ 27763 w 444452"/>
              <a:gd name="connsiteY26" fmla="*/ 283080 h 388132"/>
              <a:gd name="connsiteX27" fmla="*/ 50663 w 444452"/>
              <a:gd name="connsiteY27" fmla="*/ 307480 h 388132"/>
              <a:gd name="connsiteX28" fmla="*/ 28990 w 444452"/>
              <a:gd name="connsiteY28" fmla="*/ 357392 h 388132"/>
              <a:gd name="connsiteX29" fmla="*/ 107626 w 444452"/>
              <a:gd name="connsiteY29" fmla="*/ 385931 h 388132"/>
              <a:gd name="connsiteX30" fmla="*/ 143901 w 444452"/>
              <a:gd name="connsiteY30" fmla="*/ 375660 h 388132"/>
              <a:gd name="connsiteX31" fmla="*/ 203664 w 444452"/>
              <a:gd name="connsiteY31" fmla="*/ 362124 h 388132"/>
              <a:gd name="connsiteX32" fmla="*/ 272364 w 444452"/>
              <a:gd name="connsiteY32" fmla="*/ 374324 h 388132"/>
              <a:gd name="connsiteX33" fmla="*/ 341064 w 444452"/>
              <a:gd name="connsiteY33" fmla="*/ 349925 h 388132"/>
              <a:gd name="connsiteX34" fmla="*/ 375413 w 444452"/>
              <a:gd name="connsiteY34" fmla="*/ 313326 h 388132"/>
              <a:gd name="connsiteX35" fmla="*/ 421214 w 444452"/>
              <a:gd name="connsiteY35" fmla="*/ 276727 h 388132"/>
              <a:gd name="connsiteX0" fmla="*/ 632948 w 656186"/>
              <a:gd name="connsiteY0" fmla="*/ 405995 h 517400"/>
              <a:gd name="connsiteX1" fmla="*/ 610047 w 656186"/>
              <a:gd name="connsiteY1" fmla="*/ 332797 h 517400"/>
              <a:gd name="connsiteX2" fmla="*/ 598597 w 656186"/>
              <a:gd name="connsiteY2" fmla="*/ 283998 h 517400"/>
              <a:gd name="connsiteX3" fmla="*/ 564247 w 656186"/>
              <a:gd name="connsiteY3" fmla="*/ 259599 h 517400"/>
              <a:gd name="connsiteX4" fmla="*/ 541347 w 656186"/>
              <a:gd name="connsiteY4" fmla="*/ 235200 h 517400"/>
              <a:gd name="connsiteX5" fmla="*/ 507727 w 656186"/>
              <a:gd name="connsiteY5" fmla="*/ 206573 h 517400"/>
              <a:gd name="connsiteX6" fmla="*/ 436455 w 656186"/>
              <a:gd name="connsiteY6" fmla="*/ 199210 h 517400"/>
              <a:gd name="connsiteX7" fmla="*/ 400192 w 656186"/>
              <a:gd name="connsiteY7" fmla="*/ 178333 h 517400"/>
              <a:gd name="connsiteX8" fmla="*/ 381047 w 656186"/>
              <a:gd name="connsiteY8" fmla="*/ 137603 h 517400"/>
              <a:gd name="connsiteX9" fmla="*/ 335247 w 656186"/>
              <a:gd name="connsiteY9" fmla="*/ 137603 h 517400"/>
              <a:gd name="connsiteX10" fmla="*/ 341124 w 656186"/>
              <a:gd name="connsiteY10" fmla="*/ 187611 h 517400"/>
              <a:gd name="connsiteX11" fmla="*/ 361208 w 656186"/>
              <a:gd name="connsiteY11" fmla="*/ 216772 h 517400"/>
              <a:gd name="connsiteX12" fmla="*/ 376930 w 656186"/>
              <a:gd name="connsiteY12" fmla="*/ 228068 h 517400"/>
              <a:gd name="connsiteX13" fmla="*/ 392619 w 656186"/>
              <a:gd name="connsiteY13" fmla="*/ 251354 h 517400"/>
              <a:gd name="connsiteX14" fmla="*/ 375481 w 656186"/>
              <a:gd name="connsiteY14" fmla="*/ 281539 h 517400"/>
              <a:gd name="connsiteX15" fmla="*/ 347668 w 656186"/>
              <a:gd name="connsiteY15" fmla="*/ 294996 h 517400"/>
              <a:gd name="connsiteX16" fmla="*/ 326642 w 656186"/>
              <a:gd name="connsiteY16" fmla="*/ 289276 h 517400"/>
              <a:gd name="connsiteX17" fmla="*/ 314529 w 656186"/>
              <a:gd name="connsiteY17" fmla="*/ 266403 h 517400"/>
              <a:gd name="connsiteX18" fmla="*/ 314981 w 656186"/>
              <a:gd name="connsiteY18" fmla="*/ 253911 h 517400"/>
              <a:gd name="connsiteX19" fmla="*/ 307187 w 656186"/>
              <a:gd name="connsiteY19" fmla="*/ 244567 h 517400"/>
              <a:gd name="connsiteX20" fmla="*/ 3197 w 656186"/>
              <a:gd name="connsiteY20" fmla="*/ 3407 h 517400"/>
              <a:gd name="connsiteX21" fmla="*/ 288003 w 656186"/>
              <a:gd name="connsiteY21" fmla="*/ 265008 h 517400"/>
              <a:gd name="connsiteX22" fmla="*/ 280057 w 656186"/>
              <a:gd name="connsiteY22" fmla="*/ 274383 h 517400"/>
              <a:gd name="connsiteX23" fmla="*/ 274483 w 656186"/>
              <a:gd name="connsiteY23" fmla="*/ 292370 h 517400"/>
              <a:gd name="connsiteX24" fmla="*/ 228682 w 656186"/>
              <a:gd name="connsiteY24" fmla="*/ 325081 h 517400"/>
              <a:gd name="connsiteX25" fmla="*/ 213536 w 656186"/>
              <a:gd name="connsiteY25" fmla="*/ 367038 h 517400"/>
              <a:gd name="connsiteX26" fmla="*/ 239497 w 656186"/>
              <a:gd name="connsiteY26" fmla="*/ 412348 h 517400"/>
              <a:gd name="connsiteX27" fmla="*/ 262397 w 656186"/>
              <a:gd name="connsiteY27" fmla="*/ 436748 h 517400"/>
              <a:gd name="connsiteX28" fmla="*/ 240724 w 656186"/>
              <a:gd name="connsiteY28" fmla="*/ 486660 h 517400"/>
              <a:gd name="connsiteX29" fmla="*/ 319360 w 656186"/>
              <a:gd name="connsiteY29" fmla="*/ 515199 h 517400"/>
              <a:gd name="connsiteX30" fmla="*/ 355635 w 656186"/>
              <a:gd name="connsiteY30" fmla="*/ 504928 h 517400"/>
              <a:gd name="connsiteX31" fmla="*/ 415398 w 656186"/>
              <a:gd name="connsiteY31" fmla="*/ 491392 h 517400"/>
              <a:gd name="connsiteX32" fmla="*/ 484098 w 656186"/>
              <a:gd name="connsiteY32" fmla="*/ 503592 h 517400"/>
              <a:gd name="connsiteX33" fmla="*/ 552798 w 656186"/>
              <a:gd name="connsiteY33" fmla="*/ 479193 h 517400"/>
              <a:gd name="connsiteX34" fmla="*/ 587147 w 656186"/>
              <a:gd name="connsiteY34" fmla="*/ 442594 h 517400"/>
              <a:gd name="connsiteX35" fmla="*/ 632948 w 656186"/>
              <a:gd name="connsiteY35" fmla="*/ 405995 h 517400"/>
              <a:gd name="connsiteX0" fmla="*/ 632948 w 656186"/>
              <a:gd name="connsiteY0" fmla="*/ 405995 h 517400"/>
              <a:gd name="connsiteX1" fmla="*/ 610047 w 656186"/>
              <a:gd name="connsiteY1" fmla="*/ 332797 h 517400"/>
              <a:gd name="connsiteX2" fmla="*/ 598597 w 656186"/>
              <a:gd name="connsiteY2" fmla="*/ 283998 h 517400"/>
              <a:gd name="connsiteX3" fmla="*/ 564247 w 656186"/>
              <a:gd name="connsiteY3" fmla="*/ 259599 h 517400"/>
              <a:gd name="connsiteX4" fmla="*/ 541347 w 656186"/>
              <a:gd name="connsiteY4" fmla="*/ 235200 h 517400"/>
              <a:gd name="connsiteX5" fmla="*/ 507727 w 656186"/>
              <a:gd name="connsiteY5" fmla="*/ 206573 h 517400"/>
              <a:gd name="connsiteX6" fmla="*/ 436455 w 656186"/>
              <a:gd name="connsiteY6" fmla="*/ 199210 h 517400"/>
              <a:gd name="connsiteX7" fmla="*/ 400192 w 656186"/>
              <a:gd name="connsiteY7" fmla="*/ 178333 h 517400"/>
              <a:gd name="connsiteX8" fmla="*/ 381047 w 656186"/>
              <a:gd name="connsiteY8" fmla="*/ 137603 h 517400"/>
              <a:gd name="connsiteX9" fmla="*/ 335247 w 656186"/>
              <a:gd name="connsiteY9" fmla="*/ 137603 h 517400"/>
              <a:gd name="connsiteX10" fmla="*/ 341124 w 656186"/>
              <a:gd name="connsiteY10" fmla="*/ 187611 h 517400"/>
              <a:gd name="connsiteX11" fmla="*/ 361208 w 656186"/>
              <a:gd name="connsiteY11" fmla="*/ 216772 h 517400"/>
              <a:gd name="connsiteX12" fmla="*/ 376930 w 656186"/>
              <a:gd name="connsiteY12" fmla="*/ 228068 h 517400"/>
              <a:gd name="connsiteX13" fmla="*/ 392619 w 656186"/>
              <a:gd name="connsiteY13" fmla="*/ 251354 h 517400"/>
              <a:gd name="connsiteX14" fmla="*/ 375481 w 656186"/>
              <a:gd name="connsiteY14" fmla="*/ 281539 h 517400"/>
              <a:gd name="connsiteX15" fmla="*/ 347668 w 656186"/>
              <a:gd name="connsiteY15" fmla="*/ 294996 h 517400"/>
              <a:gd name="connsiteX16" fmla="*/ 326642 w 656186"/>
              <a:gd name="connsiteY16" fmla="*/ 289276 h 517400"/>
              <a:gd name="connsiteX17" fmla="*/ 314529 w 656186"/>
              <a:gd name="connsiteY17" fmla="*/ 266403 h 517400"/>
              <a:gd name="connsiteX18" fmla="*/ 314981 w 656186"/>
              <a:gd name="connsiteY18" fmla="*/ 253911 h 517400"/>
              <a:gd name="connsiteX19" fmla="*/ 307187 w 656186"/>
              <a:gd name="connsiteY19" fmla="*/ 244567 h 517400"/>
              <a:gd name="connsiteX20" fmla="*/ 3197 w 656186"/>
              <a:gd name="connsiteY20" fmla="*/ 3407 h 517400"/>
              <a:gd name="connsiteX21" fmla="*/ 288003 w 656186"/>
              <a:gd name="connsiteY21" fmla="*/ 265008 h 517400"/>
              <a:gd name="connsiteX22" fmla="*/ 274483 w 656186"/>
              <a:gd name="connsiteY22" fmla="*/ 292370 h 517400"/>
              <a:gd name="connsiteX23" fmla="*/ 228682 w 656186"/>
              <a:gd name="connsiteY23" fmla="*/ 325081 h 517400"/>
              <a:gd name="connsiteX24" fmla="*/ 213536 w 656186"/>
              <a:gd name="connsiteY24" fmla="*/ 367038 h 517400"/>
              <a:gd name="connsiteX25" fmla="*/ 239497 w 656186"/>
              <a:gd name="connsiteY25" fmla="*/ 412348 h 517400"/>
              <a:gd name="connsiteX26" fmla="*/ 262397 w 656186"/>
              <a:gd name="connsiteY26" fmla="*/ 436748 h 517400"/>
              <a:gd name="connsiteX27" fmla="*/ 240724 w 656186"/>
              <a:gd name="connsiteY27" fmla="*/ 486660 h 517400"/>
              <a:gd name="connsiteX28" fmla="*/ 319360 w 656186"/>
              <a:gd name="connsiteY28" fmla="*/ 515199 h 517400"/>
              <a:gd name="connsiteX29" fmla="*/ 355635 w 656186"/>
              <a:gd name="connsiteY29" fmla="*/ 504928 h 517400"/>
              <a:gd name="connsiteX30" fmla="*/ 415398 w 656186"/>
              <a:gd name="connsiteY30" fmla="*/ 491392 h 517400"/>
              <a:gd name="connsiteX31" fmla="*/ 484098 w 656186"/>
              <a:gd name="connsiteY31" fmla="*/ 503592 h 517400"/>
              <a:gd name="connsiteX32" fmla="*/ 552798 w 656186"/>
              <a:gd name="connsiteY32" fmla="*/ 479193 h 517400"/>
              <a:gd name="connsiteX33" fmla="*/ 587147 w 656186"/>
              <a:gd name="connsiteY33" fmla="*/ 442594 h 517400"/>
              <a:gd name="connsiteX34" fmla="*/ 632948 w 656186"/>
              <a:gd name="connsiteY34" fmla="*/ 405995 h 517400"/>
              <a:gd name="connsiteX0" fmla="*/ 639638 w 662876"/>
              <a:gd name="connsiteY0" fmla="*/ 405995 h 517400"/>
              <a:gd name="connsiteX1" fmla="*/ 616737 w 662876"/>
              <a:gd name="connsiteY1" fmla="*/ 332797 h 517400"/>
              <a:gd name="connsiteX2" fmla="*/ 605287 w 662876"/>
              <a:gd name="connsiteY2" fmla="*/ 283998 h 517400"/>
              <a:gd name="connsiteX3" fmla="*/ 570937 w 662876"/>
              <a:gd name="connsiteY3" fmla="*/ 259599 h 517400"/>
              <a:gd name="connsiteX4" fmla="*/ 548037 w 662876"/>
              <a:gd name="connsiteY4" fmla="*/ 235200 h 517400"/>
              <a:gd name="connsiteX5" fmla="*/ 514417 w 662876"/>
              <a:gd name="connsiteY5" fmla="*/ 206573 h 517400"/>
              <a:gd name="connsiteX6" fmla="*/ 443145 w 662876"/>
              <a:gd name="connsiteY6" fmla="*/ 199210 h 517400"/>
              <a:gd name="connsiteX7" fmla="*/ 406882 w 662876"/>
              <a:gd name="connsiteY7" fmla="*/ 178333 h 517400"/>
              <a:gd name="connsiteX8" fmla="*/ 387737 w 662876"/>
              <a:gd name="connsiteY8" fmla="*/ 137603 h 517400"/>
              <a:gd name="connsiteX9" fmla="*/ 341937 w 662876"/>
              <a:gd name="connsiteY9" fmla="*/ 137603 h 517400"/>
              <a:gd name="connsiteX10" fmla="*/ 347814 w 662876"/>
              <a:gd name="connsiteY10" fmla="*/ 187611 h 517400"/>
              <a:gd name="connsiteX11" fmla="*/ 367898 w 662876"/>
              <a:gd name="connsiteY11" fmla="*/ 216772 h 517400"/>
              <a:gd name="connsiteX12" fmla="*/ 383620 w 662876"/>
              <a:gd name="connsiteY12" fmla="*/ 228068 h 517400"/>
              <a:gd name="connsiteX13" fmla="*/ 399309 w 662876"/>
              <a:gd name="connsiteY13" fmla="*/ 251354 h 517400"/>
              <a:gd name="connsiteX14" fmla="*/ 382171 w 662876"/>
              <a:gd name="connsiteY14" fmla="*/ 281539 h 517400"/>
              <a:gd name="connsiteX15" fmla="*/ 354358 w 662876"/>
              <a:gd name="connsiteY15" fmla="*/ 294996 h 517400"/>
              <a:gd name="connsiteX16" fmla="*/ 333332 w 662876"/>
              <a:gd name="connsiteY16" fmla="*/ 289276 h 517400"/>
              <a:gd name="connsiteX17" fmla="*/ 321219 w 662876"/>
              <a:gd name="connsiteY17" fmla="*/ 266403 h 517400"/>
              <a:gd name="connsiteX18" fmla="*/ 321671 w 662876"/>
              <a:gd name="connsiteY18" fmla="*/ 253911 h 517400"/>
              <a:gd name="connsiteX19" fmla="*/ 313877 w 662876"/>
              <a:gd name="connsiteY19" fmla="*/ 244567 h 517400"/>
              <a:gd name="connsiteX20" fmla="*/ 9887 w 662876"/>
              <a:gd name="connsiteY20" fmla="*/ 3407 h 517400"/>
              <a:gd name="connsiteX21" fmla="*/ 294693 w 662876"/>
              <a:gd name="connsiteY21" fmla="*/ 265008 h 517400"/>
              <a:gd name="connsiteX22" fmla="*/ 9887 w 662876"/>
              <a:gd name="connsiteY22" fmla="*/ 247399 h 517400"/>
              <a:gd name="connsiteX23" fmla="*/ 235372 w 662876"/>
              <a:gd name="connsiteY23" fmla="*/ 325081 h 517400"/>
              <a:gd name="connsiteX24" fmla="*/ 220226 w 662876"/>
              <a:gd name="connsiteY24" fmla="*/ 367038 h 517400"/>
              <a:gd name="connsiteX25" fmla="*/ 246187 w 662876"/>
              <a:gd name="connsiteY25" fmla="*/ 412348 h 517400"/>
              <a:gd name="connsiteX26" fmla="*/ 269087 w 662876"/>
              <a:gd name="connsiteY26" fmla="*/ 436748 h 517400"/>
              <a:gd name="connsiteX27" fmla="*/ 247414 w 662876"/>
              <a:gd name="connsiteY27" fmla="*/ 486660 h 517400"/>
              <a:gd name="connsiteX28" fmla="*/ 326050 w 662876"/>
              <a:gd name="connsiteY28" fmla="*/ 515199 h 517400"/>
              <a:gd name="connsiteX29" fmla="*/ 362325 w 662876"/>
              <a:gd name="connsiteY29" fmla="*/ 504928 h 517400"/>
              <a:gd name="connsiteX30" fmla="*/ 422088 w 662876"/>
              <a:gd name="connsiteY30" fmla="*/ 491392 h 517400"/>
              <a:gd name="connsiteX31" fmla="*/ 490788 w 662876"/>
              <a:gd name="connsiteY31" fmla="*/ 503592 h 517400"/>
              <a:gd name="connsiteX32" fmla="*/ 559488 w 662876"/>
              <a:gd name="connsiteY32" fmla="*/ 479193 h 517400"/>
              <a:gd name="connsiteX33" fmla="*/ 593837 w 662876"/>
              <a:gd name="connsiteY33" fmla="*/ 442594 h 517400"/>
              <a:gd name="connsiteX34" fmla="*/ 639638 w 662876"/>
              <a:gd name="connsiteY34" fmla="*/ 405995 h 517400"/>
              <a:gd name="connsiteX0" fmla="*/ 680416 w 703654"/>
              <a:gd name="connsiteY0" fmla="*/ 403060 h 514465"/>
              <a:gd name="connsiteX1" fmla="*/ 657515 w 703654"/>
              <a:gd name="connsiteY1" fmla="*/ 329862 h 514465"/>
              <a:gd name="connsiteX2" fmla="*/ 646065 w 703654"/>
              <a:gd name="connsiteY2" fmla="*/ 281063 h 514465"/>
              <a:gd name="connsiteX3" fmla="*/ 611715 w 703654"/>
              <a:gd name="connsiteY3" fmla="*/ 256664 h 514465"/>
              <a:gd name="connsiteX4" fmla="*/ 588815 w 703654"/>
              <a:gd name="connsiteY4" fmla="*/ 232265 h 514465"/>
              <a:gd name="connsiteX5" fmla="*/ 555195 w 703654"/>
              <a:gd name="connsiteY5" fmla="*/ 203638 h 514465"/>
              <a:gd name="connsiteX6" fmla="*/ 483923 w 703654"/>
              <a:gd name="connsiteY6" fmla="*/ 196275 h 514465"/>
              <a:gd name="connsiteX7" fmla="*/ 447660 w 703654"/>
              <a:gd name="connsiteY7" fmla="*/ 175398 h 514465"/>
              <a:gd name="connsiteX8" fmla="*/ 428515 w 703654"/>
              <a:gd name="connsiteY8" fmla="*/ 134668 h 514465"/>
              <a:gd name="connsiteX9" fmla="*/ 382715 w 703654"/>
              <a:gd name="connsiteY9" fmla="*/ 134668 h 514465"/>
              <a:gd name="connsiteX10" fmla="*/ 388592 w 703654"/>
              <a:gd name="connsiteY10" fmla="*/ 184676 h 514465"/>
              <a:gd name="connsiteX11" fmla="*/ 408676 w 703654"/>
              <a:gd name="connsiteY11" fmla="*/ 213837 h 514465"/>
              <a:gd name="connsiteX12" fmla="*/ 424398 w 703654"/>
              <a:gd name="connsiteY12" fmla="*/ 225133 h 514465"/>
              <a:gd name="connsiteX13" fmla="*/ 440087 w 703654"/>
              <a:gd name="connsiteY13" fmla="*/ 248419 h 514465"/>
              <a:gd name="connsiteX14" fmla="*/ 422949 w 703654"/>
              <a:gd name="connsiteY14" fmla="*/ 278604 h 514465"/>
              <a:gd name="connsiteX15" fmla="*/ 395136 w 703654"/>
              <a:gd name="connsiteY15" fmla="*/ 292061 h 514465"/>
              <a:gd name="connsiteX16" fmla="*/ 374110 w 703654"/>
              <a:gd name="connsiteY16" fmla="*/ 286341 h 514465"/>
              <a:gd name="connsiteX17" fmla="*/ 361997 w 703654"/>
              <a:gd name="connsiteY17" fmla="*/ 263468 h 514465"/>
              <a:gd name="connsiteX18" fmla="*/ 362449 w 703654"/>
              <a:gd name="connsiteY18" fmla="*/ 250976 h 514465"/>
              <a:gd name="connsiteX19" fmla="*/ 354655 w 703654"/>
              <a:gd name="connsiteY19" fmla="*/ 241632 h 514465"/>
              <a:gd name="connsiteX20" fmla="*/ 50665 w 703654"/>
              <a:gd name="connsiteY20" fmla="*/ 472 h 514465"/>
              <a:gd name="connsiteX21" fmla="*/ 50665 w 703654"/>
              <a:gd name="connsiteY21" fmla="*/ 244464 h 514465"/>
              <a:gd name="connsiteX22" fmla="*/ 276150 w 703654"/>
              <a:gd name="connsiteY22" fmla="*/ 322146 h 514465"/>
              <a:gd name="connsiteX23" fmla="*/ 261004 w 703654"/>
              <a:gd name="connsiteY23" fmla="*/ 364103 h 514465"/>
              <a:gd name="connsiteX24" fmla="*/ 286965 w 703654"/>
              <a:gd name="connsiteY24" fmla="*/ 409413 h 514465"/>
              <a:gd name="connsiteX25" fmla="*/ 309865 w 703654"/>
              <a:gd name="connsiteY25" fmla="*/ 433813 h 514465"/>
              <a:gd name="connsiteX26" fmla="*/ 288192 w 703654"/>
              <a:gd name="connsiteY26" fmla="*/ 483725 h 514465"/>
              <a:gd name="connsiteX27" fmla="*/ 366828 w 703654"/>
              <a:gd name="connsiteY27" fmla="*/ 512264 h 514465"/>
              <a:gd name="connsiteX28" fmla="*/ 403103 w 703654"/>
              <a:gd name="connsiteY28" fmla="*/ 501993 h 514465"/>
              <a:gd name="connsiteX29" fmla="*/ 462866 w 703654"/>
              <a:gd name="connsiteY29" fmla="*/ 488457 h 514465"/>
              <a:gd name="connsiteX30" fmla="*/ 531566 w 703654"/>
              <a:gd name="connsiteY30" fmla="*/ 500657 h 514465"/>
              <a:gd name="connsiteX31" fmla="*/ 600266 w 703654"/>
              <a:gd name="connsiteY31" fmla="*/ 476258 h 514465"/>
              <a:gd name="connsiteX32" fmla="*/ 634615 w 703654"/>
              <a:gd name="connsiteY32" fmla="*/ 439659 h 514465"/>
              <a:gd name="connsiteX33" fmla="*/ 680416 w 703654"/>
              <a:gd name="connsiteY33" fmla="*/ 403060 h 514465"/>
              <a:gd name="connsiteX0" fmla="*/ 680416 w 703654"/>
              <a:gd name="connsiteY0" fmla="*/ 403060 h 514465"/>
              <a:gd name="connsiteX1" fmla="*/ 657515 w 703654"/>
              <a:gd name="connsiteY1" fmla="*/ 329862 h 514465"/>
              <a:gd name="connsiteX2" fmla="*/ 646065 w 703654"/>
              <a:gd name="connsiteY2" fmla="*/ 281063 h 514465"/>
              <a:gd name="connsiteX3" fmla="*/ 611715 w 703654"/>
              <a:gd name="connsiteY3" fmla="*/ 256664 h 514465"/>
              <a:gd name="connsiteX4" fmla="*/ 588815 w 703654"/>
              <a:gd name="connsiteY4" fmla="*/ 232265 h 514465"/>
              <a:gd name="connsiteX5" fmla="*/ 555195 w 703654"/>
              <a:gd name="connsiteY5" fmla="*/ 203638 h 514465"/>
              <a:gd name="connsiteX6" fmla="*/ 483923 w 703654"/>
              <a:gd name="connsiteY6" fmla="*/ 196275 h 514465"/>
              <a:gd name="connsiteX7" fmla="*/ 447660 w 703654"/>
              <a:gd name="connsiteY7" fmla="*/ 175398 h 514465"/>
              <a:gd name="connsiteX8" fmla="*/ 428515 w 703654"/>
              <a:gd name="connsiteY8" fmla="*/ 134668 h 514465"/>
              <a:gd name="connsiteX9" fmla="*/ 382715 w 703654"/>
              <a:gd name="connsiteY9" fmla="*/ 134668 h 514465"/>
              <a:gd name="connsiteX10" fmla="*/ 388592 w 703654"/>
              <a:gd name="connsiteY10" fmla="*/ 184676 h 514465"/>
              <a:gd name="connsiteX11" fmla="*/ 408676 w 703654"/>
              <a:gd name="connsiteY11" fmla="*/ 213837 h 514465"/>
              <a:gd name="connsiteX12" fmla="*/ 424398 w 703654"/>
              <a:gd name="connsiteY12" fmla="*/ 225133 h 514465"/>
              <a:gd name="connsiteX13" fmla="*/ 440087 w 703654"/>
              <a:gd name="connsiteY13" fmla="*/ 248419 h 514465"/>
              <a:gd name="connsiteX14" fmla="*/ 422949 w 703654"/>
              <a:gd name="connsiteY14" fmla="*/ 278604 h 514465"/>
              <a:gd name="connsiteX15" fmla="*/ 395136 w 703654"/>
              <a:gd name="connsiteY15" fmla="*/ 292061 h 514465"/>
              <a:gd name="connsiteX16" fmla="*/ 374110 w 703654"/>
              <a:gd name="connsiteY16" fmla="*/ 286341 h 514465"/>
              <a:gd name="connsiteX17" fmla="*/ 361997 w 703654"/>
              <a:gd name="connsiteY17" fmla="*/ 263468 h 514465"/>
              <a:gd name="connsiteX18" fmla="*/ 362449 w 703654"/>
              <a:gd name="connsiteY18" fmla="*/ 250976 h 514465"/>
              <a:gd name="connsiteX19" fmla="*/ 354655 w 703654"/>
              <a:gd name="connsiteY19" fmla="*/ 241632 h 514465"/>
              <a:gd name="connsiteX20" fmla="*/ 50665 w 703654"/>
              <a:gd name="connsiteY20" fmla="*/ 472 h 514465"/>
              <a:gd name="connsiteX21" fmla="*/ 50665 w 703654"/>
              <a:gd name="connsiteY21" fmla="*/ 244464 h 514465"/>
              <a:gd name="connsiteX22" fmla="*/ 130815 w 703654"/>
              <a:gd name="connsiteY22" fmla="*/ 354261 h 514465"/>
              <a:gd name="connsiteX23" fmla="*/ 261004 w 703654"/>
              <a:gd name="connsiteY23" fmla="*/ 364103 h 514465"/>
              <a:gd name="connsiteX24" fmla="*/ 286965 w 703654"/>
              <a:gd name="connsiteY24" fmla="*/ 409413 h 514465"/>
              <a:gd name="connsiteX25" fmla="*/ 309865 w 703654"/>
              <a:gd name="connsiteY25" fmla="*/ 433813 h 514465"/>
              <a:gd name="connsiteX26" fmla="*/ 288192 w 703654"/>
              <a:gd name="connsiteY26" fmla="*/ 483725 h 514465"/>
              <a:gd name="connsiteX27" fmla="*/ 366828 w 703654"/>
              <a:gd name="connsiteY27" fmla="*/ 512264 h 514465"/>
              <a:gd name="connsiteX28" fmla="*/ 403103 w 703654"/>
              <a:gd name="connsiteY28" fmla="*/ 501993 h 514465"/>
              <a:gd name="connsiteX29" fmla="*/ 462866 w 703654"/>
              <a:gd name="connsiteY29" fmla="*/ 488457 h 514465"/>
              <a:gd name="connsiteX30" fmla="*/ 531566 w 703654"/>
              <a:gd name="connsiteY30" fmla="*/ 500657 h 514465"/>
              <a:gd name="connsiteX31" fmla="*/ 600266 w 703654"/>
              <a:gd name="connsiteY31" fmla="*/ 476258 h 514465"/>
              <a:gd name="connsiteX32" fmla="*/ 634615 w 703654"/>
              <a:gd name="connsiteY32" fmla="*/ 439659 h 514465"/>
              <a:gd name="connsiteX33" fmla="*/ 680416 w 703654"/>
              <a:gd name="connsiteY33" fmla="*/ 403060 h 514465"/>
              <a:gd name="connsiteX0" fmla="*/ 680416 w 703654"/>
              <a:gd name="connsiteY0" fmla="*/ 403060 h 514465"/>
              <a:gd name="connsiteX1" fmla="*/ 657515 w 703654"/>
              <a:gd name="connsiteY1" fmla="*/ 329862 h 514465"/>
              <a:gd name="connsiteX2" fmla="*/ 646065 w 703654"/>
              <a:gd name="connsiteY2" fmla="*/ 281063 h 514465"/>
              <a:gd name="connsiteX3" fmla="*/ 611715 w 703654"/>
              <a:gd name="connsiteY3" fmla="*/ 256664 h 514465"/>
              <a:gd name="connsiteX4" fmla="*/ 588815 w 703654"/>
              <a:gd name="connsiteY4" fmla="*/ 232265 h 514465"/>
              <a:gd name="connsiteX5" fmla="*/ 555195 w 703654"/>
              <a:gd name="connsiteY5" fmla="*/ 203638 h 514465"/>
              <a:gd name="connsiteX6" fmla="*/ 483923 w 703654"/>
              <a:gd name="connsiteY6" fmla="*/ 196275 h 514465"/>
              <a:gd name="connsiteX7" fmla="*/ 447660 w 703654"/>
              <a:gd name="connsiteY7" fmla="*/ 175398 h 514465"/>
              <a:gd name="connsiteX8" fmla="*/ 428515 w 703654"/>
              <a:gd name="connsiteY8" fmla="*/ 134668 h 514465"/>
              <a:gd name="connsiteX9" fmla="*/ 382715 w 703654"/>
              <a:gd name="connsiteY9" fmla="*/ 134668 h 514465"/>
              <a:gd name="connsiteX10" fmla="*/ 388592 w 703654"/>
              <a:gd name="connsiteY10" fmla="*/ 184676 h 514465"/>
              <a:gd name="connsiteX11" fmla="*/ 408676 w 703654"/>
              <a:gd name="connsiteY11" fmla="*/ 213837 h 514465"/>
              <a:gd name="connsiteX12" fmla="*/ 424398 w 703654"/>
              <a:gd name="connsiteY12" fmla="*/ 225133 h 514465"/>
              <a:gd name="connsiteX13" fmla="*/ 440087 w 703654"/>
              <a:gd name="connsiteY13" fmla="*/ 248419 h 514465"/>
              <a:gd name="connsiteX14" fmla="*/ 422949 w 703654"/>
              <a:gd name="connsiteY14" fmla="*/ 278604 h 514465"/>
              <a:gd name="connsiteX15" fmla="*/ 395136 w 703654"/>
              <a:gd name="connsiteY15" fmla="*/ 292061 h 514465"/>
              <a:gd name="connsiteX16" fmla="*/ 374110 w 703654"/>
              <a:gd name="connsiteY16" fmla="*/ 286341 h 514465"/>
              <a:gd name="connsiteX17" fmla="*/ 361997 w 703654"/>
              <a:gd name="connsiteY17" fmla="*/ 263468 h 514465"/>
              <a:gd name="connsiteX18" fmla="*/ 362449 w 703654"/>
              <a:gd name="connsiteY18" fmla="*/ 250976 h 514465"/>
              <a:gd name="connsiteX19" fmla="*/ 354655 w 703654"/>
              <a:gd name="connsiteY19" fmla="*/ 241632 h 514465"/>
              <a:gd name="connsiteX20" fmla="*/ 50665 w 703654"/>
              <a:gd name="connsiteY20" fmla="*/ 472 h 514465"/>
              <a:gd name="connsiteX21" fmla="*/ 50665 w 703654"/>
              <a:gd name="connsiteY21" fmla="*/ 244464 h 514465"/>
              <a:gd name="connsiteX22" fmla="*/ 130815 w 703654"/>
              <a:gd name="connsiteY22" fmla="*/ 354261 h 514465"/>
              <a:gd name="connsiteX23" fmla="*/ 188065 w 703654"/>
              <a:gd name="connsiteY23" fmla="*/ 451858 h 514465"/>
              <a:gd name="connsiteX24" fmla="*/ 286965 w 703654"/>
              <a:gd name="connsiteY24" fmla="*/ 409413 h 514465"/>
              <a:gd name="connsiteX25" fmla="*/ 309865 w 703654"/>
              <a:gd name="connsiteY25" fmla="*/ 433813 h 514465"/>
              <a:gd name="connsiteX26" fmla="*/ 288192 w 703654"/>
              <a:gd name="connsiteY26" fmla="*/ 483725 h 514465"/>
              <a:gd name="connsiteX27" fmla="*/ 366828 w 703654"/>
              <a:gd name="connsiteY27" fmla="*/ 512264 h 514465"/>
              <a:gd name="connsiteX28" fmla="*/ 403103 w 703654"/>
              <a:gd name="connsiteY28" fmla="*/ 501993 h 514465"/>
              <a:gd name="connsiteX29" fmla="*/ 462866 w 703654"/>
              <a:gd name="connsiteY29" fmla="*/ 488457 h 514465"/>
              <a:gd name="connsiteX30" fmla="*/ 531566 w 703654"/>
              <a:gd name="connsiteY30" fmla="*/ 500657 h 514465"/>
              <a:gd name="connsiteX31" fmla="*/ 600266 w 703654"/>
              <a:gd name="connsiteY31" fmla="*/ 476258 h 514465"/>
              <a:gd name="connsiteX32" fmla="*/ 634615 w 703654"/>
              <a:gd name="connsiteY32" fmla="*/ 439659 h 514465"/>
              <a:gd name="connsiteX33" fmla="*/ 680416 w 703654"/>
              <a:gd name="connsiteY33" fmla="*/ 403060 h 514465"/>
              <a:gd name="connsiteX0" fmla="*/ 680416 w 703654"/>
              <a:gd name="connsiteY0" fmla="*/ 403060 h 514465"/>
              <a:gd name="connsiteX1" fmla="*/ 657515 w 703654"/>
              <a:gd name="connsiteY1" fmla="*/ 329862 h 514465"/>
              <a:gd name="connsiteX2" fmla="*/ 646065 w 703654"/>
              <a:gd name="connsiteY2" fmla="*/ 281063 h 514465"/>
              <a:gd name="connsiteX3" fmla="*/ 611715 w 703654"/>
              <a:gd name="connsiteY3" fmla="*/ 256664 h 514465"/>
              <a:gd name="connsiteX4" fmla="*/ 588815 w 703654"/>
              <a:gd name="connsiteY4" fmla="*/ 232265 h 514465"/>
              <a:gd name="connsiteX5" fmla="*/ 555195 w 703654"/>
              <a:gd name="connsiteY5" fmla="*/ 203638 h 514465"/>
              <a:gd name="connsiteX6" fmla="*/ 483923 w 703654"/>
              <a:gd name="connsiteY6" fmla="*/ 196275 h 514465"/>
              <a:gd name="connsiteX7" fmla="*/ 447660 w 703654"/>
              <a:gd name="connsiteY7" fmla="*/ 175398 h 514465"/>
              <a:gd name="connsiteX8" fmla="*/ 428515 w 703654"/>
              <a:gd name="connsiteY8" fmla="*/ 134668 h 514465"/>
              <a:gd name="connsiteX9" fmla="*/ 382715 w 703654"/>
              <a:gd name="connsiteY9" fmla="*/ 134668 h 514465"/>
              <a:gd name="connsiteX10" fmla="*/ 388592 w 703654"/>
              <a:gd name="connsiteY10" fmla="*/ 184676 h 514465"/>
              <a:gd name="connsiteX11" fmla="*/ 408676 w 703654"/>
              <a:gd name="connsiteY11" fmla="*/ 213837 h 514465"/>
              <a:gd name="connsiteX12" fmla="*/ 424398 w 703654"/>
              <a:gd name="connsiteY12" fmla="*/ 225133 h 514465"/>
              <a:gd name="connsiteX13" fmla="*/ 440087 w 703654"/>
              <a:gd name="connsiteY13" fmla="*/ 248419 h 514465"/>
              <a:gd name="connsiteX14" fmla="*/ 422949 w 703654"/>
              <a:gd name="connsiteY14" fmla="*/ 278604 h 514465"/>
              <a:gd name="connsiteX15" fmla="*/ 395136 w 703654"/>
              <a:gd name="connsiteY15" fmla="*/ 292061 h 514465"/>
              <a:gd name="connsiteX16" fmla="*/ 374110 w 703654"/>
              <a:gd name="connsiteY16" fmla="*/ 286341 h 514465"/>
              <a:gd name="connsiteX17" fmla="*/ 361997 w 703654"/>
              <a:gd name="connsiteY17" fmla="*/ 263468 h 514465"/>
              <a:gd name="connsiteX18" fmla="*/ 362449 w 703654"/>
              <a:gd name="connsiteY18" fmla="*/ 250976 h 514465"/>
              <a:gd name="connsiteX19" fmla="*/ 354655 w 703654"/>
              <a:gd name="connsiteY19" fmla="*/ 241632 h 514465"/>
              <a:gd name="connsiteX20" fmla="*/ 50665 w 703654"/>
              <a:gd name="connsiteY20" fmla="*/ 472 h 514465"/>
              <a:gd name="connsiteX21" fmla="*/ 50665 w 703654"/>
              <a:gd name="connsiteY21" fmla="*/ 244464 h 514465"/>
              <a:gd name="connsiteX22" fmla="*/ 130815 w 703654"/>
              <a:gd name="connsiteY22" fmla="*/ 354261 h 514465"/>
              <a:gd name="connsiteX23" fmla="*/ 188065 w 703654"/>
              <a:gd name="connsiteY23" fmla="*/ 451858 h 514465"/>
              <a:gd name="connsiteX24" fmla="*/ 256766 w 703654"/>
              <a:gd name="connsiteY24" fmla="*/ 488457 h 514465"/>
              <a:gd name="connsiteX25" fmla="*/ 309865 w 703654"/>
              <a:gd name="connsiteY25" fmla="*/ 433813 h 514465"/>
              <a:gd name="connsiteX26" fmla="*/ 288192 w 703654"/>
              <a:gd name="connsiteY26" fmla="*/ 483725 h 514465"/>
              <a:gd name="connsiteX27" fmla="*/ 366828 w 703654"/>
              <a:gd name="connsiteY27" fmla="*/ 512264 h 514465"/>
              <a:gd name="connsiteX28" fmla="*/ 403103 w 703654"/>
              <a:gd name="connsiteY28" fmla="*/ 501993 h 514465"/>
              <a:gd name="connsiteX29" fmla="*/ 462866 w 703654"/>
              <a:gd name="connsiteY29" fmla="*/ 488457 h 514465"/>
              <a:gd name="connsiteX30" fmla="*/ 531566 w 703654"/>
              <a:gd name="connsiteY30" fmla="*/ 500657 h 514465"/>
              <a:gd name="connsiteX31" fmla="*/ 600266 w 703654"/>
              <a:gd name="connsiteY31" fmla="*/ 476258 h 514465"/>
              <a:gd name="connsiteX32" fmla="*/ 634615 w 703654"/>
              <a:gd name="connsiteY32" fmla="*/ 439659 h 514465"/>
              <a:gd name="connsiteX33" fmla="*/ 680416 w 703654"/>
              <a:gd name="connsiteY33" fmla="*/ 403060 h 514465"/>
              <a:gd name="connsiteX0" fmla="*/ 680416 w 703654"/>
              <a:gd name="connsiteY0" fmla="*/ 403060 h 514465"/>
              <a:gd name="connsiteX1" fmla="*/ 657515 w 703654"/>
              <a:gd name="connsiteY1" fmla="*/ 329862 h 514465"/>
              <a:gd name="connsiteX2" fmla="*/ 646065 w 703654"/>
              <a:gd name="connsiteY2" fmla="*/ 281063 h 514465"/>
              <a:gd name="connsiteX3" fmla="*/ 611715 w 703654"/>
              <a:gd name="connsiteY3" fmla="*/ 256664 h 514465"/>
              <a:gd name="connsiteX4" fmla="*/ 588815 w 703654"/>
              <a:gd name="connsiteY4" fmla="*/ 232265 h 514465"/>
              <a:gd name="connsiteX5" fmla="*/ 555195 w 703654"/>
              <a:gd name="connsiteY5" fmla="*/ 203638 h 514465"/>
              <a:gd name="connsiteX6" fmla="*/ 483923 w 703654"/>
              <a:gd name="connsiteY6" fmla="*/ 196275 h 514465"/>
              <a:gd name="connsiteX7" fmla="*/ 447660 w 703654"/>
              <a:gd name="connsiteY7" fmla="*/ 175398 h 514465"/>
              <a:gd name="connsiteX8" fmla="*/ 428515 w 703654"/>
              <a:gd name="connsiteY8" fmla="*/ 134668 h 514465"/>
              <a:gd name="connsiteX9" fmla="*/ 382715 w 703654"/>
              <a:gd name="connsiteY9" fmla="*/ 134668 h 514465"/>
              <a:gd name="connsiteX10" fmla="*/ 388592 w 703654"/>
              <a:gd name="connsiteY10" fmla="*/ 184676 h 514465"/>
              <a:gd name="connsiteX11" fmla="*/ 408676 w 703654"/>
              <a:gd name="connsiteY11" fmla="*/ 213837 h 514465"/>
              <a:gd name="connsiteX12" fmla="*/ 424398 w 703654"/>
              <a:gd name="connsiteY12" fmla="*/ 225133 h 514465"/>
              <a:gd name="connsiteX13" fmla="*/ 440087 w 703654"/>
              <a:gd name="connsiteY13" fmla="*/ 248419 h 514465"/>
              <a:gd name="connsiteX14" fmla="*/ 422949 w 703654"/>
              <a:gd name="connsiteY14" fmla="*/ 278604 h 514465"/>
              <a:gd name="connsiteX15" fmla="*/ 395136 w 703654"/>
              <a:gd name="connsiteY15" fmla="*/ 292061 h 514465"/>
              <a:gd name="connsiteX16" fmla="*/ 374110 w 703654"/>
              <a:gd name="connsiteY16" fmla="*/ 286341 h 514465"/>
              <a:gd name="connsiteX17" fmla="*/ 361997 w 703654"/>
              <a:gd name="connsiteY17" fmla="*/ 263468 h 514465"/>
              <a:gd name="connsiteX18" fmla="*/ 362449 w 703654"/>
              <a:gd name="connsiteY18" fmla="*/ 250976 h 514465"/>
              <a:gd name="connsiteX19" fmla="*/ 354655 w 703654"/>
              <a:gd name="connsiteY19" fmla="*/ 241632 h 514465"/>
              <a:gd name="connsiteX20" fmla="*/ 50665 w 703654"/>
              <a:gd name="connsiteY20" fmla="*/ 472 h 514465"/>
              <a:gd name="connsiteX21" fmla="*/ 50665 w 703654"/>
              <a:gd name="connsiteY21" fmla="*/ 244464 h 514465"/>
              <a:gd name="connsiteX22" fmla="*/ 130815 w 703654"/>
              <a:gd name="connsiteY22" fmla="*/ 354261 h 514465"/>
              <a:gd name="connsiteX23" fmla="*/ 188065 w 703654"/>
              <a:gd name="connsiteY23" fmla="*/ 451858 h 514465"/>
              <a:gd name="connsiteX24" fmla="*/ 256766 w 703654"/>
              <a:gd name="connsiteY24" fmla="*/ 488457 h 514465"/>
              <a:gd name="connsiteX25" fmla="*/ 288192 w 703654"/>
              <a:gd name="connsiteY25" fmla="*/ 483725 h 514465"/>
              <a:gd name="connsiteX26" fmla="*/ 366828 w 703654"/>
              <a:gd name="connsiteY26" fmla="*/ 512264 h 514465"/>
              <a:gd name="connsiteX27" fmla="*/ 403103 w 703654"/>
              <a:gd name="connsiteY27" fmla="*/ 501993 h 514465"/>
              <a:gd name="connsiteX28" fmla="*/ 462866 w 703654"/>
              <a:gd name="connsiteY28" fmla="*/ 488457 h 514465"/>
              <a:gd name="connsiteX29" fmla="*/ 531566 w 703654"/>
              <a:gd name="connsiteY29" fmla="*/ 500657 h 514465"/>
              <a:gd name="connsiteX30" fmla="*/ 600266 w 703654"/>
              <a:gd name="connsiteY30" fmla="*/ 476258 h 514465"/>
              <a:gd name="connsiteX31" fmla="*/ 634615 w 703654"/>
              <a:gd name="connsiteY31" fmla="*/ 439659 h 514465"/>
              <a:gd name="connsiteX32" fmla="*/ 680416 w 703654"/>
              <a:gd name="connsiteY32" fmla="*/ 403060 h 514465"/>
              <a:gd name="connsiteX0" fmla="*/ 680416 w 703654"/>
              <a:gd name="connsiteY0" fmla="*/ 403060 h 514465"/>
              <a:gd name="connsiteX1" fmla="*/ 657515 w 703654"/>
              <a:gd name="connsiteY1" fmla="*/ 329862 h 514465"/>
              <a:gd name="connsiteX2" fmla="*/ 646065 w 703654"/>
              <a:gd name="connsiteY2" fmla="*/ 281063 h 514465"/>
              <a:gd name="connsiteX3" fmla="*/ 611715 w 703654"/>
              <a:gd name="connsiteY3" fmla="*/ 256664 h 514465"/>
              <a:gd name="connsiteX4" fmla="*/ 588815 w 703654"/>
              <a:gd name="connsiteY4" fmla="*/ 232265 h 514465"/>
              <a:gd name="connsiteX5" fmla="*/ 555195 w 703654"/>
              <a:gd name="connsiteY5" fmla="*/ 203638 h 514465"/>
              <a:gd name="connsiteX6" fmla="*/ 483923 w 703654"/>
              <a:gd name="connsiteY6" fmla="*/ 196275 h 514465"/>
              <a:gd name="connsiteX7" fmla="*/ 447660 w 703654"/>
              <a:gd name="connsiteY7" fmla="*/ 175398 h 514465"/>
              <a:gd name="connsiteX8" fmla="*/ 428515 w 703654"/>
              <a:gd name="connsiteY8" fmla="*/ 134668 h 514465"/>
              <a:gd name="connsiteX9" fmla="*/ 382715 w 703654"/>
              <a:gd name="connsiteY9" fmla="*/ 134668 h 514465"/>
              <a:gd name="connsiteX10" fmla="*/ 388592 w 703654"/>
              <a:gd name="connsiteY10" fmla="*/ 184676 h 514465"/>
              <a:gd name="connsiteX11" fmla="*/ 408676 w 703654"/>
              <a:gd name="connsiteY11" fmla="*/ 213837 h 514465"/>
              <a:gd name="connsiteX12" fmla="*/ 424398 w 703654"/>
              <a:gd name="connsiteY12" fmla="*/ 225133 h 514465"/>
              <a:gd name="connsiteX13" fmla="*/ 440087 w 703654"/>
              <a:gd name="connsiteY13" fmla="*/ 248419 h 514465"/>
              <a:gd name="connsiteX14" fmla="*/ 422949 w 703654"/>
              <a:gd name="connsiteY14" fmla="*/ 278604 h 514465"/>
              <a:gd name="connsiteX15" fmla="*/ 395136 w 703654"/>
              <a:gd name="connsiteY15" fmla="*/ 292061 h 514465"/>
              <a:gd name="connsiteX16" fmla="*/ 374110 w 703654"/>
              <a:gd name="connsiteY16" fmla="*/ 286341 h 514465"/>
              <a:gd name="connsiteX17" fmla="*/ 361997 w 703654"/>
              <a:gd name="connsiteY17" fmla="*/ 263468 h 514465"/>
              <a:gd name="connsiteX18" fmla="*/ 362449 w 703654"/>
              <a:gd name="connsiteY18" fmla="*/ 250976 h 514465"/>
              <a:gd name="connsiteX19" fmla="*/ 354655 w 703654"/>
              <a:gd name="connsiteY19" fmla="*/ 241632 h 514465"/>
              <a:gd name="connsiteX20" fmla="*/ 50665 w 703654"/>
              <a:gd name="connsiteY20" fmla="*/ 472 h 514465"/>
              <a:gd name="connsiteX21" fmla="*/ 50665 w 703654"/>
              <a:gd name="connsiteY21" fmla="*/ 244464 h 514465"/>
              <a:gd name="connsiteX22" fmla="*/ 130815 w 703654"/>
              <a:gd name="connsiteY22" fmla="*/ 354261 h 514465"/>
              <a:gd name="connsiteX23" fmla="*/ 188065 w 703654"/>
              <a:gd name="connsiteY23" fmla="*/ 451858 h 514465"/>
              <a:gd name="connsiteX24" fmla="*/ 256766 w 703654"/>
              <a:gd name="connsiteY24" fmla="*/ 488457 h 514465"/>
              <a:gd name="connsiteX25" fmla="*/ 314016 w 703654"/>
              <a:gd name="connsiteY25" fmla="*/ 500657 h 514465"/>
              <a:gd name="connsiteX26" fmla="*/ 366828 w 703654"/>
              <a:gd name="connsiteY26" fmla="*/ 512264 h 514465"/>
              <a:gd name="connsiteX27" fmla="*/ 403103 w 703654"/>
              <a:gd name="connsiteY27" fmla="*/ 501993 h 514465"/>
              <a:gd name="connsiteX28" fmla="*/ 462866 w 703654"/>
              <a:gd name="connsiteY28" fmla="*/ 488457 h 514465"/>
              <a:gd name="connsiteX29" fmla="*/ 531566 w 703654"/>
              <a:gd name="connsiteY29" fmla="*/ 500657 h 514465"/>
              <a:gd name="connsiteX30" fmla="*/ 600266 w 703654"/>
              <a:gd name="connsiteY30" fmla="*/ 476258 h 514465"/>
              <a:gd name="connsiteX31" fmla="*/ 634615 w 703654"/>
              <a:gd name="connsiteY31" fmla="*/ 439659 h 514465"/>
              <a:gd name="connsiteX32" fmla="*/ 680416 w 703654"/>
              <a:gd name="connsiteY32" fmla="*/ 403060 h 514465"/>
              <a:gd name="connsiteX0" fmla="*/ 680416 w 703654"/>
              <a:gd name="connsiteY0" fmla="*/ 403060 h 527257"/>
              <a:gd name="connsiteX1" fmla="*/ 657515 w 703654"/>
              <a:gd name="connsiteY1" fmla="*/ 329862 h 527257"/>
              <a:gd name="connsiteX2" fmla="*/ 646065 w 703654"/>
              <a:gd name="connsiteY2" fmla="*/ 281063 h 527257"/>
              <a:gd name="connsiteX3" fmla="*/ 611715 w 703654"/>
              <a:gd name="connsiteY3" fmla="*/ 256664 h 527257"/>
              <a:gd name="connsiteX4" fmla="*/ 588815 w 703654"/>
              <a:gd name="connsiteY4" fmla="*/ 232265 h 527257"/>
              <a:gd name="connsiteX5" fmla="*/ 555195 w 703654"/>
              <a:gd name="connsiteY5" fmla="*/ 203638 h 527257"/>
              <a:gd name="connsiteX6" fmla="*/ 483923 w 703654"/>
              <a:gd name="connsiteY6" fmla="*/ 196275 h 527257"/>
              <a:gd name="connsiteX7" fmla="*/ 447660 w 703654"/>
              <a:gd name="connsiteY7" fmla="*/ 175398 h 527257"/>
              <a:gd name="connsiteX8" fmla="*/ 428515 w 703654"/>
              <a:gd name="connsiteY8" fmla="*/ 134668 h 527257"/>
              <a:gd name="connsiteX9" fmla="*/ 382715 w 703654"/>
              <a:gd name="connsiteY9" fmla="*/ 134668 h 527257"/>
              <a:gd name="connsiteX10" fmla="*/ 388592 w 703654"/>
              <a:gd name="connsiteY10" fmla="*/ 184676 h 527257"/>
              <a:gd name="connsiteX11" fmla="*/ 408676 w 703654"/>
              <a:gd name="connsiteY11" fmla="*/ 213837 h 527257"/>
              <a:gd name="connsiteX12" fmla="*/ 424398 w 703654"/>
              <a:gd name="connsiteY12" fmla="*/ 225133 h 527257"/>
              <a:gd name="connsiteX13" fmla="*/ 440087 w 703654"/>
              <a:gd name="connsiteY13" fmla="*/ 248419 h 527257"/>
              <a:gd name="connsiteX14" fmla="*/ 422949 w 703654"/>
              <a:gd name="connsiteY14" fmla="*/ 278604 h 527257"/>
              <a:gd name="connsiteX15" fmla="*/ 395136 w 703654"/>
              <a:gd name="connsiteY15" fmla="*/ 292061 h 527257"/>
              <a:gd name="connsiteX16" fmla="*/ 374110 w 703654"/>
              <a:gd name="connsiteY16" fmla="*/ 286341 h 527257"/>
              <a:gd name="connsiteX17" fmla="*/ 361997 w 703654"/>
              <a:gd name="connsiteY17" fmla="*/ 263468 h 527257"/>
              <a:gd name="connsiteX18" fmla="*/ 362449 w 703654"/>
              <a:gd name="connsiteY18" fmla="*/ 250976 h 527257"/>
              <a:gd name="connsiteX19" fmla="*/ 354655 w 703654"/>
              <a:gd name="connsiteY19" fmla="*/ 241632 h 527257"/>
              <a:gd name="connsiteX20" fmla="*/ 50665 w 703654"/>
              <a:gd name="connsiteY20" fmla="*/ 472 h 527257"/>
              <a:gd name="connsiteX21" fmla="*/ 50665 w 703654"/>
              <a:gd name="connsiteY21" fmla="*/ 244464 h 527257"/>
              <a:gd name="connsiteX22" fmla="*/ 130815 w 703654"/>
              <a:gd name="connsiteY22" fmla="*/ 354261 h 527257"/>
              <a:gd name="connsiteX23" fmla="*/ 188065 w 703654"/>
              <a:gd name="connsiteY23" fmla="*/ 451858 h 527257"/>
              <a:gd name="connsiteX24" fmla="*/ 256766 w 703654"/>
              <a:gd name="connsiteY24" fmla="*/ 488457 h 527257"/>
              <a:gd name="connsiteX25" fmla="*/ 314016 w 703654"/>
              <a:gd name="connsiteY25" fmla="*/ 500657 h 527257"/>
              <a:gd name="connsiteX26" fmla="*/ 382716 w 703654"/>
              <a:gd name="connsiteY26" fmla="*/ 525056 h 527257"/>
              <a:gd name="connsiteX27" fmla="*/ 403103 w 703654"/>
              <a:gd name="connsiteY27" fmla="*/ 501993 h 527257"/>
              <a:gd name="connsiteX28" fmla="*/ 462866 w 703654"/>
              <a:gd name="connsiteY28" fmla="*/ 488457 h 527257"/>
              <a:gd name="connsiteX29" fmla="*/ 531566 w 703654"/>
              <a:gd name="connsiteY29" fmla="*/ 500657 h 527257"/>
              <a:gd name="connsiteX30" fmla="*/ 600266 w 703654"/>
              <a:gd name="connsiteY30" fmla="*/ 476258 h 527257"/>
              <a:gd name="connsiteX31" fmla="*/ 634615 w 703654"/>
              <a:gd name="connsiteY31" fmla="*/ 439659 h 527257"/>
              <a:gd name="connsiteX32" fmla="*/ 680416 w 703654"/>
              <a:gd name="connsiteY32" fmla="*/ 403060 h 527257"/>
              <a:gd name="connsiteX0" fmla="*/ 680416 w 703654"/>
              <a:gd name="connsiteY0" fmla="*/ 403060 h 555439"/>
              <a:gd name="connsiteX1" fmla="*/ 657515 w 703654"/>
              <a:gd name="connsiteY1" fmla="*/ 329862 h 555439"/>
              <a:gd name="connsiteX2" fmla="*/ 646065 w 703654"/>
              <a:gd name="connsiteY2" fmla="*/ 281063 h 555439"/>
              <a:gd name="connsiteX3" fmla="*/ 611715 w 703654"/>
              <a:gd name="connsiteY3" fmla="*/ 256664 h 555439"/>
              <a:gd name="connsiteX4" fmla="*/ 588815 w 703654"/>
              <a:gd name="connsiteY4" fmla="*/ 232265 h 555439"/>
              <a:gd name="connsiteX5" fmla="*/ 555195 w 703654"/>
              <a:gd name="connsiteY5" fmla="*/ 203638 h 555439"/>
              <a:gd name="connsiteX6" fmla="*/ 483923 w 703654"/>
              <a:gd name="connsiteY6" fmla="*/ 196275 h 555439"/>
              <a:gd name="connsiteX7" fmla="*/ 447660 w 703654"/>
              <a:gd name="connsiteY7" fmla="*/ 175398 h 555439"/>
              <a:gd name="connsiteX8" fmla="*/ 428515 w 703654"/>
              <a:gd name="connsiteY8" fmla="*/ 134668 h 555439"/>
              <a:gd name="connsiteX9" fmla="*/ 382715 w 703654"/>
              <a:gd name="connsiteY9" fmla="*/ 134668 h 555439"/>
              <a:gd name="connsiteX10" fmla="*/ 388592 w 703654"/>
              <a:gd name="connsiteY10" fmla="*/ 184676 h 555439"/>
              <a:gd name="connsiteX11" fmla="*/ 408676 w 703654"/>
              <a:gd name="connsiteY11" fmla="*/ 213837 h 555439"/>
              <a:gd name="connsiteX12" fmla="*/ 424398 w 703654"/>
              <a:gd name="connsiteY12" fmla="*/ 225133 h 555439"/>
              <a:gd name="connsiteX13" fmla="*/ 440087 w 703654"/>
              <a:gd name="connsiteY13" fmla="*/ 248419 h 555439"/>
              <a:gd name="connsiteX14" fmla="*/ 422949 w 703654"/>
              <a:gd name="connsiteY14" fmla="*/ 278604 h 555439"/>
              <a:gd name="connsiteX15" fmla="*/ 395136 w 703654"/>
              <a:gd name="connsiteY15" fmla="*/ 292061 h 555439"/>
              <a:gd name="connsiteX16" fmla="*/ 374110 w 703654"/>
              <a:gd name="connsiteY16" fmla="*/ 286341 h 555439"/>
              <a:gd name="connsiteX17" fmla="*/ 361997 w 703654"/>
              <a:gd name="connsiteY17" fmla="*/ 263468 h 555439"/>
              <a:gd name="connsiteX18" fmla="*/ 362449 w 703654"/>
              <a:gd name="connsiteY18" fmla="*/ 250976 h 555439"/>
              <a:gd name="connsiteX19" fmla="*/ 354655 w 703654"/>
              <a:gd name="connsiteY19" fmla="*/ 241632 h 555439"/>
              <a:gd name="connsiteX20" fmla="*/ 50665 w 703654"/>
              <a:gd name="connsiteY20" fmla="*/ 472 h 555439"/>
              <a:gd name="connsiteX21" fmla="*/ 50665 w 703654"/>
              <a:gd name="connsiteY21" fmla="*/ 244464 h 555439"/>
              <a:gd name="connsiteX22" fmla="*/ 130815 w 703654"/>
              <a:gd name="connsiteY22" fmla="*/ 354261 h 555439"/>
              <a:gd name="connsiteX23" fmla="*/ 188065 w 703654"/>
              <a:gd name="connsiteY23" fmla="*/ 451858 h 555439"/>
              <a:gd name="connsiteX24" fmla="*/ 256766 w 703654"/>
              <a:gd name="connsiteY24" fmla="*/ 488457 h 555439"/>
              <a:gd name="connsiteX25" fmla="*/ 314016 w 703654"/>
              <a:gd name="connsiteY25" fmla="*/ 500657 h 555439"/>
              <a:gd name="connsiteX26" fmla="*/ 382716 w 703654"/>
              <a:gd name="connsiteY26" fmla="*/ 525056 h 555439"/>
              <a:gd name="connsiteX27" fmla="*/ 462866 w 703654"/>
              <a:gd name="connsiteY27" fmla="*/ 549456 h 555439"/>
              <a:gd name="connsiteX28" fmla="*/ 462866 w 703654"/>
              <a:gd name="connsiteY28" fmla="*/ 488457 h 555439"/>
              <a:gd name="connsiteX29" fmla="*/ 531566 w 703654"/>
              <a:gd name="connsiteY29" fmla="*/ 500657 h 555439"/>
              <a:gd name="connsiteX30" fmla="*/ 600266 w 703654"/>
              <a:gd name="connsiteY30" fmla="*/ 476258 h 555439"/>
              <a:gd name="connsiteX31" fmla="*/ 634615 w 703654"/>
              <a:gd name="connsiteY31" fmla="*/ 439659 h 555439"/>
              <a:gd name="connsiteX32" fmla="*/ 680416 w 703654"/>
              <a:gd name="connsiteY32" fmla="*/ 403060 h 555439"/>
              <a:gd name="connsiteX0" fmla="*/ 680416 w 703654"/>
              <a:gd name="connsiteY0" fmla="*/ 403060 h 555439"/>
              <a:gd name="connsiteX1" fmla="*/ 657515 w 703654"/>
              <a:gd name="connsiteY1" fmla="*/ 329862 h 555439"/>
              <a:gd name="connsiteX2" fmla="*/ 646065 w 703654"/>
              <a:gd name="connsiteY2" fmla="*/ 281063 h 555439"/>
              <a:gd name="connsiteX3" fmla="*/ 611715 w 703654"/>
              <a:gd name="connsiteY3" fmla="*/ 256664 h 555439"/>
              <a:gd name="connsiteX4" fmla="*/ 588815 w 703654"/>
              <a:gd name="connsiteY4" fmla="*/ 232265 h 555439"/>
              <a:gd name="connsiteX5" fmla="*/ 555195 w 703654"/>
              <a:gd name="connsiteY5" fmla="*/ 203638 h 555439"/>
              <a:gd name="connsiteX6" fmla="*/ 483923 w 703654"/>
              <a:gd name="connsiteY6" fmla="*/ 196275 h 555439"/>
              <a:gd name="connsiteX7" fmla="*/ 447660 w 703654"/>
              <a:gd name="connsiteY7" fmla="*/ 175398 h 555439"/>
              <a:gd name="connsiteX8" fmla="*/ 428515 w 703654"/>
              <a:gd name="connsiteY8" fmla="*/ 134668 h 555439"/>
              <a:gd name="connsiteX9" fmla="*/ 382715 w 703654"/>
              <a:gd name="connsiteY9" fmla="*/ 134668 h 555439"/>
              <a:gd name="connsiteX10" fmla="*/ 388592 w 703654"/>
              <a:gd name="connsiteY10" fmla="*/ 184676 h 555439"/>
              <a:gd name="connsiteX11" fmla="*/ 408676 w 703654"/>
              <a:gd name="connsiteY11" fmla="*/ 213837 h 555439"/>
              <a:gd name="connsiteX12" fmla="*/ 424398 w 703654"/>
              <a:gd name="connsiteY12" fmla="*/ 225133 h 555439"/>
              <a:gd name="connsiteX13" fmla="*/ 440087 w 703654"/>
              <a:gd name="connsiteY13" fmla="*/ 248419 h 555439"/>
              <a:gd name="connsiteX14" fmla="*/ 422949 w 703654"/>
              <a:gd name="connsiteY14" fmla="*/ 278604 h 555439"/>
              <a:gd name="connsiteX15" fmla="*/ 395136 w 703654"/>
              <a:gd name="connsiteY15" fmla="*/ 292061 h 555439"/>
              <a:gd name="connsiteX16" fmla="*/ 374110 w 703654"/>
              <a:gd name="connsiteY16" fmla="*/ 286341 h 555439"/>
              <a:gd name="connsiteX17" fmla="*/ 361997 w 703654"/>
              <a:gd name="connsiteY17" fmla="*/ 263468 h 555439"/>
              <a:gd name="connsiteX18" fmla="*/ 362449 w 703654"/>
              <a:gd name="connsiteY18" fmla="*/ 250976 h 555439"/>
              <a:gd name="connsiteX19" fmla="*/ 354655 w 703654"/>
              <a:gd name="connsiteY19" fmla="*/ 241632 h 555439"/>
              <a:gd name="connsiteX20" fmla="*/ 50665 w 703654"/>
              <a:gd name="connsiteY20" fmla="*/ 472 h 555439"/>
              <a:gd name="connsiteX21" fmla="*/ 50665 w 703654"/>
              <a:gd name="connsiteY21" fmla="*/ 244464 h 555439"/>
              <a:gd name="connsiteX22" fmla="*/ 130815 w 703654"/>
              <a:gd name="connsiteY22" fmla="*/ 354261 h 555439"/>
              <a:gd name="connsiteX23" fmla="*/ 188065 w 703654"/>
              <a:gd name="connsiteY23" fmla="*/ 451858 h 555439"/>
              <a:gd name="connsiteX24" fmla="*/ 256766 w 703654"/>
              <a:gd name="connsiteY24" fmla="*/ 488457 h 555439"/>
              <a:gd name="connsiteX25" fmla="*/ 314016 w 703654"/>
              <a:gd name="connsiteY25" fmla="*/ 500657 h 555439"/>
              <a:gd name="connsiteX26" fmla="*/ 382716 w 703654"/>
              <a:gd name="connsiteY26" fmla="*/ 525056 h 555439"/>
              <a:gd name="connsiteX27" fmla="*/ 462866 w 703654"/>
              <a:gd name="connsiteY27" fmla="*/ 549456 h 555439"/>
              <a:gd name="connsiteX28" fmla="*/ 565916 w 703654"/>
              <a:gd name="connsiteY28" fmla="*/ 549455 h 555439"/>
              <a:gd name="connsiteX29" fmla="*/ 531566 w 703654"/>
              <a:gd name="connsiteY29" fmla="*/ 500657 h 555439"/>
              <a:gd name="connsiteX30" fmla="*/ 600266 w 703654"/>
              <a:gd name="connsiteY30" fmla="*/ 476258 h 555439"/>
              <a:gd name="connsiteX31" fmla="*/ 634615 w 703654"/>
              <a:gd name="connsiteY31" fmla="*/ 439659 h 555439"/>
              <a:gd name="connsiteX32" fmla="*/ 680416 w 703654"/>
              <a:gd name="connsiteY32" fmla="*/ 403060 h 555439"/>
              <a:gd name="connsiteX0" fmla="*/ 680416 w 703654"/>
              <a:gd name="connsiteY0" fmla="*/ 403060 h 553521"/>
              <a:gd name="connsiteX1" fmla="*/ 657515 w 703654"/>
              <a:gd name="connsiteY1" fmla="*/ 329862 h 553521"/>
              <a:gd name="connsiteX2" fmla="*/ 646065 w 703654"/>
              <a:gd name="connsiteY2" fmla="*/ 281063 h 553521"/>
              <a:gd name="connsiteX3" fmla="*/ 611715 w 703654"/>
              <a:gd name="connsiteY3" fmla="*/ 256664 h 553521"/>
              <a:gd name="connsiteX4" fmla="*/ 588815 w 703654"/>
              <a:gd name="connsiteY4" fmla="*/ 232265 h 553521"/>
              <a:gd name="connsiteX5" fmla="*/ 555195 w 703654"/>
              <a:gd name="connsiteY5" fmla="*/ 203638 h 553521"/>
              <a:gd name="connsiteX6" fmla="*/ 483923 w 703654"/>
              <a:gd name="connsiteY6" fmla="*/ 196275 h 553521"/>
              <a:gd name="connsiteX7" fmla="*/ 447660 w 703654"/>
              <a:gd name="connsiteY7" fmla="*/ 175398 h 553521"/>
              <a:gd name="connsiteX8" fmla="*/ 428515 w 703654"/>
              <a:gd name="connsiteY8" fmla="*/ 134668 h 553521"/>
              <a:gd name="connsiteX9" fmla="*/ 382715 w 703654"/>
              <a:gd name="connsiteY9" fmla="*/ 134668 h 553521"/>
              <a:gd name="connsiteX10" fmla="*/ 388592 w 703654"/>
              <a:gd name="connsiteY10" fmla="*/ 184676 h 553521"/>
              <a:gd name="connsiteX11" fmla="*/ 408676 w 703654"/>
              <a:gd name="connsiteY11" fmla="*/ 213837 h 553521"/>
              <a:gd name="connsiteX12" fmla="*/ 424398 w 703654"/>
              <a:gd name="connsiteY12" fmla="*/ 225133 h 553521"/>
              <a:gd name="connsiteX13" fmla="*/ 440087 w 703654"/>
              <a:gd name="connsiteY13" fmla="*/ 248419 h 553521"/>
              <a:gd name="connsiteX14" fmla="*/ 422949 w 703654"/>
              <a:gd name="connsiteY14" fmla="*/ 278604 h 553521"/>
              <a:gd name="connsiteX15" fmla="*/ 395136 w 703654"/>
              <a:gd name="connsiteY15" fmla="*/ 292061 h 553521"/>
              <a:gd name="connsiteX16" fmla="*/ 374110 w 703654"/>
              <a:gd name="connsiteY16" fmla="*/ 286341 h 553521"/>
              <a:gd name="connsiteX17" fmla="*/ 361997 w 703654"/>
              <a:gd name="connsiteY17" fmla="*/ 263468 h 553521"/>
              <a:gd name="connsiteX18" fmla="*/ 362449 w 703654"/>
              <a:gd name="connsiteY18" fmla="*/ 250976 h 553521"/>
              <a:gd name="connsiteX19" fmla="*/ 354655 w 703654"/>
              <a:gd name="connsiteY19" fmla="*/ 241632 h 553521"/>
              <a:gd name="connsiteX20" fmla="*/ 50665 w 703654"/>
              <a:gd name="connsiteY20" fmla="*/ 472 h 553521"/>
              <a:gd name="connsiteX21" fmla="*/ 50665 w 703654"/>
              <a:gd name="connsiteY21" fmla="*/ 244464 h 553521"/>
              <a:gd name="connsiteX22" fmla="*/ 130815 w 703654"/>
              <a:gd name="connsiteY22" fmla="*/ 354261 h 553521"/>
              <a:gd name="connsiteX23" fmla="*/ 188065 w 703654"/>
              <a:gd name="connsiteY23" fmla="*/ 451858 h 553521"/>
              <a:gd name="connsiteX24" fmla="*/ 256766 w 703654"/>
              <a:gd name="connsiteY24" fmla="*/ 488457 h 553521"/>
              <a:gd name="connsiteX25" fmla="*/ 314016 w 703654"/>
              <a:gd name="connsiteY25" fmla="*/ 500657 h 553521"/>
              <a:gd name="connsiteX26" fmla="*/ 382716 w 703654"/>
              <a:gd name="connsiteY26" fmla="*/ 525056 h 553521"/>
              <a:gd name="connsiteX27" fmla="*/ 565916 w 703654"/>
              <a:gd name="connsiteY27" fmla="*/ 549455 h 553521"/>
              <a:gd name="connsiteX28" fmla="*/ 531566 w 703654"/>
              <a:gd name="connsiteY28" fmla="*/ 500657 h 553521"/>
              <a:gd name="connsiteX29" fmla="*/ 600266 w 703654"/>
              <a:gd name="connsiteY29" fmla="*/ 476258 h 553521"/>
              <a:gd name="connsiteX30" fmla="*/ 634615 w 703654"/>
              <a:gd name="connsiteY30" fmla="*/ 439659 h 553521"/>
              <a:gd name="connsiteX31" fmla="*/ 680416 w 703654"/>
              <a:gd name="connsiteY31" fmla="*/ 403060 h 553521"/>
              <a:gd name="connsiteX0" fmla="*/ 680416 w 703654"/>
              <a:gd name="connsiteY0" fmla="*/ 403060 h 551488"/>
              <a:gd name="connsiteX1" fmla="*/ 657515 w 703654"/>
              <a:gd name="connsiteY1" fmla="*/ 329862 h 551488"/>
              <a:gd name="connsiteX2" fmla="*/ 646065 w 703654"/>
              <a:gd name="connsiteY2" fmla="*/ 281063 h 551488"/>
              <a:gd name="connsiteX3" fmla="*/ 611715 w 703654"/>
              <a:gd name="connsiteY3" fmla="*/ 256664 h 551488"/>
              <a:gd name="connsiteX4" fmla="*/ 588815 w 703654"/>
              <a:gd name="connsiteY4" fmla="*/ 232265 h 551488"/>
              <a:gd name="connsiteX5" fmla="*/ 555195 w 703654"/>
              <a:gd name="connsiteY5" fmla="*/ 203638 h 551488"/>
              <a:gd name="connsiteX6" fmla="*/ 483923 w 703654"/>
              <a:gd name="connsiteY6" fmla="*/ 196275 h 551488"/>
              <a:gd name="connsiteX7" fmla="*/ 447660 w 703654"/>
              <a:gd name="connsiteY7" fmla="*/ 175398 h 551488"/>
              <a:gd name="connsiteX8" fmla="*/ 428515 w 703654"/>
              <a:gd name="connsiteY8" fmla="*/ 134668 h 551488"/>
              <a:gd name="connsiteX9" fmla="*/ 382715 w 703654"/>
              <a:gd name="connsiteY9" fmla="*/ 134668 h 551488"/>
              <a:gd name="connsiteX10" fmla="*/ 388592 w 703654"/>
              <a:gd name="connsiteY10" fmla="*/ 184676 h 551488"/>
              <a:gd name="connsiteX11" fmla="*/ 408676 w 703654"/>
              <a:gd name="connsiteY11" fmla="*/ 213837 h 551488"/>
              <a:gd name="connsiteX12" fmla="*/ 424398 w 703654"/>
              <a:gd name="connsiteY12" fmla="*/ 225133 h 551488"/>
              <a:gd name="connsiteX13" fmla="*/ 440087 w 703654"/>
              <a:gd name="connsiteY13" fmla="*/ 248419 h 551488"/>
              <a:gd name="connsiteX14" fmla="*/ 422949 w 703654"/>
              <a:gd name="connsiteY14" fmla="*/ 278604 h 551488"/>
              <a:gd name="connsiteX15" fmla="*/ 395136 w 703654"/>
              <a:gd name="connsiteY15" fmla="*/ 292061 h 551488"/>
              <a:gd name="connsiteX16" fmla="*/ 374110 w 703654"/>
              <a:gd name="connsiteY16" fmla="*/ 286341 h 551488"/>
              <a:gd name="connsiteX17" fmla="*/ 361997 w 703654"/>
              <a:gd name="connsiteY17" fmla="*/ 263468 h 551488"/>
              <a:gd name="connsiteX18" fmla="*/ 362449 w 703654"/>
              <a:gd name="connsiteY18" fmla="*/ 250976 h 551488"/>
              <a:gd name="connsiteX19" fmla="*/ 354655 w 703654"/>
              <a:gd name="connsiteY19" fmla="*/ 241632 h 551488"/>
              <a:gd name="connsiteX20" fmla="*/ 50665 w 703654"/>
              <a:gd name="connsiteY20" fmla="*/ 472 h 551488"/>
              <a:gd name="connsiteX21" fmla="*/ 50665 w 703654"/>
              <a:gd name="connsiteY21" fmla="*/ 244464 h 551488"/>
              <a:gd name="connsiteX22" fmla="*/ 130815 w 703654"/>
              <a:gd name="connsiteY22" fmla="*/ 354261 h 551488"/>
              <a:gd name="connsiteX23" fmla="*/ 188065 w 703654"/>
              <a:gd name="connsiteY23" fmla="*/ 451858 h 551488"/>
              <a:gd name="connsiteX24" fmla="*/ 256766 w 703654"/>
              <a:gd name="connsiteY24" fmla="*/ 488457 h 551488"/>
              <a:gd name="connsiteX25" fmla="*/ 314016 w 703654"/>
              <a:gd name="connsiteY25" fmla="*/ 500657 h 551488"/>
              <a:gd name="connsiteX26" fmla="*/ 382716 w 703654"/>
              <a:gd name="connsiteY26" fmla="*/ 525056 h 551488"/>
              <a:gd name="connsiteX27" fmla="*/ 565916 w 703654"/>
              <a:gd name="connsiteY27" fmla="*/ 549455 h 551488"/>
              <a:gd name="connsiteX28" fmla="*/ 680416 w 703654"/>
              <a:gd name="connsiteY28" fmla="*/ 512857 h 551488"/>
              <a:gd name="connsiteX29" fmla="*/ 600266 w 703654"/>
              <a:gd name="connsiteY29" fmla="*/ 476258 h 551488"/>
              <a:gd name="connsiteX30" fmla="*/ 634615 w 703654"/>
              <a:gd name="connsiteY30" fmla="*/ 439659 h 551488"/>
              <a:gd name="connsiteX31" fmla="*/ 680416 w 703654"/>
              <a:gd name="connsiteY31" fmla="*/ 403060 h 551488"/>
              <a:gd name="connsiteX0" fmla="*/ 680416 w 703654"/>
              <a:gd name="connsiteY0" fmla="*/ 403060 h 551488"/>
              <a:gd name="connsiteX1" fmla="*/ 657515 w 703654"/>
              <a:gd name="connsiteY1" fmla="*/ 329862 h 551488"/>
              <a:gd name="connsiteX2" fmla="*/ 646065 w 703654"/>
              <a:gd name="connsiteY2" fmla="*/ 281063 h 551488"/>
              <a:gd name="connsiteX3" fmla="*/ 611715 w 703654"/>
              <a:gd name="connsiteY3" fmla="*/ 256664 h 551488"/>
              <a:gd name="connsiteX4" fmla="*/ 588815 w 703654"/>
              <a:gd name="connsiteY4" fmla="*/ 232265 h 551488"/>
              <a:gd name="connsiteX5" fmla="*/ 555195 w 703654"/>
              <a:gd name="connsiteY5" fmla="*/ 203638 h 551488"/>
              <a:gd name="connsiteX6" fmla="*/ 483923 w 703654"/>
              <a:gd name="connsiteY6" fmla="*/ 196275 h 551488"/>
              <a:gd name="connsiteX7" fmla="*/ 447660 w 703654"/>
              <a:gd name="connsiteY7" fmla="*/ 175398 h 551488"/>
              <a:gd name="connsiteX8" fmla="*/ 428515 w 703654"/>
              <a:gd name="connsiteY8" fmla="*/ 134668 h 551488"/>
              <a:gd name="connsiteX9" fmla="*/ 382715 w 703654"/>
              <a:gd name="connsiteY9" fmla="*/ 134668 h 551488"/>
              <a:gd name="connsiteX10" fmla="*/ 388592 w 703654"/>
              <a:gd name="connsiteY10" fmla="*/ 184676 h 551488"/>
              <a:gd name="connsiteX11" fmla="*/ 408676 w 703654"/>
              <a:gd name="connsiteY11" fmla="*/ 213837 h 551488"/>
              <a:gd name="connsiteX12" fmla="*/ 424398 w 703654"/>
              <a:gd name="connsiteY12" fmla="*/ 225133 h 551488"/>
              <a:gd name="connsiteX13" fmla="*/ 440087 w 703654"/>
              <a:gd name="connsiteY13" fmla="*/ 248419 h 551488"/>
              <a:gd name="connsiteX14" fmla="*/ 422949 w 703654"/>
              <a:gd name="connsiteY14" fmla="*/ 278604 h 551488"/>
              <a:gd name="connsiteX15" fmla="*/ 395136 w 703654"/>
              <a:gd name="connsiteY15" fmla="*/ 292061 h 551488"/>
              <a:gd name="connsiteX16" fmla="*/ 374110 w 703654"/>
              <a:gd name="connsiteY16" fmla="*/ 286341 h 551488"/>
              <a:gd name="connsiteX17" fmla="*/ 361997 w 703654"/>
              <a:gd name="connsiteY17" fmla="*/ 263468 h 551488"/>
              <a:gd name="connsiteX18" fmla="*/ 362449 w 703654"/>
              <a:gd name="connsiteY18" fmla="*/ 250976 h 551488"/>
              <a:gd name="connsiteX19" fmla="*/ 354655 w 703654"/>
              <a:gd name="connsiteY19" fmla="*/ 241632 h 551488"/>
              <a:gd name="connsiteX20" fmla="*/ 50665 w 703654"/>
              <a:gd name="connsiteY20" fmla="*/ 472 h 551488"/>
              <a:gd name="connsiteX21" fmla="*/ 50665 w 703654"/>
              <a:gd name="connsiteY21" fmla="*/ 244464 h 551488"/>
              <a:gd name="connsiteX22" fmla="*/ 130815 w 703654"/>
              <a:gd name="connsiteY22" fmla="*/ 354261 h 551488"/>
              <a:gd name="connsiteX23" fmla="*/ 188065 w 703654"/>
              <a:gd name="connsiteY23" fmla="*/ 451858 h 551488"/>
              <a:gd name="connsiteX24" fmla="*/ 256766 w 703654"/>
              <a:gd name="connsiteY24" fmla="*/ 488457 h 551488"/>
              <a:gd name="connsiteX25" fmla="*/ 314016 w 703654"/>
              <a:gd name="connsiteY25" fmla="*/ 500657 h 551488"/>
              <a:gd name="connsiteX26" fmla="*/ 382716 w 703654"/>
              <a:gd name="connsiteY26" fmla="*/ 525056 h 551488"/>
              <a:gd name="connsiteX27" fmla="*/ 565916 w 703654"/>
              <a:gd name="connsiteY27" fmla="*/ 549455 h 551488"/>
              <a:gd name="connsiteX28" fmla="*/ 680416 w 703654"/>
              <a:gd name="connsiteY28" fmla="*/ 512857 h 551488"/>
              <a:gd name="connsiteX29" fmla="*/ 634615 w 703654"/>
              <a:gd name="connsiteY29" fmla="*/ 439659 h 551488"/>
              <a:gd name="connsiteX30" fmla="*/ 680416 w 703654"/>
              <a:gd name="connsiteY30" fmla="*/ 403060 h 551488"/>
              <a:gd name="connsiteX0" fmla="*/ 680416 w 888424"/>
              <a:gd name="connsiteY0" fmla="*/ 403060 h 551488"/>
              <a:gd name="connsiteX1" fmla="*/ 657515 w 888424"/>
              <a:gd name="connsiteY1" fmla="*/ 329862 h 551488"/>
              <a:gd name="connsiteX2" fmla="*/ 646065 w 888424"/>
              <a:gd name="connsiteY2" fmla="*/ 281063 h 551488"/>
              <a:gd name="connsiteX3" fmla="*/ 611715 w 888424"/>
              <a:gd name="connsiteY3" fmla="*/ 256664 h 551488"/>
              <a:gd name="connsiteX4" fmla="*/ 588815 w 888424"/>
              <a:gd name="connsiteY4" fmla="*/ 232265 h 551488"/>
              <a:gd name="connsiteX5" fmla="*/ 555195 w 888424"/>
              <a:gd name="connsiteY5" fmla="*/ 203638 h 551488"/>
              <a:gd name="connsiteX6" fmla="*/ 483923 w 888424"/>
              <a:gd name="connsiteY6" fmla="*/ 196275 h 551488"/>
              <a:gd name="connsiteX7" fmla="*/ 447660 w 888424"/>
              <a:gd name="connsiteY7" fmla="*/ 175398 h 551488"/>
              <a:gd name="connsiteX8" fmla="*/ 428515 w 888424"/>
              <a:gd name="connsiteY8" fmla="*/ 134668 h 551488"/>
              <a:gd name="connsiteX9" fmla="*/ 382715 w 888424"/>
              <a:gd name="connsiteY9" fmla="*/ 134668 h 551488"/>
              <a:gd name="connsiteX10" fmla="*/ 388592 w 888424"/>
              <a:gd name="connsiteY10" fmla="*/ 184676 h 551488"/>
              <a:gd name="connsiteX11" fmla="*/ 408676 w 888424"/>
              <a:gd name="connsiteY11" fmla="*/ 213837 h 551488"/>
              <a:gd name="connsiteX12" fmla="*/ 424398 w 888424"/>
              <a:gd name="connsiteY12" fmla="*/ 225133 h 551488"/>
              <a:gd name="connsiteX13" fmla="*/ 440087 w 888424"/>
              <a:gd name="connsiteY13" fmla="*/ 248419 h 551488"/>
              <a:gd name="connsiteX14" fmla="*/ 422949 w 888424"/>
              <a:gd name="connsiteY14" fmla="*/ 278604 h 551488"/>
              <a:gd name="connsiteX15" fmla="*/ 395136 w 888424"/>
              <a:gd name="connsiteY15" fmla="*/ 292061 h 551488"/>
              <a:gd name="connsiteX16" fmla="*/ 374110 w 888424"/>
              <a:gd name="connsiteY16" fmla="*/ 286341 h 551488"/>
              <a:gd name="connsiteX17" fmla="*/ 361997 w 888424"/>
              <a:gd name="connsiteY17" fmla="*/ 263468 h 551488"/>
              <a:gd name="connsiteX18" fmla="*/ 362449 w 888424"/>
              <a:gd name="connsiteY18" fmla="*/ 250976 h 551488"/>
              <a:gd name="connsiteX19" fmla="*/ 354655 w 888424"/>
              <a:gd name="connsiteY19" fmla="*/ 241632 h 551488"/>
              <a:gd name="connsiteX20" fmla="*/ 50665 w 888424"/>
              <a:gd name="connsiteY20" fmla="*/ 472 h 551488"/>
              <a:gd name="connsiteX21" fmla="*/ 50665 w 888424"/>
              <a:gd name="connsiteY21" fmla="*/ 244464 h 551488"/>
              <a:gd name="connsiteX22" fmla="*/ 130815 w 888424"/>
              <a:gd name="connsiteY22" fmla="*/ 354261 h 551488"/>
              <a:gd name="connsiteX23" fmla="*/ 188065 w 888424"/>
              <a:gd name="connsiteY23" fmla="*/ 451858 h 551488"/>
              <a:gd name="connsiteX24" fmla="*/ 256766 w 888424"/>
              <a:gd name="connsiteY24" fmla="*/ 488457 h 551488"/>
              <a:gd name="connsiteX25" fmla="*/ 314016 w 888424"/>
              <a:gd name="connsiteY25" fmla="*/ 500657 h 551488"/>
              <a:gd name="connsiteX26" fmla="*/ 382716 w 888424"/>
              <a:gd name="connsiteY26" fmla="*/ 525056 h 551488"/>
              <a:gd name="connsiteX27" fmla="*/ 565916 w 888424"/>
              <a:gd name="connsiteY27" fmla="*/ 549455 h 551488"/>
              <a:gd name="connsiteX28" fmla="*/ 680416 w 888424"/>
              <a:gd name="connsiteY28" fmla="*/ 512857 h 551488"/>
              <a:gd name="connsiteX29" fmla="*/ 875066 w 888424"/>
              <a:gd name="connsiteY29" fmla="*/ 488457 h 551488"/>
              <a:gd name="connsiteX30" fmla="*/ 680416 w 888424"/>
              <a:gd name="connsiteY30" fmla="*/ 403060 h 551488"/>
              <a:gd name="connsiteX0" fmla="*/ 1001016 w 1024254"/>
              <a:gd name="connsiteY0" fmla="*/ 281063 h 551488"/>
              <a:gd name="connsiteX1" fmla="*/ 657515 w 1024254"/>
              <a:gd name="connsiteY1" fmla="*/ 329862 h 551488"/>
              <a:gd name="connsiteX2" fmla="*/ 646065 w 1024254"/>
              <a:gd name="connsiteY2" fmla="*/ 281063 h 551488"/>
              <a:gd name="connsiteX3" fmla="*/ 611715 w 1024254"/>
              <a:gd name="connsiteY3" fmla="*/ 256664 h 551488"/>
              <a:gd name="connsiteX4" fmla="*/ 588815 w 1024254"/>
              <a:gd name="connsiteY4" fmla="*/ 232265 h 551488"/>
              <a:gd name="connsiteX5" fmla="*/ 555195 w 1024254"/>
              <a:gd name="connsiteY5" fmla="*/ 203638 h 551488"/>
              <a:gd name="connsiteX6" fmla="*/ 483923 w 1024254"/>
              <a:gd name="connsiteY6" fmla="*/ 196275 h 551488"/>
              <a:gd name="connsiteX7" fmla="*/ 447660 w 1024254"/>
              <a:gd name="connsiteY7" fmla="*/ 175398 h 551488"/>
              <a:gd name="connsiteX8" fmla="*/ 428515 w 1024254"/>
              <a:gd name="connsiteY8" fmla="*/ 134668 h 551488"/>
              <a:gd name="connsiteX9" fmla="*/ 382715 w 1024254"/>
              <a:gd name="connsiteY9" fmla="*/ 134668 h 551488"/>
              <a:gd name="connsiteX10" fmla="*/ 388592 w 1024254"/>
              <a:gd name="connsiteY10" fmla="*/ 184676 h 551488"/>
              <a:gd name="connsiteX11" fmla="*/ 408676 w 1024254"/>
              <a:gd name="connsiteY11" fmla="*/ 213837 h 551488"/>
              <a:gd name="connsiteX12" fmla="*/ 424398 w 1024254"/>
              <a:gd name="connsiteY12" fmla="*/ 225133 h 551488"/>
              <a:gd name="connsiteX13" fmla="*/ 440087 w 1024254"/>
              <a:gd name="connsiteY13" fmla="*/ 248419 h 551488"/>
              <a:gd name="connsiteX14" fmla="*/ 422949 w 1024254"/>
              <a:gd name="connsiteY14" fmla="*/ 278604 h 551488"/>
              <a:gd name="connsiteX15" fmla="*/ 395136 w 1024254"/>
              <a:gd name="connsiteY15" fmla="*/ 292061 h 551488"/>
              <a:gd name="connsiteX16" fmla="*/ 374110 w 1024254"/>
              <a:gd name="connsiteY16" fmla="*/ 286341 h 551488"/>
              <a:gd name="connsiteX17" fmla="*/ 361997 w 1024254"/>
              <a:gd name="connsiteY17" fmla="*/ 263468 h 551488"/>
              <a:gd name="connsiteX18" fmla="*/ 362449 w 1024254"/>
              <a:gd name="connsiteY18" fmla="*/ 250976 h 551488"/>
              <a:gd name="connsiteX19" fmla="*/ 354655 w 1024254"/>
              <a:gd name="connsiteY19" fmla="*/ 241632 h 551488"/>
              <a:gd name="connsiteX20" fmla="*/ 50665 w 1024254"/>
              <a:gd name="connsiteY20" fmla="*/ 472 h 551488"/>
              <a:gd name="connsiteX21" fmla="*/ 50665 w 1024254"/>
              <a:gd name="connsiteY21" fmla="*/ 244464 h 551488"/>
              <a:gd name="connsiteX22" fmla="*/ 130815 w 1024254"/>
              <a:gd name="connsiteY22" fmla="*/ 354261 h 551488"/>
              <a:gd name="connsiteX23" fmla="*/ 188065 w 1024254"/>
              <a:gd name="connsiteY23" fmla="*/ 451858 h 551488"/>
              <a:gd name="connsiteX24" fmla="*/ 256766 w 1024254"/>
              <a:gd name="connsiteY24" fmla="*/ 488457 h 551488"/>
              <a:gd name="connsiteX25" fmla="*/ 314016 w 1024254"/>
              <a:gd name="connsiteY25" fmla="*/ 500657 h 551488"/>
              <a:gd name="connsiteX26" fmla="*/ 382716 w 1024254"/>
              <a:gd name="connsiteY26" fmla="*/ 525056 h 551488"/>
              <a:gd name="connsiteX27" fmla="*/ 565916 w 1024254"/>
              <a:gd name="connsiteY27" fmla="*/ 549455 h 551488"/>
              <a:gd name="connsiteX28" fmla="*/ 680416 w 1024254"/>
              <a:gd name="connsiteY28" fmla="*/ 512857 h 551488"/>
              <a:gd name="connsiteX29" fmla="*/ 875066 w 1024254"/>
              <a:gd name="connsiteY29" fmla="*/ 488457 h 551488"/>
              <a:gd name="connsiteX30" fmla="*/ 1001016 w 1024254"/>
              <a:gd name="connsiteY30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646065 w 1024254"/>
              <a:gd name="connsiteY2" fmla="*/ 281063 h 551488"/>
              <a:gd name="connsiteX3" fmla="*/ 611715 w 1024254"/>
              <a:gd name="connsiteY3" fmla="*/ 256664 h 551488"/>
              <a:gd name="connsiteX4" fmla="*/ 588815 w 1024254"/>
              <a:gd name="connsiteY4" fmla="*/ 232265 h 551488"/>
              <a:gd name="connsiteX5" fmla="*/ 555195 w 1024254"/>
              <a:gd name="connsiteY5" fmla="*/ 203638 h 551488"/>
              <a:gd name="connsiteX6" fmla="*/ 483923 w 1024254"/>
              <a:gd name="connsiteY6" fmla="*/ 196275 h 551488"/>
              <a:gd name="connsiteX7" fmla="*/ 447660 w 1024254"/>
              <a:gd name="connsiteY7" fmla="*/ 175398 h 551488"/>
              <a:gd name="connsiteX8" fmla="*/ 428515 w 1024254"/>
              <a:gd name="connsiteY8" fmla="*/ 134668 h 551488"/>
              <a:gd name="connsiteX9" fmla="*/ 382715 w 1024254"/>
              <a:gd name="connsiteY9" fmla="*/ 134668 h 551488"/>
              <a:gd name="connsiteX10" fmla="*/ 388592 w 1024254"/>
              <a:gd name="connsiteY10" fmla="*/ 184676 h 551488"/>
              <a:gd name="connsiteX11" fmla="*/ 408676 w 1024254"/>
              <a:gd name="connsiteY11" fmla="*/ 213837 h 551488"/>
              <a:gd name="connsiteX12" fmla="*/ 424398 w 1024254"/>
              <a:gd name="connsiteY12" fmla="*/ 225133 h 551488"/>
              <a:gd name="connsiteX13" fmla="*/ 440087 w 1024254"/>
              <a:gd name="connsiteY13" fmla="*/ 248419 h 551488"/>
              <a:gd name="connsiteX14" fmla="*/ 422949 w 1024254"/>
              <a:gd name="connsiteY14" fmla="*/ 278604 h 551488"/>
              <a:gd name="connsiteX15" fmla="*/ 395136 w 1024254"/>
              <a:gd name="connsiteY15" fmla="*/ 292061 h 551488"/>
              <a:gd name="connsiteX16" fmla="*/ 374110 w 1024254"/>
              <a:gd name="connsiteY16" fmla="*/ 286341 h 551488"/>
              <a:gd name="connsiteX17" fmla="*/ 361997 w 1024254"/>
              <a:gd name="connsiteY17" fmla="*/ 263468 h 551488"/>
              <a:gd name="connsiteX18" fmla="*/ 362449 w 1024254"/>
              <a:gd name="connsiteY18" fmla="*/ 250976 h 551488"/>
              <a:gd name="connsiteX19" fmla="*/ 354655 w 1024254"/>
              <a:gd name="connsiteY19" fmla="*/ 241632 h 551488"/>
              <a:gd name="connsiteX20" fmla="*/ 50665 w 1024254"/>
              <a:gd name="connsiteY20" fmla="*/ 472 h 551488"/>
              <a:gd name="connsiteX21" fmla="*/ 50665 w 1024254"/>
              <a:gd name="connsiteY21" fmla="*/ 244464 h 551488"/>
              <a:gd name="connsiteX22" fmla="*/ 130815 w 1024254"/>
              <a:gd name="connsiteY22" fmla="*/ 354261 h 551488"/>
              <a:gd name="connsiteX23" fmla="*/ 188065 w 1024254"/>
              <a:gd name="connsiteY23" fmla="*/ 451858 h 551488"/>
              <a:gd name="connsiteX24" fmla="*/ 256766 w 1024254"/>
              <a:gd name="connsiteY24" fmla="*/ 488457 h 551488"/>
              <a:gd name="connsiteX25" fmla="*/ 314016 w 1024254"/>
              <a:gd name="connsiteY25" fmla="*/ 500657 h 551488"/>
              <a:gd name="connsiteX26" fmla="*/ 382716 w 1024254"/>
              <a:gd name="connsiteY26" fmla="*/ 525056 h 551488"/>
              <a:gd name="connsiteX27" fmla="*/ 565916 w 1024254"/>
              <a:gd name="connsiteY27" fmla="*/ 549455 h 551488"/>
              <a:gd name="connsiteX28" fmla="*/ 680416 w 1024254"/>
              <a:gd name="connsiteY28" fmla="*/ 512857 h 551488"/>
              <a:gd name="connsiteX29" fmla="*/ 875066 w 1024254"/>
              <a:gd name="connsiteY29" fmla="*/ 488457 h 551488"/>
              <a:gd name="connsiteX30" fmla="*/ 1001016 w 1024254"/>
              <a:gd name="connsiteY30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737666 w 1024254"/>
              <a:gd name="connsiteY2" fmla="*/ 293263 h 551488"/>
              <a:gd name="connsiteX3" fmla="*/ 611715 w 1024254"/>
              <a:gd name="connsiteY3" fmla="*/ 256664 h 551488"/>
              <a:gd name="connsiteX4" fmla="*/ 588815 w 1024254"/>
              <a:gd name="connsiteY4" fmla="*/ 232265 h 551488"/>
              <a:gd name="connsiteX5" fmla="*/ 555195 w 1024254"/>
              <a:gd name="connsiteY5" fmla="*/ 203638 h 551488"/>
              <a:gd name="connsiteX6" fmla="*/ 483923 w 1024254"/>
              <a:gd name="connsiteY6" fmla="*/ 196275 h 551488"/>
              <a:gd name="connsiteX7" fmla="*/ 447660 w 1024254"/>
              <a:gd name="connsiteY7" fmla="*/ 175398 h 551488"/>
              <a:gd name="connsiteX8" fmla="*/ 428515 w 1024254"/>
              <a:gd name="connsiteY8" fmla="*/ 134668 h 551488"/>
              <a:gd name="connsiteX9" fmla="*/ 382715 w 1024254"/>
              <a:gd name="connsiteY9" fmla="*/ 134668 h 551488"/>
              <a:gd name="connsiteX10" fmla="*/ 388592 w 1024254"/>
              <a:gd name="connsiteY10" fmla="*/ 184676 h 551488"/>
              <a:gd name="connsiteX11" fmla="*/ 408676 w 1024254"/>
              <a:gd name="connsiteY11" fmla="*/ 213837 h 551488"/>
              <a:gd name="connsiteX12" fmla="*/ 424398 w 1024254"/>
              <a:gd name="connsiteY12" fmla="*/ 225133 h 551488"/>
              <a:gd name="connsiteX13" fmla="*/ 440087 w 1024254"/>
              <a:gd name="connsiteY13" fmla="*/ 248419 h 551488"/>
              <a:gd name="connsiteX14" fmla="*/ 422949 w 1024254"/>
              <a:gd name="connsiteY14" fmla="*/ 278604 h 551488"/>
              <a:gd name="connsiteX15" fmla="*/ 395136 w 1024254"/>
              <a:gd name="connsiteY15" fmla="*/ 292061 h 551488"/>
              <a:gd name="connsiteX16" fmla="*/ 374110 w 1024254"/>
              <a:gd name="connsiteY16" fmla="*/ 286341 h 551488"/>
              <a:gd name="connsiteX17" fmla="*/ 361997 w 1024254"/>
              <a:gd name="connsiteY17" fmla="*/ 263468 h 551488"/>
              <a:gd name="connsiteX18" fmla="*/ 362449 w 1024254"/>
              <a:gd name="connsiteY18" fmla="*/ 250976 h 551488"/>
              <a:gd name="connsiteX19" fmla="*/ 354655 w 1024254"/>
              <a:gd name="connsiteY19" fmla="*/ 241632 h 551488"/>
              <a:gd name="connsiteX20" fmla="*/ 50665 w 1024254"/>
              <a:gd name="connsiteY20" fmla="*/ 472 h 551488"/>
              <a:gd name="connsiteX21" fmla="*/ 50665 w 1024254"/>
              <a:gd name="connsiteY21" fmla="*/ 244464 h 551488"/>
              <a:gd name="connsiteX22" fmla="*/ 130815 w 1024254"/>
              <a:gd name="connsiteY22" fmla="*/ 354261 h 551488"/>
              <a:gd name="connsiteX23" fmla="*/ 188065 w 1024254"/>
              <a:gd name="connsiteY23" fmla="*/ 451858 h 551488"/>
              <a:gd name="connsiteX24" fmla="*/ 256766 w 1024254"/>
              <a:gd name="connsiteY24" fmla="*/ 488457 h 551488"/>
              <a:gd name="connsiteX25" fmla="*/ 314016 w 1024254"/>
              <a:gd name="connsiteY25" fmla="*/ 500657 h 551488"/>
              <a:gd name="connsiteX26" fmla="*/ 382716 w 1024254"/>
              <a:gd name="connsiteY26" fmla="*/ 525056 h 551488"/>
              <a:gd name="connsiteX27" fmla="*/ 565916 w 1024254"/>
              <a:gd name="connsiteY27" fmla="*/ 549455 h 551488"/>
              <a:gd name="connsiteX28" fmla="*/ 680416 w 1024254"/>
              <a:gd name="connsiteY28" fmla="*/ 512857 h 551488"/>
              <a:gd name="connsiteX29" fmla="*/ 875066 w 1024254"/>
              <a:gd name="connsiteY29" fmla="*/ 488457 h 551488"/>
              <a:gd name="connsiteX30" fmla="*/ 1001016 w 1024254"/>
              <a:gd name="connsiteY30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611715 w 1024254"/>
              <a:gd name="connsiteY3" fmla="*/ 256664 h 551488"/>
              <a:gd name="connsiteX4" fmla="*/ 588815 w 1024254"/>
              <a:gd name="connsiteY4" fmla="*/ 232265 h 551488"/>
              <a:gd name="connsiteX5" fmla="*/ 555195 w 1024254"/>
              <a:gd name="connsiteY5" fmla="*/ 203638 h 551488"/>
              <a:gd name="connsiteX6" fmla="*/ 483923 w 1024254"/>
              <a:gd name="connsiteY6" fmla="*/ 196275 h 551488"/>
              <a:gd name="connsiteX7" fmla="*/ 447660 w 1024254"/>
              <a:gd name="connsiteY7" fmla="*/ 175398 h 551488"/>
              <a:gd name="connsiteX8" fmla="*/ 428515 w 1024254"/>
              <a:gd name="connsiteY8" fmla="*/ 134668 h 551488"/>
              <a:gd name="connsiteX9" fmla="*/ 382715 w 1024254"/>
              <a:gd name="connsiteY9" fmla="*/ 134668 h 551488"/>
              <a:gd name="connsiteX10" fmla="*/ 388592 w 1024254"/>
              <a:gd name="connsiteY10" fmla="*/ 184676 h 551488"/>
              <a:gd name="connsiteX11" fmla="*/ 408676 w 1024254"/>
              <a:gd name="connsiteY11" fmla="*/ 213837 h 551488"/>
              <a:gd name="connsiteX12" fmla="*/ 424398 w 1024254"/>
              <a:gd name="connsiteY12" fmla="*/ 225133 h 551488"/>
              <a:gd name="connsiteX13" fmla="*/ 440087 w 1024254"/>
              <a:gd name="connsiteY13" fmla="*/ 248419 h 551488"/>
              <a:gd name="connsiteX14" fmla="*/ 422949 w 1024254"/>
              <a:gd name="connsiteY14" fmla="*/ 278604 h 551488"/>
              <a:gd name="connsiteX15" fmla="*/ 395136 w 1024254"/>
              <a:gd name="connsiteY15" fmla="*/ 292061 h 551488"/>
              <a:gd name="connsiteX16" fmla="*/ 374110 w 1024254"/>
              <a:gd name="connsiteY16" fmla="*/ 286341 h 551488"/>
              <a:gd name="connsiteX17" fmla="*/ 361997 w 1024254"/>
              <a:gd name="connsiteY17" fmla="*/ 263468 h 551488"/>
              <a:gd name="connsiteX18" fmla="*/ 362449 w 1024254"/>
              <a:gd name="connsiteY18" fmla="*/ 250976 h 551488"/>
              <a:gd name="connsiteX19" fmla="*/ 354655 w 1024254"/>
              <a:gd name="connsiteY19" fmla="*/ 241632 h 551488"/>
              <a:gd name="connsiteX20" fmla="*/ 50665 w 1024254"/>
              <a:gd name="connsiteY20" fmla="*/ 472 h 551488"/>
              <a:gd name="connsiteX21" fmla="*/ 50665 w 1024254"/>
              <a:gd name="connsiteY21" fmla="*/ 244464 h 551488"/>
              <a:gd name="connsiteX22" fmla="*/ 130815 w 1024254"/>
              <a:gd name="connsiteY22" fmla="*/ 354261 h 551488"/>
              <a:gd name="connsiteX23" fmla="*/ 188065 w 1024254"/>
              <a:gd name="connsiteY23" fmla="*/ 451858 h 551488"/>
              <a:gd name="connsiteX24" fmla="*/ 256766 w 1024254"/>
              <a:gd name="connsiteY24" fmla="*/ 488457 h 551488"/>
              <a:gd name="connsiteX25" fmla="*/ 314016 w 1024254"/>
              <a:gd name="connsiteY25" fmla="*/ 500657 h 551488"/>
              <a:gd name="connsiteX26" fmla="*/ 382716 w 1024254"/>
              <a:gd name="connsiteY26" fmla="*/ 525056 h 551488"/>
              <a:gd name="connsiteX27" fmla="*/ 565916 w 1024254"/>
              <a:gd name="connsiteY27" fmla="*/ 549455 h 551488"/>
              <a:gd name="connsiteX28" fmla="*/ 680416 w 1024254"/>
              <a:gd name="connsiteY28" fmla="*/ 512857 h 551488"/>
              <a:gd name="connsiteX29" fmla="*/ 875066 w 1024254"/>
              <a:gd name="connsiteY29" fmla="*/ 488457 h 551488"/>
              <a:gd name="connsiteX30" fmla="*/ 1001016 w 1024254"/>
              <a:gd name="connsiteY30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691866 w 1024254"/>
              <a:gd name="connsiteY3" fmla="*/ 244464 h 551488"/>
              <a:gd name="connsiteX4" fmla="*/ 588815 w 1024254"/>
              <a:gd name="connsiteY4" fmla="*/ 232265 h 551488"/>
              <a:gd name="connsiteX5" fmla="*/ 555195 w 1024254"/>
              <a:gd name="connsiteY5" fmla="*/ 203638 h 551488"/>
              <a:gd name="connsiteX6" fmla="*/ 483923 w 1024254"/>
              <a:gd name="connsiteY6" fmla="*/ 196275 h 551488"/>
              <a:gd name="connsiteX7" fmla="*/ 447660 w 1024254"/>
              <a:gd name="connsiteY7" fmla="*/ 175398 h 551488"/>
              <a:gd name="connsiteX8" fmla="*/ 428515 w 1024254"/>
              <a:gd name="connsiteY8" fmla="*/ 134668 h 551488"/>
              <a:gd name="connsiteX9" fmla="*/ 382715 w 1024254"/>
              <a:gd name="connsiteY9" fmla="*/ 134668 h 551488"/>
              <a:gd name="connsiteX10" fmla="*/ 388592 w 1024254"/>
              <a:gd name="connsiteY10" fmla="*/ 184676 h 551488"/>
              <a:gd name="connsiteX11" fmla="*/ 408676 w 1024254"/>
              <a:gd name="connsiteY11" fmla="*/ 213837 h 551488"/>
              <a:gd name="connsiteX12" fmla="*/ 424398 w 1024254"/>
              <a:gd name="connsiteY12" fmla="*/ 225133 h 551488"/>
              <a:gd name="connsiteX13" fmla="*/ 440087 w 1024254"/>
              <a:gd name="connsiteY13" fmla="*/ 248419 h 551488"/>
              <a:gd name="connsiteX14" fmla="*/ 422949 w 1024254"/>
              <a:gd name="connsiteY14" fmla="*/ 278604 h 551488"/>
              <a:gd name="connsiteX15" fmla="*/ 395136 w 1024254"/>
              <a:gd name="connsiteY15" fmla="*/ 292061 h 551488"/>
              <a:gd name="connsiteX16" fmla="*/ 374110 w 1024254"/>
              <a:gd name="connsiteY16" fmla="*/ 286341 h 551488"/>
              <a:gd name="connsiteX17" fmla="*/ 361997 w 1024254"/>
              <a:gd name="connsiteY17" fmla="*/ 263468 h 551488"/>
              <a:gd name="connsiteX18" fmla="*/ 362449 w 1024254"/>
              <a:gd name="connsiteY18" fmla="*/ 250976 h 551488"/>
              <a:gd name="connsiteX19" fmla="*/ 354655 w 1024254"/>
              <a:gd name="connsiteY19" fmla="*/ 241632 h 551488"/>
              <a:gd name="connsiteX20" fmla="*/ 50665 w 1024254"/>
              <a:gd name="connsiteY20" fmla="*/ 472 h 551488"/>
              <a:gd name="connsiteX21" fmla="*/ 50665 w 1024254"/>
              <a:gd name="connsiteY21" fmla="*/ 244464 h 551488"/>
              <a:gd name="connsiteX22" fmla="*/ 130815 w 1024254"/>
              <a:gd name="connsiteY22" fmla="*/ 354261 h 551488"/>
              <a:gd name="connsiteX23" fmla="*/ 188065 w 1024254"/>
              <a:gd name="connsiteY23" fmla="*/ 451858 h 551488"/>
              <a:gd name="connsiteX24" fmla="*/ 256766 w 1024254"/>
              <a:gd name="connsiteY24" fmla="*/ 488457 h 551488"/>
              <a:gd name="connsiteX25" fmla="*/ 314016 w 1024254"/>
              <a:gd name="connsiteY25" fmla="*/ 500657 h 551488"/>
              <a:gd name="connsiteX26" fmla="*/ 382716 w 1024254"/>
              <a:gd name="connsiteY26" fmla="*/ 525056 h 551488"/>
              <a:gd name="connsiteX27" fmla="*/ 565916 w 1024254"/>
              <a:gd name="connsiteY27" fmla="*/ 549455 h 551488"/>
              <a:gd name="connsiteX28" fmla="*/ 680416 w 1024254"/>
              <a:gd name="connsiteY28" fmla="*/ 512857 h 551488"/>
              <a:gd name="connsiteX29" fmla="*/ 875066 w 1024254"/>
              <a:gd name="connsiteY29" fmla="*/ 488457 h 551488"/>
              <a:gd name="connsiteX30" fmla="*/ 1001016 w 1024254"/>
              <a:gd name="connsiteY30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691866 w 1024254"/>
              <a:gd name="connsiteY3" fmla="*/ 244464 h 551488"/>
              <a:gd name="connsiteX4" fmla="*/ 657516 w 1024254"/>
              <a:gd name="connsiteY4" fmla="*/ 317662 h 551488"/>
              <a:gd name="connsiteX5" fmla="*/ 555195 w 1024254"/>
              <a:gd name="connsiteY5" fmla="*/ 203638 h 551488"/>
              <a:gd name="connsiteX6" fmla="*/ 483923 w 1024254"/>
              <a:gd name="connsiteY6" fmla="*/ 196275 h 551488"/>
              <a:gd name="connsiteX7" fmla="*/ 447660 w 1024254"/>
              <a:gd name="connsiteY7" fmla="*/ 175398 h 551488"/>
              <a:gd name="connsiteX8" fmla="*/ 428515 w 1024254"/>
              <a:gd name="connsiteY8" fmla="*/ 134668 h 551488"/>
              <a:gd name="connsiteX9" fmla="*/ 382715 w 1024254"/>
              <a:gd name="connsiteY9" fmla="*/ 134668 h 551488"/>
              <a:gd name="connsiteX10" fmla="*/ 388592 w 1024254"/>
              <a:gd name="connsiteY10" fmla="*/ 184676 h 551488"/>
              <a:gd name="connsiteX11" fmla="*/ 408676 w 1024254"/>
              <a:gd name="connsiteY11" fmla="*/ 213837 h 551488"/>
              <a:gd name="connsiteX12" fmla="*/ 424398 w 1024254"/>
              <a:gd name="connsiteY12" fmla="*/ 225133 h 551488"/>
              <a:gd name="connsiteX13" fmla="*/ 440087 w 1024254"/>
              <a:gd name="connsiteY13" fmla="*/ 248419 h 551488"/>
              <a:gd name="connsiteX14" fmla="*/ 422949 w 1024254"/>
              <a:gd name="connsiteY14" fmla="*/ 278604 h 551488"/>
              <a:gd name="connsiteX15" fmla="*/ 395136 w 1024254"/>
              <a:gd name="connsiteY15" fmla="*/ 292061 h 551488"/>
              <a:gd name="connsiteX16" fmla="*/ 374110 w 1024254"/>
              <a:gd name="connsiteY16" fmla="*/ 286341 h 551488"/>
              <a:gd name="connsiteX17" fmla="*/ 361997 w 1024254"/>
              <a:gd name="connsiteY17" fmla="*/ 263468 h 551488"/>
              <a:gd name="connsiteX18" fmla="*/ 362449 w 1024254"/>
              <a:gd name="connsiteY18" fmla="*/ 250976 h 551488"/>
              <a:gd name="connsiteX19" fmla="*/ 354655 w 1024254"/>
              <a:gd name="connsiteY19" fmla="*/ 241632 h 551488"/>
              <a:gd name="connsiteX20" fmla="*/ 50665 w 1024254"/>
              <a:gd name="connsiteY20" fmla="*/ 472 h 551488"/>
              <a:gd name="connsiteX21" fmla="*/ 50665 w 1024254"/>
              <a:gd name="connsiteY21" fmla="*/ 244464 h 551488"/>
              <a:gd name="connsiteX22" fmla="*/ 130815 w 1024254"/>
              <a:gd name="connsiteY22" fmla="*/ 354261 h 551488"/>
              <a:gd name="connsiteX23" fmla="*/ 188065 w 1024254"/>
              <a:gd name="connsiteY23" fmla="*/ 451858 h 551488"/>
              <a:gd name="connsiteX24" fmla="*/ 256766 w 1024254"/>
              <a:gd name="connsiteY24" fmla="*/ 488457 h 551488"/>
              <a:gd name="connsiteX25" fmla="*/ 314016 w 1024254"/>
              <a:gd name="connsiteY25" fmla="*/ 500657 h 551488"/>
              <a:gd name="connsiteX26" fmla="*/ 382716 w 1024254"/>
              <a:gd name="connsiteY26" fmla="*/ 525056 h 551488"/>
              <a:gd name="connsiteX27" fmla="*/ 565916 w 1024254"/>
              <a:gd name="connsiteY27" fmla="*/ 549455 h 551488"/>
              <a:gd name="connsiteX28" fmla="*/ 680416 w 1024254"/>
              <a:gd name="connsiteY28" fmla="*/ 512857 h 551488"/>
              <a:gd name="connsiteX29" fmla="*/ 875066 w 1024254"/>
              <a:gd name="connsiteY29" fmla="*/ 488457 h 551488"/>
              <a:gd name="connsiteX30" fmla="*/ 1001016 w 1024254"/>
              <a:gd name="connsiteY30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55195 w 1024254"/>
              <a:gd name="connsiteY5" fmla="*/ 203638 h 551488"/>
              <a:gd name="connsiteX6" fmla="*/ 483923 w 1024254"/>
              <a:gd name="connsiteY6" fmla="*/ 196275 h 551488"/>
              <a:gd name="connsiteX7" fmla="*/ 447660 w 1024254"/>
              <a:gd name="connsiteY7" fmla="*/ 175398 h 551488"/>
              <a:gd name="connsiteX8" fmla="*/ 428515 w 1024254"/>
              <a:gd name="connsiteY8" fmla="*/ 134668 h 551488"/>
              <a:gd name="connsiteX9" fmla="*/ 382715 w 1024254"/>
              <a:gd name="connsiteY9" fmla="*/ 134668 h 551488"/>
              <a:gd name="connsiteX10" fmla="*/ 388592 w 1024254"/>
              <a:gd name="connsiteY10" fmla="*/ 184676 h 551488"/>
              <a:gd name="connsiteX11" fmla="*/ 408676 w 1024254"/>
              <a:gd name="connsiteY11" fmla="*/ 213837 h 551488"/>
              <a:gd name="connsiteX12" fmla="*/ 424398 w 1024254"/>
              <a:gd name="connsiteY12" fmla="*/ 225133 h 551488"/>
              <a:gd name="connsiteX13" fmla="*/ 440087 w 1024254"/>
              <a:gd name="connsiteY13" fmla="*/ 248419 h 551488"/>
              <a:gd name="connsiteX14" fmla="*/ 422949 w 1024254"/>
              <a:gd name="connsiteY14" fmla="*/ 278604 h 551488"/>
              <a:gd name="connsiteX15" fmla="*/ 395136 w 1024254"/>
              <a:gd name="connsiteY15" fmla="*/ 292061 h 551488"/>
              <a:gd name="connsiteX16" fmla="*/ 374110 w 1024254"/>
              <a:gd name="connsiteY16" fmla="*/ 286341 h 551488"/>
              <a:gd name="connsiteX17" fmla="*/ 361997 w 1024254"/>
              <a:gd name="connsiteY17" fmla="*/ 263468 h 551488"/>
              <a:gd name="connsiteX18" fmla="*/ 362449 w 1024254"/>
              <a:gd name="connsiteY18" fmla="*/ 250976 h 551488"/>
              <a:gd name="connsiteX19" fmla="*/ 354655 w 1024254"/>
              <a:gd name="connsiteY19" fmla="*/ 241632 h 551488"/>
              <a:gd name="connsiteX20" fmla="*/ 50665 w 1024254"/>
              <a:gd name="connsiteY20" fmla="*/ 472 h 551488"/>
              <a:gd name="connsiteX21" fmla="*/ 50665 w 1024254"/>
              <a:gd name="connsiteY21" fmla="*/ 244464 h 551488"/>
              <a:gd name="connsiteX22" fmla="*/ 130815 w 1024254"/>
              <a:gd name="connsiteY22" fmla="*/ 354261 h 551488"/>
              <a:gd name="connsiteX23" fmla="*/ 188065 w 1024254"/>
              <a:gd name="connsiteY23" fmla="*/ 451858 h 551488"/>
              <a:gd name="connsiteX24" fmla="*/ 256766 w 1024254"/>
              <a:gd name="connsiteY24" fmla="*/ 488457 h 551488"/>
              <a:gd name="connsiteX25" fmla="*/ 314016 w 1024254"/>
              <a:gd name="connsiteY25" fmla="*/ 500657 h 551488"/>
              <a:gd name="connsiteX26" fmla="*/ 382716 w 1024254"/>
              <a:gd name="connsiteY26" fmla="*/ 525056 h 551488"/>
              <a:gd name="connsiteX27" fmla="*/ 565916 w 1024254"/>
              <a:gd name="connsiteY27" fmla="*/ 549455 h 551488"/>
              <a:gd name="connsiteX28" fmla="*/ 680416 w 1024254"/>
              <a:gd name="connsiteY28" fmla="*/ 512857 h 551488"/>
              <a:gd name="connsiteX29" fmla="*/ 875066 w 1024254"/>
              <a:gd name="connsiteY29" fmla="*/ 488457 h 551488"/>
              <a:gd name="connsiteX30" fmla="*/ 1001016 w 1024254"/>
              <a:gd name="connsiteY30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43016 w 1024254"/>
              <a:gd name="connsiteY5" fmla="*/ 366461 h 551488"/>
              <a:gd name="connsiteX6" fmla="*/ 483923 w 1024254"/>
              <a:gd name="connsiteY6" fmla="*/ 196275 h 551488"/>
              <a:gd name="connsiteX7" fmla="*/ 447660 w 1024254"/>
              <a:gd name="connsiteY7" fmla="*/ 175398 h 551488"/>
              <a:gd name="connsiteX8" fmla="*/ 428515 w 1024254"/>
              <a:gd name="connsiteY8" fmla="*/ 134668 h 551488"/>
              <a:gd name="connsiteX9" fmla="*/ 382715 w 1024254"/>
              <a:gd name="connsiteY9" fmla="*/ 134668 h 551488"/>
              <a:gd name="connsiteX10" fmla="*/ 388592 w 1024254"/>
              <a:gd name="connsiteY10" fmla="*/ 184676 h 551488"/>
              <a:gd name="connsiteX11" fmla="*/ 408676 w 1024254"/>
              <a:gd name="connsiteY11" fmla="*/ 213837 h 551488"/>
              <a:gd name="connsiteX12" fmla="*/ 424398 w 1024254"/>
              <a:gd name="connsiteY12" fmla="*/ 225133 h 551488"/>
              <a:gd name="connsiteX13" fmla="*/ 440087 w 1024254"/>
              <a:gd name="connsiteY13" fmla="*/ 248419 h 551488"/>
              <a:gd name="connsiteX14" fmla="*/ 422949 w 1024254"/>
              <a:gd name="connsiteY14" fmla="*/ 278604 h 551488"/>
              <a:gd name="connsiteX15" fmla="*/ 395136 w 1024254"/>
              <a:gd name="connsiteY15" fmla="*/ 292061 h 551488"/>
              <a:gd name="connsiteX16" fmla="*/ 374110 w 1024254"/>
              <a:gd name="connsiteY16" fmla="*/ 286341 h 551488"/>
              <a:gd name="connsiteX17" fmla="*/ 361997 w 1024254"/>
              <a:gd name="connsiteY17" fmla="*/ 263468 h 551488"/>
              <a:gd name="connsiteX18" fmla="*/ 362449 w 1024254"/>
              <a:gd name="connsiteY18" fmla="*/ 250976 h 551488"/>
              <a:gd name="connsiteX19" fmla="*/ 354655 w 1024254"/>
              <a:gd name="connsiteY19" fmla="*/ 241632 h 551488"/>
              <a:gd name="connsiteX20" fmla="*/ 50665 w 1024254"/>
              <a:gd name="connsiteY20" fmla="*/ 472 h 551488"/>
              <a:gd name="connsiteX21" fmla="*/ 50665 w 1024254"/>
              <a:gd name="connsiteY21" fmla="*/ 244464 h 551488"/>
              <a:gd name="connsiteX22" fmla="*/ 130815 w 1024254"/>
              <a:gd name="connsiteY22" fmla="*/ 354261 h 551488"/>
              <a:gd name="connsiteX23" fmla="*/ 188065 w 1024254"/>
              <a:gd name="connsiteY23" fmla="*/ 451858 h 551488"/>
              <a:gd name="connsiteX24" fmla="*/ 256766 w 1024254"/>
              <a:gd name="connsiteY24" fmla="*/ 488457 h 551488"/>
              <a:gd name="connsiteX25" fmla="*/ 314016 w 1024254"/>
              <a:gd name="connsiteY25" fmla="*/ 500657 h 551488"/>
              <a:gd name="connsiteX26" fmla="*/ 382716 w 1024254"/>
              <a:gd name="connsiteY26" fmla="*/ 525056 h 551488"/>
              <a:gd name="connsiteX27" fmla="*/ 565916 w 1024254"/>
              <a:gd name="connsiteY27" fmla="*/ 549455 h 551488"/>
              <a:gd name="connsiteX28" fmla="*/ 680416 w 1024254"/>
              <a:gd name="connsiteY28" fmla="*/ 512857 h 551488"/>
              <a:gd name="connsiteX29" fmla="*/ 875066 w 1024254"/>
              <a:gd name="connsiteY29" fmla="*/ 488457 h 551488"/>
              <a:gd name="connsiteX30" fmla="*/ 1001016 w 1024254"/>
              <a:gd name="connsiteY30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43016 w 1024254"/>
              <a:gd name="connsiteY5" fmla="*/ 366461 h 551488"/>
              <a:gd name="connsiteX6" fmla="*/ 483923 w 1024254"/>
              <a:gd name="connsiteY6" fmla="*/ 196275 h 551488"/>
              <a:gd name="connsiteX7" fmla="*/ 428515 w 1024254"/>
              <a:gd name="connsiteY7" fmla="*/ 134668 h 551488"/>
              <a:gd name="connsiteX8" fmla="*/ 382715 w 1024254"/>
              <a:gd name="connsiteY8" fmla="*/ 134668 h 551488"/>
              <a:gd name="connsiteX9" fmla="*/ 388592 w 1024254"/>
              <a:gd name="connsiteY9" fmla="*/ 184676 h 551488"/>
              <a:gd name="connsiteX10" fmla="*/ 408676 w 1024254"/>
              <a:gd name="connsiteY10" fmla="*/ 213837 h 551488"/>
              <a:gd name="connsiteX11" fmla="*/ 424398 w 1024254"/>
              <a:gd name="connsiteY11" fmla="*/ 225133 h 551488"/>
              <a:gd name="connsiteX12" fmla="*/ 440087 w 1024254"/>
              <a:gd name="connsiteY12" fmla="*/ 248419 h 551488"/>
              <a:gd name="connsiteX13" fmla="*/ 422949 w 1024254"/>
              <a:gd name="connsiteY13" fmla="*/ 278604 h 551488"/>
              <a:gd name="connsiteX14" fmla="*/ 395136 w 1024254"/>
              <a:gd name="connsiteY14" fmla="*/ 292061 h 551488"/>
              <a:gd name="connsiteX15" fmla="*/ 374110 w 1024254"/>
              <a:gd name="connsiteY15" fmla="*/ 286341 h 551488"/>
              <a:gd name="connsiteX16" fmla="*/ 361997 w 1024254"/>
              <a:gd name="connsiteY16" fmla="*/ 263468 h 551488"/>
              <a:gd name="connsiteX17" fmla="*/ 362449 w 1024254"/>
              <a:gd name="connsiteY17" fmla="*/ 250976 h 551488"/>
              <a:gd name="connsiteX18" fmla="*/ 354655 w 1024254"/>
              <a:gd name="connsiteY18" fmla="*/ 241632 h 551488"/>
              <a:gd name="connsiteX19" fmla="*/ 50665 w 1024254"/>
              <a:gd name="connsiteY19" fmla="*/ 472 h 551488"/>
              <a:gd name="connsiteX20" fmla="*/ 50665 w 1024254"/>
              <a:gd name="connsiteY20" fmla="*/ 244464 h 551488"/>
              <a:gd name="connsiteX21" fmla="*/ 130815 w 1024254"/>
              <a:gd name="connsiteY21" fmla="*/ 354261 h 551488"/>
              <a:gd name="connsiteX22" fmla="*/ 188065 w 1024254"/>
              <a:gd name="connsiteY22" fmla="*/ 451858 h 551488"/>
              <a:gd name="connsiteX23" fmla="*/ 256766 w 1024254"/>
              <a:gd name="connsiteY23" fmla="*/ 488457 h 551488"/>
              <a:gd name="connsiteX24" fmla="*/ 314016 w 1024254"/>
              <a:gd name="connsiteY24" fmla="*/ 500657 h 551488"/>
              <a:gd name="connsiteX25" fmla="*/ 382716 w 1024254"/>
              <a:gd name="connsiteY25" fmla="*/ 525056 h 551488"/>
              <a:gd name="connsiteX26" fmla="*/ 565916 w 1024254"/>
              <a:gd name="connsiteY26" fmla="*/ 549455 h 551488"/>
              <a:gd name="connsiteX27" fmla="*/ 680416 w 1024254"/>
              <a:gd name="connsiteY27" fmla="*/ 512857 h 551488"/>
              <a:gd name="connsiteX28" fmla="*/ 875066 w 1024254"/>
              <a:gd name="connsiteY28" fmla="*/ 488457 h 551488"/>
              <a:gd name="connsiteX29" fmla="*/ 1001016 w 1024254"/>
              <a:gd name="connsiteY29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43016 w 1024254"/>
              <a:gd name="connsiteY5" fmla="*/ 366461 h 551488"/>
              <a:gd name="connsiteX6" fmla="*/ 483923 w 1024254"/>
              <a:gd name="connsiteY6" fmla="*/ 196275 h 551488"/>
              <a:gd name="connsiteX7" fmla="*/ 382715 w 1024254"/>
              <a:gd name="connsiteY7" fmla="*/ 134668 h 551488"/>
              <a:gd name="connsiteX8" fmla="*/ 388592 w 1024254"/>
              <a:gd name="connsiteY8" fmla="*/ 184676 h 551488"/>
              <a:gd name="connsiteX9" fmla="*/ 408676 w 1024254"/>
              <a:gd name="connsiteY9" fmla="*/ 213837 h 551488"/>
              <a:gd name="connsiteX10" fmla="*/ 424398 w 1024254"/>
              <a:gd name="connsiteY10" fmla="*/ 225133 h 551488"/>
              <a:gd name="connsiteX11" fmla="*/ 440087 w 1024254"/>
              <a:gd name="connsiteY11" fmla="*/ 248419 h 551488"/>
              <a:gd name="connsiteX12" fmla="*/ 422949 w 1024254"/>
              <a:gd name="connsiteY12" fmla="*/ 278604 h 551488"/>
              <a:gd name="connsiteX13" fmla="*/ 395136 w 1024254"/>
              <a:gd name="connsiteY13" fmla="*/ 292061 h 551488"/>
              <a:gd name="connsiteX14" fmla="*/ 374110 w 1024254"/>
              <a:gd name="connsiteY14" fmla="*/ 286341 h 551488"/>
              <a:gd name="connsiteX15" fmla="*/ 361997 w 1024254"/>
              <a:gd name="connsiteY15" fmla="*/ 263468 h 551488"/>
              <a:gd name="connsiteX16" fmla="*/ 362449 w 1024254"/>
              <a:gd name="connsiteY16" fmla="*/ 250976 h 551488"/>
              <a:gd name="connsiteX17" fmla="*/ 354655 w 1024254"/>
              <a:gd name="connsiteY17" fmla="*/ 241632 h 551488"/>
              <a:gd name="connsiteX18" fmla="*/ 50665 w 1024254"/>
              <a:gd name="connsiteY18" fmla="*/ 472 h 551488"/>
              <a:gd name="connsiteX19" fmla="*/ 50665 w 1024254"/>
              <a:gd name="connsiteY19" fmla="*/ 244464 h 551488"/>
              <a:gd name="connsiteX20" fmla="*/ 130815 w 1024254"/>
              <a:gd name="connsiteY20" fmla="*/ 354261 h 551488"/>
              <a:gd name="connsiteX21" fmla="*/ 188065 w 1024254"/>
              <a:gd name="connsiteY21" fmla="*/ 451858 h 551488"/>
              <a:gd name="connsiteX22" fmla="*/ 256766 w 1024254"/>
              <a:gd name="connsiteY22" fmla="*/ 488457 h 551488"/>
              <a:gd name="connsiteX23" fmla="*/ 314016 w 1024254"/>
              <a:gd name="connsiteY23" fmla="*/ 500657 h 551488"/>
              <a:gd name="connsiteX24" fmla="*/ 382716 w 1024254"/>
              <a:gd name="connsiteY24" fmla="*/ 525056 h 551488"/>
              <a:gd name="connsiteX25" fmla="*/ 565916 w 1024254"/>
              <a:gd name="connsiteY25" fmla="*/ 549455 h 551488"/>
              <a:gd name="connsiteX26" fmla="*/ 680416 w 1024254"/>
              <a:gd name="connsiteY26" fmla="*/ 512857 h 551488"/>
              <a:gd name="connsiteX27" fmla="*/ 875066 w 1024254"/>
              <a:gd name="connsiteY27" fmla="*/ 488457 h 551488"/>
              <a:gd name="connsiteX28" fmla="*/ 1001016 w 1024254"/>
              <a:gd name="connsiteY28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43016 w 1024254"/>
              <a:gd name="connsiteY5" fmla="*/ 366461 h 551488"/>
              <a:gd name="connsiteX6" fmla="*/ 483923 w 1024254"/>
              <a:gd name="connsiteY6" fmla="*/ 196275 h 551488"/>
              <a:gd name="connsiteX7" fmla="*/ 388592 w 1024254"/>
              <a:gd name="connsiteY7" fmla="*/ 184676 h 551488"/>
              <a:gd name="connsiteX8" fmla="*/ 408676 w 1024254"/>
              <a:gd name="connsiteY8" fmla="*/ 213837 h 551488"/>
              <a:gd name="connsiteX9" fmla="*/ 424398 w 1024254"/>
              <a:gd name="connsiteY9" fmla="*/ 225133 h 551488"/>
              <a:gd name="connsiteX10" fmla="*/ 440087 w 1024254"/>
              <a:gd name="connsiteY10" fmla="*/ 248419 h 551488"/>
              <a:gd name="connsiteX11" fmla="*/ 422949 w 1024254"/>
              <a:gd name="connsiteY11" fmla="*/ 278604 h 551488"/>
              <a:gd name="connsiteX12" fmla="*/ 395136 w 1024254"/>
              <a:gd name="connsiteY12" fmla="*/ 292061 h 551488"/>
              <a:gd name="connsiteX13" fmla="*/ 374110 w 1024254"/>
              <a:gd name="connsiteY13" fmla="*/ 286341 h 551488"/>
              <a:gd name="connsiteX14" fmla="*/ 361997 w 1024254"/>
              <a:gd name="connsiteY14" fmla="*/ 263468 h 551488"/>
              <a:gd name="connsiteX15" fmla="*/ 362449 w 1024254"/>
              <a:gd name="connsiteY15" fmla="*/ 250976 h 551488"/>
              <a:gd name="connsiteX16" fmla="*/ 354655 w 1024254"/>
              <a:gd name="connsiteY16" fmla="*/ 241632 h 551488"/>
              <a:gd name="connsiteX17" fmla="*/ 50665 w 1024254"/>
              <a:gd name="connsiteY17" fmla="*/ 472 h 551488"/>
              <a:gd name="connsiteX18" fmla="*/ 50665 w 1024254"/>
              <a:gd name="connsiteY18" fmla="*/ 244464 h 551488"/>
              <a:gd name="connsiteX19" fmla="*/ 130815 w 1024254"/>
              <a:gd name="connsiteY19" fmla="*/ 354261 h 551488"/>
              <a:gd name="connsiteX20" fmla="*/ 188065 w 1024254"/>
              <a:gd name="connsiteY20" fmla="*/ 451858 h 551488"/>
              <a:gd name="connsiteX21" fmla="*/ 256766 w 1024254"/>
              <a:gd name="connsiteY21" fmla="*/ 488457 h 551488"/>
              <a:gd name="connsiteX22" fmla="*/ 314016 w 1024254"/>
              <a:gd name="connsiteY22" fmla="*/ 500657 h 551488"/>
              <a:gd name="connsiteX23" fmla="*/ 382716 w 1024254"/>
              <a:gd name="connsiteY23" fmla="*/ 525056 h 551488"/>
              <a:gd name="connsiteX24" fmla="*/ 565916 w 1024254"/>
              <a:gd name="connsiteY24" fmla="*/ 549455 h 551488"/>
              <a:gd name="connsiteX25" fmla="*/ 680416 w 1024254"/>
              <a:gd name="connsiteY25" fmla="*/ 512857 h 551488"/>
              <a:gd name="connsiteX26" fmla="*/ 875066 w 1024254"/>
              <a:gd name="connsiteY26" fmla="*/ 488457 h 551488"/>
              <a:gd name="connsiteX27" fmla="*/ 1001016 w 1024254"/>
              <a:gd name="connsiteY27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43016 w 1024254"/>
              <a:gd name="connsiteY5" fmla="*/ 366461 h 551488"/>
              <a:gd name="connsiteX6" fmla="*/ 483923 w 1024254"/>
              <a:gd name="connsiteY6" fmla="*/ 196275 h 551488"/>
              <a:gd name="connsiteX7" fmla="*/ 408676 w 1024254"/>
              <a:gd name="connsiteY7" fmla="*/ 213837 h 551488"/>
              <a:gd name="connsiteX8" fmla="*/ 424398 w 1024254"/>
              <a:gd name="connsiteY8" fmla="*/ 225133 h 551488"/>
              <a:gd name="connsiteX9" fmla="*/ 440087 w 1024254"/>
              <a:gd name="connsiteY9" fmla="*/ 248419 h 551488"/>
              <a:gd name="connsiteX10" fmla="*/ 422949 w 1024254"/>
              <a:gd name="connsiteY10" fmla="*/ 278604 h 551488"/>
              <a:gd name="connsiteX11" fmla="*/ 395136 w 1024254"/>
              <a:gd name="connsiteY11" fmla="*/ 292061 h 551488"/>
              <a:gd name="connsiteX12" fmla="*/ 374110 w 1024254"/>
              <a:gd name="connsiteY12" fmla="*/ 286341 h 551488"/>
              <a:gd name="connsiteX13" fmla="*/ 361997 w 1024254"/>
              <a:gd name="connsiteY13" fmla="*/ 263468 h 551488"/>
              <a:gd name="connsiteX14" fmla="*/ 362449 w 1024254"/>
              <a:gd name="connsiteY14" fmla="*/ 250976 h 551488"/>
              <a:gd name="connsiteX15" fmla="*/ 354655 w 1024254"/>
              <a:gd name="connsiteY15" fmla="*/ 241632 h 551488"/>
              <a:gd name="connsiteX16" fmla="*/ 50665 w 1024254"/>
              <a:gd name="connsiteY16" fmla="*/ 472 h 551488"/>
              <a:gd name="connsiteX17" fmla="*/ 50665 w 1024254"/>
              <a:gd name="connsiteY17" fmla="*/ 244464 h 551488"/>
              <a:gd name="connsiteX18" fmla="*/ 130815 w 1024254"/>
              <a:gd name="connsiteY18" fmla="*/ 354261 h 551488"/>
              <a:gd name="connsiteX19" fmla="*/ 188065 w 1024254"/>
              <a:gd name="connsiteY19" fmla="*/ 451858 h 551488"/>
              <a:gd name="connsiteX20" fmla="*/ 256766 w 1024254"/>
              <a:gd name="connsiteY20" fmla="*/ 488457 h 551488"/>
              <a:gd name="connsiteX21" fmla="*/ 314016 w 1024254"/>
              <a:gd name="connsiteY21" fmla="*/ 500657 h 551488"/>
              <a:gd name="connsiteX22" fmla="*/ 382716 w 1024254"/>
              <a:gd name="connsiteY22" fmla="*/ 525056 h 551488"/>
              <a:gd name="connsiteX23" fmla="*/ 565916 w 1024254"/>
              <a:gd name="connsiteY23" fmla="*/ 549455 h 551488"/>
              <a:gd name="connsiteX24" fmla="*/ 680416 w 1024254"/>
              <a:gd name="connsiteY24" fmla="*/ 512857 h 551488"/>
              <a:gd name="connsiteX25" fmla="*/ 875066 w 1024254"/>
              <a:gd name="connsiteY25" fmla="*/ 488457 h 551488"/>
              <a:gd name="connsiteX26" fmla="*/ 1001016 w 1024254"/>
              <a:gd name="connsiteY26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43016 w 1024254"/>
              <a:gd name="connsiteY5" fmla="*/ 366461 h 551488"/>
              <a:gd name="connsiteX6" fmla="*/ 483923 w 1024254"/>
              <a:gd name="connsiteY6" fmla="*/ 196275 h 551488"/>
              <a:gd name="connsiteX7" fmla="*/ 424398 w 1024254"/>
              <a:gd name="connsiteY7" fmla="*/ 225133 h 551488"/>
              <a:gd name="connsiteX8" fmla="*/ 440087 w 1024254"/>
              <a:gd name="connsiteY8" fmla="*/ 248419 h 551488"/>
              <a:gd name="connsiteX9" fmla="*/ 422949 w 1024254"/>
              <a:gd name="connsiteY9" fmla="*/ 278604 h 551488"/>
              <a:gd name="connsiteX10" fmla="*/ 395136 w 1024254"/>
              <a:gd name="connsiteY10" fmla="*/ 292061 h 551488"/>
              <a:gd name="connsiteX11" fmla="*/ 374110 w 1024254"/>
              <a:gd name="connsiteY11" fmla="*/ 286341 h 551488"/>
              <a:gd name="connsiteX12" fmla="*/ 361997 w 1024254"/>
              <a:gd name="connsiteY12" fmla="*/ 263468 h 551488"/>
              <a:gd name="connsiteX13" fmla="*/ 362449 w 1024254"/>
              <a:gd name="connsiteY13" fmla="*/ 250976 h 551488"/>
              <a:gd name="connsiteX14" fmla="*/ 354655 w 1024254"/>
              <a:gd name="connsiteY14" fmla="*/ 241632 h 551488"/>
              <a:gd name="connsiteX15" fmla="*/ 50665 w 1024254"/>
              <a:gd name="connsiteY15" fmla="*/ 472 h 551488"/>
              <a:gd name="connsiteX16" fmla="*/ 50665 w 1024254"/>
              <a:gd name="connsiteY16" fmla="*/ 244464 h 551488"/>
              <a:gd name="connsiteX17" fmla="*/ 130815 w 1024254"/>
              <a:gd name="connsiteY17" fmla="*/ 354261 h 551488"/>
              <a:gd name="connsiteX18" fmla="*/ 188065 w 1024254"/>
              <a:gd name="connsiteY18" fmla="*/ 451858 h 551488"/>
              <a:gd name="connsiteX19" fmla="*/ 256766 w 1024254"/>
              <a:gd name="connsiteY19" fmla="*/ 488457 h 551488"/>
              <a:gd name="connsiteX20" fmla="*/ 314016 w 1024254"/>
              <a:gd name="connsiteY20" fmla="*/ 500657 h 551488"/>
              <a:gd name="connsiteX21" fmla="*/ 382716 w 1024254"/>
              <a:gd name="connsiteY21" fmla="*/ 525056 h 551488"/>
              <a:gd name="connsiteX22" fmla="*/ 565916 w 1024254"/>
              <a:gd name="connsiteY22" fmla="*/ 549455 h 551488"/>
              <a:gd name="connsiteX23" fmla="*/ 680416 w 1024254"/>
              <a:gd name="connsiteY23" fmla="*/ 512857 h 551488"/>
              <a:gd name="connsiteX24" fmla="*/ 875066 w 1024254"/>
              <a:gd name="connsiteY24" fmla="*/ 488457 h 551488"/>
              <a:gd name="connsiteX25" fmla="*/ 1001016 w 1024254"/>
              <a:gd name="connsiteY25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43016 w 1024254"/>
              <a:gd name="connsiteY5" fmla="*/ 366461 h 551488"/>
              <a:gd name="connsiteX6" fmla="*/ 483923 w 1024254"/>
              <a:gd name="connsiteY6" fmla="*/ 196275 h 551488"/>
              <a:gd name="connsiteX7" fmla="*/ 440087 w 1024254"/>
              <a:gd name="connsiteY7" fmla="*/ 248419 h 551488"/>
              <a:gd name="connsiteX8" fmla="*/ 422949 w 1024254"/>
              <a:gd name="connsiteY8" fmla="*/ 278604 h 551488"/>
              <a:gd name="connsiteX9" fmla="*/ 395136 w 1024254"/>
              <a:gd name="connsiteY9" fmla="*/ 292061 h 551488"/>
              <a:gd name="connsiteX10" fmla="*/ 374110 w 1024254"/>
              <a:gd name="connsiteY10" fmla="*/ 286341 h 551488"/>
              <a:gd name="connsiteX11" fmla="*/ 361997 w 1024254"/>
              <a:gd name="connsiteY11" fmla="*/ 263468 h 551488"/>
              <a:gd name="connsiteX12" fmla="*/ 362449 w 1024254"/>
              <a:gd name="connsiteY12" fmla="*/ 250976 h 551488"/>
              <a:gd name="connsiteX13" fmla="*/ 354655 w 1024254"/>
              <a:gd name="connsiteY13" fmla="*/ 241632 h 551488"/>
              <a:gd name="connsiteX14" fmla="*/ 50665 w 1024254"/>
              <a:gd name="connsiteY14" fmla="*/ 472 h 551488"/>
              <a:gd name="connsiteX15" fmla="*/ 50665 w 1024254"/>
              <a:gd name="connsiteY15" fmla="*/ 244464 h 551488"/>
              <a:gd name="connsiteX16" fmla="*/ 130815 w 1024254"/>
              <a:gd name="connsiteY16" fmla="*/ 354261 h 551488"/>
              <a:gd name="connsiteX17" fmla="*/ 188065 w 1024254"/>
              <a:gd name="connsiteY17" fmla="*/ 451858 h 551488"/>
              <a:gd name="connsiteX18" fmla="*/ 256766 w 1024254"/>
              <a:gd name="connsiteY18" fmla="*/ 488457 h 551488"/>
              <a:gd name="connsiteX19" fmla="*/ 314016 w 1024254"/>
              <a:gd name="connsiteY19" fmla="*/ 500657 h 551488"/>
              <a:gd name="connsiteX20" fmla="*/ 382716 w 1024254"/>
              <a:gd name="connsiteY20" fmla="*/ 525056 h 551488"/>
              <a:gd name="connsiteX21" fmla="*/ 565916 w 1024254"/>
              <a:gd name="connsiteY21" fmla="*/ 549455 h 551488"/>
              <a:gd name="connsiteX22" fmla="*/ 680416 w 1024254"/>
              <a:gd name="connsiteY22" fmla="*/ 512857 h 551488"/>
              <a:gd name="connsiteX23" fmla="*/ 875066 w 1024254"/>
              <a:gd name="connsiteY23" fmla="*/ 488457 h 551488"/>
              <a:gd name="connsiteX24" fmla="*/ 1001016 w 1024254"/>
              <a:gd name="connsiteY24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43016 w 1024254"/>
              <a:gd name="connsiteY5" fmla="*/ 366461 h 551488"/>
              <a:gd name="connsiteX6" fmla="*/ 483923 w 1024254"/>
              <a:gd name="connsiteY6" fmla="*/ 196275 h 551488"/>
              <a:gd name="connsiteX7" fmla="*/ 422949 w 1024254"/>
              <a:gd name="connsiteY7" fmla="*/ 278604 h 551488"/>
              <a:gd name="connsiteX8" fmla="*/ 395136 w 1024254"/>
              <a:gd name="connsiteY8" fmla="*/ 292061 h 551488"/>
              <a:gd name="connsiteX9" fmla="*/ 374110 w 1024254"/>
              <a:gd name="connsiteY9" fmla="*/ 286341 h 551488"/>
              <a:gd name="connsiteX10" fmla="*/ 361997 w 1024254"/>
              <a:gd name="connsiteY10" fmla="*/ 263468 h 551488"/>
              <a:gd name="connsiteX11" fmla="*/ 362449 w 1024254"/>
              <a:gd name="connsiteY11" fmla="*/ 250976 h 551488"/>
              <a:gd name="connsiteX12" fmla="*/ 354655 w 1024254"/>
              <a:gd name="connsiteY12" fmla="*/ 241632 h 551488"/>
              <a:gd name="connsiteX13" fmla="*/ 50665 w 1024254"/>
              <a:gd name="connsiteY13" fmla="*/ 472 h 551488"/>
              <a:gd name="connsiteX14" fmla="*/ 50665 w 1024254"/>
              <a:gd name="connsiteY14" fmla="*/ 244464 h 551488"/>
              <a:gd name="connsiteX15" fmla="*/ 130815 w 1024254"/>
              <a:gd name="connsiteY15" fmla="*/ 354261 h 551488"/>
              <a:gd name="connsiteX16" fmla="*/ 188065 w 1024254"/>
              <a:gd name="connsiteY16" fmla="*/ 451858 h 551488"/>
              <a:gd name="connsiteX17" fmla="*/ 256766 w 1024254"/>
              <a:gd name="connsiteY17" fmla="*/ 488457 h 551488"/>
              <a:gd name="connsiteX18" fmla="*/ 314016 w 1024254"/>
              <a:gd name="connsiteY18" fmla="*/ 500657 h 551488"/>
              <a:gd name="connsiteX19" fmla="*/ 382716 w 1024254"/>
              <a:gd name="connsiteY19" fmla="*/ 525056 h 551488"/>
              <a:gd name="connsiteX20" fmla="*/ 565916 w 1024254"/>
              <a:gd name="connsiteY20" fmla="*/ 549455 h 551488"/>
              <a:gd name="connsiteX21" fmla="*/ 680416 w 1024254"/>
              <a:gd name="connsiteY21" fmla="*/ 512857 h 551488"/>
              <a:gd name="connsiteX22" fmla="*/ 875066 w 1024254"/>
              <a:gd name="connsiteY22" fmla="*/ 488457 h 551488"/>
              <a:gd name="connsiteX23" fmla="*/ 1001016 w 1024254"/>
              <a:gd name="connsiteY23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43016 w 1024254"/>
              <a:gd name="connsiteY5" fmla="*/ 366461 h 551488"/>
              <a:gd name="connsiteX6" fmla="*/ 483923 w 1024254"/>
              <a:gd name="connsiteY6" fmla="*/ 196275 h 551488"/>
              <a:gd name="connsiteX7" fmla="*/ 395136 w 1024254"/>
              <a:gd name="connsiteY7" fmla="*/ 292061 h 551488"/>
              <a:gd name="connsiteX8" fmla="*/ 374110 w 1024254"/>
              <a:gd name="connsiteY8" fmla="*/ 286341 h 551488"/>
              <a:gd name="connsiteX9" fmla="*/ 361997 w 1024254"/>
              <a:gd name="connsiteY9" fmla="*/ 263468 h 551488"/>
              <a:gd name="connsiteX10" fmla="*/ 362449 w 1024254"/>
              <a:gd name="connsiteY10" fmla="*/ 250976 h 551488"/>
              <a:gd name="connsiteX11" fmla="*/ 354655 w 1024254"/>
              <a:gd name="connsiteY11" fmla="*/ 241632 h 551488"/>
              <a:gd name="connsiteX12" fmla="*/ 50665 w 1024254"/>
              <a:gd name="connsiteY12" fmla="*/ 472 h 551488"/>
              <a:gd name="connsiteX13" fmla="*/ 50665 w 1024254"/>
              <a:gd name="connsiteY13" fmla="*/ 244464 h 551488"/>
              <a:gd name="connsiteX14" fmla="*/ 130815 w 1024254"/>
              <a:gd name="connsiteY14" fmla="*/ 354261 h 551488"/>
              <a:gd name="connsiteX15" fmla="*/ 188065 w 1024254"/>
              <a:gd name="connsiteY15" fmla="*/ 451858 h 551488"/>
              <a:gd name="connsiteX16" fmla="*/ 256766 w 1024254"/>
              <a:gd name="connsiteY16" fmla="*/ 488457 h 551488"/>
              <a:gd name="connsiteX17" fmla="*/ 314016 w 1024254"/>
              <a:gd name="connsiteY17" fmla="*/ 500657 h 551488"/>
              <a:gd name="connsiteX18" fmla="*/ 382716 w 1024254"/>
              <a:gd name="connsiteY18" fmla="*/ 525056 h 551488"/>
              <a:gd name="connsiteX19" fmla="*/ 565916 w 1024254"/>
              <a:gd name="connsiteY19" fmla="*/ 549455 h 551488"/>
              <a:gd name="connsiteX20" fmla="*/ 680416 w 1024254"/>
              <a:gd name="connsiteY20" fmla="*/ 512857 h 551488"/>
              <a:gd name="connsiteX21" fmla="*/ 875066 w 1024254"/>
              <a:gd name="connsiteY21" fmla="*/ 488457 h 551488"/>
              <a:gd name="connsiteX22" fmla="*/ 1001016 w 1024254"/>
              <a:gd name="connsiteY22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43016 w 1024254"/>
              <a:gd name="connsiteY5" fmla="*/ 366461 h 551488"/>
              <a:gd name="connsiteX6" fmla="*/ 483923 w 1024254"/>
              <a:gd name="connsiteY6" fmla="*/ 196275 h 551488"/>
              <a:gd name="connsiteX7" fmla="*/ 428515 w 1024254"/>
              <a:gd name="connsiteY7" fmla="*/ 378661 h 551488"/>
              <a:gd name="connsiteX8" fmla="*/ 374110 w 1024254"/>
              <a:gd name="connsiteY8" fmla="*/ 286341 h 551488"/>
              <a:gd name="connsiteX9" fmla="*/ 361997 w 1024254"/>
              <a:gd name="connsiteY9" fmla="*/ 263468 h 551488"/>
              <a:gd name="connsiteX10" fmla="*/ 362449 w 1024254"/>
              <a:gd name="connsiteY10" fmla="*/ 250976 h 551488"/>
              <a:gd name="connsiteX11" fmla="*/ 354655 w 1024254"/>
              <a:gd name="connsiteY11" fmla="*/ 241632 h 551488"/>
              <a:gd name="connsiteX12" fmla="*/ 50665 w 1024254"/>
              <a:gd name="connsiteY12" fmla="*/ 472 h 551488"/>
              <a:gd name="connsiteX13" fmla="*/ 50665 w 1024254"/>
              <a:gd name="connsiteY13" fmla="*/ 244464 h 551488"/>
              <a:gd name="connsiteX14" fmla="*/ 130815 w 1024254"/>
              <a:gd name="connsiteY14" fmla="*/ 354261 h 551488"/>
              <a:gd name="connsiteX15" fmla="*/ 188065 w 1024254"/>
              <a:gd name="connsiteY15" fmla="*/ 451858 h 551488"/>
              <a:gd name="connsiteX16" fmla="*/ 256766 w 1024254"/>
              <a:gd name="connsiteY16" fmla="*/ 488457 h 551488"/>
              <a:gd name="connsiteX17" fmla="*/ 314016 w 1024254"/>
              <a:gd name="connsiteY17" fmla="*/ 500657 h 551488"/>
              <a:gd name="connsiteX18" fmla="*/ 382716 w 1024254"/>
              <a:gd name="connsiteY18" fmla="*/ 525056 h 551488"/>
              <a:gd name="connsiteX19" fmla="*/ 565916 w 1024254"/>
              <a:gd name="connsiteY19" fmla="*/ 549455 h 551488"/>
              <a:gd name="connsiteX20" fmla="*/ 680416 w 1024254"/>
              <a:gd name="connsiteY20" fmla="*/ 512857 h 551488"/>
              <a:gd name="connsiteX21" fmla="*/ 875066 w 1024254"/>
              <a:gd name="connsiteY21" fmla="*/ 488457 h 551488"/>
              <a:gd name="connsiteX22" fmla="*/ 1001016 w 1024254"/>
              <a:gd name="connsiteY22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43016 w 1024254"/>
              <a:gd name="connsiteY5" fmla="*/ 366461 h 551488"/>
              <a:gd name="connsiteX6" fmla="*/ 485765 w 1024254"/>
              <a:gd name="connsiteY6" fmla="*/ 220065 h 551488"/>
              <a:gd name="connsiteX7" fmla="*/ 428515 w 1024254"/>
              <a:gd name="connsiteY7" fmla="*/ 378661 h 551488"/>
              <a:gd name="connsiteX8" fmla="*/ 374110 w 1024254"/>
              <a:gd name="connsiteY8" fmla="*/ 286341 h 551488"/>
              <a:gd name="connsiteX9" fmla="*/ 361997 w 1024254"/>
              <a:gd name="connsiteY9" fmla="*/ 263468 h 551488"/>
              <a:gd name="connsiteX10" fmla="*/ 362449 w 1024254"/>
              <a:gd name="connsiteY10" fmla="*/ 250976 h 551488"/>
              <a:gd name="connsiteX11" fmla="*/ 354655 w 1024254"/>
              <a:gd name="connsiteY11" fmla="*/ 241632 h 551488"/>
              <a:gd name="connsiteX12" fmla="*/ 50665 w 1024254"/>
              <a:gd name="connsiteY12" fmla="*/ 472 h 551488"/>
              <a:gd name="connsiteX13" fmla="*/ 50665 w 1024254"/>
              <a:gd name="connsiteY13" fmla="*/ 244464 h 551488"/>
              <a:gd name="connsiteX14" fmla="*/ 130815 w 1024254"/>
              <a:gd name="connsiteY14" fmla="*/ 354261 h 551488"/>
              <a:gd name="connsiteX15" fmla="*/ 188065 w 1024254"/>
              <a:gd name="connsiteY15" fmla="*/ 451858 h 551488"/>
              <a:gd name="connsiteX16" fmla="*/ 256766 w 1024254"/>
              <a:gd name="connsiteY16" fmla="*/ 488457 h 551488"/>
              <a:gd name="connsiteX17" fmla="*/ 314016 w 1024254"/>
              <a:gd name="connsiteY17" fmla="*/ 500657 h 551488"/>
              <a:gd name="connsiteX18" fmla="*/ 382716 w 1024254"/>
              <a:gd name="connsiteY18" fmla="*/ 525056 h 551488"/>
              <a:gd name="connsiteX19" fmla="*/ 565916 w 1024254"/>
              <a:gd name="connsiteY19" fmla="*/ 549455 h 551488"/>
              <a:gd name="connsiteX20" fmla="*/ 680416 w 1024254"/>
              <a:gd name="connsiteY20" fmla="*/ 512857 h 551488"/>
              <a:gd name="connsiteX21" fmla="*/ 875066 w 1024254"/>
              <a:gd name="connsiteY21" fmla="*/ 488457 h 551488"/>
              <a:gd name="connsiteX22" fmla="*/ 1001016 w 1024254"/>
              <a:gd name="connsiteY22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43016 w 1024254"/>
              <a:gd name="connsiteY5" fmla="*/ 366461 h 551488"/>
              <a:gd name="connsiteX6" fmla="*/ 497216 w 1024254"/>
              <a:gd name="connsiteY6" fmla="*/ 378661 h 551488"/>
              <a:gd name="connsiteX7" fmla="*/ 428515 w 1024254"/>
              <a:gd name="connsiteY7" fmla="*/ 378661 h 551488"/>
              <a:gd name="connsiteX8" fmla="*/ 374110 w 1024254"/>
              <a:gd name="connsiteY8" fmla="*/ 286341 h 551488"/>
              <a:gd name="connsiteX9" fmla="*/ 361997 w 1024254"/>
              <a:gd name="connsiteY9" fmla="*/ 263468 h 551488"/>
              <a:gd name="connsiteX10" fmla="*/ 362449 w 1024254"/>
              <a:gd name="connsiteY10" fmla="*/ 250976 h 551488"/>
              <a:gd name="connsiteX11" fmla="*/ 354655 w 1024254"/>
              <a:gd name="connsiteY11" fmla="*/ 241632 h 551488"/>
              <a:gd name="connsiteX12" fmla="*/ 50665 w 1024254"/>
              <a:gd name="connsiteY12" fmla="*/ 472 h 551488"/>
              <a:gd name="connsiteX13" fmla="*/ 50665 w 1024254"/>
              <a:gd name="connsiteY13" fmla="*/ 244464 h 551488"/>
              <a:gd name="connsiteX14" fmla="*/ 130815 w 1024254"/>
              <a:gd name="connsiteY14" fmla="*/ 354261 h 551488"/>
              <a:gd name="connsiteX15" fmla="*/ 188065 w 1024254"/>
              <a:gd name="connsiteY15" fmla="*/ 451858 h 551488"/>
              <a:gd name="connsiteX16" fmla="*/ 256766 w 1024254"/>
              <a:gd name="connsiteY16" fmla="*/ 488457 h 551488"/>
              <a:gd name="connsiteX17" fmla="*/ 314016 w 1024254"/>
              <a:gd name="connsiteY17" fmla="*/ 500657 h 551488"/>
              <a:gd name="connsiteX18" fmla="*/ 382716 w 1024254"/>
              <a:gd name="connsiteY18" fmla="*/ 525056 h 551488"/>
              <a:gd name="connsiteX19" fmla="*/ 565916 w 1024254"/>
              <a:gd name="connsiteY19" fmla="*/ 549455 h 551488"/>
              <a:gd name="connsiteX20" fmla="*/ 680416 w 1024254"/>
              <a:gd name="connsiteY20" fmla="*/ 512857 h 551488"/>
              <a:gd name="connsiteX21" fmla="*/ 875066 w 1024254"/>
              <a:gd name="connsiteY21" fmla="*/ 488457 h 551488"/>
              <a:gd name="connsiteX22" fmla="*/ 1001016 w 1024254"/>
              <a:gd name="connsiteY22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65916 w 1024254"/>
              <a:gd name="connsiteY5" fmla="*/ 366461 h 551488"/>
              <a:gd name="connsiteX6" fmla="*/ 497216 w 1024254"/>
              <a:gd name="connsiteY6" fmla="*/ 378661 h 551488"/>
              <a:gd name="connsiteX7" fmla="*/ 428515 w 1024254"/>
              <a:gd name="connsiteY7" fmla="*/ 378661 h 551488"/>
              <a:gd name="connsiteX8" fmla="*/ 374110 w 1024254"/>
              <a:gd name="connsiteY8" fmla="*/ 286341 h 551488"/>
              <a:gd name="connsiteX9" fmla="*/ 361997 w 1024254"/>
              <a:gd name="connsiteY9" fmla="*/ 263468 h 551488"/>
              <a:gd name="connsiteX10" fmla="*/ 362449 w 1024254"/>
              <a:gd name="connsiteY10" fmla="*/ 250976 h 551488"/>
              <a:gd name="connsiteX11" fmla="*/ 354655 w 1024254"/>
              <a:gd name="connsiteY11" fmla="*/ 241632 h 551488"/>
              <a:gd name="connsiteX12" fmla="*/ 50665 w 1024254"/>
              <a:gd name="connsiteY12" fmla="*/ 472 h 551488"/>
              <a:gd name="connsiteX13" fmla="*/ 50665 w 1024254"/>
              <a:gd name="connsiteY13" fmla="*/ 244464 h 551488"/>
              <a:gd name="connsiteX14" fmla="*/ 130815 w 1024254"/>
              <a:gd name="connsiteY14" fmla="*/ 354261 h 551488"/>
              <a:gd name="connsiteX15" fmla="*/ 188065 w 1024254"/>
              <a:gd name="connsiteY15" fmla="*/ 451858 h 551488"/>
              <a:gd name="connsiteX16" fmla="*/ 256766 w 1024254"/>
              <a:gd name="connsiteY16" fmla="*/ 488457 h 551488"/>
              <a:gd name="connsiteX17" fmla="*/ 314016 w 1024254"/>
              <a:gd name="connsiteY17" fmla="*/ 500657 h 551488"/>
              <a:gd name="connsiteX18" fmla="*/ 382716 w 1024254"/>
              <a:gd name="connsiteY18" fmla="*/ 525056 h 551488"/>
              <a:gd name="connsiteX19" fmla="*/ 565916 w 1024254"/>
              <a:gd name="connsiteY19" fmla="*/ 549455 h 551488"/>
              <a:gd name="connsiteX20" fmla="*/ 680416 w 1024254"/>
              <a:gd name="connsiteY20" fmla="*/ 512857 h 551488"/>
              <a:gd name="connsiteX21" fmla="*/ 875066 w 1024254"/>
              <a:gd name="connsiteY21" fmla="*/ 488457 h 551488"/>
              <a:gd name="connsiteX22" fmla="*/ 1001016 w 1024254"/>
              <a:gd name="connsiteY22" fmla="*/ 281063 h 551488"/>
              <a:gd name="connsiteX0" fmla="*/ 1001016 w 1024254"/>
              <a:gd name="connsiteY0" fmla="*/ 281063 h 551488"/>
              <a:gd name="connsiteX1" fmla="*/ 932316 w 1024254"/>
              <a:gd name="connsiteY1" fmla="*/ 232265 h 551488"/>
              <a:gd name="connsiteX2" fmla="*/ 852166 w 1024254"/>
              <a:gd name="connsiteY2" fmla="*/ 195666 h 551488"/>
              <a:gd name="connsiteX3" fmla="*/ 703316 w 1024254"/>
              <a:gd name="connsiteY3" fmla="*/ 268864 h 551488"/>
              <a:gd name="connsiteX4" fmla="*/ 657516 w 1024254"/>
              <a:gd name="connsiteY4" fmla="*/ 317662 h 551488"/>
              <a:gd name="connsiteX5" fmla="*/ 565916 w 1024254"/>
              <a:gd name="connsiteY5" fmla="*/ 366461 h 551488"/>
              <a:gd name="connsiteX6" fmla="*/ 497216 w 1024254"/>
              <a:gd name="connsiteY6" fmla="*/ 378661 h 551488"/>
              <a:gd name="connsiteX7" fmla="*/ 428515 w 1024254"/>
              <a:gd name="connsiteY7" fmla="*/ 378661 h 551488"/>
              <a:gd name="connsiteX8" fmla="*/ 359815 w 1024254"/>
              <a:gd name="connsiteY8" fmla="*/ 329862 h 551488"/>
              <a:gd name="connsiteX9" fmla="*/ 361997 w 1024254"/>
              <a:gd name="connsiteY9" fmla="*/ 263468 h 551488"/>
              <a:gd name="connsiteX10" fmla="*/ 362449 w 1024254"/>
              <a:gd name="connsiteY10" fmla="*/ 250976 h 551488"/>
              <a:gd name="connsiteX11" fmla="*/ 354655 w 1024254"/>
              <a:gd name="connsiteY11" fmla="*/ 241632 h 551488"/>
              <a:gd name="connsiteX12" fmla="*/ 50665 w 1024254"/>
              <a:gd name="connsiteY12" fmla="*/ 472 h 551488"/>
              <a:gd name="connsiteX13" fmla="*/ 50665 w 1024254"/>
              <a:gd name="connsiteY13" fmla="*/ 244464 h 551488"/>
              <a:gd name="connsiteX14" fmla="*/ 130815 w 1024254"/>
              <a:gd name="connsiteY14" fmla="*/ 354261 h 551488"/>
              <a:gd name="connsiteX15" fmla="*/ 188065 w 1024254"/>
              <a:gd name="connsiteY15" fmla="*/ 451858 h 551488"/>
              <a:gd name="connsiteX16" fmla="*/ 256766 w 1024254"/>
              <a:gd name="connsiteY16" fmla="*/ 488457 h 551488"/>
              <a:gd name="connsiteX17" fmla="*/ 314016 w 1024254"/>
              <a:gd name="connsiteY17" fmla="*/ 500657 h 551488"/>
              <a:gd name="connsiteX18" fmla="*/ 382716 w 1024254"/>
              <a:gd name="connsiteY18" fmla="*/ 525056 h 551488"/>
              <a:gd name="connsiteX19" fmla="*/ 565916 w 1024254"/>
              <a:gd name="connsiteY19" fmla="*/ 549455 h 551488"/>
              <a:gd name="connsiteX20" fmla="*/ 680416 w 1024254"/>
              <a:gd name="connsiteY20" fmla="*/ 512857 h 551488"/>
              <a:gd name="connsiteX21" fmla="*/ 875066 w 1024254"/>
              <a:gd name="connsiteY21" fmla="*/ 488457 h 551488"/>
              <a:gd name="connsiteX22" fmla="*/ 1001016 w 1024254"/>
              <a:gd name="connsiteY22" fmla="*/ 281063 h 551488"/>
              <a:gd name="connsiteX0" fmla="*/ 1091568 w 1114806"/>
              <a:gd name="connsiteY0" fmla="*/ 407740 h 678165"/>
              <a:gd name="connsiteX1" fmla="*/ 1022868 w 1114806"/>
              <a:gd name="connsiteY1" fmla="*/ 358942 h 678165"/>
              <a:gd name="connsiteX2" fmla="*/ 942718 w 1114806"/>
              <a:gd name="connsiteY2" fmla="*/ 322343 h 678165"/>
              <a:gd name="connsiteX3" fmla="*/ 793868 w 1114806"/>
              <a:gd name="connsiteY3" fmla="*/ 395541 h 678165"/>
              <a:gd name="connsiteX4" fmla="*/ 748068 w 1114806"/>
              <a:gd name="connsiteY4" fmla="*/ 444339 h 678165"/>
              <a:gd name="connsiteX5" fmla="*/ 656468 w 1114806"/>
              <a:gd name="connsiteY5" fmla="*/ 493138 h 678165"/>
              <a:gd name="connsiteX6" fmla="*/ 587768 w 1114806"/>
              <a:gd name="connsiteY6" fmla="*/ 505338 h 678165"/>
              <a:gd name="connsiteX7" fmla="*/ 519067 w 1114806"/>
              <a:gd name="connsiteY7" fmla="*/ 505338 h 678165"/>
              <a:gd name="connsiteX8" fmla="*/ 450367 w 1114806"/>
              <a:gd name="connsiteY8" fmla="*/ 456539 h 678165"/>
              <a:gd name="connsiteX9" fmla="*/ 452549 w 1114806"/>
              <a:gd name="connsiteY9" fmla="*/ 390145 h 678165"/>
              <a:gd name="connsiteX10" fmla="*/ 453001 w 1114806"/>
              <a:gd name="connsiteY10" fmla="*/ 377653 h 678165"/>
              <a:gd name="connsiteX11" fmla="*/ 988518 w 1114806"/>
              <a:gd name="connsiteY11" fmla="*/ 41751 h 678165"/>
              <a:gd name="connsiteX12" fmla="*/ 141217 w 1114806"/>
              <a:gd name="connsiteY12" fmla="*/ 127149 h 678165"/>
              <a:gd name="connsiteX13" fmla="*/ 141217 w 1114806"/>
              <a:gd name="connsiteY13" fmla="*/ 371141 h 678165"/>
              <a:gd name="connsiteX14" fmla="*/ 221367 w 1114806"/>
              <a:gd name="connsiteY14" fmla="*/ 480938 h 678165"/>
              <a:gd name="connsiteX15" fmla="*/ 278617 w 1114806"/>
              <a:gd name="connsiteY15" fmla="*/ 578535 h 678165"/>
              <a:gd name="connsiteX16" fmla="*/ 347318 w 1114806"/>
              <a:gd name="connsiteY16" fmla="*/ 615134 h 678165"/>
              <a:gd name="connsiteX17" fmla="*/ 404568 w 1114806"/>
              <a:gd name="connsiteY17" fmla="*/ 627334 h 678165"/>
              <a:gd name="connsiteX18" fmla="*/ 473268 w 1114806"/>
              <a:gd name="connsiteY18" fmla="*/ 651733 h 678165"/>
              <a:gd name="connsiteX19" fmla="*/ 656468 w 1114806"/>
              <a:gd name="connsiteY19" fmla="*/ 676132 h 678165"/>
              <a:gd name="connsiteX20" fmla="*/ 770968 w 1114806"/>
              <a:gd name="connsiteY20" fmla="*/ 639534 h 678165"/>
              <a:gd name="connsiteX21" fmla="*/ 965618 w 1114806"/>
              <a:gd name="connsiteY21" fmla="*/ 615134 h 678165"/>
              <a:gd name="connsiteX22" fmla="*/ 1091568 w 1114806"/>
              <a:gd name="connsiteY22" fmla="*/ 407740 h 678165"/>
              <a:gd name="connsiteX0" fmla="*/ 1091568 w 1114806"/>
              <a:gd name="connsiteY0" fmla="*/ 368022 h 638447"/>
              <a:gd name="connsiteX1" fmla="*/ 1022868 w 1114806"/>
              <a:gd name="connsiteY1" fmla="*/ 319224 h 638447"/>
              <a:gd name="connsiteX2" fmla="*/ 942718 w 1114806"/>
              <a:gd name="connsiteY2" fmla="*/ 282625 h 638447"/>
              <a:gd name="connsiteX3" fmla="*/ 793868 w 1114806"/>
              <a:gd name="connsiteY3" fmla="*/ 355823 h 638447"/>
              <a:gd name="connsiteX4" fmla="*/ 748068 w 1114806"/>
              <a:gd name="connsiteY4" fmla="*/ 404621 h 638447"/>
              <a:gd name="connsiteX5" fmla="*/ 656468 w 1114806"/>
              <a:gd name="connsiteY5" fmla="*/ 453420 h 638447"/>
              <a:gd name="connsiteX6" fmla="*/ 587768 w 1114806"/>
              <a:gd name="connsiteY6" fmla="*/ 465620 h 638447"/>
              <a:gd name="connsiteX7" fmla="*/ 519067 w 1114806"/>
              <a:gd name="connsiteY7" fmla="*/ 465620 h 638447"/>
              <a:gd name="connsiteX8" fmla="*/ 450367 w 1114806"/>
              <a:gd name="connsiteY8" fmla="*/ 416821 h 638447"/>
              <a:gd name="connsiteX9" fmla="*/ 452549 w 1114806"/>
              <a:gd name="connsiteY9" fmla="*/ 350427 h 638447"/>
              <a:gd name="connsiteX10" fmla="*/ 748068 w 1114806"/>
              <a:gd name="connsiteY10" fmla="*/ 99630 h 638447"/>
              <a:gd name="connsiteX11" fmla="*/ 988518 w 1114806"/>
              <a:gd name="connsiteY11" fmla="*/ 2033 h 638447"/>
              <a:gd name="connsiteX12" fmla="*/ 141217 w 1114806"/>
              <a:gd name="connsiteY12" fmla="*/ 87431 h 638447"/>
              <a:gd name="connsiteX13" fmla="*/ 141217 w 1114806"/>
              <a:gd name="connsiteY13" fmla="*/ 331423 h 638447"/>
              <a:gd name="connsiteX14" fmla="*/ 221367 w 1114806"/>
              <a:gd name="connsiteY14" fmla="*/ 441220 h 638447"/>
              <a:gd name="connsiteX15" fmla="*/ 278617 w 1114806"/>
              <a:gd name="connsiteY15" fmla="*/ 538817 h 638447"/>
              <a:gd name="connsiteX16" fmla="*/ 347318 w 1114806"/>
              <a:gd name="connsiteY16" fmla="*/ 575416 h 638447"/>
              <a:gd name="connsiteX17" fmla="*/ 404568 w 1114806"/>
              <a:gd name="connsiteY17" fmla="*/ 587616 h 638447"/>
              <a:gd name="connsiteX18" fmla="*/ 473268 w 1114806"/>
              <a:gd name="connsiteY18" fmla="*/ 612015 h 638447"/>
              <a:gd name="connsiteX19" fmla="*/ 656468 w 1114806"/>
              <a:gd name="connsiteY19" fmla="*/ 636414 h 638447"/>
              <a:gd name="connsiteX20" fmla="*/ 770968 w 1114806"/>
              <a:gd name="connsiteY20" fmla="*/ 599816 h 638447"/>
              <a:gd name="connsiteX21" fmla="*/ 965618 w 1114806"/>
              <a:gd name="connsiteY21" fmla="*/ 575416 h 638447"/>
              <a:gd name="connsiteX22" fmla="*/ 1091568 w 1114806"/>
              <a:gd name="connsiteY22" fmla="*/ 368022 h 638447"/>
              <a:gd name="connsiteX0" fmla="*/ 1091568 w 1114806"/>
              <a:gd name="connsiteY0" fmla="*/ 368022 h 638447"/>
              <a:gd name="connsiteX1" fmla="*/ 1022868 w 1114806"/>
              <a:gd name="connsiteY1" fmla="*/ 319224 h 638447"/>
              <a:gd name="connsiteX2" fmla="*/ 942718 w 1114806"/>
              <a:gd name="connsiteY2" fmla="*/ 282625 h 638447"/>
              <a:gd name="connsiteX3" fmla="*/ 793868 w 1114806"/>
              <a:gd name="connsiteY3" fmla="*/ 355823 h 638447"/>
              <a:gd name="connsiteX4" fmla="*/ 748068 w 1114806"/>
              <a:gd name="connsiteY4" fmla="*/ 404621 h 638447"/>
              <a:gd name="connsiteX5" fmla="*/ 656468 w 1114806"/>
              <a:gd name="connsiteY5" fmla="*/ 453420 h 638447"/>
              <a:gd name="connsiteX6" fmla="*/ 587768 w 1114806"/>
              <a:gd name="connsiteY6" fmla="*/ 465620 h 638447"/>
              <a:gd name="connsiteX7" fmla="*/ 519067 w 1114806"/>
              <a:gd name="connsiteY7" fmla="*/ 465620 h 638447"/>
              <a:gd name="connsiteX8" fmla="*/ 450367 w 1114806"/>
              <a:gd name="connsiteY8" fmla="*/ 416821 h 638447"/>
              <a:gd name="connsiteX9" fmla="*/ 667918 w 1114806"/>
              <a:gd name="connsiteY9" fmla="*/ 124030 h 638447"/>
              <a:gd name="connsiteX10" fmla="*/ 748068 w 1114806"/>
              <a:gd name="connsiteY10" fmla="*/ 99630 h 638447"/>
              <a:gd name="connsiteX11" fmla="*/ 988518 w 1114806"/>
              <a:gd name="connsiteY11" fmla="*/ 2033 h 638447"/>
              <a:gd name="connsiteX12" fmla="*/ 141217 w 1114806"/>
              <a:gd name="connsiteY12" fmla="*/ 87431 h 638447"/>
              <a:gd name="connsiteX13" fmla="*/ 141217 w 1114806"/>
              <a:gd name="connsiteY13" fmla="*/ 331423 h 638447"/>
              <a:gd name="connsiteX14" fmla="*/ 221367 w 1114806"/>
              <a:gd name="connsiteY14" fmla="*/ 441220 h 638447"/>
              <a:gd name="connsiteX15" fmla="*/ 278617 w 1114806"/>
              <a:gd name="connsiteY15" fmla="*/ 538817 h 638447"/>
              <a:gd name="connsiteX16" fmla="*/ 347318 w 1114806"/>
              <a:gd name="connsiteY16" fmla="*/ 575416 h 638447"/>
              <a:gd name="connsiteX17" fmla="*/ 404568 w 1114806"/>
              <a:gd name="connsiteY17" fmla="*/ 587616 h 638447"/>
              <a:gd name="connsiteX18" fmla="*/ 473268 w 1114806"/>
              <a:gd name="connsiteY18" fmla="*/ 612015 h 638447"/>
              <a:gd name="connsiteX19" fmla="*/ 656468 w 1114806"/>
              <a:gd name="connsiteY19" fmla="*/ 636414 h 638447"/>
              <a:gd name="connsiteX20" fmla="*/ 770968 w 1114806"/>
              <a:gd name="connsiteY20" fmla="*/ 599816 h 638447"/>
              <a:gd name="connsiteX21" fmla="*/ 965618 w 1114806"/>
              <a:gd name="connsiteY21" fmla="*/ 575416 h 638447"/>
              <a:gd name="connsiteX22" fmla="*/ 1091568 w 1114806"/>
              <a:gd name="connsiteY22" fmla="*/ 368022 h 638447"/>
              <a:gd name="connsiteX0" fmla="*/ 999968 w 1023206"/>
              <a:gd name="connsiteY0" fmla="*/ 396488 h 666913"/>
              <a:gd name="connsiteX1" fmla="*/ 931268 w 1023206"/>
              <a:gd name="connsiteY1" fmla="*/ 347690 h 666913"/>
              <a:gd name="connsiteX2" fmla="*/ 851118 w 1023206"/>
              <a:gd name="connsiteY2" fmla="*/ 311091 h 666913"/>
              <a:gd name="connsiteX3" fmla="*/ 702268 w 1023206"/>
              <a:gd name="connsiteY3" fmla="*/ 384289 h 666913"/>
              <a:gd name="connsiteX4" fmla="*/ 656468 w 1023206"/>
              <a:gd name="connsiteY4" fmla="*/ 433087 h 666913"/>
              <a:gd name="connsiteX5" fmla="*/ 564868 w 1023206"/>
              <a:gd name="connsiteY5" fmla="*/ 481886 h 666913"/>
              <a:gd name="connsiteX6" fmla="*/ 496168 w 1023206"/>
              <a:gd name="connsiteY6" fmla="*/ 494086 h 666913"/>
              <a:gd name="connsiteX7" fmla="*/ 427467 w 1023206"/>
              <a:gd name="connsiteY7" fmla="*/ 494086 h 666913"/>
              <a:gd name="connsiteX8" fmla="*/ 358767 w 1023206"/>
              <a:gd name="connsiteY8" fmla="*/ 445287 h 666913"/>
              <a:gd name="connsiteX9" fmla="*/ 576318 w 1023206"/>
              <a:gd name="connsiteY9" fmla="*/ 152496 h 666913"/>
              <a:gd name="connsiteX10" fmla="*/ 656468 w 1023206"/>
              <a:gd name="connsiteY10" fmla="*/ 128096 h 666913"/>
              <a:gd name="connsiteX11" fmla="*/ 896918 w 1023206"/>
              <a:gd name="connsiteY11" fmla="*/ 30499 h 666913"/>
              <a:gd name="connsiteX12" fmla="*/ 141217 w 1023206"/>
              <a:gd name="connsiteY12" fmla="*/ 54898 h 666913"/>
              <a:gd name="connsiteX13" fmla="*/ 49617 w 1023206"/>
              <a:gd name="connsiteY13" fmla="*/ 359889 h 666913"/>
              <a:gd name="connsiteX14" fmla="*/ 129767 w 1023206"/>
              <a:gd name="connsiteY14" fmla="*/ 469686 h 666913"/>
              <a:gd name="connsiteX15" fmla="*/ 187017 w 1023206"/>
              <a:gd name="connsiteY15" fmla="*/ 567283 h 666913"/>
              <a:gd name="connsiteX16" fmla="*/ 255718 w 1023206"/>
              <a:gd name="connsiteY16" fmla="*/ 603882 h 666913"/>
              <a:gd name="connsiteX17" fmla="*/ 312968 w 1023206"/>
              <a:gd name="connsiteY17" fmla="*/ 616082 h 666913"/>
              <a:gd name="connsiteX18" fmla="*/ 381668 w 1023206"/>
              <a:gd name="connsiteY18" fmla="*/ 640481 h 666913"/>
              <a:gd name="connsiteX19" fmla="*/ 564868 w 1023206"/>
              <a:gd name="connsiteY19" fmla="*/ 664880 h 666913"/>
              <a:gd name="connsiteX20" fmla="*/ 679368 w 1023206"/>
              <a:gd name="connsiteY20" fmla="*/ 628282 h 666913"/>
              <a:gd name="connsiteX21" fmla="*/ 874018 w 1023206"/>
              <a:gd name="connsiteY21" fmla="*/ 603882 h 666913"/>
              <a:gd name="connsiteX22" fmla="*/ 999968 w 1023206"/>
              <a:gd name="connsiteY22" fmla="*/ 396488 h 666913"/>
              <a:gd name="connsiteX0" fmla="*/ 952259 w 975497"/>
              <a:gd name="connsiteY0" fmla="*/ 398339 h 668764"/>
              <a:gd name="connsiteX1" fmla="*/ 883559 w 975497"/>
              <a:gd name="connsiteY1" fmla="*/ 349541 h 668764"/>
              <a:gd name="connsiteX2" fmla="*/ 803409 w 975497"/>
              <a:gd name="connsiteY2" fmla="*/ 312942 h 668764"/>
              <a:gd name="connsiteX3" fmla="*/ 654559 w 975497"/>
              <a:gd name="connsiteY3" fmla="*/ 386140 h 668764"/>
              <a:gd name="connsiteX4" fmla="*/ 608759 w 975497"/>
              <a:gd name="connsiteY4" fmla="*/ 434938 h 668764"/>
              <a:gd name="connsiteX5" fmla="*/ 517159 w 975497"/>
              <a:gd name="connsiteY5" fmla="*/ 483737 h 668764"/>
              <a:gd name="connsiteX6" fmla="*/ 448459 w 975497"/>
              <a:gd name="connsiteY6" fmla="*/ 495937 h 668764"/>
              <a:gd name="connsiteX7" fmla="*/ 379758 w 975497"/>
              <a:gd name="connsiteY7" fmla="*/ 495937 h 668764"/>
              <a:gd name="connsiteX8" fmla="*/ 311058 w 975497"/>
              <a:gd name="connsiteY8" fmla="*/ 447138 h 668764"/>
              <a:gd name="connsiteX9" fmla="*/ 528609 w 975497"/>
              <a:gd name="connsiteY9" fmla="*/ 154347 h 668764"/>
              <a:gd name="connsiteX10" fmla="*/ 608759 w 975497"/>
              <a:gd name="connsiteY10" fmla="*/ 129947 h 668764"/>
              <a:gd name="connsiteX11" fmla="*/ 849209 w 975497"/>
              <a:gd name="connsiteY11" fmla="*/ 32350 h 668764"/>
              <a:gd name="connsiteX12" fmla="*/ 451611 w 975497"/>
              <a:gd name="connsiteY12" fmla="*/ 21244 h 668764"/>
              <a:gd name="connsiteX13" fmla="*/ 93508 w 975497"/>
              <a:gd name="connsiteY13" fmla="*/ 56749 h 668764"/>
              <a:gd name="connsiteX14" fmla="*/ 1908 w 975497"/>
              <a:gd name="connsiteY14" fmla="*/ 361740 h 668764"/>
              <a:gd name="connsiteX15" fmla="*/ 82058 w 975497"/>
              <a:gd name="connsiteY15" fmla="*/ 471537 h 668764"/>
              <a:gd name="connsiteX16" fmla="*/ 139308 w 975497"/>
              <a:gd name="connsiteY16" fmla="*/ 569134 h 668764"/>
              <a:gd name="connsiteX17" fmla="*/ 208009 w 975497"/>
              <a:gd name="connsiteY17" fmla="*/ 605733 h 668764"/>
              <a:gd name="connsiteX18" fmla="*/ 265259 w 975497"/>
              <a:gd name="connsiteY18" fmla="*/ 617933 h 668764"/>
              <a:gd name="connsiteX19" fmla="*/ 333959 w 975497"/>
              <a:gd name="connsiteY19" fmla="*/ 642332 h 668764"/>
              <a:gd name="connsiteX20" fmla="*/ 517159 w 975497"/>
              <a:gd name="connsiteY20" fmla="*/ 666731 h 668764"/>
              <a:gd name="connsiteX21" fmla="*/ 631659 w 975497"/>
              <a:gd name="connsiteY21" fmla="*/ 630133 h 668764"/>
              <a:gd name="connsiteX22" fmla="*/ 826309 w 975497"/>
              <a:gd name="connsiteY22" fmla="*/ 605733 h 668764"/>
              <a:gd name="connsiteX23" fmla="*/ 952259 w 975497"/>
              <a:gd name="connsiteY23" fmla="*/ 398339 h 668764"/>
              <a:gd name="connsiteX0" fmla="*/ 952259 w 975497"/>
              <a:gd name="connsiteY0" fmla="*/ 467652 h 738077"/>
              <a:gd name="connsiteX1" fmla="*/ 883559 w 975497"/>
              <a:gd name="connsiteY1" fmla="*/ 418854 h 738077"/>
              <a:gd name="connsiteX2" fmla="*/ 803409 w 975497"/>
              <a:gd name="connsiteY2" fmla="*/ 382255 h 738077"/>
              <a:gd name="connsiteX3" fmla="*/ 654559 w 975497"/>
              <a:gd name="connsiteY3" fmla="*/ 455453 h 738077"/>
              <a:gd name="connsiteX4" fmla="*/ 608759 w 975497"/>
              <a:gd name="connsiteY4" fmla="*/ 504251 h 738077"/>
              <a:gd name="connsiteX5" fmla="*/ 517159 w 975497"/>
              <a:gd name="connsiteY5" fmla="*/ 553050 h 738077"/>
              <a:gd name="connsiteX6" fmla="*/ 448459 w 975497"/>
              <a:gd name="connsiteY6" fmla="*/ 565250 h 738077"/>
              <a:gd name="connsiteX7" fmla="*/ 379758 w 975497"/>
              <a:gd name="connsiteY7" fmla="*/ 565250 h 738077"/>
              <a:gd name="connsiteX8" fmla="*/ 311058 w 975497"/>
              <a:gd name="connsiteY8" fmla="*/ 516451 h 738077"/>
              <a:gd name="connsiteX9" fmla="*/ 528609 w 975497"/>
              <a:gd name="connsiteY9" fmla="*/ 223660 h 738077"/>
              <a:gd name="connsiteX10" fmla="*/ 608759 w 975497"/>
              <a:gd name="connsiteY10" fmla="*/ 199260 h 738077"/>
              <a:gd name="connsiteX11" fmla="*/ 849209 w 975497"/>
              <a:gd name="connsiteY11" fmla="*/ 101663 h 738077"/>
              <a:gd name="connsiteX12" fmla="*/ 402658 w 975497"/>
              <a:gd name="connsiteY12" fmla="*/ 4066 h 738077"/>
              <a:gd name="connsiteX13" fmla="*/ 93508 w 975497"/>
              <a:gd name="connsiteY13" fmla="*/ 126062 h 738077"/>
              <a:gd name="connsiteX14" fmla="*/ 1908 w 975497"/>
              <a:gd name="connsiteY14" fmla="*/ 431053 h 738077"/>
              <a:gd name="connsiteX15" fmla="*/ 82058 w 975497"/>
              <a:gd name="connsiteY15" fmla="*/ 540850 h 738077"/>
              <a:gd name="connsiteX16" fmla="*/ 139308 w 975497"/>
              <a:gd name="connsiteY16" fmla="*/ 638447 h 738077"/>
              <a:gd name="connsiteX17" fmla="*/ 208009 w 975497"/>
              <a:gd name="connsiteY17" fmla="*/ 675046 h 738077"/>
              <a:gd name="connsiteX18" fmla="*/ 265259 w 975497"/>
              <a:gd name="connsiteY18" fmla="*/ 687246 h 738077"/>
              <a:gd name="connsiteX19" fmla="*/ 333959 w 975497"/>
              <a:gd name="connsiteY19" fmla="*/ 711645 h 738077"/>
              <a:gd name="connsiteX20" fmla="*/ 517159 w 975497"/>
              <a:gd name="connsiteY20" fmla="*/ 736044 h 738077"/>
              <a:gd name="connsiteX21" fmla="*/ 631659 w 975497"/>
              <a:gd name="connsiteY21" fmla="*/ 699446 h 738077"/>
              <a:gd name="connsiteX22" fmla="*/ 826309 w 975497"/>
              <a:gd name="connsiteY22" fmla="*/ 675046 h 738077"/>
              <a:gd name="connsiteX23" fmla="*/ 952259 w 975497"/>
              <a:gd name="connsiteY23" fmla="*/ 467652 h 738077"/>
              <a:gd name="connsiteX0" fmla="*/ 952259 w 975497"/>
              <a:gd name="connsiteY0" fmla="*/ 473398 h 743823"/>
              <a:gd name="connsiteX1" fmla="*/ 883559 w 975497"/>
              <a:gd name="connsiteY1" fmla="*/ 424600 h 743823"/>
              <a:gd name="connsiteX2" fmla="*/ 803409 w 975497"/>
              <a:gd name="connsiteY2" fmla="*/ 388001 h 743823"/>
              <a:gd name="connsiteX3" fmla="*/ 654559 w 975497"/>
              <a:gd name="connsiteY3" fmla="*/ 461199 h 743823"/>
              <a:gd name="connsiteX4" fmla="*/ 608759 w 975497"/>
              <a:gd name="connsiteY4" fmla="*/ 509997 h 743823"/>
              <a:gd name="connsiteX5" fmla="*/ 517159 w 975497"/>
              <a:gd name="connsiteY5" fmla="*/ 558796 h 743823"/>
              <a:gd name="connsiteX6" fmla="*/ 448459 w 975497"/>
              <a:gd name="connsiteY6" fmla="*/ 570996 h 743823"/>
              <a:gd name="connsiteX7" fmla="*/ 379758 w 975497"/>
              <a:gd name="connsiteY7" fmla="*/ 570996 h 743823"/>
              <a:gd name="connsiteX8" fmla="*/ 311058 w 975497"/>
              <a:gd name="connsiteY8" fmla="*/ 522197 h 743823"/>
              <a:gd name="connsiteX9" fmla="*/ 528609 w 975497"/>
              <a:gd name="connsiteY9" fmla="*/ 229406 h 743823"/>
              <a:gd name="connsiteX10" fmla="*/ 608759 w 975497"/>
              <a:gd name="connsiteY10" fmla="*/ 205006 h 743823"/>
              <a:gd name="connsiteX11" fmla="*/ 849209 w 975497"/>
              <a:gd name="connsiteY11" fmla="*/ 107409 h 743823"/>
              <a:gd name="connsiteX12" fmla="*/ 402658 w 975497"/>
              <a:gd name="connsiteY12" fmla="*/ 9812 h 743823"/>
              <a:gd name="connsiteX13" fmla="*/ 218972 w 975497"/>
              <a:gd name="connsiteY13" fmla="*/ 48537 h 743823"/>
              <a:gd name="connsiteX14" fmla="*/ 93508 w 975497"/>
              <a:gd name="connsiteY14" fmla="*/ 131808 h 743823"/>
              <a:gd name="connsiteX15" fmla="*/ 1908 w 975497"/>
              <a:gd name="connsiteY15" fmla="*/ 436799 h 743823"/>
              <a:gd name="connsiteX16" fmla="*/ 82058 w 975497"/>
              <a:gd name="connsiteY16" fmla="*/ 546596 h 743823"/>
              <a:gd name="connsiteX17" fmla="*/ 139308 w 975497"/>
              <a:gd name="connsiteY17" fmla="*/ 644193 h 743823"/>
              <a:gd name="connsiteX18" fmla="*/ 208009 w 975497"/>
              <a:gd name="connsiteY18" fmla="*/ 680792 h 743823"/>
              <a:gd name="connsiteX19" fmla="*/ 265259 w 975497"/>
              <a:gd name="connsiteY19" fmla="*/ 692992 h 743823"/>
              <a:gd name="connsiteX20" fmla="*/ 333959 w 975497"/>
              <a:gd name="connsiteY20" fmla="*/ 717391 h 743823"/>
              <a:gd name="connsiteX21" fmla="*/ 517159 w 975497"/>
              <a:gd name="connsiteY21" fmla="*/ 741790 h 743823"/>
              <a:gd name="connsiteX22" fmla="*/ 631659 w 975497"/>
              <a:gd name="connsiteY22" fmla="*/ 705192 h 743823"/>
              <a:gd name="connsiteX23" fmla="*/ 826309 w 975497"/>
              <a:gd name="connsiteY23" fmla="*/ 680792 h 743823"/>
              <a:gd name="connsiteX24" fmla="*/ 952259 w 975497"/>
              <a:gd name="connsiteY24" fmla="*/ 473398 h 743823"/>
              <a:gd name="connsiteX0" fmla="*/ 952259 w 975497"/>
              <a:gd name="connsiteY0" fmla="*/ 467652 h 738077"/>
              <a:gd name="connsiteX1" fmla="*/ 883559 w 975497"/>
              <a:gd name="connsiteY1" fmla="*/ 418854 h 738077"/>
              <a:gd name="connsiteX2" fmla="*/ 803409 w 975497"/>
              <a:gd name="connsiteY2" fmla="*/ 382255 h 738077"/>
              <a:gd name="connsiteX3" fmla="*/ 654559 w 975497"/>
              <a:gd name="connsiteY3" fmla="*/ 455453 h 738077"/>
              <a:gd name="connsiteX4" fmla="*/ 608759 w 975497"/>
              <a:gd name="connsiteY4" fmla="*/ 504251 h 738077"/>
              <a:gd name="connsiteX5" fmla="*/ 517159 w 975497"/>
              <a:gd name="connsiteY5" fmla="*/ 553050 h 738077"/>
              <a:gd name="connsiteX6" fmla="*/ 448459 w 975497"/>
              <a:gd name="connsiteY6" fmla="*/ 565250 h 738077"/>
              <a:gd name="connsiteX7" fmla="*/ 379758 w 975497"/>
              <a:gd name="connsiteY7" fmla="*/ 565250 h 738077"/>
              <a:gd name="connsiteX8" fmla="*/ 311058 w 975497"/>
              <a:gd name="connsiteY8" fmla="*/ 516451 h 738077"/>
              <a:gd name="connsiteX9" fmla="*/ 528609 w 975497"/>
              <a:gd name="connsiteY9" fmla="*/ 223660 h 738077"/>
              <a:gd name="connsiteX10" fmla="*/ 608759 w 975497"/>
              <a:gd name="connsiteY10" fmla="*/ 199260 h 738077"/>
              <a:gd name="connsiteX11" fmla="*/ 849209 w 975497"/>
              <a:gd name="connsiteY11" fmla="*/ 101663 h 738077"/>
              <a:gd name="connsiteX12" fmla="*/ 402658 w 975497"/>
              <a:gd name="connsiteY12" fmla="*/ 4066 h 738077"/>
              <a:gd name="connsiteX13" fmla="*/ 230908 w 975497"/>
              <a:gd name="connsiteY13" fmla="*/ 77264 h 738077"/>
              <a:gd name="connsiteX14" fmla="*/ 93508 w 975497"/>
              <a:gd name="connsiteY14" fmla="*/ 126062 h 738077"/>
              <a:gd name="connsiteX15" fmla="*/ 1908 w 975497"/>
              <a:gd name="connsiteY15" fmla="*/ 431053 h 738077"/>
              <a:gd name="connsiteX16" fmla="*/ 82058 w 975497"/>
              <a:gd name="connsiteY16" fmla="*/ 540850 h 738077"/>
              <a:gd name="connsiteX17" fmla="*/ 139308 w 975497"/>
              <a:gd name="connsiteY17" fmla="*/ 638447 h 738077"/>
              <a:gd name="connsiteX18" fmla="*/ 208009 w 975497"/>
              <a:gd name="connsiteY18" fmla="*/ 675046 h 738077"/>
              <a:gd name="connsiteX19" fmla="*/ 265259 w 975497"/>
              <a:gd name="connsiteY19" fmla="*/ 687246 h 738077"/>
              <a:gd name="connsiteX20" fmla="*/ 333959 w 975497"/>
              <a:gd name="connsiteY20" fmla="*/ 711645 h 738077"/>
              <a:gd name="connsiteX21" fmla="*/ 517159 w 975497"/>
              <a:gd name="connsiteY21" fmla="*/ 736044 h 738077"/>
              <a:gd name="connsiteX22" fmla="*/ 631659 w 975497"/>
              <a:gd name="connsiteY22" fmla="*/ 699446 h 738077"/>
              <a:gd name="connsiteX23" fmla="*/ 826309 w 975497"/>
              <a:gd name="connsiteY23" fmla="*/ 675046 h 738077"/>
              <a:gd name="connsiteX24" fmla="*/ 952259 w 975497"/>
              <a:gd name="connsiteY24" fmla="*/ 467652 h 738077"/>
              <a:gd name="connsiteX0" fmla="*/ 952259 w 975497"/>
              <a:gd name="connsiteY0" fmla="*/ 465619 h 736044"/>
              <a:gd name="connsiteX1" fmla="*/ 883559 w 975497"/>
              <a:gd name="connsiteY1" fmla="*/ 416821 h 736044"/>
              <a:gd name="connsiteX2" fmla="*/ 803409 w 975497"/>
              <a:gd name="connsiteY2" fmla="*/ 380222 h 736044"/>
              <a:gd name="connsiteX3" fmla="*/ 654559 w 975497"/>
              <a:gd name="connsiteY3" fmla="*/ 453420 h 736044"/>
              <a:gd name="connsiteX4" fmla="*/ 608759 w 975497"/>
              <a:gd name="connsiteY4" fmla="*/ 502218 h 736044"/>
              <a:gd name="connsiteX5" fmla="*/ 517159 w 975497"/>
              <a:gd name="connsiteY5" fmla="*/ 551017 h 736044"/>
              <a:gd name="connsiteX6" fmla="*/ 448459 w 975497"/>
              <a:gd name="connsiteY6" fmla="*/ 563217 h 736044"/>
              <a:gd name="connsiteX7" fmla="*/ 379758 w 975497"/>
              <a:gd name="connsiteY7" fmla="*/ 563217 h 736044"/>
              <a:gd name="connsiteX8" fmla="*/ 311058 w 975497"/>
              <a:gd name="connsiteY8" fmla="*/ 514418 h 736044"/>
              <a:gd name="connsiteX9" fmla="*/ 528609 w 975497"/>
              <a:gd name="connsiteY9" fmla="*/ 221627 h 736044"/>
              <a:gd name="connsiteX10" fmla="*/ 608759 w 975497"/>
              <a:gd name="connsiteY10" fmla="*/ 197227 h 736044"/>
              <a:gd name="connsiteX11" fmla="*/ 769059 w 975497"/>
              <a:gd name="connsiteY11" fmla="*/ 63031 h 736044"/>
              <a:gd name="connsiteX12" fmla="*/ 402658 w 975497"/>
              <a:gd name="connsiteY12" fmla="*/ 2033 h 736044"/>
              <a:gd name="connsiteX13" fmla="*/ 230908 w 975497"/>
              <a:gd name="connsiteY13" fmla="*/ 75231 h 736044"/>
              <a:gd name="connsiteX14" fmla="*/ 93508 w 975497"/>
              <a:gd name="connsiteY14" fmla="*/ 124029 h 736044"/>
              <a:gd name="connsiteX15" fmla="*/ 1908 w 975497"/>
              <a:gd name="connsiteY15" fmla="*/ 429020 h 736044"/>
              <a:gd name="connsiteX16" fmla="*/ 82058 w 975497"/>
              <a:gd name="connsiteY16" fmla="*/ 538817 h 736044"/>
              <a:gd name="connsiteX17" fmla="*/ 139308 w 975497"/>
              <a:gd name="connsiteY17" fmla="*/ 636414 h 736044"/>
              <a:gd name="connsiteX18" fmla="*/ 208009 w 975497"/>
              <a:gd name="connsiteY18" fmla="*/ 673013 h 736044"/>
              <a:gd name="connsiteX19" fmla="*/ 265259 w 975497"/>
              <a:gd name="connsiteY19" fmla="*/ 685213 h 736044"/>
              <a:gd name="connsiteX20" fmla="*/ 333959 w 975497"/>
              <a:gd name="connsiteY20" fmla="*/ 709612 h 736044"/>
              <a:gd name="connsiteX21" fmla="*/ 517159 w 975497"/>
              <a:gd name="connsiteY21" fmla="*/ 734011 h 736044"/>
              <a:gd name="connsiteX22" fmla="*/ 631659 w 975497"/>
              <a:gd name="connsiteY22" fmla="*/ 697413 h 736044"/>
              <a:gd name="connsiteX23" fmla="*/ 826309 w 975497"/>
              <a:gd name="connsiteY23" fmla="*/ 673013 h 736044"/>
              <a:gd name="connsiteX24" fmla="*/ 952259 w 975497"/>
              <a:gd name="connsiteY24" fmla="*/ 465619 h 736044"/>
              <a:gd name="connsiteX0" fmla="*/ 952259 w 975497"/>
              <a:gd name="connsiteY0" fmla="*/ 465619 h 736044"/>
              <a:gd name="connsiteX1" fmla="*/ 883559 w 975497"/>
              <a:gd name="connsiteY1" fmla="*/ 416821 h 736044"/>
              <a:gd name="connsiteX2" fmla="*/ 803409 w 975497"/>
              <a:gd name="connsiteY2" fmla="*/ 380222 h 736044"/>
              <a:gd name="connsiteX3" fmla="*/ 654559 w 975497"/>
              <a:gd name="connsiteY3" fmla="*/ 453420 h 736044"/>
              <a:gd name="connsiteX4" fmla="*/ 608759 w 975497"/>
              <a:gd name="connsiteY4" fmla="*/ 502218 h 736044"/>
              <a:gd name="connsiteX5" fmla="*/ 517159 w 975497"/>
              <a:gd name="connsiteY5" fmla="*/ 551017 h 736044"/>
              <a:gd name="connsiteX6" fmla="*/ 448459 w 975497"/>
              <a:gd name="connsiteY6" fmla="*/ 563217 h 736044"/>
              <a:gd name="connsiteX7" fmla="*/ 379758 w 975497"/>
              <a:gd name="connsiteY7" fmla="*/ 563217 h 736044"/>
              <a:gd name="connsiteX8" fmla="*/ 311058 w 975497"/>
              <a:gd name="connsiteY8" fmla="*/ 514418 h 736044"/>
              <a:gd name="connsiteX9" fmla="*/ 528609 w 975497"/>
              <a:gd name="connsiteY9" fmla="*/ 221627 h 736044"/>
              <a:gd name="connsiteX10" fmla="*/ 895009 w 975497"/>
              <a:gd name="connsiteY10" fmla="*/ 124030 h 736044"/>
              <a:gd name="connsiteX11" fmla="*/ 769059 w 975497"/>
              <a:gd name="connsiteY11" fmla="*/ 63031 h 736044"/>
              <a:gd name="connsiteX12" fmla="*/ 402658 w 975497"/>
              <a:gd name="connsiteY12" fmla="*/ 2033 h 736044"/>
              <a:gd name="connsiteX13" fmla="*/ 230908 w 975497"/>
              <a:gd name="connsiteY13" fmla="*/ 75231 h 736044"/>
              <a:gd name="connsiteX14" fmla="*/ 93508 w 975497"/>
              <a:gd name="connsiteY14" fmla="*/ 124029 h 736044"/>
              <a:gd name="connsiteX15" fmla="*/ 1908 w 975497"/>
              <a:gd name="connsiteY15" fmla="*/ 429020 h 736044"/>
              <a:gd name="connsiteX16" fmla="*/ 82058 w 975497"/>
              <a:gd name="connsiteY16" fmla="*/ 538817 h 736044"/>
              <a:gd name="connsiteX17" fmla="*/ 139308 w 975497"/>
              <a:gd name="connsiteY17" fmla="*/ 636414 h 736044"/>
              <a:gd name="connsiteX18" fmla="*/ 208009 w 975497"/>
              <a:gd name="connsiteY18" fmla="*/ 673013 h 736044"/>
              <a:gd name="connsiteX19" fmla="*/ 265259 w 975497"/>
              <a:gd name="connsiteY19" fmla="*/ 685213 h 736044"/>
              <a:gd name="connsiteX20" fmla="*/ 333959 w 975497"/>
              <a:gd name="connsiteY20" fmla="*/ 709612 h 736044"/>
              <a:gd name="connsiteX21" fmla="*/ 517159 w 975497"/>
              <a:gd name="connsiteY21" fmla="*/ 734011 h 736044"/>
              <a:gd name="connsiteX22" fmla="*/ 631659 w 975497"/>
              <a:gd name="connsiteY22" fmla="*/ 697413 h 736044"/>
              <a:gd name="connsiteX23" fmla="*/ 826309 w 975497"/>
              <a:gd name="connsiteY23" fmla="*/ 673013 h 736044"/>
              <a:gd name="connsiteX24" fmla="*/ 952259 w 975497"/>
              <a:gd name="connsiteY24" fmla="*/ 465619 h 736044"/>
              <a:gd name="connsiteX0" fmla="*/ 952259 w 975497"/>
              <a:gd name="connsiteY0" fmla="*/ 465619 h 736044"/>
              <a:gd name="connsiteX1" fmla="*/ 883559 w 975497"/>
              <a:gd name="connsiteY1" fmla="*/ 416821 h 736044"/>
              <a:gd name="connsiteX2" fmla="*/ 803409 w 975497"/>
              <a:gd name="connsiteY2" fmla="*/ 380222 h 736044"/>
              <a:gd name="connsiteX3" fmla="*/ 654559 w 975497"/>
              <a:gd name="connsiteY3" fmla="*/ 453420 h 736044"/>
              <a:gd name="connsiteX4" fmla="*/ 608759 w 975497"/>
              <a:gd name="connsiteY4" fmla="*/ 502218 h 736044"/>
              <a:gd name="connsiteX5" fmla="*/ 517159 w 975497"/>
              <a:gd name="connsiteY5" fmla="*/ 551017 h 736044"/>
              <a:gd name="connsiteX6" fmla="*/ 448459 w 975497"/>
              <a:gd name="connsiteY6" fmla="*/ 563217 h 736044"/>
              <a:gd name="connsiteX7" fmla="*/ 379758 w 975497"/>
              <a:gd name="connsiteY7" fmla="*/ 563217 h 736044"/>
              <a:gd name="connsiteX8" fmla="*/ 311058 w 975497"/>
              <a:gd name="connsiteY8" fmla="*/ 514418 h 736044"/>
              <a:gd name="connsiteX9" fmla="*/ 963709 w 975497"/>
              <a:gd name="connsiteY9" fmla="*/ 246026 h 736044"/>
              <a:gd name="connsiteX10" fmla="*/ 895009 w 975497"/>
              <a:gd name="connsiteY10" fmla="*/ 124030 h 736044"/>
              <a:gd name="connsiteX11" fmla="*/ 769059 w 975497"/>
              <a:gd name="connsiteY11" fmla="*/ 63031 h 736044"/>
              <a:gd name="connsiteX12" fmla="*/ 402658 w 975497"/>
              <a:gd name="connsiteY12" fmla="*/ 2033 h 736044"/>
              <a:gd name="connsiteX13" fmla="*/ 230908 w 975497"/>
              <a:gd name="connsiteY13" fmla="*/ 75231 h 736044"/>
              <a:gd name="connsiteX14" fmla="*/ 93508 w 975497"/>
              <a:gd name="connsiteY14" fmla="*/ 124029 h 736044"/>
              <a:gd name="connsiteX15" fmla="*/ 1908 w 975497"/>
              <a:gd name="connsiteY15" fmla="*/ 429020 h 736044"/>
              <a:gd name="connsiteX16" fmla="*/ 82058 w 975497"/>
              <a:gd name="connsiteY16" fmla="*/ 538817 h 736044"/>
              <a:gd name="connsiteX17" fmla="*/ 139308 w 975497"/>
              <a:gd name="connsiteY17" fmla="*/ 636414 h 736044"/>
              <a:gd name="connsiteX18" fmla="*/ 208009 w 975497"/>
              <a:gd name="connsiteY18" fmla="*/ 673013 h 736044"/>
              <a:gd name="connsiteX19" fmla="*/ 265259 w 975497"/>
              <a:gd name="connsiteY19" fmla="*/ 685213 h 736044"/>
              <a:gd name="connsiteX20" fmla="*/ 333959 w 975497"/>
              <a:gd name="connsiteY20" fmla="*/ 709612 h 736044"/>
              <a:gd name="connsiteX21" fmla="*/ 517159 w 975497"/>
              <a:gd name="connsiteY21" fmla="*/ 734011 h 736044"/>
              <a:gd name="connsiteX22" fmla="*/ 631659 w 975497"/>
              <a:gd name="connsiteY22" fmla="*/ 697413 h 736044"/>
              <a:gd name="connsiteX23" fmla="*/ 826309 w 975497"/>
              <a:gd name="connsiteY23" fmla="*/ 673013 h 736044"/>
              <a:gd name="connsiteX24" fmla="*/ 952259 w 975497"/>
              <a:gd name="connsiteY24" fmla="*/ 465619 h 736044"/>
              <a:gd name="connsiteX0" fmla="*/ 952259 w 975497"/>
              <a:gd name="connsiteY0" fmla="*/ 465619 h 736044"/>
              <a:gd name="connsiteX1" fmla="*/ 883559 w 975497"/>
              <a:gd name="connsiteY1" fmla="*/ 416821 h 736044"/>
              <a:gd name="connsiteX2" fmla="*/ 803409 w 975497"/>
              <a:gd name="connsiteY2" fmla="*/ 380222 h 736044"/>
              <a:gd name="connsiteX3" fmla="*/ 654559 w 975497"/>
              <a:gd name="connsiteY3" fmla="*/ 453420 h 736044"/>
              <a:gd name="connsiteX4" fmla="*/ 608759 w 975497"/>
              <a:gd name="connsiteY4" fmla="*/ 502218 h 736044"/>
              <a:gd name="connsiteX5" fmla="*/ 517159 w 975497"/>
              <a:gd name="connsiteY5" fmla="*/ 551017 h 736044"/>
              <a:gd name="connsiteX6" fmla="*/ 448459 w 975497"/>
              <a:gd name="connsiteY6" fmla="*/ 563217 h 736044"/>
              <a:gd name="connsiteX7" fmla="*/ 379758 w 975497"/>
              <a:gd name="connsiteY7" fmla="*/ 563217 h 736044"/>
              <a:gd name="connsiteX8" fmla="*/ 311058 w 975497"/>
              <a:gd name="connsiteY8" fmla="*/ 514418 h 736044"/>
              <a:gd name="connsiteX9" fmla="*/ 963709 w 975497"/>
              <a:gd name="connsiteY9" fmla="*/ 246026 h 736044"/>
              <a:gd name="connsiteX10" fmla="*/ 895009 w 975497"/>
              <a:gd name="connsiteY10" fmla="*/ 99630 h 736044"/>
              <a:gd name="connsiteX11" fmla="*/ 769059 w 975497"/>
              <a:gd name="connsiteY11" fmla="*/ 63031 h 736044"/>
              <a:gd name="connsiteX12" fmla="*/ 402658 w 975497"/>
              <a:gd name="connsiteY12" fmla="*/ 2033 h 736044"/>
              <a:gd name="connsiteX13" fmla="*/ 230908 w 975497"/>
              <a:gd name="connsiteY13" fmla="*/ 75231 h 736044"/>
              <a:gd name="connsiteX14" fmla="*/ 93508 w 975497"/>
              <a:gd name="connsiteY14" fmla="*/ 124029 h 736044"/>
              <a:gd name="connsiteX15" fmla="*/ 1908 w 975497"/>
              <a:gd name="connsiteY15" fmla="*/ 429020 h 736044"/>
              <a:gd name="connsiteX16" fmla="*/ 82058 w 975497"/>
              <a:gd name="connsiteY16" fmla="*/ 538817 h 736044"/>
              <a:gd name="connsiteX17" fmla="*/ 139308 w 975497"/>
              <a:gd name="connsiteY17" fmla="*/ 636414 h 736044"/>
              <a:gd name="connsiteX18" fmla="*/ 208009 w 975497"/>
              <a:gd name="connsiteY18" fmla="*/ 673013 h 736044"/>
              <a:gd name="connsiteX19" fmla="*/ 265259 w 975497"/>
              <a:gd name="connsiteY19" fmla="*/ 685213 h 736044"/>
              <a:gd name="connsiteX20" fmla="*/ 333959 w 975497"/>
              <a:gd name="connsiteY20" fmla="*/ 709612 h 736044"/>
              <a:gd name="connsiteX21" fmla="*/ 517159 w 975497"/>
              <a:gd name="connsiteY21" fmla="*/ 734011 h 736044"/>
              <a:gd name="connsiteX22" fmla="*/ 631659 w 975497"/>
              <a:gd name="connsiteY22" fmla="*/ 697413 h 736044"/>
              <a:gd name="connsiteX23" fmla="*/ 826309 w 975497"/>
              <a:gd name="connsiteY23" fmla="*/ 673013 h 736044"/>
              <a:gd name="connsiteX24" fmla="*/ 952259 w 975497"/>
              <a:gd name="connsiteY24" fmla="*/ 465619 h 736044"/>
              <a:gd name="connsiteX0" fmla="*/ 952259 w 975497"/>
              <a:gd name="connsiteY0" fmla="*/ 465619 h 736044"/>
              <a:gd name="connsiteX1" fmla="*/ 883559 w 975497"/>
              <a:gd name="connsiteY1" fmla="*/ 416821 h 736044"/>
              <a:gd name="connsiteX2" fmla="*/ 803409 w 975497"/>
              <a:gd name="connsiteY2" fmla="*/ 380222 h 736044"/>
              <a:gd name="connsiteX3" fmla="*/ 654559 w 975497"/>
              <a:gd name="connsiteY3" fmla="*/ 453420 h 736044"/>
              <a:gd name="connsiteX4" fmla="*/ 608759 w 975497"/>
              <a:gd name="connsiteY4" fmla="*/ 502218 h 736044"/>
              <a:gd name="connsiteX5" fmla="*/ 517159 w 975497"/>
              <a:gd name="connsiteY5" fmla="*/ 551017 h 736044"/>
              <a:gd name="connsiteX6" fmla="*/ 448459 w 975497"/>
              <a:gd name="connsiteY6" fmla="*/ 563217 h 736044"/>
              <a:gd name="connsiteX7" fmla="*/ 379758 w 975497"/>
              <a:gd name="connsiteY7" fmla="*/ 563217 h 736044"/>
              <a:gd name="connsiteX8" fmla="*/ 311058 w 975497"/>
              <a:gd name="connsiteY8" fmla="*/ 514418 h 736044"/>
              <a:gd name="connsiteX9" fmla="*/ 963709 w 975497"/>
              <a:gd name="connsiteY9" fmla="*/ 246026 h 736044"/>
              <a:gd name="connsiteX10" fmla="*/ 895009 w 975497"/>
              <a:gd name="connsiteY10" fmla="*/ 99630 h 736044"/>
              <a:gd name="connsiteX11" fmla="*/ 769059 w 975497"/>
              <a:gd name="connsiteY11" fmla="*/ 63031 h 736044"/>
              <a:gd name="connsiteX12" fmla="*/ 402658 w 975497"/>
              <a:gd name="connsiteY12" fmla="*/ 2033 h 736044"/>
              <a:gd name="connsiteX13" fmla="*/ 230908 w 975497"/>
              <a:gd name="connsiteY13" fmla="*/ 75231 h 736044"/>
              <a:gd name="connsiteX14" fmla="*/ 93508 w 975497"/>
              <a:gd name="connsiteY14" fmla="*/ 124029 h 736044"/>
              <a:gd name="connsiteX15" fmla="*/ 1908 w 975497"/>
              <a:gd name="connsiteY15" fmla="*/ 429020 h 736044"/>
              <a:gd name="connsiteX16" fmla="*/ 82058 w 975497"/>
              <a:gd name="connsiteY16" fmla="*/ 538817 h 736044"/>
              <a:gd name="connsiteX17" fmla="*/ 139308 w 975497"/>
              <a:gd name="connsiteY17" fmla="*/ 636414 h 736044"/>
              <a:gd name="connsiteX18" fmla="*/ 208009 w 975497"/>
              <a:gd name="connsiteY18" fmla="*/ 673013 h 736044"/>
              <a:gd name="connsiteX19" fmla="*/ 265259 w 975497"/>
              <a:gd name="connsiteY19" fmla="*/ 685213 h 736044"/>
              <a:gd name="connsiteX20" fmla="*/ 333959 w 975497"/>
              <a:gd name="connsiteY20" fmla="*/ 709612 h 736044"/>
              <a:gd name="connsiteX21" fmla="*/ 517159 w 975497"/>
              <a:gd name="connsiteY21" fmla="*/ 734011 h 736044"/>
              <a:gd name="connsiteX22" fmla="*/ 631659 w 975497"/>
              <a:gd name="connsiteY22" fmla="*/ 697413 h 736044"/>
              <a:gd name="connsiteX23" fmla="*/ 826309 w 975497"/>
              <a:gd name="connsiteY23" fmla="*/ 673013 h 736044"/>
              <a:gd name="connsiteX24" fmla="*/ 952259 w 975497"/>
              <a:gd name="connsiteY24" fmla="*/ 465619 h 736044"/>
              <a:gd name="connsiteX0" fmla="*/ 952259 w 979162"/>
              <a:gd name="connsiteY0" fmla="*/ 465619 h 736044"/>
              <a:gd name="connsiteX1" fmla="*/ 883559 w 979162"/>
              <a:gd name="connsiteY1" fmla="*/ 416821 h 736044"/>
              <a:gd name="connsiteX2" fmla="*/ 803409 w 979162"/>
              <a:gd name="connsiteY2" fmla="*/ 380222 h 736044"/>
              <a:gd name="connsiteX3" fmla="*/ 654559 w 979162"/>
              <a:gd name="connsiteY3" fmla="*/ 453420 h 736044"/>
              <a:gd name="connsiteX4" fmla="*/ 608759 w 979162"/>
              <a:gd name="connsiteY4" fmla="*/ 502218 h 736044"/>
              <a:gd name="connsiteX5" fmla="*/ 517159 w 979162"/>
              <a:gd name="connsiteY5" fmla="*/ 551017 h 736044"/>
              <a:gd name="connsiteX6" fmla="*/ 448459 w 979162"/>
              <a:gd name="connsiteY6" fmla="*/ 563217 h 736044"/>
              <a:gd name="connsiteX7" fmla="*/ 379758 w 979162"/>
              <a:gd name="connsiteY7" fmla="*/ 563217 h 736044"/>
              <a:gd name="connsiteX8" fmla="*/ 311058 w 979162"/>
              <a:gd name="connsiteY8" fmla="*/ 514418 h 736044"/>
              <a:gd name="connsiteX9" fmla="*/ 963709 w 979162"/>
              <a:gd name="connsiteY9" fmla="*/ 246026 h 736044"/>
              <a:gd name="connsiteX10" fmla="*/ 895009 w 979162"/>
              <a:gd name="connsiteY10" fmla="*/ 99630 h 736044"/>
              <a:gd name="connsiteX11" fmla="*/ 769059 w 979162"/>
              <a:gd name="connsiteY11" fmla="*/ 63031 h 736044"/>
              <a:gd name="connsiteX12" fmla="*/ 402658 w 979162"/>
              <a:gd name="connsiteY12" fmla="*/ 2033 h 736044"/>
              <a:gd name="connsiteX13" fmla="*/ 230908 w 979162"/>
              <a:gd name="connsiteY13" fmla="*/ 75231 h 736044"/>
              <a:gd name="connsiteX14" fmla="*/ 93508 w 979162"/>
              <a:gd name="connsiteY14" fmla="*/ 124029 h 736044"/>
              <a:gd name="connsiteX15" fmla="*/ 1908 w 979162"/>
              <a:gd name="connsiteY15" fmla="*/ 429020 h 736044"/>
              <a:gd name="connsiteX16" fmla="*/ 82058 w 979162"/>
              <a:gd name="connsiteY16" fmla="*/ 538817 h 736044"/>
              <a:gd name="connsiteX17" fmla="*/ 139308 w 979162"/>
              <a:gd name="connsiteY17" fmla="*/ 636414 h 736044"/>
              <a:gd name="connsiteX18" fmla="*/ 208009 w 979162"/>
              <a:gd name="connsiteY18" fmla="*/ 673013 h 736044"/>
              <a:gd name="connsiteX19" fmla="*/ 265259 w 979162"/>
              <a:gd name="connsiteY19" fmla="*/ 685213 h 736044"/>
              <a:gd name="connsiteX20" fmla="*/ 333959 w 979162"/>
              <a:gd name="connsiteY20" fmla="*/ 709612 h 736044"/>
              <a:gd name="connsiteX21" fmla="*/ 517159 w 979162"/>
              <a:gd name="connsiteY21" fmla="*/ 734011 h 736044"/>
              <a:gd name="connsiteX22" fmla="*/ 631659 w 979162"/>
              <a:gd name="connsiteY22" fmla="*/ 697413 h 736044"/>
              <a:gd name="connsiteX23" fmla="*/ 826309 w 979162"/>
              <a:gd name="connsiteY23" fmla="*/ 673013 h 736044"/>
              <a:gd name="connsiteX24" fmla="*/ 952259 w 979162"/>
              <a:gd name="connsiteY24" fmla="*/ 465619 h 736044"/>
              <a:gd name="connsiteX0" fmla="*/ 952259 w 979162"/>
              <a:gd name="connsiteY0" fmla="*/ 465619 h 736044"/>
              <a:gd name="connsiteX1" fmla="*/ 883559 w 979162"/>
              <a:gd name="connsiteY1" fmla="*/ 416821 h 736044"/>
              <a:gd name="connsiteX2" fmla="*/ 803409 w 979162"/>
              <a:gd name="connsiteY2" fmla="*/ 380222 h 736044"/>
              <a:gd name="connsiteX3" fmla="*/ 654559 w 979162"/>
              <a:gd name="connsiteY3" fmla="*/ 453420 h 736044"/>
              <a:gd name="connsiteX4" fmla="*/ 608759 w 979162"/>
              <a:gd name="connsiteY4" fmla="*/ 502218 h 736044"/>
              <a:gd name="connsiteX5" fmla="*/ 517159 w 979162"/>
              <a:gd name="connsiteY5" fmla="*/ 551017 h 736044"/>
              <a:gd name="connsiteX6" fmla="*/ 448459 w 979162"/>
              <a:gd name="connsiteY6" fmla="*/ 563217 h 736044"/>
              <a:gd name="connsiteX7" fmla="*/ 379758 w 979162"/>
              <a:gd name="connsiteY7" fmla="*/ 563217 h 736044"/>
              <a:gd name="connsiteX8" fmla="*/ 311058 w 979162"/>
              <a:gd name="connsiteY8" fmla="*/ 514418 h 736044"/>
              <a:gd name="connsiteX9" fmla="*/ 963709 w 979162"/>
              <a:gd name="connsiteY9" fmla="*/ 246026 h 736044"/>
              <a:gd name="connsiteX10" fmla="*/ 895009 w 979162"/>
              <a:gd name="connsiteY10" fmla="*/ 99630 h 736044"/>
              <a:gd name="connsiteX11" fmla="*/ 769059 w 979162"/>
              <a:gd name="connsiteY11" fmla="*/ 63031 h 736044"/>
              <a:gd name="connsiteX12" fmla="*/ 402658 w 979162"/>
              <a:gd name="connsiteY12" fmla="*/ 2033 h 736044"/>
              <a:gd name="connsiteX13" fmla="*/ 230908 w 979162"/>
              <a:gd name="connsiteY13" fmla="*/ 75231 h 736044"/>
              <a:gd name="connsiteX14" fmla="*/ 93508 w 979162"/>
              <a:gd name="connsiteY14" fmla="*/ 124029 h 736044"/>
              <a:gd name="connsiteX15" fmla="*/ 1908 w 979162"/>
              <a:gd name="connsiteY15" fmla="*/ 429020 h 736044"/>
              <a:gd name="connsiteX16" fmla="*/ 82058 w 979162"/>
              <a:gd name="connsiteY16" fmla="*/ 538817 h 736044"/>
              <a:gd name="connsiteX17" fmla="*/ 139308 w 979162"/>
              <a:gd name="connsiteY17" fmla="*/ 636414 h 736044"/>
              <a:gd name="connsiteX18" fmla="*/ 208009 w 979162"/>
              <a:gd name="connsiteY18" fmla="*/ 673013 h 736044"/>
              <a:gd name="connsiteX19" fmla="*/ 265259 w 979162"/>
              <a:gd name="connsiteY19" fmla="*/ 685213 h 736044"/>
              <a:gd name="connsiteX20" fmla="*/ 333959 w 979162"/>
              <a:gd name="connsiteY20" fmla="*/ 709612 h 736044"/>
              <a:gd name="connsiteX21" fmla="*/ 517159 w 979162"/>
              <a:gd name="connsiteY21" fmla="*/ 734011 h 736044"/>
              <a:gd name="connsiteX22" fmla="*/ 631659 w 979162"/>
              <a:gd name="connsiteY22" fmla="*/ 697413 h 736044"/>
              <a:gd name="connsiteX23" fmla="*/ 826309 w 979162"/>
              <a:gd name="connsiteY23" fmla="*/ 673013 h 736044"/>
              <a:gd name="connsiteX24" fmla="*/ 952259 w 979162"/>
              <a:gd name="connsiteY24" fmla="*/ 465619 h 736044"/>
              <a:gd name="connsiteX0" fmla="*/ 952259 w 979162"/>
              <a:gd name="connsiteY0" fmla="*/ 465619 h 736044"/>
              <a:gd name="connsiteX1" fmla="*/ 883559 w 979162"/>
              <a:gd name="connsiteY1" fmla="*/ 416821 h 736044"/>
              <a:gd name="connsiteX2" fmla="*/ 803409 w 979162"/>
              <a:gd name="connsiteY2" fmla="*/ 380222 h 736044"/>
              <a:gd name="connsiteX3" fmla="*/ 654559 w 979162"/>
              <a:gd name="connsiteY3" fmla="*/ 453420 h 736044"/>
              <a:gd name="connsiteX4" fmla="*/ 608759 w 979162"/>
              <a:gd name="connsiteY4" fmla="*/ 502218 h 736044"/>
              <a:gd name="connsiteX5" fmla="*/ 517159 w 979162"/>
              <a:gd name="connsiteY5" fmla="*/ 551017 h 736044"/>
              <a:gd name="connsiteX6" fmla="*/ 448459 w 979162"/>
              <a:gd name="connsiteY6" fmla="*/ 563217 h 736044"/>
              <a:gd name="connsiteX7" fmla="*/ 379758 w 979162"/>
              <a:gd name="connsiteY7" fmla="*/ 563217 h 736044"/>
              <a:gd name="connsiteX8" fmla="*/ 734709 w 979162"/>
              <a:gd name="connsiteY8" fmla="*/ 185028 h 736044"/>
              <a:gd name="connsiteX9" fmla="*/ 963709 w 979162"/>
              <a:gd name="connsiteY9" fmla="*/ 246026 h 736044"/>
              <a:gd name="connsiteX10" fmla="*/ 895009 w 979162"/>
              <a:gd name="connsiteY10" fmla="*/ 99630 h 736044"/>
              <a:gd name="connsiteX11" fmla="*/ 769059 w 979162"/>
              <a:gd name="connsiteY11" fmla="*/ 63031 h 736044"/>
              <a:gd name="connsiteX12" fmla="*/ 402658 w 979162"/>
              <a:gd name="connsiteY12" fmla="*/ 2033 h 736044"/>
              <a:gd name="connsiteX13" fmla="*/ 230908 w 979162"/>
              <a:gd name="connsiteY13" fmla="*/ 75231 h 736044"/>
              <a:gd name="connsiteX14" fmla="*/ 93508 w 979162"/>
              <a:gd name="connsiteY14" fmla="*/ 124029 h 736044"/>
              <a:gd name="connsiteX15" fmla="*/ 1908 w 979162"/>
              <a:gd name="connsiteY15" fmla="*/ 429020 h 736044"/>
              <a:gd name="connsiteX16" fmla="*/ 82058 w 979162"/>
              <a:gd name="connsiteY16" fmla="*/ 538817 h 736044"/>
              <a:gd name="connsiteX17" fmla="*/ 139308 w 979162"/>
              <a:gd name="connsiteY17" fmla="*/ 636414 h 736044"/>
              <a:gd name="connsiteX18" fmla="*/ 208009 w 979162"/>
              <a:gd name="connsiteY18" fmla="*/ 673013 h 736044"/>
              <a:gd name="connsiteX19" fmla="*/ 265259 w 979162"/>
              <a:gd name="connsiteY19" fmla="*/ 685213 h 736044"/>
              <a:gd name="connsiteX20" fmla="*/ 333959 w 979162"/>
              <a:gd name="connsiteY20" fmla="*/ 709612 h 736044"/>
              <a:gd name="connsiteX21" fmla="*/ 517159 w 979162"/>
              <a:gd name="connsiteY21" fmla="*/ 734011 h 736044"/>
              <a:gd name="connsiteX22" fmla="*/ 631659 w 979162"/>
              <a:gd name="connsiteY22" fmla="*/ 697413 h 736044"/>
              <a:gd name="connsiteX23" fmla="*/ 826309 w 979162"/>
              <a:gd name="connsiteY23" fmla="*/ 673013 h 736044"/>
              <a:gd name="connsiteX24" fmla="*/ 952259 w 979162"/>
              <a:gd name="connsiteY24" fmla="*/ 465619 h 736044"/>
              <a:gd name="connsiteX0" fmla="*/ 952259 w 979162"/>
              <a:gd name="connsiteY0" fmla="*/ 465619 h 736044"/>
              <a:gd name="connsiteX1" fmla="*/ 883559 w 979162"/>
              <a:gd name="connsiteY1" fmla="*/ 416821 h 736044"/>
              <a:gd name="connsiteX2" fmla="*/ 803409 w 979162"/>
              <a:gd name="connsiteY2" fmla="*/ 380222 h 736044"/>
              <a:gd name="connsiteX3" fmla="*/ 654559 w 979162"/>
              <a:gd name="connsiteY3" fmla="*/ 453420 h 736044"/>
              <a:gd name="connsiteX4" fmla="*/ 608759 w 979162"/>
              <a:gd name="connsiteY4" fmla="*/ 502218 h 736044"/>
              <a:gd name="connsiteX5" fmla="*/ 517159 w 979162"/>
              <a:gd name="connsiteY5" fmla="*/ 551017 h 736044"/>
              <a:gd name="connsiteX6" fmla="*/ 448459 w 979162"/>
              <a:gd name="connsiteY6" fmla="*/ 563217 h 736044"/>
              <a:gd name="connsiteX7" fmla="*/ 379758 w 979162"/>
              <a:gd name="connsiteY7" fmla="*/ 563217 h 736044"/>
              <a:gd name="connsiteX8" fmla="*/ 734709 w 979162"/>
              <a:gd name="connsiteY8" fmla="*/ 185028 h 736044"/>
              <a:gd name="connsiteX9" fmla="*/ 915676 w 979162"/>
              <a:gd name="connsiteY9" fmla="*/ 234405 h 736044"/>
              <a:gd name="connsiteX10" fmla="*/ 963709 w 979162"/>
              <a:gd name="connsiteY10" fmla="*/ 246026 h 736044"/>
              <a:gd name="connsiteX11" fmla="*/ 895009 w 979162"/>
              <a:gd name="connsiteY11" fmla="*/ 99630 h 736044"/>
              <a:gd name="connsiteX12" fmla="*/ 769059 w 979162"/>
              <a:gd name="connsiteY12" fmla="*/ 63031 h 736044"/>
              <a:gd name="connsiteX13" fmla="*/ 402658 w 979162"/>
              <a:gd name="connsiteY13" fmla="*/ 2033 h 736044"/>
              <a:gd name="connsiteX14" fmla="*/ 230908 w 979162"/>
              <a:gd name="connsiteY14" fmla="*/ 75231 h 736044"/>
              <a:gd name="connsiteX15" fmla="*/ 93508 w 979162"/>
              <a:gd name="connsiteY15" fmla="*/ 124029 h 736044"/>
              <a:gd name="connsiteX16" fmla="*/ 1908 w 979162"/>
              <a:gd name="connsiteY16" fmla="*/ 429020 h 736044"/>
              <a:gd name="connsiteX17" fmla="*/ 82058 w 979162"/>
              <a:gd name="connsiteY17" fmla="*/ 538817 h 736044"/>
              <a:gd name="connsiteX18" fmla="*/ 139308 w 979162"/>
              <a:gd name="connsiteY18" fmla="*/ 636414 h 736044"/>
              <a:gd name="connsiteX19" fmla="*/ 208009 w 979162"/>
              <a:gd name="connsiteY19" fmla="*/ 673013 h 736044"/>
              <a:gd name="connsiteX20" fmla="*/ 265259 w 979162"/>
              <a:gd name="connsiteY20" fmla="*/ 685213 h 736044"/>
              <a:gd name="connsiteX21" fmla="*/ 333959 w 979162"/>
              <a:gd name="connsiteY21" fmla="*/ 709612 h 736044"/>
              <a:gd name="connsiteX22" fmla="*/ 517159 w 979162"/>
              <a:gd name="connsiteY22" fmla="*/ 734011 h 736044"/>
              <a:gd name="connsiteX23" fmla="*/ 631659 w 979162"/>
              <a:gd name="connsiteY23" fmla="*/ 697413 h 736044"/>
              <a:gd name="connsiteX24" fmla="*/ 826309 w 979162"/>
              <a:gd name="connsiteY24" fmla="*/ 673013 h 736044"/>
              <a:gd name="connsiteX25" fmla="*/ 952259 w 979162"/>
              <a:gd name="connsiteY25" fmla="*/ 465619 h 736044"/>
              <a:gd name="connsiteX0" fmla="*/ 952259 w 979162"/>
              <a:gd name="connsiteY0" fmla="*/ 465619 h 736044"/>
              <a:gd name="connsiteX1" fmla="*/ 883559 w 979162"/>
              <a:gd name="connsiteY1" fmla="*/ 416821 h 736044"/>
              <a:gd name="connsiteX2" fmla="*/ 803409 w 979162"/>
              <a:gd name="connsiteY2" fmla="*/ 380222 h 736044"/>
              <a:gd name="connsiteX3" fmla="*/ 654559 w 979162"/>
              <a:gd name="connsiteY3" fmla="*/ 453420 h 736044"/>
              <a:gd name="connsiteX4" fmla="*/ 608759 w 979162"/>
              <a:gd name="connsiteY4" fmla="*/ 502218 h 736044"/>
              <a:gd name="connsiteX5" fmla="*/ 517159 w 979162"/>
              <a:gd name="connsiteY5" fmla="*/ 551017 h 736044"/>
              <a:gd name="connsiteX6" fmla="*/ 448459 w 979162"/>
              <a:gd name="connsiteY6" fmla="*/ 563217 h 736044"/>
              <a:gd name="connsiteX7" fmla="*/ 379758 w 979162"/>
              <a:gd name="connsiteY7" fmla="*/ 563217 h 736044"/>
              <a:gd name="connsiteX8" fmla="*/ 734709 w 979162"/>
              <a:gd name="connsiteY8" fmla="*/ 185028 h 736044"/>
              <a:gd name="connsiteX9" fmla="*/ 906459 w 979162"/>
              <a:gd name="connsiteY9" fmla="*/ 380222 h 736044"/>
              <a:gd name="connsiteX10" fmla="*/ 963709 w 979162"/>
              <a:gd name="connsiteY10" fmla="*/ 246026 h 736044"/>
              <a:gd name="connsiteX11" fmla="*/ 895009 w 979162"/>
              <a:gd name="connsiteY11" fmla="*/ 99630 h 736044"/>
              <a:gd name="connsiteX12" fmla="*/ 769059 w 979162"/>
              <a:gd name="connsiteY12" fmla="*/ 63031 h 736044"/>
              <a:gd name="connsiteX13" fmla="*/ 402658 w 979162"/>
              <a:gd name="connsiteY13" fmla="*/ 2033 h 736044"/>
              <a:gd name="connsiteX14" fmla="*/ 230908 w 979162"/>
              <a:gd name="connsiteY14" fmla="*/ 75231 h 736044"/>
              <a:gd name="connsiteX15" fmla="*/ 93508 w 979162"/>
              <a:gd name="connsiteY15" fmla="*/ 124029 h 736044"/>
              <a:gd name="connsiteX16" fmla="*/ 1908 w 979162"/>
              <a:gd name="connsiteY16" fmla="*/ 429020 h 736044"/>
              <a:gd name="connsiteX17" fmla="*/ 82058 w 979162"/>
              <a:gd name="connsiteY17" fmla="*/ 538817 h 736044"/>
              <a:gd name="connsiteX18" fmla="*/ 139308 w 979162"/>
              <a:gd name="connsiteY18" fmla="*/ 636414 h 736044"/>
              <a:gd name="connsiteX19" fmla="*/ 208009 w 979162"/>
              <a:gd name="connsiteY19" fmla="*/ 673013 h 736044"/>
              <a:gd name="connsiteX20" fmla="*/ 265259 w 979162"/>
              <a:gd name="connsiteY20" fmla="*/ 685213 h 736044"/>
              <a:gd name="connsiteX21" fmla="*/ 333959 w 979162"/>
              <a:gd name="connsiteY21" fmla="*/ 709612 h 736044"/>
              <a:gd name="connsiteX22" fmla="*/ 517159 w 979162"/>
              <a:gd name="connsiteY22" fmla="*/ 734011 h 736044"/>
              <a:gd name="connsiteX23" fmla="*/ 631659 w 979162"/>
              <a:gd name="connsiteY23" fmla="*/ 697413 h 736044"/>
              <a:gd name="connsiteX24" fmla="*/ 826309 w 979162"/>
              <a:gd name="connsiteY24" fmla="*/ 673013 h 736044"/>
              <a:gd name="connsiteX25" fmla="*/ 952259 w 979162"/>
              <a:gd name="connsiteY25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734709 w 990612"/>
              <a:gd name="connsiteY8" fmla="*/ 185028 h 736044"/>
              <a:gd name="connsiteX9" fmla="*/ 906459 w 990612"/>
              <a:gd name="connsiteY9" fmla="*/ 380222 h 736044"/>
              <a:gd name="connsiteX10" fmla="*/ 975159 w 990612"/>
              <a:gd name="connsiteY10" fmla="*/ 343623 h 736044"/>
              <a:gd name="connsiteX11" fmla="*/ 895009 w 990612"/>
              <a:gd name="connsiteY11" fmla="*/ 99630 h 736044"/>
              <a:gd name="connsiteX12" fmla="*/ 769059 w 990612"/>
              <a:gd name="connsiteY12" fmla="*/ 63031 h 736044"/>
              <a:gd name="connsiteX13" fmla="*/ 402658 w 990612"/>
              <a:gd name="connsiteY13" fmla="*/ 2033 h 736044"/>
              <a:gd name="connsiteX14" fmla="*/ 230908 w 990612"/>
              <a:gd name="connsiteY14" fmla="*/ 75231 h 736044"/>
              <a:gd name="connsiteX15" fmla="*/ 93508 w 990612"/>
              <a:gd name="connsiteY15" fmla="*/ 124029 h 736044"/>
              <a:gd name="connsiteX16" fmla="*/ 1908 w 990612"/>
              <a:gd name="connsiteY16" fmla="*/ 429020 h 736044"/>
              <a:gd name="connsiteX17" fmla="*/ 82058 w 990612"/>
              <a:gd name="connsiteY17" fmla="*/ 538817 h 736044"/>
              <a:gd name="connsiteX18" fmla="*/ 139308 w 990612"/>
              <a:gd name="connsiteY18" fmla="*/ 636414 h 736044"/>
              <a:gd name="connsiteX19" fmla="*/ 208009 w 990612"/>
              <a:gd name="connsiteY19" fmla="*/ 673013 h 736044"/>
              <a:gd name="connsiteX20" fmla="*/ 265259 w 990612"/>
              <a:gd name="connsiteY20" fmla="*/ 685213 h 736044"/>
              <a:gd name="connsiteX21" fmla="*/ 333959 w 990612"/>
              <a:gd name="connsiteY21" fmla="*/ 709612 h 736044"/>
              <a:gd name="connsiteX22" fmla="*/ 517159 w 990612"/>
              <a:gd name="connsiteY22" fmla="*/ 734011 h 736044"/>
              <a:gd name="connsiteX23" fmla="*/ 631659 w 990612"/>
              <a:gd name="connsiteY23" fmla="*/ 697413 h 736044"/>
              <a:gd name="connsiteX24" fmla="*/ 826309 w 990612"/>
              <a:gd name="connsiteY24" fmla="*/ 673013 h 736044"/>
              <a:gd name="connsiteX25" fmla="*/ 952259 w 990612"/>
              <a:gd name="connsiteY25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734709 w 990612"/>
              <a:gd name="connsiteY8" fmla="*/ 185028 h 736044"/>
              <a:gd name="connsiteX9" fmla="*/ 829648 w 990612"/>
              <a:gd name="connsiteY9" fmla="*/ 248606 h 736044"/>
              <a:gd name="connsiteX10" fmla="*/ 906459 w 990612"/>
              <a:gd name="connsiteY10" fmla="*/ 380222 h 736044"/>
              <a:gd name="connsiteX11" fmla="*/ 975159 w 990612"/>
              <a:gd name="connsiteY11" fmla="*/ 343623 h 736044"/>
              <a:gd name="connsiteX12" fmla="*/ 895009 w 990612"/>
              <a:gd name="connsiteY12" fmla="*/ 99630 h 736044"/>
              <a:gd name="connsiteX13" fmla="*/ 769059 w 990612"/>
              <a:gd name="connsiteY13" fmla="*/ 63031 h 736044"/>
              <a:gd name="connsiteX14" fmla="*/ 402658 w 990612"/>
              <a:gd name="connsiteY14" fmla="*/ 2033 h 736044"/>
              <a:gd name="connsiteX15" fmla="*/ 230908 w 990612"/>
              <a:gd name="connsiteY15" fmla="*/ 75231 h 736044"/>
              <a:gd name="connsiteX16" fmla="*/ 93508 w 990612"/>
              <a:gd name="connsiteY16" fmla="*/ 124029 h 736044"/>
              <a:gd name="connsiteX17" fmla="*/ 1908 w 990612"/>
              <a:gd name="connsiteY17" fmla="*/ 429020 h 736044"/>
              <a:gd name="connsiteX18" fmla="*/ 82058 w 990612"/>
              <a:gd name="connsiteY18" fmla="*/ 538817 h 736044"/>
              <a:gd name="connsiteX19" fmla="*/ 139308 w 990612"/>
              <a:gd name="connsiteY19" fmla="*/ 636414 h 736044"/>
              <a:gd name="connsiteX20" fmla="*/ 208009 w 990612"/>
              <a:gd name="connsiteY20" fmla="*/ 673013 h 736044"/>
              <a:gd name="connsiteX21" fmla="*/ 265259 w 990612"/>
              <a:gd name="connsiteY21" fmla="*/ 685213 h 736044"/>
              <a:gd name="connsiteX22" fmla="*/ 333959 w 990612"/>
              <a:gd name="connsiteY22" fmla="*/ 709612 h 736044"/>
              <a:gd name="connsiteX23" fmla="*/ 517159 w 990612"/>
              <a:gd name="connsiteY23" fmla="*/ 734011 h 736044"/>
              <a:gd name="connsiteX24" fmla="*/ 631659 w 990612"/>
              <a:gd name="connsiteY24" fmla="*/ 697413 h 736044"/>
              <a:gd name="connsiteX25" fmla="*/ 826309 w 990612"/>
              <a:gd name="connsiteY25" fmla="*/ 673013 h 736044"/>
              <a:gd name="connsiteX26" fmla="*/ 952259 w 990612"/>
              <a:gd name="connsiteY26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734709 w 990612"/>
              <a:gd name="connsiteY8" fmla="*/ 185028 h 736044"/>
              <a:gd name="connsiteX9" fmla="*/ 860659 w 990612"/>
              <a:gd name="connsiteY9" fmla="*/ 233826 h 736044"/>
              <a:gd name="connsiteX10" fmla="*/ 906459 w 990612"/>
              <a:gd name="connsiteY10" fmla="*/ 380222 h 736044"/>
              <a:gd name="connsiteX11" fmla="*/ 975159 w 990612"/>
              <a:gd name="connsiteY11" fmla="*/ 343623 h 736044"/>
              <a:gd name="connsiteX12" fmla="*/ 895009 w 990612"/>
              <a:gd name="connsiteY12" fmla="*/ 99630 h 736044"/>
              <a:gd name="connsiteX13" fmla="*/ 769059 w 990612"/>
              <a:gd name="connsiteY13" fmla="*/ 63031 h 736044"/>
              <a:gd name="connsiteX14" fmla="*/ 402658 w 990612"/>
              <a:gd name="connsiteY14" fmla="*/ 2033 h 736044"/>
              <a:gd name="connsiteX15" fmla="*/ 230908 w 990612"/>
              <a:gd name="connsiteY15" fmla="*/ 75231 h 736044"/>
              <a:gd name="connsiteX16" fmla="*/ 93508 w 990612"/>
              <a:gd name="connsiteY16" fmla="*/ 124029 h 736044"/>
              <a:gd name="connsiteX17" fmla="*/ 1908 w 990612"/>
              <a:gd name="connsiteY17" fmla="*/ 429020 h 736044"/>
              <a:gd name="connsiteX18" fmla="*/ 82058 w 990612"/>
              <a:gd name="connsiteY18" fmla="*/ 538817 h 736044"/>
              <a:gd name="connsiteX19" fmla="*/ 139308 w 990612"/>
              <a:gd name="connsiteY19" fmla="*/ 636414 h 736044"/>
              <a:gd name="connsiteX20" fmla="*/ 208009 w 990612"/>
              <a:gd name="connsiteY20" fmla="*/ 673013 h 736044"/>
              <a:gd name="connsiteX21" fmla="*/ 265259 w 990612"/>
              <a:gd name="connsiteY21" fmla="*/ 685213 h 736044"/>
              <a:gd name="connsiteX22" fmla="*/ 333959 w 990612"/>
              <a:gd name="connsiteY22" fmla="*/ 709612 h 736044"/>
              <a:gd name="connsiteX23" fmla="*/ 517159 w 990612"/>
              <a:gd name="connsiteY23" fmla="*/ 734011 h 736044"/>
              <a:gd name="connsiteX24" fmla="*/ 631659 w 990612"/>
              <a:gd name="connsiteY24" fmla="*/ 697413 h 736044"/>
              <a:gd name="connsiteX25" fmla="*/ 826309 w 990612"/>
              <a:gd name="connsiteY25" fmla="*/ 673013 h 736044"/>
              <a:gd name="connsiteX26" fmla="*/ 952259 w 990612"/>
              <a:gd name="connsiteY26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734709 w 990612"/>
              <a:gd name="connsiteY8" fmla="*/ 185028 h 736044"/>
              <a:gd name="connsiteX9" fmla="*/ 860659 w 990612"/>
              <a:gd name="connsiteY9" fmla="*/ 233826 h 736044"/>
              <a:gd name="connsiteX10" fmla="*/ 906459 w 990612"/>
              <a:gd name="connsiteY10" fmla="*/ 380222 h 736044"/>
              <a:gd name="connsiteX11" fmla="*/ 975159 w 990612"/>
              <a:gd name="connsiteY11" fmla="*/ 343623 h 736044"/>
              <a:gd name="connsiteX12" fmla="*/ 895009 w 990612"/>
              <a:gd name="connsiteY12" fmla="*/ 99630 h 736044"/>
              <a:gd name="connsiteX13" fmla="*/ 769059 w 990612"/>
              <a:gd name="connsiteY13" fmla="*/ 63031 h 736044"/>
              <a:gd name="connsiteX14" fmla="*/ 402658 w 990612"/>
              <a:gd name="connsiteY14" fmla="*/ 2033 h 736044"/>
              <a:gd name="connsiteX15" fmla="*/ 230908 w 990612"/>
              <a:gd name="connsiteY15" fmla="*/ 75231 h 736044"/>
              <a:gd name="connsiteX16" fmla="*/ 93508 w 990612"/>
              <a:gd name="connsiteY16" fmla="*/ 124029 h 736044"/>
              <a:gd name="connsiteX17" fmla="*/ 1908 w 990612"/>
              <a:gd name="connsiteY17" fmla="*/ 429020 h 736044"/>
              <a:gd name="connsiteX18" fmla="*/ 82058 w 990612"/>
              <a:gd name="connsiteY18" fmla="*/ 538817 h 736044"/>
              <a:gd name="connsiteX19" fmla="*/ 139308 w 990612"/>
              <a:gd name="connsiteY19" fmla="*/ 636414 h 736044"/>
              <a:gd name="connsiteX20" fmla="*/ 208009 w 990612"/>
              <a:gd name="connsiteY20" fmla="*/ 673013 h 736044"/>
              <a:gd name="connsiteX21" fmla="*/ 265259 w 990612"/>
              <a:gd name="connsiteY21" fmla="*/ 685213 h 736044"/>
              <a:gd name="connsiteX22" fmla="*/ 333959 w 990612"/>
              <a:gd name="connsiteY22" fmla="*/ 709612 h 736044"/>
              <a:gd name="connsiteX23" fmla="*/ 517159 w 990612"/>
              <a:gd name="connsiteY23" fmla="*/ 734011 h 736044"/>
              <a:gd name="connsiteX24" fmla="*/ 631659 w 990612"/>
              <a:gd name="connsiteY24" fmla="*/ 697413 h 736044"/>
              <a:gd name="connsiteX25" fmla="*/ 826309 w 990612"/>
              <a:gd name="connsiteY25" fmla="*/ 673013 h 736044"/>
              <a:gd name="connsiteX26" fmla="*/ 952259 w 990612"/>
              <a:gd name="connsiteY26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734709 w 990612"/>
              <a:gd name="connsiteY8" fmla="*/ 185028 h 736044"/>
              <a:gd name="connsiteX9" fmla="*/ 860659 w 990612"/>
              <a:gd name="connsiteY9" fmla="*/ 233826 h 736044"/>
              <a:gd name="connsiteX10" fmla="*/ 906459 w 990612"/>
              <a:gd name="connsiteY10" fmla="*/ 380222 h 736044"/>
              <a:gd name="connsiteX11" fmla="*/ 975159 w 990612"/>
              <a:gd name="connsiteY11" fmla="*/ 343623 h 736044"/>
              <a:gd name="connsiteX12" fmla="*/ 895009 w 990612"/>
              <a:gd name="connsiteY12" fmla="*/ 99630 h 736044"/>
              <a:gd name="connsiteX13" fmla="*/ 769059 w 990612"/>
              <a:gd name="connsiteY13" fmla="*/ 63031 h 736044"/>
              <a:gd name="connsiteX14" fmla="*/ 402658 w 990612"/>
              <a:gd name="connsiteY14" fmla="*/ 2033 h 736044"/>
              <a:gd name="connsiteX15" fmla="*/ 230908 w 990612"/>
              <a:gd name="connsiteY15" fmla="*/ 75231 h 736044"/>
              <a:gd name="connsiteX16" fmla="*/ 93508 w 990612"/>
              <a:gd name="connsiteY16" fmla="*/ 124029 h 736044"/>
              <a:gd name="connsiteX17" fmla="*/ 1908 w 990612"/>
              <a:gd name="connsiteY17" fmla="*/ 429020 h 736044"/>
              <a:gd name="connsiteX18" fmla="*/ 82058 w 990612"/>
              <a:gd name="connsiteY18" fmla="*/ 538817 h 736044"/>
              <a:gd name="connsiteX19" fmla="*/ 139308 w 990612"/>
              <a:gd name="connsiteY19" fmla="*/ 636414 h 736044"/>
              <a:gd name="connsiteX20" fmla="*/ 208009 w 990612"/>
              <a:gd name="connsiteY20" fmla="*/ 673013 h 736044"/>
              <a:gd name="connsiteX21" fmla="*/ 265259 w 990612"/>
              <a:gd name="connsiteY21" fmla="*/ 685213 h 736044"/>
              <a:gd name="connsiteX22" fmla="*/ 333959 w 990612"/>
              <a:gd name="connsiteY22" fmla="*/ 709612 h 736044"/>
              <a:gd name="connsiteX23" fmla="*/ 517159 w 990612"/>
              <a:gd name="connsiteY23" fmla="*/ 734011 h 736044"/>
              <a:gd name="connsiteX24" fmla="*/ 631659 w 990612"/>
              <a:gd name="connsiteY24" fmla="*/ 697413 h 736044"/>
              <a:gd name="connsiteX25" fmla="*/ 826309 w 990612"/>
              <a:gd name="connsiteY25" fmla="*/ 673013 h 736044"/>
              <a:gd name="connsiteX26" fmla="*/ 952259 w 990612"/>
              <a:gd name="connsiteY26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654559 w 990612"/>
              <a:gd name="connsiteY8" fmla="*/ 136229 h 736044"/>
              <a:gd name="connsiteX9" fmla="*/ 860659 w 990612"/>
              <a:gd name="connsiteY9" fmla="*/ 233826 h 736044"/>
              <a:gd name="connsiteX10" fmla="*/ 906459 w 990612"/>
              <a:gd name="connsiteY10" fmla="*/ 380222 h 736044"/>
              <a:gd name="connsiteX11" fmla="*/ 975159 w 990612"/>
              <a:gd name="connsiteY11" fmla="*/ 343623 h 736044"/>
              <a:gd name="connsiteX12" fmla="*/ 895009 w 990612"/>
              <a:gd name="connsiteY12" fmla="*/ 99630 h 736044"/>
              <a:gd name="connsiteX13" fmla="*/ 769059 w 990612"/>
              <a:gd name="connsiteY13" fmla="*/ 63031 h 736044"/>
              <a:gd name="connsiteX14" fmla="*/ 402658 w 990612"/>
              <a:gd name="connsiteY14" fmla="*/ 2033 h 736044"/>
              <a:gd name="connsiteX15" fmla="*/ 230908 w 990612"/>
              <a:gd name="connsiteY15" fmla="*/ 75231 h 736044"/>
              <a:gd name="connsiteX16" fmla="*/ 93508 w 990612"/>
              <a:gd name="connsiteY16" fmla="*/ 124029 h 736044"/>
              <a:gd name="connsiteX17" fmla="*/ 1908 w 990612"/>
              <a:gd name="connsiteY17" fmla="*/ 429020 h 736044"/>
              <a:gd name="connsiteX18" fmla="*/ 82058 w 990612"/>
              <a:gd name="connsiteY18" fmla="*/ 538817 h 736044"/>
              <a:gd name="connsiteX19" fmla="*/ 139308 w 990612"/>
              <a:gd name="connsiteY19" fmla="*/ 636414 h 736044"/>
              <a:gd name="connsiteX20" fmla="*/ 208009 w 990612"/>
              <a:gd name="connsiteY20" fmla="*/ 673013 h 736044"/>
              <a:gd name="connsiteX21" fmla="*/ 265259 w 990612"/>
              <a:gd name="connsiteY21" fmla="*/ 685213 h 736044"/>
              <a:gd name="connsiteX22" fmla="*/ 333959 w 990612"/>
              <a:gd name="connsiteY22" fmla="*/ 709612 h 736044"/>
              <a:gd name="connsiteX23" fmla="*/ 517159 w 990612"/>
              <a:gd name="connsiteY23" fmla="*/ 734011 h 736044"/>
              <a:gd name="connsiteX24" fmla="*/ 631659 w 990612"/>
              <a:gd name="connsiteY24" fmla="*/ 697413 h 736044"/>
              <a:gd name="connsiteX25" fmla="*/ 826309 w 990612"/>
              <a:gd name="connsiteY25" fmla="*/ 673013 h 736044"/>
              <a:gd name="connsiteX26" fmla="*/ 952259 w 990612"/>
              <a:gd name="connsiteY26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523099 w 990612"/>
              <a:gd name="connsiteY8" fmla="*/ 302828 h 736044"/>
              <a:gd name="connsiteX9" fmla="*/ 654559 w 990612"/>
              <a:gd name="connsiteY9" fmla="*/ 136229 h 736044"/>
              <a:gd name="connsiteX10" fmla="*/ 860659 w 990612"/>
              <a:gd name="connsiteY10" fmla="*/ 233826 h 736044"/>
              <a:gd name="connsiteX11" fmla="*/ 906459 w 990612"/>
              <a:gd name="connsiteY11" fmla="*/ 380222 h 736044"/>
              <a:gd name="connsiteX12" fmla="*/ 975159 w 990612"/>
              <a:gd name="connsiteY12" fmla="*/ 343623 h 736044"/>
              <a:gd name="connsiteX13" fmla="*/ 895009 w 990612"/>
              <a:gd name="connsiteY13" fmla="*/ 99630 h 736044"/>
              <a:gd name="connsiteX14" fmla="*/ 769059 w 990612"/>
              <a:gd name="connsiteY14" fmla="*/ 63031 h 736044"/>
              <a:gd name="connsiteX15" fmla="*/ 402658 w 990612"/>
              <a:gd name="connsiteY15" fmla="*/ 2033 h 736044"/>
              <a:gd name="connsiteX16" fmla="*/ 230908 w 990612"/>
              <a:gd name="connsiteY16" fmla="*/ 75231 h 736044"/>
              <a:gd name="connsiteX17" fmla="*/ 93508 w 990612"/>
              <a:gd name="connsiteY17" fmla="*/ 124029 h 736044"/>
              <a:gd name="connsiteX18" fmla="*/ 1908 w 990612"/>
              <a:gd name="connsiteY18" fmla="*/ 429020 h 736044"/>
              <a:gd name="connsiteX19" fmla="*/ 82058 w 990612"/>
              <a:gd name="connsiteY19" fmla="*/ 538817 h 736044"/>
              <a:gd name="connsiteX20" fmla="*/ 139308 w 990612"/>
              <a:gd name="connsiteY20" fmla="*/ 636414 h 736044"/>
              <a:gd name="connsiteX21" fmla="*/ 208009 w 990612"/>
              <a:gd name="connsiteY21" fmla="*/ 673013 h 736044"/>
              <a:gd name="connsiteX22" fmla="*/ 265259 w 990612"/>
              <a:gd name="connsiteY22" fmla="*/ 685213 h 736044"/>
              <a:gd name="connsiteX23" fmla="*/ 333959 w 990612"/>
              <a:gd name="connsiteY23" fmla="*/ 709612 h 736044"/>
              <a:gd name="connsiteX24" fmla="*/ 517159 w 990612"/>
              <a:gd name="connsiteY24" fmla="*/ 734011 h 736044"/>
              <a:gd name="connsiteX25" fmla="*/ 631659 w 990612"/>
              <a:gd name="connsiteY25" fmla="*/ 697413 h 736044"/>
              <a:gd name="connsiteX26" fmla="*/ 826309 w 990612"/>
              <a:gd name="connsiteY26" fmla="*/ 673013 h 736044"/>
              <a:gd name="connsiteX27" fmla="*/ 952259 w 990612"/>
              <a:gd name="connsiteY27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459909 w 990612"/>
              <a:gd name="connsiteY8" fmla="*/ 111830 h 736044"/>
              <a:gd name="connsiteX9" fmla="*/ 654559 w 990612"/>
              <a:gd name="connsiteY9" fmla="*/ 136229 h 736044"/>
              <a:gd name="connsiteX10" fmla="*/ 860659 w 990612"/>
              <a:gd name="connsiteY10" fmla="*/ 233826 h 736044"/>
              <a:gd name="connsiteX11" fmla="*/ 906459 w 990612"/>
              <a:gd name="connsiteY11" fmla="*/ 380222 h 736044"/>
              <a:gd name="connsiteX12" fmla="*/ 975159 w 990612"/>
              <a:gd name="connsiteY12" fmla="*/ 343623 h 736044"/>
              <a:gd name="connsiteX13" fmla="*/ 895009 w 990612"/>
              <a:gd name="connsiteY13" fmla="*/ 99630 h 736044"/>
              <a:gd name="connsiteX14" fmla="*/ 769059 w 990612"/>
              <a:gd name="connsiteY14" fmla="*/ 63031 h 736044"/>
              <a:gd name="connsiteX15" fmla="*/ 402658 w 990612"/>
              <a:gd name="connsiteY15" fmla="*/ 2033 h 736044"/>
              <a:gd name="connsiteX16" fmla="*/ 230908 w 990612"/>
              <a:gd name="connsiteY16" fmla="*/ 75231 h 736044"/>
              <a:gd name="connsiteX17" fmla="*/ 93508 w 990612"/>
              <a:gd name="connsiteY17" fmla="*/ 124029 h 736044"/>
              <a:gd name="connsiteX18" fmla="*/ 1908 w 990612"/>
              <a:gd name="connsiteY18" fmla="*/ 429020 h 736044"/>
              <a:gd name="connsiteX19" fmla="*/ 82058 w 990612"/>
              <a:gd name="connsiteY19" fmla="*/ 538817 h 736044"/>
              <a:gd name="connsiteX20" fmla="*/ 139308 w 990612"/>
              <a:gd name="connsiteY20" fmla="*/ 636414 h 736044"/>
              <a:gd name="connsiteX21" fmla="*/ 208009 w 990612"/>
              <a:gd name="connsiteY21" fmla="*/ 673013 h 736044"/>
              <a:gd name="connsiteX22" fmla="*/ 265259 w 990612"/>
              <a:gd name="connsiteY22" fmla="*/ 685213 h 736044"/>
              <a:gd name="connsiteX23" fmla="*/ 333959 w 990612"/>
              <a:gd name="connsiteY23" fmla="*/ 709612 h 736044"/>
              <a:gd name="connsiteX24" fmla="*/ 517159 w 990612"/>
              <a:gd name="connsiteY24" fmla="*/ 734011 h 736044"/>
              <a:gd name="connsiteX25" fmla="*/ 631659 w 990612"/>
              <a:gd name="connsiteY25" fmla="*/ 697413 h 736044"/>
              <a:gd name="connsiteX26" fmla="*/ 826309 w 990612"/>
              <a:gd name="connsiteY26" fmla="*/ 673013 h 736044"/>
              <a:gd name="connsiteX27" fmla="*/ 952259 w 990612"/>
              <a:gd name="connsiteY27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459909 w 990612"/>
              <a:gd name="connsiteY8" fmla="*/ 111830 h 736044"/>
              <a:gd name="connsiteX9" fmla="*/ 711809 w 990612"/>
              <a:gd name="connsiteY9" fmla="*/ 111830 h 736044"/>
              <a:gd name="connsiteX10" fmla="*/ 860659 w 990612"/>
              <a:gd name="connsiteY10" fmla="*/ 233826 h 736044"/>
              <a:gd name="connsiteX11" fmla="*/ 906459 w 990612"/>
              <a:gd name="connsiteY11" fmla="*/ 380222 h 736044"/>
              <a:gd name="connsiteX12" fmla="*/ 975159 w 990612"/>
              <a:gd name="connsiteY12" fmla="*/ 343623 h 736044"/>
              <a:gd name="connsiteX13" fmla="*/ 895009 w 990612"/>
              <a:gd name="connsiteY13" fmla="*/ 99630 h 736044"/>
              <a:gd name="connsiteX14" fmla="*/ 769059 w 990612"/>
              <a:gd name="connsiteY14" fmla="*/ 63031 h 736044"/>
              <a:gd name="connsiteX15" fmla="*/ 402658 w 990612"/>
              <a:gd name="connsiteY15" fmla="*/ 2033 h 736044"/>
              <a:gd name="connsiteX16" fmla="*/ 230908 w 990612"/>
              <a:gd name="connsiteY16" fmla="*/ 75231 h 736044"/>
              <a:gd name="connsiteX17" fmla="*/ 93508 w 990612"/>
              <a:gd name="connsiteY17" fmla="*/ 124029 h 736044"/>
              <a:gd name="connsiteX18" fmla="*/ 1908 w 990612"/>
              <a:gd name="connsiteY18" fmla="*/ 429020 h 736044"/>
              <a:gd name="connsiteX19" fmla="*/ 82058 w 990612"/>
              <a:gd name="connsiteY19" fmla="*/ 538817 h 736044"/>
              <a:gd name="connsiteX20" fmla="*/ 139308 w 990612"/>
              <a:gd name="connsiteY20" fmla="*/ 636414 h 736044"/>
              <a:gd name="connsiteX21" fmla="*/ 208009 w 990612"/>
              <a:gd name="connsiteY21" fmla="*/ 673013 h 736044"/>
              <a:gd name="connsiteX22" fmla="*/ 265259 w 990612"/>
              <a:gd name="connsiteY22" fmla="*/ 685213 h 736044"/>
              <a:gd name="connsiteX23" fmla="*/ 333959 w 990612"/>
              <a:gd name="connsiteY23" fmla="*/ 709612 h 736044"/>
              <a:gd name="connsiteX24" fmla="*/ 517159 w 990612"/>
              <a:gd name="connsiteY24" fmla="*/ 734011 h 736044"/>
              <a:gd name="connsiteX25" fmla="*/ 631659 w 990612"/>
              <a:gd name="connsiteY25" fmla="*/ 697413 h 736044"/>
              <a:gd name="connsiteX26" fmla="*/ 826309 w 990612"/>
              <a:gd name="connsiteY26" fmla="*/ 673013 h 736044"/>
              <a:gd name="connsiteX27" fmla="*/ 952259 w 990612"/>
              <a:gd name="connsiteY27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459909 w 990612"/>
              <a:gd name="connsiteY8" fmla="*/ 111830 h 736044"/>
              <a:gd name="connsiteX9" fmla="*/ 628513 w 990612"/>
              <a:gd name="connsiteY9" fmla="*/ 83360 h 736044"/>
              <a:gd name="connsiteX10" fmla="*/ 711809 w 990612"/>
              <a:gd name="connsiteY10" fmla="*/ 111830 h 736044"/>
              <a:gd name="connsiteX11" fmla="*/ 860659 w 990612"/>
              <a:gd name="connsiteY11" fmla="*/ 233826 h 736044"/>
              <a:gd name="connsiteX12" fmla="*/ 906459 w 990612"/>
              <a:gd name="connsiteY12" fmla="*/ 380222 h 736044"/>
              <a:gd name="connsiteX13" fmla="*/ 975159 w 990612"/>
              <a:gd name="connsiteY13" fmla="*/ 343623 h 736044"/>
              <a:gd name="connsiteX14" fmla="*/ 895009 w 990612"/>
              <a:gd name="connsiteY14" fmla="*/ 99630 h 736044"/>
              <a:gd name="connsiteX15" fmla="*/ 769059 w 990612"/>
              <a:gd name="connsiteY15" fmla="*/ 63031 h 736044"/>
              <a:gd name="connsiteX16" fmla="*/ 402658 w 990612"/>
              <a:gd name="connsiteY16" fmla="*/ 2033 h 736044"/>
              <a:gd name="connsiteX17" fmla="*/ 230908 w 990612"/>
              <a:gd name="connsiteY17" fmla="*/ 75231 h 736044"/>
              <a:gd name="connsiteX18" fmla="*/ 93508 w 990612"/>
              <a:gd name="connsiteY18" fmla="*/ 124029 h 736044"/>
              <a:gd name="connsiteX19" fmla="*/ 1908 w 990612"/>
              <a:gd name="connsiteY19" fmla="*/ 429020 h 736044"/>
              <a:gd name="connsiteX20" fmla="*/ 82058 w 990612"/>
              <a:gd name="connsiteY20" fmla="*/ 538817 h 736044"/>
              <a:gd name="connsiteX21" fmla="*/ 139308 w 990612"/>
              <a:gd name="connsiteY21" fmla="*/ 636414 h 736044"/>
              <a:gd name="connsiteX22" fmla="*/ 208009 w 990612"/>
              <a:gd name="connsiteY22" fmla="*/ 673013 h 736044"/>
              <a:gd name="connsiteX23" fmla="*/ 265259 w 990612"/>
              <a:gd name="connsiteY23" fmla="*/ 685213 h 736044"/>
              <a:gd name="connsiteX24" fmla="*/ 333959 w 990612"/>
              <a:gd name="connsiteY24" fmla="*/ 709612 h 736044"/>
              <a:gd name="connsiteX25" fmla="*/ 517159 w 990612"/>
              <a:gd name="connsiteY25" fmla="*/ 734011 h 736044"/>
              <a:gd name="connsiteX26" fmla="*/ 631659 w 990612"/>
              <a:gd name="connsiteY26" fmla="*/ 697413 h 736044"/>
              <a:gd name="connsiteX27" fmla="*/ 826309 w 990612"/>
              <a:gd name="connsiteY27" fmla="*/ 673013 h 736044"/>
              <a:gd name="connsiteX28" fmla="*/ 952259 w 990612"/>
              <a:gd name="connsiteY28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459909 w 990612"/>
              <a:gd name="connsiteY8" fmla="*/ 111830 h 736044"/>
              <a:gd name="connsiteX9" fmla="*/ 597309 w 990612"/>
              <a:gd name="connsiteY9" fmla="*/ 87431 h 736044"/>
              <a:gd name="connsiteX10" fmla="*/ 711809 w 990612"/>
              <a:gd name="connsiteY10" fmla="*/ 111830 h 736044"/>
              <a:gd name="connsiteX11" fmla="*/ 860659 w 990612"/>
              <a:gd name="connsiteY11" fmla="*/ 233826 h 736044"/>
              <a:gd name="connsiteX12" fmla="*/ 906459 w 990612"/>
              <a:gd name="connsiteY12" fmla="*/ 380222 h 736044"/>
              <a:gd name="connsiteX13" fmla="*/ 975159 w 990612"/>
              <a:gd name="connsiteY13" fmla="*/ 343623 h 736044"/>
              <a:gd name="connsiteX14" fmla="*/ 895009 w 990612"/>
              <a:gd name="connsiteY14" fmla="*/ 99630 h 736044"/>
              <a:gd name="connsiteX15" fmla="*/ 769059 w 990612"/>
              <a:gd name="connsiteY15" fmla="*/ 63031 h 736044"/>
              <a:gd name="connsiteX16" fmla="*/ 402658 w 990612"/>
              <a:gd name="connsiteY16" fmla="*/ 2033 h 736044"/>
              <a:gd name="connsiteX17" fmla="*/ 230908 w 990612"/>
              <a:gd name="connsiteY17" fmla="*/ 75231 h 736044"/>
              <a:gd name="connsiteX18" fmla="*/ 93508 w 990612"/>
              <a:gd name="connsiteY18" fmla="*/ 124029 h 736044"/>
              <a:gd name="connsiteX19" fmla="*/ 1908 w 990612"/>
              <a:gd name="connsiteY19" fmla="*/ 429020 h 736044"/>
              <a:gd name="connsiteX20" fmla="*/ 82058 w 990612"/>
              <a:gd name="connsiteY20" fmla="*/ 538817 h 736044"/>
              <a:gd name="connsiteX21" fmla="*/ 139308 w 990612"/>
              <a:gd name="connsiteY21" fmla="*/ 636414 h 736044"/>
              <a:gd name="connsiteX22" fmla="*/ 208009 w 990612"/>
              <a:gd name="connsiteY22" fmla="*/ 673013 h 736044"/>
              <a:gd name="connsiteX23" fmla="*/ 265259 w 990612"/>
              <a:gd name="connsiteY23" fmla="*/ 685213 h 736044"/>
              <a:gd name="connsiteX24" fmla="*/ 333959 w 990612"/>
              <a:gd name="connsiteY24" fmla="*/ 709612 h 736044"/>
              <a:gd name="connsiteX25" fmla="*/ 517159 w 990612"/>
              <a:gd name="connsiteY25" fmla="*/ 734011 h 736044"/>
              <a:gd name="connsiteX26" fmla="*/ 631659 w 990612"/>
              <a:gd name="connsiteY26" fmla="*/ 697413 h 736044"/>
              <a:gd name="connsiteX27" fmla="*/ 826309 w 990612"/>
              <a:gd name="connsiteY27" fmla="*/ 673013 h 736044"/>
              <a:gd name="connsiteX28" fmla="*/ 952259 w 990612"/>
              <a:gd name="connsiteY28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459909 w 990612"/>
              <a:gd name="connsiteY8" fmla="*/ 111830 h 736044"/>
              <a:gd name="connsiteX9" fmla="*/ 597309 w 990612"/>
              <a:gd name="connsiteY9" fmla="*/ 87431 h 736044"/>
              <a:gd name="connsiteX10" fmla="*/ 711809 w 990612"/>
              <a:gd name="connsiteY10" fmla="*/ 111830 h 736044"/>
              <a:gd name="connsiteX11" fmla="*/ 860659 w 990612"/>
              <a:gd name="connsiteY11" fmla="*/ 233826 h 736044"/>
              <a:gd name="connsiteX12" fmla="*/ 906459 w 990612"/>
              <a:gd name="connsiteY12" fmla="*/ 380222 h 736044"/>
              <a:gd name="connsiteX13" fmla="*/ 975159 w 990612"/>
              <a:gd name="connsiteY13" fmla="*/ 343623 h 736044"/>
              <a:gd name="connsiteX14" fmla="*/ 895009 w 990612"/>
              <a:gd name="connsiteY14" fmla="*/ 99630 h 736044"/>
              <a:gd name="connsiteX15" fmla="*/ 769059 w 990612"/>
              <a:gd name="connsiteY15" fmla="*/ 63031 h 736044"/>
              <a:gd name="connsiteX16" fmla="*/ 402658 w 990612"/>
              <a:gd name="connsiteY16" fmla="*/ 2033 h 736044"/>
              <a:gd name="connsiteX17" fmla="*/ 230908 w 990612"/>
              <a:gd name="connsiteY17" fmla="*/ 75231 h 736044"/>
              <a:gd name="connsiteX18" fmla="*/ 93508 w 990612"/>
              <a:gd name="connsiteY18" fmla="*/ 124029 h 736044"/>
              <a:gd name="connsiteX19" fmla="*/ 1908 w 990612"/>
              <a:gd name="connsiteY19" fmla="*/ 429020 h 736044"/>
              <a:gd name="connsiteX20" fmla="*/ 82058 w 990612"/>
              <a:gd name="connsiteY20" fmla="*/ 538817 h 736044"/>
              <a:gd name="connsiteX21" fmla="*/ 139308 w 990612"/>
              <a:gd name="connsiteY21" fmla="*/ 636414 h 736044"/>
              <a:gd name="connsiteX22" fmla="*/ 208009 w 990612"/>
              <a:gd name="connsiteY22" fmla="*/ 673013 h 736044"/>
              <a:gd name="connsiteX23" fmla="*/ 265259 w 990612"/>
              <a:gd name="connsiteY23" fmla="*/ 685213 h 736044"/>
              <a:gd name="connsiteX24" fmla="*/ 333959 w 990612"/>
              <a:gd name="connsiteY24" fmla="*/ 709612 h 736044"/>
              <a:gd name="connsiteX25" fmla="*/ 517159 w 990612"/>
              <a:gd name="connsiteY25" fmla="*/ 734011 h 736044"/>
              <a:gd name="connsiteX26" fmla="*/ 631659 w 990612"/>
              <a:gd name="connsiteY26" fmla="*/ 697413 h 736044"/>
              <a:gd name="connsiteX27" fmla="*/ 826309 w 990612"/>
              <a:gd name="connsiteY27" fmla="*/ 673013 h 736044"/>
              <a:gd name="connsiteX28" fmla="*/ 952259 w 990612"/>
              <a:gd name="connsiteY28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402658 w 990612"/>
              <a:gd name="connsiteY8" fmla="*/ 111830 h 736044"/>
              <a:gd name="connsiteX9" fmla="*/ 597309 w 990612"/>
              <a:gd name="connsiteY9" fmla="*/ 87431 h 736044"/>
              <a:gd name="connsiteX10" fmla="*/ 711809 w 990612"/>
              <a:gd name="connsiteY10" fmla="*/ 111830 h 736044"/>
              <a:gd name="connsiteX11" fmla="*/ 860659 w 990612"/>
              <a:gd name="connsiteY11" fmla="*/ 233826 h 736044"/>
              <a:gd name="connsiteX12" fmla="*/ 906459 w 990612"/>
              <a:gd name="connsiteY12" fmla="*/ 380222 h 736044"/>
              <a:gd name="connsiteX13" fmla="*/ 975159 w 990612"/>
              <a:gd name="connsiteY13" fmla="*/ 343623 h 736044"/>
              <a:gd name="connsiteX14" fmla="*/ 895009 w 990612"/>
              <a:gd name="connsiteY14" fmla="*/ 99630 h 736044"/>
              <a:gd name="connsiteX15" fmla="*/ 769059 w 990612"/>
              <a:gd name="connsiteY15" fmla="*/ 63031 h 736044"/>
              <a:gd name="connsiteX16" fmla="*/ 402658 w 990612"/>
              <a:gd name="connsiteY16" fmla="*/ 2033 h 736044"/>
              <a:gd name="connsiteX17" fmla="*/ 230908 w 990612"/>
              <a:gd name="connsiteY17" fmla="*/ 75231 h 736044"/>
              <a:gd name="connsiteX18" fmla="*/ 93508 w 990612"/>
              <a:gd name="connsiteY18" fmla="*/ 124029 h 736044"/>
              <a:gd name="connsiteX19" fmla="*/ 1908 w 990612"/>
              <a:gd name="connsiteY19" fmla="*/ 429020 h 736044"/>
              <a:gd name="connsiteX20" fmla="*/ 82058 w 990612"/>
              <a:gd name="connsiteY20" fmla="*/ 538817 h 736044"/>
              <a:gd name="connsiteX21" fmla="*/ 139308 w 990612"/>
              <a:gd name="connsiteY21" fmla="*/ 636414 h 736044"/>
              <a:gd name="connsiteX22" fmla="*/ 208009 w 990612"/>
              <a:gd name="connsiteY22" fmla="*/ 673013 h 736044"/>
              <a:gd name="connsiteX23" fmla="*/ 265259 w 990612"/>
              <a:gd name="connsiteY23" fmla="*/ 685213 h 736044"/>
              <a:gd name="connsiteX24" fmla="*/ 333959 w 990612"/>
              <a:gd name="connsiteY24" fmla="*/ 709612 h 736044"/>
              <a:gd name="connsiteX25" fmla="*/ 517159 w 990612"/>
              <a:gd name="connsiteY25" fmla="*/ 734011 h 736044"/>
              <a:gd name="connsiteX26" fmla="*/ 631659 w 990612"/>
              <a:gd name="connsiteY26" fmla="*/ 697413 h 736044"/>
              <a:gd name="connsiteX27" fmla="*/ 826309 w 990612"/>
              <a:gd name="connsiteY27" fmla="*/ 673013 h 736044"/>
              <a:gd name="connsiteX28" fmla="*/ 952259 w 990612"/>
              <a:gd name="connsiteY28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425558 w 990612"/>
              <a:gd name="connsiteY8" fmla="*/ 99630 h 736044"/>
              <a:gd name="connsiteX9" fmla="*/ 597309 w 990612"/>
              <a:gd name="connsiteY9" fmla="*/ 87431 h 736044"/>
              <a:gd name="connsiteX10" fmla="*/ 711809 w 990612"/>
              <a:gd name="connsiteY10" fmla="*/ 111830 h 736044"/>
              <a:gd name="connsiteX11" fmla="*/ 860659 w 990612"/>
              <a:gd name="connsiteY11" fmla="*/ 233826 h 736044"/>
              <a:gd name="connsiteX12" fmla="*/ 906459 w 990612"/>
              <a:gd name="connsiteY12" fmla="*/ 380222 h 736044"/>
              <a:gd name="connsiteX13" fmla="*/ 975159 w 990612"/>
              <a:gd name="connsiteY13" fmla="*/ 343623 h 736044"/>
              <a:gd name="connsiteX14" fmla="*/ 895009 w 990612"/>
              <a:gd name="connsiteY14" fmla="*/ 99630 h 736044"/>
              <a:gd name="connsiteX15" fmla="*/ 769059 w 990612"/>
              <a:gd name="connsiteY15" fmla="*/ 63031 h 736044"/>
              <a:gd name="connsiteX16" fmla="*/ 402658 w 990612"/>
              <a:gd name="connsiteY16" fmla="*/ 2033 h 736044"/>
              <a:gd name="connsiteX17" fmla="*/ 230908 w 990612"/>
              <a:gd name="connsiteY17" fmla="*/ 75231 h 736044"/>
              <a:gd name="connsiteX18" fmla="*/ 93508 w 990612"/>
              <a:gd name="connsiteY18" fmla="*/ 124029 h 736044"/>
              <a:gd name="connsiteX19" fmla="*/ 1908 w 990612"/>
              <a:gd name="connsiteY19" fmla="*/ 429020 h 736044"/>
              <a:gd name="connsiteX20" fmla="*/ 82058 w 990612"/>
              <a:gd name="connsiteY20" fmla="*/ 538817 h 736044"/>
              <a:gd name="connsiteX21" fmla="*/ 139308 w 990612"/>
              <a:gd name="connsiteY21" fmla="*/ 636414 h 736044"/>
              <a:gd name="connsiteX22" fmla="*/ 208009 w 990612"/>
              <a:gd name="connsiteY22" fmla="*/ 673013 h 736044"/>
              <a:gd name="connsiteX23" fmla="*/ 265259 w 990612"/>
              <a:gd name="connsiteY23" fmla="*/ 685213 h 736044"/>
              <a:gd name="connsiteX24" fmla="*/ 333959 w 990612"/>
              <a:gd name="connsiteY24" fmla="*/ 709612 h 736044"/>
              <a:gd name="connsiteX25" fmla="*/ 517159 w 990612"/>
              <a:gd name="connsiteY25" fmla="*/ 734011 h 736044"/>
              <a:gd name="connsiteX26" fmla="*/ 631659 w 990612"/>
              <a:gd name="connsiteY26" fmla="*/ 697413 h 736044"/>
              <a:gd name="connsiteX27" fmla="*/ 826309 w 990612"/>
              <a:gd name="connsiteY27" fmla="*/ 673013 h 736044"/>
              <a:gd name="connsiteX28" fmla="*/ 952259 w 990612"/>
              <a:gd name="connsiteY28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405568 w 990612"/>
              <a:gd name="connsiteY8" fmla="*/ 180184 h 736044"/>
              <a:gd name="connsiteX9" fmla="*/ 425558 w 990612"/>
              <a:gd name="connsiteY9" fmla="*/ 99630 h 736044"/>
              <a:gd name="connsiteX10" fmla="*/ 597309 w 990612"/>
              <a:gd name="connsiteY10" fmla="*/ 87431 h 736044"/>
              <a:gd name="connsiteX11" fmla="*/ 711809 w 990612"/>
              <a:gd name="connsiteY11" fmla="*/ 111830 h 736044"/>
              <a:gd name="connsiteX12" fmla="*/ 860659 w 990612"/>
              <a:gd name="connsiteY12" fmla="*/ 233826 h 736044"/>
              <a:gd name="connsiteX13" fmla="*/ 906459 w 990612"/>
              <a:gd name="connsiteY13" fmla="*/ 380222 h 736044"/>
              <a:gd name="connsiteX14" fmla="*/ 975159 w 990612"/>
              <a:gd name="connsiteY14" fmla="*/ 343623 h 736044"/>
              <a:gd name="connsiteX15" fmla="*/ 895009 w 990612"/>
              <a:gd name="connsiteY15" fmla="*/ 99630 h 736044"/>
              <a:gd name="connsiteX16" fmla="*/ 769059 w 990612"/>
              <a:gd name="connsiteY16" fmla="*/ 63031 h 736044"/>
              <a:gd name="connsiteX17" fmla="*/ 402658 w 990612"/>
              <a:gd name="connsiteY17" fmla="*/ 2033 h 736044"/>
              <a:gd name="connsiteX18" fmla="*/ 230908 w 990612"/>
              <a:gd name="connsiteY18" fmla="*/ 75231 h 736044"/>
              <a:gd name="connsiteX19" fmla="*/ 93508 w 990612"/>
              <a:gd name="connsiteY19" fmla="*/ 124029 h 736044"/>
              <a:gd name="connsiteX20" fmla="*/ 1908 w 990612"/>
              <a:gd name="connsiteY20" fmla="*/ 429020 h 736044"/>
              <a:gd name="connsiteX21" fmla="*/ 82058 w 990612"/>
              <a:gd name="connsiteY21" fmla="*/ 538817 h 736044"/>
              <a:gd name="connsiteX22" fmla="*/ 139308 w 990612"/>
              <a:gd name="connsiteY22" fmla="*/ 636414 h 736044"/>
              <a:gd name="connsiteX23" fmla="*/ 208009 w 990612"/>
              <a:gd name="connsiteY23" fmla="*/ 673013 h 736044"/>
              <a:gd name="connsiteX24" fmla="*/ 265259 w 990612"/>
              <a:gd name="connsiteY24" fmla="*/ 685213 h 736044"/>
              <a:gd name="connsiteX25" fmla="*/ 333959 w 990612"/>
              <a:gd name="connsiteY25" fmla="*/ 709612 h 736044"/>
              <a:gd name="connsiteX26" fmla="*/ 517159 w 990612"/>
              <a:gd name="connsiteY26" fmla="*/ 734011 h 736044"/>
              <a:gd name="connsiteX27" fmla="*/ 631659 w 990612"/>
              <a:gd name="connsiteY27" fmla="*/ 697413 h 736044"/>
              <a:gd name="connsiteX28" fmla="*/ 826309 w 990612"/>
              <a:gd name="connsiteY28" fmla="*/ 673013 h 736044"/>
              <a:gd name="connsiteX29" fmla="*/ 952259 w 990612"/>
              <a:gd name="connsiteY29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45408 w 990612"/>
              <a:gd name="connsiteY8" fmla="*/ 160628 h 736044"/>
              <a:gd name="connsiteX9" fmla="*/ 425558 w 990612"/>
              <a:gd name="connsiteY9" fmla="*/ 99630 h 736044"/>
              <a:gd name="connsiteX10" fmla="*/ 597309 w 990612"/>
              <a:gd name="connsiteY10" fmla="*/ 87431 h 736044"/>
              <a:gd name="connsiteX11" fmla="*/ 711809 w 990612"/>
              <a:gd name="connsiteY11" fmla="*/ 111830 h 736044"/>
              <a:gd name="connsiteX12" fmla="*/ 860659 w 990612"/>
              <a:gd name="connsiteY12" fmla="*/ 233826 h 736044"/>
              <a:gd name="connsiteX13" fmla="*/ 906459 w 990612"/>
              <a:gd name="connsiteY13" fmla="*/ 380222 h 736044"/>
              <a:gd name="connsiteX14" fmla="*/ 975159 w 990612"/>
              <a:gd name="connsiteY14" fmla="*/ 343623 h 736044"/>
              <a:gd name="connsiteX15" fmla="*/ 895009 w 990612"/>
              <a:gd name="connsiteY15" fmla="*/ 99630 h 736044"/>
              <a:gd name="connsiteX16" fmla="*/ 769059 w 990612"/>
              <a:gd name="connsiteY16" fmla="*/ 63031 h 736044"/>
              <a:gd name="connsiteX17" fmla="*/ 402658 w 990612"/>
              <a:gd name="connsiteY17" fmla="*/ 2033 h 736044"/>
              <a:gd name="connsiteX18" fmla="*/ 230908 w 990612"/>
              <a:gd name="connsiteY18" fmla="*/ 75231 h 736044"/>
              <a:gd name="connsiteX19" fmla="*/ 93508 w 990612"/>
              <a:gd name="connsiteY19" fmla="*/ 124029 h 736044"/>
              <a:gd name="connsiteX20" fmla="*/ 1908 w 990612"/>
              <a:gd name="connsiteY20" fmla="*/ 429020 h 736044"/>
              <a:gd name="connsiteX21" fmla="*/ 82058 w 990612"/>
              <a:gd name="connsiteY21" fmla="*/ 538817 h 736044"/>
              <a:gd name="connsiteX22" fmla="*/ 139308 w 990612"/>
              <a:gd name="connsiteY22" fmla="*/ 636414 h 736044"/>
              <a:gd name="connsiteX23" fmla="*/ 208009 w 990612"/>
              <a:gd name="connsiteY23" fmla="*/ 673013 h 736044"/>
              <a:gd name="connsiteX24" fmla="*/ 265259 w 990612"/>
              <a:gd name="connsiteY24" fmla="*/ 685213 h 736044"/>
              <a:gd name="connsiteX25" fmla="*/ 333959 w 990612"/>
              <a:gd name="connsiteY25" fmla="*/ 709612 h 736044"/>
              <a:gd name="connsiteX26" fmla="*/ 517159 w 990612"/>
              <a:gd name="connsiteY26" fmla="*/ 734011 h 736044"/>
              <a:gd name="connsiteX27" fmla="*/ 631659 w 990612"/>
              <a:gd name="connsiteY27" fmla="*/ 697413 h 736044"/>
              <a:gd name="connsiteX28" fmla="*/ 826309 w 990612"/>
              <a:gd name="connsiteY28" fmla="*/ 673013 h 736044"/>
              <a:gd name="connsiteX29" fmla="*/ 952259 w 990612"/>
              <a:gd name="connsiteY29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45408 w 990612"/>
              <a:gd name="connsiteY8" fmla="*/ 160628 h 736044"/>
              <a:gd name="connsiteX9" fmla="*/ 425558 w 990612"/>
              <a:gd name="connsiteY9" fmla="*/ 99630 h 736044"/>
              <a:gd name="connsiteX10" fmla="*/ 597309 w 990612"/>
              <a:gd name="connsiteY10" fmla="*/ 87431 h 736044"/>
              <a:gd name="connsiteX11" fmla="*/ 711809 w 990612"/>
              <a:gd name="connsiteY11" fmla="*/ 111830 h 736044"/>
              <a:gd name="connsiteX12" fmla="*/ 860659 w 990612"/>
              <a:gd name="connsiteY12" fmla="*/ 233826 h 736044"/>
              <a:gd name="connsiteX13" fmla="*/ 906459 w 990612"/>
              <a:gd name="connsiteY13" fmla="*/ 380222 h 736044"/>
              <a:gd name="connsiteX14" fmla="*/ 975159 w 990612"/>
              <a:gd name="connsiteY14" fmla="*/ 343623 h 736044"/>
              <a:gd name="connsiteX15" fmla="*/ 895009 w 990612"/>
              <a:gd name="connsiteY15" fmla="*/ 99630 h 736044"/>
              <a:gd name="connsiteX16" fmla="*/ 769059 w 990612"/>
              <a:gd name="connsiteY16" fmla="*/ 63031 h 736044"/>
              <a:gd name="connsiteX17" fmla="*/ 402658 w 990612"/>
              <a:gd name="connsiteY17" fmla="*/ 2033 h 736044"/>
              <a:gd name="connsiteX18" fmla="*/ 230908 w 990612"/>
              <a:gd name="connsiteY18" fmla="*/ 75231 h 736044"/>
              <a:gd name="connsiteX19" fmla="*/ 93508 w 990612"/>
              <a:gd name="connsiteY19" fmla="*/ 124029 h 736044"/>
              <a:gd name="connsiteX20" fmla="*/ 1908 w 990612"/>
              <a:gd name="connsiteY20" fmla="*/ 429020 h 736044"/>
              <a:gd name="connsiteX21" fmla="*/ 82058 w 990612"/>
              <a:gd name="connsiteY21" fmla="*/ 538817 h 736044"/>
              <a:gd name="connsiteX22" fmla="*/ 139308 w 990612"/>
              <a:gd name="connsiteY22" fmla="*/ 636414 h 736044"/>
              <a:gd name="connsiteX23" fmla="*/ 208009 w 990612"/>
              <a:gd name="connsiteY23" fmla="*/ 673013 h 736044"/>
              <a:gd name="connsiteX24" fmla="*/ 265259 w 990612"/>
              <a:gd name="connsiteY24" fmla="*/ 685213 h 736044"/>
              <a:gd name="connsiteX25" fmla="*/ 333959 w 990612"/>
              <a:gd name="connsiteY25" fmla="*/ 709612 h 736044"/>
              <a:gd name="connsiteX26" fmla="*/ 517159 w 990612"/>
              <a:gd name="connsiteY26" fmla="*/ 734011 h 736044"/>
              <a:gd name="connsiteX27" fmla="*/ 631659 w 990612"/>
              <a:gd name="connsiteY27" fmla="*/ 697413 h 736044"/>
              <a:gd name="connsiteX28" fmla="*/ 826309 w 990612"/>
              <a:gd name="connsiteY28" fmla="*/ 673013 h 736044"/>
              <a:gd name="connsiteX29" fmla="*/ 952259 w 990612"/>
              <a:gd name="connsiteY29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45408 w 990612"/>
              <a:gd name="connsiteY8" fmla="*/ 160628 h 736044"/>
              <a:gd name="connsiteX9" fmla="*/ 448458 w 990612"/>
              <a:gd name="connsiteY9" fmla="*/ 63031 h 736044"/>
              <a:gd name="connsiteX10" fmla="*/ 597309 w 990612"/>
              <a:gd name="connsiteY10" fmla="*/ 87431 h 736044"/>
              <a:gd name="connsiteX11" fmla="*/ 711809 w 990612"/>
              <a:gd name="connsiteY11" fmla="*/ 111830 h 736044"/>
              <a:gd name="connsiteX12" fmla="*/ 860659 w 990612"/>
              <a:gd name="connsiteY12" fmla="*/ 233826 h 736044"/>
              <a:gd name="connsiteX13" fmla="*/ 906459 w 990612"/>
              <a:gd name="connsiteY13" fmla="*/ 380222 h 736044"/>
              <a:gd name="connsiteX14" fmla="*/ 975159 w 990612"/>
              <a:gd name="connsiteY14" fmla="*/ 343623 h 736044"/>
              <a:gd name="connsiteX15" fmla="*/ 895009 w 990612"/>
              <a:gd name="connsiteY15" fmla="*/ 99630 h 736044"/>
              <a:gd name="connsiteX16" fmla="*/ 769059 w 990612"/>
              <a:gd name="connsiteY16" fmla="*/ 63031 h 736044"/>
              <a:gd name="connsiteX17" fmla="*/ 402658 w 990612"/>
              <a:gd name="connsiteY17" fmla="*/ 2033 h 736044"/>
              <a:gd name="connsiteX18" fmla="*/ 230908 w 990612"/>
              <a:gd name="connsiteY18" fmla="*/ 75231 h 736044"/>
              <a:gd name="connsiteX19" fmla="*/ 93508 w 990612"/>
              <a:gd name="connsiteY19" fmla="*/ 124029 h 736044"/>
              <a:gd name="connsiteX20" fmla="*/ 1908 w 990612"/>
              <a:gd name="connsiteY20" fmla="*/ 429020 h 736044"/>
              <a:gd name="connsiteX21" fmla="*/ 82058 w 990612"/>
              <a:gd name="connsiteY21" fmla="*/ 538817 h 736044"/>
              <a:gd name="connsiteX22" fmla="*/ 139308 w 990612"/>
              <a:gd name="connsiteY22" fmla="*/ 636414 h 736044"/>
              <a:gd name="connsiteX23" fmla="*/ 208009 w 990612"/>
              <a:gd name="connsiteY23" fmla="*/ 673013 h 736044"/>
              <a:gd name="connsiteX24" fmla="*/ 265259 w 990612"/>
              <a:gd name="connsiteY24" fmla="*/ 685213 h 736044"/>
              <a:gd name="connsiteX25" fmla="*/ 333959 w 990612"/>
              <a:gd name="connsiteY25" fmla="*/ 709612 h 736044"/>
              <a:gd name="connsiteX26" fmla="*/ 517159 w 990612"/>
              <a:gd name="connsiteY26" fmla="*/ 734011 h 736044"/>
              <a:gd name="connsiteX27" fmla="*/ 631659 w 990612"/>
              <a:gd name="connsiteY27" fmla="*/ 697413 h 736044"/>
              <a:gd name="connsiteX28" fmla="*/ 826309 w 990612"/>
              <a:gd name="connsiteY28" fmla="*/ 673013 h 736044"/>
              <a:gd name="connsiteX29" fmla="*/ 952259 w 990612"/>
              <a:gd name="connsiteY29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45408 w 990612"/>
              <a:gd name="connsiteY8" fmla="*/ 172828 h 736044"/>
              <a:gd name="connsiteX9" fmla="*/ 448458 w 990612"/>
              <a:gd name="connsiteY9" fmla="*/ 63031 h 736044"/>
              <a:gd name="connsiteX10" fmla="*/ 597309 w 990612"/>
              <a:gd name="connsiteY10" fmla="*/ 87431 h 736044"/>
              <a:gd name="connsiteX11" fmla="*/ 711809 w 990612"/>
              <a:gd name="connsiteY11" fmla="*/ 111830 h 736044"/>
              <a:gd name="connsiteX12" fmla="*/ 860659 w 990612"/>
              <a:gd name="connsiteY12" fmla="*/ 233826 h 736044"/>
              <a:gd name="connsiteX13" fmla="*/ 906459 w 990612"/>
              <a:gd name="connsiteY13" fmla="*/ 380222 h 736044"/>
              <a:gd name="connsiteX14" fmla="*/ 975159 w 990612"/>
              <a:gd name="connsiteY14" fmla="*/ 343623 h 736044"/>
              <a:gd name="connsiteX15" fmla="*/ 895009 w 990612"/>
              <a:gd name="connsiteY15" fmla="*/ 99630 h 736044"/>
              <a:gd name="connsiteX16" fmla="*/ 769059 w 990612"/>
              <a:gd name="connsiteY16" fmla="*/ 63031 h 736044"/>
              <a:gd name="connsiteX17" fmla="*/ 402658 w 990612"/>
              <a:gd name="connsiteY17" fmla="*/ 2033 h 736044"/>
              <a:gd name="connsiteX18" fmla="*/ 230908 w 990612"/>
              <a:gd name="connsiteY18" fmla="*/ 75231 h 736044"/>
              <a:gd name="connsiteX19" fmla="*/ 93508 w 990612"/>
              <a:gd name="connsiteY19" fmla="*/ 124029 h 736044"/>
              <a:gd name="connsiteX20" fmla="*/ 1908 w 990612"/>
              <a:gd name="connsiteY20" fmla="*/ 429020 h 736044"/>
              <a:gd name="connsiteX21" fmla="*/ 82058 w 990612"/>
              <a:gd name="connsiteY21" fmla="*/ 538817 h 736044"/>
              <a:gd name="connsiteX22" fmla="*/ 139308 w 990612"/>
              <a:gd name="connsiteY22" fmla="*/ 636414 h 736044"/>
              <a:gd name="connsiteX23" fmla="*/ 208009 w 990612"/>
              <a:gd name="connsiteY23" fmla="*/ 673013 h 736044"/>
              <a:gd name="connsiteX24" fmla="*/ 265259 w 990612"/>
              <a:gd name="connsiteY24" fmla="*/ 685213 h 736044"/>
              <a:gd name="connsiteX25" fmla="*/ 333959 w 990612"/>
              <a:gd name="connsiteY25" fmla="*/ 709612 h 736044"/>
              <a:gd name="connsiteX26" fmla="*/ 517159 w 990612"/>
              <a:gd name="connsiteY26" fmla="*/ 734011 h 736044"/>
              <a:gd name="connsiteX27" fmla="*/ 631659 w 990612"/>
              <a:gd name="connsiteY27" fmla="*/ 697413 h 736044"/>
              <a:gd name="connsiteX28" fmla="*/ 826309 w 990612"/>
              <a:gd name="connsiteY28" fmla="*/ 673013 h 736044"/>
              <a:gd name="connsiteX29" fmla="*/ 952259 w 990612"/>
              <a:gd name="connsiteY29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45408 w 990612"/>
              <a:gd name="connsiteY8" fmla="*/ 172828 h 736044"/>
              <a:gd name="connsiteX9" fmla="*/ 448458 w 990612"/>
              <a:gd name="connsiteY9" fmla="*/ 63031 h 736044"/>
              <a:gd name="connsiteX10" fmla="*/ 597309 w 990612"/>
              <a:gd name="connsiteY10" fmla="*/ 87431 h 736044"/>
              <a:gd name="connsiteX11" fmla="*/ 711809 w 990612"/>
              <a:gd name="connsiteY11" fmla="*/ 111830 h 736044"/>
              <a:gd name="connsiteX12" fmla="*/ 860659 w 990612"/>
              <a:gd name="connsiteY12" fmla="*/ 233826 h 736044"/>
              <a:gd name="connsiteX13" fmla="*/ 906459 w 990612"/>
              <a:gd name="connsiteY13" fmla="*/ 380222 h 736044"/>
              <a:gd name="connsiteX14" fmla="*/ 975159 w 990612"/>
              <a:gd name="connsiteY14" fmla="*/ 343623 h 736044"/>
              <a:gd name="connsiteX15" fmla="*/ 895009 w 990612"/>
              <a:gd name="connsiteY15" fmla="*/ 99630 h 736044"/>
              <a:gd name="connsiteX16" fmla="*/ 769059 w 990612"/>
              <a:gd name="connsiteY16" fmla="*/ 63031 h 736044"/>
              <a:gd name="connsiteX17" fmla="*/ 402658 w 990612"/>
              <a:gd name="connsiteY17" fmla="*/ 2033 h 736044"/>
              <a:gd name="connsiteX18" fmla="*/ 230908 w 990612"/>
              <a:gd name="connsiteY18" fmla="*/ 75231 h 736044"/>
              <a:gd name="connsiteX19" fmla="*/ 93508 w 990612"/>
              <a:gd name="connsiteY19" fmla="*/ 124029 h 736044"/>
              <a:gd name="connsiteX20" fmla="*/ 1908 w 990612"/>
              <a:gd name="connsiteY20" fmla="*/ 429020 h 736044"/>
              <a:gd name="connsiteX21" fmla="*/ 82058 w 990612"/>
              <a:gd name="connsiteY21" fmla="*/ 538817 h 736044"/>
              <a:gd name="connsiteX22" fmla="*/ 139308 w 990612"/>
              <a:gd name="connsiteY22" fmla="*/ 636414 h 736044"/>
              <a:gd name="connsiteX23" fmla="*/ 208009 w 990612"/>
              <a:gd name="connsiteY23" fmla="*/ 673013 h 736044"/>
              <a:gd name="connsiteX24" fmla="*/ 265259 w 990612"/>
              <a:gd name="connsiteY24" fmla="*/ 685213 h 736044"/>
              <a:gd name="connsiteX25" fmla="*/ 333959 w 990612"/>
              <a:gd name="connsiteY25" fmla="*/ 709612 h 736044"/>
              <a:gd name="connsiteX26" fmla="*/ 517159 w 990612"/>
              <a:gd name="connsiteY26" fmla="*/ 734011 h 736044"/>
              <a:gd name="connsiteX27" fmla="*/ 631659 w 990612"/>
              <a:gd name="connsiteY27" fmla="*/ 697413 h 736044"/>
              <a:gd name="connsiteX28" fmla="*/ 826309 w 990612"/>
              <a:gd name="connsiteY28" fmla="*/ 673013 h 736044"/>
              <a:gd name="connsiteX29" fmla="*/ 952259 w 990612"/>
              <a:gd name="connsiteY29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60628 h 736044"/>
              <a:gd name="connsiteX9" fmla="*/ 448458 w 990612"/>
              <a:gd name="connsiteY9" fmla="*/ 63031 h 736044"/>
              <a:gd name="connsiteX10" fmla="*/ 597309 w 990612"/>
              <a:gd name="connsiteY10" fmla="*/ 87431 h 736044"/>
              <a:gd name="connsiteX11" fmla="*/ 711809 w 990612"/>
              <a:gd name="connsiteY11" fmla="*/ 111830 h 736044"/>
              <a:gd name="connsiteX12" fmla="*/ 860659 w 990612"/>
              <a:gd name="connsiteY12" fmla="*/ 233826 h 736044"/>
              <a:gd name="connsiteX13" fmla="*/ 906459 w 990612"/>
              <a:gd name="connsiteY13" fmla="*/ 380222 h 736044"/>
              <a:gd name="connsiteX14" fmla="*/ 975159 w 990612"/>
              <a:gd name="connsiteY14" fmla="*/ 343623 h 736044"/>
              <a:gd name="connsiteX15" fmla="*/ 895009 w 990612"/>
              <a:gd name="connsiteY15" fmla="*/ 99630 h 736044"/>
              <a:gd name="connsiteX16" fmla="*/ 769059 w 990612"/>
              <a:gd name="connsiteY16" fmla="*/ 63031 h 736044"/>
              <a:gd name="connsiteX17" fmla="*/ 402658 w 990612"/>
              <a:gd name="connsiteY17" fmla="*/ 2033 h 736044"/>
              <a:gd name="connsiteX18" fmla="*/ 230908 w 990612"/>
              <a:gd name="connsiteY18" fmla="*/ 75231 h 736044"/>
              <a:gd name="connsiteX19" fmla="*/ 93508 w 990612"/>
              <a:gd name="connsiteY19" fmla="*/ 124029 h 736044"/>
              <a:gd name="connsiteX20" fmla="*/ 1908 w 990612"/>
              <a:gd name="connsiteY20" fmla="*/ 429020 h 736044"/>
              <a:gd name="connsiteX21" fmla="*/ 82058 w 990612"/>
              <a:gd name="connsiteY21" fmla="*/ 538817 h 736044"/>
              <a:gd name="connsiteX22" fmla="*/ 139308 w 990612"/>
              <a:gd name="connsiteY22" fmla="*/ 636414 h 736044"/>
              <a:gd name="connsiteX23" fmla="*/ 208009 w 990612"/>
              <a:gd name="connsiteY23" fmla="*/ 673013 h 736044"/>
              <a:gd name="connsiteX24" fmla="*/ 265259 w 990612"/>
              <a:gd name="connsiteY24" fmla="*/ 685213 h 736044"/>
              <a:gd name="connsiteX25" fmla="*/ 333959 w 990612"/>
              <a:gd name="connsiteY25" fmla="*/ 709612 h 736044"/>
              <a:gd name="connsiteX26" fmla="*/ 517159 w 990612"/>
              <a:gd name="connsiteY26" fmla="*/ 734011 h 736044"/>
              <a:gd name="connsiteX27" fmla="*/ 631659 w 990612"/>
              <a:gd name="connsiteY27" fmla="*/ 697413 h 736044"/>
              <a:gd name="connsiteX28" fmla="*/ 826309 w 990612"/>
              <a:gd name="connsiteY28" fmla="*/ 673013 h 736044"/>
              <a:gd name="connsiteX29" fmla="*/ 952259 w 990612"/>
              <a:gd name="connsiteY29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60628 h 736044"/>
              <a:gd name="connsiteX9" fmla="*/ 407991 w 990612"/>
              <a:gd name="connsiteY9" fmla="*/ 78196 h 736044"/>
              <a:gd name="connsiteX10" fmla="*/ 448458 w 990612"/>
              <a:gd name="connsiteY10" fmla="*/ 63031 h 736044"/>
              <a:gd name="connsiteX11" fmla="*/ 597309 w 990612"/>
              <a:gd name="connsiteY11" fmla="*/ 87431 h 736044"/>
              <a:gd name="connsiteX12" fmla="*/ 711809 w 990612"/>
              <a:gd name="connsiteY12" fmla="*/ 111830 h 736044"/>
              <a:gd name="connsiteX13" fmla="*/ 860659 w 990612"/>
              <a:gd name="connsiteY13" fmla="*/ 233826 h 736044"/>
              <a:gd name="connsiteX14" fmla="*/ 906459 w 990612"/>
              <a:gd name="connsiteY14" fmla="*/ 380222 h 736044"/>
              <a:gd name="connsiteX15" fmla="*/ 975159 w 990612"/>
              <a:gd name="connsiteY15" fmla="*/ 343623 h 736044"/>
              <a:gd name="connsiteX16" fmla="*/ 895009 w 990612"/>
              <a:gd name="connsiteY16" fmla="*/ 99630 h 736044"/>
              <a:gd name="connsiteX17" fmla="*/ 769059 w 990612"/>
              <a:gd name="connsiteY17" fmla="*/ 63031 h 736044"/>
              <a:gd name="connsiteX18" fmla="*/ 402658 w 990612"/>
              <a:gd name="connsiteY18" fmla="*/ 2033 h 736044"/>
              <a:gd name="connsiteX19" fmla="*/ 230908 w 990612"/>
              <a:gd name="connsiteY19" fmla="*/ 75231 h 736044"/>
              <a:gd name="connsiteX20" fmla="*/ 93508 w 990612"/>
              <a:gd name="connsiteY20" fmla="*/ 124029 h 736044"/>
              <a:gd name="connsiteX21" fmla="*/ 1908 w 990612"/>
              <a:gd name="connsiteY21" fmla="*/ 429020 h 736044"/>
              <a:gd name="connsiteX22" fmla="*/ 82058 w 990612"/>
              <a:gd name="connsiteY22" fmla="*/ 538817 h 736044"/>
              <a:gd name="connsiteX23" fmla="*/ 139308 w 990612"/>
              <a:gd name="connsiteY23" fmla="*/ 636414 h 736044"/>
              <a:gd name="connsiteX24" fmla="*/ 208009 w 990612"/>
              <a:gd name="connsiteY24" fmla="*/ 673013 h 736044"/>
              <a:gd name="connsiteX25" fmla="*/ 265259 w 990612"/>
              <a:gd name="connsiteY25" fmla="*/ 685213 h 736044"/>
              <a:gd name="connsiteX26" fmla="*/ 333959 w 990612"/>
              <a:gd name="connsiteY26" fmla="*/ 709612 h 736044"/>
              <a:gd name="connsiteX27" fmla="*/ 517159 w 990612"/>
              <a:gd name="connsiteY27" fmla="*/ 734011 h 736044"/>
              <a:gd name="connsiteX28" fmla="*/ 631659 w 990612"/>
              <a:gd name="connsiteY28" fmla="*/ 697413 h 736044"/>
              <a:gd name="connsiteX29" fmla="*/ 826309 w 990612"/>
              <a:gd name="connsiteY29" fmla="*/ 673013 h 736044"/>
              <a:gd name="connsiteX30" fmla="*/ 952259 w 990612"/>
              <a:gd name="connsiteY30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60628 h 736044"/>
              <a:gd name="connsiteX9" fmla="*/ 425558 w 990612"/>
              <a:gd name="connsiteY9" fmla="*/ 136229 h 736044"/>
              <a:gd name="connsiteX10" fmla="*/ 448458 w 990612"/>
              <a:gd name="connsiteY10" fmla="*/ 63031 h 736044"/>
              <a:gd name="connsiteX11" fmla="*/ 597309 w 990612"/>
              <a:gd name="connsiteY11" fmla="*/ 87431 h 736044"/>
              <a:gd name="connsiteX12" fmla="*/ 711809 w 990612"/>
              <a:gd name="connsiteY12" fmla="*/ 111830 h 736044"/>
              <a:gd name="connsiteX13" fmla="*/ 860659 w 990612"/>
              <a:gd name="connsiteY13" fmla="*/ 233826 h 736044"/>
              <a:gd name="connsiteX14" fmla="*/ 906459 w 990612"/>
              <a:gd name="connsiteY14" fmla="*/ 380222 h 736044"/>
              <a:gd name="connsiteX15" fmla="*/ 975159 w 990612"/>
              <a:gd name="connsiteY15" fmla="*/ 343623 h 736044"/>
              <a:gd name="connsiteX16" fmla="*/ 895009 w 990612"/>
              <a:gd name="connsiteY16" fmla="*/ 99630 h 736044"/>
              <a:gd name="connsiteX17" fmla="*/ 769059 w 990612"/>
              <a:gd name="connsiteY17" fmla="*/ 63031 h 736044"/>
              <a:gd name="connsiteX18" fmla="*/ 402658 w 990612"/>
              <a:gd name="connsiteY18" fmla="*/ 2033 h 736044"/>
              <a:gd name="connsiteX19" fmla="*/ 230908 w 990612"/>
              <a:gd name="connsiteY19" fmla="*/ 75231 h 736044"/>
              <a:gd name="connsiteX20" fmla="*/ 93508 w 990612"/>
              <a:gd name="connsiteY20" fmla="*/ 124029 h 736044"/>
              <a:gd name="connsiteX21" fmla="*/ 1908 w 990612"/>
              <a:gd name="connsiteY21" fmla="*/ 429020 h 736044"/>
              <a:gd name="connsiteX22" fmla="*/ 82058 w 990612"/>
              <a:gd name="connsiteY22" fmla="*/ 538817 h 736044"/>
              <a:gd name="connsiteX23" fmla="*/ 139308 w 990612"/>
              <a:gd name="connsiteY23" fmla="*/ 636414 h 736044"/>
              <a:gd name="connsiteX24" fmla="*/ 208009 w 990612"/>
              <a:gd name="connsiteY24" fmla="*/ 673013 h 736044"/>
              <a:gd name="connsiteX25" fmla="*/ 265259 w 990612"/>
              <a:gd name="connsiteY25" fmla="*/ 685213 h 736044"/>
              <a:gd name="connsiteX26" fmla="*/ 333959 w 990612"/>
              <a:gd name="connsiteY26" fmla="*/ 709612 h 736044"/>
              <a:gd name="connsiteX27" fmla="*/ 517159 w 990612"/>
              <a:gd name="connsiteY27" fmla="*/ 734011 h 736044"/>
              <a:gd name="connsiteX28" fmla="*/ 631659 w 990612"/>
              <a:gd name="connsiteY28" fmla="*/ 697413 h 736044"/>
              <a:gd name="connsiteX29" fmla="*/ 826309 w 990612"/>
              <a:gd name="connsiteY29" fmla="*/ 673013 h 736044"/>
              <a:gd name="connsiteX30" fmla="*/ 952259 w 990612"/>
              <a:gd name="connsiteY30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60628 h 736044"/>
              <a:gd name="connsiteX9" fmla="*/ 364371 w 990612"/>
              <a:gd name="connsiteY9" fmla="*/ 125963 h 736044"/>
              <a:gd name="connsiteX10" fmla="*/ 425558 w 990612"/>
              <a:gd name="connsiteY10" fmla="*/ 136229 h 736044"/>
              <a:gd name="connsiteX11" fmla="*/ 448458 w 990612"/>
              <a:gd name="connsiteY11" fmla="*/ 63031 h 736044"/>
              <a:gd name="connsiteX12" fmla="*/ 597309 w 990612"/>
              <a:gd name="connsiteY12" fmla="*/ 87431 h 736044"/>
              <a:gd name="connsiteX13" fmla="*/ 711809 w 990612"/>
              <a:gd name="connsiteY13" fmla="*/ 111830 h 736044"/>
              <a:gd name="connsiteX14" fmla="*/ 860659 w 990612"/>
              <a:gd name="connsiteY14" fmla="*/ 233826 h 736044"/>
              <a:gd name="connsiteX15" fmla="*/ 906459 w 990612"/>
              <a:gd name="connsiteY15" fmla="*/ 380222 h 736044"/>
              <a:gd name="connsiteX16" fmla="*/ 975159 w 990612"/>
              <a:gd name="connsiteY16" fmla="*/ 343623 h 736044"/>
              <a:gd name="connsiteX17" fmla="*/ 895009 w 990612"/>
              <a:gd name="connsiteY17" fmla="*/ 99630 h 736044"/>
              <a:gd name="connsiteX18" fmla="*/ 769059 w 990612"/>
              <a:gd name="connsiteY18" fmla="*/ 63031 h 736044"/>
              <a:gd name="connsiteX19" fmla="*/ 402658 w 990612"/>
              <a:gd name="connsiteY19" fmla="*/ 2033 h 736044"/>
              <a:gd name="connsiteX20" fmla="*/ 230908 w 990612"/>
              <a:gd name="connsiteY20" fmla="*/ 75231 h 736044"/>
              <a:gd name="connsiteX21" fmla="*/ 93508 w 990612"/>
              <a:gd name="connsiteY21" fmla="*/ 124029 h 736044"/>
              <a:gd name="connsiteX22" fmla="*/ 1908 w 990612"/>
              <a:gd name="connsiteY22" fmla="*/ 429020 h 736044"/>
              <a:gd name="connsiteX23" fmla="*/ 82058 w 990612"/>
              <a:gd name="connsiteY23" fmla="*/ 538817 h 736044"/>
              <a:gd name="connsiteX24" fmla="*/ 139308 w 990612"/>
              <a:gd name="connsiteY24" fmla="*/ 636414 h 736044"/>
              <a:gd name="connsiteX25" fmla="*/ 208009 w 990612"/>
              <a:gd name="connsiteY25" fmla="*/ 673013 h 736044"/>
              <a:gd name="connsiteX26" fmla="*/ 265259 w 990612"/>
              <a:gd name="connsiteY26" fmla="*/ 685213 h 736044"/>
              <a:gd name="connsiteX27" fmla="*/ 333959 w 990612"/>
              <a:gd name="connsiteY27" fmla="*/ 709612 h 736044"/>
              <a:gd name="connsiteX28" fmla="*/ 517159 w 990612"/>
              <a:gd name="connsiteY28" fmla="*/ 734011 h 736044"/>
              <a:gd name="connsiteX29" fmla="*/ 631659 w 990612"/>
              <a:gd name="connsiteY29" fmla="*/ 697413 h 736044"/>
              <a:gd name="connsiteX30" fmla="*/ 826309 w 990612"/>
              <a:gd name="connsiteY30" fmla="*/ 673013 h 736044"/>
              <a:gd name="connsiteX31" fmla="*/ 952259 w 990612"/>
              <a:gd name="connsiteY31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60628 h 736044"/>
              <a:gd name="connsiteX9" fmla="*/ 379758 w 990612"/>
              <a:gd name="connsiteY9" fmla="*/ 111830 h 736044"/>
              <a:gd name="connsiteX10" fmla="*/ 425558 w 990612"/>
              <a:gd name="connsiteY10" fmla="*/ 136229 h 736044"/>
              <a:gd name="connsiteX11" fmla="*/ 448458 w 990612"/>
              <a:gd name="connsiteY11" fmla="*/ 63031 h 736044"/>
              <a:gd name="connsiteX12" fmla="*/ 597309 w 990612"/>
              <a:gd name="connsiteY12" fmla="*/ 87431 h 736044"/>
              <a:gd name="connsiteX13" fmla="*/ 711809 w 990612"/>
              <a:gd name="connsiteY13" fmla="*/ 111830 h 736044"/>
              <a:gd name="connsiteX14" fmla="*/ 860659 w 990612"/>
              <a:gd name="connsiteY14" fmla="*/ 233826 h 736044"/>
              <a:gd name="connsiteX15" fmla="*/ 906459 w 990612"/>
              <a:gd name="connsiteY15" fmla="*/ 380222 h 736044"/>
              <a:gd name="connsiteX16" fmla="*/ 975159 w 990612"/>
              <a:gd name="connsiteY16" fmla="*/ 343623 h 736044"/>
              <a:gd name="connsiteX17" fmla="*/ 895009 w 990612"/>
              <a:gd name="connsiteY17" fmla="*/ 99630 h 736044"/>
              <a:gd name="connsiteX18" fmla="*/ 769059 w 990612"/>
              <a:gd name="connsiteY18" fmla="*/ 63031 h 736044"/>
              <a:gd name="connsiteX19" fmla="*/ 402658 w 990612"/>
              <a:gd name="connsiteY19" fmla="*/ 2033 h 736044"/>
              <a:gd name="connsiteX20" fmla="*/ 230908 w 990612"/>
              <a:gd name="connsiteY20" fmla="*/ 75231 h 736044"/>
              <a:gd name="connsiteX21" fmla="*/ 93508 w 990612"/>
              <a:gd name="connsiteY21" fmla="*/ 124029 h 736044"/>
              <a:gd name="connsiteX22" fmla="*/ 1908 w 990612"/>
              <a:gd name="connsiteY22" fmla="*/ 429020 h 736044"/>
              <a:gd name="connsiteX23" fmla="*/ 82058 w 990612"/>
              <a:gd name="connsiteY23" fmla="*/ 538817 h 736044"/>
              <a:gd name="connsiteX24" fmla="*/ 139308 w 990612"/>
              <a:gd name="connsiteY24" fmla="*/ 636414 h 736044"/>
              <a:gd name="connsiteX25" fmla="*/ 208009 w 990612"/>
              <a:gd name="connsiteY25" fmla="*/ 673013 h 736044"/>
              <a:gd name="connsiteX26" fmla="*/ 265259 w 990612"/>
              <a:gd name="connsiteY26" fmla="*/ 685213 h 736044"/>
              <a:gd name="connsiteX27" fmla="*/ 333959 w 990612"/>
              <a:gd name="connsiteY27" fmla="*/ 709612 h 736044"/>
              <a:gd name="connsiteX28" fmla="*/ 517159 w 990612"/>
              <a:gd name="connsiteY28" fmla="*/ 734011 h 736044"/>
              <a:gd name="connsiteX29" fmla="*/ 631659 w 990612"/>
              <a:gd name="connsiteY29" fmla="*/ 697413 h 736044"/>
              <a:gd name="connsiteX30" fmla="*/ 826309 w 990612"/>
              <a:gd name="connsiteY30" fmla="*/ 673013 h 736044"/>
              <a:gd name="connsiteX31" fmla="*/ 952259 w 990612"/>
              <a:gd name="connsiteY31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60628 h 736044"/>
              <a:gd name="connsiteX9" fmla="*/ 331657 w 990612"/>
              <a:gd name="connsiteY9" fmla="*/ 118217 h 736044"/>
              <a:gd name="connsiteX10" fmla="*/ 379758 w 990612"/>
              <a:gd name="connsiteY10" fmla="*/ 111830 h 736044"/>
              <a:gd name="connsiteX11" fmla="*/ 425558 w 990612"/>
              <a:gd name="connsiteY11" fmla="*/ 136229 h 736044"/>
              <a:gd name="connsiteX12" fmla="*/ 448458 w 990612"/>
              <a:gd name="connsiteY12" fmla="*/ 63031 h 736044"/>
              <a:gd name="connsiteX13" fmla="*/ 597309 w 990612"/>
              <a:gd name="connsiteY13" fmla="*/ 87431 h 736044"/>
              <a:gd name="connsiteX14" fmla="*/ 711809 w 990612"/>
              <a:gd name="connsiteY14" fmla="*/ 111830 h 736044"/>
              <a:gd name="connsiteX15" fmla="*/ 860659 w 990612"/>
              <a:gd name="connsiteY15" fmla="*/ 233826 h 736044"/>
              <a:gd name="connsiteX16" fmla="*/ 906459 w 990612"/>
              <a:gd name="connsiteY16" fmla="*/ 380222 h 736044"/>
              <a:gd name="connsiteX17" fmla="*/ 975159 w 990612"/>
              <a:gd name="connsiteY17" fmla="*/ 343623 h 736044"/>
              <a:gd name="connsiteX18" fmla="*/ 895009 w 990612"/>
              <a:gd name="connsiteY18" fmla="*/ 99630 h 736044"/>
              <a:gd name="connsiteX19" fmla="*/ 769059 w 990612"/>
              <a:gd name="connsiteY19" fmla="*/ 63031 h 736044"/>
              <a:gd name="connsiteX20" fmla="*/ 402658 w 990612"/>
              <a:gd name="connsiteY20" fmla="*/ 2033 h 736044"/>
              <a:gd name="connsiteX21" fmla="*/ 230908 w 990612"/>
              <a:gd name="connsiteY21" fmla="*/ 75231 h 736044"/>
              <a:gd name="connsiteX22" fmla="*/ 93508 w 990612"/>
              <a:gd name="connsiteY22" fmla="*/ 124029 h 736044"/>
              <a:gd name="connsiteX23" fmla="*/ 1908 w 990612"/>
              <a:gd name="connsiteY23" fmla="*/ 429020 h 736044"/>
              <a:gd name="connsiteX24" fmla="*/ 82058 w 990612"/>
              <a:gd name="connsiteY24" fmla="*/ 538817 h 736044"/>
              <a:gd name="connsiteX25" fmla="*/ 139308 w 990612"/>
              <a:gd name="connsiteY25" fmla="*/ 636414 h 736044"/>
              <a:gd name="connsiteX26" fmla="*/ 208009 w 990612"/>
              <a:gd name="connsiteY26" fmla="*/ 673013 h 736044"/>
              <a:gd name="connsiteX27" fmla="*/ 265259 w 990612"/>
              <a:gd name="connsiteY27" fmla="*/ 685213 h 736044"/>
              <a:gd name="connsiteX28" fmla="*/ 333959 w 990612"/>
              <a:gd name="connsiteY28" fmla="*/ 709612 h 736044"/>
              <a:gd name="connsiteX29" fmla="*/ 517159 w 990612"/>
              <a:gd name="connsiteY29" fmla="*/ 734011 h 736044"/>
              <a:gd name="connsiteX30" fmla="*/ 631659 w 990612"/>
              <a:gd name="connsiteY30" fmla="*/ 697413 h 736044"/>
              <a:gd name="connsiteX31" fmla="*/ 826309 w 990612"/>
              <a:gd name="connsiteY31" fmla="*/ 673013 h 736044"/>
              <a:gd name="connsiteX32" fmla="*/ 952259 w 990612"/>
              <a:gd name="connsiteY32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60628 h 736044"/>
              <a:gd name="connsiteX9" fmla="*/ 345408 w 990612"/>
              <a:gd name="connsiteY9" fmla="*/ 124030 h 736044"/>
              <a:gd name="connsiteX10" fmla="*/ 379758 w 990612"/>
              <a:gd name="connsiteY10" fmla="*/ 111830 h 736044"/>
              <a:gd name="connsiteX11" fmla="*/ 425558 w 990612"/>
              <a:gd name="connsiteY11" fmla="*/ 136229 h 736044"/>
              <a:gd name="connsiteX12" fmla="*/ 448458 w 990612"/>
              <a:gd name="connsiteY12" fmla="*/ 63031 h 736044"/>
              <a:gd name="connsiteX13" fmla="*/ 597309 w 990612"/>
              <a:gd name="connsiteY13" fmla="*/ 87431 h 736044"/>
              <a:gd name="connsiteX14" fmla="*/ 711809 w 990612"/>
              <a:gd name="connsiteY14" fmla="*/ 111830 h 736044"/>
              <a:gd name="connsiteX15" fmla="*/ 860659 w 990612"/>
              <a:gd name="connsiteY15" fmla="*/ 233826 h 736044"/>
              <a:gd name="connsiteX16" fmla="*/ 906459 w 990612"/>
              <a:gd name="connsiteY16" fmla="*/ 380222 h 736044"/>
              <a:gd name="connsiteX17" fmla="*/ 975159 w 990612"/>
              <a:gd name="connsiteY17" fmla="*/ 343623 h 736044"/>
              <a:gd name="connsiteX18" fmla="*/ 895009 w 990612"/>
              <a:gd name="connsiteY18" fmla="*/ 99630 h 736044"/>
              <a:gd name="connsiteX19" fmla="*/ 769059 w 990612"/>
              <a:gd name="connsiteY19" fmla="*/ 63031 h 736044"/>
              <a:gd name="connsiteX20" fmla="*/ 402658 w 990612"/>
              <a:gd name="connsiteY20" fmla="*/ 2033 h 736044"/>
              <a:gd name="connsiteX21" fmla="*/ 230908 w 990612"/>
              <a:gd name="connsiteY21" fmla="*/ 75231 h 736044"/>
              <a:gd name="connsiteX22" fmla="*/ 93508 w 990612"/>
              <a:gd name="connsiteY22" fmla="*/ 124029 h 736044"/>
              <a:gd name="connsiteX23" fmla="*/ 1908 w 990612"/>
              <a:gd name="connsiteY23" fmla="*/ 429020 h 736044"/>
              <a:gd name="connsiteX24" fmla="*/ 82058 w 990612"/>
              <a:gd name="connsiteY24" fmla="*/ 538817 h 736044"/>
              <a:gd name="connsiteX25" fmla="*/ 139308 w 990612"/>
              <a:gd name="connsiteY25" fmla="*/ 636414 h 736044"/>
              <a:gd name="connsiteX26" fmla="*/ 208009 w 990612"/>
              <a:gd name="connsiteY26" fmla="*/ 673013 h 736044"/>
              <a:gd name="connsiteX27" fmla="*/ 265259 w 990612"/>
              <a:gd name="connsiteY27" fmla="*/ 685213 h 736044"/>
              <a:gd name="connsiteX28" fmla="*/ 333959 w 990612"/>
              <a:gd name="connsiteY28" fmla="*/ 709612 h 736044"/>
              <a:gd name="connsiteX29" fmla="*/ 517159 w 990612"/>
              <a:gd name="connsiteY29" fmla="*/ 734011 h 736044"/>
              <a:gd name="connsiteX30" fmla="*/ 631659 w 990612"/>
              <a:gd name="connsiteY30" fmla="*/ 697413 h 736044"/>
              <a:gd name="connsiteX31" fmla="*/ 826309 w 990612"/>
              <a:gd name="connsiteY31" fmla="*/ 673013 h 736044"/>
              <a:gd name="connsiteX32" fmla="*/ 952259 w 990612"/>
              <a:gd name="connsiteY32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60628 h 736044"/>
              <a:gd name="connsiteX9" fmla="*/ 345408 w 990612"/>
              <a:gd name="connsiteY9" fmla="*/ 124030 h 736044"/>
              <a:gd name="connsiteX10" fmla="*/ 379758 w 990612"/>
              <a:gd name="connsiteY10" fmla="*/ 111830 h 736044"/>
              <a:gd name="connsiteX11" fmla="*/ 425558 w 990612"/>
              <a:gd name="connsiteY11" fmla="*/ 136229 h 736044"/>
              <a:gd name="connsiteX12" fmla="*/ 448458 w 990612"/>
              <a:gd name="connsiteY12" fmla="*/ 63031 h 736044"/>
              <a:gd name="connsiteX13" fmla="*/ 597309 w 990612"/>
              <a:gd name="connsiteY13" fmla="*/ 87431 h 736044"/>
              <a:gd name="connsiteX14" fmla="*/ 711809 w 990612"/>
              <a:gd name="connsiteY14" fmla="*/ 111830 h 736044"/>
              <a:gd name="connsiteX15" fmla="*/ 860659 w 990612"/>
              <a:gd name="connsiteY15" fmla="*/ 233826 h 736044"/>
              <a:gd name="connsiteX16" fmla="*/ 906459 w 990612"/>
              <a:gd name="connsiteY16" fmla="*/ 380222 h 736044"/>
              <a:gd name="connsiteX17" fmla="*/ 975159 w 990612"/>
              <a:gd name="connsiteY17" fmla="*/ 343623 h 736044"/>
              <a:gd name="connsiteX18" fmla="*/ 895009 w 990612"/>
              <a:gd name="connsiteY18" fmla="*/ 99630 h 736044"/>
              <a:gd name="connsiteX19" fmla="*/ 769059 w 990612"/>
              <a:gd name="connsiteY19" fmla="*/ 63031 h 736044"/>
              <a:gd name="connsiteX20" fmla="*/ 402658 w 990612"/>
              <a:gd name="connsiteY20" fmla="*/ 2033 h 736044"/>
              <a:gd name="connsiteX21" fmla="*/ 230908 w 990612"/>
              <a:gd name="connsiteY21" fmla="*/ 75231 h 736044"/>
              <a:gd name="connsiteX22" fmla="*/ 93508 w 990612"/>
              <a:gd name="connsiteY22" fmla="*/ 124029 h 736044"/>
              <a:gd name="connsiteX23" fmla="*/ 1908 w 990612"/>
              <a:gd name="connsiteY23" fmla="*/ 429020 h 736044"/>
              <a:gd name="connsiteX24" fmla="*/ 82058 w 990612"/>
              <a:gd name="connsiteY24" fmla="*/ 538817 h 736044"/>
              <a:gd name="connsiteX25" fmla="*/ 139308 w 990612"/>
              <a:gd name="connsiteY25" fmla="*/ 636414 h 736044"/>
              <a:gd name="connsiteX26" fmla="*/ 208009 w 990612"/>
              <a:gd name="connsiteY26" fmla="*/ 673013 h 736044"/>
              <a:gd name="connsiteX27" fmla="*/ 265259 w 990612"/>
              <a:gd name="connsiteY27" fmla="*/ 685213 h 736044"/>
              <a:gd name="connsiteX28" fmla="*/ 333959 w 990612"/>
              <a:gd name="connsiteY28" fmla="*/ 709612 h 736044"/>
              <a:gd name="connsiteX29" fmla="*/ 517159 w 990612"/>
              <a:gd name="connsiteY29" fmla="*/ 734011 h 736044"/>
              <a:gd name="connsiteX30" fmla="*/ 631659 w 990612"/>
              <a:gd name="connsiteY30" fmla="*/ 697413 h 736044"/>
              <a:gd name="connsiteX31" fmla="*/ 826309 w 990612"/>
              <a:gd name="connsiteY31" fmla="*/ 673013 h 736044"/>
              <a:gd name="connsiteX32" fmla="*/ 952259 w 990612"/>
              <a:gd name="connsiteY32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60628 h 736044"/>
              <a:gd name="connsiteX9" fmla="*/ 345408 w 990612"/>
              <a:gd name="connsiteY9" fmla="*/ 124030 h 736044"/>
              <a:gd name="connsiteX10" fmla="*/ 379758 w 990612"/>
              <a:gd name="connsiteY10" fmla="*/ 111830 h 736044"/>
              <a:gd name="connsiteX11" fmla="*/ 425558 w 990612"/>
              <a:gd name="connsiteY11" fmla="*/ 136229 h 736044"/>
              <a:gd name="connsiteX12" fmla="*/ 448458 w 990612"/>
              <a:gd name="connsiteY12" fmla="*/ 63031 h 736044"/>
              <a:gd name="connsiteX13" fmla="*/ 597309 w 990612"/>
              <a:gd name="connsiteY13" fmla="*/ 87431 h 736044"/>
              <a:gd name="connsiteX14" fmla="*/ 711809 w 990612"/>
              <a:gd name="connsiteY14" fmla="*/ 111830 h 736044"/>
              <a:gd name="connsiteX15" fmla="*/ 860659 w 990612"/>
              <a:gd name="connsiteY15" fmla="*/ 233826 h 736044"/>
              <a:gd name="connsiteX16" fmla="*/ 906459 w 990612"/>
              <a:gd name="connsiteY16" fmla="*/ 380222 h 736044"/>
              <a:gd name="connsiteX17" fmla="*/ 975159 w 990612"/>
              <a:gd name="connsiteY17" fmla="*/ 343623 h 736044"/>
              <a:gd name="connsiteX18" fmla="*/ 895009 w 990612"/>
              <a:gd name="connsiteY18" fmla="*/ 99630 h 736044"/>
              <a:gd name="connsiteX19" fmla="*/ 769059 w 990612"/>
              <a:gd name="connsiteY19" fmla="*/ 63031 h 736044"/>
              <a:gd name="connsiteX20" fmla="*/ 402658 w 990612"/>
              <a:gd name="connsiteY20" fmla="*/ 2033 h 736044"/>
              <a:gd name="connsiteX21" fmla="*/ 230908 w 990612"/>
              <a:gd name="connsiteY21" fmla="*/ 75231 h 736044"/>
              <a:gd name="connsiteX22" fmla="*/ 93508 w 990612"/>
              <a:gd name="connsiteY22" fmla="*/ 124029 h 736044"/>
              <a:gd name="connsiteX23" fmla="*/ 1908 w 990612"/>
              <a:gd name="connsiteY23" fmla="*/ 429020 h 736044"/>
              <a:gd name="connsiteX24" fmla="*/ 82058 w 990612"/>
              <a:gd name="connsiteY24" fmla="*/ 538817 h 736044"/>
              <a:gd name="connsiteX25" fmla="*/ 139308 w 990612"/>
              <a:gd name="connsiteY25" fmla="*/ 636414 h 736044"/>
              <a:gd name="connsiteX26" fmla="*/ 208009 w 990612"/>
              <a:gd name="connsiteY26" fmla="*/ 673013 h 736044"/>
              <a:gd name="connsiteX27" fmla="*/ 265259 w 990612"/>
              <a:gd name="connsiteY27" fmla="*/ 685213 h 736044"/>
              <a:gd name="connsiteX28" fmla="*/ 333959 w 990612"/>
              <a:gd name="connsiteY28" fmla="*/ 709612 h 736044"/>
              <a:gd name="connsiteX29" fmla="*/ 517159 w 990612"/>
              <a:gd name="connsiteY29" fmla="*/ 734011 h 736044"/>
              <a:gd name="connsiteX30" fmla="*/ 631659 w 990612"/>
              <a:gd name="connsiteY30" fmla="*/ 697413 h 736044"/>
              <a:gd name="connsiteX31" fmla="*/ 826309 w 990612"/>
              <a:gd name="connsiteY31" fmla="*/ 673013 h 736044"/>
              <a:gd name="connsiteX32" fmla="*/ 952259 w 990612"/>
              <a:gd name="connsiteY32" fmla="*/ 465619 h 736044"/>
              <a:gd name="connsiteX0" fmla="*/ 952259 w 990612"/>
              <a:gd name="connsiteY0" fmla="*/ 480957 h 751382"/>
              <a:gd name="connsiteX1" fmla="*/ 883559 w 990612"/>
              <a:gd name="connsiteY1" fmla="*/ 432159 h 751382"/>
              <a:gd name="connsiteX2" fmla="*/ 803409 w 990612"/>
              <a:gd name="connsiteY2" fmla="*/ 395560 h 751382"/>
              <a:gd name="connsiteX3" fmla="*/ 654559 w 990612"/>
              <a:gd name="connsiteY3" fmla="*/ 468758 h 751382"/>
              <a:gd name="connsiteX4" fmla="*/ 608759 w 990612"/>
              <a:gd name="connsiteY4" fmla="*/ 517556 h 751382"/>
              <a:gd name="connsiteX5" fmla="*/ 517159 w 990612"/>
              <a:gd name="connsiteY5" fmla="*/ 566355 h 751382"/>
              <a:gd name="connsiteX6" fmla="*/ 448459 w 990612"/>
              <a:gd name="connsiteY6" fmla="*/ 578555 h 751382"/>
              <a:gd name="connsiteX7" fmla="*/ 379758 w 990612"/>
              <a:gd name="connsiteY7" fmla="*/ 578555 h 751382"/>
              <a:gd name="connsiteX8" fmla="*/ 322508 w 990612"/>
              <a:gd name="connsiteY8" fmla="*/ 175966 h 751382"/>
              <a:gd name="connsiteX9" fmla="*/ 345408 w 990612"/>
              <a:gd name="connsiteY9" fmla="*/ 139368 h 751382"/>
              <a:gd name="connsiteX10" fmla="*/ 379758 w 990612"/>
              <a:gd name="connsiteY10" fmla="*/ 127168 h 751382"/>
              <a:gd name="connsiteX11" fmla="*/ 425558 w 990612"/>
              <a:gd name="connsiteY11" fmla="*/ 151567 h 751382"/>
              <a:gd name="connsiteX12" fmla="*/ 448458 w 990612"/>
              <a:gd name="connsiteY12" fmla="*/ 78369 h 751382"/>
              <a:gd name="connsiteX13" fmla="*/ 597309 w 990612"/>
              <a:gd name="connsiteY13" fmla="*/ 102769 h 751382"/>
              <a:gd name="connsiteX14" fmla="*/ 711809 w 990612"/>
              <a:gd name="connsiteY14" fmla="*/ 127168 h 751382"/>
              <a:gd name="connsiteX15" fmla="*/ 860659 w 990612"/>
              <a:gd name="connsiteY15" fmla="*/ 249164 h 751382"/>
              <a:gd name="connsiteX16" fmla="*/ 906459 w 990612"/>
              <a:gd name="connsiteY16" fmla="*/ 395560 h 751382"/>
              <a:gd name="connsiteX17" fmla="*/ 975159 w 990612"/>
              <a:gd name="connsiteY17" fmla="*/ 358961 h 751382"/>
              <a:gd name="connsiteX18" fmla="*/ 895009 w 990612"/>
              <a:gd name="connsiteY18" fmla="*/ 114968 h 751382"/>
              <a:gd name="connsiteX19" fmla="*/ 769059 w 990612"/>
              <a:gd name="connsiteY19" fmla="*/ 78369 h 751382"/>
              <a:gd name="connsiteX20" fmla="*/ 402658 w 990612"/>
              <a:gd name="connsiteY20" fmla="*/ 17371 h 751382"/>
              <a:gd name="connsiteX21" fmla="*/ 230908 w 990612"/>
              <a:gd name="connsiteY21" fmla="*/ 90569 h 751382"/>
              <a:gd name="connsiteX22" fmla="*/ 93508 w 990612"/>
              <a:gd name="connsiteY22" fmla="*/ 139367 h 751382"/>
              <a:gd name="connsiteX23" fmla="*/ 1908 w 990612"/>
              <a:gd name="connsiteY23" fmla="*/ 444358 h 751382"/>
              <a:gd name="connsiteX24" fmla="*/ 82058 w 990612"/>
              <a:gd name="connsiteY24" fmla="*/ 554155 h 751382"/>
              <a:gd name="connsiteX25" fmla="*/ 139308 w 990612"/>
              <a:gd name="connsiteY25" fmla="*/ 651752 h 751382"/>
              <a:gd name="connsiteX26" fmla="*/ 208009 w 990612"/>
              <a:gd name="connsiteY26" fmla="*/ 688351 h 751382"/>
              <a:gd name="connsiteX27" fmla="*/ 265259 w 990612"/>
              <a:gd name="connsiteY27" fmla="*/ 700551 h 751382"/>
              <a:gd name="connsiteX28" fmla="*/ 333959 w 990612"/>
              <a:gd name="connsiteY28" fmla="*/ 724950 h 751382"/>
              <a:gd name="connsiteX29" fmla="*/ 517159 w 990612"/>
              <a:gd name="connsiteY29" fmla="*/ 749349 h 751382"/>
              <a:gd name="connsiteX30" fmla="*/ 631659 w 990612"/>
              <a:gd name="connsiteY30" fmla="*/ 712751 h 751382"/>
              <a:gd name="connsiteX31" fmla="*/ 826309 w 990612"/>
              <a:gd name="connsiteY31" fmla="*/ 688351 h 751382"/>
              <a:gd name="connsiteX32" fmla="*/ 952259 w 990612"/>
              <a:gd name="connsiteY32" fmla="*/ 480957 h 751382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60628 h 736044"/>
              <a:gd name="connsiteX9" fmla="*/ 379758 w 990612"/>
              <a:gd name="connsiteY9" fmla="*/ 111830 h 736044"/>
              <a:gd name="connsiteX10" fmla="*/ 425558 w 990612"/>
              <a:gd name="connsiteY10" fmla="*/ 136229 h 736044"/>
              <a:gd name="connsiteX11" fmla="*/ 448458 w 990612"/>
              <a:gd name="connsiteY11" fmla="*/ 63031 h 736044"/>
              <a:gd name="connsiteX12" fmla="*/ 597309 w 990612"/>
              <a:gd name="connsiteY12" fmla="*/ 87431 h 736044"/>
              <a:gd name="connsiteX13" fmla="*/ 711809 w 990612"/>
              <a:gd name="connsiteY13" fmla="*/ 111830 h 736044"/>
              <a:gd name="connsiteX14" fmla="*/ 860659 w 990612"/>
              <a:gd name="connsiteY14" fmla="*/ 233826 h 736044"/>
              <a:gd name="connsiteX15" fmla="*/ 906459 w 990612"/>
              <a:gd name="connsiteY15" fmla="*/ 380222 h 736044"/>
              <a:gd name="connsiteX16" fmla="*/ 975159 w 990612"/>
              <a:gd name="connsiteY16" fmla="*/ 343623 h 736044"/>
              <a:gd name="connsiteX17" fmla="*/ 895009 w 990612"/>
              <a:gd name="connsiteY17" fmla="*/ 99630 h 736044"/>
              <a:gd name="connsiteX18" fmla="*/ 769059 w 990612"/>
              <a:gd name="connsiteY18" fmla="*/ 63031 h 736044"/>
              <a:gd name="connsiteX19" fmla="*/ 402658 w 990612"/>
              <a:gd name="connsiteY19" fmla="*/ 2033 h 736044"/>
              <a:gd name="connsiteX20" fmla="*/ 230908 w 990612"/>
              <a:gd name="connsiteY20" fmla="*/ 75231 h 736044"/>
              <a:gd name="connsiteX21" fmla="*/ 93508 w 990612"/>
              <a:gd name="connsiteY21" fmla="*/ 124029 h 736044"/>
              <a:gd name="connsiteX22" fmla="*/ 1908 w 990612"/>
              <a:gd name="connsiteY22" fmla="*/ 429020 h 736044"/>
              <a:gd name="connsiteX23" fmla="*/ 82058 w 990612"/>
              <a:gd name="connsiteY23" fmla="*/ 538817 h 736044"/>
              <a:gd name="connsiteX24" fmla="*/ 139308 w 990612"/>
              <a:gd name="connsiteY24" fmla="*/ 636414 h 736044"/>
              <a:gd name="connsiteX25" fmla="*/ 208009 w 990612"/>
              <a:gd name="connsiteY25" fmla="*/ 673013 h 736044"/>
              <a:gd name="connsiteX26" fmla="*/ 265259 w 990612"/>
              <a:gd name="connsiteY26" fmla="*/ 685213 h 736044"/>
              <a:gd name="connsiteX27" fmla="*/ 333959 w 990612"/>
              <a:gd name="connsiteY27" fmla="*/ 709612 h 736044"/>
              <a:gd name="connsiteX28" fmla="*/ 517159 w 990612"/>
              <a:gd name="connsiteY28" fmla="*/ 734011 h 736044"/>
              <a:gd name="connsiteX29" fmla="*/ 631659 w 990612"/>
              <a:gd name="connsiteY29" fmla="*/ 697413 h 736044"/>
              <a:gd name="connsiteX30" fmla="*/ 826309 w 990612"/>
              <a:gd name="connsiteY30" fmla="*/ 673013 h 736044"/>
              <a:gd name="connsiteX31" fmla="*/ 952259 w 990612"/>
              <a:gd name="connsiteY31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85028 h 736044"/>
              <a:gd name="connsiteX9" fmla="*/ 379758 w 990612"/>
              <a:gd name="connsiteY9" fmla="*/ 111830 h 736044"/>
              <a:gd name="connsiteX10" fmla="*/ 425558 w 990612"/>
              <a:gd name="connsiteY10" fmla="*/ 136229 h 736044"/>
              <a:gd name="connsiteX11" fmla="*/ 448458 w 990612"/>
              <a:gd name="connsiteY11" fmla="*/ 63031 h 736044"/>
              <a:gd name="connsiteX12" fmla="*/ 597309 w 990612"/>
              <a:gd name="connsiteY12" fmla="*/ 87431 h 736044"/>
              <a:gd name="connsiteX13" fmla="*/ 711809 w 990612"/>
              <a:gd name="connsiteY13" fmla="*/ 111830 h 736044"/>
              <a:gd name="connsiteX14" fmla="*/ 860659 w 990612"/>
              <a:gd name="connsiteY14" fmla="*/ 233826 h 736044"/>
              <a:gd name="connsiteX15" fmla="*/ 906459 w 990612"/>
              <a:gd name="connsiteY15" fmla="*/ 380222 h 736044"/>
              <a:gd name="connsiteX16" fmla="*/ 975159 w 990612"/>
              <a:gd name="connsiteY16" fmla="*/ 343623 h 736044"/>
              <a:gd name="connsiteX17" fmla="*/ 895009 w 990612"/>
              <a:gd name="connsiteY17" fmla="*/ 99630 h 736044"/>
              <a:gd name="connsiteX18" fmla="*/ 769059 w 990612"/>
              <a:gd name="connsiteY18" fmla="*/ 63031 h 736044"/>
              <a:gd name="connsiteX19" fmla="*/ 402658 w 990612"/>
              <a:gd name="connsiteY19" fmla="*/ 2033 h 736044"/>
              <a:gd name="connsiteX20" fmla="*/ 230908 w 990612"/>
              <a:gd name="connsiteY20" fmla="*/ 75231 h 736044"/>
              <a:gd name="connsiteX21" fmla="*/ 93508 w 990612"/>
              <a:gd name="connsiteY21" fmla="*/ 124029 h 736044"/>
              <a:gd name="connsiteX22" fmla="*/ 1908 w 990612"/>
              <a:gd name="connsiteY22" fmla="*/ 429020 h 736044"/>
              <a:gd name="connsiteX23" fmla="*/ 82058 w 990612"/>
              <a:gd name="connsiteY23" fmla="*/ 538817 h 736044"/>
              <a:gd name="connsiteX24" fmla="*/ 139308 w 990612"/>
              <a:gd name="connsiteY24" fmla="*/ 636414 h 736044"/>
              <a:gd name="connsiteX25" fmla="*/ 208009 w 990612"/>
              <a:gd name="connsiteY25" fmla="*/ 673013 h 736044"/>
              <a:gd name="connsiteX26" fmla="*/ 265259 w 990612"/>
              <a:gd name="connsiteY26" fmla="*/ 685213 h 736044"/>
              <a:gd name="connsiteX27" fmla="*/ 333959 w 990612"/>
              <a:gd name="connsiteY27" fmla="*/ 709612 h 736044"/>
              <a:gd name="connsiteX28" fmla="*/ 517159 w 990612"/>
              <a:gd name="connsiteY28" fmla="*/ 734011 h 736044"/>
              <a:gd name="connsiteX29" fmla="*/ 631659 w 990612"/>
              <a:gd name="connsiteY29" fmla="*/ 697413 h 736044"/>
              <a:gd name="connsiteX30" fmla="*/ 826309 w 990612"/>
              <a:gd name="connsiteY30" fmla="*/ 673013 h 736044"/>
              <a:gd name="connsiteX31" fmla="*/ 952259 w 990612"/>
              <a:gd name="connsiteY31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85028 h 736044"/>
              <a:gd name="connsiteX9" fmla="*/ 368006 w 990612"/>
              <a:gd name="connsiteY9" fmla="*/ 105307 h 736044"/>
              <a:gd name="connsiteX10" fmla="*/ 425558 w 990612"/>
              <a:gd name="connsiteY10" fmla="*/ 136229 h 736044"/>
              <a:gd name="connsiteX11" fmla="*/ 448458 w 990612"/>
              <a:gd name="connsiteY11" fmla="*/ 63031 h 736044"/>
              <a:gd name="connsiteX12" fmla="*/ 597309 w 990612"/>
              <a:gd name="connsiteY12" fmla="*/ 87431 h 736044"/>
              <a:gd name="connsiteX13" fmla="*/ 711809 w 990612"/>
              <a:gd name="connsiteY13" fmla="*/ 111830 h 736044"/>
              <a:gd name="connsiteX14" fmla="*/ 860659 w 990612"/>
              <a:gd name="connsiteY14" fmla="*/ 233826 h 736044"/>
              <a:gd name="connsiteX15" fmla="*/ 906459 w 990612"/>
              <a:gd name="connsiteY15" fmla="*/ 380222 h 736044"/>
              <a:gd name="connsiteX16" fmla="*/ 975159 w 990612"/>
              <a:gd name="connsiteY16" fmla="*/ 343623 h 736044"/>
              <a:gd name="connsiteX17" fmla="*/ 895009 w 990612"/>
              <a:gd name="connsiteY17" fmla="*/ 99630 h 736044"/>
              <a:gd name="connsiteX18" fmla="*/ 769059 w 990612"/>
              <a:gd name="connsiteY18" fmla="*/ 63031 h 736044"/>
              <a:gd name="connsiteX19" fmla="*/ 402658 w 990612"/>
              <a:gd name="connsiteY19" fmla="*/ 2033 h 736044"/>
              <a:gd name="connsiteX20" fmla="*/ 230908 w 990612"/>
              <a:gd name="connsiteY20" fmla="*/ 75231 h 736044"/>
              <a:gd name="connsiteX21" fmla="*/ 93508 w 990612"/>
              <a:gd name="connsiteY21" fmla="*/ 124029 h 736044"/>
              <a:gd name="connsiteX22" fmla="*/ 1908 w 990612"/>
              <a:gd name="connsiteY22" fmla="*/ 429020 h 736044"/>
              <a:gd name="connsiteX23" fmla="*/ 82058 w 990612"/>
              <a:gd name="connsiteY23" fmla="*/ 538817 h 736044"/>
              <a:gd name="connsiteX24" fmla="*/ 139308 w 990612"/>
              <a:gd name="connsiteY24" fmla="*/ 636414 h 736044"/>
              <a:gd name="connsiteX25" fmla="*/ 208009 w 990612"/>
              <a:gd name="connsiteY25" fmla="*/ 673013 h 736044"/>
              <a:gd name="connsiteX26" fmla="*/ 265259 w 990612"/>
              <a:gd name="connsiteY26" fmla="*/ 685213 h 736044"/>
              <a:gd name="connsiteX27" fmla="*/ 333959 w 990612"/>
              <a:gd name="connsiteY27" fmla="*/ 709612 h 736044"/>
              <a:gd name="connsiteX28" fmla="*/ 517159 w 990612"/>
              <a:gd name="connsiteY28" fmla="*/ 734011 h 736044"/>
              <a:gd name="connsiteX29" fmla="*/ 631659 w 990612"/>
              <a:gd name="connsiteY29" fmla="*/ 697413 h 736044"/>
              <a:gd name="connsiteX30" fmla="*/ 826309 w 990612"/>
              <a:gd name="connsiteY30" fmla="*/ 673013 h 736044"/>
              <a:gd name="connsiteX31" fmla="*/ 952259 w 990612"/>
              <a:gd name="connsiteY31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85028 h 736044"/>
              <a:gd name="connsiteX9" fmla="*/ 368006 w 990612"/>
              <a:gd name="connsiteY9" fmla="*/ 105307 h 736044"/>
              <a:gd name="connsiteX10" fmla="*/ 392088 w 990612"/>
              <a:gd name="connsiteY10" fmla="*/ 116280 h 736044"/>
              <a:gd name="connsiteX11" fmla="*/ 425558 w 990612"/>
              <a:gd name="connsiteY11" fmla="*/ 136229 h 736044"/>
              <a:gd name="connsiteX12" fmla="*/ 448458 w 990612"/>
              <a:gd name="connsiteY12" fmla="*/ 63031 h 736044"/>
              <a:gd name="connsiteX13" fmla="*/ 597309 w 990612"/>
              <a:gd name="connsiteY13" fmla="*/ 87431 h 736044"/>
              <a:gd name="connsiteX14" fmla="*/ 711809 w 990612"/>
              <a:gd name="connsiteY14" fmla="*/ 111830 h 736044"/>
              <a:gd name="connsiteX15" fmla="*/ 860659 w 990612"/>
              <a:gd name="connsiteY15" fmla="*/ 233826 h 736044"/>
              <a:gd name="connsiteX16" fmla="*/ 906459 w 990612"/>
              <a:gd name="connsiteY16" fmla="*/ 380222 h 736044"/>
              <a:gd name="connsiteX17" fmla="*/ 975159 w 990612"/>
              <a:gd name="connsiteY17" fmla="*/ 343623 h 736044"/>
              <a:gd name="connsiteX18" fmla="*/ 895009 w 990612"/>
              <a:gd name="connsiteY18" fmla="*/ 99630 h 736044"/>
              <a:gd name="connsiteX19" fmla="*/ 769059 w 990612"/>
              <a:gd name="connsiteY19" fmla="*/ 63031 h 736044"/>
              <a:gd name="connsiteX20" fmla="*/ 402658 w 990612"/>
              <a:gd name="connsiteY20" fmla="*/ 2033 h 736044"/>
              <a:gd name="connsiteX21" fmla="*/ 230908 w 990612"/>
              <a:gd name="connsiteY21" fmla="*/ 75231 h 736044"/>
              <a:gd name="connsiteX22" fmla="*/ 93508 w 990612"/>
              <a:gd name="connsiteY22" fmla="*/ 124029 h 736044"/>
              <a:gd name="connsiteX23" fmla="*/ 1908 w 990612"/>
              <a:gd name="connsiteY23" fmla="*/ 429020 h 736044"/>
              <a:gd name="connsiteX24" fmla="*/ 82058 w 990612"/>
              <a:gd name="connsiteY24" fmla="*/ 538817 h 736044"/>
              <a:gd name="connsiteX25" fmla="*/ 139308 w 990612"/>
              <a:gd name="connsiteY25" fmla="*/ 636414 h 736044"/>
              <a:gd name="connsiteX26" fmla="*/ 208009 w 990612"/>
              <a:gd name="connsiteY26" fmla="*/ 673013 h 736044"/>
              <a:gd name="connsiteX27" fmla="*/ 265259 w 990612"/>
              <a:gd name="connsiteY27" fmla="*/ 685213 h 736044"/>
              <a:gd name="connsiteX28" fmla="*/ 333959 w 990612"/>
              <a:gd name="connsiteY28" fmla="*/ 709612 h 736044"/>
              <a:gd name="connsiteX29" fmla="*/ 517159 w 990612"/>
              <a:gd name="connsiteY29" fmla="*/ 734011 h 736044"/>
              <a:gd name="connsiteX30" fmla="*/ 631659 w 990612"/>
              <a:gd name="connsiteY30" fmla="*/ 697413 h 736044"/>
              <a:gd name="connsiteX31" fmla="*/ 826309 w 990612"/>
              <a:gd name="connsiteY31" fmla="*/ 673013 h 736044"/>
              <a:gd name="connsiteX32" fmla="*/ 952259 w 990612"/>
              <a:gd name="connsiteY32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85028 h 736044"/>
              <a:gd name="connsiteX9" fmla="*/ 368006 w 990612"/>
              <a:gd name="connsiteY9" fmla="*/ 105307 h 736044"/>
              <a:gd name="connsiteX10" fmla="*/ 402658 w 990612"/>
              <a:gd name="connsiteY10" fmla="*/ 136229 h 736044"/>
              <a:gd name="connsiteX11" fmla="*/ 425558 w 990612"/>
              <a:gd name="connsiteY11" fmla="*/ 136229 h 736044"/>
              <a:gd name="connsiteX12" fmla="*/ 448458 w 990612"/>
              <a:gd name="connsiteY12" fmla="*/ 63031 h 736044"/>
              <a:gd name="connsiteX13" fmla="*/ 597309 w 990612"/>
              <a:gd name="connsiteY13" fmla="*/ 87431 h 736044"/>
              <a:gd name="connsiteX14" fmla="*/ 711809 w 990612"/>
              <a:gd name="connsiteY14" fmla="*/ 111830 h 736044"/>
              <a:gd name="connsiteX15" fmla="*/ 860659 w 990612"/>
              <a:gd name="connsiteY15" fmla="*/ 233826 h 736044"/>
              <a:gd name="connsiteX16" fmla="*/ 906459 w 990612"/>
              <a:gd name="connsiteY16" fmla="*/ 380222 h 736044"/>
              <a:gd name="connsiteX17" fmla="*/ 975159 w 990612"/>
              <a:gd name="connsiteY17" fmla="*/ 343623 h 736044"/>
              <a:gd name="connsiteX18" fmla="*/ 895009 w 990612"/>
              <a:gd name="connsiteY18" fmla="*/ 99630 h 736044"/>
              <a:gd name="connsiteX19" fmla="*/ 769059 w 990612"/>
              <a:gd name="connsiteY19" fmla="*/ 63031 h 736044"/>
              <a:gd name="connsiteX20" fmla="*/ 402658 w 990612"/>
              <a:gd name="connsiteY20" fmla="*/ 2033 h 736044"/>
              <a:gd name="connsiteX21" fmla="*/ 230908 w 990612"/>
              <a:gd name="connsiteY21" fmla="*/ 75231 h 736044"/>
              <a:gd name="connsiteX22" fmla="*/ 93508 w 990612"/>
              <a:gd name="connsiteY22" fmla="*/ 124029 h 736044"/>
              <a:gd name="connsiteX23" fmla="*/ 1908 w 990612"/>
              <a:gd name="connsiteY23" fmla="*/ 429020 h 736044"/>
              <a:gd name="connsiteX24" fmla="*/ 82058 w 990612"/>
              <a:gd name="connsiteY24" fmla="*/ 538817 h 736044"/>
              <a:gd name="connsiteX25" fmla="*/ 139308 w 990612"/>
              <a:gd name="connsiteY25" fmla="*/ 636414 h 736044"/>
              <a:gd name="connsiteX26" fmla="*/ 208009 w 990612"/>
              <a:gd name="connsiteY26" fmla="*/ 673013 h 736044"/>
              <a:gd name="connsiteX27" fmla="*/ 265259 w 990612"/>
              <a:gd name="connsiteY27" fmla="*/ 685213 h 736044"/>
              <a:gd name="connsiteX28" fmla="*/ 333959 w 990612"/>
              <a:gd name="connsiteY28" fmla="*/ 709612 h 736044"/>
              <a:gd name="connsiteX29" fmla="*/ 517159 w 990612"/>
              <a:gd name="connsiteY29" fmla="*/ 734011 h 736044"/>
              <a:gd name="connsiteX30" fmla="*/ 631659 w 990612"/>
              <a:gd name="connsiteY30" fmla="*/ 697413 h 736044"/>
              <a:gd name="connsiteX31" fmla="*/ 826309 w 990612"/>
              <a:gd name="connsiteY31" fmla="*/ 673013 h 736044"/>
              <a:gd name="connsiteX32" fmla="*/ 952259 w 990612"/>
              <a:gd name="connsiteY32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2508 w 990612"/>
              <a:gd name="connsiteY8" fmla="*/ 185028 h 736044"/>
              <a:gd name="connsiteX9" fmla="*/ 368006 w 990612"/>
              <a:gd name="connsiteY9" fmla="*/ 105307 h 736044"/>
              <a:gd name="connsiteX10" fmla="*/ 402658 w 990612"/>
              <a:gd name="connsiteY10" fmla="*/ 136229 h 736044"/>
              <a:gd name="connsiteX11" fmla="*/ 448458 w 990612"/>
              <a:gd name="connsiteY11" fmla="*/ 136229 h 736044"/>
              <a:gd name="connsiteX12" fmla="*/ 448458 w 990612"/>
              <a:gd name="connsiteY12" fmla="*/ 63031 h 736044"/>
              <a:gd name="connsiteX13" fmla="*/ 597309 w 990612"/>
              <a:gd name="connsiteY13" fmla="*/ 87431 h 736044"/>
              <a:gd name="connsiteX14" fmla="*/ 711809 w 990612"/>
              <a:gd name="connsiteY14" fmla="*/ 111830 h 736044"/>
              <a:gd name="connsiteX15" fmla="*/ 860659 w 990612"/>
              <a:gd name="connsiteY15" fmla="*/ 233826 h 736044"/>
              <a:gd name="connsiteX16" fmla="*/ 906459 w 990612"/>
              <a:gd name="connsiteY16" fmla="*/ 380222 h 736044"/>
              <a:gd name="connsiteX17" fmla="*/ 975159 w 990612"/>
              <a:gd name="connsiteY17" fmla="*/ 343623 h 736044"/>
              <a:gd name="connsiteX18" fmla="*/ 895009 w 990612"/>
              <a:gd name="connsiteY18" fmla="*/ 99630 h 736044"/>
              <a:gd name="connsiteX19" fmla="*/ 769059 w 990612"/>
              <a:gd name="connsiteY19" fmla="*/ 63031 h 736044"/>
              <a:gd name="connsiteX20" fmla="*/ 402658 w 990612"/>
              <a:gd name="connsiteY20" fmla="*/ 2033 h 736044"/>
              <a:gd name="connsiteX21" fmla="*/ 230908 w 990612"/>
              <a:gd name="connsiteY21" fmla="*/ 75231 h 736044"/>
              <a:gd name="connsiteX22" fmla="*/ 93508 w 990612"/>
              <a:gd name="connsiteY22" fmla="*/ 124029 h 736044"/>
              <a:gd name="connsiteX23" fmla="*/ 1908 w 990612"/>
              <a:gd name="connsiteY23" fmla="*/ 429020 h 736044"/>
              <a:gd name="connsiteX24" fmla="*/ 82058 w 990612"/>
              <a:gd name="connsiteY24" fmla="*/ 538817 h 736044"/>
              <a:gd name="connsiteX25" fmla="*/ 139308 w 990612"/>
              <a:gd name="connsiteY25" fmla="*/ 636414 h 736044"/>
              <a:gd name="connsiteX26" fmla="*/ 208009 w 990612"/>
              <a:gd name="connsiteY26" fmla="*/ 673013 h 736044"/>
              <a:gd name="connsiteX27" fmla="*/ 265259 w 990612"/>
              <a:gd name="connsiteY27" fmla="*/ 685213 h 736044"/>
              <a:gd name="connsiteX28" fmla="*/ 333959 w 990612"/>
              <a:gd name="connsiteY28" fmla="*/ 709612 h 736044"/>
              <a:gd name="connsiteX29" fmla="*/ 517159 w 990612"/>
              <a:gd name="connsiteY29" fmla="*/ 734011 h 736044"/>
              <a:gd name="connsiteX30" fmla="*/ 631659 w 990612"/>
              <a:gd name="connsiteY30" fmla="*/ 697413 h 736044"/>
              <a:gd name="connsiteX31" fmla="*/ 826309 w 990612"/>
              <a:gd name="connsiteY31" fmla="*/ 673013 h 736044"/>
              <a:gd name="connsiteX32" fmla="*/ 952259 w 990612"/>
              <a:gd name="connsiteY32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327719 w 990612"/>
              <a:gd name="connsiteY8" fmla="*/ 255061 h 736044"/>
              <a:gd name="connsiteX9" fmla="*/ 322508 w 990612"/>
              <a:gd name="connsiteY9" fmla="*/ 185028 h 736044"/>
              <a:gd name="connsiteX10" fmla="*/ 368006 w 990612"/>
              <a:gd name="connsiteY10" fmla="*/ 105307 h 736044"/>
              <a:gd name="connsiteX11" fmla="*/ 402658 w 990612"/>
              <a:gd name="connsiteY11" fmla="*/ 136229 h 736044"/>
              <a:gd name="connsiteX12" fmla="*/ 448458 w 990612"/>
              <a:gd name="connsiteY12" fmla="*/ 136229 h 736044"/>
              <a:gd name="connsiteX13" fmla="*/ 448458 w 990612"/>
              <a:gd name="connsiteY13" fmla="*/ 63031 h 736044"/>
              <a:gd name="connsiteX14" fmla="*/ 597309 w 990612"/>
              <a:gd name="connsiteY14" fmla="*/ 87431 h 736044"/>
              <a:gd name="connsiteX15" fmla="*/ 711809 w 990612"/>
              <a:gd name="connsiteY15" fmla="*/ 111830 h 736044"/>
              <a:gd name="connsiteX16" fmla="*/ 860659 w 990612"/>
              <a:gd name="connsiteY16" fmla="*/ 233826 h 736044"/>
              <a:gd name="connsiteX17" fmla="*/ 906459 w 990612"/>
              <a:gd name="connsiteY17" fmla="*/ 380222 h 736044"/>
              <a:gd name="connsiteX18" fmla="*/ 975159 w 990612"/>
              <a:gd name="connsiteY18" fmla="*/ 343623 h 736044"/>
              <a:gd name="connsiteX19" fmla="*/ 895009 w 990612"/>
              <a:gd name="connsiteY19" fmla="*/ 99630 h 736044"/>
              <a:gd name="connsiteX20" fmla="*/ 769059 w 990612"/>
              <a:gd name="connsiteY20" fmla="*/ 63031 h 736044"/>
              <a:gd name="connsiteX21" fmla="*/ 402658 w 990612"/>
              <a:gd name="connsiteY21" fmla="*/ 2033 h 736044"/>
              <a:gd name="connsiteX22" fmla="*/ 230908 w 990612"/>
              <a:gd name="connsiteY22" fmla="*/ 75231 h 736044"/>
              <a:gd name="connsiteX23" fmla="*/ 93508 w 990612"/>
              <a:gd name="connsiteY23" fmla="*/ 124029 h 736044"/>
              <a:gd name="connsiteX24" fmla="*/ 1908 w 990612"/>
              <a:gd name="connsiteY24" fmla="*/ 429020 h 736044"/>
              <a:gd name="connsiteX25" fmla="*/ 82058 w 990612"/>
              <a:gd name="connsiteY25" fmla="*/ 538817 h 736044"/>
              <a:gd name="connsiteX26" fmla="*/ 139308 w 990612"/>
              <a:gd name="connsiteY26" fmla="*/ 636414 h 736044"/>
              <a:gd name="connsiteX27" fmla="*/ 208009 w 990612"/>
              <a:gd name="connsiteY27" fmla="*/ 673013 h 736044"/>
              <a:gd name="connsiteX28" fmla="*/ 265259 w 990612"/>
              <a:gd name="connsiteY28" fmla="*/ 685213 h 736044"/>
              <a:gd name="connsiteX29" fmla="*/ 333959 w 990612"/>
              <a:gd name="connsiteY29" fmla="*/ 709612 h 736044"/>
              <a:gd name="connsiteX30" fmla="*/ 517159 w 990612"/>
              <a:gd name="connsiteY30" fmla="*/ 734011 h 736044"/>
              <a:gd name="connsiteX31" fmla="*/ 631659 w 990612"/>
              <a:gd name="connsiteY31" fmla="*/ 697413 h 736044"/>
              <a:gd name="connsiteX32" fmla="*/ 826309 w 990612"/>
              <a:gd name="connsiteY32" fmla="*/ 673013 h 736044"/>
              <a:gd name="connsiteX33" fmla="*/ 952259 w 990612"/>
              <a:gd name="connsiteY33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299608 w 990612"/>
              <a:gd name="connsiteY8" fmla="*/ 233826 h 736044"/>
              <a:gd name="connsiteX9" fmla="*/ 322508 w 990612"/>
              <a:gd name="connsiteY9" fmla="*/ 185028 h 736044"/>
              <a:gd name="connsiteX10" fmla="*/ 368006 w 990612"/>
              <a:gd name="connsiteY10" fmla="*/ 105307 h 736044"/>
              <a:gd name="connsiteX11" fmla="*/ 402658 w 990612"/>
              <a:gd name="connsiteY11" fmla="*/ 136229 h 736044"/>
              <a:gd name="connsiteX12" fmla="*/ 448458 w 990612"/>
              <a:gd name="connsiteY12" fmla="*/ 136229 h 736044"/>
              <a:gd name="connsiteX13" fmla="*/ 448458 w 990612"/>
              <a:gd name="connsiteY13" fmla="*/ 63031 h 736044"/>
              <a:gd name="connsiteX14" fmla="*/ 597309 w 990612"/>
              <a:gd name="connsiteY14" fmla="*/ 87431 h 736044"/>
              <a:gd name="connsiteX15" fmla="*/ 711809 w 990612"/>
              <a:gd name="connsiteY15" fmla="*/ 111830 h 736044"/>
              <a:gd name="connsiteX16" fmla="*/ 860659 w 990612"/>
              <a:gd name="connsiteY16" fmla="*/ 233826 h 736044"/>
              <a:gd name="connsiteX17" fmla="*/ 906459 w 990612"/>
              <a:gd name="connsiteY17" fmla="*/ 380222 h 736044"/>
              <a:gd name="connsiteX18" fmla="*/ 975159 w 990612"/>
              <a:gd name="connsiteY18" fmla="*/ 343623 h 736044"/>
              <a:gd name="connsiteX19" fmla="*/ 895009 w 990612"/>
              <a:gd name="connsiteY19" fmla="*/ 99630 h 736044"/>
              <a:gd name="connsiteX20" fmla="*/ 769059 w 990612"/>
              <a:gd name="connsiteY20" fmla="*/ 63031 h 736044"/>
              <a:gd name="connsiteX21" fmla="*/ 402658 w 990612"/>
              <a:gd name="connsiteY21" fmla="*/ 2033 h 736044"/>
              <a:gd name="connsiteX22" fmla="*/ 230908 w 990612"/>
              <a:gd name="connsiteY22" fmla="*/ 75231 h 736044"/>
              <a:gd name="connsiteX23" fmla="*/ 93508 w 990612"/>
              <a:gd name="connsiteY23" fmla="*/ 124029 h 736044"/>
              <a:gd name="connsiteX24" fmla="*/ 1908 w 990612"/>
              <a:gd name="connsiteY24" fmla="*/ 429020 h 736044"/>
              <a:gd name="connsiteX25" fmla="*/ 82058 w 990612"/>
              <a:gd name="connsiteY25" fmla="*/ 538817 h 736044"/>
              <a:gd name="connsiteX26" fmla="*/ 139308 w 990612"/>
              <a:gd name="connsiteY26" fmla="*/ 636414 h 736044"/>
              <a:gd name="connsiteX27" fmla="*/ 208009 w 990612"/>
              <a:gd name="connsiteY27" fmla="*/ 673013 h 736044"/>
              <a:gd name="connsiteX28" fmla="*/ 265259 w 990612"/>
              <a:gd name="connsiteY28" fmla="*/ 685213 h 736044"/>
              <a:gd name="connsiteX29" fmla="*/ 333959 w 990612"/>
              <a:gd name="connsiteY29" fmla="*/ 709612 h 736044"/>
              <a:gd name="connsiteX30" fmla="*/ 517159 w 990612"/>
              <a:gd name="connsiteY30" fmla="*/ 734011 h 736044"/>
              <a:gd name="connsiteX31" fmla="*/ 631659 w 990612"/>
              <a:gd name="connsiteY31" fmla="*/ 697413 h 736044"/>
              <a:gd name="connsiteX32" fmla="*/ 826309 w 990612"/>
              <a:gd name="connsiteY32" fmla="*/ 673013 h 736044"/>
              <a:gd name="connsiteX33" fmla="*/ 952259 w 990612"/>
              <a:gd name="connsiteY33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242358 w 990612"/>
              <a:gd name="connsiteY8" fmla="*/ 233826 h 736044"/>
              <a:gd name="connsiteX9" fmla="*/ 322508 w 990612"/>
              <a:gd name="connsiteY9" fmla="*/ 185028 h 736044"/>
              <a:gd name="connsiteX10" fmla="*/ 368006 w 990612"/>
              <a:gd name="connsiteY10" fmla="*/ 105307 h 736044"/>
              <a:gd name="connsiteX11" fmla="*/ 402658 w 990612"/>
              <a:gd name="connsiteY11" fmla="*/ 136229 h 736044"/>
              <a:gd name="connsiteX12" fmla="*/ 448458 w 990612"/>
              <a:gd name="connsiteY12" fmla="*/ 136229 h 736044"/>
              <a:gd name="connsiteX13" fmla="*/ 448458 w 990612"/>
              <a:gd name="connsiteY13" fmla="*/ 63031 h 736044"/>
              <a:gd name="connsiteX14" fmla="*/ 597309 w 990612"/>
              <a:gd name="connsiteY14" fmla="*/ 87431 h 736044"/>
              <a:gd name="connsiteX15" fmla="*/ 711809 w 990612"/>
              <a:gd name="connsiteY15" fmla="*/ 111830 h 736044"/>
              <a:gd name="connsiteX16" fmla="*/ 860659 w 990612"/>
              <a:gd name="connsiteY16" fmla="*/ 233826 h 736044"/>
              <a:gd name="connsiteX17" fmla="*/ 906459 w 990612"/>
              <a:gd name="connsiteY17" fmla="*/ 380222 h 736044"/>
              <a:gd name="connsiteX18" fmla="*/ 975159 w 990612"/>
              <a:gd name="connsiteY18" fmla="*/ 343623 h 736044"/>
              <a:gd name="connsiteX19" fmla="*/ 895009 w 990612"/>
              <a:gd name="connsiteY19" fmla="*/ 99630 h 736044"/>
              <a:gd name="connsiteX20" fmla="*/ 769059 w 990612"/>
              <a:gd name="connsiteY20" fmla="*/ 63031 h 736044"/>
              <a:gd name="connsiteX21" fmla="*/ 402658 w 990612"/>
              <a:gd name="connsiteY21" fmla="*/ 2033 h 736044"/>
              <a:gd name="connsiteX22" fmla="*/ 230908 w 990612"/>
              <a:gd name="connsiteY22" fmla="*/ 75231 h 736044"/>
              <a:gd name="connsiteX23" fmla="*/ 93508 w 990612"/>
              <a:gd name="connsiteY23" fmla="*/ 124029 h 736044"/>
              <a:gd name="connsiteX24" fmla="*/ 1908 w 990612"/>
              <a:gd name="connsiteY24" fmla="*/ 429020 h 736044"/>
              <a:gd name="connsiteX25" fmla="*/ 82058 w 990612"/>
              <a:gd name="connsiteY25" fmla="*/ 538817 h 736044"/>
              <a:gd name="connsiteX26" fmla="*/ 139308 w 990612"/>
              <a:gd name="connsiteY26" fmla="*/ 636414 h 736044"/>
              <a:gd name="connsiteX27" fmla="*/ 208009 w 990612"/>
              <a:gd name="connsiteY27" fmla="*/ 673013 h 736044"/>
              <a:gd name="connsiteX28" fmla="*/ 265259 w 990612"/>
              <a:gd name="connsiteY28" fmla="*/ 685213 h 736044"/>
              <a:gd name="connsiteX29" fmla="*/ 333959 w 990612"/>
              <a:gd name="connsiteY29" fmla="*/ 709612 h 736044"/>
              <a:gd name="connsiteX30" fmla="*/ 517159 w 990612"/>
              <a:gd name="connsiteY30" fmla="*/ 734011 h 736044"/>
              <a:gd name="connsiteX31" fmla="*/ 631659 w 990612"/>
              <a:gd name="connsiteY31" fmla="*/ 697413 h 736044"/>
              <a:gd name="connsiteX32" fmla="*/ 826309 w 990612"/>
              <a:gd name="connsiteY32" fmla="*/ 673013 h 736044"/>
              <a:gd name="connsiteX33" fmla="*/ 952259 w 990612"/>
              <a:gd name="connsiteY33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283039 w 990612"/>
              <a:gd name="connsiteY8" fmla="*/ 355920 h 736044"/>
              <a:gd name="connsiteX9" fmla="*/ 242358 w 990612"/>
              <a:gd name="connsiteY9" fmla="*/ 233826 h 736044"/>
              <a:gd name="connsiteX10" fmla="*/ 322508 w 990612"/>
              <a:gd name="connsiteY10" fmla="*/ 185028 h 736044"/>
              <a:gd name="connsiteX11" fmla="*/ 368006 w 990612"/>
              <a:gd name="connsiteY11" fmla="*/ 105307 h 736044"/>
              <a:gd name="connsiteX12" fmla="*/ 402658 w 990612"/>
              <a:gd name="connsiteY12" fmla="*/ 136229 h 736044"/>
              <a:gd name="connsiteX13" fmla="*/ 448458 w 990612"/>
              <a:gd name="connsiteY13" fmla="*/ 136229 h 736044"/>
              <a:gd name="connsiteX14" fmla="*/ 448458 w 990612"/>
              <a:gd name="connsiteY14" fmla="*/ 63031 h 736044"/>
              <a:gd name="connsiteX15" fmla="*/ 597309 w 990612"/>
              <a:gd name="connsiteY15" fmla="*/ 87431 h 736044"/>
              <a:gd name="connsiteX16" fmla="*/ 711809 w 990612"/>
              <a:gd name="connsiteY16" fmla="*/ 111830 h 736044"/>
              <a:gd name="connsiteX17" fmla="*/ 860659 w 990612"/>
              <a:gd name="connsiteY17" fmla="*/ 233826 h 736044"/>
              <a:gd name="connsiteX18" fmla="*/ 906459 w 990612"/>
              <a:gd name="connsiteY18" fmla="*/ 380222 h 736044"/>
              <a:gd name="connsiteX19" fmla="*/ 975159 w 990612"/>
              <a:gd name="connsiteY19" fmla="*/ 343623 h 736044"/>
              <a:gd name="connsiteX20" fmla="*/ 895009 w 990612"/>
              <a:gd name="connsiteY20" fmla="*/ 99630 h 736044"/>
              <a:gd name="connsiteX21" fmla="*/ 769059 w 990612"/>
              <a:gd name="connsiteY21" fmla="*/ 63031 h 736044"/>
              <a:gd name="connsiteX22" fmla="*/ 402658 w 990612"/>
              <a:gd name="connsiteY22" fmla="*/ 2033 h 736044"/>
              <a:gd name="connsiteX23" fmla="*/ 230908 w 990612"/>
              <a:gd name="connsiteY23" fmla="*/ 75231 h 736044"/>
              <a:gd name="connsiteX24" fmla="*/ 93508 w 990612"/>
              <a:gd name="connsiteY24" fmla="*/ 124029 h 736044"/>
              <a:gd name="connsiteX25" fmla="*/ 1908 w 990612"/>
              <a:gd name="connsiteY25" fmla="*/ 429020 h 736044"/>
              <a:gd name="connsiteX26" fmla="*/ 82058 w 990612"/>
              <a:gd name="connsiteY26" fmla="*/ 538817 h 736044"/>
              <a:gd name="connsiteX27" fmla="*/ 139308 w 990612"/>
              <a:gd name="connsiteY27" fmla="*/ 636414 h 736044"/>
              <a:gd name="connsiteX28" fmla="*/ 208009 w 990612"/>
              <a:gd name="connsiteY28" fmla="*/ 673013 h 736044"/>
              <a:gd name="connsiteX29" fmla="*/ 265259 w 990612"/>
              <a:gd name="connsiteY29" fmla="*/ 685213 h 736044"/>
              <a:gd name="connsiteX30" fmla="*/ 333959 w 990612"/>
              <a:gd name="connsiteY30" fmla="*/ 709612 h 736044"/>
              <a:gd name="connsiteX31" fmla="*/ 517159 w 990612"/>
              <a:gd name="connsiteY31" fmla="*/ 734011 h 736044"/>
              <a:gd name="connsiteX32" fmla="*/ 631659 w 990612"/>
              <a:gd name="connsiteY32" fmla="*/ 697413 h 736044"/>
              <a:gd name="connsiteX33" fmla="*/ 826309 w 990612"/>
              <a:gd name="connsiteY33" fmla="*/ 673013 h 736044"/>
              <a:gd name="connsiteX34" fmla="*/ 952259 w 990612"/>
              <a:gd name="connsiteY34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139308 w 990612"/>
              <a:gd name="connsiteY8" fmla="*/ 294825 h 736044"/>
              <a:gd name="connsiteX9" fmla="*/ 242358 w 990612"/>
              <a:gd name="connsiteY9" fmla="*/ 233826 h 736044"/>
              <a:gd name="connsiteX10" fmla="*/ 322508 w 990612"/>
              <a:gd name="connsiteY10" fmla="*/ 185028 h 736044"/>
              <a:gd name="connsiteX11" fmla="*/ 368006 w 990612"/>
              <a:gd name="connsiteY11" fmla="*/ 105307 h 736044"/>
              <a:gd name="connsiteX12" fmla="*/ 402658 w 990612"/>
              <a:gd name="connsiteY12" fmla="*/ 136229 h 736044"/>
              <a:gd name="connsiteX13" fmla="*/ 448458 w 990612"/>
              <a:gd name="connsiteY13" fmla="*/ 136229 h 736044"/>
              <a:gd name="connsiteX14" fmla="*/ 448458 w 990612"/>
              <a:gd name="connsiteY14" fmla="*/ 63031 h 736044"/>
              <a:gd name="connsiteX15" fmla="*/ 597309 w 990612"/>
              <a:gd name="connsiteY15" fmla="*/ 87431 h 736044"/>
              <a:gd name="connsiteX16" fmla="*/ 711809 w 990612"/>
              <a:gd name="connsiteY16" fmla="*/ 111830 h 736044"/>
              <a:gd name="connsiteX17" fmla="*/ 860659 w 990612"/>
              <a:gd name="connsiteY17" fmla="*/ 233826 h 736044"/>
              <a:gd name="connsiteX18" fmla="*/ 906459 w 990612"/>
              <a:gd name="connsiteY18" fmla="*/ 380222 h 736044"/>
              <a:gd name="connsiteX19" fmla="*/ 975159 w 990612"/>
              <a:gd name="connsiteY19" fmla="*/ 343623 h 736044"/>
              <a:gd name="connsiteX20" fmla="*/ 895009 w 990612"/>
              <a:gd name="connsiteY20" fmla="*/ 99630 h 736044"/>
              <a:gd name="connsiteX21" fmla="*/ 769059 w 990612"/>
              <a:gd name="connsiteY21" fmla="*/ 63031 h 736044"/>
              <a:gd name="connsiteX22" fmla="*/ 402658 w 990612"/>
              <a:gd name="connsiteY22" fmla="*/ 2033 h 736044"/>
              <a:gd name="connsiteX23" fmla="*/ 230908 w 990612"/>
              <a:gd name="connsiteY23" fmla="*/ 75231 h 736044"/>
              <a:gd name="connsiteX24" fmla="*/ 93508 w 990612"/>
              <a:gd name="connsiteY24" fmla="*/ 124029 h 736044"/>
              <a:gd name="connsiteX25" fmla="*/ 1908 w 990612"/>
              <a:gd name="connsiteY25" fmla="*/ 429020 h 736044"/>
              <a:gd name="connsiteX26" fmla="*/ 82058 w 990612"/>
              <a:gd name="connsiteY26" fmla="*/ 538817 h 736044"/>
              <a:gd name="connsiteX27" fmla="*/ 139308 w 990612"/>
              <a:gd name="connsiteY27" fmla="*/ 636414 h 736044"/>
              <a:gd name="connsiteX28" fmla="*/ 208009 w 990612"/>
              <a:gd name="connsiteY28" fmla="*/ 673013 h 736044"/>
              <a:gd name="connsiteX29" fmla="*/ 265259 w 990612"/>
              <a:gd name="connsiteY29" fmla="*/ 685213 h 736044"/>
              <a:gd name="connsiteX30" fmla="*/ 333959 w 990612"/>
              <a:gd name="connsiteY30" fmla="*/ 709612 h 736044"/>
              <a:gd name="connsiteX31" fmla="*/ 517159 w 990612"/>
              <a:gd name="connsiteY31" fmla="*/ 734011 h 736044"/>
              <a:gd name="connsiteX32" fmla="*/ 631659 w 990612"/>
              <a:gd name="connsiteY32" fmla="*/ 697413 h 736044"/>
              <a:gd name="connsiteX33" fmla="*/ 826309 w 990612"/>
              <a:gd name="connsiteY33" fmla="*/ 673013 h 736044"/>
              <a:gd name="connsiteX34" fmla="*/ 952259 w 990612"/>
              <a:gd name="connsiteY34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139308 w 990612"/>
              <a:gd name="connsiteY8" fmla="*/ 294825 h 736044"/>
              <a:gd name="connsiteX9" fmla="*/ 230908 w 990612"/>
              <a:gd name="connsiteY9" fmla="*/ 221627 h 736044"/>
              <a:gd name="connsiteX10" fmla="*/ 322508 w 990612"/>
              <a:gd name="connsiteY10" fmla="*/ 185028 h 736044"/>
              <a:gd name="connsiteX11" fmla="*/ 368006 w 990612"/>
              <a:gd name="connsiteY11" fmla="*/ 105307 h 736044"/>
              <a:gd name="connsiteX12" fmla="*/ 402658 w 990612"/>
              <a:gd name="connsiteY12" fmla="*/ 136229 h 736044"/>
              <a:gd name="connsiteX13" fmla="*/ 448458 w 990612"/>
              <a:gd name="connsiteY13" fmla="*/ 136229 h 736044"/>
              <a:gd name="connsiteX14" fmla="*/ 448458 w 990612"/>
              <a:gd name="connsiteY14" fmla="*/ 63031 h 736044"/>
              <a:gd name="connsiteX15" fmla="*/ 597309 w 990612"/>
              <a:gd name="connsiteY15" fmla="*/ 87431 h 736044"/>
              <a:gd name="connsiteX16" fmla="*/ 711809 w 990612"/>
              <a:gd name="connsiteY16" fmla="*/ 111830 h 736044"/>
              <a:gd name="connsiteX17" fmla="*/ 860659 w 990612"/>
              <a:gd name="connsiteY17" fmla="*/ 233826 h 736044"/>
              <a:gd name="connsiteX18" fmla="*/ 906459 w 990612"/>
              <a:gd name="connsiteY18" fmla="*/ 380222 h 736044"/>
              <a:gd name="connsiteX19" fmla="*/ 975159 w 990612"/>
              <a:gd name="connsiteY19" fmla="*/ 343623 h 736044"/>
              <a:gd name="connsiteX20" fmla="*/ 895009 w 990612"/>
              <a:gd name="connsiteY20" fmla="*/ 99630 h 736044"/>
              <a:gd name="connsiteX21" fmla="*/ 769059 w 990612"/>
              <a:gd name="connsiteY21" fmla="*/ 63031 h 736044"/>
              <a:gd name="connsiteX22" fmla="*/ 402658 w 990612"/>
              <a:gd name="connsiteY22" fmla="*/ 2033 h 736044"/>
              <a:gd name="connsiteX23" fmla="*/ 230908 w 990612"/>
              <a:gd name="connsiteY23" fmla="*/ 75231 h 736044"/>
              <a:gd name="connsiteX24" fmla="*/ 93508 w 990612"/>
              <a:gd name="connsiteY24" fmla="*/ 124029 h 736044"/>
              <a:gd name="connsiteX25" fmla="*/ 1908 w 990612"/>
              <a:gd name="connsiteY25" fmla="*/ 429020 h 736044"/>
              <a:gd name="connsiteX26" fmla="*/ 82058 w 990612"/>
              <a:gd name="connsiteY26" fmla="*/ 538817 h 736044"/>
              <a:gd name="connsiteX27" fmla="*/ 139308 w 990612"/>
              <a:gd name="connsiteY27" fmla="*/ 636414 h 736044"/>
              <a:gd name="connsiteX28" fmla="*/ 208009 w 990612"/>
              <a:gd name="connsiteY28" fmla="*/ 673013 h 736044"/>
              <a:gd name="connsiteX29" fmla="*/ 265259 w 990612"/>
              <a:gd name="connsiteY29" fmla="*/ 685213 h 736044"/>
              <a:gd name="connsiteX30" fmla="*/ 333959 w 990612"/>
              <a:gd name="connsiteY30" fmla="*/ 709612 h 736044"/>
              <a:gd name="connsiteX31" fmla="*/ 517159 w 990612"/>
              <a:gd name="connsiteY31" fmla="*/ 734011 h 736044"/>
              <a:gd name="connsiteX32" fmla="*/ 631659 w 990612"/>
              <a:gd name="connsiteY32" fmla="*/ 697413 h 736044"/>
              <a:gd name="connsiteX33" fmla="*/ 826309 w 990612"/>
              <a:gd name="connsiteY33" fmla="*/ 673013 h 736044"/>
              <a:gd name="connsiteX34" fmla="*/ 952259 w 990612"/>
              <a:gd name="connsiteY34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245175 w 990612"/>
              <a:gd name="connsiteY8" fmla="*/ 426924 h 736044"/>
              <a:gd name="connsiteX9" fmla="*/ 139308 w 990612"/>
              <a:gd name="connsiteY9" fmla="*/ 294825 h 736044"/>
              <a:gd name="connsiteX10" fmla="*/ 230908 w 990612"/>
              <a:gd name="connsiteY10" fmla="*/ 221627 h 736044"/>
              <a:gd name="connsiteX11" fmla="*/ 322508 w 990612"/>
              <a:gd name="connsiteY11" fmla="*/ 185028 h 736044"/>
              <a:gd name="connsiteX12" fmla="*/ 368006 w 990612"/>
              <a:gd name="connsiteY12" fmla="*/ 105307 h 736044"/>
              <a:gd name="connsiteX13" fmla="*/ 402658 w 990612"/>
              <a:gd name="connsiteY13" fmla="*/ 136229 h 736044"/>
              <a:gd name="connsiteX14" fmla="*/ 448458 w 990612"/>
              <a:gd name="connsiteY14" fmla="*/ 136229 h 736044"/>
              <a:gd name="connsiteX15" fmla="*/ 448458 w 990612"/>
              <a:gd name="connsiteY15" fmla="*/ 63031 h 736044"/>
              <a:gd name="connsiteX16" fmla="*/ 597309 w 990612"/>
              <a:gd name="connsiteY16" fmla="*/ 87431 h 736044"/>
              <a:gd name="connsiteX17" fmla="*/ 711809 w 990612"/>
              <a:gd name="connsiteY17" fmla="*/ 111830 h 736044"/>
              <a:gd name="connsiteX18" fmla="*/ 860659 w 990612"/>
              <a:gd name="connsiteY18" fmla="*/ 233826 h 736044"/>
              <a:gd name="connsiteX19" fmla="*/ 906459 w 990612"/>
              <a:gd name="connsiteY19" fmla="*/ 380222 h 736044"/>
              <a:gd name="connsiteX20" fmla="*/ 975159 w 990612"/>
              <a:gd name="connsiteY20" fmla="*/ 343623 h 736044"/>
              <a:gd name="connsiteX21" fmla="*/ 895009 w 990612"/>
              <a:gd name="connsiteY21" fmla="*/ 99630 h 736044"/>
              <a:gd name="connsiteX22" fmla="*/ 769059 w 990612"/>
              <a:gd name="connsiteY22" fmla="*/ 63031 h 736044"/>
              <a:gd name="connsiteX23" fmla="*/ 402658 w 990612"/>
              <a:gd name="connsiteY23" fmla="*/ 2033 h 736044"/>
              <a:gd name="connsiteX24" fmla="*/ 230908 w 990612"/>
              <a:gd name="connsiteY24" fmla="*/ 75231 h 736044"/>
              <a:gd name="connsiteX25" fmla="*/ 93508 w 990612"/>
              <a:gd name="connsiteY25" fmla="*/ 124029 h 736044"/>
              <a:gd name="connsiteX26" fmla="*/ 1908 w 990612"/>
              <a:gd name="connsiteY26" fmla="*/ 429020 h 736044"/>
              <a:gd name="connsiteX27" fmla="*/ 82058 w 990612"/>
              <a:gd name="connsiteY27" fmla="*/ 538817 h 736044"/>
              <a:gd name="connsiteX28" fmla="*/ 139308 w 990612"/>
              <a:gd name="connsiteY28" fmla="*/ 636414 h 736044"/>
              <a:gd name="connsiteX29" fmla="*/ 208009 w 990612"/>
              <a:gd name="connsiteY29" fmla="*/ 673013 h 736044"/>
              <a:gd name="connsiteX30" fmla="*/ 265259 w 990612"/>
              <a:gd name="connsiteY30" fmla="*/ 685213 h 736044"/>
              <a:gd name="connsiteX31" fmla="*/ 333959 w 990612"/>
              <a:gd name="connsiteY31" fmla="*/ 709612 h 736044"/>
              <a:gd name="connsiteX32" fmla="*/ 517159 w 990612"/>
              <a:gd name="connsiteY32" fmla="*/ 734011 h 736044"/>
              <a:gd name="connsiteX33" fmla="*/ 631659 w 990612"/>
              <a:gd name="connsiteY33" fmla="*/ 697413 h 736044"/>
              <a:gd name="connsiteX34" fmla="*/ 826309 w 990612"/>
              <a:gd name="connsiteY34" fmla="*/ 673013 h 736044"/>
              <a:gd name="connsiteX35" fmla="*/ 952259 w 990612"/>
              <a:gd name="connsiteY35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208008 w 990612"/>
              <a:gd name="connsiteY8" fmla="*/ 392422 h 736044"/>
              <a:gd name="connsiteX9" fmla="*/ 139308 w 990612"/>
              <a:gd name="connsiteY9" fmla="*/ 294825 h 736044"/>
              <a:gd name="connsiteX10" fmla="*/ 230908 w 990612"/>
              <a:gd name="connsiteY10" fmla="*/ 221627 h 736044"/>
              <a:gd name="connsiteX11" fmla="*/ 322508 w 990612"/>
              <a:gd name="connsiteY11" fmla="*/ 185028 h 736044"/>
              <a:gd name="connsiteX12" fmla="*/ 368006 w 990612"/>
              <a:gd name="connsiteY12" fmla="*/ 105307 h 736044"/>
              <a:gd name="connsiteX13" fmla="*/ 402658 w 990612"/>
              <a:gd name="connsiteY13" fmla="*/ 136229 h 736044"/>
              <a:gd name="connsiteX14" fmla="*/ 448458 w 990612"/>
              <a:gd name="connsiteY14" fmla="*/ 136229 h 736044"/>
              <a:gd name="connsiteX15" fmla="*/ 448458 w 990612"/>
              <a:gd name="connsiteY15" fmla="*/ 63031 h 736044"/>
              <a:gd name="connsiteX16" fmla="*/ 597309 w 990612"/>
              <a:gd name="connsiteY16" fmla="*/ 87431 h 736044"/>
              <a:gd name="connsiteX17" fmla="*/ 711809 w 990612"/>
              <a:gd name="connsiteY17" fmla="*/ 111830 h 736044"/>
              <a:gd name="connsiteX18" fmla="*/ 860659 w 990612"/>
              <a:gd name="connsiteY18" fmla="*/ 233826 h 736044"/>
              <a:gd name="connsiteX19" fmla="*/ 906459 w 990612"/>
              <a:gd name="connsiteY19" fmla="*/ 380222 h 736044"/>
              <a:gd name="connsiteX20" fmla="*/ 975159 w 990612"/>
              <a:gd name="connsiteY20" fmla="*/ 343623 h 736044"/>
              <a:gd name="connsiteX21" fmla="*/ 895009 w 990612"/>
              <a:gd name="connsiteY21" fmla="*/ 99630 h 736044"/>
              <a:gd name="connsiteX22" fmla="*/ 769059 w 990612"/>
              <a:gd name="connsiteY22" fmla="*/ 63031 h 736044"/>
              <a:gd name="connsiteX23" fmla="*/ 402658 w 990612"/>
              <a:gd name="connsiteY23" fmla="*/ 2033 h 736044"/>
              <a:gd name="connsiteX24" fmla="*/ 230908 w 990612"/>
              <a:gd name="connsiteY24" fmla="*/ 75231 h 736044"/>
              <a:gd name="connsiteX25" fmla="*/ 93508 w 990612"/>
              <a:gd name="connsiteY25" fmla="*/ 124029 h 736044"/>
              <a:gd name="connsiteX26" fmla="*/ 1908 w 990612"/>
              <a:gd name="connsiteY26" fmla="*/ 429020 h 736044"/>
              <a:gd name="connsiteX27" fmla="*/ 82058 w 990612"/>
              <a:gd name="connsiteY27" fmla="*/ 538817 h 736044"/>
              <a:gd name="connsiteX28" fmla="*/ 139308 w 990612"/>
              <a:gd name="connsiteY28" fmla="*/ 636414 h 736044"/>
              <a:gd name="connsiteX29" fmla="*/ 208009 w 990612"/>
              <a:gd name="connsiteY29" fmla="*/ 673013 h 736044"/>
              <a:gd name="connsiteX30" fmla="*/ 265259 w 990612"/>
              <a:gd name="connsiteY30" fmla="*/ 685213 h 736044"/>
              <a:gd name="connsiteX31" fmla="*/ 333959 w 990612"/>
              <a:gd name="connsiteY31" fmla="*/ 709612 h 736044"/>
              <a:gd name="connsiteX32" fmla="*/ 517159 w 990612"/>
              <a:gd name="connsiteY32" fmla="*/ 734011 h 736044"/>
              <a:gd name="connsiteX33" fmla="*/ 631659 w 990612"/>
              <a:gd name="connsiteY33" fmla="*/ 697413 h 736044"/>
              <a:gd name="connsiteX34" fmla="*/ 826309 w 990612"/>
              <a:gd name="connsiteY34" fmla="*/ 673013 h 736044"/>
              <a:gd name="connsiteX35" fmla="*/ 952259 w 990612"/>
              <a:gd name="connsiteY35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208008 w 990612"/>
              <a:gd name="connsiteY8" fmla="*/ 392422 h 736044"/>
              <a:gd name="connsiteX9" fmla="*/ 127858 w 990612"/>
              <a:gd name="connsiteY9" fmla="*/ 282625 h 736044"/>
              <a:gd name="connsiteX10" fmla="*/ 230908 w 990612"/>
              <a:gd name="connsiteY10" fmla="*/ 221627 h 736044"/>
              <a:gd name="connsiteX11" fmla="*/ 322508 w 990612"/>
              <a:gd name="connsiteY11" fmla="*/ 185028 h 736044"/>
              <a:gd name="connsiteX12" fmla="*/ 368006 w 990612"/>
              <a:gd name="connsiteY12" fmla="*/ 105307 h 736044"/>
              <a:gd name="connsiteX13" fmla="*/ 402658 w 990612"/>
              <a:gd name="connsiteY13" fmla="*/ 136229 h 736044"/>
              <a:gd name="connsiteX14" fmla="*/ 448458 w 990612"/>
              <a:gd name="connsiteY14" fmla="*/ 136229 h 736044"/>
              <a:gd name="connsiteX15" fmla="*/ 448458 w 990612"/>
              <a:gd name="connsiteY15" fmla="*/ 63031 h 736044"/>
              <a:gd name="connsiteX16" fmla="*/ 597309 w 990612"/>
              <a:gd name="connsiteY16" fmla="*/ 87431 h 736044"/>
              <a:gd name="connsiteX17" fmla="*/ 711809 w 990612"/>
              <a:gd name="connsiteY17" fmla="*/ 111830 h 736044"/>
              <a:gd name="connsiteX18" fmla="*/ 860659 w 990612"/>
              <a:gd name="connsiteY18" fmla="*/ 233826 h 736044"/>
              <a:gd name="connsiteX19" fmla="*/ 906459 w 990612"/>
              <a:gd name="connsiteY19" fmla="*/ 380222 h 736044"/>
              <a:gd name="connsiteX20" fmla="*/ 975159 w 990612"/>
              <a:gd name="connsiteY20" fmla="*/ 343623 h 736044"/>
              <a:gd name="connsiteX21" fmla="*/ 895009 w 990612"/>
              <a:gd name="connsiteY21" fmla="*/ 99630 h 736044"/>
              <a:gd name="connsiteX22" fmla="*/ 769059 w 990612"/>
              <a:gd name="connsiteY22" fmla="*/ 63031 h 736044"/>
              <a:gd name="connsiteX23" fmla="*/ 402658 w 990612"/>
              <a:gd name="connsiteY23" fmla="*/ 2033 h 736044"/>
              <a:gd name="connsiteX24" fmla="*/ 230908 w 990612"/>
              <a:gd name="connsiteY24" fmla="*/ 75231 h 736044"/>
              <a:gd name="connsiteX25" fmla="*/ 93508 w 990612"/>
              <a:gd name="connsiteY25" fmla="*/ 124029 h 736044"/>
              <a:gd name="connsiteX26" fmla="*/ 1908 w 990612"/>
              <a:gd name="connsiteY26" fmla="*/ 429020 h 736044"/>
              <a:gd name="connsiteX27" fmla="*/ 82058 w 990612"/>
              <a:gd name="connsiteY27" fmla="*/ 538817 h 736044"/>
              <a:gd name="connsiteX28" fmla="*/ 139308 w 990612"/>
              <a:gd name="connsiteY28" fmla="*/ 636414 h 736044"/>
              <a:gd name="connsiteX29" fmla="*/ 208009 w 990612"/>
              <a:gd name="connsiteY29" fmla="*/ 673013 h 736044"/>
              <a:gd name="connsiteX30" fmla="*/ 265259 w 990612"/>
              <a:gd name="connsiteY30" fmla="*/ 685213 h 736044"/>
              <a:gd name="connsiteX31" fmla="*/ 333959 w 990612"/>
              <a:gd name="connsiteY31" fmla="*/ 709612 h 736044"/>
              <a:gd name="connsiteX32" fmla="*/ 517159 w 990612"/>
              <a:gd name="connsiteY32" fmla="*/ 734011 h 736044"/>
              <a:gd name="connsiteX33" fmla="*/ 631659 w 990612"/>
              <a:gd name="connsiteY33" fmla="*/ 697413 h 736044"/>
              <a:gd name="connsiteX34" fmla="*/ 826309 w 990612"/>
              <a:gd name="connsiteY34" fmla="*/ 673013 h 736044"/>
              <a:gd name="connsiteX35" fmla="*/ 952259 w 990612"/>
              <a:gd name="connsiteY35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208008 w 990612"/>
              <a:gd name="connsiteY8" fmla="*/ 392422 h 736044"/>
              <a:gd name="connsiteX9" fmla="*/ 163388 w 990612"/>
              <a:gd name="connsiteY9" fmla="*/ 346237 h 736044"/>
              <a:gd name="connsiteX10" fmla="*/ 127858 w 990612"/>
              <a:gd name="connsiteY10" fmla="*/ 282625 h 736044"/>
              <a:gd name="connsiteX11" fmla="*/ 230908 w 990612"/>
              <a:gd name="connsiteY11" fmla="*/ 221627 h 736044"/>
              <a:gd name="connsiteX12" fmla="*/ 322508 w 990612"/>
              <a:gd name="connsiteY12" fmla="*/ 185028 h 736044"/>
              <a:gd name="connsiteX13" fmla="*/ 368006 w 990612"/>
              <a:gd name="connsiteY13" fmla="*/ 105307 h 736044"/>
              <a:gd name="connsiteX14" fmla="*/ 402658 w 990612"/>
              <a:gd name="connsiteY14" fmla="*/ 136229 h 736044"/>
              <a:gd name="connsiteX15" fmla="*/ 448458 w 990612"/>
              <a:gd name="connsiteY15" fmla="*/ 136229 h 736044"/>
              <a:gd name="connsiteX16" fmla="*/ 448458 w 990612"/>
              <a:gd name="connsiteY16" fmla="*/ 63031 h 736044"/>
              <a:gd name="connsiteX17" fmla="*/ 597309 w 990612"/>
              <a:gd name="connsiteY17" fmla="*/ 87431 h 736044"/>
              <a:gd name="connsiteX18" fmla="*/ 711809 w 990612"/>
              <a:gd name="connsiteY18" fmla="*/ 111830 h 736044"/>
              <a:gd name="connsiteX19" fmla="*/ 860659 w 990612"/>
              <a:gd name="connsiteY19" fmla="*/ 233826 h 736044"/>
              <a:gd name="connsiteX20" fmla="*/ 906459 w 990612"/>
              <a:gd name="connsiteY20" fmla="*/ 380222 h 736044"/>
              <a:gd name="connsiteX21" fmla="*/ 975159 w 990612"/>
              <a:gd name="connsiteY21" fmla="*/ 343623 h 736044"/>
              <a:gd name="connsiteX22" fmla="*/ 895009 w 990612"/>
              <a:gd name="connsiteY22" fmla="*/ 99630 h 736044"/>
              <a:gd name="connsiteX23" fmla="*/ 769059 w 990612"/>
              <a:gd name="connsiteY23" fmla="*/ 63031 h 736044"/>
              <a:gd name="connsiteX24" fmla="*/ 402658 w 990612"/>
              <a:gd name="connsiteY24" fmla="*/ 2033 h 736044"/>
              <a:gd name="connsiteX25" fmla="*/ 230908 w 990612"/>
              <a:gd name="connsiteY25" fmla="*/ 75231 h 736044"/>
              <a:gd name="connsiteX26" fmla="*/ 93508 w 990612"/>
              <a:gd name="connsiteY26" fmla="*/ 124029 h 736044"/>
              <a:gd name="connsiteX27" fmla="*/ 1908 w 990612"/>
              <a:gd name="connsiteY27" fmla="*/ 429020 h 736044"/>
              <a:gd name="connsiteX28" fmla="*/ 82058 w 990612"/>
              <a:gd name="connsiteY28" fmla="*/ 538817 h 736044"/>
              <a:gd name="connsiteX29" fmla="*/ 139308 w 990612"/>
              <a:gd name="connsiteY29" fmla="*/ 636414 h 736044"/>
              <a:gd name="connsiteX30" fmla="*/ 208009 w 990612"/>
              <a:gd name="connsiteY30" fmla="*/ 673013 h 736044"/>
              <a:gd name="connsiteX31" fmla="*/ 265259 w 990612"/>
              <a:gd name="connsiteY31" fmla="*/ 685213 h 736044"/>
              <a:gd name="connsiteX32" fmla="*/ 333959 w 990612"/>
              <a:gd name="connsiteY32" fmla="*/ 709612 h 736044"/>
              <a:gd name="connsiteX33" fmla="*/ 517159 w 990612"/>
              <a:gd name="connsiteY33" fmla="*/ 734011 h 736044"/>
              <a:gd name="connsiteX34" fmla="*/ 631659 w 990612"/>
              <a:gd name="connsiteY34" fmla="*/ 697413 h 736044"/>
              <a:gd name="connsiteX35" fmla="*/ 826309 w 990612"/>
              <a:gd name="connsiteY35" fmla="*/ 673013 h 736044"/>
              <a:gd name="connsiteX36" fmla="*/ 952259 w 990612"/>
              <a:gd name="connsiteY36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219458 w 990612"/>
              <a:gd name="connsiteY8" fmla="*/ 441220 h 736044"/>
              <a:gd name="connsiteX9" fmla="*/ 163388 w 990612"/>
              <a:gd name="connsiteY9" fmla="*/ 346237 h 736044"/>
              <a:gd name="connsiteX10" fmla="*/ 127858 w 990612"/>
              <a:gd name="connsiteY10" fmla="*/ 282625 h 736044"/>
              <a:gd name="connsiteX11" fmla="*/ 230908 w 990612"/>
              <a:gd name="connsiteY11" fmla="*/ 221627 h 736044"/>
              <a:gd name="connsiteX12" fmla="*/ 322508 w 990612"/>
              <a:gd name="connsiteY12" fmla="*/ 185028 h 736044"/>
              <a:gd name="connsiteX13" fmla="*/ 368006 w 990612"/>
              <a:gd name="connsiteY13" fmla="*/ 105307 h 736044"/>
              <a:gd name="connsiteX14" fmla="*/ 402658 w 990612"/>
              <a:gd name="connsiteY14" fmla="*/ 136229 h 736044"/>
              <a:gd name="connsiteX15" fmla="*/ 448458 w 990612"/>
              <a:gd name="connsiteY15" fmla="*/ 136229 h 736044"/>
              <a:gd name="connsiteX16" fmla="*/ 448458 w 990612"/>
              <a:gd name="connsiteY16" fmla="*/ 63031 h 736044"/>
              <a:gd name="connsiteX17" fmla="*/ 597309 w 990612"/>
              <a:gd name="connsiteY17" fmla="*/ 87431 h 736044"/>
              <a:gd name="connsiteX18" fmla="*/ 711809 w 990612"/>
              <a:gd name="connsiteY18" fmla="*/ 111830 h 736044"/>
              <a:gd name="connsiteX19" fmla="*/ 860659 w 990612"/>
              <a:gd name="connsiteY19" fmla="*/ 233826 h 736044"/>
              <a:gd name="connsiteX20" fmla="*/ 906459 w 990612"/>
              <a:gd name="connsiteY20" fmla="*/ 380222 h 736044"/>
              <a:gd name="connsiteX21" fmla="*/ 975159 w 990612"/>
              <a:gd name="connsiteY21" fmla="*/ 343623 h 736044"/>
              <a:gd name="connsiteX22" fmla="*/ 895009 w 990612"/>
              <a:gd name="connsiteY22" fmla="*/ 99630 h 736044"/>
              <a:gd name="connsiteX23" fmla="*/ 769059 w 990612"/>
              <a:gd name="connsiteY23" fmla="*/ 63031 h 736044"/>
              <a:gd name="connsiteX24" fmla="*/ 402658 w 990612"/>
              <a:gd name="connsiteY24" fmla="*/ 2033 h 736044"/>
              <a:gd name="connsiteX25" fmla="*/ 230908 w 990612"/>
              <a:gd name="connsiteY25" fmla="*/ 75231 h 736044"/>
              <a:gd name="connsiteX26" fmla="*/ 93508 w 990612"/>
              <a:gd name="connsiteY26" fmla="*/ 124029 h 736044"/>
              <a:gd name="connsiteX27" fmla="*/ 1908 w 990612"/>
              <a:gd name="connsiteY27" fmla="*/ 429020 h 736044"/>
              <a:gd name="connsiteX28" fmla="*/ 82058 w 990612"/>
              <a:gd name="connsiteY28" fmla="*/ 538817 h 736044"/>
              <a:gd name="connsiteX29" fmla="*/ 139308 w 990612"/>
              <a:gd name="connsiteY29" fmla="*/ 636414 h 736044"/>
              <a:gd name="connsiteX30" fmla="*/ 208009 w 990612"/>
              <a:gd name="connsiteY30" fmla="*/ 673013 h 736044"/>
              <a:gd name="connsiteX31" fmla="*/ 265259 w 990612"/>
              <a:gd name="connsiteY31" fmla="*/ 685213 h 736044"/>
              <a:gd name="connsiteX32" fmla="*/ 333959 w 990612"/>
              <a:gd name="connsiteY32" fmla="*/ 709612 h 736044"/>
              <a:gd name="connsiteX33" fmla="*/ 517159 w 990612"/>
              <a:gd name="connsiteY33" fmla="*/ 734011 h 736044"/>
              <a:gd name="connsiteX34" fmla="*/ 631659 w 990612"/>
              <a:gd name="connsiteY34" fmla="*/ 697413 h 736044"/>
              <a:gd name="connsiteX35" fmla="*/ 826309 w 990612"/>
              <a:gd name="connsiteY35" fmla="*/ 673013 h 736044"/>
              <a:gd name="connsiteX36" fmla="*/ 952259 w 990612"/>
              <a:gd name="connsiteY36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196558 w 990612"/>
              <a:gd name="connsiteY8" fmla="*/ 404621 h 736044"/>
              <a:gd name="connsiteX9" fmla="*/ 163388 w 990612"/>
              <a:gd name="connsiteY9" fmla="*/ 346237 h 736044"/>
              <a:gd name="connsiteX10" fmla="*/ 127858 w 990612"/>
              <a:gd name="connsiteY10" fmla="*/ 282625 h 736044"/>
              <a:gd name="connsiteX11" fmla="*/ 230908 w 990612"/>
              <a:gd name="connsiteY11" fmla="*/ 221627 h 736044"/>
              <a:gd name="connsiteX12" fmla="*/ 322508 w 990612"/>
              <a:gd name="connsiteY12" fmla="*/ 185028 h 736044"/>
              <a:gd name="connsiteX13" fmla="*/ 368006 w 990612"/>
              <a:gd name="connsiteY13" fmla="*/ 105307 h 736044"/>
              <a:gd name="connsiteX14" fmla="*/ 402658 w 990612"/>
              <a:gd name="connsiteY14" fmla="*/ 136229 h 736044"/>
              <a:gd name="connsiteX15" fmla="*/ 448458 w 990612"/>
              <a:gd name="connsiteY15" fmla="*/ 136229 h 736044"/>
              <a:gd name="connsiteX16" fmla="*/ 448458 w 990612"/>
              <a:gd name="connsiteY16" fmla="*/ 63031 h 736044"/>
              <a:gd name="connsiteX17" fmla="*/ 597309 w 990612"/>
              <a:gd name="connsiteY17" fmla="*/ 87431 h 736044"/>
              <a:gd name="connsiteX18" fmla="*/ 711809 w 990612"/>
              <a:gd name="connsiteY18" fmla="*/ 111830 h 736044"/>
              <a:gd name="connsiteX19" fmla="*/ 860659 w 990612"/>
              <a:gd name="connsiteY19" fmla="*/ 233826 h 736044"/>
              <a:gd name="connsiteX20" fmla="*/ 906459 w 990612"/>
              <a:gd name="connsiteY20" fmla="*/ 380222 h 736044"/>
              <a:gd name="connsiteX21" fmla="*/ 975159 w 990612"/>
              <a:gd name="connsiteY21" fmla="*/ 343623 h 736044"/>
              <a:gd name="connsiteX22" fmla="*/ 895009 w 990612"/>
              <a:gd name="connsiteY22" fmla="*/ 99630 h 736044"/>
              <a:gd name="connsiteX23" fmla="*/ 769059 w 990612"/>
              <a:gd name="connsiteY23" fmla="*/ 63031 h 736044"/>
              <a:gd name="connsiteX24" fmla="*/ 402658 w 990612"/>
              <a:gd name="connsiteY24" fmla="*/ 2033 h 736044"/>
              <a:gd name="connsiteX25" fmla="*/ 230908 w 990612"/>
              <a:gd name="connsiteY25" fmla="*/ 75231 h 736044"/>
              <a:gd name="connsiteX26" fmla="*/ 93508 w 990612"/>
              <a:gd name="connsiteY26" fmla="*/ 124029 h 736044"/>
              <a:gd name="connsiteX27" fmla="*/ 1908 w 990612"/>
              <a:gd name="connsiteY27" fmla="*/ 429020 h 736044"/>
              <a:gd name="connsiteX28" fmla="*/ 82058 w 990612"/>
              <a:gd name="connsiteY28" fmla="*/ 538817 h 736044"/>
              <a:gd name="connsiteX29" fmla="*/ 139308 w 990612"/>
              <a:gd name="connsiteY29" fmla="*/ 636414 h 736044"/>
              <a:gd name="connsiteX30" fmla="*/ 208009 w 990612"/>
              <a:gd name="connsiteY30" fmla="*/ 673013 h 736044"/>
              <a:gd name="connsiteX31" fmla="*/ 265259 w 990612"/>
              <a:gd name="connsiteY31" fmla="*/ 685213 h 736044"/>
              <a:gd name="connsiteX32" fmla="*/ 333959 w 990612"/>
              <a:gd name="connsiteY32" fmla="*/ 709612 h 736044"/>
              <a:gd name="connsiteX33" fmla="*/ 517159 w 990612"/>
              <a:gd name="connsiteY33" fmla="*/ 734011 h 736044"/>
              <a:gd name="connsiteX34" fmla="*/ 631659 w 990612"/>
              <a:gd name="connsiteY34" fmla="*/ 697413 h 736044"/>
              <a:gd name="connsiteX35" fmla="*/ 826309 w 990612"/>
              <a:gd name="connsiteY35" fmla="*/ 673013 h 736044"/>
              <a:gd name="connsiteX36" fmla="*/ 952259 w 990612"/>
              <a:gd name="connsiteY36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196558 w 990612"/>
              <a:gd name="connsiteY8" fmla="*/ 404621 h 736044"/>
              <a:gd name="connsiteX9" fmla="*/ 163388 w 990612"/>
              <a:gd name="connsiteY9" fmla="*/ 346237 h 736044"/>
              <a:gd name="connsiteX10" fmla="*/ 127858 w 990612"/>
              <a:gd name="connsiteY10" fmla="*/ 282625 h 736044"/>
              <a:gd name="connsiteX11" fmla="*/ 230908 w 990612"/>
              <a:gd name="connsiteY11" fmla="*/ 221627 h 736044"/>
              <a:gd name="connsiteX12" fmla="*/ 322508 w 990612"/>
              <a:gd name="connsiteY12" fmla="*/ 185028 h 736044"/>
              <a:gd name="connsiteX13" fmla="*/ 368006 w 990612"/>
              <a:gd name="connsiteY13" fmla="*/ 105307 h 736044"/>
              <a:gd name="connsiteX14" fmla="*/ 402658 w 990612"/>
              <a:gd name="connsiteY14" fmla="*/ 136229 h 736044"/>
              <a:gd name="connsiteX15" fmla="*/ 448458 w 990612"/>
              <a:gd name="connsiteY15" fmla="*/ 136229 h 736044"/>
              <a:gd name="connsiteX16" fmla="*/ 448458 w 990612"/>
              <a:gd name="connsiteY16" fmla="*/ 63031 h 736044"/>
              <a:gd name="connsiteX17" fmla="*/ 597309 w 990612"/>
              <a:gd name="connsiteY17" fmla="*/ 87431 h 736044"/>
              <a:gd name="connsiteX18" fmla="*/ 711809 w 990612"/>
              <a:gd name="connsiteY18" fmla="*/ 111830 h 736044"/>
              <a:gd name="connsiteX19" fmla="*/ 860659 w 990612"/>
              <a:gd name="connsiteY19" fmla="*/ 233826 h 736044"/>
              <a:gd name="connsiteX20" fmla="*/ 906459 w 990612"/>
              <a:gd name="connsiteY20" fmla="*/ 380222 h 736044"/>
              <a:gd name="connsiteX21" fmla="*/ 975159 w 990612"/>
              <a:gd name="connsiteY21" fmla="*/ 343623 h 736044"/>
              <a:gd name="connsiteX22" fmla="*/ 895009 w 990612"/>
              <a:gd name="connsiteY22" fmla="*/ 99630 h 736044"/>
              <a:gd name="connsiteX23" fmla="*/ 769059 w 990612"/>
              <a:gd name="connsiteY23" fmla="*/ 63031 h 736044"/>
              <a:gd name="connsiteX24" fmla="*/ 402658 w 990612"/>
              <a:gd name="connsiteY24" fmla="*/ 2033 h 736044"/>
              <a:gd name="connsiteX25" fmla="*/ 230908 w 990612"/>
              <a:gd name="connsiteY25" fmla="*/ 75231 h 736044"/>
              <a:gd name="connsiteX26" fmla="*/ 93508 w 990612"/>
              <a:gd name="connsiteY26" fmla="*/ 124029 h 736044"/>
              <a:gd name="connsiteX27" fmla="*/ 1908 w 990612"/>
              <a:gd name="connsiteY27" fmla="*/ 429020 h 736044"/>
              <a:gd name="connsiteX28" fmla="*/ 82058 w 990612"/>
              <a:gd name="connsiteY28" fmla="*/ 538817 h 736044"/>
              <a:gd name="connsiteX29" fmla="*/ 139308 w 990612"/>
              <a:gd name="connsiteY29" fmla="*/ 636414 h 736044"/>
              <a:gd name="connsiteX30" fmla="*/ 208009 w 990612"/>
              <a:gd name="connsiteY30" fmla="*/ 673013 h 736044"/>
              <a:gd name="connsiteX31" fmla="*/ 265259 w 990612"/>
              <a:gd name="connsiteY31" fmla="*/ 685213 h 736044"/>
              <a:gd name="connsiteX32" fmla="*/ 333959 w 990612"/>
              <a:gd name="connsiteY32" fmla="*/ 709612 h 736044"/>
              <a:gd name="connsiteX33" fmla="*/ 517159 w 990612"/>
              <a:gd name="connsiteY33" fmla="*/ 734011 h 736044"/>
              <a:gd name="connsiteX34" fmla="*/ 631659 w 990612"/>
              <a:gd name="connsiteY34" fmla="*/ 697413 h 736044"/>
              <a:gd name="connsiteX35" fmla="*/ 826309 w 990612"/>
              <a:gd name="connsiteY35" fmla="*/ 673013 h 736044"/>
              <a:gd name="connsiteX36" fmla="*/ 952259 w 990612"/>
              <a:gd name="connsiteY36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196558 w 990612"/>
              <a:gd name="connsiteY8" fmla="*/ 404621 h 736044"/>
              <a:gd name="connsiteX9" fmla="*/ 163388 w 990612"/>
              <a:gd name="connsiteY9" fmla="*/ 346237 h 736044"/>
              <a:gd name="connsiteX10" fmla="*/ 127858 w 990612"/>
              <a:gd name="connsiteY10" fmla="*/ 282625 h 736044"/>
              <a:gd name="connsiteX11" fmla="*/ 230908 w 990612"/>
              <a:gd name="connsiteY11" fmla="*/ 221627 h 736044"/>
              <a:gd name="connsiteX12" fmla="*/ 322508 w 990612"/>
              <a:gd name="connsiteY12" fmla="*/ 185028 h 736044"/>
              <a:gd name="connsiteX13" fmla="*/ 368006 w 990612"/>
              <a:gd name="connsiteY13" fmla="*/ 105307 h 736044"/>
              <a:gd name="connsiteX14" fmla="*/ 402658 w 990612"/>
              <a:gd name="connsiteY14" fmla="*/ 136229 h 736044"/>
              <a:gd name="connsiteX15" fmla="*/ 448458 w 990612"/>
              <a:gd name="connsiteY15" fmla="*/ 136229 h 736044"/>
              <a:gd name="connsiteX16" fmla="*/ 448458 w 990612"/>
              <a:gd name="connsiteY16" fmla="*/ 63031 h 736044"/>
              <a:gd name="connsiteX17" fmla="*/ 597309 w 990612"/>
              <a:gd name="connsiteY17" fmla="*/ 87431 h 736044"/>
              <a:gd name="connsiteX18" fmla="*/ 711809 w 990612"/>
              <a:gd name="connsiteY18" fmla="*/ 111830 h 736044"/>
              <a:gd name="connsiteX19" fmla="*/ 860659 w 990612"/>
              <a:gd name="connsiteY19" fmla="*/ 233826 h 736044"/>
              <a:gd name="connsiteX20" fmla="*/ 906459 w 990612"/>
              <a:gd name="connsiteY20" fmla="*/ 380222 h 736044"/>
              <a:gd name="connsiteX21" fmla="*/ 975159 w 990612"/>
              <a:gd name="connsiteY21" fmla="*/ 343623 h 736044"/>
              <a:gd name="connsiteX22" fmla="*/ 895009 w 990612"/>
              <a:gd name="connsiteY22" fmla="*/ 99630 h 736044"/>
              <a:gd name="connsiteX23" fmla="*/ 769059 w 990612"/>
              <a:gd name="connsiteY23" fmla="*/ 63031 h 736044"/>
              <a:gd name="connsiteX24" fmla="*/ 402658 w 990612"/>
              <a:gd name="connsiteY24" fmla="*/ 2033 h 736044"/>
              <a:gd name="connsiteX25" fmla="*/ 230908 w 990612"/>
              <a:gd name="connsiteY25" fmla="*/ 75231 h 736044"/>
              <a:gd name="connsiteX26" fmla="*/ 93508 w 990612"/>
              <a:gd name="connsiteY26" fmla="*/ 124029 h 736044"/>
              <a:gd name="connsiteX27" fmla="*/ 1908 w 990612"/>
              <a:gd name="connsiteY27" fmla="*/ 429020 h 736044"/>
              <a:gd name="connsiteX28" fmla="*/ 82058 w 990612"/>
              <a:gd name="connsiteY28" fmla="*/ 538817 h 736044"/>
              <a:gd name="connsiteX29" fmla="*/ 139308 w 990612"/>
              <a:gd name="connsiteY29" fmla="*/ 636414 h 736044"/>
              <a:gd name="connsiteX30" fmla="*/ 208009 w 990612"/>
              <a:gd name="connsiteY30" fmla="*/ 673013 h 736044"/>
              <a:gd name="connsiteX31" fmla="*/ 265259 w 990612"/>
              <a:gd name="connsiteY31" fmla="*/ 685213 h 736044"/>
              <a:gd name="connsiteX32" fmla="*/ 333959 w 990612"/>
              <a:gd name="connsiteY32" fmla="*/ 709612 h 736044"/>
              <a:gd name="connsiteX33" fmla="*/ 517159 w 990612"/>
              <a:gd name="connsiteY33" fmla="*/ 734011 h 736044"/>
              <a:gd name="connsiteX34" fmla="*/ 631659 w 990612"/>
              <a:gd name="connsiteY34" fmla="*/ 697413 h 736044"/>
              <a:gd name="connsiteX35" fmla="*/ 826309 w 990612"/>
              <a:gd name="connsiteY35" fmla="*/ 673013 h 736044"/>
              <a:gd name="connsiteX36" fmla="*/ 952259 w 990612"/>
              <a:gd name="connsiteY36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240631 w 990612"/>
              <a:gd name="connsiteY8" fmla="*/ 443868 h 736044"/>
              <a:gd name="connsiteX9" fmla="*/ 196558 w 990612"/>
              <a:gd name="connsiteY9" fmla="*/ 404621 h 736044"/>
              <a:gd name="connsiteX10" fmla="*/ 163388 w 990612"/>
              <a:gd name="connsiteY10" fmla="*/ 346237 h 736044"/>
              <a:gd name="connsiteX11" fmla="*/ 127858 w 990612"/>
              <a:gd name="connsiteY11" fmla="*/ 282625 h 736044"/>
              <a:gd name="connsiteX12" fmla="*/ 230908 w 990612"/>
              <a:gd name="connsiteY12" fmla="*/ 221627 h 736044"/>
              <a:gd name="connsiteX13" fmla="*/ 322508 w 990612"/>
              <a:gd name="connsiteY13" fmla="*/ 185028 h 736044"/>
              <a:gd name="connsiteX14" fmla="*/ 368006 w 990612"/>
              <a:gd name="connsiteY14" fmla="*/ 105307 h 736044"/>
              <a:gd name="connsiteX15" fmla="*/ 402658 w 990612"/>
              <a:gd name="connsiteY15" fmla="*/ 136229 h 736044"/>
              <a:gd name="connsiteX16" fmla="*/ 448458 w 990612"/>
              <a:gd name="connsiteY16" fmla="*/ 136229 h 736044"/>
              <a:gd name="connsiteX17" fmla="*/ 448458 w 990612"/>
              <a:gd name="connsiteY17" fmla="*/ 63031 h 736044"/>
              <a:gd name="connsiteX18" fmla="*/ 597309 w 990612"/>
              <a:gd name="connsiteY18" fmla="*/ 87431 h 736044"/>
              <a:gd name="connsiteX19" fmla="*/ 711809 w 990612"/>
              <a:gd name="connsiteY19" fmla="*/ 111830 h 736044"/>
              <a:gd name="connsiteX20" fmla="*/ 860659 w 990612"/>
              <a:gd name="connsiteY20" fmla="*/ 233826 h 736044"/>
              <a:gd name="connsiteX21" fmla="*/ 906459 w 990612"/>
              <a:gd name="connsiteY21" fmla="*/ 380222 h 736044"/>
              <a:gd name="connsiteX22" fmla="*/ 975159 w 990612"/>
              <a:gd name="connsiteY22" fmla="*/ 343623 h 736044"/>
              <a:gd name="connsiteX23" fmla="*/ 895009 w 990612"/>
              <a:gd name="connsiteY23" fmla="*/ 99630 h 736044"/>
              <a:gd name="connsiteX24" fmla="*/ 769059 w 990612"/>
              <a:gd name="connsiteY24" fmla="*/ 63031 h 736044"/>
              <a:gd name="connsiteX25" fmla="*/ 402658 w 990612"/>
              <a:gd name="connsiteY25" fmla="*/ 2033 h 736044"/>
              <a:gd name="connsiteX26" fmla="*/ 230908 w 990612"/>
              <a:gd name="connsiteY26" fmla="*/ 75231 h 736044"/>
              <a:gd name="connsiteX27" fmla="*/ 93508 w 990612"/>
              <a:gd name="connsiteY27" fmla="*/ 124029 h 736044"/>
              <a:gd name="connsiteX28" fmla="*/ 1908 w 990612"/>
              <a:gd name="connsiteY28" fmla="*/ 429020 h 736044"/>
              <a:gd name="connsiteX29" fmla="*/ 82058 w 990612"/>
              <a:gd name="connsiteY29" fmla="*/ 538817 h 736044"/>
              <a:gd name="connsiteX30" fmla="*/ 139308 w 990612"/>
              <a:gd name="connsiteY30" fmla="*/ 636414 h 736044"/>
              <a:gd name="connsiteX31" fmla="*/ 208009 w 990612"/>
              <a:gd name="connsiteY31" fmla="*/ 673013 h 736044"/>
              <a:gd name="connsiteX32" fmla="*/ 265259 w 990612"/>
              <a:gd name="connsiteY32" fmla="*/ 685213 h 736044"/>
              <a:gd name="connsiteX33" fmla="*/ 333959 w 990612"/>
              <a:gd name="connsiteY33" fmla="*/ 709612 h 736044"/>
              <a:gd name="connsiteX34" fmla="*/ 517159 w 990612"/>
              <a:gd name="connsiteY34" fmla="*/ 734011 h 736044"/>
              <a:gd name="connsiteX35" fmla="*/ 631659 w 990612"/>
              <a:gd name="connsiteY35" fmla="*/ 697413 h 736044"/>
              <a:gd name="connsiteX36" fmla="*/ 826309 w 990612"/>
              <a:gd name="connsiteY36" fmla="*/ 673013 h 736044"/>
              <a:gd name="connsiteX37" fmla="*/ 952259 w 990612"/>
              <a:gd name="connsiteY37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379758 w 990612"/>
              <a:gd name="connsiteY7" fmla="*/ 563217 h 736044"/>
              <a:gd name="connsiteX8" fmla="*/ 230908 w 990612"/>
              <a:gd name="connsiteY8" fmla="*/ 441220 h 736044"/>
              <a:gd name="connsiteX9" fmla="*/ 196558 w 990612"/>
              <a:gd name="connsiteY9" fmla="*/ 404621 h 736044"/>
              <a:gd name="connsiteX10" fmla="*/ 163388 w 990612"/>
              <a:gd name="connsiteY10" fmla="*/ 346237 h 736044"/>
              <a:gd name="connsiteX11" fmla="*/ 127858 w 990612"/>
              <a:gd name="connsiteY11" fmla="*/ 282625 h 736044"/>
              <a:gd name="connsiteX12" fmla="*/ 230908 w 990612"/>
              <a:gd name="connsiteY12" fmla="*/ 221627 h 736044"/>
              <a:gd name="connsiteX13" fmla="*/ 322508 w 990612"/>
              <a:gd name="connsiteY13" fmla="*/ 185028 h 736044"/>
              <a:gd name="connsiteX14" fmla="*/ 368006 w 990612"/>
              <a:gd name="connsiteY14" fmla="*/ 105307 h 736044"/>
              <a:gd name="connsiteX15" fmla="*/ 402658 w 990612"/>
              <a:gd name="connsiteY15" fmla="*/ 136229 h 736044"/>
              <a:gd name="connsiteX16" fmla="*/ 448458 w 990612"/>
              <a:gd name="connsiteY16" fmla="*/ 136229 h 736044"/>
              <a:gd name="connsiteX17" fmla="*/ 448458 w 990612"/>
              <a:gd name="connsiteY17" fmla="*/ 63031 h 736044"/>
              <a:gd name="connsiteX18" fmla="*/ 597309 w 990612"/>
              <a:gd name="connsiteY18" fmla="*/ 87431 h 736044"/>
              <a:gd name="connsiteX19" fmla="*/ 711809 w 990612"/>
              <a:gd name="connsiteY19" fmla="*/ 111830 h 736044"/>
              <a:gd name="connsiteX20" fmla="*/ 860659 w 990612"/>
              <a:gd name="connsiteY20" fmla="*/ 233826 h 736044"/>
              <a:gd name="connsiteX21" fmla="*/ 906459 w 990612"/>
              <a:gd name="connsiteY21" fmla="*/ 380222 h 736044"/>
              <a:gd name="connsiteX22" fmla="*/ 975159 w 990612"/>
              <a:gd name="connsiteY22" fmla="*/ 343623 h 736044"/>
              <a:gd name="connsiteX23" fmla="*/ 895009 w 990612"/>
              <a:gd name="connsiteY23" fmla="*/ 99630 h 736044"/>
              <a:gd name="connsiteX24" fmla="*/ 769059 w 990612"/>
              <a:gd name="connsiteY24" fmla="*/ 63031 h 736044"/>
              <a:gd name="connsiteX25" fmla="*/ 402658 w 990612"/>
              <a:gd name="connsiteY25" fmla="*/ 2033 h 736044"/>
              <a:gd name="connsiteX26" fmla="*/ 230908 w 990612"/>
              <a:gd name="connsiteY26" fmla="*/ 75231 h 736044"/>
              <a:gd name="connsiteX27" fmla="*/ 93508 w 990612"/>
              <a:gd name="connsiteY27" fmla="*/ 124029 h 736044"/>
              <a:gd name="connsiteX28" fmla="*/ 1908 w 990612"/>
              <a:gd name="connsiteY28" fmla="*/ 429020 h 736044"/>
              <a:gd name="connsiteX29" fmla="*/ 82058 w 990612"/>
              <a:gd name="connsiteY29" fmla="*/ 538817 h 736044"/>
              <a:gd name="connsiteX30" fmla="*/ 139308 w 990612"/>
              <a:gd name="connsiteY30" fmla="*/ 636414 h 736044"/>
              <a:gd name="connsiteX31" fmla="*/ 208009 w 990612"/>
              <a:gd name="connsiteY31" fmla="*/ 673013 h 736044"/>
              <a:gd name="connsiteX32" fmla="*/ 265259 w 990612"/>
              <a:gd name="connsiteY32" fmla="*/ 685213 h 736044"/>
              <a:gd name="connsiteX33" fmla="*/ 333959 w 990612"/>
              <a:gd name="connsiteY33" fmla="*/ 709612 h 736044"/>
              <a:gd name="connsiteX34" fmla="*/ 517159 w 990612"/>
              <a:gd name="connsiteY34" fmla="*/ 734011 h 736044"/>
              <a:gd name="connsiteX35" fmla="*/ 631659 w 990612"/>
              <a:gd name="connsiteY35" fmla="*/ 697413 h 736044"/>
              <a:gd name="connsiteX36" fmla="*/ 826309 w 990612"/>
              <a:gd name="connsiteY36" fmla="*/ 673013 h 736044"/>
              <a:gd name="connsiteX37" fmla="*/ 952259 w 990612"/>
              <a:gd name="connsiteY37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448459 w 990612"/>
              <a:gd name="connsiteY6" fmla="*/ 563217 h 736044"/>
              <a:gd name="connsiteX7" fmla="*/ 230908 w 990612"/>
              <a:gd name="connsiteY7" fmla="*/ 477819 h 736044"/>
              <a:gd name="connsiteX8" fmla="*/ 230908 w 990612"/>
              <a:gd name="connsiteY8" fmla="*/ 441220 h 736044"/>
              <a:gd name="connsiteX9" fmla="*/ 196558 w 990612"/>
              <a:gd name="connsiteY9" fmla="*/ 404621 h 736044"/>
              <a:gd name="connsiteX10" fmla="*/ 163388 w 990612"/>
              <a:gd name="connsiteY10" fmla="*/ 346237 h 736044"/>
              <a:gd name="connsiteX11" fmla="*/ 127858 w 990612"/>
              <a:gd name="connsiteY11" fmla="*/ 282625 h 736044"/>
              <a:gd name="connsiteX12" fmla="*/ 230908 w 990612"/>
              <a:gd name="connsiteY12" fmla="*/ 221627 h 736044"/>
              <a:gd name="connsiteX13" fmla="*/ 322508 w 990612"/>
              <a:gd name="connsiteY13" fmla="*/ 185028 h 736044"/>
              <a:gd name="connsiteX14" fmla="*/ 368006 w 990612"/>
              <a:gd name="connsiteY14" fmla="*/ 105307 h 736044"/>
              <a:gd name="connsiteX15" fmla="*/ 402658 w 990612"/>
              <a:gd name="connsiteY15" fmla="*/ 136229 h 736044"/>
              <a:gd name="connsiteX16" fmla="*/ 448458 w 990612"/>
              <a:gd name="connsiteY16" fmla="*/ 136229 h 736044"/>
              <a:gd name="connsiteX17" fmla="*/ 448458 w 990612"/>
              <a:gd name="connsiteY17" fmla="*/ 63031 h 736044"/>
              <a:gd name="connsiteX18" fmla="*/ 597309 w 990612"/>
              <a:gd name="connsiteY18" fmla="*/ 87431 h 736044"/>
              <a:gd name="connsiteX19" fmla="*/ 711809 w 990612"/>
              <a:gd name="connsiteY19" fmla="*/ 111830 h 736044"/>
              <a:gd name="connsiteX20" fmla="*/ 860659 w 990612"/>
              <a:gd name="connsiteY20" fmla="*/ 233826 h 736044"/>
              <a:gd name="connsiteX21" fmla="*/ 906459 w 990612"/>
              <a:gd name="connsiteY21" fmla="*/ 380222 h 736044"/>
              <a:gd name="connsiteX22" fmla="*/ 975159 w 990612"/>
              <a:gd name="connsiteY22" fmla="*/ 343623 h 736044"/>
              <a:gd name="connsiteX23" fmla="*/ 895009 w 990612"/>
              <a:gd name="connsiteY23" fmla="*/ 99630 h 736044"/>
              <a:gd name="connsiteX24" fmla="*/ 769059 w 990612"/>
              <a:gd name="connsiteY24" fmla="*/ 63031 h 736044"/>
              <a:gd name="connsiteX25" fmla="*/ 402658 w 990612"/>
              <a:gd name="connsiteY25" fmla="*/ 2033 h 736044"/>
              <a:gd name="connsiteX26" fmla="*/ 230908 w 990612"/>
              <a:gd name="connsiteY26" fmla="*/ 75231 h 736044"/>
              <a:gd name="connsiteX27" fmla="*/ 93508 w 990612"/>
              <a:gd name="connsiteY27" fmla="*/ 124029 h 736044"/>
              <a:gd name="connsiteX28" fmla="*/ 1908 w 990612"/>
              <a:gd name="connsiteY28" fmla="*/ 429020 h 736044"/>
              <a:gd name="connsiteX29" fmla="*/ 82058 w 990612"/>
              <a:gd name="connsiteY29" fmla="*/ 538817 h 736044"/>
              <a:gd name="connsiteX30" fmla="*/ 139308 w 990612"/>
              <a:gd name="connsiteY30" fmla="*/ 636414 h 736044"/>
              <a:gd name="connsiteX31" fmla="*/ 208009 w 990612"/>
              <a:gd name="connsiteY31" fmla="*/ 673013 h 736044"/>
              <a:gd name="connsiteX32" fmla="*/ 265259 w 990612"/>
              <a:gd name="connsiteY32" fmla="*/ 685213 h 736044"/>
              <a:gd name="connsiteX33" fmla="*/ 333959 w 990612"/>
              <a:gd name="connsiteY33" fmla="*/ 709612 h 736044"/>
              <a:gd name="connsiteX34" fmla="*/ 517159 w 990612"/>
              <a:gd name="connsiteY34" fmla="*/ 734011 h 736044"/>
              <a:gd name="connsiteX35" fmla="*/ 631659 w 990612"/>
              <a:gd name="connsiteY35" fmla="*/ 697413 h 736044"/>
              <a:gd name="connsiteX36" fmla="*/ 826309 w 990612"/>
              <a:gd name="connsiteY36" fmla="*/ 673013 h 736044"/>
              <a:gd name="connsiteX37" fmla="*/ 952259 w 990612"/>
              <a:gd name="connsiteY37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311058 w 990612"/>
              <a:gd name="connsiteY6" fmla="*/ 526618 h 736044"/>
              <a:gd name="connsiteX7" fmla="*/ 230908 w 990612"/>
              <a:gd name="connsiteY7" fmla="*/ 477819 h 736044"/>
              <a:gd name="connsiteX8" fmla="*/ 230908 w 990612"/>
              <a:gd name="connsiteY8" fmla="*/ 441220 h 736044"/>
              <a:gd name="connsiteX9" fmla="*/ 196558 w 990612"/>
              <a:gd name="connsiteY9" fmla="*/ 404621 h 736044"/>
              <a:gd name="connsiteX10" fmla="*/ 163388 w 990612"/>
              <a:gd name="connsiteY10" fmla="*/ 346237 h 736044"/>
              <a:gd name="connsiteX11" fmla="*/ 127858 w 990612"/>
              <a:gd name="connsiteY11" fmla="*/ 282625 h 736044"/>
              <a:gd name="connsiteX12" fmla="*/ 230908 w 990612"/>
              <a:gd name="connsiteY12" fmla="*/ 221627 h 736044"/>
              <a:gd name="connsiteX13" fmla="*/ 322508 w 990612"/>
              <a:gd name="connsiteY13" fmla="*/ 185028 h 736044"/>
              <a:gd name="connsiteX14" fmla="*/ 368006 w 990612"/>
              <a:gd name="connsiteY14" fmla="*/ 105307 h 736044"/>
              <a:gd name="connsiteX15" fmla="*/ 402658 w 990612"/>
              <a:gd name="connsiteY15" fmla="*/ 136229 h 736044"/>
              <a:gd name="connsiteX16" fmla="*/ 448458 w 990612"/>
              <a:gd name="connsiteY16" fmla="*/ 136229 h 736044"/>
              <a:gd name="connsiteX17" fmla="*/ 448458 w 990612"/>
              <a:gd name="connsiteY17" fmla="*/ 63031 h 736044"/>
              <a:gd name="connsiteX18" fmla="*/ 597309 w 990612"/>
              <a:gd name="connsiteY18" fmla="*/ 87431 h 736044"/>
              <a:gd name="connsiteX19" fmla="*/ 711809 w 990612"/>
              <a:gd name="connsiteY19" fmla="*/ 111830 h 736044"/>
              <a:gd name="connsiteX20" fmla="*/ 860659 w 990612"/>
              <a:gd name="connsiteY20" fmla="*/ 233826 h 736044"/>
              <a:gd name="connsiteX21" fmla="*/ 906459 w 990612"/>
              <a:gd name="connsiteY21" fmla="*/ 380222 h 736044"/>
              <a:gd name="connsiteX22" fmla="*/ 975159 w 990612"/>
              <a:gd name="connsiteY22" fmla="*/ 343623 h 736044"/>
              <a:gd name="connsiteX23" fmla="*/ 895009 w 990612"/>
              <a:gd name="connsiteY23" fmla="*/ 99630 h 736044"/>
              <a:gd name="connsiteX24" fmla="*/ 769059 w 990612"/>
              <a:gd name="connsiteY24" fmla="*/ 63031 h 736044"/>
              <a:gd name="connsiteX25" fmla="*/ 402658 w 990612"/>
              <a:gd name="connsiteY25" fmla="*/ 2033 h 736044"/>
              <a:gd name="connsiteX26" fmla="*/ 230908 w 990612"/>
              <a:gd name="connsiteY26" fmla="*/ 75231 h 736044"/>
              <a:gd name="connsiteX27" fmla="*/ 93508 w 990612"/>
              <a:gd name="connsiteY27" fmla="*/ 124029 h 736044"/>
              <a:gd name="connsiteX28" fmla="*/ 1908 w 990612"/>
              <a:gd name="connsiteY28" fmla="*/ 429020 h 736044"/>
              <a:gd name="connsiteX29" fmla="*/ 82058 w 990612"/>
              <a:gd name="connsiteY29" fmla="*/ 538817 h 736044"/>
              <a:gd name="connsiteX30" fmla="*/ 139308 w 990612"/>
              <a:gd name="connsiteY30" fmla="*/ 636414 h 736044"/>
              <a:gd name="connsiteX31" fmla="*/ 208009 w 990612"/>
              <a:gd name="connsiteY31" fmla="*/ 673013 h 736044"/>
              <a:gd name="connsiteX32" fmla="*/ 265259 w 990612"/>
              <a:gd name="connsiteY32" fmla="*/ 685213 h 736044"/>
              <a:gd name="connsiteX33" fmla="*/ 333959 w 990612"/>
              <a:gd name="connsiteY33" fmla="*/ 709612 h 736044"/>
              <a:gd name="connsiteX34" fmla="*/ 517159 w 990612"/>
              <a:gd name="connsiteY34" fmla="*/ 734011 h 736044"/>
              <a:gd name="connsiteX35" fmla="*/ 631659 w 990612"/>
              <a:gd name="connsiteY35" fmla="*/ 697413 h 736044"/>
              <a:gd name="connsiteX36" fmla="*/ 826309 w 990612"/>
              <a:gd name="connsiteY36" fmla="*/ 673013 h 736044"/>
              <a:gd name="connsiteX37" fmla="*/ 952259 w 990612"/>
              <a:gd name="connsiteY37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311058 w 990612"/>
              <a:gd name="connsiteY6" fmla="*/ 526618 h 736044"/>
              <a:gd name="connsiteX7" fmla="*/ 248204 w 990612"/>
              <a:gd name="connsiteY7" fmla="*/ 497121 h 736044"/>
              <a:gd name="connsiteX8" fmla="*/ 230908 w 990612"/>
              <a:gd name="connsiteY8" fmla="*/ 477819 h 736044"/>
              <a:gd name="connsiteX9" fmla="*/ 230908 w 990612"/>
              <a:gd name="connsiteY9" fmla="*/ 441220 h 736044"/>
              <a:gd name="connsiteX10" fmla="*/ 196558 w 990612"/>
              <a:gd name="connsiteY10" fmla="*/ 404621 h 736044"/>
              <a:gd name="connsiteX11" fmla="*/ 163388 w 990612"/>
              <a:gd name="connsiteY11" fmla="*/ 346237 h 736044"/>
              <a:gd name="connsiteX12" fmla="*/ 127858 w 990612"/>
              <a:gd name="connsiteY12" fmla="*/ 282625 h 736044"/>
              <a:gd name="connsiteX13" fmla="*/ 230908 w 990612"/>
              <a:gd name="connsiteY13" fmla="*/ 221627 h 736044"/>
              <a:gd name="connsiteX14" fmla="*/ 322508 w 990612"/>
              <a:gd name="connsiteY14" fmla="*/ 185028 h 736044"/>
              <a:gd name="connsiteX15" fmla="*/ 368006 w 990612"/>
              <a:gd name="connsiteY15" fmla="*/ 105307 h 736044"/>
              <a:gd name="connsiteX16" fmla="*/ 402658 w 990612"/>
              <a:gd name="connsiteY16" fmla="*/ 136229 h 736044"/>
              <a:gd name="connsiteX17" fmla="*/ 448458 w 990612"/>
              <a:gd name="connsiteY17" fmla="*/ 136229 h 736044"/>
              <a:gd name="connsiteX18" fmla="*/ 448458 w 990612"/>
              <a:gd name="connsiteY18" fmla="*/ 63031 h 736044"/>
              <a:gd name="connsiteX19" fmla="*/ 597309 w 990612"/>
              <a:gd name="connsiteY19" fmla="*/ 87431 h 736044"/>
              <a:gd name="connsiteX20" fmla="*/ 711809 w 990612"/>
              <a:gd name="connsiteY20" fmla="*/ 111830 h 736044"/>
              <a:gd name="connsiteX21" fmla="*/ 860659 w 990612"/>
              <a:gd name="connsiteY21" fmla="*/ 233826 h 736044"/>
              <a:gd name="connsiteX22" fmla="*/ 906459 w 990612"/>
              <a:gd name="connsiteY22" fmla="*/ 380222 h 736044"/>
              <a:gd name="connsiteX23" fmla="*/ 975159 w 990612"/>
              <a:gd name="connsiteY23" fmla="*/ 343623 h 736044"/>
              <a:gd name="connsiteX24" fmla="*/ 895009 w 990612"/>
              <a:gd name="connsiteY24" fmla="*/ 99630 h 736044"/>
              <a:gd name="connsiteX25" fmla="*/ 769059 w 990612"/>
              <a:gd name="connsiteY25" fmla="*/ 63031 h 736044"/>
              <a:gd name="connsiteX26" fmla="*/ 402658 w 990612"/>
              <a:gd name="connsiteY26" fmla="*/ 2033 h 736044"/>
              <a:gd name="connsiteX27" fmla="*/ 230908 w 990612"/>
              <a:gd name="connsiteY27" fmla="*/ 75231 h 736044"/>
              <a:gd name="connsiteX28" fmla="*/ 93508 w 990612"/>
              <a:gd name="connsiteY28" fmla="*/ 124029 h 736044"/>
              <a:gd name="connsiteX29" fmla="*/ 1908 w 990612"/>
              <a:gd name="connsiteY29" fmla="*/ 429020 h 736044"/>
              <a:gd name="connsiteX30" fmla="*/ 82058 w 990612"/>
              <a:gd name="connsiteY30" fmla="*/ 538817 h 736044"/>
              <a:gd name="connsiteX31" fmla="*/ 139308 w 990612"/>
              <a:gd name="connsiteY31" fmla="*/ 636414 h 736044"/>
              <a:gd name="connsiteX32" fmla="*/ 208009 w 990612"/>
              <a:gd name="connsiteY32" fmla="*/ 673013 h 736044"/>
              <a:gd name="connsiteX33" fmla="*/ 265259 w 990612"/>
              <a:gd name="connsiteY33" fmla="*/ 685213 h 736044"/>
              <a:gd name="connsiteX34" fmla="*/ 333959 w 990612"/>
              <a:gd name="connsiteY34" fmla="*/ 709612 h 736044"/>
              <a:gd name="connsiteX35" fmla="*/ 517159 w 990612"/>
              <a:gd name="connsiteY35" fmla="*/ 734011 h 736044"/>
              <a:gd name="connsiteX36" fmla="*/ 631659 w 990612"/>
              <a:gd name="connsiteY36" fmla="*/ 697413 h 736044"/>
              <a:gd name="connsiteX37" fmla="*/ 826309 w 990612"/>
              <a:gd name="connsiteY37" fmla="*/ 673013 h 736044"/>
              <a:gd name="connsiteX38" fmla="*/ 952259 w 990612"/>
              <a:gd name="connsiteY38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311058 w 990612"/>
              <a:gd name="connsiteY6" fmla="*/ 526618 h 736044"/>
              <a:gd name="connsiteX7" fmla="*/ 288158 w 990612"/>
              <a:gd name="connsiteY7" fmla="*/ 490019 h 736044"/>
              <a:gd name="connsiteX8" fmla="*/ 230908 w 990612"/>
              <a:gd name="connsiteY8" fmla="*/ 477819 h 736044"/>
              <a:gd name="connsiteX9" fmla="*/ 230908 w 990612"/>
              <a:gd name="connsiteY9" fmla="*/ 441220 h 736044"/>
              <a:gd name="connsiteX10" fmla="*/ 196558 w 990612"/>
              <a:gd name="connsiteY10" fmla="*/ 404621 h 736044"/>
              <a:gd name="connsiteX11" fmla="*/ 163388 w 990612"/>
              <a:gd name="connsiteY11" fmla="*/ 346237 h 736044"/>
              <a:gd name="connsiteX12" fmla="*/ 127858 w 990612"/>
              <a:gd name="connsiteY12" fmla="*/ 282625 h 736044"/>
              <a:gd name="connsiteX13" fmla="*/ 230908 w 990612"/>
              <a:gd name="connsiteY13" fmla="*/ 221627 h 736044"/>
              <a:gd name="connsiteX14" fmla="*/ 322508 w 990612"/>
              <a:gd name="connsiteY14" fmla="*/ 185028 h 736044"/>
              <a:gd name="connsiteX15" fmla="*/ 368006 w 990612"/>
              <a:gd name="connsiteY15" fmla="*/ 105307 h 736044"/>
              <a:gd name="connsiteX16" fmla="*/ 402658 w 990612"/>
              <a:gd name="connsiteY16" fmla="*/ 136229 h 736044"/>
              <a:gd name="connsiteX17" fmla="*/ 448458 w 990612"/>
              <a:gd name="connsiteY17" fmla="*/ 136229 h 736044"/>
              <a:gd name="connsiteX18" fmla="*/ 448458 w 990612"/>
              <a:gd name="connsiteY18" fmla="*/ 63031 h 736044"/>
              <a:gd name="connsiteX19" fmla="*/ 597309 w 990612"/>
              <a:gd name="connsiteY19" fmla="*/ 87431 h 736044"/>
              <a:gd name="connsiteX20" fmla="*/ 711809 w 990612"/>
              <a:gd name="connsiteY20" fmla="*/ 111830 h 736044"/>
              <a:gd name="connsiteX21" fmla="*/ 860659 w 990612"/>
              <a:gd name="connsiteY21" fmla="*/ 233826 h 736044"/>
              <a:gd name="connsiteX22" fmla="*/ 906459 w 990612"/>
              <a:gd name="connsiteY22" fmla="*/ 380222 h 736044"/>
              <a:gd name="connsiteX23" fmla="*/ 975159 w 990612"/>
              <a:gd name="connsiteY23" fmla="*/ 343623 h 736044"/>
              <a:gd name="connsiteX24" fmla="*/ 895009 w 990612"/>
              <a:gd name="connsiteY24" fmla="*/ 99630 h 736044"/>
              <a:gd name="connsiteX25" fmla="*/ 769059 w 990612"/>
              <a:gd name="connsiteY25" fmla="*/ 63031 h 736044"/>
              <a:gd name="connsiteX26" fmla="*/ 402658 w 990612"/>
              <a:gd name="connsiteY26" fmla="*/ 2033 h 736044"/>
              <a:gd name="connsiteX27" fmla="*/ 230908 w 990612"/>
              <a:gd name="connsiteY27" fmla="*/ 75231 h 736044"/>
              <a:gd name="connsiteX28" fmla="*/ 93508 w 990612"/>
              <a:gd name="connsiteY28" fmla="*/ 124029 h 736044"/>
              <a:gd name="connsiteX29" fmla="*/ 1908 w 990612"/>
              <a:gd name="connsiteY29" fmla="*/ 429020 h 736044"/>
              <a:gd name="connsiteX30" fmla="*/ 82058 w 990612"/>
              <a:gd name="connsiteY30" fmla="*/ 538817 h 736044"/>
              <a:gd name="connsiteX31" fmla="*/ 139308 w 990612"/>
              <a:gd name="connsiteY31" fmla="*/ 636414 h 736044"/>
              <a:gd name="connsiteX32" fmla="*/ 208009 w 990612"/>
              <a:gd name="connsiteY32" fmla="*/ 673013 h 736044"/>
              <a:gd name="connsiteX33" fmla="*/ 265259 w 990612"/>
              <a:gd name="connsiteY33" fmla="*/ 685213 h 736044"/>
              <a:gd name="connsiteX34" fmla="*/ 333959 w 990612"/>
              <a:gd name="connsiteY34" fmla="*/ 709612 h 736044"/>
              <a:gd name="connsiteX35" fmla="*/ 517159 w 990612"/>
              <a:gd name="connsiteY35" fmla="*/ 734011 h 736044"/>
              <a:gd name="connsiteX36" fmla="*/ 631659 w 990612"/>
              <a:gd name="connsiteY36" fmla="*/ 697413 h 736044"/>
              <a:gd name="connsiteX37" fmla="*/ 826309 w 990612"/>
              <a:gd name="connsiteY37" fmla="*/ 673013 h 736044"/>
              <a:gd name="connsiteX38" fmla="*/ 952259 w 990612"/>
              <a:gd name="connsiteY38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368308 w 990612"/>
              <a:gd name="connsiteY6" fmla="*/ 551017 h 736044"/>
              <a:gd name="connsiteX7" fmla="*/ 288158 w 990612"/>
              <a:gd name="connsiteY7" fmla="*/ 490019 h 736044"/>
              <a:gd name="connsiteX8" fmla="*/ 230908 w 990612"/>
              <a:gd name="connsiteY8" fmla="*/ 477819 h 736044"/>
              <a:gd name="connsiteX9" fmla="*/ 230908 w 990612"/>
              <a:gd name="connsiteY9" fmla="*/ 441220 h 736044"/>
              <a:gd name="connsiteX10" fmla="*/ 196558 w 990612"/>
              <a:gd name="connsiteY10" fmla="*/ 404621 h 736044"/>
              <a:gd name="connsiteX11" fmla="*/ 163388 w 990612"/>
              <a:gd name="connsiteY11" fmla="*/ 346237 h 736044"/>
              <a:gd name="connsiteX12" fmla="*/ 127858 w 990612"/>
              <a:gd name="connsiteY12" fmla="*/ 282625 h 736044"/>
              <a:gd name="connsiteX13" fmla="*/ 230908 w 990612"/>
              <a:gd name="connsiteY13" fmla="*/ 221627 h 736044"/>
              <a:gd name="connsiteX14" fmla="*/ 322508 w 990612"/>
              <a:gd name="connsiteY14" fmla="*/ 185028 h 736044"/>
              <a:gd name="connsiteX15" fmla="*/ 368006 w 990612"/>
              <a:gd name="connsiteY15" fmla="*/ 105307 h 736044"/>
              <a:gd name="connsiteX16" fmla="*/ 402658 w 990612"/>
              <a:gd name="connsiteY16" fmla="*/ 136229 h 736044"/>
              <a:gd name="connsiteX17" fmla="*/ 448458 w 990612"/>
              <a:gd name="connsiteY17" fmla="*/ 136229 h 736044"/>
              <a:gd name="connsiteX18" fmla="*/ 448458 w 990612"/>
              <a:gd name="connsiteY18" fmla="*/ 63031 h 736044"/>
              <a:gd name="connsiteX19" fmla="*/ 597309 w 990612"/>
              <a:gd name="connsiteY19" fmla="*/ 87431 h 736044"/>
              <a:gd name="connsiteX20" fmla="*/ 711809 w 990612"/>
              <a:gd name="connsiteY20" fmla="*/ 111830 h 736044"/>
              <a:gd name="connsiteX21" fmla="*/ 860659 w 990612"/>
              <a:gd name="connsiteY21" fmla="*/ 233826 h 736044"/>
              <a:gd name="connsiteX22" fmla="*/ 906459 w 990612"/>
              <a:gd name="connsiteY22" fmla="*/ 380222 h 736044"/>
              <a:gd name="connsiteX23" fmla="*/ 975159 w 990612"/>
              <a:gd name="connsiteY23" fmla="*/ 343623 h 736044"/>
              <a:gd name="connsiteX24" fmla="*/ 895009 w 990612"/>
              <a:gd name="connsiteY24" fmla="*/ 99630 h 736044"/>
              <a:gd name="connsiteX25" fmla="*/ 769059 w 990612"/>
              <a:gd name="connsiteY25" fmla="*/ 63031 h 736044"/>
              <a:gd name="connsiteX26" fmla="*/ 402658 w 990612"/>
              <a:gd name="connsiteY26" fmla="*/ 2033 h 736044"/>
              <a:gd name="connsiteX27" fmla="*/ 230908 w 990612"/>
              <a:gd name="connsiteY27" fmla="*/ 75231 h 736044"/>
              <a:gd name="connsiteX28" fmla="*/ 93508 w 990612"/>
              <a:gd name="connsiteY28" fmla="*/ 124029 h 736044"/>
              <a:gd name="connsiteX29" fmla="*/ 1908 w 990612"/>
              <a:gd name="connsiteY29" fmla="*/ 429020 h 736044"/>
              <a:gd name="connsiteX30" fmla="*/ 82058 w 990612"/>
              <a:gd name="connsiteY30" fmla="*/ 538817 h 736044"/>
              <a:gd name="connsiteX31" fmla="*/ 139308 w 990612"/>
              <a:gd name="connsiteY31" fmla="*/ 636414 h 736044"/>
              <a:gd name="connsiteX32" fmla="*/ 208009 w 990612"/>
              <a:gd name="connsiteY32" fmla="*/ 673013 h 736044"/>
              <a:gd name="connsiteX33" fmla="*/ 265259 w 990612"/>
              <a:gd name="connsiteY33" fmla="*/ 685213 h 736044"/>
              <a:gd name="connsiteX34" fmla="*/ 333959 w 990612"/>
              <a:gd name="connsiteY34" fmla="*/ 709612 h 736044"/>
              <a:gd name="connsiteX35" fmla="*/ 517159 w 990612"/>
              <a:gd name="connsiteY35" fmla="*/ 734011 h 736044"/>
              <a:gd name="connsiteX36" fmla="*/ 631659 w 990612"/>
              <a:gd name="connsiteY36" fmla="*/ 697413 h 736044"/>
              <a:gd name="connsiteX37" fmla="*/ 826309 w 990612"/>
              <a:gd name="connsiteY37" fmla="*/ 673013 h 736044"/>
              <a:gd name="connsiteX38" fmla="*/ 952259 w 990612"/>
              <a:gd name="connsiteY38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368308 w 990612"/>
              <a:gd name="connsiteY6" fmla="*/ 551017 h 736044"/>
              <a:gd name="connsiteX7" fmla="*/ 312573 w 990612"/>
              <a:gd name="connsiteY7" fmla="*/ 511645 h 736044"/>
              <a:gd name="connsiteX8" fmla="*/ 288158 w 990612"/>
              <a:gd name="connsiteY8" fmla="*/ 490019 h 736044"/>
              <a:gd name="connsiteX9" fmla="*/ 230908 w 990612"/>
              <a:gd name="connsiteY9" fmla="*/ 477819 h 736044"/>
              <a:gd name="connsiteX10" fmla="*/ 230908 w 990612"/>
              <a:gd name="connsiteY10" fmla="*/ 441220 h 736044"/>
              <a:gd name="connsiteX11" fmla="*/ 196558 w 990612"/>
              <a:gd name="connsiteY11" fmla="*/ 404621 h 736044"/>
              <a:gd name="connsiteX12" fmla="*/ 163388 w 990612"/>
              <a:gd name="connsiteY12" fmla="*/ 346237 h 736044"/>
              <a:gd name="connsiteX13" fmla="*/ 127858 w 990612"/>
              <a:gd name="connsiteY13" fmla="*/ 282625 h 736044"/>
              <a:gd name="connsiteX14" fmla="*/ 230908 w 990612"/>
              <a:gd name="connsiteY14" fmla="*/ 221627 h 736044"/>
              <a:gd name="connsiteX15" fmla="*/ 322508 w 990612"/>
              <a:gd name="connsiteY15" fmla="*/ 185028 h 736044"/>
              <a:gd name="connsiteX16" fmla="*/ 368006 w 990612"/>
              <a:gd name="connsiteY16" fmla="*/ 105307 h 736044"/>
              <a:gd name="connsiteX17" fmla="*/ 402658 w 990612"/>
              <a:gd name="connsiteY17" fmla="*/ 136229 h 736044"/>
              <a:gd name="connsiteX18" fmla="*/ 448458 w 990612"/>
              <a:gd name="connsiteY18" fmla="*/ 136229 h 736044"/>
              <a:gd name="connsiteX19" fmla="*/ 448458 w 990612"/>
              <a:gd name="connsiteY19" fmla="*/ 63031 h 736044"/>
              <a:gd name="connsiteX20" fmla="*/ 597309 w 990612"/>
              <a:gd name="connsiteY20" fmla="*/ 87431 h 736044"/>
              <a:gd name="connsiteX21" fmla="*/ 711809 w 990612"/>
              <a:gd name="connsiteY21" fmla="*/ 111830 h 736044"/>
              <a:gd name="connsiteX22" fmla="*/ 860659 w 990612"/>
              <a:gd name="connsiteY22" fmla="*/ 233826 h 736044"/>
              <a:gd name="connsiteX23" fmla="*/ 906459 w 990612"/>
              <a:gd name="connsiteY23" fmla="*/ 380222 h 736044"/>
              <a:gd name="connsiteX24" fmla="*/ 975159 w 990612"/>
              <a:gd name="connsiteY24" fmla="*/ 343623 h 736044"/>
              <a:gd name="connsiteX25" fmla="*/ 895009 w 990612"/>
              <a:gd name="connsiteY25" fmla="*/ 99630 h 736044"/>
              <a:gd name="connsiteX26" fmla="*/ 769059 w 990612"/>
              <a:gd name="connsiteY26" fmla="*/ 63031 h 736044"/>
              <a:gd name="connsiteX27" fmla="*/ 402658 w 990612"/>
              <a:gd name="connsiteY27" fmla="*/ 2033 h 736044"/>
              <a:gd name="connsiteX28" fmla="*/ 230908 w 990612"/>
              <a:gd name="connsiteY28" fmla="*/ 75231 h 736044"/>
              <a:gd name="connsiteX29" fmla="*/ 93508 w 990612"/>
              <a:gd name="connsiteY29" fmla="*/ 124029 h 736044"/>
              <a:gd name="connsiteX30" fmla="*/ 1908 w 990612"/>
              <a:gd name="connsiteY30" fmla="*/ 429020 h 736044"/>
              <a:gd name="connsiteX31" fmla="*/ 82058 w 990612"/>
              <a:gd name="connsiteY31" fmla="*/ 538817 h 736044"/>
              <a:gd name="connsiteX32" fmla="*/ 139308 w 990612"/>
              <a:gd name="connsiteY32" fmla="*/ 636414 h 736044"/>
              <a:gd name="connsiteX33" fmla="*/ 208009 w 990612"/>
              <a:gd name="connsiteY33" fmla="*/ 673013 h 736044"/>
              <a:gd name="connsiteX34" fmla="*/ 265259 w 990612"/>
              <a:gd name="connsiteY34" fmla="*/ 685213 h 736044"/>
              <a:gd name="connsiteX35" fmla="*/ 333959 w 990612"/>
              <a:gd name="connsiteY35" fmla="*/ 709612 h 736044"/>
              <a:gd name="connsiteX36" fmla="*/ 517159 w 990612"/>
              <a:gd name="connsiteY36" fmla="*/ 734011 h 736044"/>
              <a:gd name="connsiteX37" fmla="*/ 631659 w 990612"/>
              <a:gd name="connsiteY37" fmla="*/ 697413 h 736044"/>
              <a:gd name="connsiteX38" fmla="*/ 826309 w 990612"/>
              <a:gd name="connsiteY38" fmla="*/ 673013 h 736044"/>
              <a:gd name="connsiteX39" fmla="*/ 952259 w 990612"/>
              <a:gd name="connsiteY39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368308 w 990612"/>
              <a:gd name="connsiteY6" fmla="*/ 551017 h 736044"/>
              <a:gd name="connsiteX7" fmla="*/ 322508 w 990612"/>
              <a:gd name="connsiteY7" fmla="*/ 514418 h 736044"/>
              <a:gd name="connsiteX8" fmla="*/ 288158 w 990612"/>
              <a:gd name="connsiteY8" fmla="*/ 490019 h 736044"/>
              <a:gd name="connsiteX9" fmla="*/ 230908 w 990612"/>
              <a:gd name="connsiteY9" fmla="*/ 477819 h 736044"/>
              <a:gd name="connsiteX10" fmla="*/ 230908 w 990612"/>
              <a:gd name="connsiteY10" fmla="*/ 441220 h 736044"/>
              <a:gd name="connsiteX11" fmla="*/ 196558 w 990612"/>
              <a:gd name="connsiteY11" fmla="*/ 404621 h 736044"/>
              <a:gd name="connsiteX12" fmla="*/ 163388 w 990612"/>
              <a:gd name="connsiteY12" fmla="*/ 346237 h 736044"/>
              <a:gd name="connsiteX13" fmla="*/ 127858 w 990612"/>
              <a:gd name="connsiteY13" fmla="*/ 282625 h 736044"/>
              <a:gd name="connsiteX14" fmla="*/ 230908 w 990612"/>
              <a:gd name="connsiteY14" fmla="*/ 221627 h 736044"/>
              <a:gd name="connsiteX15" fmla="*/ 322508 w 990612"/>
              <a:gd name="connsiteY15" fmla="*/ 185028 h 736044"/>
              <a:gd name="connsiteX16" fmla="*/ 368006 w 990612"/>
              <a:gd name="connsiteY16" fmla="*/ 105307 h 736044"/>
              <a:gd name="connsiteX17" fmla="*/ 402658 w 990612"/>
              <a:gd name="connsiteY17" fmla="*/ 136229 h 736044"/>
              <a:gd name="connsiteX18" fmla="*/ 448458 w 990612"/>
              <a:gd name="connsiteY18" fmla="*/ 136229 h 736044"/>
              <a:gd name="connsiteX19" fmla="*/ 448458 w 990612"/>
              <a:gd name="connsiteY19" fmla="*/ 63031 h 736044"/>
              <a:gd name="connsiteX20" fmla="*/ 597309 w 990612"/>
              <a:gd name="connsiteY20" fmla="*/ 87431 h 736044"/>
              <a:gd name="connsiteX21" fmla="*/ 711809 w 990612"/>
              <a:gd name="connsiteY21" fmla="*/ 111830 h 736044"/>
              <a:gd name="connsiteX22" fmla="*/ 860659 w 990612"/>
              <a:gd name="connsiteY22" fmla="*/ 233826 h 736044"/>
              <a:gd name="connsiteX23" fmla="*/ 906459 w 990612"/>
              <a:gd name="connsiteY23" fmla="*/ 380222 h 736044"/>
              <a:gd name="connsiteX24" fmla="*/ 975159 w 990612"/>
              <a:gd name="connsiteY24" fmla="*/ 343623 h 736044"/>
              <a:gd name="connsiteX25" fmla="*/ 895009 w 990612"/>
              <a:gd name="connsiteY25" fmla="*/ 99630 h 736044"/>
              <a:gd name="connsiteX26" fmla="*/ 769059 w 990612"/>
              <a:gd name="connsiteY26" fmla="*/ 63031 h 736044"/>
              <a:gd name="connsiteX27" fmla="*/ 402658 w 990612"/>
              <a:gd name="connsiteY27" fmla="*/ 2033 h 736044"/>
              <a:gd name="connsiteX28" fmla="*/ 230908 w 990612"/>
              <a:gd name="connsiteY28" fmla="*/ 75231 h 736044"/>
              <a:gd name="connsiteX29" fmla="*/ 93508 w 990612"/>
              <a:gd name="connsiteY29" fmla="*/ 124029 h 736044"/>
              <a:gd name="connsiteX30" fmla="*/ 1908 w 990612"/>
              <a:gd name="connsiteY30" fmla="*/ 429020 h 736044"/>
              <a:gd name="connsiteX31" fmla="*/ 82058 w 990612"/>
              <a:gd name="connsiteY31" fmla="*/ 538817 h 736044"/>
              <a:gd name="connsiteX32" fmla="*/ 139308 w 990612"/>
              <a:gd name="connsiteY32" fmla="*/ 636414 h 736044"/>
              <a:gd name="connsiteX33" fmla="*/ 208009 w 990612"/>
              <a:gd name="connsiteY33" fmla="*/ 673013 h 736044"/>
              <a:gd name="connsiteX34" fmla="*/ 265259 w 990612"/>
              <a:gd name="connsiteY34" fmla="*/ 685213 h 736044"/>
              <a:gd name="connsiteX35" fmla="*/ 333959 w 990612"/>
              <a:gd name="connsiteY35" fmla="*/ 709612 h 736044"/>
              <a:gd name="connsiteX36" fmla="*/ 517159 w 990612"/>
              <a:gd name="connsiteY36" fmla="*/ 734011 h 736044"/>
              <a:gd name="connsiteX37" fmla="*/ 631659 w 990612"/>
              <a:gd name="connsiteY37" fmla="*/ 697413 h 736044"/>
              <a:gd name="connsiteX38" fmla="*/ 826309 w 990612"/>
              <a:gd name="connsiteY38" fmla="*/ 673013 h 736044"/>
              <a:gd name="connsiteX39" fmla="*/ 952259 w 990612"/>
              <a:gd name="connsiteY39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368308 w 990612"/>
              <a:gd name="connsiteY6" fmla="*/ 551017 h 736044"/>
              <a:gd name="connsiteX7" fmla="*/ 322508 w 990612"/>
              <a:gd name="connsiteY7" fmla="*/ 514418 h 736044"/>
              <a:gd name="connsiteX8" fmla="*/ 265258 w 990612"/>
              <a:gd name="connsiteY8" fmla="*/ 490019 h 736044"/>
              <a:gd name="connsiteX9" fmla="*/ 230908 w 990612"/>
              <a:gd name="connsiteY9" fmla="*/ 477819 h 736044"/>
              <a:gd name="connsiteX10" fmla="*/ 230908 w 990612"/>
              <a:gd name="connsiteY10" fmla="*/ 441220 h 736044"/>
              <a:gd name="connsiteX11" fmla="*/ 196558 w 990612"/>
              <a:gd name="connsiteY11" fmla="*/ 404621 h 736044"/>
              <a:gd name="connsiteX12" fmla="*/ 163388 w 990612"/>
              <a:gd name="connsiteY12" fmla="*/ 346237 h 736044"/>
              <a:gd name="connsiteX13" fmla="*/ 127858 w 990612"/>
              <a:gd name="connsiteY13" fmla="*/ 282625 h 736044"/>
              <a:gd name="connsiteX14" fmla="*/ 230908 w 990612"/>
              <a:gd name="connsiteY14" fmla="*/ 221627 h 736044"/>
              <a:gd name="connsiteX15" fmla="*/ 322508 w 990612"/>
              <a:gd name="connsiteY15" fmla="*/ 185028 h 736044"/>
              <a:gd name="connsiteX16" fmla="*/ 368006 w 990612"/>
              <a:gd name="connsiteY16" fmla="*/ 105307 h 736044"/>
              <a:gd name="connsiteX17" fmla="*/ 402658 w 990612"/>
              <a:gd name="connsiteY17" fmla="*/ 136229 h 736044"/>
              <a:gd name="connsiteX18" fmla="*/ 448458 w 990612"/>
              <a:gd name="connsiteY18" fmla="*/ 136229 h 736044"/>
              <a:gd name="connsiteX19" fmla="*/ 448458 w 990612"/>
              <a:gd name="connsiteY19" fmla="*/ 63031 h 736044"/>
              <a:gd name="connsiteX20" fmla="*/ 597309 w 990612"/>
              <a:gd name="connsiteY20" fmla="*/ 87431 h 736044"/>
              <a:gd name="connsiteX21" fmla="*/ 711809 w 990612"/>
              <a:gd name="connsiteY21" fmla="*/ 111830 h 736044"/>
              <a:gd name="connsiteX22" fmla="*/ 860659 w 990612"/>
              <a:gd name="connsiteY22" fmla="*/ 233826 h 736044"/>
              <a:gd name="connsiteX23" fmla="*/ 906459 w 990612"/>
              <a:gd name="connsiteY23" fmla="*/ 380222 h 736044"/>
              <a:gd name="connsiteX24" fmla="*/ 975159 w 990612"/>
              <a:gd name="connsiteY24" fmla="*/ 343623 h 736044"/>
              <a:gd name="connsiteX25" fmla="*/ 895009 w 990612"/>
              <a:gd name="connsiteY25" fmla="*/ 99630 h 736044"/>
              <a:gd name="connsiteX26" fmla="*/ 769059 w 990612"/>
              <a:gd name="connsiteY26" fmla="*/ 63031 h 736044"/>
              <a:gd name="connsiteX27" fmla="*/ 402658 w 990612"/>
              <a:gd name="connsiteY27" fmla="*/ 2033 h 736044"/>
              <a:gd name="connsiteX28" fmla="*/ 230908 w 990612"/>
              <a:gd name="connsiteY28" fmla="*/ 75231 h 736044"/>
              <a:gd name="connsiteX29" fmla="*/ 93508 w 990612"/>
              <a:gd name="connsiteY29" fmla="*/ 124029 h 736044"/>
              <a:gd name="connsiteX30" fmla="*/ 1908 w 990612"/>
              <a:gd name="connsiteY30" fmla="*/ 429020 h 736044"/>
              <a:gd name="connsiteX31" fmla="*/ 82058 w 990612"/>
              <a:gd name="connsiteY31" fmla="*/ 538817 h 736044"/>
              <a:gd name="connsiteX32" fmla="*/ 139308 w 990612"/>
              <a:gd name="connsiteY32" fmla="*/ 636414 h 736044"/>
              <a:gd name="connsiteX33" fmla="*/ 208009 w 990612"/>
              <a:gd name="connsiteY33" fmla="*/ 673013 h 736044"/>
              <a:gd name="connsiteX34" fmla="*/ 265259 w 990612"/>
              <a:gd name="connsiteY34" fmla="*/ 685213 h 736044"/>
              <a:gd name="connsiteX35" fmla="*/ 333959 w 990612"/>
              <a:gd name="connsiteY35" fmla="*/ 709612 h 736044"/>
              <a:gd name="connsiteX36" fmla="*/ 517159 w 990612"/>
              <a:gd name="connsiteY36" fmla="*/ 734011 h 736044"/>
              <a:gd name="connsiteX37" fmla="*/ 631659 w 990612"/>
              <a:gd name="connsiteY37" fmla="*/ 697413 h 736044"/>
              <a:gd name="connsiteX38" fmla="*/ 826309 w 990612"/>
              <a:gd name="connsiteY38" fmla="*/ 673013 h 736044"/>
              <a:gd name="connsiteX39" fmla="*/ 952259 w 990612"/>
              <a:gd name="connsiteY39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368308 w 990612"/>
              <a:gd name="connsiteY6" fmla="*/ 551017 h 736044"/>
              <a:gd name="connsiteX7" fmla="*/ 322508 w 990612"/>
              <a:gd name="connsiteY7" fmla="*/ 514418 h 736044"/>
              <a:gd name="connsiteX8" fmla="*/ 292884 w 990612"/>
              <a:gd name="connsiteY8" fmla="*/ 501155 h 736044"/>
              <a:gd name="connsiteX9" fmla="*/ 265258 w 990612"/>
              <a:gd name="connsiteY9" fmla="*/ 490019 h 736044"/>
              <a:gd name="connsiteX10" fmla="*/ 230908 w 990612"/>
              <a:gd name="connsiteY10" fmla="*/ 477819 h 736044"/>
              <a:gd name="connsiteX11" fmla="*/ 230908 w 990612"/>
              <a:gd name="connsiteY11" fmla="*/ 441220 h 736044"/>
              <a:gd name="connsiteX12" fmla="*/ 196558 w 990612"/>
              <a:gd name="connsiteY12" fmla="*/ 404621 h 736044"/>
              <a:gd name="connsiteX13" fmla="*/ 163388 w 990612"/>
              <a:gd name="connsiteY13" fmla="*/ 346237 h 736044"/>
              <a:gd name="connsiteX14" fmla="*/ 127858 w 990612"/>
              <a:gd name="connsiteY14" fmla="*/ 282625 h 736044"/>
              <a:gd name="connsiteX15" fmla="*/ 230908 w 990612"/>
              <a:gd name="connsiteY15" fmla="*/ 221627 h 736044"/>
              <a:gd name="connsiteX16" fmla="*/ 322508 w 990612"/>
              <a:gd name="connsiteY16" fmla="*/ 185028 h 736044"/>
              <a:gd name="connsiteX17" fmla="*/ 368006 w 990612"/>
              <a:gd name="connsiteY17" fmla="*/ 105307 h 736044"/>
              <a:gd name="connsiteX18" fmla="*/ 402658 w 990612"/>
              <a:gd name="connsiteY18" fmla="*/ 136229 h 736044"/>
              <a:gd name="connsiteX19" fmla="*/ 448458 w 990612"/>
              <a:gd name="connsiteY19" fmla="*/ 136229 h 736044"/>
              <a:gd name="connsiteX20" fmla="*/ 448458 w 990612"/>
              <a:gd name="connsiteY20" fmla="*/ 63031 h 736044"/>
              <a:gd name="connsiteX21" fmla="*/ 597309 w 990612"/>
              <a:gd name="connsiteY21" fmla="*/ 87431 h 736044"/>
              <a:gd name="connsiteX22" fmla="*/ 711809 w 990612"/>
              <a:gd name="connsiteY22" fmla="*/ 111830 h 736044"/>
              <a:gd name="connsiteX23" fmla="*/ 860659 w 990612"/>
              <a:gd name="connsiteY23" fmla="*/ 233826 h 736044"/>
              <a:gd name="connsiteX24" fmla="*/ 906459 w 990612"/>
              <a:gd name="connsiteY24" fmla="*/ 380222 h 736044"/>
              <a:gd name="connsiteX25" fmla="*/ 975159 w 990612"/>
              <a:gd name="connsiteY25" fmla="*/ 343623 h 736044"/>
              <a:gd name="connsiteX26" fmla="*/ 895009 w 990612"/>
              <a:gd name="connsiteY26" fmla="*/ 99630 h 736044"/>
              <a:gd name="connsiteX27" fmla="*/ 769059 w 990612"/>
              <a:gd name="connsiteY27" fmla="*/ 63031 h 736044"/>
              <a:gd name="connsiteX28" fmla="*/ 402658 w 990612"/>
              <a:gd name="connsiteY28" fmla="*/ 2033 h 736044"/>
              <a:gd name="connsiteX29" fmla="*/ 230908 w 990612"/>
              <a:gd name="connsiteY29" fmla="*/ 75231 h 736044"/>
              <a:gd name="connsiteX30" fmla="*/ 93508 w 990612"/>
              <a:gd name="connsiteY30" fmla="*/ 124029 h 736044"/>
              <a:gd name="connsiteX31" fmla="*/ 1908 w 990612"/>
              <a:gd name="connsiteY31" fmla="*/ 429020 h 736044"/>
              <a:gd name="connsiteX32" fmla="*/ 82058 w 990612"/>
              <a:gd name="connsiteY32" fmla="*/ 538817 h 736044"/>
              <a:gd name="connsiteX33" fmla="*/ 139308 w 990612"/>
              <a:gd name="connsiteY33" fmla="*/ 636414 h 736044"/>
              <a:gd name="connsiteX34" fmla="*/ 208009 w 990612"/>
              <a:gd name="connsiteY34" fmla="*/ 673013 h 736044"/>
              <a:gd name="connsiteX35" fmla="*/ 265259 w 990612"/>
              <a:gd name="connsiteY35" fmla="*/ 685213 h 736044"/>
              <a:gd name="connsiteX36" fmla="*/ 333959 w 990612"/>
              <a:gd name="connsiteY36" fmla="*/ 709612 h 736044"/>
              <a:gd name="connsiteX37" fmla="*/ 517159 w 990612"/>
              <a:gd name="connsiteY37" fmla="*/ 734011 h 736044"/>
              <a:gd name="connsiteX38" fmla="*/ 631659 w 990612"/>
              <a:gd name="connsiteY38" fmla="*/ 697413 h 736044"/>
              <a:gd name="connsiteX39" fmla="*/ 826309 w 990612"/>
              <a:gd name="connsiteY39" fmla="*/ 673013 h 736044"/>
              <a:gd name="connsiteX40" fmla="*/ 952259 w 990612"/>
              <a:gd name="connsiteY40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608759 w 990612"/>
              <a:gd name="connsiteY4" fmla="*/ 502218 h 736044"/>
              <a:gd name="connsiteX5" fmla="*/ 517159 w 990612"/>
              <a:gd name="connsiteY5" fmla="*/ 551017 h 736044"/>
              <a:gd name="connsiteX6" fmla="*/ 368308 w 990612"/>
              <a:gd name="connsiteY6" fmla="*/ 551017 h 736044"/>
              <a:gd name="connsiteX7" fmla="*/ 322508 w 990612"/>
              <a:gd name="connsiteY7" fmla="*/ 514418 h 736044"/>
              <a:gd name="connsiteX8" fmla="*/ 299608 w 990612"/>
              <a:gd name="connsiteY8" fmla="*/ 490019 h 736044"/>
              <a:gd name="connsiteX9" fmla="*/ 265258 w 990612"/>
              <a:gd name="connsiteY9" fmla="*/ 490019 h 736044"/>
              <a:gd name="connsiteX10" fmla="*/ 230908 w 990612"/>
              <a:gd name="connsiteY10" fmla="*/ 477819 h 736044"/>
              <a:gd name="connsiteX11" fmla="*/ 230908 w 990612"/>
              <a:gd name="connsiteY11" fmla="*/ 441220 h 736044"/>
              <a:gd name="connsiteX12" fmla="*/ 196558 w 990612"/>
              <a:gd name="connsiteY12" fmla="*/ 404621 h 736044"/>
              <a:gd name="connsiteX13" fmla="*/ 163388 w 990612"/>
              <a:gd name="connsiteY13" fmla="*/ 346237 h 736044"/>
              <a:gd name="connsiteX14" fmla="*/ 127858 w 990612"/>
              <a:gd name="connsiteY14" fmla="*/ 282625 h 736044"/>
              <a:gd name="connsiteX15" fmla="*/ 230908 w 990612"/>
              <a:gd name="connsiteY15" fmla="*/ 221627 h 736044"/>
              <a:gd name="connsiteX16" fmla="*/ 322508 w 990612"/>
              <a:gd name="connsiteY16" fmla="*/ 185028 h 736044"/>
              <a:gd name="connsiteX17" fmla="*/ 368006 w 990612"/>
              <a:gd name="connsiteY17" fmla="*/ 105307 h 736044"/>
              <a:gd name="connsiteX18" fmla="*/ 402658 w 990612"/>
              <a:gd name="connsiteY18" fmla="*/ 136229 h 736044"/>
              <a:gd name="connsiteX19" fmla="*/ 448458 w 990612"/>
              <a:gd name="connsiteY19" fmla="*/ 136229 h 736044"/>
              <a:gd name="connsiteX20" fmla="*/ 448458 w 990612"/>
              <a:gd name="connsiteY20" fmla="*/ 63031 h 736044"/>
              <a:gd name="connsiteX21" fmla="*/ 597309 w 990612"/>
              <a:gd name="connsiteY21" fmla="*/ 87431 h 736044"/>
              <a:gd name="connsiteX22" fmla="*/ 711809 w 990612"/>
              <a:gd name="connsiteY22" fmla="*/ 111830 h 736044"/>
              <a:gd name="connsiteX23" fmla="*/ 860659 w 990612"/>
              <a:gd name="connsiteY23" fmla="*/ 233826 h 736044"/>
              <a:gd name="connsiteX24" fmla="*/ 906459 w 990612"/>
              <a:gd name="connsiteY24" fmla="*/ 380222 h 736044"/>
              <a:gd name="connsiteX25" fmla="*/ 975159 w 990612"/>
              <a:gd name="connsiteY25" fmla="*/ 343623 h 736044"/>
              <a:gd name="connsiteX26" fmla="*/ 895009 w 990612"/>
              <a:gd name="connsiteY26" fmla="*/ 99630 h 736044"/>
              <a:gd name="connsiteX27" fmla="*/ 769059 w 990612"/>
              <a:gd name="connsiteY27" fmla="*/ 63031 h 736044"/>
              <a:gd name="connsiteX28" fmla="*/ 402658 w 990612"/>
              <a:gd name="connsiteY28" fmla="*/ 2033 h 736044"/>
              <a:gd name="connsiteX29" fmla="*/ 230908 w 990612"/>
              <a:gd name="connsiteY29" fmla="*/ 75231 h 736044"/>
              <a:gd name="connsiteX30" fmla="*/ 93508 w 990612"/>
              <a:gd name="connsiteY30" fmla="*/ 124029 h 736044"/>
              <a:gd name="connsiteX31" fmla="*/ 1908 w 990612"/>
              <a:gd name="connsiteY31" fmla="*/ 429020 h 736044"/>
              <a:gd name="connsiteX32" fmla="*/ 82058 w 990612"/>
              <a:gd name="connsiteY32" fmla="*/ 538817 h 736044"/>
              <a:gd name="connsiteX33" fmla="*/ 139308 w 990612"/>
              <a:gd name="connsiteY33" fmla="*/ 636414 h 736044"/>
              <a:gd name="connsiteX34" fmla="*/ 208009 w 990612"/>
              <a:gd name="connsiteY34" fmla="*/ 673013 h 736044"/>
              <a:gd name="connsiteX35" fmla="*/ 265259 w 990612"/>
              <a:gd name="connsiteY35" fmla="*/ 685213 h 736044"/>
              <a:gd name="connsiteX36" fmla="*/ 333959 w 990612"/>
              <a:gd name="connsiteY36" fmla="*/ 709612 h 736044"/>
              <a:gd name="connsiteX37" fmla="*/ 517159 w 990612"/>
              <a:gd name="connsiteY37" fmla="*/ 734011 h 736044"/>
              <a:gd name="connsiteX38" fmla="*/ 631659 w 990612"/>
              <a:gd name="connsiteY38" fmla="*/ 697413 h 736044"/>
              <a:gd name="connsiteX39" fmla="*/ 826309 w 990612"/>
              <a:gd name="connsiteY39" fmla="*/ 673013 h 736044"/>
              <a:gd name="connsiteX40" fmla="*/ 952259 w 990612"/>
              <a:gd name="connsiteY40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53420 h 736044"/>
              <a:gd name="connsiteX4" fmla="*/ 574409 w 990612"/>
              <a:gd name="connsiteY4" fmla="*/ 514418 h 736044"/>
              <a:gd name="connsiteX5" fmla="*/ 517159 w 990612"/>
              <a:gd name="connsiteY5" fmla="*/ 551017 h 736044"/>
              <a:gd name="connsiteX6" fmla="*/ 368308 w 990612"/>
              <a:gd name="connsiteY6" fmla="*/ 551017 h 736044"/>
              <a:gd name="connsiteX7" fmla="*/ 322508 w 990612"/>
              <a:gd name="connsiteY7" fmla="*/ 514418 h 736044"/>
              <a:gd name="connsiteX8" fmla="*/ 299608 w 990612"/>
              <a:gd name="connsiteY8" fmla="*/ 490019 h 736044"/>
              <a:gd name="connsiteX9" fmla="*/ 265258 w 990612"/>
              <a:gd name="connsiteY9" fmla="*/ 490019 h 736044"/>
              <a:gd name="connsiteX10" fmla="*/ 230908 w 990612"/>
              <a:gd name="connsiteY10" fmla="*/ 477819 h 736044"/>
              <a:gd name="connsiteX11" fmla="*/ 230908 w 990612"/>
              <a:gd name="connsiteY11" fmla="*/ 441220 h 736044"/>
              <a:gd name="connsiteX12" fmla="*/ 196558 w 990612"/>
              <a:gd name="connsiteY12" fmla="*/ 404621 h 736044"/>
              <a:gd name="connsiteX13" fmla="*/ 163388 w 990612"/>
              <a:gd name="connsiteY13" fmla="*/ 346237 h 736044"/>
              <a:gd name="connsiteX14" fmla="*/ 127858 w 990612"/>
              <a:gd name="connsiteY14" fmla="*/ 282625 h 736044"/>
              <a:gd name="connsiteX15" fmla="*/ 230908 w 990612"/>
              <a:gd name="connsiteY15" fmla="*/ 221627 h 736044"/>
              <a:gd name="connsiteX16" fmla="*/ 322508 w 990612"/>
              <a:gd name="connsiteY16" fmla="*/ 185028 h 736044"/>
              <a:gd name="connsiteX17" fmla="*/ 368006 w 990612"/>
              <a:gd name="connsiteY17" fmla="*/ 105307 h 736044"/>
              <a:gd name="connsiteX18" fmla="*/ 402658 w 990612"/>
              <a:gd name="connsiteY18" fmla="*/ 136229 h 736044"/>
              <a:gd name="connsiteX19" fmla="*/ 448458 w 990612"/>
              <a:gd name="connsiteY19" fmla="*/ 136229 h 736044"/>
              <a:gd name="connsiteX20" fmla="*/ 448458 w 990612"/>
              <a:gd name="connsiteY20" fmla="*/ 63031 h 736044"/>
              <a:gd name="connsiteX21" fmla="*/ 597309 w 990612"/>
              <a:gd name="connsiteY21" fmla="*/ 87431 h 736044"/>
              <a:gd name="connsiteX22" fmla="*/ 711809 w 990612"/>
              <a:gd name="connsiteY22" fmla="*/ 111830 h 736044"/>
              <a:gd name="connsiteX23" fmla="*/ 860659 w 990612"/>
              <a:gd name="connsiteY23" fmla="*/ 233826 h 736044"/>
              <a:gd name="connsiteX24" fmla="*/ 906459 w 990612"/>
              <a:gd name="connsiteY24" fmla="*/ 380222 h 736044"/>
              <a:gd name="connsiteX25" fmla="*/ 975159 w 990612"/>
              <a:gd name="connsiteY25" fmla="*/ 343623 h 736044"/>
              <a:gd name="connsiteX26" fmla="*/ 895009 w 990612"/>
              <a:gd name="connsiteY26" fmla="*/ 99630 h 736044"/>
              <a:gd name="connsiteX27" fmla="*/ 769059 w 990612"/>
              <a:gd name="connsiteY27" fmla="*/ 63031 h 736044"/>
              <a:gd name="connsiteX28" fmla="*/ 402658 w 990612"/>
              <a:gd name="connsiteY28" fmla="*/ 2033 h 736044"/>
              <a:gd name="connsiteX29" fmla="*/ 230908 w 990612"/>
              <a:gd name="connsiteY29" fmla="*/ 75231 h 736044"/>
              <a:gd name="connsiteX30" fmla="*/ 93508 w 990612"/>
              <a:gd name="connsiteY30" fmla="*/ 124029 h 736044"/>
              <a:gd name="connsiteX31" fmla="*/ 1908 w 990612"/>
              <a:gd name="connsiteY31" fmla="*/ 429020 h 736044"/>
              <a:gd name="connsiteX32" fmla="*/ 82058 w 990612"/>
              <a:gd name="connsiteY32" fmla="*/ 538817 h 736044"/>
              <a:gd name="connsiteX33" fmla="*/ 139308 w 990612"/>
              <a:gd name="connsiteY33" fmla="*/ 636414 h 736044"/>
              <a:gd name="connsiteX34" fmla="*/ 208009 w 990612"/>
              <a:gd name="connsiteY34" fmla="*/ 673013 h 736044"/>
              <a:gd name="connsiteX35" fmla="*/ 265259 w 990612"/>
              <a:gd name="connsiteY35" fmla="*/ 685213 h 736044"/>
              <a:gd name="connsiteX36" fmla="*/ 333959 w 990612"/>
              <a:gd name="connsiteY36" fmla="*/ 709612 h 736044"/>
              <a:gd name="connsiteX37" fmla="*/ 517159 w 990612"/>
              <a:gd name="connsiteY37" fmla="*/ 734011 h 736044"/>
              <a:gd name="connsiteX38" fmla="*/ 631659 w 990612"/>
              <a:gd name="connsiteY38" fmla="*/ 697413 h 736044"/>
              <a:gd name="connsiteX39" fmla="*/ 826309 w 990612"/>
              <a:gd name="connsiteY39" fmla="*/ 673013 h 736044"/>
              <a:gd name="connsiteX40" fmla="*/ 952259 w 990612"/>
              <a:gd name="connsiteY40" fmla="*/ 465619 h 736044"/>
              <a:gd name="connsiteX0" fmla="*/ 952259 w 990612"/>
              <a:gd name="connsiteY0" fmla="*/ 465619 h 736044"/>
              <a:gd name="connsiteX1" fmla="*/ 883559 w 990612"/>
              <a:gd name="connsiteY1" fmla="*/ 416821 h 736044"/>
              <a:gd name="connsiteX2" fmla="*/ 803409 w 990612"/>
              <a:gd name="connsiteY2" fmla="*/ 380222 h 736044"/>
              <a:gd name="connsiteX3" fmla="*/ 654559 w 990612"/>
              <a:gd name="connsiteY3" fmla="*/ 429021 h 736044"/>
              <a:gd name="connsiteX4" fmla="*/ 574409 w 990612"/>
              <a:gd name="connsiteY4" fmla="*/ 514418 h 736044"/>
              <a:gd name="connsiteX5" fmla="*/ 517159 w 990612"/>
              <a:gd name="connsiteY5" fmla="*/ 551017 h 736044"/>
              <a:gd name="connsiteX6" fmla="*/ 368308 w 990612"/>
              <a:gd name="connsiteY6" fmla="*/ 551017 h 736044"/>
              <a:gd name="connsiteX7" fmla="*/ 322508 w 990612"/>
              <a:gd name="connsiteY7" fmla="*/ 514418 h 736044"/>
              <a:gd name="connsiteX8" fmla="*/ 299608 w 990612"/>
              <a:gd name="connsiteY8" fmla="*/ 490019 h 736044"/>
              <a:gd name="connsiteX9" fmla="*/ 265258 w 990612"/>
              <a:gd name="connsiteY9" fmla="*/ 490019 h 736044"/>
              <a:gd name="connsiteX10" fmla="*/ 230908 w 990612"/>
              <a:gd name="connsiteY10" fmla="*/ 477819 h 736044"/>
              <a:gd name="connsiteX11" fmla="*/ 230908 w 990612"/>
              <a:gd name="connsiteY11" fmla="*/ 441220 h 736044"/>
              <a:gd name="connsiteX12" fmla="*/ 196558 w 990612"/>
              <a:gd name="connsiteY12" fmla="*/ 404621 h 736044"/>
              <a:gd name="connsiteX13" fmla="*/ 163388 w 990612"/>
              <a:gd name="connsiteY13" fmla="*/ 346237 h 736044"/>
              <a:gd name="connsiteX14" fmla="*/ 127858 w 990612"/>
              <a:gd name="connsiteY14" fmla="*/ 282625 h 736044"/>
              <a:gd name="connsiteX15" fmla="*/ 230908 w 990612"/>
              <a:gd name="connsiteY15" fmla="*/ 221627 h 736044"/>
              <a:gd name="connsiteX16" fmla="*/ 322508 w 990612"/>
              <a:gd name="connsiteY16" fmla="*/ 185028 h 736044"/>
              <a:gd name="connsiteX17" fmla="*/ 368006 w 990612"/>
              <a:gd name="connsiteY17" fmla="*/ 105307 h 736044"/>
              <a:gd name="connsiteX18" fmla="*/ 402658 w 990612"/>
              <a:gd name="connsiteY18" fmla="*/ 136229 h 736044"/>
              <a:gd name="connsiteX19" fmla="*/ 448458 w 990612"/>
              <a:gd name="connsiteY19" fmla="*/ 136229 h 736044"/>
              <a:gd name="connsiteX20" fmla="*/ 448458 w 990612"/>
              <a:gd name="connsiteY20" fmla="*/ 63031 h 736044"/>
              <a:gd name="connsiteX21" fmla="*/ 597309 w 990612"/>
              <a:gd name="connsiteY21" fmla="*/ 87431 h 736044"/>
              <a:gd name="connsiteX22" fmla="*/ 711809 w 990612"/>
              <a:gd name="connsiteY22" fmla="*/ 111830 h 736044"/>
              <a:gd name="connsiteX23" fmla="*/ 860659 w 990612"/>
              <a:gd name="connsiteY23" fmla="*/ 233826 h 736044"/>
              <a:gd name="connsiteX24" fmla="*/ 906459 w 990612"/>
              <a:gd name="connsiteY24" fmla="*/ 380222 h 736044"/>
              <a:gd name="connsiteX25" fmla="*/ 975159 w 990612"/>
              <a:gd name="connsiteY25" fmla="*/ 343623 h 736044"/>
              <a:gd name="connsiteX26" fmla="*/ 895009 w 990612"/>
              <a:gd name="connsiteY26" fmla="*/ 99630 h 736044"/>
              <a:gd name="connsiteX27" fmla="*/ 769059 w 990612"/>
              <a:gd name="connsiteY27" fmla="*/ 63031 h 736044"/>
              <a:gd name="connsiteX28" fmla="*/ 402658 w 990612"/>
              <a:gd name="connsiteY28" fmla="*/ 2033 h 736044"/>
              <a:gd name="connsiteX29" fmla="*/ 230908 w 990612"/>
              <a:gd name="connsiteY29" fmla="*/ 75231 h 736044"/>
              <a:gd name="connsiteX30" fmla="*/ 93508 w 990612"/>
              <a:gd name="connsiteY30" fmla="*/ 124029 h 736044"/>
              <a:gd name="connsiteX31" fmla="*/ 1908 w 990612"/>
              <a:gd name="connsiteY31" fmla="*/ 429020 h 736044"/>
              <a:gd name="connsiteX32" fmla="*/ 82058 w 990612"/>
              <a:gd name="connsiteY32" fmla="*/ 538817 h 736044"/>
              <a:gd name="connsiteX33" fmla="*/ 139308 w 990612"/>
              <a:gd name="connsiteY33" fmla="*/ 636414 h 736044"/>
              <a:gd name="connsiteX34" fmla="*/ 208009 w 990612"/>
              <a:gd name="connsiteY34" fmla="*/ 673013 h 736044"/>
              <a:gd name="connsiteX35" fmla="*/ 265259 w 990612"/>
              <a:gd name="connsiteY35" fmla="*/ 685213 h 736044"/>
              <a:gd name="connsiteX36" fmla="*/ 333959 w 990612"/>
              <a:gd name="connsiteY36" fmla="*/ 709612 h 736044"/>
              <a:gd name="connsiteX37" fmla="*/ 517159 w 990612"/>
              <a:gd name="connsiteY37" fmla="*/ 734011 h 736044"/>
              <a:gd name="connsiteX38" fmla="*/ 631659 w 990612"/>
              <a:gd name="connsiteY38" fmla="*/ 697413 h 736044"/>
              <a:gd name="connsiteX39" fmla="*/ 826309 w 990612"/>
              <a:gd name="connsiteY39" fmla="*/ 673013 h 736044"/>
              <a:gd name="connsiteX40" fmla="*/ 952259 w 990612"/>
              <a:gd name="connsiteY40" fmla="*/ 465619 h 736044"/>
              <a:gd name="connsiteX0" fmla="*/ 952371 w 990724"/>
              <a:gd name="connsiteY0" fmla="*/ 465619 h 736044"/>
              <a:gd name="connsiteX1" fmla="*/ 883671 w 990724"/>
              <a:gd name="connsiteY1" fmla="*/ 416821 h 736044"/>
              <a:gd name="connsiteX2" fmla="*/ 803521 w 990724"/>
              <a:gd name="connsiteY2" fmla="*/ 380222 h 736044"/>
              <a:gd name="connsiteX3" fmla="*/ 654671 w 990724"/>
              <a:gd name="connsiteY3" fmla="*/ 429021 h 736044"/>
              <a:gd name="connsiteX4" fmla="*/ 574521 w 990724"/>
              <a:gd name="connsiteY4" fmla="*/ 514418 h 736044"/>
              <a:gd name="connsiteX5" fmla="*/ 517271 w 990724"/>
              <a:gd name="connsiteY5" fmla="*/ 551017 h 736044"/>
              <a:gd name="connsiteX6" fmla="*/ 368420 w 990724"/>
              <a:gd name="connsiteY6" fmla="*/ 551017 h 736044"/>
              <a:gd name="connsiteX7" fmla="*/ 322620 w 990724"/>
              <a:gd name="connsiteY7" fmla="*/ 514418 h 736044"/>
              <a:gd name="connsiteX8" fmla="*/ 299720 w 990724"/>
              <a:gd name="connsiteY8" fmla="*/ 490019 h 736044"/>
              <a:gd name="connsiteX9" fmla="*/ 265370 w 990724"/>
              <a:gd name="connsiteY9" fmla="*/ 490019 h 736044"/>
              <a:gd name="connsiteX10" fmla="*/ 231020 w 990724"/>
              <a:gd name="connsiteY10" fmla="*/ 477819 h 736044"/>
              <a:gd name="connsiteX11" fmla="*/ 231020 w 990724"/>
              <a:gd name="connsiteY11" fmla="*/ 441220 h 736044"/>
              <a:gd name="connsiteX12" fmla="*/ 196670 w 990724"/>
              <a:gd name="connsiteY12" fmla="*/ 404621 h 736044"/>
              <a:gd name="connsiteX13" fmla="*/ 163500 w 990724"/>
              <a:gd name="connsiteY13" fmla="*/ 346237 h 736044"/>
              <a:gd name="connsiteX14" fmla="*/ 127970 w 990724"/>
              <a:gd name="connsiteY14" fmla="*/ 282625 h 736044"/>
              <a:gd name="connsiteX15" fmla="*/ 231020 w 990724"/>
              <a:gd name="connsiteY15" fmla="*/ 221627 h 736044"/>
              <a:gd name="connsiteX16" fmla="*/ 322620 w 990724"/>
              <a:gd name="connsiteY16" fmla="*/ 185028 h 736044"/>
              <a:gd name="connsiteX17" fmla="*/ 368118 w 990724"/>
              <a:gd name="connsiteY17" fmla="*/ 105307 h 736044"/>
              <a:gd name="connsiteX18" fmla="*/ 402770 w 990724"/>
              <a:gd name="connsiteY18" fmla="*/ 136229 h 736044"/>
              <a:gd name="connsiteX19" fmla="*/ 448570 w 990724"/>
              <a:gd name="connsiteY19" fmla="*/ 136229 h 736044"/>
              <a:gd name="connsiteX20" fmla="*/ 448570 w 990724"/>
              <a:gd name="connsiteY20" fmla="*/ 63031 h 736044"/>
              <a:gd name="connsiteX21" fmla="*/ 597421 w 990724"/>
              <a:gd name="connsiteY21" fmla="*/ 87431 h 736044"/>
              <a:gd name="connsiteX22" fmla="*/ 711921 w 990724"/>
              <a:gd name="connsiteY22" fmla="*/ 111830 h 736044"/>
              <a:gd name="connsiteX23" fmla="*/ 860771 w 990724"/>
              <a:gd name="connsiteY23" fmla="*/ 233826 h 736044"/>
              <a:gd name="connsiteX24" fmla="*/ 906571 w 990724"/>
              <a:gd name="connsiteY24" fmla="*/ 380222 h 736044"/>
              <a:gd name="connsiteX25" fmla="*/ 975271 w 990724"/>
              <a:gd name="connsiteY25" fmla="*/ 343623 h 736044"/>
              <a:gd name="connsiteX26" fmla="*/ 895121 w 990724"/>
              <a:gd name="connsiteY26" fmla="*/ 99630 h 736044"/>
              <a:gd name="connsiteX27" fmla="*/ 769171 w 990724"/>
              <a:gd name="connsiteY27" fmla="*/ 63031 h 736044"/>
              <a:gd name="connsiteX28" fmla="*/ 402770 w 990724"/>
              <a:gd name="connsiteY28" fmla="*/ 2033 h 736044"/>
              <a:gd name="connsiteX29" fmla="*/ 231020 w 990724"/>
              <a:gd name="connsiteY29" fmla="*/ 75231 h 736044"/>
              <a:gd name="connsiteX30" fmla="*/ 93620 w 990724"/>
              <a:gd name="connsiteY30" fmla="*/ 124029 h 736044"/>
              <a:gd name="connsiteX31" fmla="*/ 70051 w 990724"/>
              <a:gd name="connsiteY31" fmla="*/ 164692 h 736044"/>
              <a:gd name="connsiteX32" fmla="*/ 2020 w 990724"/>
              <a:gd name="connsiteY32" fmla="*/ 429020 h 736044"/>
              <a:gd name="connsiteX33" fmla="*/ 82170 w 990724"/>
              <a:gd name="connsiteY33" fmla="*/ 538817 h 736044"/>
              <a:gd name="connsiteX34" fmla="*/ 139420 w 990724"/>
              <a:gd name="connsiteY34" fmla="*/ 636414 h 736044"/>
              <a:gd name="connsiteX35" fmla="*/ 208121 w 990724"/>
              <a:gd name="connsiteY35" fmla="*/ 673013 h 736044"/>
              <a:gd name="connsiteX36" fmla="*/ 265371 w 990724"/>
              <a:gd name="connsiteY36" fmla="*/ 685213 h 736044"/>
              <a:gd name="connsiteX37" fmla="*/ 334071 w 990724"/>
              <a:gd name="connsiteY37" fmla="*/ 709612 h 736044"/>
              <a:gd name="connsiteX38" fmla="*/ 517271 w 990724"/>
              <a:gd name="connsiteY38" fmla="*/ 734011 h 736044"/>
              <a:gd name="connsiteX39" fmla="*/ 631771 w 990724"/>
              <a:gd name="connsiteY39" fmla="*/ 697413 h 736044"/>
              <a:gd name="connsiteX40" fmla="*/ 826421 w 990724"/>
              <a:gd name="connsiteY40" fmla="*/ 673013 h 736044"/>
              <a:gd name="connsiteX41" fmla="*/ 952371 w 990724"/>
              <a:gd name="connsiteY41" fmla="*/ 465619 h 736044"/>
              <a:gd name="connsiteX0" fmla="*/ 999968 w 1038321"/>
              <a:gd name="connsiteY0" fmla="*/ 465619 h 736044"/>
              <a:gd name="connsiteX1" fmla="*/ 931268 w 1038321"/>
              <a:gd name="connsiteY1" fmla="*/ 416821 h 736044"/>
              <a:gd name="connsiteX2" fmla="*/ 851118 w 1038321"/>
              <a:gd name="connsiteY2" fmla="*/ 380222 h 736044"/>
              <a:gd name="connsiteX3" fmla="*/ 702268 w 1038321"/>
              <a:gd name="connsiteY3" fmla="*/ 429021 h 736044"/>
              <a:gd name="connsiteX4" fmla="*/ 622118 w 1038321"/>
              <a:gd name="connsiteY4" fmla="*/ 514418 h 736044"/>
              <a:gd name="connsiteX5" fmla="*/ 564868 w 1038321"/>
              <a:gd name="connsiteY5" fmla="*/ 551017 h 736044"/>
              <a:gd name="connsiteX6" fmla="*/ 416017 w 1038321"/>
              <a:gd name="connsiteY6" fmla="*/ 551017 h 736044"/>
              <a:gd name="connsiteX7" fmla="*/ 370217 w 1038321"/>
              <a:gd name="connsiteY7" fmla="*/ 514418 h 736044"/>
              <a:gd name="connsiteX8" fmla="*/ 347317 w 1038321"/>
              <a:gd name="connsiteY8" fmla="*/ 490019 h 736044"/>
              <a:gd name="connsiteX9" fmla="*/ 312967 w 1038321"/>
              <a:gd name="connsiteY9" fmla="*/ 490019 h 736044"/>
              <a:gd name="connsiteX10" fmla="*/ 278617 w 1038321"/>
              <a:gd name="connsiteY10" fmla="*/ 477819 h 736044"/>
              <a:gd name="connsiteX11" fmla="*/ 278617 w 1038321"/>
              <a:gd name="connsiteY11" fmla="*/ 441220 h 736044"/>
              <a:gd name="connsiteX12" fmla="*/ 244267 w 1038321"/>
              <a:gd name="connsiteY12" fmla="*/ 404621 h 736044"/>
              <a:gd name="connsiteX13" fmla="*/ 211097 w 1038321"/>
              <a:gd name="connsiteY13" fmla="*/ 346237 h 736044"/>
              <a:gd name="connsiteX14" fmla="*/ 175567 w 1038321"/>
              <a:gd name="connsiteY14" fmla="*/ 282625 h 736044"/>
              <a:gd name="connsiteX15" fmla="*/ 278617 w 1038321"/>
              <a:gd name="connsiteY15" fmla="*/ 221627 h 736044"/>
              <a:gd name="connsiteX16" fmla="*/ 370217 w 1038321"/>
              <a:gd name="connsiteY16" fmla="*/ 185028 h 736044"/>
              <a:gd name="connsiteX17" fmla="*/ 415715 w 1038321"/>
              <a:gd name="connsiteY17" fmla="*/ 105307 h 736044"/>
              <a:gd name="connsiteX18" fmla="*/ 450367 w 1038321"/>
              <a:gd name="connsiteY18" fmla="*/ 136229 h 736044"/>
              <a:gd name="connsiteX19" fmla="*/ 496167 w 1038321"/>
              <a:gd name="connsiteY19" fmla="*/ 136229 h 736044"/>
              <a:gd name="connsiteX20" fmla="*/ 496167 w 1038321"/>
              <a:gd name="connsiteY20" fmla="*/ 63031 h 736044"/>
              <a:gd name="connsiteX21" fmla="*/ 645018 w 1038321"/>
              <a:gd name="connsiteY21" fmla="*/ 87431 h 736044"/>
              <a:gd name="connsiteX22" fmla="*/ 759518 w 1038321"/>
              <a:gd name="connsiteY22" fmla="*/ 111830 h 736044"/>
              <a:gd name="connsiteX23" fmla="*/ 908368 w 1038321"/>
              <a:gd name="connsiteY23" fmla="*/ 233826 h 736044"/>
              <a:gd name="connsiteX24" fmla="*/ 954168 w 1038321"/>
              <a:gd name="connsiteY24" fmla="*/ 380222 h 736044"/>
              <a:gd name="connsiteX25" fmla="*/ 1022868 w 1038321"/>
              <a:gd name="connsiteY25" fmla="*/ 343623 h 736044"/>
              <a:gd name="connsiteX26" fmla="*/ 942718 w 1038321"/>
              <a:gd name="connsiteY26" fmla="*/ 99630 h 736044"/>
              <a:gd name="connsiteX27" fmla="*/ 816768 w 1038321"/>
              <a:gd name="connsiteY27" fmla="*/ 63031 h 736044"/>
              <a:gd name="connsiteX28" fmla="*/ 450367 w 1038321"/>
              <a:gd name="connsiteY28" fmla="*/ 2033 h 736044"/>
              <a:gd name="connsiteX29" fmla="*/ 278617 w 1038321"/>
              <a:gd name="connsiteY29" fmla="*/ 75231 h 736044"/>
              <a:gd name="connsiteX30" fmla="*/ 141217 w 1038321"/>
              <a:gd name="connsiteY30" fmla="*/ 124029 h 736044"/>
              <a:gd name="connsiteX31" fmla="*/ 15267 w 1038321"/>
              <a:gd name="connsiteY31" fmla="*/ 258226 h 736044"/>
              <a:gd name="connsiteX32" fmla="*/ 49617 w 1038321"/>
              <a:gd name="connsiteY32" fmla="*/ 429020 h 736044"/>
              <a:gd name="connsiteX33" fmla="*/ 129767 w 1038321"/>
              <a:gd name="connsiteY33" fmla="*/ 538817 h 736044"/>
              <a:gd name="connsiteX34" fmla="*/ 187017 w 1038321"/>
              <a:gd name="connsiteY34" fmla="*/ 636414 h 736044"/>
              <a:gd name="connsiteX35" fmla="*/ 255718 w 1038321"/>
              <a:gd name="connsiteY35" fmla="*/ 673013 h 736044"/>
              <a:gd name="connsiteX36" fmla="*/ 312968 w 1038321"/>
              <a:gd name="connsiteY36" fmla="*/ 685213 h 736044"/>
              <a:gd name="connsiteX37" fmla="*/ 381668 w 1038321"/>
              <a:gd name="connsiteY37" fmla="*/ 709612 h 736044"/>
              <a:gd name="connsiteX38" fmla="*/ 564868 w 1038321"/>
              <a:gd name="connsiteY38" fmla="*/ 734011 h 736044"/>
              <a:gd name="connsiteX39" fmla="*/ 679368 w 1038321"/>
              <a:gd name="connsiteY39" fmla="*/ 697413 h 736044"/>
              <a:gd name="connsiteX40" fmla="*/ 874018 w 1038321"/>
              <a:gd name="connsiteY40" fmla="*/ 673013 h 736044"/>
              <a:gd name="connsiteX41" fmla="*/ 999968 w 1038321"/>
              <a:gd name="connsiteY41" fmla="*/ 465619 h 736044"/>
              <a:gd name="connsiteX0" fmla="*/ 999968 w 1038321"/>
              <a:gd name="connsiteY0" fmla="*/ 465619 h 736044"/>
              <a:gd name="connsiteX1" fmla="*/ 931268 w 1038321"/>
              <a:gd name="connsiteY1" fmla="*/ 416821 h 736044"/>
              <a:gd name="connsiteX2" fmla="*/ 851118 w 1038321"/>
              <a:gd name="connsiteY2" fmla="*/ 380222 h 736044"/>
              <a:gd name="connsiteX3" fmla="*/ 702268 w 1038321"/>
              <a:gd name="connsiteY3" fmla="*/ 429021 h 736044"/>
              <a:gd name="connsiteX4" fmla="*/ 622118 w 1038321"/>
              <a:gd name="connsiteY4" fmla="*/ 514418 h 736044"/>
              <a:gd name="connsiteX5" fmla="*/ 564868 w 1038321"/>
              <a:gd name="connsiteY5" fmla="*/ 551017 h 736044"/>
              <a:gd name="connsiteX6" fmla="*/ 416017 w 1038321"/>
              <a:gd name="connsiteY6" fmla="*/ 551017 h 736044"/>
              <a:gd name="connsiteX7" fmla="*/ 370217 w 1038321"/>
              <a:gd name="connsiteY7" fmla="*/ 514418 h 736044"/>
              <a:gd name="connsiteX8" fmla="*/ 347317 w 1038321"/>
              <a:gd name="connsiteY8" fmla="*/ 490019 h 736044"/>
              <a:gd name="connsiteX9" fmla="*/ 312967 w 1038321"/>
              <a:gd name="connsiteY9" fmla="*/ 490019 h 736044"/>
              <a:gd name="connsiteX10" fmla="*/ 278617 w 1038321"/>
              <a:gd name="connsiteY10" fmla="*/ 477819 h 736044"/>
              <a:gd name="connsiteX11" fmla="*/ 278617 w 1038321"/>
              <a:gd name="connsiteY11" fmla="*/ 441220 h 736044"/>
              <a:gd name="connsiteX12" fmla="*/ 244267 w 1038321"/>
              <a:gd name="connsiteY12" fmla="*/ 404621 h 736044"/>
              <a:gd name="connsiteX13" fmla="*/ 211097 w 1038321"/>
              <a:gd name="connsiteY13" fmla="*/ 346237 h 736044"/>
              <a:gd name="connsiteX14" fmla="*/ 175567 w 1038321"/>
              <a:gd name="connsiteY14" fmla="*/ 282625 h 736044"/>
              <a:gd name="connsiteX15" fmla="*/ 278617 w 1038321"/>
              <a:gd name="connsiteY15" fmla="*/ 221627 h 736044"/>
              <a:gd name="connsiteX16" fmla="*/ 370217 w 1038321"/>
              <a:gd name="connsiteY16" fmla="*/ 185028 h 736044"/>
              <a:gd name="connsiteX17" fmla="*/ 415715 w 1038321"/>
              <a:gd name="connsiteY17" fmla="*/ 105307 h 736044"/>
              <a:gd name="connsiteX18" fmla="*/ 450367 w 1038321"/>
              <a:gd name="connsiteY18" fmla="*/ 136229 h 736044"/>
              <a:gd name="connsiteX19" fmla="*/ 496167 w 1038321"/>
              <a:gd name="connsiteY19" fmla="*/ 136229 h 736044"/>
              <a:gd name="connsiteX20" fmla="*/ 496167 w 1038321"/>
              <a:gd name="connsiteY20" fmla="*/ 63031 h 736044"/>
              <a:gd name="connsiteX21" fmla="*/ 645018 w 1038321"/>
              <a:gd name="connsiteY21" fmla="*/ 87431 h 736044"/>
              <a:gd name="connsiteX22" fmla="*/ 759518 w 1038321"/>
              <a:gd name="connsiteY22" fmla="*/ 111830 h 736044"/>
              <a:gd name="connsiteX23" fmla="*/ 908368 w 1038321"/>
              <a:gd name="connsiteY23" fmla="*/ 233826 h 736044"/>
              <a:gd name="connsiteX24" fmla="*/ 954168 w 1038321"/>
              <a:gd name="connsiteY24" fmla="*/ 380222 h 736044"/>
              <a:gd name="connsiteX25" fmla="*/ 1022868 w 1038321"/>
              <a:gd name="connsiteY25" fmla="*/ 343623 h 736044"/>
              <a:gd name="connsiteX26" fmla="*/ 942718 w 1038321"/>
              <a:gd name="connsiteY26" fmla="*/ 99630 h 736044"/>
              <a:gd name="connsiteX27" fmla="*/ 816768 w 1038321"/>
              <a:gd name="connsiteY27" fmla="*/ 63031 h 736044"/>
              <a:gd name="connsiteX28" fmla="*/ 450367 w 1038321"/>
              <a:gd name="connsiteY28" fmla="*/ 2033 h 736044"/>
              <a:gd name="connsiteX29" fmla="*/ 278617 w 1038321"/>
              <a:gd name="connsiteY29" fmla="*/ 75231 h 736044"/>
              <a:gd name="connsiteX30" fmla="*/ 141217 w 1038321"/>
              <a:gd name="connsiteY30" fmla="*/ 124029 h 736044"/>
              <a:gd name="connsiteX31" fmla="*/ 15267 w 1038321"/>
              <a:gd name="connsiteY31" fmla="*/ 258226 h 736044"/>
              <a:gd name="connsiteX32" fmla="*/ 49617 w 1038321"/>
              <a:gd name="connsiteY32" fmla="*/ 429020 h 736044"/>
              <a:gd name="connsiteX33" fmla="*/ 129767 w 1038321"/>
              <a:gd name="connsiteY33" fmla="*/ 538817 h 736044"/>
              <a:gd name="connsiteX34" fmla="*/ 187017 w 1038321"/>
              <a:gd name="connsiteY34" fmla="*/ 636414 h 736044"/>
              <a:gd name="connsiteX35" fmla="*/ 255718 w 1038321"/>
              <a:gd name="connsiteY35" fmla="*/ 673013 h 736044"/>
              <a:gd name="connsiteX36" fmla="*/ 301517 w 1038321"/>
              <a:gd name="connsiteY36" fmla="*/ 709613 h 736044"/>
              <a:gd name="connsiteX37" fmla="*/ 381668 w 1038321"/>
              <a:gd name="connsiteY37" fmla="*/ 709612 h 736044"/>
              <a:gd name="connsiteX38" fmla="*/ 564868 w 1038321"/>
              <a:gd name="connsiteY38" fmla="*/ 734011 h 736044"/>
              <a:gd name="connsiteX39" fmla="*/ 679368 w 1038321"/>
              <a:gd name="connsiteY39" fmla="*/ 697413 h 736044"/>
              <a:gd name="connsiteX40" fmla="*/ 874018 w 1038321"/>
              <a:gd name="connsiteY40" fmla="*/ 673013 h 736044"/>
              <a:gd name="connsiteX41" fmla="*/ 999968 w 1038321"/>
              <a:gd name="connsiteY41" fmla="*/ 465619 h 736044"/>
              <a:gd name="connsiteX0" fmla="*/ 999968 w 1038321"/>
              <a:gd name="connsiteY0" fmla="*/ 465619 h 736044"/>
              <a:gd name="connsiteX1" fmla="*/ 931268 w 1038321"/>
              <a:gd name="connsiteY1" fmla="*/ 416821 h 736044"/>
              <a:gd name="connsiteX2" fmla="*/ 851118 w 1038321"/>
              <a:gd name="connsiteY2" fmla="*/ 380222 h 736044"/>
              <a:gd name="connsiteX3" fmla="*/ 702268 w 1038321"/>
              <a:gd name="connsiteY3" fmla="*/ 429021 h 736044"/>
              <a:gd name="connsiteX4" fmla="*/ 622118 w 1038321"/>
              <a:gd name="connsiteY4" fmla="*/ 514418 h 736044"/>
              <a:gd name="connsiteX5" fmla="*/ 564868 w 1038321"/>
              <a:gd name="connsiteY5" fmla="*/ 551017 h 736044"/>
              <a:gd name="connsiteX6" fmla="*/ 416017 w 1038321"/>
              <a:gd name="connsiteY6" fmla="*/ 551017 h 736044"/>
              <a:gd name="connsiteX7" fmla="*/ 370217 w 1038321"/>
              <a:gd name="connsiteY7" fmla="*/ 514418 h 736044"/>
              <a:gd name="connsiteX8" fmla="*/ 347317 w 1038321"/>
              <a:gd name="connsiteY8" fmla="*/ 490019 h 736044"/>
              <a:gd name="connsiteX9" fmla="*/ 312967 w 1038321"/>
              <a:gd name="connsiteY9" fmla="*/ 490019 h 736044"/>
              <a:gd name="connsiteX10" fmla="*/ 278617 w 1038321"/>
              <a:gd name="connsiteY10" fmla="*/ 477819 h 736044"/>
              <a:gd name="connsiteX11" fmla="*/ 278617 w 1038321"/>
              <a:gd name="connsiteY11" fmla="*/ 441220 h 736044"/>
              <a:gd name="connsiteX12" fmla="*/ 244267 w 1038321"/>
              <a:gd name="connsiteY12" fmla="*/ 404621 h 736044"/>
              <a:gd name="connsiteX13" fmla="*/ 211097 w 1038321"/>
              <a:gd name="connsiteY13" fmla="*/ 346237 h 736044"/>
              <a:gd name="connsiteX14" fmla="*/ 175567 w 1038321"/>
              <a:gd name="connsiteY14" fmla="*/ 282625 h 736044"/>
              <a:gd name="connsiteX15" fmla="*/ 278617 w 1038321"/>
              <a:gd name="connsiteY15" fmla="*/ 221627 h 736044"/>
              <a:gd name="connsiteX16" fmla="*/ 370217 w 1038321"/>
              <a:gd name="connsiteY16" fmla="*/ 185028 h 736044"/>
              <a:gd name="connsiteX17" fmla="*/ 415715 w 1038321"/>
              <a:gd name="connsiteY17" fmla="*/ 105307 h 736044"/>
              <a:gd name="connsiteX18" fmla="*/ 450367 w 1038321"/>
              <a:gd name="connsiteY18" fmla="*/ 136229 h 736044"/>
              <a:gd name="connsiteX19" fmla="*/ 496167 w 1038321"/>
              <a:gd name="connsiteY19" fmla="*/ 136229 h 736044"/>
              <a:gd name="connsiteX20" fmla="*/ 496167 w 1038321"/>
              <a:gd name="connsiteY20" fmla="*/ 63031 h 736044"/>
              <a:gd name="connsiteX21" fmla="*/ 645018 w 1038321"/>
              <a:gd name="connsiteY21" fmla="*/ 87431 h 736044"/>
              <a:gd name="connsiteX22" fmla="*/ 759518 w 1038321"/>
              <a:gd name="connsiteY22" fmla="*/ 111830 h 736044"/>
              <a:gd name="connsiteX23" fmla="*/ 908368 w 1038321"/>
              <a:gd name="connsiteY23" fmla="*/ 233826 h 736044"/>
              <a:gd name="connsiteX24" fmla="*/ 954168 w 1038321"/>
              <a:gd name="connsiteY24" fmla="*/ 380222 h 736044"/>
              <a:gd name="connsiteX25" fmla="*/ 1022868 w 1038321"/>
              <a:gd name="connsiteY25" fmla="*/ 343623 h 736044"/>
              <a:gd name="connsiteX26" fmla="*/ 942718 w 1038321"/>
              <a:gd name="connsiteY26" fmla="*/ 99630 h 736044"/>
              <a:gd name="connsiteX27" fmla="*/ 816768 w 1038321"/>
              <a:gd name="connsiteY27" fmla="*/ 63031 h 736044"/>
              <a:gd name="connsiteX28" fmla="*/ 450367 w 1038321"/>
              <a:gd name="connsiteY28" fmla="*/ 2033 h 736044"/>
              <a:gd name="connsiteX29" fmla="*/ 278617 w 1038321"/>
              <a:gd name="connsiteY29" fmla="*/ 75231 h 736044"/>
              <a:gd name="connsiteX30" fmla="*/ 141217 w 1038321"/>
              <a:gd name="connsiteY30" fmla="*/ 124029 h 736044"/>
              <a:gd name="connsiteX31" fmla="*/ 15267 w 1038321"/>
              <a:gd name="connsiteY31" fmla="*/ 258226 h 736044"/>
              <a:gd name="connsiteX32" fmla="*/ 49617 w 1038321"/>
              <a:gd name="connsiteY32" fmla="*/ 429020 h 736044"/>
              <a:gd name="connsiteX33" fmla="*/ 129767 w 1038321"/>
              <a:gd name="connsiteY33" fmla="*/ 538817 h 736044"/>
              <a:gd name="connsiteX34" fmla="*/ 187017 w 1038321"/>
              <a:gd name="connsiteY34" fmla="*/ 636414 h 736044"/>
              <a:gd name="connsiteX35" fmla="*/ 244267 w 1038321"/>
              <a:gd name="connsiteY35" fmla="*/ 685213 h 736044"/>
              <a:gd name="connsiteX36" fmla="*/ 301517 w 1038321"/>
              <a:gd name="connsiteY36" fmla="*/ 709613 h 736044"/>
              <a:gd name="connsiteX37" fmla="*/ 381668 w 1038321"/>
              <a:gd name="connsiteY37" fmla="*/ 709612 h 736044"/>
              <a:gd name="connsiteX38" fmla="*/ 564868 w 1038321"/>
              <a:gd name="connsiteY38" fmla="*/ 734011 h 736044"/>
              <a:gd name="connsiteX39" fmla="*/ 679368 w 1038321"/>
              <a:gd name="connsiteY39" fmla="*/ 697413 h 736044"/>
              <a:gd name="connsiteX40" fmla="*/ 874018 w 1038321"/>
              <a:gd name="connsiteY40" fmla="*/ 673013 h 736044"/>
              <a:gd name="connsiteX41" fmla="*/ 999968 w 1038321"/>
              <a:gd name="connsiteY41" fmla="*/ 465619 h 736044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78617 w 1038321"/>
              <a:gd name="connsiteY15" fmla="*/ 221627 h 742145"/>
              <a:gd name="connsiteX16" fmla="*/ 370217 w 1038321"/>
              <a:gd name="connsiteY16" fmla="*/ 185028 h 742145"/>
              <a:gd name="connsiteX17" fmla="*/ 415715 w 1038321"/>
              <a:gd name="connsiteY17" fmla="*/ 105307 h 742145"/>
              <a:gd name="connsiteX18" fmla="*/ 450367 w 1038321"/>
              <a:gd name="connsiteY18" fmla="*/ 136229 h 742145"/>
              <a:gd name="connsiteX19" fmla="*/ 496167 w 1038321"/>
              <a:gd name="connsiteY19" fmla="*/ 136229 h 742145"/>
              <a:gd name="connsiteX20" fmla="*/ 496167 w 1038321"/>
              <a:gd name="connsiteY20" fmla="*/ 63031 h 742145"/>
              <a:gd name="connsiteX21" fmla="*/ 645018 w 1038321"/>
              <a:gd name="connsiteY21" fmla="*/ 87431 h 742145"/>
              <a:gd name="connsiteX22" fmla="*/ 759518 w 1038321"/>
              <a:gd name="connsiteY22" fmla="*/ 111830 h 742145"/>
              <a:gd name="connsiteX23" fmla="*/ 908368 w 1038321"/>
              <a:gd name="connsiteY23" fmla="*/ 233826 h 742145"/>
              <a:gd name="connsiteX24" fmla="*/ 954168 w 1038321"/>
              <a:gd name="connsiteY24" fmla="*/ 380222 h 742145"/>
              <a:gd name="connsiteX25" fmla="*/ 1022868 w 1038321"/>
              <a:gd name="connsiteY25" fmla="*/ 343623 h 742145"/>
              <a:gd name="connsiteX26" fmla="*/ 942718 w 1038321"/>
              <a:gd name="connsiteY26" fmla="*/ 99630 h 742145"/>
              <a:gd name="connsiteX27" fmla="*/ 816768 w 1038321"/>
              <a:gd name="connsiteY27" fmla="*/ 63031 h 742145"/>
              <a:gd name="connsiteX28" fmla="*/ 450367 w 1038321"/>
              <a:gd name="connsiteY28" fmla="*/ 2033 h 742145"/>
              <a:gd name="connsiteX29" fmla="*/ 278617 w 1038321"/>
              <a:gd name="connsiteY29" fmla="*/ 75231 h 742145"/>
              <a:gd name="connsiteX30" fmla="*/ 141217 w 1038321"/>
              <a:gd name="connsiteY30" fmla="*/ 124029 h 742145"/>
              <a:gd name="connsiteX31" fmla="*/ 15267 w 1038321"/>
              <a:gd name="connsiteY31" fmla="*/ 258226 h 742145"/>
              <a:gd name="connsiteX32" fmla="*/ 49617 w 1038321"/>
              <a:gd name="connsiteY32" fmla="*/ 429020 h 742145"/>
              <a:gd name="connsiteX33" fmla="*/ 129767 w 1038321"/>
              <a:gd name="connsiteY33" fmla="*/ 538817 h 742145"/>
              <a:gd name="connsiteX34" fmla="*/ 187017 w 1038321"/>
              <a:gd name="connsiteY34" fmla="*/ 636414 h 742145"/>
              <a:gd name="connsiteX35" fmla="*/ 244267 w 1038321"/>
              <a:gd name="connsiteY35" fmla="*/ 685213 h 742145"/>
              <a:gd name="connsiteX36" fmla="*/ 301517 w 1038321"/>
              <a:gd name="connsiteY36" fmla="*/ 709613 h 742145"/>
              <a:gd name="connsiteX37" fmla="*/ 381667 w 1038321"/>
              <a:gd name="connsiteY37" fmla="*/ 734012 h 742145"/>
              <a:gd name="connsiteX38" fmla="*/ 564868 w 1038321"/>
              <a:gd name="connsiteY38" fmla="*/ 734011 h 742145"/>
              <a:gd name="connsiteX39" fmla="*/ 679368 w 1038321"/>
              <a:gd name="connsiteY39" fmla="*/ 697413 h 742145"/>
              <a:gd name="connsiteX40" fmla="*/ 874018 w 1038321"/>
              <a:gd name="connsiteY40" fmla="*/ 673013 h 742145"/>
              <a:gd name="connsiteX41" fmla="*/ 999968 w 1038321"/>
              <a:gd name="connsiteY41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90067 w 1038321"/>
              <a:gd name="connsiteY15" fmla="*/ 233826 h 742145"/>
              <a:gd name="connsiteX16" fmla="*/ 370217 w 1038321"/>
              <a:gd name="connsiteY16" fmla="*/ 185028 h 742145"/>
              <a:gd name="connsiteX17" fmla="*/ 415715 w 1038321"/>
              <a:gd name="connsiteY17" fmla="*/ 105307 h 742145"/>
              <a:gd name="connsiteX18" fmla="*/ 450367 w 1038321"/>
              <a:gd name="connsiteY18" fmla="*/ 136229 h 742145"/>
              <a:gd name="connsiteX19" fmla="*/ 496167 w 1038321"/>
              <a:gd name="connsiteY19" fmla="*/ 136229 h 742145"/>
              <a:gd name="connsiteX20" fmla="*/ 496167 w 1038321"/>
              <a:gd name="connsiteY20" fmla="*/ 63031 h 742145"/>
              <a:gd name="connsiteX21" fmla="*/ 645018 w 1038321"/>
              <a:gd name="connsiteY21" fmla="*/ 87431 h 742145"/>
              <a:gd name="connsiteX22" fmla="*/ 759518 w 1038321"/>
              <a:gd name="connsiteY22" fmla="*/ 111830 h 742145"/>
              <a:gd name="connsiteX23" fmla="*/ 908368 w 1038321"/>
              <a:gd name="connsiteY23" fmla="*/ 233826 h 742145"/>
              <a:gd name="connsiteX24" fmla="*/ 954168 w 1038321"/>
              <a:gd name="connsiteY24" fmla="*/ 380222 h 742145"/>
              <a:gd name="connsiteX25" fmla="*/ 1022868 w 1038321"/>
              <a:gd name="connsiteY25" fmla="*/ 343623 h 742145"/>
              <a:gd name="connsiteX26" fmla="*/ 942718 w 1038321"/>
              <a:gd name="connsiteY26" fmla="*/ 99630 h 742145"/>
              <a:gd name="connsiteX27" fmla="*/ 816768 w 1038321"/>
              <a:gd name="connsiteY27" fmla="*/ 63031 h 742145"/>
              <a:gd name="connsiteX28" fmla="*/ 450367 w 1038321"/>
              <a:gd name="connsiteY28" fmla="*/ 2033 h 742145"/>
              <a:gd name="connsiteX29" fmla="*/ 278617 w 1038321"/>
              <a:gd name="connsiteY29" fmla="*/ 75231 h 742145"/>
              <a:gd name="connsiteX30" fmla="*/ 141217 w 1038321"/>
              <a:gd name="connsiteY30" fmla="*/ 124029 h 742145"/>
              <a:gd name="connsiteX31" fmla="*/ 15267 w 1038321"/>
              <a:gd name="connsiteY31" fmla="*/ 258226 h 742145"/>
              <a:gd name="connsiteX32" fmla="*/ 49617 w 1038321"/>
              <a:gd name="connsiteY32" fmla="*/ 429020 h 742145"/>
              <a:gd name="connsiteX33" fmla="*/ 129767 w 1038321"/>
              <a:gd name="connsiteY33" fmla="*/ 538817 h 742145"/>
              <a:gd name="connsiteX34" fmla="*/ 187017 w 1038321"/>
              <a:gd name="connsiteY34" fmla="*/ 636414 h 742145"/>
              <a:gd name="connsiteX35" fmla="*/ 244267 w 1038321"/>
              <a:gd name="connsiteY35" fmla="*/ 685213 h 742145"/>
              <a:gd name="connsiteX36" fmla="*/ 301517 w 1038321"/>
              <a:gd name="connsiteY36" fmla="*/ 709613 h 742145"/>
              <a:gd name="connsiteX37" fmla="*/ 381667 w 1038321"/>
              <a:gd name="connsiteY37" fmla="*/ 734012 h 742145"/>
              <a:gd name="connsiteX38" fmla="*/ 564868 w 1038321"/>
              <a:gd name="connsiteY38" fmla="*/ 734011 h 742145"/>
              <a:gd name="connsiteX39" fmla="*/ 679368 w 1038321"/>
              <a:gd name="connsiteY39" fmla="*/ 697413 h 742145"/>
              <a:gd name="connsiteX40" fmla="*/ 874018 w 1038321"/>
              <a:gd name="connsiteY40" fmla="*/ 673013 h 742145"/>
              <a:gd name="connsiteX41" fmla="*/ 999968 w 1038321"/>
              <a:gd name="connsiteY41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44165 w 1038321"/>
              <a:gd name="connsiteY15" fmla="*/ 251296 h 742145"/>
              <a:gd name="connsiteX16" fmla="*/ 290067 w 1038321"/>
              <a:gd name="connsiteY16" fmla="*/ 233826 h 742145"/>
              <a:gd name="connsiteX17" fmla="*/ 370217 w 1038321"/>
              <a:gd name="connsiteY17" fmla="*/ 185028 h 742145"/>
              <a:gd name="connsiteX18" fmla="*/ 415715 w 1038321"/>
              <a:gd name="connsiteY18" fmla="*/ 105307 h 742145"/>
              <a:gd name="connsiteX19" fmla="*/ 450367 w 1038321"/>
              <a:gd name="connsiteY19" fmla="*/ 136229 h 742145"/>
              <a:gd name="connsiteX20" fmla="*/ 496167 w 1038321"/>
              <a:gd name="connsiteY20" fmla="*/ 136229 h 742145"/>
              <a:gd name="connsiteX21" fmla="*/ 496167 w 1038321"/>
              <a:gd name="connsiteY21" fmla="*/ 63031 h 742145"/>
              <a:gd name="connsiteX22" fmla="*/ 645018 w 1038321"/>
              <a:gd name="connsiteY22" fmla="*/ 87431 h 742145"/>
              <a:gd name="connsiteX23" fmla="*/ 759518 w 1038321"/>
              <a:gd name="connsiteY23" fmla="*/ 111830 h 742145"/>
              <a:gd name="connsiteX24" fmla="*/ 908368 w 1038321"/>
              <a:gd name="connsiteY24" fmla="*/ 233826 h 742145"/>
              <a:gd name="connsiteX25" fmla="*/ 954168 w 1038321"/>
              <a:gd name="connsiteY25" fmla="*/ 380222 h 742145"/>
              <a:gd name="connsiteX26" fmla="*/ 1022868 w 1038321"/>
              <a:gd name="connsiteY26" fmla="*/ 343623 h 742145"/>
              <a:gd name="connsiteX27" fmla="*/ 942718 w 1038321"/>
              <a:gd name="connsiteY27" fmla="*/ 99630 h 742145"/>
              <a:gd name="connsiteX28" fmla="*/ 816768 w 1038321"/>
              <a:gd name="connsiteY28" fmla="*/ 63031 h 742145"/>
              <a:gd name="connsiteX29" fmla="*/ 450367 w 1038321"/>
              <a:gd name="connsiteY29" fmla="*/ 2033 h 742145"/>
              <a:gd name="connsiteX30" fmla="*/ 278617 w 1038321"/>
              <a:gd name="connsiteY30" fmla="*/ 75231 h 742145"/>
              <a:gd name="connsiteX31" fmla="*/ 141217 w 1038321"/>
              <a:gd name="connsiteY31" fmla="*/ 124029 h 742145"/>
              <a:gd name="connsiteX32" fmla="*/ 15267 w 1038321"/>
              <a:gd name="connsiteY32" fmla="*/ 258226 h 742145"/>
              <a:gd name="connsiteX33" fmla="*/ 49617 w 1038321"/>
              <a:gd name="connsiteY33" fmla="*/ 429020 h 742145"/>
              <a:gd name="connsiteX34" fmla="*/ 129767 w 1038321"/>
              <a:gd name="connsiteY34" fmla="*/ 538817 h 742145"/>
              <a:gd name="connsiteX35" fmla="*/ 187017 w 1038321"/>
              <a:gd name="connsiteY35" fmla="*/ 636414 h 742145"/>
              <a:gd name="connsiteX36" fmla="*/ 244267 w 1038321"/>
              <a:gd name="connsiteY36" fmla="*/ 685213 h 742145"/>
              <a:gd name="connsiteX37" fmla="*/ 301517 w 1038321"/>
              <a:gd name="connsiteY37" fmla="*/ 709613 h 742145"/>
              <a:gd name="connsiteX38" fmla="*/ 381667 w 1038321"/>
              <a:gd name="connsiteY38" fmla="*/ 734012 h 742145"/>
              <a:gd name="connsiteX39" fmla="*/ 564868 w 1038321"/>
              <a:gd name="connsiteY39" fmla="*/ 734011 h 742145"/>
              <a:gd name="connsiteX40" fmla="*/ 679368 w 1038321"/>
              <a:gd name="connsiteY40" fmla="*/ 697413 h 742145"/>
              <a:gd name="connsiteX41" fmla="*/ 874018 w 1038321"/>
              <a:gd name="connsiteY41" fmla="*/ 673013 h 742145"/>
              <a:gd name="connsiteX42" fmla="*/ 999968 w 1038321"/>
              <a:gd name="connsiteY42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90067 w 1038321"/>
              <a:gd name="connsiteY16" fmla="*/ 233826 h 742145"/>
              <a:gd name="connsiteX17" fmla="*/ 370217 w 1038321"/>
              <a:gd name="connsiteY17" fmla="*/ 185028 h 742145"/>
              <a:gd name="connsiteX18" fmla="*/ 415715 w 1038321"/>
              <a:gd name="connsiteY18" fmla="*/ 105307 h 742145"/>
              <a:gd name="connsiteX19" fmla="*/ 450367 w 1038321"/>
              <a:gd name="connsiteY19" fmla="*/ 136229 h 742145"/>
              <a:gd name="connsiteX20" fmla="*/ 496167 w 1038321"/>
              <a:gd name="connsiteY20" fmla="*/ 136229 h 742145"/>
              <a:gd name="connsiteX21" fmla="*/ 496167 w 1038321"/>
              <a:gd name="connsiteY21" fmla="*/ 63031 h 742145"/>
              <a:gd name="connsiteX22" fmla="*/ 645018 w 1038321"/>
              <a:gd name="connsiteY22" fmla="*/ 87431 h 742145"/>
              <a:gd name="connsiteX23" fmla="*/ 759518 w 1038321"/>
              <a:gd name="connsiteY23" fmla="*/ 111830 h 742145"/>
              <a:gd name="connsiteX24" fmla="*/ 908368 w 1038321"/>
              <a:gd name="connsiteY24" fmla="*/ 233826 h 742145"/>
              <a:gd name="connsiteX25" fmla="*/ 954168 w 1038321"/>
              <a:gd name="connsiteY25" fmla="*/ 380222 h 742145"/>
              <a:gd name="connsiteX26" fmla="*/ 1022868 w 1038321"/>
              <a:gd name="connsiteY26" fmla="*/ 343623 h 742145"/>
              <a:gd name="connsiteX27" fmla="*/ 942718 w 1038321"/>
              <a:gd name="connsiteY27" fmla="*/ 99630 h 742145"/>
              <a:gd name="connsiteX28" fmla="*/ 816768 w 1038321"/>
              <a:gd name="connsiteY28" fmla="*/ 63031 h 742145"/>
              <a:gd name="connsiteX29" fmla="*/ 450367 w 1038321"/>
              <a:gd name="connsiteY29" fmla="*/ 2033 h 742145"/>
              <a:gd name="connsiteX30" fmla="*/ 278617 w 1038321"/>
              <a:gd name="connsiteY30" fmla="*/ 75231 h 742145"/>
              <a:gd name="connsiteX31" fmla="*/ 141217 w 1038321"/>
              <a:gd name="connsiteY31" fmla="*/ 124029 h 742145"/>
              <a:gd name="connsiteX32" fmla="*/ 15267 w 1038321"/>
              <a:gd name="connsiteY32" fmla="*/ 258226 h 742145"/>
              <a:gd name="connsiteX33" fmla="*/ 49617 w 1038321"/>
              <a:gd name="connsiteY33" fmla="*/ 429020 h 742145"/>
              <a:gd name="connsiteX34" fmla="*/ 129767 w 1038321"/>
              <a:gd name="connsiteY34" fmla="*/ 538817 h 742145"/>
              <a:gd name="connsiteX35" fmla="*/ 187017 w 1038321"/>
              <a:gd name="connsiteY35" fmla="*/ 636414 h 742145"/>
              <a:gd name="connsiteX36" fmla="*/ 244267 w 1038321"/>
              <a:gd name="connsiteY36" fmla="*/ 685213 h 742145"/>
              <a:gd name="connsiteX37" fmla="*/ 301517 w 1038321"/>
              <a:gd name="connsiteY37" fmla="*/ 709613 h 742145"/>
              <a:gd name="connsiteX38" fmla="*/ 381667 w 1038321"/>
              <a:gd name="connsiteY38" fmla="*/ 734012 h 742145"/>
              <a:gd name="connsiteX39" fmla="*/ 564868 w 1038321"/>
              <a:gd name="connsiteY39" fmla="*/ 734011 h 742145"/>
              <a:gd name="connsiteX40" fmla="*/ 679368 w 1038321"/>
              <a:gd name="connsiteY40" fmla="*/ 697413 h 742145"/>
              <a:gd name="connsiteX41" fmla="*/ 874018 w 1038321"/>
              <a:gd name="connsiteY41" fmla="*/ 673013 h 742145"/>
              <a:gd name="connsiteX42" fmla="*/ 999968 w 1038321"/>
              <a:gd name="connsiteY42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77990 w 1038321"/>
              <a:gd name="connsiteY16" fmla="*/ 250220 h 742145"/>
              <a:gd name="connsiteX17" fmla="*/ 370217 w 1038321"/>
              <a:gd name="connsiteY17" fmla="*/ 185028 h 742145"/>
              <a:gd name="connsiteX18" fmla="*/ 415715 w 1038321"/>
              <a:gd name="connsiteY18" fmla="*/ 105307 h 742145"/>
              <a:gd name="connsiteX19" fmla="*/ 450367 w 1038321"/>
              <a:gd name="connsiteY19" fmla="*/ 136229 h 742145"/>
              <a:gd name="connsiteX20" fmla="*/ 496167 w 1038321"/>
              <a:gd name="connsiteY20" fmla="*/ 136229 h 742145"/>
              <a:gd name="connsiteX21" fmla="*/ 496167 w 1038321"/>
              <a:gd name="connsiteY21" fmla="*/ 63031 h 742145"/>
              <a:gd name="connsiteX22" fmla="*/ 645018 w 1038321"/>
              <a:gd name="connsiteY22" fmla="*/ 87431 h 742145"/>
              <a:gd name="connsiteX23" fmla="*/ 759518 w 1038321"/>
              <a:gd name="connsiteY23" fmla="*/ 111830 h 742145"/>
              <a:gd name="connsiteX24" fmla="*/ 908368 w 1038321"/>
              <a:gd name="connsiteY24" fmla="*/ 233826 h 742145"/>
              <a:gd name="connsiteX25" fmla="*/ 954168 w 1038321"/>
              <a:gd name="connsiteY25" fmla="*/ 380222 h 742145"/>
              <a:gd name="connsiteX26" fmla="*/ 1022868 w 1038321"/>
              <a:gd name="connsiteY26" fmla="*/ 343623 h 742145"/>
              <a:gd name="connsiteX27" fmla="*/ 942718 w 1038321"/>
              <a:gd name="connsiteY27" fmla="*/ 99630 h 742145"/>
              <a:gd name="connsiteX28" fmla="*/ 816768 w 1038321"/>
              <a:gd name="connsiteY28" fmla="*/ 63031 h 742145"/>
              <a:gd name="connsiteX29" fmla="*/ 450367 w 1038321"/>
              <a:gd name="connsiteY29" fmla="*/ 2033 h 742145"/>
              <a:gd name="connsiteX30" fmla="*/ 278617 w 1038321"/>
              <a:gd name="connsiteY30" fmla="*/ 75231 h 742145"/>
              <a:gd name="connsiteX31" fmla="*/ 141217 w 1038321"/>
              <a:gd name="connsiteY31" fmla="*/ 124029 h 742145"/>
              <a:gd name="connsiteX32" fmla="*/ 15267 w 1038321"/>
              <a:gd name="connsiteY32" fmla="*/ 258226 h 742145"/>
              <a:gd name="connsiteX33" fmla="*/ 49617 w 1038321"/>
              <a:gd name="connsiteY33" fmla="*/ 429020 h 742145"/>
              <a:gd name="connsiteX34" fmla="*/ 129767 w 1038321"/>
              <a:gd name="connsiteY34" fmla="*/ 538817 h 742145"/>
              <a:gd name="connsiteX35" fmla="*/ 187017 w 1038321"/>
              <a:gd name="connsiteY35" fmla="*/ 636414 h 742145"/>
              <a:gd name="connsiteX36" fmla="*/ 244267 w 1038321"/>
              <a:gd name="connsiteY36" fmla="*/ 685213 h 742145"/>
              <a:gd name="connsiteX37" fmla="*/ 301517 w 1038321"/>
              <a:gd name="connsiteY37" fmla="*/ 709613 h 742145"/>
              <a:gd name="connsiteX38" fmla="*/ 381667 w 1038321"/>
              <a:gd name="connsiteY38" fmla="*/ 734012 h 742145"/>
              <a:gd name="connsiteX39" fmla="*/ 564868 w 1038321"/>
              <a:gd name="connsiteY39" fmla="*/ 734011 h 742145"/>
              <a:gd name="connsiteX40" fmla="*/ 679368 w 1038321"/>
              <a:gd name="connsiteY40" fmla="*/ 697413 h 742145"/>
              <a:gd name="connsiteX41" fmla="*/ 874018 w 1038321"/>
              <a:gd name="connsiteY41" fmla="*/ 673013 h 742145"/>
              <a:gd name="connsiteX42" fmla="*/ 999968 w 1038321"/>
              <a:gd name="connsiteY42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77990 w 1038321"/>
              <a:gd name="connsiteY16" fmla="*/ 250220 h 742145"/>
              <a:gd name="connsiteX17" fmla="*/ 305757 w 1038321"/>
              <a:gd name="connsiteY17" fmla="*/ 234620 h 742145"/>
              <a:gd name="connsiteX18" fmla="*/ 370217 w 1038321"/>
              <a:gd name="connsiteY18" fmla="*/ 185028 h 742145"/>
              <a:gd name="connsiteX19" fmla="*/ 415715 w 1038321"/>
              <a:gd name="connsiteY19" fmla="*/ 105307 h 742145"/>
              <a:gd name="connsiteX20" fmla="*/ 450367 w 1038321"/>
              <a:gd name="connsiteY20" fmla="*/ 136229 h 742145"/>
              <a:gd name="connsiteX21" fmla="*/ 496167 w 1038321"/>
              <a:gd name="connsiteY21" fmla="*/ 136229 h 742145"/>
              <a:gd name="connsiteX22" fmla="*/ 496167 w 1038321"/>
              <a:gd name="connsiteY22" fmla="*/ 63031 h 742145"/>
              <a:gd name="connsiteX23" fmla="*/ 645018 w 1038321"/>
              <a:gd name="connsiteY23" fmla="*/ 87431 h 742145"/>
              <a:gd name="connsiteX24" fmla="*/ 759518 w 1038321"/>
              <a:gd name="connsiteY24" fmla="*/ 111830 h 742145"/>
              <a:gd name="connsiteX25" fmla="*/ 908368 w 1038321"/>
              <a:gd name="connsiteY25" fmla="*/ 233826 h 742145"/>
              <a:gd name="connsiteX26" fmla="*/ 954168 w 1038321"/>
              <a:gd name="connsiteY26" fmla="*/ 380222 h 742145"/>
              <a:gd name="connsiteX27" fmla="*/ 1022868 w 1038321"/>
              <a:gd name="connsiteY27" fmla="*/ 343623 h 742145"/>
              <a:gd name="connsiteX28" fmla="*/ 942718 w 1038321"/>
              <a:gd name="connsiteY28" fmla="*/ 99630 h 742145"/>
              <a:gd name="connsiteX29" fmla="*/ 816768 w 1038321"/>
              <a:gd name="connsiteY29" fmla="*/ 63031 h 742145"/>
              <a:gd name="connsiteX30" fmla="*/ 450367 w 1038321"/>
              <a:gd name="connsiteY30" fmla="*/ 2033 h 742145"/>
              <a:gd name="connsiteX31" fmla="*/ 278617 w 1038321"/>
              <a:gd name="connsiteY31" fmla="*/ 75231 h 742145"/>
              <a:gd name="connsiteX32" fmla="*/ 141217 w 1038321"/>
              <a:gd name="connsiteY32" fmla="*/ 124029 h 742145"/>
              <a:gd name="connsiteX33" fmla="*/ 15267 w 1038321"/>
              <a:gd name="connsiteY33" fmla="*/ 258226 h 742145"/>
              <a:gd name="connsiteX34" fmla="*/ 49617 w 1038321"/>
              <a:gd name="connsiteY34" fmla="*/ 429020 h 742145"/>
              <a:gd name="connsiteX35" fmla="*/ 129767 w 1038321"/>
              <a:gd name="connsiteY35" fmla="*/ 538817 h 742145"/>
              <a:gd name="connsiteX36" fmla="*/ 187017 w 1038321"/>
              <a:gd name="connsiteY36" fmla="*/ 636414 h 742145"/>
              <a:gd name="connsiteX37" fmla="*/ 244267 w 1038321"/>
              <a:gd name="connsiteY37" fmla="*/ 685213 h 742145"/>
              <a:gd name="connsiteX38" fmla="*/ 301517 w 1038321"/>
              <a:gd name="connsiteY38" fmla="*/ 709613 h 742145"/>
              <a:gd name="connsiteX39" fmla="*/ 381667 w 1038321"/>
              <a:gd name="connsiteY39" fmla="*/ 734012 h 742145"/>
              <a:gd name="connsiteX40" fmla="*/ 564868 w 1038321"/>
              <a:gd name="connsiteY40" fmla="*/ 734011 h 742145"/>
              <a:gd name="connsiteX41" fmla="*/ 679368 w 1038321"/>
              <a:gd name="connsiteY41" fmla="*/ 697413 h 742145"/>
              <a:gd name="connsiteX42" fmla="*/ 874018 w 1038321"/>
              <a:gd name="connsiteY42" fmla="*/ 673013 h 742145"/>
              <a:gd name="connsiteX43" fmla="*/ 999968 w 1038321"/>
              <a:gd name="connsiteY43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77990 w 1038321"/>
              <a:gd name="connsiteY16" fmla="*/ 250220 h 742145"/>
              <a:gd name="connsiteX17" fmla="*/ 300910 w 1038321"/>
              <a:gd name="connsiteY17" fmla="*/ 264461 h 742145"/>
              <a:gd name="connsiteX18" fmla="*/ 370217 w 1038321"/>
              <a:gd name="connsiteY18" fmla="*/ 185028 h 742145"/>
              <a:gd name="connsiteX19" fmla="*/ 415715 w 1038321"/>
              <a:gd name="connsiteY19" fmla="*/ 105307 h 742145"/>
              <a:gd name="connsiteX20" fmla="*/ 450367 w 1038321"/>
              <a:gd name="connsiteY20" fmla="*/ 136229 h 742145"/>
              <a:gd name="connsiteX21" fmla="*/ 496167 w 1038321"/>
              <a:gd name="connsiteY21" fmla="*/ 136229 h 742145"/>
              <a:gd name="connsiteX22" fmla="*/ 496167 w 1038321"/>
              <a:gd name="connsiteY22" fmla="*/ 63031 h 742145"/>
              <a:gd name="connsiteX23" fmla="*/ 645018 w 1038321"/>
              <a:gd name="connsiteY23" fmla="*/ 87431 h 742145"/>
              <a:gd name="connsiteX24" fmla="*/ 759518 w 1038321"/>
              <a:gd name="connsiteY24" fmla="*/ 111830 h 742145"/>
              <a:gd name="connsiteX25" fmla="*/ 908368 w 1038321"/>
              <a:gd name="connsiteY25" fmla="*/ 233826 h 742145"/>
              <a:gd name="connsiteX26" fmla="*/ 954168 w 1038321"/>
              <a:gd name="connsiteY26" fmla="*/ 380222 h 742145"/>
              <a:gd name="connsiteX27" fmla="*/ 1022868 w 1038321"/>
              <a:gd name="connsiteY27" fmla="*/ 343623 h 742145"/>
              <a:gd name="connsiteX28" fmla="*/ 942718 w 1038321"/>
              <a:gd name="connsiteY28" fmla="*/ 99630 h 742145"/>
              <a:gd name="connsiteX29" fmla="*/ 816768 w 1038321"/>
              <a:gd name="connsiteY29" fmla="*/ 63031 h 742145"/>
              <a:gd name="connsiteX30" fmla="*/ 450367 w 1038321"/>
              <a:gd name="connsiteY30" fmla="*/ 2033 h 742145"/>
              <a:gd name="connsiteX31" fmla="*/ 278617 w 1038321"/>
              <a:gd name="connsiteY31" fmla="*/ 75231 h 742145"/>
              <a:gd name="connsiteX32" fmla="*/ 141217 w 1038321"/>
              <a:gd name="connsiteY32" fmla="*/ 124029 h 742145"/>
              <a:gd name="connsiteX33" fmla="*/ 15267 w 1038321"/>
              <a:gd name="connsiteY33" fmla="*/ 258226 h 742145"/>
              <a:gd name="connsiteX34" fmla="*/ 49617 w 1038321"/>
              <a:gd name="connsiteY34" fmla="*/ 429020 h 742145"/>
              <a:gd name="connsiteX35" fmla="*/ 129767 w 1038321"/>
              <a:gd name="connsiteY35" fmla="*/ 538817 h 742145"/>
              <a:gd name="connsiteX36" fmla="*/ 187017 w 1038321"/>
              <a:gd name="connsiteY36" fmla="*/ 636414 h 742145"/>
              <a:gd name="connsiteX37" fmla="*/ 244267 w 1038321"/>
              <a:gd name="connsiteY37" fmla="*/ 685213 h 742145"/>
              <a:gd name="connsiteX38" fmla="*/ 301517 w 1038321"/>
              <a:gd name="connsiteY38" fmla="*/ 709613 h 742145"/>
              <a:gd name="connsiteX39" fmla="*/ 381667 w 1038321"/>
              <a:gd name="connsiteY39" fmla="*/ 734012 h 742145"/>
              <a:gd name="connsiteX40" fmla="*/ 564868 w 1038321"/>
              <a:gd name="connsiteY40" fmla="*/ 734011 h 742145"/>
              <a:gd name="connsiteX41" fmla="*/ 679368 w 1038321"/>
              <a:gd name="connsiteY41" fmla="*/ 697413 h 742145"/>
              <a:gd name="connsiteX42" fmla="*/ 874018 w 1038321"/>
              <a:gd name="connsiteY42" fmla="*/ 673013 h 742145"/>
              <a:gd name="connsiteX43" fmla="*/ 999968 w 1038321"/>
              <a:gd name="connsiteY43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71809 w 1038321"/>
              <a:gd name="connsiteY16" fmla="*/ 257641 h 742145"/>
              <a:gd name="connsiteX17" fmla="*/ 300910 w 1038321"/>
              <a:gd name="connsiteY17" fmla="*/ 264461 h 742145"/>
              <a:gd name="connsiteX18" fmla="*/ 370217 w 1038321"/>
              <a:gd name="connsiteY18" fmla="*/ 185028 h 742145"/>
              <a:gd name="connsiteX19" fmla="*/ 415715 w 1038321"/>
              <a:gd name="connsiteY19" fmla="*/ 105307 h 742145"/>
              <a:gd name="connsiteX20" fmla="*/ 450367 w 1038321"/>
              <a:gd name="connsiteY20" fmla="*/ 136229 h 742145"/>
              <a:gd name="connsiteX21" fmla="*/ 496167 w 1038321"/>
              <a:gd name="connsiteY21" fmla="*/ 136229 h 742145"/>
              <a:gd name="connsiteX22" fmla="*/ 496167 w 1038321"/>
              <a:gd name="connsiteY22" fmla="*/ 63031 h 742145"/>
              <a:gd name="connsiteX23" fmla="*/ 645018 w 1038321"/>
              <a:gd name="connsiteY23" fmla="*/ 87431 h 742145"/>
              <a:gd name="connsiteX24" fmla="*/ 759518 w 1038321"/>
              <a:gd name="connsiteY24" fmla="*/ 111830 h 742145"/>
              <a:gd name="connsiteX25" fmla="*/ 908368 w 1038321"/>
              <a:gd name="connsiteY25" fmla="*/ 233826 h 742145"/>
              <a:gd name="connsiteX26" fmla="*/ 954168 w 1038321"/>
              <a:gd name="connsiteY26" fmla="*/ 380222 h 742145"/>
              <a:gd name="connsiteX27" fmla="*/ 1022868 w 1038321"/>
              <a:gd name="connsiteY27" fmla="*/ 343623 h 742145"/>
              <a:gd name="connsiteX28" fmla="*/ 942718 w 1038321"/>
              <a:gd name="connsiteY28" fmla="*/ 99630 h 742145"/>
              <a:gd name="connsiteX29" fmla="*/ 816768 w 1038321"/>
              <a:gd name="connsiteY29" fmla="*/ 63031 h 742145"/>
              <a:gd name="connsiteX30" fmla="*/ 450367 w 1038321"/>
              <a:gd name="connsiteY30" fmla="*/ 2033 h 742145"/>
              <a:gd name="connsiteX31" fmla="*/ 278617 w 1038321"/>
              <a:gd name="connsiteY31" fmla="*/ 75231 h 742145"/>
              <a:gd name="connsiteX32" fmla="*/ 141217 w 1038321"/>
              <a:gd name="connsiteY32" fmla="*/ 124029 h 742145"/>
              <a:gd name="connsiteX33" fmla="*/ 15267 w 1038321"/>
              <a:gd name="connsiteY33" fmla="*/ 258226 h 742145"/>
              <a:gd name="connsiteX34" fmla="*/ 49617 w 1038321"/>
              <a:gd name="connsiteY34" fmla="*/ 429020 h 742145"/>
              <a:gd name="connsiteX35" fmla="*/ 129767 w 1038321"/>
              <a:gd name="connsiteY35" fmla="*/ 538817 h 742145"/>
              <a:gd name="connsiteX36" fmla="*/ 187017 w 1038321"/>
              <a:gd name="connsiteY36" fmla="*/ 636414 h 742145"/>
              <a:gd name="connsiteX37" fmla="*/ 244267 w 1038321"/>
              <a:gd name="connsiteY37" fmla="*/ 685213 h 742145"/>
              <a:gd name="connsiteX38" fmla="*/ 301517 w 1038321"/>
              <a:gd name="connsiteY38" fmla="*/ 709613 h 742145"/>
              <a:gd name="connsiteX39" fmla="*/ 381667 w 1038321"/>
              <a:gd name="connsiteY39" fmla="*/ 734012 h 742145"/>
              <a:gd name="connsiteX40" fmla="*/ 564868 w 1038321"/>
              <a:gd name="connsiteY40" fmla="*/ 734011 h 742145"/>
              <a:gd name="connsiteX41" fmla="*/ 679368 w 1038321"/>
              <a:gd name="connsiteY41" fmla="*/ 697413 h 742145"/>
              <a:gd name="connsiteX42" fmla="*/ 874018 w 1038321"/>
              <a:gd name="connsiteY42" fmla="*/ 673013 h 742145"/>
              <a:gd name="connsiteX43" fmla="*/ 999968 w 1038321"/>
              <a:gd name="connsiteY43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71809 w 1038321"/>
              <a:gd name="connsiteY16" fmla="*/ 257641 h 742145"/>
              <a:gd name="connsiteX17" fmla="*/ 296063 w 1038321"/>
              <a:gd name="connsiteY17" fmla="*/ 269000 h 742145"/>
              <a:gd name="connsiteX18" fmla="*/ 370217 w 1038321"/>
              <a:gd name="connsiteY18" fmla="*/ 185028 h 742145"/>
              <a:gd name="connsiteX19" fmla="*/ 415715 w 1038321"/>
              <a:gd name="connsiteY19" fmla="*/ 105307 h 742145"/>
              <a:gd name="connsiteX20" fmla="*/ 450367 w 1038321"/>
              <a:gd name="connsiteY20" fmla="*/ 136229 h 742145"/>
              <a:gd name="connsiteX21" fmla="*/ 496167 w 1038321"/>
              <a:gd name="connsiteY21" fmla="*/ 136229 h 742145"/>
              <a:gd name="connsiteX22" fmla="*/ 496167 w 1038321"/>
              <a:gd name="connsiteY22" fmla="*/ 63031 h 742145"/>
              <a:gd name="connsiteX23" fmla="*/ 645018 w 1038321"/>
              <a:gd name="connsiteY23" fmla="*/ 87431 h 742145"/>
              <a:gd name="connsiteX24" fmla="*/ 759518 w 1038321"/>
              <a:gd name="connsiteY24" fmla="*/ 111830 h 742145"/>
              <a:gd name="connsiteX25" fmla="*/ 908368 w 1038321"/>
              <a:gd name="connsiteY25" fmla="*/ 233826 h 742145"/>
              <a:gd name="connsiteX26" fmla="*/ 954168 w 1038321"/>
              <a:gd name="connsiteY26" fmla="*/ 380222 h 742145"/>
              <a:gd name="connsiteX27" fmla="*/ 1022868 w 1038321"/>
              <a:gd name="connsiteY27" fmla="*/ 343623 h 742145"/>
              <a:gd name="connsiteX28" fmla="*/ 942718 w 1038321"/>
              <a:gd name="connsiteY28" fmla="*/ 99630 h 742145"/>
              <a:gd name="connsiteX29" fmla="*/ 816768 w 1038321"/>
              <a:gd name="connsiteY29" fmla="*/ 63031 h 742145"/>
              <a:gd name="connsiteX30" fmla="*/ 450367 w 1038321"/>
              <a:gd name="connsiteY30" fmla="*/ 2033 h 742145"/>
              <a:gd name="connsiteX31" fmla="*/ 278617 w 1038321"/>
              <a:gd name="connsiteY31" fmla="*/ 75231 h 742145"/>
              <a:gd name="connsiteX32" fmla="*/ 141217 w 1038321"/>
              <a:gd name="connsiteY32" fmla="*/ 124029 h 742145"/>
              <a:gd name="connsiteX33" fmla="*/ 15267 w 1038321"/>
              <a:gd name="connsiteY33" fmla="*/ 258226 h 742145"/>
              <a:gd name="connsiteX34" fmla="*/ 49617 w 1038321"/>
              <a:gd name="connsiteY34" fmla="*/ 429020 h 742145"/>
              <a:gd name="connsiteX35" fmla="*/ 129767 w 1038321"/>
              <a:gd name="connsiteY35" fmla="*/ 538817 h 742145"/>
              <a:gd name="connsiteX36" fmla="*/ 187017 w 1038321"/>
              <a:gd name="connsiteY36" fmla="*/ 636414 h 742145"/>
              <a:gd name="connsiteX37" fmla="*/ 244267 w 1038321"/>
              <a:gd name="connsiteY37" fmla="*/ 685213 h 742145"/>
              <a:gd name="connsiteX38" fmla="*/ 301517 w 1038321"/>
              <a:gd name="connsiteY38" fmla="*/ 709613 h 742145"/>
              <a:gd name="connsiteX39" fmla="*/ 381667 w 1038321"/>
              <a:gd name="connsiteY39" fmla="*/ 734012 h 742145"/>
              <a:gd name="connsiteX40" fmla="*/ 564868 w 1038321"/>
              <a:gd name="connsiteY40" fmla="*/ 734011 h 742145"/>
              <a:gd name="connsiteX41" fmla="*/ 679368 w 1038321"/>
              <a:gd name="connsiteY41" fmla="*/ 697413 h 742145"/>
              <a:gd name="connsiteX42" fmla="*/ 874018 w 1038321"/>
              <a:gd name="connsiteY42" fmla="*/ 673013 h 742145"/>
              <a:gd name="connsiteX43" fmla="*/ 999968 w 1038321"/>
              <a:gd name="connsiteY43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71809 w 1038321"/>
              <a:gd name="connsiteY16" fmla="*/ 257641 h 742145"/>
              <a:gd name="connsiteX17" fmla="*/ 296063 w 1038321"/>
              <a:gd name="connsiteY17" fmla="*/ 269000 h 742145"/>
              <a:gd name="connsiteX18" fmla="*/ 316359 w 1038321"/>
              <a:gd name="connsiteY18" fmla="*/ 250758 h 742145"/>
              <a:gd name="connsiteX19" fmla="*/ 370217 w 1038321"/>
              <a:gd name="connsiteY19" fmla="*/ 185028 h 742145"/>
              <a:gd name="connsiteX20" fmla="*/ 415715 w 1038321"/>
              <a:gd name="connsiteY20" fmla="*/ 105307 h 742145"/>
              <a:gd name="connsiteX21" fmla="*/ 450367 w 1038321"/>
              <a:gd name="connsiteY21" fmla="*/ 136229 h 742145"/>
              <a:gd name="connsiteX22" fmla="*/ 496167 w 1038321"/>
              <a:gd name="connsiteY22" fmla="*/ 136229 h 742145"/>
              <a:gd name="connsiteX23" fmla="*/ 496167 w 1038321"/>
              <a:gd name="connsiteY23" fmla="*/ 63031 h 742145"/>
              <a:gd name="connsiteX24" fmla="*/ 645018 w 1038321"/>
              <a:gd name="connsiteY24" fmla="*/ 87431 h 742145"/>
              <a:gd name="connsiteX25" fmla="*/ 759518 w 1038321"/>
              <a:gd name="connsiteY25" fmla="*/ 111830 h 742145"/>
              <a:gd name="connsiteX26" fmla="*/ 908368 w 1038321"/>
              <a:gd name="connsiteY26" fmla="*/ 233826 h 742145"/>
              <a:gd name="connsiteX27" fmla="*/ 954168 w 1038321"/>
              <a:gd name="connsiteY27" fmla="*/ 380222 h 742145"/>
              <a:gd name="connsiteX28" fmla="*/ 1022868 w 1038321"/>
              <a:gd name="connsiteY28" fmla="*/ 343623 h 742145"/>
              <a:gd name="connsiteX29" fmla="*/ 942718 w 1038321"/>
              <a:gd name="connsiteY29" fmla="*/ 99630 h 742145"/>
              <a:gd name="connsiteX30" fmla="*/ 816768 w 1038321"/>
              <a:gd name="connsiteY30" fmla="*/ 63031 h 742145"/>
              <a:gd name="connsiteX31" fmla="*/ 450367 w 1038321"/>
              <a:gd name="connsiteY31" fmla="*/ 2033 h 742145"/>
              <a:gd name="connsiteX32" fmla="*/ 278617 w 1038321"/>
              <a:gd name="connsiteY32" fmla="*/ 75231 h 742145"/>
              <a:gd name="connsiteX33" fmla="*/ 141217 w 1038321"/>
              <a:gd name="connsiteY33" fmla="*/ 124029 h 742145"/>
              <a:gd name="connsiteX34" fmla="*/ 15267 w 1038321"/>
              <a:gd name="connsiteY34" fmla="*/ 258226 h 742145"/>
              <a:gd name="connsiteX35" fmla="*/ 49617 w 1038321"/>
              <a:gd name="connsiteY35" fmla="*/ 429020 h 742145"/>
              <a:gd name="connsiteX36" fmla="*/ 129767 w 1038321"/>
              <a:gd name="connsiteY36" fmla="*/ 538817 h 742145"/>
              <a:gd name="connsiteX37" fmla="*/ 187017 w 1038321"/>
              <a:gd name="connsiteY37" fmla="*/ 636414 h 742145"/>
              <a:gd name="connsiteX38" fmla="*/ 244267 w 1038321"/>
              <a:gd name="connsiteY38" fmla="*/ 685213 h 742145"/>
              <a:gd name="connsiteX39" fmla="*/ 301517 w 1038321"/>
              <a:gd name="connsiteY39" fmla="*/ 709613 h 742145"/>
              <a:gd name="connsiteX40" fmla="*/ 381667 w 1038321"/>
              <a:gd name="connsiteY40" fmla="*/ 734012 h 742145"/>
              <a:gd name="connsiteX41" fmla="*/ 564868 w 1038321"/>
              <a:gd name="connsiteY41" fmla="*/ 734011 h 742145"/>
              <a:gd name="connsiteX42" fmla="*/ 679368 w 1038321"/>
              <a:gd name="connsiteY42" fmla="*/ 697413 h 742145"/>
              <a:gd name="connsiteX43" fmla="*/ 874018 w 1038321"/>
              <a:gd name="connsiteY43" fmla="*/ 673013 h 742145"/>
              <a:gd name="connsiteX44" fmla="*/ 999968 w 1038321"/>
              <a:gd name="connsiteY44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71809 w 1038321"/>
              <a:gd name="connsiteY16" fmla="*/ 257641 h 742145"/>
              <a:gd name="connsiteX17" fmla="*/ 296063 w 1038321"/>
              <a:gd name="connsiteY17" fmla="*/ 269000 h 742145"/>
              <a:gd name="connsiteX18" fmla="*/ 316217 w 1038321"/>
              <a:gd name="connsiteY18" fmla="*/ 233974 h 742145"/>
              <a:gd name="connsiteX19" fmla="*/ 370217 w 1038321"/>
              <a:gd name="connsiteY19" fmla="*/ 185028 h 742145"/>
              <a:gd name="connsiteX20" fmla="*/ 415715 w 1038321"/>
              <a:gd name="connsiteY20" fmla="*/ 105307 h 742145"/>
              <a:gd name="connsiteX21" fmla="*/ 450367 w 1038321"/>
              <a:gd name="connsiteY21" fmla="*/ 136229 h 742145"/>
              <a:gd name="connsiteX22" fmla="*/ 496167 w 1038321"/>
              <a:gd name="connsiteY22" fmla="*/ 136229 h 742145"/>
              <a:gd name="connsiteX23" fmla="*/ 496167 w 1038321"/>
              <a:gd name="connsiteY23" fmla="*/ 63031 h 742145"/>
              <a:gd name="connsiteX24" fmla="*/ 645018 w 1038321"/>
              <a:gd name="connsiteY24" fmla="*/ 87431 h 742145"/>
              <a:gd name="connsiteX25" fmla="*/ 759518 w 1038321"/>
              <a:gd name="connsiteY25" fmla="*/ 111830 h 742145"/>
              <a:gd name="connsiteX26" fmla="*/ 908368 w 1038321"/>
              <a:gd name="connsiteY26" fmla="*/ 233826 h 742145"/>
              <a:gd name="connsiteX27" fmla="*/ 954168 w 1038321"/>
              <a:gd name="connsiteY27" fmla="*/ 380222 h 742145"/>
              <a:gd name="connsiteX28" fmla="*/ 1022868 w 1038321"/>
              <a:gd name="connsiteY28" fmla="*/ 343623 h 742145"/>
              <a:gd name="connsiteX29" fmla="*/ 942718 w 1038321"/>
              <a:gd name="connsiteY29" fmla="*/ 99630 h 742145"/>
              <a:gd name="connsiteX30" fmla="*/ 816768 w 1038321"/>
              <a:gd name="connsiteY30" fmla="*/ 63031 h 742145"/>
              <a:gd name="connsiteX31" fmla="*/ 450367 w 1038321"/>
              <a:gd name="connsiteY31" fmla="*/ 2033 h 742145"/>
              <a:gd name="connsiteX32" fmla="*/ 278617 w 1038321"/>
              <a:gd name="connsiteY32" fmla="*/ 75231 h 742145"/>
              <a:gd name="connsiteX33" fmla="*/ 141217 w 1038321"/>
              <a:gd name="connsiteY33" fmla="*/ 124029 h 742145"/>
              <a:gd name="connsiteX34" fmla="*/ 15267 w 1038321"/>
              <a:gd name="connsiteY34" fmla="*/ 258226 h 742145"/>
              <a:gd name="connsiteX35" fmla="*/ 49617 w 1038321"/>
              <a:gd name="connsiteY35" fmla="*/ 429020 h 742145"/>
              <a:gd name="connsiteX36" fmla="*/ 129767 w 1038321"/>
              <a:gd name="connsiteY36" fmla="*/ 538817 h 742145"/>
              <a:gd name="connsiteX37" fmla="*/ 187017 w 1038321"/>
              <a:gd name="connsiteY37" fmla="*/ 636414 h 742145"/>
              <a:gd name="connsiteX38" fmla="*/ 244267 w 1038321"/>
              <a:gd name="connsiteY38" fmla="*/ 685213 h 742145"/>
              <a:gd name="connsiteX39" fmla="*/ 301517 w 1038321"/>
              <a:gd name="connsiteY39" fmla="*/ 709613 h 742145"/>
              <a:gd name="connsiteX40" fmla="*/ 381667 w 1038321"/>
              <a:gd name="connsiteY40" fmla="*/ 734012 h 742145"/>
              <a:gd name="connsiteX41" fmla="*/ 564868 w 1038321"/>
              <a:gd name="connsiteY41" fmla="*/ 734011 h 742145"/>
              <a:gd name="connsiteX42" fmla="*/ 679368 w 1038321"/>
              <a:gd name="connsiteY42" fmla="*/ 697413 h 742145"/>
              <a:gd name="connsiteX43" fmla="*/ 874018 w 1038321"/>
              <a:gd name="connsiteY43" fmla="*/ 673013 h 742145"/>
              <a:gd name="connsiteX44" fmla="*/ 999968 w 1038321"/>
              <a:gd name="connsiteY44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71809 w 1038321"/>
              <a:gd name="connsiteY16" fmla="*/ 257641 h 742145"/>
              <a:gd name="connsiteX17" fmla="*/ 296063 w 1038321"/>
              <a:gd name="connsiteY17" fmla="*/ 269000 h 742145"/>
              <a:gd name="connsiteX18" fmla="*/ 316217 w 1038321"/>
              <a:gd name="connsiteY18" fmla="*/ 233974 h 742145"/>
              <a:gd name="connsiteX19" fmla="*/ 305757 w 1038321"/>
              <a:gd name="connsiteY19" fmla="*/ 250758 h 742145"/>
              <a:gd name="connsiteX20" fmla="*/ 370217 w 1038321"/>
              <a:gd name="connsiteY20" fmla="*/ 185028 h 742145"/>
              <a:gd name="connsiteX21" fmla="*/ 415715 w 1038321"/>
              <a:gd name="connsiteY21" fmla="*/ 105307 h 742145"/>
              <a:gd name="connsiteX22" fmla="*/ 450367 w 1038321"/>
              <a:gd name="connsiteY22" fmla="*/ 136229 h 742145"/>
              <a:gd name="connsiteX23" fmla="*/ 496167 w 1038321"/>
              <a:gd name="connsiteY23" fmla="*/ 136229 h 742145"/>
              <a:gd name="connsiteX24" fmla="*/ 496167 w 1038321"/>
              <a:gd name="connsiteY24" fmla="*/ 63031 h 742145"/>
              <a:gd name="connsiteX25" fmla="*/ 645018 w 1038321"/>
              <a:gd name="connsiteY25" fmla="*/ 87431 h 742145"/>
              <a:gd name="connsiteX26" fmla="*/ 759518 w 1038321"/>
              <a:gd name="connsiteY26" fmla="*/ 111830 h 742145"/>
              <a:gd name="connsiteX27" fmla="*/ 908368 w 1038321"/>
              <a:gd name="connsiteY27" fmla="*/ 233826 h 742145"/>
              <a:gd name="connsiteX28" fmla="*/ 954168 w 1038321"/>
              <a:gd name="connsiteY28" fmla="*/ 380222 h 742145"/>
              <a:gd name="connsiteX29" fmla="*/ 1022868 w 1038321"/>
              <a:gd name="connsiteY29" fmla="*/ 343623 h 742145"/>
              <a:gd name="connsiteX30" fmla="*/ 942718 w 1038321"/>
              <a:gd name="connsiteY30" fmla="*/ 99630 h 742145"/>
              <a:gd name="connsiteX31" fmla="*/ 816768 w 1038321"/>
              <a:gd name="connsiteY31" fmla="*/ 63031 h 742145"/>
              <a:gd name="connsiteX32" fmla="*/ 450367 w 1038321"/>
              <a:gd name="connsiteY32" fmla="*/ 2033 h 742145"/>
              <a:gd name="connsiteX33" fmla="*/ 278617 w 1038321"/>
              <a:gd name="connsiteY33" fmla="*/ 75231 h 742145"/>
              <a:gd name="connsiteX34" fmla="*/ 141217 w 1038321"/>
              <a:gd name="connsiteY34" fmla="*/ 124029 h 742145"/>
              <a:gd name="connsiteX35" fmla="*/ 15267 w 1038321"/>
              <a:gd name="connsiteY35" fmla="*/ 258226 h 742145"/>
              <a:gd name="connsiteX36" fmla="*/ 49617 w 1038321"/>
              <a:gd name="connsiteY36" fmla="*/ 429020 h 742145"/>
              <a:gd name="connsiteX37" fmla="*/ 129767 w 1038321"/>
              <a:gd name="connsiteY37" fmla="*/ 538817 h 742145"/>
              <a:gd name="connsiteX38" fmla="*/ 187017 w 1038321"/>
              <a:gd name="connsiteY38" fmla="*/ 636414 h 742145"/>
              <a:gd name="connsiteX39" fmla="*/ 244267 w 1038321"/>
              <a:gd name="connsiteY39" fmla="*/ 685213 h 742145"/>
              <a:gd name="connsiteX40" fmla="*/ 301517 w 1038321"/>
              <a:gd name="connsiteY40" fmla="*/ 709613 h 742145"/>
              <a:gd name="connsiteX41" fmla="*/ 381667 w 1038321"/>
              <a:gd name="connsiteY41" fmla="*/ 734012 h 742145"/>
              <a:gd name="connsiteX42" fmla="*/ 564868 w 1038321"/>
              <a:gd name="connsiteY42" fmla="*/ 734011 h 742145"/>
              <a:gd name="connsiteX43" fmla="*/ 679368 w 1038321"/>
              <a:gd name="connsiteY43" fmla="*/ 697413 h 742145"/>
              <a:gd name="connsiteX44" fmla="*/ 874018 w 1038321"/>
              <a:gd name="connsiteY44" fmla="*/ 673013 h 742145"/>
              <a:gd name="connsiteX45" fmla="*/ 999968 w 1038321"/>
              <a:gd name="connsiteY45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71809 w 1038321"/>
              <a:gd name="connsiteY16" fmla="*/ 257641 h 742145"/>
              <a:gd name="connsiteX17" fmla="*/ 296063 w 1038321"/>
              <a:gd name="connsiteY17" fmla="*/ 269000 h 742145"/>
              <a:gd name="connsiteX18" fmla="*/ 316217 w 1038321"/>
              <a:gd name="connsiteY18" fmla="*/ 233974 h 742145"/>
              <a:gd name="connsiteX19" fmla="*/ 319084 w 1038321"/>
              <a:gd name="connsiteY19" fmla="*/ 252973 h 742145"/>
              <a:gd name="connsiteX20" fmla="*/ 370217 w 1038321"/>
              <a:gd name="connsiteY20" fmla="*/ 185028 h 742145"/>
              <a:gd name="connsiteX21" fmla="*/ 415715 w 1038321"/>
              <a:gd name="connsiteY21" fmla="*/ 105307 h 742145"/>
              <a:gd name="connsiteX22" fmla="*/ 450367 w 1038321"/>
              <a:gd name="connsiteY22" fmla="*/ 136229 h 742145"/>
              <a:gd name="connsiteX23" fmla="*/ 496167 w 1038321"/>
              <a:gd name="connsiteY23" fmla="*/ 136229 h 742145"/>
              <a:gd name="connsiteX24" fmla="*/ 496167 w 1038321"/>
              <a:gd name="connsiteY24" fmla="*/ 63031 h 742145"/>
              <a:gd name="connsiteX25" fmla="*/ 645018 w 1038321"/>
              <a:gd name="connsiteY25" fmla="*/ 87431 h 742145"/>
              <a:gd name="connsiteX26" fmla="*/ 759518 w 1038321"/>
              <a:gd name="connsiteY26" fmla="*/ 111830 h 742145"/>
              <a:gd name="connsiteX27" fmla="*/ 908368 w 1038321"/>
              <a:gd name="connsiteY27" fmla="*/ 233826 h 742145"/>
              <a:gd name="connsiteX28" fmla="*/ 954168 w 1038321"/>
              <a:gd name="connsiteY28" fmla="*/ 380222 h 742145"/>
              <a:gd name="connsiteX29" fmla="*/ 1022868 w 1038321"/>
              <a:gd name="connsiteY29" fmla="*/ 343623 h 742145"/>
              <a:gd name="connsiteX30" fmla="*/ 942718 w 1038321"/>
              <a:gd name="connsiteY30" fmla="*/ 99630 h 742145"/>
              <a:gd name="connsiteX31" fmla="*/ 816768 w 1038321"/>
              <a:gd name="connsiteY31" fmla="*/ 63031 h 742145"/>
              <a:gd name="connsiteX32" fmla="*/ 450367 w 1038321"/>
              <a:gd name="connsiteY32" fmla="*/ 2033 h 742145"/>
              <a:gd name="connsiteX33" fmla="*/ 278617 w 1038321"/>
              <a:gd name="connsiteY33" fmla="*/ 75231 h 742145"/>
              <a:gd name="connsiteX34" fmla="*/ 141217 w 1038321"/>
              <a:gd name="connsiteY34" fmla="*/ 124029 h 742145"/>
              <a:gd name="connsiteX35" fmla="*/ 15267 w 1038321"/>
              <a:gd name="connsiteY35" fmla="*/ 258226 h 742145"/>
              <a:gd name="connsiteX36" fmla="*/ 49617 w 1038321"/>
              <a:gd name="connsiteY36" fmla="*/ 429020 h 742145"/>
              <a:gd name="connsiteX37" fmla="*/ 129767 w 1038321"/>
              <a:gd name="connsiteY37" fmla="*/ 538817 h 742145"/>
              <a:gd name="connsiteX38" fmla="*/ 187017 w 1038321"/>
              <a:gd name="connsiteY38" fmla="*/ 636414 h 742145"/>
              <a:gd name="connsiteX39" fmla="*/ 244267 w 1038321"/>
              <a:gd name="connsiteY39" fmla="*/ 685213 h 742145"/>
              <a:gd name="connsiteX40" fmla="*/ 301517 w 1038321"/>
              <a:gd name="connsiteY40" fmla="*/ 709613 h 742145"/>
              <a:gd name="connsiteX41" fmla="*/ 381667 w 1038321"/>
              <a:gd name="connsiteY41" fmla="*/ 734012 h 742145"/>
              <a:gd name="connsiteX42" fmla="*/ 564868 w 1038321"/>
              <a:gd name="connsiteY42" fmla="*/ 734011 h 742145"/>
              <a:gd name="connsiteX43" fmla="*/ 679368 w 1038321"/>
              <a:gd name="connsiteY43" fmla="*/ 697413 h 742145"/>
              <a:gd name="connsiteX44" fmla="*/ 874018 w 1038321"/>
              <a:gd name="connsiteY44" fmla="*/ 673013 h 742145"/>
              <a:gd name="connsiteX45" fmla="*/ 999968 w 1038321"/>
              <a:gd name="connsiteY45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71809 w 1038321"/>
              <a:gd name="connsiteY16" fmla="*/ 257641 h 742145"/>
              <a:gd name="connsiteX17" fmla="*/ 296063 w 1038321"/>
              <a:gd name="connsiteY17" fmla="*/ 269000 h 742145"/>
              <a:gd name="connsiteX18" fmla="*/ 312967 w 1038321"/>
              <a:gd name="connsiteY18" fmla="*/ 270425 h 742145"/>
              <a:gd name="connsiteX19" fmla="*/ 319084 w 1038321"/>
              <a:gd name="connsiteY19" fmla="*/ 252973 h 742145"/>
              <a:gd name="connsiteX20" fmla="*/ 370217 w 1038321"/>
              <a:gd name="connsiteY20" fmla="*/ 185028 h 742145"/>
              <a:gd name="connsiteX21" fmla="*/ 415715 w 1038321"/>
              <a:gd name="connsiteY21" fmla="*/ 105307 h 742145"/>
              <a:gd name="connsiteX22" fmla="*/ 450367 w 1038321"/>
              <a:gd name="connsiteY22" fmla="*/ 136229 h 742145"/>
              <a:gd name="connsiteX23" fmla="*/ 496167 w 1038321"/>
              <a:gd name="connsiteY23" fmla="*/ 136229 h 742145"/>
              <a:gd name="connsiteX24" fmla="*/ 496167 w 1038321"/>
              <a:gd name="connsiteY24" fmla="*/ 63031 h 742145"/>
              <a:gd name="connsiteX25" fmla="*/ 645018 w 1038321"/>
              <a:gd name="connsiteY25" fmla="*/ 87431 h 742145"/>
              <a:gd name="connsiteX26" fmla="*/ 759518 w 1038321"/>
              <a:gd name="connsiteY26" fmla="*/ 111830 h 742145"/>
              <a:gd name="connsiteX27" fmla="*/ 908368 w 1038321"/>
              <a:gd name="connsiteY27" fmla="*/ 233826 h 742145"/>
              <a:gd name="connsiteX28" fmla="*/ 954168 w 1038321"/>
              <a:gd name="connsiteY28" fmla="*/ 380222 h 742145"/>
              <a:gd name="connsiteX29" fmla="*/ 1022868 w 1038321"/>
              <a:gd name="connsiteY29" fmla="*/ 343623 h 742145"/>
              <a:gd name="connsiteX30" fmla="*/ 942718 w 1038321"/>
              <a:gd name="connsiteY30" fmla="*/ 99630 h 742145"/>
              <a:gd name="connsiteX31" fmla="*/ 816768 w 1038321"/>
              <a:gd name="connsiteY31" fmla="*/ 63031 h 742145"/>
              <a:gd name="connsiteX32" fmla="*/ 450367 w 1038321"/>
              <a:gd name="connsiteY32" fmla="*/ 2033 h 742145"/>
              <a:gd name="connsiteX33" fmla="*/ 278617 w 1038321"/>
              <a:gd name="connsiteY33" fmla="*/ 75231 h 742145"/>
              <a:gd name="connsiteX34" fmla="*/ 141217 w 1038321"/>
              <a:gd name="connsiteY34" fmla="*/ 124029 h 742145"/>
              <a:gd name="connsiteX35" fmla="*/ 15267 w 1038321"/>
              <a:gd name="connsiteY35" fmla="*/ 258226 h 742145"/>
              <a:gd name="connsiteX36" fmla="*/ 49617 w 1038321"/>
              <a:gd name="connsiteY36" fmla="*/ 429020 h 742145"/>
              <a:gd name="connsiteX37" fmla="*/ 129767 w 1038321"/>
              <a:gd name="connsiteY37" fmla="*/ 538817 h 742145"/>
              <a:gd name="connsiteX38" fmla="*/ 187017 w 1038321"/>
              <a:gd name="connsiteY38" fmla="*/ 636414 h 742145"/>
              <a:gd name="connsiteX39" fmla="*/ 244267 w 1038321"/>
              <a:gd name="connsiteY39" fmla="*/ 685213 h 742145"/>
              <a:gd name="connsiteX40" fmla="*/ 301517 w 1038321"/>
              <a:gd name="connsiteY40" fmla="*/ 709613 h 742145"/>
              <a:gd name="connsiteX41" fmla="*/ 381667 w 1038321"/>
              <a:gd name="connsiteY41" fmla="*/ 734012 h 742145"/>
              <a:gd name="connsiteX42" fmla="*/ 564868 w 1038321"/>
              <a:gd name="connsiteY42" fmla="*/ 734011 h 742145"/>
              <a:gd name="connsiteX43" fmla="*/ 679368 w 1038321"/>
              <a:gd name="connsiteY43" fmla="*/ 697413 h 742145"/>
              <a:gd name="connsiteX44" fmla="*/ 874018 w 1038321"/>
              <a:gd name="connsiteY44" fmla="*/ 673013 h 742145"/>
              <a:gd name="connsiteX45" fmla="*/ 999968 w 1038321"/>
              <a:gd name="connsiteY45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71809 w 1038321"/>
              <a:gd name="connsiteY16" fmla="*/ 257641 h 742145"/>
              <a:gd name="connsiteX17" fmla="*/ 296063 w 1038321"/>
              <a:gd name="connsiteY17" fmla="*/ 269000 h 742145"/>
              <a:gd name="connsiteX18" fmla="*/ 312967 w 1038321"/>
              <a:gd name="connsiteY18" fmla="*/ 270425 h 742145"/>
              <a:gd name="connsiteX19" fmla="*/ 324417 w 1038321"/>
              <a:gd name="connsiteY19" fmla="*/ 221627 h 742145"/>
              <a:gd name="connsiteX20" fmla="*/ 370217 w 1038321"/>
              <a:gd name="connsiteY20" fmla="*/ 185028 h 742145"/>
              <a:gd name="connsiteX21" fmla="*/ 415715 w 1038321"/>
              <a:gd name="connsiteY21" fmla="*/ 105307 h 742145"/>
              <a:gd name="connsiteX22" fmla="*/ 450367 w 1038321"/>
              <a:gd name="connsiteY22" fmla="*/ 136229 h 742145"/>
              <a:gd name="connsiteX23" fmla="*/ 496167 w 1038321"/>
              <a:gd name="connsiteY23" fmla="*/ 136229 h 742145"/>
              <a:gd name="connsiteX24" fmla="*/ 496167 w 1038321"/>
              <a:gd name="connsiteY24" fmla="*/ 63031 h 742145"/>
              <a:gd name="connsiteX25" fmla="*/ 645018 w 1038321"/>
              <a:gd name="connsiteY25" fmla="*/ 87431 h 742145"/>
              <a:gd name="connsiteX26" fmla="*/ 759518 w 1038321"/>
              <a:gd name="connsiteY26" fmla="*/ 111830 h 742145"/>
              <a:gd name="connsiteX27" fmla="*/ 908368 w 1038321"/>
              <a:gd name="connsiteY27" fmla="*/ 233826 h 742145"/>
              <a:gd name="connsiteX28" fmla="*/ 954168 w 1038321"/>
              <a:gd name="connsiteY28" fmla="*/ 380222 h 742145"/>
              <a:gd name="connsiteX29" fmla="*/ 1022868 w 1038321"/>
              <a:gd name="connsiteY29" fmla="*/ 343623 h 742145"/>
              <a:gd name="connsiteX30" fmla="*/ 942718 w 1038321"/>
              <a:gd name="connsiteY30" fmla="*/ 99630 h 742145"/>
              <a:gd name="connsiteX31" fmla="*/ 816768 w 1038321"/>
              <a:gd name="connsiteY31" fmla="*/ 63031 h 742145"/>
              <a:gd name="connsiteX32" fmla="*/ 450367 w 1038321"/>
              <a:gd name="connsiteY32" fmla="*/ 2033 h 742145"/>
              <a:gd name="connsiteX33" fmla="*/ 278617 w 1038321"/>
              <a:gd name="connsiteY33" fmla="*/ 75231 h 742145"/>
              <a:gd name="connsiteX34" fmla="*/ 141217 w 1038321"/>
              <a:gd name="connsiteY34" fmla="*/ 124029 h 742145"/>
              <a:gd name="connsiteX35" fmla="*/ 15267 w 1038321"/>
              <a:gd name="connsiteY35" fmla="*/ 258226 h 742145"/>
              <a:gd name="connsiteX36" fmla="*/ 49617 w 1038321"/>
              <a:gd name="connsiteY36" fmla="*/ 429020 h 742145"/>
              <a:gd name="connsiteX37" fmla="*/ 129767 w 1038321"/>
              <a:gd name="connsiteY37" fmla="*/ 538817 h 742145"/>
              <a:gd name="connsiteX38" fmla="*/ 187017 w 1038321"/>
              <a:gd name="connsiteY38" fmla="*/ 636414 h 742145"/>
              <a:gd name="connsiteX39" fmla="*/ 244267 w 1038321"/>
              <a:gd name="connsiteY39" fmla="*/ 685213 h 742145"/>
              <a:gd name="connsiteX40" fmla="*/ 301517 w 1038321"/>
              <a:gd name="connsiteY40" fmla="*/ 709613 h 742145"/>
              <a:gd name="connsiteX41" fmla="*/ 381667 w 1038321"/>
              <a:gd name="connsiteY41" fmla="*/ 734012 h 742145"/>
              <a:gd name="connsiteX42" fmla="*/ 564868 w 1038321"/>
              <a:gd name="connsiteY42" fmla="*/ 734011 h 742145"/>
              <a:gd name="connsiteX43" fmla="*/ 679368 w 1038321"/>
              <a:gd name="connsiteY43" fmla="*/ 697413 h 742145"/>
              <a:gd name="connsiteX44" fmla="*/ 874018 w 1038321"/>
              <a:gd name="connsiteY44" fmla="*/ 673013 h 742145"/>
              <a:gd name="connsiteX45" fmla="*/ 999968 w 1038321"/>
              <a:gd name="connsiteY45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71809 w 1038321"/>
              <a:gd name="connsiteY16" fmla="*/ 257641 h 742145"/>
              <a:gd name="connsiteX17" fmla="*/ 278617 w 1038321"/>
              <a:gd name="connsiteY17" fmla="*/ 270425 h 742145"/>
              <a:gd name="connsiteX18" fmla="*/ 312967 w 1038321"/>
              <a:gd name="connsiteY18" fmla="*/ 270425 h 742145"/>
              <a:gd name="connsiteX19" fmla="*/ 324417 w 1038321"/>
              <a:gd name="connsiteY19" fmla="*/ 221627 h 742145"/>
              <a:gd name="connsiteX20" fmla="*/ 370217 w 1038321"/>
              <a:gd name="connsiteY20" fmla="*/ 185028 h 742145"/>
              <a:gd name="connsiteX21" fmla="*/ 415715 w 1038321"/>
              <a:gd name="connsiteY21" fmla="*/ 105307 h 742145"/>
              <a:gd name="connsiteX22" fmla="*/ 450367 w 1038321"/>
              <a:gd name="connsiteY22" fmla="*/ 136229 h 742145"/>
              <a:gd name="connsiteX23" fmla="*/ 496167 w 1038321"/>
              <a:gd name="connsiteY23" fmla="*/ 136229 h 742145"/>
              <a:gd name="connsiteX24" fmla="*/ 496167 w 1038321"/>
              <a:gd name="connsiteY24" fmla="*/ 63031 h 742145"/>
              <a:gd name="connsiteX25" fmla="*/ 645018 w 1038321"/>
              <a:gd name="connsiteY25" fmla="*/ 87431 h 742145"/>
              <a:gd name="connsiteX26" fmla="*/ 759518 w 1038321"/>
              <a:gd name="connsiteY26" fmla="*/ 111830 h 742145"/>
              <a:gd name="connsiteX27" fmla="*/ 908368 w 1038321"/>
              <a:gd name="connsiteY27" fmla="*/ 233826 h 742145"/>
              <a:gd name="connsiteX28" fmla="*/ 954168 w 1038321"/>
              <a:gd name="connsiteY28" fmla="*/ 380222 h 742145"/>
              <a:gd name="connsiteX29" fmla="*/ 1022868 w 1038321"/>
              <a:gd name="connsiteY29" fmla="*/ 343623 h 742145"/>
              <a:gd name="connsiteX30" fmla="*/ 942718 w 1038321"/>
              <a:gd name="connsiteY30" fmla="*/ 99630 h 742145"/>
              <a:gd name="connsiteX31" fmla="*/ 816768 w 1038321"/>
              <a:gd name="connsiteY31" fmla="*/ 63031 h 742145"/>
              <a:gd name="connsiteX32" fmla="*/ 450367 w 1038321"/>
              <a:gd name="connsiteY32" fmla="*/ 2033 h 742145"/>
              <a:gd name="connsiteX33" fmla="*/ 278617 w 1038321"/>
              <a:gd name="connsiteY33" fmla="*/ 75231 h 742145"/>
              <a:gd name="connsiteX34" fmla="*/ 141217 w 1038321"/>
              <a:gd name="connsiteY34" fmla="*/ 124029 h 742145"/>
              <a:gd name="connsiteX35" fmla="*/ 15267 w 1038321"/>
              <a:gd name="connsiteY35" fmla="*/ 258226 h 742145"/>
              <a:gd name="connsiteX36" fmla="*/ 49617 w 1038321"/>
              <a:gd name="connsiteY36" fmla="*/ 429020 h 742145"/>
              <a:gd name="connsiteX37" fmla="*/ 129767 w 1038321"/>
              <a:gd name="connsiteY37" fmla="*/ 538817 h 742145"/>
              <a:gd name="connsiteX38" fmla="*/ 187017 w 1038321"/>
              <a:gd name="connsiteY38" fmla="*/ 636414 h 742145"/>
              <a:gd name="connsiteX39" fmla="*/ 244267 w 1038321"/>
              <a:gd name="connsiteY39" fmla="*/ 685213 h 742145"/>
              <a:gd name="connsiteX40" fmla="*/ 301517 w 1038321"/>
              <a:gd name="connsiteY40" fmla="*/ 709613 h 742145"/>
              <a:gd name="connsiteX41" fmla="*/ 381667 w 1038321"/>
              <a:gd name="connsiteY41" fmla="*/ 734012 h 742145"/>
              <a:gd name="connsiteX42" fmla="*/ 564868 w 1038321"/>
              <a:gd name="connsiteY42" fmla="*/ 734011 h 742145"/>
              <a:gd name="connsiteX43" fmla="*/ 679368 w 1038321"/>
              <a:gd name="connsiteY43" fmla="*/ 697413 h 742145"/>
              <a:gd name="connsiteX44" fmla="*/ 874018 w 1038321"/>
              <a:gd name="connsiteY44" fmla="*/ 673013 h 742145"/>
              <a:gd name="connsiteX45" fmla="*/ 999968 w 1038321"/>
              <a:gd name="connsiteY45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75567 w 1038321"/>
              <a:gd name="connsiteY14" fmla="*/ 282625 h 742145"/>
              <a:gd name="connsiteX15" fmla="*/ 232817 w 1038321"/>
              <a:gd name="connsiteY15" fmla="*/ 246026 h 742145"/>
              <a:gd name="connsiteX16" fmla="*/ 271809 w 1038321"/>
              <a:gd name="connsiteY16" fmla="*/ 257641 h 742145"/>
              <a:gd name="connsiteX17" fmla="*/ 290067 w 1038321"/>
              <a:gd name="connsiteY17" fmla="*/ 282625 h 742145"/>
              <a:gd name="connsiteX18" fmla="*/ 312967 w 1038321"/>
              <a:gd name="connsiteY18" fmla="*/ 270425 h 742145"/>
              <a:gd name="connsiteX19" fmla="*/ 324417 w 1038321"/>
              <a:gd name="connsiteY19" fmla="*/ 221627 h 742145"/>
              <a:gd name="connsiteX20" fmla="*/ 370217 w 1038321"/>
              <a:gd name="connsiteY20" fmla="*/ 185028 h 742145"/>
              <a:gd name="connsiteX21" fmla="*/ 415715 w 1038321"/>
              <a:gd name="connsiteY21" fmla="*/ 105307 h 742145"/>
              <a:gd name="connsiteX22" fmla="*/ 450367 w 1038321"/>
              <a:gd name="connsiteY22" fmla="*/ 136229 h 742145"/>
              <a:gd name="connsiteX23" fmla="*/ 496167 w 1038321"/>
              <a:gd name="connsiteY23" fmla="*/ 136229 h 742145"/>
              <a:gd name="connsiteX24" fmla="*/ 496167 w 1038321"/>
              <a:gd name="connsiteY24" fmla="*/ 63031 h 742145"/>
              <a:gd name="connsiteX25" fmla="*/ 645018 w 1038321"/>
              <a:gd name="connsiteY25" fmla="*/ 87431 h 742145"/>
              <a:gd name="connsiteX26" fmla="*/ 759518 w 1038321"/>
              <a:gd name="connsiteY26" fmla="*/ 111830 h 742145"/>
              <a:gd name="connsiteX27" fmla="*/ 908368 w 1038321"/>
              <a:gd name="connsiteY27" fmla="*/ 233826 h 742145"/>
              <a:gd name="connsiteX28" fmla="*/ 954168 w 1038321"/>
              <a:gd name="connsiteY28" fmla="*/ 380222 h 742145"/>
              <a:gd name="connsiteX29" fmla="*/ 1022868 w 1038321"/>
              <a:gd name="connsiteY29" fmla="*/ 343623 h 742145"/>
              <a:gd name="connsiteX30" fmla="*/ 942718 w 1038321"/>
              <a:gd name="connsiteY30" fmla="*/ 99630 h 742145"/>
              <a:gd name="connsiteX31" fmla="*/ 816768 w 1038321"/>
              <a:gd name="connsiteY31" fmla="*/ 63031 h 742145"/>
              <a:gd name="connsiteX32" fmla="*/ 450367 w 1038321"/>
              <a:gd name="connsiteY32" fmla="*/ 2033 h 742145"/>
              <a:gd name="connsiteX33" fmla="*/ 278617 w 1038321"/>
              <a:gd name="connsiteY33" fmla="*/ 75231 h 742145"/>
              <a:gd name="connsiteX34" fmla="*/ 141217 w 1038321"/>
              <a:gd name="connsiteY34" fmla="*/ 124029 h 742145"/>
              <a:gd name="connsiteX35" fmla="*/ 15267 w 1038321"/>
              <a:gd name="connsiteY35" fmla="*/ 258226 h 742145"/>
              <a:gd name="connsiteX36" fmla="*/ 49617 w 1038321"/>
              <a:gd name="connsiteY36" fmla="*/ 429020 h 742145"/>
              <a:gd name="connsiteX37" fmla="*/ 129767 w 1038321"/>
              <a:gd name="connsiteY37" fmla="*/ 538817 h 742145"/>
              <a:gd name="connsiteX38" fmla="*/ 187017 w 1038321"/>
              <a:gd name="connsiteY38" fmla="*/ 636414 h 742145"/>
              <a:gd name="connsiteX39" fmla="*/ 244267 w 1038321"/>
              <a:gd name="connsiteY39" fmla="*/ 685213 h 742145"/>
              <a:gd name="connsiteX40" fmla="*/ 301517 w 1038321"/>
              <a:gd name="connsiteY40" fmla="*/ 709613 h 742145"/>
              <a:gd name="connsiteX41" fmla="*/ 381667 w 1038321"/>
              <a:gd name="connsiteY41" fmla="*/ 734012 h 742145"/>
              <a:gd name="connsiteX42" fmla="*/ 564868 w 1038321"/>
              <a:gd name="connsiteY42" fmla="*/ 734011 h 742145"/>
              <a:gd name="connsiteX43" fmla="*/ 679368 w 1038321"/>
              <a:gd name="connsiteY43" fmla="*/ 697413 h 742145"/>
              <a:gd name="connsiteX44" fmla="*/ 874018 w 1038321"/>
              <a:gd name="connsiteY44" fmla="*/ 673013 h 742145"/>
              <a:gd name="connsiteX45" fmla="*/ 999968 w 1038321"/>
              <a:gd name="connsiteY45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11097 w 1038321"/>
              <a:gd name="connsiteY13" fmla="*/ 346237 h 742145"/>
              <a:gd name="connsiteX14" fmla="*/ 194184 w 1038321"/>
              <a:gd name="connsiteY14" fmla="*/ 321762 h 742145"/>
              <a:gd name="connsiteX15" fmla="*/ 175567 w 1038321"/>
              <a:gd name="connsiteY15" fmla="*/ 282625 h 742145"/>
              <a:gd name="connsiteX16" fmla="*/ 232817 w 1038321"/>
              <a:gd name="connsiteY16" fmla="*/ 246026 h 742145"/>
              <a:gd name="connsiteX17" fmla="*/ 271809 w 1038321"/>
              <a:gd name="connsiteY17" fmla="*/ 257641 h 742145"/>
              <a:gd name="connsiteX18" fmla="*/ 290067 w 1038321"/>
              <a:gd name="connsiteY18" fmla="*/ 282625 h 742145"/>
              <a:gd name="connsiteX19" fmla="*/ 312967 w 1038321"/>
              <a:gd name="connsiteY19" fmla="*/ 270425 h 742145"/>
              <a:gd name="connsiteX20" fmla="*/ 324417 w 1038321"/>
              <a:gd name="connsiteY20" fmla="*/ 221627 h 742145"/>
              <a:gd name="connsiteX21" fmla="*/ 370217 w 1038321"/>
              <a:gd name="connsiteY21" fmla="*/ 185028 h 742145"/>
              <a:gd name="connsiteX22" fmla="*/ 415715 w 1038321"/>
              <a:gd name="connsiteY22" fmla="*/ 105307 h 742145"/>
              <a:gd name="connsiteX23" fmla="*/ 450367 w 1038321"/>
              <a:gd name="connsiteY23" fmla="*/ 136229 h 742145"/>
              <a:gd name="connsiteX24" fmla="*/ 496167 w 1038321"/>
              <a:gd name="connsiteY24" fmla="*/ 136229 h 742145"/>
              <a:gd name="connsiteX25" fmla="*/ 496167 w 1038321"/>
              <a:gd name="connsiteY25" fmla="*/ 63031 h 742145"/>
              <a:gd name="connsiteX26" fmla="*/ 645018 w 1038321"/>
              <a:gd name="connsiteY26" fmla="*/ 87431 h 742145"/>
              <a:gd name="connsiteX27" fmla="*/ 759518 w 1038321"/>
              <a:gd name="connsiteY27" fmla="*/ 111830 h 742145"/>
              <a:gd name="connsiteX28" fmla="*/ 908368 w 1038321"/>
              <a:gd name="connsiteY28" fmla="*/ 233826 h 742145"/>
              <a:gd name="connsiteX29" fmla="*/ 954168 w 1038321"/>
              <a:gd name="connsiteY29" fmla="*/ 380222 h 742145"/>
              <a:gd name="connsiteX30" fmla="*/ 1022868 w 1038321"/>
              <a:gd name="connsiteY30" fmla="*/ 343623 h 742145"/>
              <a:gd name="connsiteX31" fmla="*/ 942718 w 1038321"/>
              <a:gd name="connsiteY31" fmla="*/ 99630 h 742145"/>
              <a:gd name="connsiteX32" fmla="*/ 816768 w 1038321"/>
              <a:gd name="connsiteY32" fmla="*/ 63031 h 742145"/>
              <a:gd name="connsiteX33" fmla="*/ 450367 w 1038321"/>
              <a:gd name="connsiteY33" fmla="*/ 2033 h 742145"/>
              <a:gd name="connsiteX34" fmla="*/ 278617 w 1038321"/>
              <a:gd name="connsiteY34" fmla="*/ 75231 h 742145"/>
              <a:gd name="connsiteX35" fmla="*/ 141217 w 1038321"/>
              <a:gd name="connsiteY35" fmla="*/ 124029 h 742145"/>
              <a:gd name="connsiteX36" fmla="*/ 15267 w 1038321"/>
              <a:gd name="connsiteY36" fmla="*/ 258226 h 742145"/>
              <a:gd name="connsiteX37" fmla="*/ 49617 w 1038321"/>
              <a:gd name="connsiteY37" fmla="*/ 429020 h 742145"/>
              <a:gd name="connsiteX38" fmla="*/ 129767 w 1038321"/>
              <a:gd name="connsiteY38" fmla="*/ 538817 h 742145"/>
              <a:gd name="connsiteX39" fmla="*/ 187017 w 1038321"/>
              <a:gd name="connsiteY39" fmla="*/ 636414 h 742145"/>
              <a:gd name="connsiteX40" fmla="*/ 244267 w 1038321"/>
              <a:gd name="connsiteY40" fmla="*/ 685213 h 742145"/>
              <a:gd name="connsiteX41" fmla="*/ 301517 w 1038321"/>
              <a:gd name="connsiteY41" fmla="*/ 709613 h 742145"/>
              <a:gd name="connsiteX42" fmla="*/ 381667 w 1038321"/>
              <a:gd name="connsiteY42" fmla="*/ 734012 h 742145"/>
              <a:gd name="connsiteX43" fmla="*/ 564868 w 1038321"/>
              <a:gd name="connsiteY43" fmla="*/ 734011 h 742145"/>
              <a:gd name="connsiteX44" fmla="*/ 679368 w 1038321"/>
              <a:gd name="connsiteY44" fmla="*/ 697413 h 742145"/>
              <a:gd name="connsiteX45" fmla="*/ 874018 w 1038321"/>
              <a:gd name="connsiteY45" fmla="*/ 673013 h 742145"/>
              <a:gd name="connsiteX46" fmla="*/ 999968 w 1038321"/>
              <a:gd name="connsiteY46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67167 w 1038321"/>
              <a:gd name="connsiteY13" fmla="*/ 319224 h 742145"/>
              <a:gd name="connsiteX14" fmla="*/ 194184 w 1038321"/>
              <a:gd name="connsiteY14" fmla="*/ 321762 h 742145"/>
              <a:gd name="connsiteX15" fmla="*/ 175567 w 1038321"/>
              <a:gd name="connsiteY15" fmla="*/ 282625 h 742145"/>
              <a:gd name="connsiteX16" fmla="*/ 232817 w 1038321"/>
              <a:gd name="connsiteY16" fmla="*/ 246026 h 742145"/>
              <a:gd name="connsiteX17" fmla="*/ 271809 w 1038321"/>
              <a:gd name="connsiteY17" fmla="*/ 257641 h 742145"/>
              <a:gd name="connsiteX18" fmla="*/ 290067 w 1038321"/>
              <a:gd name="connsiteY18" fmla="*/ 282625 h 742145"/>
              <a:gd name="connsiteX19" fmla="*/ 312967 w 1038321"/>
              <a:gd name="connsiteY19" fmla="*/ 270425 h 742145"/>
              <a:gd name="connsiteX20" fmla="*/ 324417 w 1038321"/>
              <a:gd name="connsiteY20" fmla="*/ 221627 h 742145"/>
              <a:gd name="connsiteX21" fmla="*/ 370217 w 1038321"/>
              <a:gd name="connsiteY21" fmla="*/ 185028 h 742145"/>
              <a:gd name="connsiteX22" fmla="*/ 415715 w 1038321"/>
              <a:gd name="connsiteY22" fmla="*/ 105307 h 742145"/>
              <a:gd name="connsiteX23" fmla="*/ 450367 w 1038321"/>
              <a:gd name="connsiteY23" fmla="*/ 136229 h 742145"/>
              <a:gd name="connsiteX24" fmla="*/ 496167 w 1038321"/>
              <a:gd name="connsiteY24" fmla="*/ 136229 h 742145"/>
              <a:gd name="connsiteX25" fmla="*/ 496167 w 1038321"/>
              <a:gd name="connsiteY25" fmla="*/ 63031 h 742145"/>
              <a:gd name="connsiteX26" fmla="*/ 645018 w 1038321"/>
              <a:gd name="connsiteY26" fmla="*/ 87431 h 742145"/>
              <a:gd name="connsiteX27" fmla="*/ 759518 w 1038321"/>
              <a:gd name="connsiteY27" fmla="*/ 111830 h 742145"/>
              <a:gd name="connsiteX28" fmla="*/ 908368 w 1038321"/>
              <a:gd name="connsiteY28" fmla="*/ 233826 h 742145"/>
              <a:gd name="connsiteX29" fmla="*/ 954168 w 1038321"/>
              <a:gd name="connsiteY29" fmla="*/ 380222 h 742145"/>
              <a:gd name="connsiteX30" fmla="*/ 1022868 w 1038321"/>
              <a:gd name="connsiteY30" fmla="*/ 343623 h 742145"/>
              <a:gd name="connsiteX31" fmla="*/ 942718 w 1038321"/>
              <a:gd name="connsiteY31" fmla="*/ 99630 h 742145"/>
              <a:gd name="connsiteX32" fmla="*/ 816768 w 1038321"/>
              <a:gd name="connsiteY32" fmla="*/ 63031 h 742145"/>
              <a:gd name="connsiteX33" fmla="*/ 450367 w 1038321"/>
              <a:gd name="connsiteY33" fmla="*/ 2033 h 742145"/>
              <a:gd name="connsiteX34" fmla="*/ 278617 w 1038321"/>
              <a:gd name="connsiteY34" fmla="*/ 75231 h 742145"/>
              <a:gd name="connsiteX35" fmla="*/ 141217 w 1038321"/>
              <a:gd name="connsiteY35" fmla="*/ 124029 h 742145"/>
              <a:gd name="connsiteX36" fmla="*/ 15267 w 1038321"/>
              <a:gd name="connsiteY36" fmla="*/ 258226 h 742145"/>
              <a:gd name="connsiteX37" fmla="*/ 49617 w 1038321"/>
              <a:gd name="connsiteY37" fmla="*/ 429020 h 742145"/>
              <a:gd name="connsiteX38" fmla="*/ 129767 w 1038321"/>
              <a:gd name="connsiteY38" fmla="*/ 538817 h 742145"/>
              <a:gd name="connsiteX39" fmla="*/ 187017 w 1038321"/>
              <a:gd name="connsiteY39" fmla="*/ 636414 h 742145"/>
              <a:gd name="connsiteX40" fmla="*/ 244267 w 1038321"/>
              <a:gd name="connsiteY40" fmla="*/ 685213 h 742145"/>
              <a:gd name="connsiteX41" fmla="*/ 301517 w 1038321"/>
              <a:gd name="connsiteY41" fmla="*/ 709613 h 742145"/>
              <a:gd name="connsiteX42" fmla="*/ 381667 w 1038321"/>
              <a:gd name="connsiteY42" fmla="*/ 734012 h 742145"/>
              <a:gd name="connsiteX43" fmla="*/ 564868 w 1038321"/>
              <a:gd name="connsiteY43" fmla="*/ 734011 h 742145"/>
              <a:gd name="connsiteX44" fmla="*/ 679368 w 1038321"/>
              <a:gd name="connsiteY44" fmla="*/ 697413 h 742145"/>
              <a:gd name="connsiteX45" fmla="*/ 874018 w 1038321"/>
              <a:gd name="connsiteY45" fmla="*/ 673013 h 742145"/>
              <a:gd name="connsiteX46" fmla="*/ 999968 w 1038321"/>
              <a:gd name="connsiteY46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62340 w 1038321"/>
              <a:gd name="connsiteY13" fmla="*/ 352961 h 742145"/>
              <a:gd name="connsiteX14" fmla="*/ 267167 w 1038321"/>
              <a:gd name="connsiteY14" fmla="*/ 319224 h 742145"/>
              <a:gd name="connsiteX15" fmla="*/ 194184 w 1038321"/>
              <a:gd name="connsiteY15" fmla="*/ 321762 h 742145"/>
              <a:gd name="connsiteX16" fmla="*/ 175567 w 1038321"/>
              <a:gd name="connsiteY16" fmla="*/ 282625 h 742145"/>
              <a:gd name="connsiteX17" fmla="*/ 232817 w 1038321"/>
              <a:gd name="connsiteY17" fmla="*/ 246026 h 742145"/>
              <a:gd name="connsiteX18" fmla="*/ 271809 w 1038321"/>
              <a:gd name="connsiteY18" fmla="*/ 257641 h 742145"/>
              <a:gd name="connsiteX19" fmla="*/ 290067 w 1038321"/>
              <a:gd name="connsiteY19" fmla="*/ 282625 h 742145"/>
              <a:gd name="connsiteX20" fmla="*/ 312967 w 1038321"/>
              <a:gd name="connsiteY20" fmla="*/ 270425 h 742145"/>
              <a:gd name="connsiteX21" fmla="*/ 324417 w 1038321"/>
              <a:gd name="connsiteY21" fmla="*/ 221627 h 742145"/>
              <a:gd name="connsiteX22" fmla="*/ 370217 w 1038321"/>
              <a:gd name="connsiteY22" fmla="*/ 185028 h 742145"/>
              <a:gd name="connsiteX23" fmla="*/ 415715 w 1038321"/>
              <a:gd name="connsiteY23" fmla="*/ 105307 h 742145"/>
              <a:gd name="connsiteX24" fmla="*/ 450367 w 1038321"/>
              <a:gd name="connsiteY24" fmla="*/ 136229 h 742145"/>
              <a:gd name="connsiteX25" fmla="*/ 496167 w 1038321"/>
              <a:gd name="connsiteY25" fmla="*/ 136229 h 742145"/>
              <a:gd name="connsiteX26" fmla="*/ 496167 w 1038321"/>
              <a:gd name="connsiteY26" fmla="*/ 63031 h 742145"/>
              <a:gd name="connsiteX27" fmla="*/ 645018 w 1038321"/>
              <a:gd name="connsiteY27" fmla="*/ 87431 h 742145"/>
              <a:gd name="connsiteX28" fmla="*/ 759518 w 1038321"/>
              <a:gd name="connsiteY28" fmla="*/ 111830 h 742145"/>
              <a:gd name="connsiteX29" fmla="*/ 908368 w 1038321"/>
              <a:gd name="connsiteY29" fmla="*/ 233826 h 742145"/>
              <a:gd name="connsiteX30" fmla="*/ 954168 w 1038321"/>
              <a:gd name="connsiteY30" fmla="*/ 380222 h 742145"/>
              <a:gd name="connsiteX31" fmla="*/ 1022868 w 1038321"/>
              <a:gd name="connsiteY31" fmla="*/ 343623 h 742145"/>
              <a:gd name="connsiteX32" fmla="*/ 942718 w 1038321"/>
              <a:gd name="connsiteY32" fmla="*/ 99630 h 742145"/>
              <a:gd name="connsiteX33" fmla="*/ 816768 w 1038321"/>
              <a:gd name="connsiteY33" fmla="*/ 63031 h 742145"/>
              <a:gd name="connsiteX34" fmla="*/ 450367 w 1038321"/>
              <a:gd name="connsiteY34" fmla="*/ 2033 h 742145"/>
              <a:gd name="connsiteX35" fmla="*/ 278617 w 1038321"/>
              <a:gd name="connsiteY35" fmla="*/ 75231 h 742145"/>
              <a:gd name="connsiteX36" fmla="*/ 141217 w 1038321"/>
              <a:gd name="connsiteY36" fmla="*/ 124029 h 742145"/>
              <a:gd name="connsiteX37" fmla="*/ 15267 w 1038321"/>
              <a:gd name="connsiteY37" fmla="*/ 258226 h 742145"/>
              <a:gd name="connsiteX38" fmla="*/ 49617 w 1038321"/>
              <a:gd name="connsiteY38" fmla="*/ 429020 h 742145"/>
              <a:gd name="connsiteX39" fmla="*/ 129767 w 1038321"/>
              <a:gd name="connsiteY39" fmla="*/ 538817 h 742145"/>
              <a:gd name="connsiteX40" fmla="*/ 187017 w 1038321"/>
              <a:gd name="connsiteY40" fmla="*/ 636414 h 742145"/>
              <a:gd name="connsiteX41" fmla="*/ 244267 w 1038321"/>
              <a:gd name="connsiteY41" fmla="*/ 685213 h 742145"/>
              <a:gd name="connsiteX42" fmla="*/ 301517 w 1038321"/>
              <a:gd name="connsiteY42" fmla="*/ 709613 h 742145"/>
              <a:gd name="connsiteX43" fmla="*/ 381667 w 1038321"/>
              <a:gd name="connsiteY43" fmla="*/ 734012 h 742145"/>
              <a:gd name="connsiteX44" fmla="*/ 564868 w 1038321"/>
              <a:gd name="connsiteY44" fmla="*/ 734011 h 742145"/>
              <a:gd name="connsiteX45" fmla="*/ 679368 w 1038321"/>
              <a:gd name="connsiteY45" fmla="*/ 697413 h 742145"/>
              <a:gd name="connsiteX46" fmla="*/ 874018 w 1038321"/>
              <a:gd name="connsiteY46" fmla="*/ 673013 h 742145"/>
              <a:gd name="connsiteX47" fmla="*/ 999968 w 1038321"/>
              <a:gd name="connsiteY47" fmla="*/ 465619 h 742145"/>
              <a:gd name="connsiteX0" fmla="*/ 999968 w 1038321"/>
              <a:gd name="connsiteY0" fmla="*/ 465619 h 742145"/>
              <a:gd name="connsiteX1" fmla="*/ 931268 w 1038321"/>
              <a:gd name="connsiteY1" fmla="*/ 416821 h 742145"/>
              <a:gd name="connsiteX2" fmla="*/ 851118 w 1038321"/>
              <a:gd name="connsiteY2" fmla="*/ 380222 h 742145"/>
              <a:gd name="connsiteX3" fmla="*/ 702268 w 1038321"/>
              <a:gd name="connsiteY3" fmla="*/ 429021 h 742145"/>
              <a:gd name="connsiteX4" fmla="*/ 622118 w 1038321"/>
              <a:gd name="connsiteY4" fmla="*/ 514418 h 742145"/>
              <a:gd name="connsiteX5" fmla="*/ 564868 w 1038321"/>
              <a:gd name="connsiteY5" fmla="*/ 551017 h 742145"/>
              <a:gd name="connsiteX6" fmla="*/ 416017 w 1038321"/>
              <a:gd name="connsiteY6" fmla="*/ 551017 h 742145"/>
              <a:gd name="connsiteX7" fmla="*/ 370217 w 1038321"/>
              <a:gd name="connsiteY7" fmla="*/ 514418 h 742145"/>
              <a:gd name="connsiteX8" fmla="*/ 347317 w 1038321"/>
              <a:gd name="connsiteY8" fmla="*/ 490019 h 742145"/>
              <a:gd name="connsiteX9" fmla="*/ 312967 w 1038321"/>
              <a:gd name="connsiteY9" fmla="*/ 490019 h 742145"/>
              <a:gd name="connsiteX10" fmla="*/ 278617 w 1038321"/>
              <a:gd name="connsiteY10" fmla="*/ 477819 h 742145"/>
              <a:gd name="connsiteX11" fmla="*/ 278617 w 1038321"/>
              <a:gd name="connsiteY11" fmla="*/ 441220 h 742145"/>
              <a:gd name="connsiteX12" fmla="*/ 244267 w 1038321"/>
              <a:gd name="connsiteY12" fmla="*/ 404621 h 742145"/>
              <a:gd name="connsiteX13" fmla="*/ 278617 w 1038321"/>
              <a:gd name="connsiteY13" fmla="*/ 368022 h 742145"/>
              <a:gd name="connsiteX14" fmla="*/ 267167 w 1038321"/>
              <a:gd name="connsiteY14" fmla="*/ 319224 h 742145"/>
              <a:gd name="connsiteX15" fmla="*/ 194184 w 1038321"/>
              <a:gd name="connsiteY15" fmla="*/ 321762 h 742145"/>
              <a:gd name="connsiteX16" fmla="*/ 175567 w 1038321"/>
              <a:gd name="connsiteY16" fmla="*/ 282625 h 742145"/>
              <a:gd name="connsiteX17" fmla="*/ 232817 w 1038321"/>
              <a:gd name="connsiteY17" fmla="*/ 246026 h 742145"/>
              <a:gd name="connsiteX18" fmla="*/ 271809 w 1038321"/>
              <a:gd name="connsiteY18" fmla="*/ 257641 h 742145"/>
              <a:gd name="connsiteX19" fmla="*/ 290067 w 1038321"/>
              <a:gd name="connsiteY19" fmla="*/ 282625 h 742145"/>
              <a:gd name="connsiteX20" fmla="*/ 312967 w 1038321"/>
              <a:gd name="connsiteY20" fmla="*/ 270425 h 742145"/>
              <a:gd name="connsiteX21" fmla="*/ 324417 w 1038321"/>
              <a:gd name="connsiteY21" fmla="*/ 221627 h 742145"/>
              <a:gd name="connsiteX22" fmla="*/ 370217 w 1038321"/>
              <a:gd name="connsiteY22" fmla="*/ 185028 h 742145"/>
              <a:gd name="connsiteX23" fmla="*/ 415715 w 1038321"/>
              <a:gd name="connsiteY23" fmla="*/ 105307 h 742145"/>
              <a:gd name="connsiteX24" fmla="*/ 450367 w 1038321"/>
              <a:gd name="connsiteY24" fmla="*/ 136229 h 742145"/>
              <a:gd name="connsiteX25" fmla="*/ 496167 w 1038321"/>
              <a:gd name="connsiteY25" fmla="*/ 136229 h 742145"/>
              <a:gd name="connsiteX26" fmla="*/ 496167 w 1038321"/>
              <a:gd name="connsiteY26" fmla="*/ 63031 h 742145"/>
              <a:gd name="connsiteX27" fmla="*/ 645018 w 1038321"/>
              <a:gd name="connsiteY27" fmla="*/ 87431 h 742145"/>
              <a:gd name="connsiteX28" fmla="*/ 759518 w 1038321"/>
              <a:gd name="connsiteY28" fmla="*/ 111830 h 742145"/>
              <a:gd name="connsiteX29" fmla="*/ 908368 w 1038321"/>
              <a:gd name="connsiteY29" fmla="*/ 233826 h 742145"/>
              <a:gd name="connsiteX30" fmla="*/ 954168 w 1038321"/>
              <a:gd name="connsiteY30" fmla="*/ 380222 h 742145"/>
              <a:gd name="connsiteX31" fmla="*/ 1022868 w 1038321"/>
              <a:gd name="connsiteY31" fmla="*/ 343623 h 742145"/>
              <a:gd name="connsiteX32" fmla="*/ 942718 w 1038321"/>
              <a:gd name="connsiteY32" fmla="*/ 99630 h 742145"/>
              <a:gd name="connsiteX33" fmla="*/ 816768 w 1038321"/>
              <a:gd name="connsiteY33" fmla="*/ 63031 h 742145"/>
              <a:gd name="connsiteX34" fmla="*/ 450367 w 1038321"/>
              <a:gd name="connsiteY34" fmla="*/ 2033 h 742145"/>
              <a:gd name="connsiteX35" fmla="*/ 278617 w 1038321"/>
              <a:gd name="connsiteY35" fmla="*/ 75231 h 742145"/>
              <a:gd name="connsiteX36" fmla="*/ 141217 w 1038321"/>
              <a:gd name="connsiteY36" fmla="*/ 124029 h 742145"/>
              <a:gd name="connsiteX37" fmla="*/ 15267 w 1038321"/>
              <a:gd name="connsiteY37" fmla="*/ 258226 h 742145"/>
              <a:gd name="connsiteX38" fmla="*/ 49617 w 1038321"/>
              <a:gd name="connsiteY38" fmla="*/ 429020 h 742145"/>
              <a:gd name="connsiteX39" fmla="*/ 129767 w 1038321"/>
              <a:gd name="connsiteY39" fmla="*/ 538817 h 742145"/>
              <a:gd name="connsiteX40" fmla="*/ 187017 w 1038321"/>
              <a:gd name="connsiteY40" fmla="*/ 636414 h 742145"/>
              <a:gd name="connsiteX41" fmla="*/ 244267 w 1038321"/>
              <a:gd name="connsiteY41" fmla="*/ 685213 h 742145"/>
              <a:gd name="connsiteX42" fmla="*/ 301517 w 1038321"/>
              <a:gd name="connsiteY42" fmla="*/ 709613 h 742145"/>
              <a:gd name="connsiteX43" fmla="*/ 381667 w 1038321"/>
              <a:gd name="connsiteY43" fmla="*/ 734012 h 742145"/>
              <a:gd name="connsiteX44" fmla="*/ 564868 w 1038321"/>
              <a:gd name="connsiteY44" fmla="*/ 734011 h 742145"/>
              <a:gd name="connsiteX45" fmla="*/ 679368 w 1038321"/>
              <a:gd name="connsiteY45" fmla="*/ 697413 h 742145"/>
              <a:gd name="connsiteX46" fmla="*/ 874018 w 1038321"/>
              <a:gd name="connsiteY46" fmla="*/ 673013 h 742145"/>
              <a:gd name="connsiteX47" fmla="*/ 999968 w 1038321"/>
              <a:gd name="connsiteY47" fmla="*/ 465619 h 742145"/>
              <a:gd name="connsiteX0" fmla="*/ 999968 w 1038321"/>
              <a:gd name="connsiteY0" fmla="*/ 465619 h 750277"/>
              <a:gd name="connsiteX1" fmla="*/ 931268 w 1038321"/>
              <a:gd name="connsiteY1" fmla="*/ 416821 h 750277"/>
              <a:gd name="connsiteX2" fmla="*/ 851118 w 1038321"/>
              <a:gd name="connsiteY2" fmla="*/ 380222 h 750277"/>
              <a:gd name="connsiteX3" fmla="*/ 702268 w 1038321"/>
              <a:gd name="connsiteY3" fmla="*/ 429021 h 750277"/>
              <a:gd name="connsiteX4" fmla="*/ 622118 w 1038321"/>
              <a:gd name="connsiteY4" fmla="*/ 514418 h 750277"/>
              <a:gd name="connsiteX5" fmla="*/ 564868 w 1038321"/>
              <a:gd name="connsiteY5" fmla="*/ 551017 h 750277"/>
              <a:gd name="connsiteX6" fmla="*/ 416017 w 1038321"/>
              <a:gd name="connsiteY6" fmla="*/ 551017 h 750277"/>
              <a:gd name="connsiteX7" fmla="*/ 370217 w 1038321"/>
              <a:gd name="connsiteY7" fmla="*/ 514418 h 750277"/>
              <a:gd name="connsiteX8" fmla="*/ 347317 w 1038321"/>
              <a:gd name="connsiteY8" fmla="*/ 490019 h 750277"/>
              <a:gd name="connsiteX9" fmla="*/ 312967 w 1038321"/>
              <a:gd name="connsiteY9" fmla="*/ 490019 h 750277"/>
              <a:gd name="connsiteX10" fmla="*/ 278617 w 1038321"/>
              <a:gd name="connsiteY10" fmla="*/ 477819 h 750277"/>
              <a:gd name="connsiteX11" fmla="*/ 278617 w 1038321"/>
              <a:gd name="connsiteY11" fmla="*/ 441220 h 750277"/>
              <a:gd name="connsiteX12" fmla="*/ 244267 w 1038321"/>
              <a:gd name="connsiteY12" fmla="*/ 404621 h 750277"/>
              <a:gd name="connsiteX13" fmla="*/ 278617 w 1038321"/>
              <a:gd name="connsiteY13" fmla="*/ 368022 h 750277"/>
              <a:gd name="connsiteX14" fmla="*/ 267167 w 1038321"/>
              <a:gd name="connsiteY14" fmla="*/ 319224 h 750277"/>
              <a:gd name="connsiteX15" fmla="*/ 194184 w 1038321"/>
              <a:gd name="connsiteY15" fmla="*/ 321762 h 750277"/>
              <a:gd name="connsiteX16" fmla="*/ 175567 w 1038321"/>
              <a:gd name="connsiteY16" fmla="*/ 282625 h 750277"/>
              <a:gd name="connsiteX17" fmla="*/ 232817 w 1038321"/>
              <a:gd name="connsiteY17" fmla="*/ 246026 h 750277"/>
              <a:gd name="connsiteX18" fmla="*/ 271809 w 1038321"/>
              <a:gd name="connsiteY18" fmla="*/ 257641 h 750277"/>
              <a:gd name="connsiteX19" fmla="*/ 290067 w 1038321"/>
              <a:gd name="connsiteY19" fmla="*/ 282625 h 750277"/>
              <a:gd name="connsiteX20" fmla="*/ 312967 w 1038321"/>
              <a:gd name="connsiteY20" fmla="*/ 270425 h 750277"/>
              <a:gd name="connsiteX21" fmla="*/ 324417 w 1038321"/>
              <a:gd name="connsiteY21" fmla="*/ 221627 h 750277"/>
              <a:gd name="connsiteX22" fmla="*/ 370217 w 1038321"/>
              <a:gd name="connsiteY22" fmla="*/ 185028 h 750277"/>
              <a:gd name="connsiteX23" fmla="*/ 415715 w 1038321"/>
              <a:gd name="connsiteY23" fmla="*/ 105307 h 750277"/>
              <a:gd name="connsiteX24" fmla="*/ 450367 w 1038321"/>
              <a:gd name="connsiteY24" fmla="*/ 136229 h 750277"/>
              <a:gd name="connsiteX25" fmla="*/ 496167 w 1038321"/>
              <a:gd name="connsiteY25" fmla="*/ 136229 h 750277"/>
              <a:gd name="connsiteX26" fmla="*/ 496167 w 1038321"/>
              <a:gd name="connsiteY26" fmla="*/ 63031 h 750277"/>
              <a:gd name="connsiteX27" fmla="*/ 645018 w 1038321"/>
              <a:gd name="connsiteY27" fmla="*/ 87431 h 750277"/>
              <a:gd name="connsiteX28" fmla="*/ 759518 w 1038321"/>
              <a:gd name="connsiteY28" fmla="*/ 111830 h 750277"/>
              <a:gd name="connsiteX29" fmla="*/ 908368 w 1038321"/>
              <a:gd name="connsiteY29" fmla="*/ 233826 h 750277"/>
              <a:gd name="connsiteX30" fmla="*/ 954168 w 1038321"/>
              <a:gd name="connsiteY30" fmla="*/ 380222 h 750277"/>
              <a:gd name="connsiteX31" fmla="*/ 1022868 w 1038321"/>
              <a:gd name="connsiteY31" fmla="*/ 343623 h 750277"/>
              <a:gd name="connsiteX32" fmla="*/ 942718 w 1038321"/>
              <a:gd name="connsiteY32" fmla="*/ 99630 h 750277"/>
              <a:gd name="connsiteX33" fmla="*/ 816768 w 1038321"/>
              <a:gd name="connsiteY33" fmla="*/ 63031 h 750277"/>
              <a:gd name="connsiteX34" fmla="*/ 450367 w 1038321"/>
              <a:gd name="connsiteY34" fmla="*/ 2033 h 750277"/>
              <a:gd name="connsiteX35" fmla="*/ 278617 w 1038321"/>
              <a:gd name="connsiteY35" fmla="*/ 75231 h 750277"/>
              <a:gd name="connsiteX36" fmla="*/ 141217 w 1038321"/>
              <a:gd name="connsiteY36" fmla="*/ 124029 h 750277"/>
              <a:gd name="connsiteX37" fmla="*/ 15267 w 1038321"/>
              <a:gd name="connsiteY37" fmla="*/ 258226 h 750277"/>
              <a:gd name="connsiteX38" fmla="*/ 49617 w 1038321"/>
              <a:gd name="connsiteY38" fmla="*/ 429020 h 750277"/>
              <a:gd name="connsiteX39" fmla="*/ 129767 w 1038321"/>
              <a:gd name="connsiteY39" fmla="*/ 538817 h 750277"/>
              <a:gd name="connsiteX40" fmla="*/ 187017 w 1038321"/>
              <a:gd name="connsiteY40" fmla="*/ 636414 h 750277"/>
              <a:gd name="connsiteX41" fmla="*/ 244267 w 1038321"/>
              <a:gd name="connsiteY41" fmla="*/ 685213 h 750277"/>
              <a:gd name="connsiteX42" fmla="*/ 301517 w 1038321"/>
              <a:gd name="connsiteY42" fmla="*/ 709613 h 750277"/>
              <a:gd name="connsiteX43" fmla="*/ 404567 w 1038321"/>
              <a:gd name="connsiteY43" fmla="*/ 599816 h 750277"/>
              <a:gd name="connsiteX44" fmla="*/ 564868 w 1038321"/>
              <a:gd name="connsiteY44" fmla="*/ 734011 h 750277"/>
              <a:gd name="connsiteX45" fmla="*/ 679368 w 1038321"/>
              <a:gd name="connsiteY45" fmla="*/ 697413 h 750277"/>
              <a:gd name="connsiteX46" fmla="*/ 874018 w 1038321"/>
              <a:gd name="connsiteY46" fmla="*/ 673013 h 750277"/>
              <a:gd name="connsiteX47" fmla="*/ 999968 w 1038321"/>
              <a:gd name="connsiteY47" fmla="*/ 465619 h 750277"/>
              <a:gd name="connsiteX0" fmla="*/ 999968 w 1038321"/>
              <a:gd name="connsiteY0" fmla="*/ 465619 h 754344"/>
              <a:gd name="connsiteX1" fmla="*/ 931268 w 1038321"/>
              <a:gd name="connsiteY1" fmla="*/ 416821 h 754344"/>
              <a:gd name="connsiteX2" fmla="*/ 851118 w 1038321"/>
              <a:gd name="connsiteY2" fmla="*/ 380222 h 754344"/>
              <a:gd name="connsiteX3" fmla="*/ 702268 w 1038321"/>
              <a:gd name="connsiteY3" fmla="*/ 429021 h 754344"/>
              <a:gd name="connsiteX4" fmla="*/ 622118 w 1038321"/>
              <a:gd name="connsiteY4" fmla="*/ 514418 h 754344"/>
              <a:gd name="connsiteX5" fmla="*/ 564868 w 1038321"/>
              <a:gd name="connsiteY5" fmla="*/ 551017 h 754344"/>
              <a:gd name="connsiteX6" fmla="*/ 416017 w 1038321"/>
              <a:gd name="connsiteY6" fmla="*/ 551017 h 754344"/>
              <a:gd name="connsiteX7" fmla="*/ 370217 w 1038321"/>
              <a:gd name="connsiteY7" fmla="*/ 514418 h 754344"/>
              <a:gd name="connsiteX8" fmla="*/ 347317 w 1038321"/>
              <a:gd name="connsiteY8" fmla="*/ 490019 h 754344"/>
              <a:gd name="connsiteX9" fmla="*/ 312967 w 1038321"/>
              <a:gd name="connsiteY9" fmla="*/ 490019 h 754344"/>
              <a:gd name="connsiteX10" fmla="*/ 278617 w 1038321"/>
              <a:gd name="connsiteY10" fmla="*/ 477819 h 754344"/>
              <a:gd name="connsiteX11" fmla="*/ 278617 w 1038321"/>
              <a:gd name="connsiteY11" fmla="*/ 441220 h 754344"/>
              <a:gd name="connsiteX12" fmla="*/ 244267 w 1038321"/>
              <a:gd name="connsiteY12" fmla="*/ 404621 h 754344"/>
              <a:gd name="connsiteX13" fmla="*/ 278617 w 1038321"/>
              <a:gd name="connsiteY13" fmla="*/ 368022 h 754344"/>
              <a:gd name="connsiteX14" fmla="*/ 267167 w 1038321"/>
              <a:gd name="connsiteY14" fmla="*/ 319224 h 754344"/>
              <a:gd name="connsiteX15" fmla="*/ 194184 w 1038321"/>
              <a:gd name="connsiteY15" fmla="*/ 321762 h 754344"/>
              <a:gd name="connsiteX16" fmla="*/ 175567 w 1038321"/>
              <a:gd name="connsiteY16" fmla="*/ 282625 h 754344"/>
              <a:gd name="connsiteX17" fmla="*/ 232817 w 1038321"/>
              <a:gd name="connsiteY17" fmla="*/ 246026 h 754344"/>
              <a:gd name="connsiteX18" fmla="*/ 271809 w 1038321"/>
              <a:gd name="connsiteY18" fmla="*/ 257641 h 754344"/>
              <a:gd name="connsiteX19" fmla="*/ 290067 w 1038321"/>
              <a:gd name="connsiteY19" fmla="*/ 282625 h 754344"/>
              <a:gd name="connsiteX20" fmla="*/ 312967 w 1038321"/>
              <a:gd name="connsiteY20" fmla="*/ 270425 h 754344"/>
              <a:gd name="connsiteX21" fmla="*/ 324417 w 1038321"/>
              <a:gd name="connsiteY21" fmla="*/ 221627 h 754344"/>
              <a:gd name="connsiteX22" fmla="*/ 370217 w 1038321"/>
              <a:gd name="connsiteY22" fmla="*/ 185028 h 754344"/>
              <a:gd name="connsiteX23" fmla="*/ 415715 w 1038321"/>
              <a:gd name="connsiteY23" fmla="*/ 105307 h 754344"/>
              <a:gd name="connsiteX24" fmla="*/ 450367 w 1038321"/>
              <a:gd name="connsiteY24" fmla="*/ 136229 h 754344"/>
              <a:gd name="connsiteX25" fmla="*/ 496167 w 1038321"/>
              <a:gd name="connsiteY25" fmla="*/ 136229 h 754344"/>
              <a:gd name="connsiteX26" fmla="*/ 496167 w 1038321"/>
              <a:gd name="connsiteY26" fmla="*/ 63031 h 754344"/>
              <a:gd name="connsiteX27" fmla="*/ 645018 w 1038321"/>
              <a:gd name="connsiteY27" fmla="*/ 87431 h 754344"/>
              <a:gd name="connsiteX28" fmla="*/ 759518 w 1038321"/>
              <a:gd name="connsiteY28" fmla="*/ 111830 h 754344"/>
              <a:gd name="connsiteX29" fmla="*/ 908368 w 1038321"/>
              <a:gd name="connsiteY29" fmla="*/ 233826 h 754344"/>
              <a:gd name="connsiteX30" fmla="*/ 954168 w 1038321"/>
              <a:gd name="connsiteY30" fmla="*/ 380222 h 754344"/>
              <a:gd name="connsiteX31" fmla="*/ 1022868 w 1038321"/>
              <a:gd name="connsiteY31" fmla="*/ 343623 h 754344"/>
              <a:gd name="connsiteX32" fmla="*/ 942718 w 1038321"/>
              <a:gd name="connsiteY32" fmla="*/ 99630 h 754344"/>
              <a:gd name="connsiteX33" fmla="*/ 816768 w 1038321"/>
              <a:gd name="connsiteY33" fmla="*/ 63031 h 754344"/>
              <a:gd name="connsiteX34" fmla="*/ 450367 w 1038321"/>
              <a:gd name="connsiteY34" fmla="*/ 2033 h 754344"/>
              <a:gd name="connsiteX35" fmla="*/ 278617 w 1038321"/>
              <a:gd name="connsiteY35" fmla="*/ 75231 h 754344"/>
              <a:gd name="connsiteX36" fmla="*/ 141217 w 1038321"/>
              <a:gd name="connsiteY36" fmla="*/ 124029 h 754344"/>
              <a:gd name="connsiteX37" fmla="*/ 15267 w 1038321"/>
              <a:gd name="connsiteY37" fmla="*/ 258226 h 754344"/>
              <a:gd name="connsiteX38" fmla="*/ 49617 w 1038321"/>
              <a:gd name="connsiteY38" fmla="*/ 429020 h 754344"/>
              <a:gd name="connsiteX39" fmla="*/ 129767 w 1038321"/>
              <a:gd name="connsiteY39" fmla="*/ 538817 h 754344"/>
              <a:gd name="connsiteX40" fmla="*/ 187017 w 1038321"/>
              <a:gd name="connsiteY40" fmla="*/ 636414 h 754344"/>
              <a:gd name="connsiteX41" fmla="*/ 244267 w 1038321"/>
              <a:gd name="connsiteY41" fmla="*/ 685213 h 754344"/>
              <a:gd name="connsiteX42" fmla="*/ 301517 w 1038321"/>
              <a:gd name="connsiteY42" fmla="*/ 709613 h 754344"/>
              <a:gd name="connsiteX43" fmla="*/ 427467 w 1038321"/>
              <a:gd name="connsiteY43" fmla="*/ 746211 h 754344"/>
              <a:gd name="connsiteX44" fmla="*/ 564868 w 1038321"/>
              <a:gd name="connsiteY44" fmla="*/ 734011 h 754344"/>
              <a:gd name="connsiteX45" fmla="*/ 679368 w 1038321"/>
              <a:gd name="connsiteY45" fmla="*/ 697413 h 754344"/>
              <a:gd name="connsiteX46" fmla="*/ 874018 w 1038321"/>
              <a:gd name="connsiteY46" fmla="*/ 673013 h 754344"/>
              <a:gd name="connsiteX47" fmla="*/ 999968 w 1038321"/>
              <a:gd name="connsiteY47" fmla="*/ 465619 h 754344"/>
              <a:gd name="connsiteX0" fmla="*/ 999968 w 1038321"/>
              <a:gd name="connsiteY0" fmla="*/ 465619 h 754344"/>
              <a:gd name="connsiteX1" fmla="*/ 931268 w 1038321"/>
              <a:gd name="connsiteY1" fmla="*/ 416821 h 754344"/>
              <a:gd name="connsiteX2" fmla="*/ 851118 w 1038321"/>
              <a:gd name="connsiteY2" fmla="*/ 380222 h 754344"/>
              <a:gd name="connsiteX3" fmla="*/ 702268 w 1038321"/>
              <a:gd name="connsiteY3" fmla="*/ 429021 h 754344"/>
              <a:gd name="connsiteX4" fmla="*/ 622118 w 1038321"/>
              <a:gd name="connsiteY4" fmla="*/ 514418 h 754344"/>
              <a:gd name="connsiteX5" fmla="*/ 564868 w 1038321"/>
              <a:gd name="connsiteY5" fmla="*/ 551017 h 754344"/>
              <a:gd name="connsiteX6" fmla="*/ 416017 w 1038321"/>
              <a:gd name="connsiteY6" fmla="*/ 551017 h 754344"/>
              <a:gd name="connsiteX7" fmla="*/ 370217 w 1038321"/>
              <a:gd name="connsiteY7" fmla="*/ 514418 h 754344"/>
              <a:gd name="connsiteX8" fmla="*/ 347317 w 1038321"/>
              <a:gd name="connsiteY8" fmla="*/ 490019 h 754344"/>
              <a:gd name="connsiteX9" fmla="*/ 312967 w 1038321"/>
              <a:gd name="connsiteY9" fmla="*/ 490019 h 754344"/>
              <a:gd name="connsiteX10" fmla="*/ 278617 w 1038321"/>
              <a:gd name="connsiteY10" fmla="*/ 477819 h 754344"/>
              <a:gd name="connsiteX11" fmla="*/ 278617 w 1038321"/>
              <a:gd name="connsiteY11" fmla="*/ 441220 h 754344"/>
              <a:gd name="connsiteX12" fmla="*/ 255717 w 1038321"/>
              <a:gd name="connsiteY12" fmla="*/ 404621 h 754344"/>
              <a:gd name="connsiteX13" fmla="*/ 278617 w 1038321"/>
              <a:gd name="connsiteY13" fmla="*/ 368022 h 754344"/>
              <a:gd name="connsiteX14" fmla="*/ 267167 w 1038321"/>
              <a:gd name="connsiteY14" fmla="*/ 319224 h 754344"/>
              <a:gd name="connsiteX15" fmla="*/ 194184 w 1038321"/>
              <a:gd name="connsiteY15" fmla="*/ 321762 h 754344"/>
              <a:gd name="connsiteX16" fmla="*/ 175567 w 1038321"/>
              <a:gd name="connsiteY16" fmla="*/ 282625 h 754344"/>
              <a:gd name="connsiteX17" fmla="*/ 232817 w 1038321"/>
              <a:gd name="connsiteY17" fmla="*/ 246026 h 754344"/>
              <a:gd name="connsiteX18" fmla="*/ 271809 w 1038321"/>
              <a:gd name="connsiteY18" fmla="*/ 257641 h 754344"/>
              <a:gd name="connsiteX19" fmla="*/ 290067 w 1038321"/>
              <a:gd name="connsiteY19" fmla="*/ 282625 h 754344"/>
              <a:gd name="connsiteX20" fmla="*/ 312967 w 1038321"/>
              <a:gd name="connsiteY20" fmla="*/ 270425 h 754344"/>
              <a:gd name="connsiteX21" fmla="*/ 324417 w 1038321"/>
              <a:gd name="connsiteY21" fmla="*/ 221627 h 754344"/>
              <a:gd name="connsiteX22" fmla="*/ 370217 w 1038321"/>
              <a:gd name="connsiteY22" fmla="*/ 185028 h 754344"/>
              <a:gd name="connsiteX23" fmla="*/ 415715 w 1038321"/>
              <a:gd name="connsiteY23" fmla="*/ 105307 h 754344"/>
              <a:gd name="connsiteX24" fmla="*/ 450367 w 1038321"/>
              <a:gd name="connsiteY24" fmla="*/ 136229 h 754344"/>
              <a:gd name="connsiteX25" fmla="*/ 496167 w 1038321"/>
              <a:gd name="connsiteY25" fmla="*/ 136229 h 754344"/>
              <a:gd name="connsiteX26" fmla="*/ 496167 w 1038321"/>
              <a:gd name="connsiteY26" fmla="*/ 63031 h 754344"/>
              <a:gd name="connsiteX27" fmla="*/ 645018 w 1038321"/>
              <a:gd name="connsiteY27" fmla="*/ 87431 h 754344"/>
              <a:gd name="connsiteX28" fmla="*/ 759518 w 1038321"/>
              <a:gd name="connsiteY28" fmla="*/ 111830 h 754344"/>
              <a:gd name="connsiteX29" fmla="*/ 908368 w 1038321"/>
              <a:gd name="connsiteY29" fmla="*/ 233826 h 754344"/>
              <a:gd name="connsiteX30" fmla="*/ 954168 w 1038321"/>
              <a:gd name="connsiteY30" fmla="*/ 380222 h 754344"/>
              <a:gd name="connsiteX31" fmla="*/ 1022868 w 1038321"/>
              <a:gd name="connsiteY31" fmla="*/ 343623 h 754344"/>
              <a:gd name="connsiteX32" fmla="*/ 942718 w 1038321"/>
              <a:gd name="connsiteY32" fmla="*/ 99630 h 754344"/>
              <a:gd name="connsiteX33" fmla="*/ 816768 w 1038321"/>
              <a:gd name="connsiteY33" fmla="*/ 63031 h 754344"/>
              <a:gd name="connsiteX34" fmla="*/ 450367 w 1038321"/>
              <a:gd name="connsiteY34" fmla="*/ 2033 h 754344"/>
              <a:gd name="connsiteX35" fmla="*/ 278617 w 1038321"/>
              <a:gd name="connsiteY35" fmla="*/ 75231 h 754344"/>
              <a:gd name="connsiteX36" fmla="*/ 141217 w 1038321"/>
              <a:gd name="connsiteY36" fmla="*/ 124029 h 754344"/>
              <a:gd name="connsiteX37" fmla="*/ 15267 w 1038321"/>
              <a:gd name="connsiteY37" fmla="*/ 258226 h 754344"/>
              <a:gd name="connsiteX38" fmla="*/ 49617 w 1038321"/>
              <a:gd name="connsiteY38" fmla="*/ 429020 h 754344"/>
              <a:gd name="connsiteX39" fmla="*/ 129767 w 1038321"/>
              <a:gd name="connsiteY39" fmla="*/ 538817 h 754344"/>
              <a:gd name="connsiteX40" fmla="*/ 187017 w 1038321"/>
              <a:gd name="connsiteY40" fmla="*/ 636414 h 754344"/>
              <a:gd name="connsiteX41" fmla="*/ 244267 w 1038321"/>
              <a:gd name="connsiteY41" fmla="*/ 685213 h 754344"/>
              <a:gd name="connsiteX42" fmla="*/ 301517 w 1038321"/>
              <a:gd name="connsiteY42" fmla="*/ 709613 h 754344"/>
              <a:gd name="connsiteX43" fmla="*/ 427467 w 1038321"/>
              <a:gd name="connsiteY43" fmla="*/ 746211 h 754344"/>
              <a:gd name="connsiteX44" fmla="*/ 564868 w 1038321"/>
              <a:gd name="connsiteY44" fmla="*/ 734011 h 754344"/>
              <a:gd name="connsiteX45" fmla="*/ 679368 w 1038321"/>
              <a:gd name="connsiteY45" fmla="*/ 697413 h 754344"/>
              <a:gd name="connsiteX46" fmla="*/ 874018 w 1038321"/>
              <a:gd name="connsiteY46" fmla="*/ 673013 h 754344"/>
              <a:gd name="connsiteX47" fmla="*/ 999968 w 1038321"/>
              <a:gd name="connsiteY47" fmla="*/ 465619 h 754344"/>
              <a:gd name="connsiteX0" fmla="*/ 999968 w 1038321"/>
              <a:gd name="connsiteY0" fmla="*/ 471566 h 760291"/>
              <a:gd name="connsiteX1" fmla="*/ 931268 w 1038321"/>
              <a:gd name="connsiteY1" fmla="*/ 422768 h 760291"/>
              <a:gd name="connsiteX2" fmla="*/ 851118 w 1038321"/>
              <a:gd name="connsiteY2" fmla="*/ 386169 h 760291"/>
              <a:gd name="connsiteX3" fmla="*/ 702268 w 1038321"/>
              <a:gd name="connsiteY3" fmla="*/ 434968 h 760291"/>
              <a:gd name="connsiteX4" fmla="*/ 622118 w 1038321"/>
              <a:gd name="connsiteY4" fmla="*/ 520365 h 760291"/>
              <a:gd name="connsiteX5" fmla="*/ 564868 w 1038321"/>
              <a:gd name="connsiteY5" fmla="*/ 556964 h 760291"/>
              <a:gd name="connsiteX6" fmla="*/ 416017 w 1038321"/>
              <a:gd name="connsiteY6" fmla="*/ 556964 h 760291"/>
              <a:gd name="connsiteX7" fmla="*/ 370217 w 1038321"/>
              <a:gd name="connsiteY7" fmla="*/ 520365 h 760291"/>
              <a:gd name="connsiteX8" fmla="*/ 347317 w 1038321"/>
              <a:gd name="connsiteY8" fmla="*/ 495966 h 760291"/>
              <a:gd name="connsiteX9" fmla="*/ 312967 w 1038321"/>
              <a:gd name="connsiteY9" fmla="*/ 495966 h 760291"/>
              <a:gd name="connsiteX10" fmla="*/ 278617 w 1038321"/>
              <a:gd name="connsiteY10" fmla="*/ 483766 h 760291"/>
              <a:gd name="connsiteX11" fmla="*/ 278617 w 1038321"/>
              <a:gd name="connsiteY11" fmla="*/ 447167 h 760291"/>
              <a:gd name="connsiteX12" fmla="*/ 255717 w 1038321"/>
              <a:gd name="connsiteY12" fmla="*/ 410568 h 760291"/>
              <a:gd name="connsiteX13" fmla="*/ 278617 w 1038321"/>
              <a:gd name="connsiteY13" fmla="*/ 373969 h 760291"/>
              <a:gd name="connsiteX14" fmla="*/ 267167 w 1038321"/>
              <a:gd name="connsiteY14" fmla="*/ 325171 h 760291"/>
              <a:gd name="connsiteX15" fmla="*/ 194184 w 1038321"/>
              <a:gd name="connsiteY15" fmla="*/ 327709 h 760291"/>
              <a:gd name="connsiteX16" fmla="*/ 175567 w 1038321"/>
              <a:gd name="connsiteY16" fmla="*/ 288572 h 760291"/>
              <a:gd name="connsiteX17" fmla="*/ 232817 w 1038321"/>
              <a:gd name="connsiteY17" fmla="*/ 251973 h 760291"/>
              <a:gd name="connsiteX18" fmla="*/ 271809 w 1038321"/>
              <a:gd name="connsiteY18" fmla="*/ 263588 h 760291"/>
              <a:gd name="connsiteX19" fmla="*/ 290067 w 1038321"/>
              <a:gd name="connsiteY19" fmla="*/ 288572 h 760291"/>
              <a:gd name="connsiteX20" fmla="*/ 312967 w 1038321"/>
              <a:gd name="connsiteY20" fmla="*/ 276372 h 760291"/>
              <a:gd name="connsiteX21" fmla="*/ 324417 w 1038321"/>
              <a:gd name="connsiteY21" fmla="*/ 227574 h 760291"/>
              <a:gd name="connsiteX22" fmla="*/ 370217 w 1038321"/>
              <a:gd name="connsiteY22" fmla="*/ 190975 h 760291"/>
              <a:gd name="connsiteX23" fmla="*/ 415715 w 1038321"/>
              <a:gd name="connsiteY23" fmla="*/ 111254 h 760291"/>
              <a:gd name="connsiteX24" fmla="*/ 450367 w 1038321"/>
              <a:gd name="connsiteY24" fmla="*/ 142176 h 760291"/>
              <a:gd name="connsiteX25" fmla="*/ 496167 w 1038321"/>
              <a:gd name="connsiteY25" fmla="*/ 142176 h 760291"/>
              <a:gd name="connsiteX26" fmla="*/ 496167 w 1038321"/>
              <a:gd name="connsiteY26" fmla="*/ 68978 h 760291"/>
              <a:gd name="connsiteX27" fmla="*/ 645018 w 1038321"/>
              <a:gd name="connsiteY27" fmla="*/ 93378 h 760291"/>
              <a:gd name="connsiteX28" fmla="*/ 759518 w 1038321"/>
              <a:gd name="connsiteY28" fmla="*/ 117777 h 760291"/>
              <a:gd name="connsiteX29" fmla="*/ 908368 w 1038321"/>
              <a:gd name="connsiteY29" fmla="*/ 239773 h 760291"/>
              <a:gd name="connsiteX30" fmla="*/ 954168 w 1038321"/>
              <a:gd name="connsiteY30" fmla="*/ 386169 h 760291"/>
              <a:gd name="connsiteX31" fmla="*/ 1022868 w 1038321"/>
              <a:gd name="connsiteY31" fmla="*/ 349570 h 760291"/>
              <a:gd name="connsiteX32" fmla="*/ 942718 w 1038321"/>
              <a:gd name="connsiteY32" fmla="*/ 105577 h 760291"/>
              <a:gd name="connsiteX33" fmla="*/ 816768 w 1038321"/>
              <a:gd name="connsiteY33" fmla="*/ 68978 h 760291"/>
              <a:gd name="connsiteX34" fmla="*/ 450367 w 1038321"/>
              <a:gd name="connsiteY34" fmla="*/ 7980 h 760291"/>
              <a:gd name="connsiteX35" fmla="*/ 380981 w 1038321"/>
              <a:gd name="connsiteY35" fmla="*/ 21100 h 760291"/>
              <a:gd name="connsiteX36" fmla="*/ 278617 w 1038321"/>
              <a:gd name="connsiteY36" fmla="*/ 81178 h 760291"/>
              <a:gd name="connsiteX37" fmla="*/ 141217 w 1038321"/>
              <a:gd name="connsiteY37" fmla="*/ 129976 h 760291"/>
              <a:gd name="connsiteX38" fmla="*/ 15267 w 1038321"/>
              <a:gd name="connsiteY38" fmla="*/ 264173 h 760291"/>
              <a:gd name="connsiteX39" fmla="*/ 49617 w 1038321"/>
              <a:gd name="connsiteY39" fmla="*/ 434967 h 760291"/>
              <a:gd name="connsiteX40" fmla="*/ 129767 w 1038321"/>
              <a:gd name="connsiteY40" fmla="*/ 544764 h 760291"/>
              <a:gd name="connsiteX41" fmla="*/ 187017 w 1038321"/>
              <a:gd name="connsiteY41" fmla="*/ 642361 h 760291"/>
              <a:gd name="connsiteX42" fmla="*/ 244267 w 1038321"/>
              <a:gd name="connsiteY42" fmla="*/ 691160 h 760291"/>
              <a:gd name="connsiteX43" fmla="*/ 301517 w 1038321"/>
              <a:gd name="connsiteY43" fmla="*/ 715560 h 760291"/>
              <a:gd name="connsiteX44" fmla="*/ 427467 w 1038321"/>
              <a:gd name="connsiteY44" fmla="*/ 752158 h 760291"/>
              <a:gd name="connsiteX45" fmla="*/ 564868 w 1038321"/>
              <a:gd name="connsiteY45" fmla="*/ 739958 h 760291"/>
              <a:gd name="connsiteX46" fmla="*/ 679368 w 1038321"/>
              <a:gd name="connsiteY46" fmla="*/ 703360 h 760291"/>
              <a:gd name="connsiteX47" fmla="*/ 874018 w 1038321"/>
              <a:gd name="connsiteY47" fmla="*/ 678960 h 760291"/>
              <a:gd name="connsiteX48" fmla="*/ 999968 w 1038321"/>
              <a:gd name="connsiteY48" fmla="*/ 471566 h 760291"/>
              <a:gd name="connsiteX0" fmla="*/ 999968 w 1038321"/>
              <a:gd name="connsiteY0" fmla="*/ 460210 h 748935"/>
              <a:gd name="connsiteX1" fmla="*/ 931268 w 1038321"/>
              <a:gd name="connsiteY1" fmla="*/ 411412 h 748935"/>
              <a:gd name="connsiteX2" fmla="*/ 851118 w 1038321"/>
              <a:gd name="connsiteY2" fmla="*/ 374813 h 748935"/>
              <a:gd name="connsiteX3" fmla="*/ 702268 w 1038321"/>
              <a:gd name="connsiteY3" fmla="*/ 423612 h 748935"/>
              <a:gd name="connsiteX4" fmla="*/ 622118 w 1038321"/>
              <a:gd name="connsiteY4" fmla="*/ 509009 h 748935"/>
              <a:gd name="connsiteX5" fmla="*/ 564868 w 1038321"/>
              <a:gd name="connsiteY5" fmla="*/ 545608 h 748935"/>
              <a:gd name="connsiteX6" fmla="*/ 416017 w 1038321"/>
              <a:gd name="connsiteY6" fmla="*/ 545608 h 748935"/>
              <a:gd name="connsiteX7" fmla="*/ 370217 w 1038321"/>
              <a:gd name="connsiteY7" fmla="*/ 509009 h 748935"/>
              <a:gd name="connsiteX8" fmla="*/ 347317 w 1038321"/>
              <a:gd name="connsiteY8" fmla="*/ 484610 h 748935"/>
              <a:gd name="connsiteX9" fmla="*/ 312967 w 1038321"/>
              <a:gd name="connsiteY9" fmla="*/ 484610 h 748935"/>
              <a:gd name="connsiteX10" fmla="*/ 278617 w 1038321"/>
              <a:gd name="connsiteY10" fmla="*/ 472410 h 748935"/>
              <a:gd name="connsiteX11" fmla="*/ 278617 w 1038321"/>
              <a:gd name="connsiteY11" fmla="*/ 435811 h 748935"/>
              <a:gd name="connsiteX12" fmla="*/ 255717 w 1038321"/>
              <a:gd name="connsiteY12" fmla="*/ 399212 h 748935"/>
              <a:gd name="connsiteX13" fmla="*/ 278617 w 1038321"/>
              <a:gd name="connsiteY13" fmla="*/ 362613 h 748935"/>
              <a:gd name="connsiteX14" fmla="*/ 267167 w 1038321"/>
              <a:gd name="connsiteY14" fmla="*/ 313815 h 748935"/>
              <a:gd name="connsiteX15" fmla="*/ 194184 w 1038321"/>
              <a:gd name="connsiteY15" fmla="*/ 316353 h 748935"/>
              <a:gd name="connsiteX16" fmla="*/ 175567 w 1038321"/>
              <a:gd name="connsiteY16" fmla="*/ 277216 h 748935"/>
              <a:gd name="connsiteX17" fmla="*/ 232817 w 1038321"/>
              <a:gd name="connsiteY17" fmla="*/ 240617 h 748935"/>
              <a:gd name="connsiteX18" fmla="*/ 271809 w 1038321"/>
              <a:gd name="connsiteY18" fmla="*/ 252232 h 748935"/>
              <a:gd name="connsiteX19" fmla="*/ 290067 w 1038321"/>
              <a:gd name="connsiteY19" fmla="*/ 277216 h 748935"/>
              <a:gd name="connsiteX20" fmla="*/ 312967 w 1038321"/>
              <a:gd name="connsiteY20" fmla="*/ 265016 h 748935"/>
              <a:gd name="connsiteX21" fmla="*/ 324417 w 1038321"/>
              <a:gd name="connsiteY21" fmla="*/ 216218 h 748935"/>
              <a:gd name="connsiteX22" fmla="*/ 370217 w 1038321"/>
              <a:gd name="connsiteY22" fmla="*/ 179619 h 748935"/>
              <a:gd name="connsiteX23" fmla="*/ 415715 w 1038321"/>
              <a:gd name="connsiteY23" fmla="*/ 99898 h 748935"/>
              <a:gd name="connsiteX24" fmla="*/ 450367 w 1038321"/>
              <a:gd name="connsiteY24" fmla="*/ 130820 h 748935"/>
              <a:gd name="connsiteX25" fmla="*/ 496167 w 1038321"/>
              <a:gd name="connsiteY25" fmla="*/ 130820 h 748935"/>
              <a:gd name="connsiteX26" fmla="*/ 496167 w 1038321"/>
              <a:gd name="connsiteY26" fmla="*/ 57622 h 748935"/>
              <a:gd name="connsiteX27" fmla="*/ 645018 w 1038321"/>
              <a:gd name="connsiteY27" fmla="*/ 82022 h 748935"/>
              <a:gd name="connsiteX28" fmla="*/ 759518 w 1038321"/>
              <a:gd name="connsiteY28" fmla="*/ 106421 h 748935"/>
              <a:gd name="connsiteX29" fmla="*/ 908368 w 1038321"/>
              <a:gd name="connsiteY29" fmla="*/ 228417 h 748935"/>
              <a:gd name="connsiteX30" fmla="*/ 954168 w 1038321"/>
              <a:gd name="connsiteY30" fmla="*/ 374813 h 748935"/>
              <a:gd name="connsiteX31" fmla="*/ 1022868 w 1038321"/>
              <a:gd name="connsiteY31" fmla="*/ 338214 h 748935"/>
              <a:gd name="connsiteX32" fmla="*/ 942718 w 1038321"/>
              <a:gd name="connsiteY32" fmla="*/ 94221 h 748935"/>
              <a:gd name="connsiteX33" fmla="*/ 816768 w 1038321"/>
              <a:gd name="connsiteY33" fmla="*/ 57622 h 748935"/>
              <a:gd name="connsiteX34" fmla="*/ 625332 w 1038321"/>
              <a:gd name="connsiteY34" fmla="*/ 11358 h 748935"/>
              <a:gd name="connsiteX35" fmla="*/ 380981 w 1038321"/>
              <a:gd name="connsiteY35" fmla="*/ 9744 h 748935"/>
              <a:gd name="connsiteX36" fmla="*/ 278617 w 1038321"/>
              <a:gd name="connsiteY36" fmla="*/ 69822 h 748935"/>
              <a:gd name="connsiteX37" fmla="*/ 141217 w 1038321"/>
              <a:gd name="connsiteY37" fmla="*/ 118620 h 748935"/>
              <a:gd name="connsiteX38" fmla="*/ 15267 w 1038321"/>
              <a:gd name="connsiteY38" fmla="*/ 252817 h 748935"/>
              <a:gd name="connsiteX39" fmla="*/ 49617 w 1038321"/>
              <a:gd name="connsiteY39" fmla="*/ 423611 h 748935"/>
              <a:gd name="connsiteX40" fmla="*/ 129767 w 1038321"/>
              <a:gd name="connsiteY40" fmla="*/ 533408 h 748935"/>
              <a:gd name="connsiteX41" fmla="*/ 187017 w 1038321"/>
              <a:gd name="connsiteY41" fmla="*/ 631005 h 748935"/>
              <a:gd name="connsiteX42" fmla="*/ 244267 w 1038321"/>
              <a:gd name="connsiteY42" fmla="*/ 679804 h 748935"/>
              <a:gd name="connsiteX43" fmla="*/ 301517 w 1038321"/>
              <a:gd name="connsiteY43" fmla="*/ 704204 h 748935"/>
              <a:gd name="connsiteX44" fmla="*/ 427467 w 1038321"/>
              <a:gd name="connsiteY44" fmla="*/ 740802 h 748935"/>
              <a:gd name="connsiteX45" fmla="*/ 564868 w 1038321"/>
              <a:gd name="connsiteY45" fmla="*/ 728602 h 748935"/>
              <a:gd name="connsiteX46" fmla="*/ 679368 w 1038321"/>
              <a:gd name="connsiteY46" fmla="*/ 692004 h 748935"/>
              <a:gd name="connsiteX47" fmla="*/ 874018 w 1038321"/>
              <a:gd name="connsiteY47" fmla="*/ 667604 h 748935"/>
              <a:gd name="connsiteX48" fmla="*/ 999968 w 1038321"/>
              <a:gd name="connsiteY48" fmla="*/ 460210 h 748935"/>
              <a:gd name="connsiteX0" fmla="*/ 999968 w 1038321"/>
              <a:gd name="connsiteY0" fmla="*/ 460210 h 748935"/>
              <a:gd name="connsiteX1" fmla="*/ 931268 w 1038321"/>
              <a:gd name="connsiteY1" fmla="*/ 411412 h 748935"/>
              <a:gd name="connsiteX2" fmla="*/ 851118 w 1038321"/>
              <a:gd name="connsiteY2" fmla="*/ 374813 h 748935"/>
              <a:gd name="connsiteX3" fmla="*/ 702268 w 1038321"/>
              <a:gd name="connsiteY3" fmla="*/ 423612 h 748935"/>
              <a:gd name="connsiteX4" fmla="*/ 622118 w 1038321"/>
              <a:gd name="connsiteY4" fmla="*/ 509009 h 748935"/>
              <a:gd name="connsiteX5" fmla="*/ 564868 w 1038321"/>
              <a:gd name="connsiteY5" fmla="*/ 545608 h 748935"/>
              <a:gd name="connsiteX6" fmla="*/ 416017 w 1038321"/>
              <a:gd name="connsiteY6" fmla="*/ 545608 h 748935"/>
              <a:gd name="connsiteX7" fmla="*/ 370217 w 1038321"/>
              <a:gd name="connsiteY7" fmla="*/ 509009 h 748935"/>
              <a:gd name="connsiteX8" fmla="*/ 347317 w 1038321"/>
              <a:gd name="connsiteY8" fmla="*/ 484610 h 748935"/>
              <a:gd name="connsiteX9" fmla="*/ 312967 w 1038321"/>
              <a:gd name="connsiteY9" fmla="*/ 484610 h 748935"/>
              <a:gd name="connsiteX10" fmla="*/ 278617 w 1038321"/>
              <a:gd name="connsiteY10" fmla="*/ 472410 h 748935"/>
              <a:gd name="connsiteX11" fmla="*/ 278617 w 1038321"/>
              <a:gd name="connsiteY11" fmla="*/ 435811 h 748935"/>
              <a:gd name="connsiteX12" fmla="*/ 255717 w 1038321"/>
              <a:gd name="connsiteY12" fmla="*/ 399212 h 748935"/>
              <a:gd name="connsiteX13" fmla="*/ 278617 w 1038321"/>
              <a:gd name="connsiteY13" fmla="*/ 362613 h 748935"/>
              <a:gd name="connsiteX14" fmla="*/ 267167 w 1038321"/>
              <a:gd name="connsiteY14" fmla="*/ 313815 h 748935"/>
              <a:gd name="connsiteX15" fmla="*/ 194184 w 1038321"/>
              <a:gd name="connsiteY15" fmla="*/ 316353 h 748935"/>
              <a:gd name="connsiteX16" fmla="*/ 175567 w 1038321"/>
              <a:gd name="connsiteY16" fmla="*/ 277216 h 748935"/>
              <a:gd name="connsiteX17" fmla="*/ 232817 w 1038321"/>
              <a:gd name="connsiteY17" fmla="*/ 240617 h 748935"/>
              <a:gd name="connsiteX18" fmla="*/ 271809 w 1038321"/>
              <a:gd name="connsiteY18" fmla="*/ 252232 h 748935"/>
              <a:gd name="connsiteX19" fmla="*/ 290067 w 1038321"/>
              <a:gd name="connsiteY19" fmla="*/ 277216 h 748935"/>
              <a:gd name="connsiteX20" fmla="*/ 312967 w 1038321"/>
              <a:gd name="connsiteY20" fmla="*/ 265016 h 748935"/>
              <a:gd name="connsiteX21" fmla="*/ 324417 w 1038321"/>
              <a:gd name="connsiteY21" fmla="*/ 216218 h 748935"/>
              <a:gd name="connsiteX22" fmla="*/ 370217 w 1038321"/>
              <a:gd name="connsiteY22" fmla="*/ 179619 h 748935"/>
              <a:gd name="connsiteX23" fmla="*/ 415715 w 1038321"/>
              <a:gd name="connsiteY23" fmla="*/ 99898 h 748935"/>
              <a:gd name="connsiteX24" fmla="*/ 450367 w 1038321"/>
              <a:gd name="connsiteY24" fmla="*/ 130820 h 748935"/>
              <a:gd name="connsiteX25" fmla="*/ 496167 w 1038321"/>
              <a:gd name="connsiteY25" fmla="*/ 130820 h 748935"/>
              <a:gd name="connsiteX26" fmla="*/ 496167 w 1038321"/>
              <a:gd name="connsiteY26" fmla="*/ 57622 h 748935"/>
              <a:gd name="connsiteX27" fmla="*/ 645018 w 1038321"/>
              <a:gd name="connsiteY27" fmla="*/ 82022 h 748935"/>
              <a:gd name="connsiteX28" fmla="*/ 759518 w 1038321"/>
              <a:gd name="connsiteY28" fmla="*/ 106421 h 748935"/>
              <a:gd name="connsiteX29" fmla="*/ 908368 w 1038321"/>
              <a:gd name="connsiteY29" fmla="*/ 228417 h 748935"/>
              <a:gd name="connsiteX30" fmla="*/ 954168 w 1038321"/>
              <a:gd name="connsiteY30" fmla="*/ 374813 h 748935"/>
              <a:gd name="connsiteX31" fmla="*/ 1022868 w 1038321"/>
              <a:gd name="connsiteY31" fmla="*/ 338214 h 748935"/>
              <a:gd name="connsiteX32" fmla="*/ 942718 w 1038321"/>
              <a:gd name="connsiteY32" fmla="*/ 94221 h 748935"/>
              <a:gd name="connsiteX33" fmla="*/ 816768 w 1038321"/>
              <a:gd name="connsiteY33" fmla="*/ 57622 h 748935"/>
              <a:gd name="connsiteX34" fmla="*/ 625332 w 1038321"/>
              <a:gd name="connsiteY34" fmla="*/ 11358 h 748935"/>
              <a:gd name="connsiteX35" fmla="*/ 380981 w 1038321"/>
              <a:gd name="connsiteY35" fmla="*/ 9744 h 748935"/>
              <a:gd name="connsiteX36" fmla="*/ 278617 w 1038321"/>
              <a:gd name="connsiteY36" fmla="*/ 69822 h 748935"/>
              <a:gd name="connsiteX37" fmla="*/ 141217 w 1038321"/>
              <a:gd name="connsiteY37" fmla="*/ 118620 h 748935"/>
              <a:gd name="connsiteX38" fmla="*/ 15267 w 1038321"/>
              <a:gd name="connsiteY38" fmla="*/ 252817 h 748935"/>
              <a:gd name="connsiteX39" fmla="*/ 49617 w 1038321"/>
              <a:gd name="connsiteY39" fmla="*/ 423611 h 748935"/>
              <a:gd name="connsiteX40" fmla="*/ 129767 w 1038321"/>
              <a:gd name="connsiteY40" fmla="*/ 533408 h 748935"/>
              <a:gd name="connsiteX41" fmla="*/ 187017 w 1038321"/>
              <a:gd name="connsiteY41" fmla="*/ 631005 h 748935"/>
              <a:gd name="connsiteX42" fmla="*/ 244267 w 1038321"/>
              <a:gd name="connsiteY42" fmla="*/ 679804 h 748935"/>
              <a:gd name="connsiteX43" fmla="*/ 301517 w 1038321"/>
              <a:gd name="connsiteY43" fmla="*/ 704204 h 748935"/>
              <a:gd name="connsiteX44" fmla="*/ 427467 w 1038321"/>
              <a:gd name="connsiteY44" fmla="*/ 740802 h 748935"/>
              <a:gd name="connsiteX45" fmla="*/ 564868 w 1038321"/>
              <a:gd name="connsiteY45" fmla="*/ 728602 h 748935"/>
              <a:gd name="connsiteX46" fmla="*/ 679368 w 1038321"/>
              <a:gd name="connsiteY46" fmla="*/ 692004 h 748935"/>
              <a:gd name="connsiteX47" fmla="*/ 874018 w 1038321"/>
              <a:gd name="connsiteY47" fmla="*/ 667604 h 748935"/>
              <a:gd name="connsiteX48" fmla="*/ 999968 w 1038321"/>
              <a:gd name="connsiteY48" fmla="*/ 460210 h 748935"/>
              <a:gd name="connsiteX0" fmla="*/ 999968 w 1038321"/>
              <a:gd name="connsiteY0" fmla="*/ 451608 h 740333"/>
              <a:gd name="connsiteX1" fmla="*/ 931268 w 1038321"/>
              <a:gd name="connsiteY1" fmla="*/ 402810 h 740333"/>
              <a:gd name="connsiteX2" fmla="*/ 851118 w 1038321"/>
              <a:gd name="connsiteY2" fmla="*/ 366211 h 740333"/>
              <a:gd name="connsiteX3" fmla="*/ 702268 w 1038321"/>
              <a:gd name="connsiteY3" fmla="*/ 415010 h 740333"/>
              <a:gd name="connsiteX4" fmla="*/ 622118 w 1038321"/>
              <a:gd name="connsiteY4" fmla="*/ 500407 h 740333"/>
              <a:gd name="connsiteX5" fmla="*/ 564868 w 1038321"/>
              <a:gd name="connsiteY5" fmla="*/ 537006 h 740333"/>
              <a:gd name="connsiteX6" fmla="*/ 416017 w 1038321"/>
              <a:gd name="connsiteY6" fmla="*/ 537006 h 740333"/>
              <a:gd name="connsiteX7" fmla="*/ 370217 w 1038321"/>
              <a:gd name="connsiteY7" fmla="*/ 500407 h 740333"/>
              <a:gd name="connsiteX8" fmla="*/ 347317 w 1038321"/>
              <a:gd name="connsiteY8" fmla="*/ 476008 h 740333"/>
              <a:gd name="connsiteX9" fmla="*/ 312967 w 1038321"/>
              <a:gd name="connsiteY9" fmla="*/ 476008 h 740333"/>
              <a:gd name="connsiteX10" fmla="*/ 278617 w 1038321"/>
              <a:gd name="connsiteY10" fmla="*/ 463808 h 740333"/>
              <a:gd name="connsiteX11" fmla="*/ 278617 w 1038321"/>
              <a:gd name="connsiteY11" fmla="*/ 427209 h 740333"/>
              <a:gd name="connsiteX12" fmla="*/ 255717 w 1038321"/>
              <a:gd name="connsiteY12" fmla="*/ 390610 h 740333"/>
              <a:gd name="connsiteX13" fmla="*/ 278617 w 1038321"/>
              <a:gd name="connsiteY13" fmla="*/ 354011 h 740333"/>
              <a:gd name="connsiteX14" fmla="*/ 267167 w 1038321"/>
              <a:gd name="connsiteY14" fmla="*/ 305213 h 740333"/>
              <a:gd name="connsiteX15" fmla="*/ 194184 w 1038321"/>
              <a:gd name="connsiteY15" fmla="*/ 307751 h 740333"/>
              <a:gd name="connsiteX16" fmla="*/ 175567 w 1038321"/>
              <a:gd name="connsiteY16" fmla="*/ 268614 h 740333"/>
              <a:gd name="connsiteX17" fmla="*/ 232817 w 1038321"/>
              <a:gd name="connsiteY17" fmla="*/ 232015 h 740333"/>
              <a:gd name="connsiteX18" fmla="*/ 271809 w 1038321"/>
              <a:gd name="connsiteY18" fmla="*/ 243630 h 740333"/>
              <a:gd name="connsiteX19" fmla="*/ 290067 w 1038321"/>
              <a:gd name="connsiteY19" fmla="*/ 268614 h 740333"/>
              <a:gd name="connsiteX20" fmla="*/ 312967 w 1038321"/>
              <a:gd name="connsiteY20" fmla="*/ 256414 h 740333"/>
              <a:gd name="connsiteX21" fmla="*/ 324417 w 1038321"/>
              <a:gd name="connsiteY21" fmla="*/ 207616 h 740333"/>
              <a:gd name="connsiteX22" fmla="*/ 370217 w 1038321"/>
              <a:gd name="connsiteY22" fmla="*/ 171017 h 740333"/>
              <a:gd name="connsiteX23" fmla="*/ 415715 w 1038321"/>
              <a:gd name="connsiteY23" fmla="*/ 91296 h 740333"/>
              <a:gd name="connsiteX24" fmla="*/ 450367 w 1038321"/>
              <a:gd name="connsiteY24" fmla="*/ 122218 h 740333"/>
              <a:gd name="connsiteX25" fmla="*/ 496167 w 1038321"/>
              <a:gd name="connsiteY25" fmla="*/ 122218 h 740333"/>
              <a:gd name="connsiteX26" fmla="*/ 496167 w 1038321"/>
              <a:gd name="connsiteY26" fmla="*/ 49020 h 740333"/>
              <a:gd name="connsiteX27" fmla="*/ 645018 w 1038321"/>
              <a:gd name="connsiteY27" fmla="*/ 73420 h 740333"/>
              <a:gd name="connsiteX28" fmla="*/ 759518 w 1038321"/>
              <a:gd name="connsiteY28" fmla="*/ 97819 h 740333"/>
              <a:gd name="connsiteX29" fmla="*/ 908368 w 1038321"/>
              <a:gd name="connsiteY29" fmla="*/ 219815 h 740333"/>
              <a:gd name="connsiteX30" fmla="*/ 954168 w 1038321"/>
              <a:gd name="connsiteY30" fmla="*/ 366211 h 740333"/>
              <a:gd name="connsiteX31" fmla="*/ 1022868 w 1038321"/>
              <a:gd name="connsiteY31" fmla="*/ 329612 h 740333"/>
              <a:gd name="connsiteX32" fmla="*/ 942718 w 1038321"/>
              <a:gd name="connsiteY32" fmla="*/ 85619 h 740333"/>
              <a:gd name="connsiteX33" fmla="*/ 816768 w 1038321"/>
              <a:gd name="connsiteY33" fmla="*/ 49020 h 740333"/>
              <a:gd name="connsiteX34" fmla="*/ 625332 w 1038321"/>
              <a:gd name="connsiteY34" fmla="*/ 2756 h 740333"/>
              <a:gd name="connsiteX35" fmla="*/ 380981 w 1038321"/>
              <a:gd name="connsiteY35" fmla="*/ 1142 h 740333"/>
              <a:gd name="connsiteX36" fmla="*/ 278617 w 1038321"/>
              <a:gd name="connsiteY36" fmla="*/ 61220 h 740333"/>
              <a:gd name="connsiteX37" fmla="*/ 141217 w 1038321"/>
              <a:gd name="connsiteY37" fmla="*/ 110018 h 740333"/>
              <a:gd name="connsiteX38" fmla="*/ 15267 w 1038321"/>
              <a:gd name="connsiteY38" fmla="*/ 244215 h 740333"/>
              <a:gd name="connsiteX39" fmla="*/ 49617 w 1038321"/>
              <a:gd name="connsiteY39" fmla="*/ 415009 h 740333"/>
              <a:gd name="connsiteX40" fmla="*/ 129767 w 1038321"/>
              <a:gd name="connsiteY40" fmla="*/ 524806 h 740333"/>
              <a:gd name="connsiteX41" fmla="*/ 187017 w 1038321"/>
              <a:gd name="connsiteY41" fmla="*/ 622403 h 740333"/>
              <a:gd name="connsiteX42" fmla="*/ 244267 w 1038321"/>
              <a:gd name="connsiteY42" fmla="*/ 671202 h 740333"/>
              <a:gd name="connsiteX43" fmla="*/ 301517 w 1038321"/>
              <a:gd name="connsiteY43" fmla="*/ 695602 h 740333"/>
              <a:gd name="connsiteX44" fmla="*/ 427467 w 1038321"/>
              <a:gd name="connsiteY44" fmla="*/ 732200 h 740333"/>
              <a:gd name="connsiteX45" fmla="*/ 564868 w 1038321"/>
              <a:gd name="connsiteY45" fmla="*/ 720000 h 740333"/>
              <a:gd name="connsiteX46" fmla="*/ 679368 w 1038321"/>
              <a:gd name="connsiteY46" fmla="*/ 683402 h 740333"/>
              <a:gd name="connsiteX47" fmla="*/ 874018 w 1038321"/>
              <a:gd name="connsiteY47" fmla="*/ 659002 h 740333"/>
              <a:gd name="connsiteX48" fmla="*/ 999968 w 1038321"/>
              <a:gd name="connsiteY48" fmla="*/ 451608 h 740333"/>
              <a:gd name="connsiteX0" fmla="*/ 999968 w 1038321"/>
              <a:gd name="connsiteY0" fmla="*/ 451608 h 740333"/>
              <a:gd name="connsiteX1" fmla="*/ 931268 w 1038321"/>
              <a:gd name="connsiteY1" fmla="*/ 402810 h 740333"/>
              <a:gd name="connsiteX2" fmla="*/ 851118 w 1038321"/>
              <a:gd name="connsiteY2" fmla="*/ 366211 h 740333"/>
              <a:gd name="connsiteX3" fmla="*/ 702268 w 1038321"/>
              <a:gd name="connsiteY3" fmla="*/ 415010 h 740333"/>
              <a:gd name="connsiteX4" fmla="*/ 622118 w 1038321"/>
              <a:gd name="connsiteY4" fmla="*/ 500407 h 740333"/>
              <a:gd name="connsiteX5" fmla="*/ 564868 w 1038321"/>
              <a:gd name="connsiteY5" fmla="*/ 537006 h 740333"/>
              <a:gd name="connsiteX6" fmla="*/ 416017 w 1038321"/>
              <a:gd name="connsiteY6" fmla="*/ 537006 h 740333"/>
              <a:gd name="connsiteX7" fmla="*/ 370217 w 1038321"/>
              <a:gd name="connsiteY7" fmla="*/ 500407 h 740333"/>
              <a:gd name="connsiteX8" fmla="*/ 347317 w 1038321"/>
              <a:gd name="connsiteY8" fmla="*/ 476008 h 740333"/>
              <a:gd name="connsiteX9" fmla="*/ 312967 w 1038321"/>
              <a:gd name="connsiteY9" fmla="*/ 476008 h 740333"/>
              <a:gd name="connsiteX10" fmla="*/ 278617 w 1038321"/>
              <a:gd name="connsiteY10" fmla="*/ 463808 h 740333"/>
              <a:gd name="connsiteX11" fmla="*/ 278617 w 1038321"/>
              <a:gd name="connsiteY11" fmla="*/ 427209 h 740333"/>
              <a:gd name="connsiteX12" fmla="*/ 255717 w 1038321"/>
              <a:gd name="connsiteY12" fmla="*/ 390610 h 740333"/>
              <a:gd name="connsiteX13" fmla="*/ 278617 w 1038321"/>
              <a:gd name="connsiteY13" fmla="*/ 354011 h 740333"/>
              <a:gd name="connsiteX14" fmla="*/ 280798 w 1038321"/>
              <a:gd name="connsiteY14" fmla="*/ 306827 h 740333"/>
              <a:gd name="connsiteX15" fmla="*/ 194184 w 1038321"/>
              <a:gd name="connsiteY15" fmla="*/ 307751 h 740333"/>
              <a:gd name="connsiteX16" fmla="*/ 175567 w 1038321"/>
              <a:gd name="connsiteY16" fmla="*/ 268614 h 740333"/>
              <a:gd name="connsiteX17" fmla="*/ 232817 w 1038321"/>
              <a:gd name="connsiteY17" fmla="*/ 232015 h 740333"/>
              <a:gd name="connsiteX18" fmla="*/ 271809 w 1038321"/>
              <a:gd name="connsiteY18" fmla="*/ 243630 h 740333"/>
              <a:gd name="connsiteX19" fmla="*/ 290067 w 1038321"/>
              <a:gd name="connsiteY19" fmla="*/ 268614 h 740333"/>
              <a:gd name="connsiteX20" fmla="*/ 312967 w 1038321"/>
              <a:gd name="connsiteY20" fmla="*/ 256414 h 740333"/>
              <a:gd name="connsiteX21" fmla="*/ 324417 w 1038321"/>
              <a:gd name="connsiteY21" fmla="*/ 207616 h 740333"/>
              <a:gd name="connsiteX22" fmla="*/ 370217 w 1038321"/>
              <a:gd name="connsiteY22" fmla="*/ 171017 h 740333"/>
              <a:gd name="connsiteX23" fmla="*/ 415715 w 1038321"/>
              <a:gd name="connsiteY23" fmla="*/ 91296 h 740333"/>
              <a:gd name="connsiteX24" fmla="*/ 450367 w 1038321"/>
              <a:gd name="connsiteY24" fmla="*/ 122218 h 740333"/>
              <a:gd name="connsiteX25" fmla="*/ 496167 w 1038321"/>
              <a:gd name="connsiteY25" fmla="*/ 122218 h 740333"/>
              <a:gd name="connsiteX26" fmla="*/ 496167 w 1038321"/>
              <a:gd name="connsiteY26" fmla="*/ 49020 h 740333"/>
              <a:gd name="connsiteX27" fmla="*/ 645018 w 1038321"/>
              <a:gd name="connsiteY27" fmla="*/ 73420 h 740333"/>
              <a:gd name="connsiteX28" fmla="*/ 759518 w 1038321"/>
              <a:gd name="connsiteY28" fmla="*/ 97819 h 740333"/>
              <a:gd name="connsiteX29" fmla="*/ 908368 w 1038321"/>
              <a:gd name="connsiteY29" fmla="*/ 219815 h 740333"/>
              <a:gd name="connsiteX30" fmla="*/ 954168 w 1038321"/>
              <a:gd name="connsiteY30" fmla="*/ 366211 h 740333"/>
              <a:gd name="connsiteX31" fmla="*/ 1022868 w 1038321"/>
              <a:gd name="connsiteY31" fmla="*/ 329612 h 740333"/>
              <a:gd name="connsiteX32" fmla="*/ 942718 w 1038321"/>
              <a:gd name="connsiteY32" fmla="*/ 85619 h 740333"/>
              <a:gd name="connsiteX33" fmla="*/ 816768 w 1038321"/>
              <a:gd name="connsiteY33" fmla="*/ 49020 h 740333"/>
              <a:gd name="connsiteX34" fmla="*/ 625332 w 1038321"/>
              <a:gd name="connsiteY34" fmla="*/ 2756 h 740333"/>
              <a:gd name="connsiteX35" fmla="*/ 380981 w 1038321"/>
              <a:gd name="connsiteY35" fmla="*/ 1142 h 740333"/>
              <a:gd name="connsiteX36" fmla="*/ 278617 w 1038321"/>
              <a:gd name="connsiteY36" fmla="*/ 61220 h 740333"/>
              <a:gd name="connsiteX37" fmla="*/ 141217 w 1038321"/>
              <a:gd name="connsiteY37" fmla="*/ 110018 h 740333"/>
              <a:gd name="connsiteX38" fmla="*/ 15267 w 1038321"/>
              <a:gd name="connsiteY38" fmla="*/ 244215 h 740333"/>
              <a:gd name="connsiteX39" fmla="*/ 49617 w 1038321"/>
              <a:gd name="connsiteY39" fmla="*/ 415009 h 740333"/>
              <a:gd name="connsiteX40" fmla="*/ 129767 w 1038321"/>
              <a:gd name="connsiteY40" fmla="*/ 524806 h 740333"/>
              <a:gd name="connsiteX41" fmla="*/ 187017 w 1038321"/>
              <a:gd name="connsiteY41" fmla="*/ 622403 h 740333"/>
              <a:gd name="connsiteX42" fmla="*/ 244267 w 1038321"/>
              <a:gd name="connsiteY42" fmla="*/ 671202 h 740333"/>
              <a:gd name="connsiteX43" fmla="*/ 301517 w 1038321"/>
              <a:gd name="connsiteY43" fmla="*/ 695602 h 740333"/>
              <a:gd name="connsiteX44" fmla="*/ 427467 w 1038321"/>
              <a:gd name="connsiteY44" fmla="*/ 732200 h 740333"/>
              <a:gd name="connsiteX45" fmla="*/ 564868 w 1038321"/>
              <a:gd name="connsiteY45" fmla="*/ 720000 h 740333"/>
              <a:gd name="connsiteX46" fmla="*/ 679368 w 1038321"/>
              <a:gd name="connsiteY46" fmla="*/ 683402 h 740333"/>
              <a:gd name="connsiteX47" fmla="*/ 874018 w 1038321"/>
              <a:gd name="connsiteY47" fmla="*/ 659002 h 740333"/>
              <a:gd name="connsiteX48" fmla="*/ 999968 w 1038321"/>
              <a:gd name="connsiteY48" fmla="*/ 451608 h 740333"/>
              <a:gd name="connsiteX0" fmla="*/ 999968 w 1038321"/>
              <a:gd name="connsiteY0" fmla="*/ 451608 h 740333"/>
              <a:gd name="connsiteX1" fmla="*/ 931268 w 1038321"/>
              <a:gd name="connsiteY1" fmla="*/ 402810 h 740333"/>
              <a:gd name="connsiteX2" fmla="*/ 851118 w 1038321"/>
              <a:gd name="connsiteY2" fmla="*/ 366211 h 740333"/>
              <a:gd name="connsiteX3" fmla="*/ 702268 w 1038321"/>
              <a:gd name="connsiteY3" fmla="*/ 415010 h 740333"/>
              <a:gd name="connsiteX4" fmla="*/ 622118 w 1038321"/>
              <a:gd name="connsiteY4" fmla="*/ 500407 h 740333"/>
              <a:gd name="connsiteX5" fmla="*/ 564868 w 1038321"/>
              <a:gd name="connsiteY5" fmla="*/ 537006 h 740333"/>
              <a:gd name="connsiteX6" fmla="*/ 416017 w 1038321"/>
              <a:gd name="connsiteY6" fmla="*/ 537006 h 740333"/>
              <a:gd name="connsiteX7" fmla="*/ 370217 w 1038321"/>
              <a:gd name="connsiteY7" fmla="*/ 500407 h 740333"/>
              <a:gd name="connsiteX8" fmla="*/ 347317 w 1038321"/>
              <a:gd name="connsiteY8" fmla="*/ 476008 h 740333"/>
              <a:gd name="connsiteX9" fmla="*/ 312967 w 1038321"/>
              <a:gd name="connsiteY9" fmla="*/ 476008 h 740333"/>
              <a:gd name="connsiteX10" fmla="*/ 278617 w 1038321"/>
              <a:gd name="connsiteY10" fmla="*/ 463808 h 740333"/>
              <a:gd name="connsiteX11" fmla="*/ 278617 w 1038321"/>
              <a:gd name="connsiteY11" fmla="*/ 427209 h 740333"/>
              <a:gd name="connsiteX12" fmla="*/ 255717 w 1038321"/>
              <a:gd name="connsiteY12" fmla="*/ 390610 h 740333"/>
              <a:gd name="connsiteX13" fmla="*/ 278617 w 1038321"/>
              <a:gd name="connsiteY13" fmla="*/ 354011 h 740333"/>
              <a:gd name="connsiteX14" fmla="*/ 280798 w 1038321"/>
              <a:gd name="connsiteY14" fmla="*/ 306827 h 740333"/>
              <a:gd name="connsiteX15" fmla="*/ 194184 w 1038321"/>
              <a:gd name="connsiteY15" fmla="*/ 307751 h 740333"/>
              <a:gd name="connsiteX16" fmla="*/ 175567 w 1038321"/>
              <a:gd name="connsiteY16" fmla="*/ 268614 h 740333"/>
              <a:gd name="connsiteX17" fmla="*/ 232817 w 1038321"/>
              <a:gd name="connsiteY17" fmla="*/ 232015 h 740333"/>
              <a:gd name="connsiteX18" fmla="*/ 271809 w 1038321"/>
              <a:gd name="connsiteY18" fmla="*/ 243630 h 740333"/>
              <a:gd name="connsiteX19" fmla="*/ 291369 w 1038321"/>
              <a:gd name="connsiteY19" fmla="*/ 281394 h 740333"/>
              <a:gd name="connsiteX20" fmla="*/ 312967 w 1038321"/>
              <a:gd name="connsiteY20" fmla="*/ 256414 h 740333"/>
              <a:gd name="connsiteX21" fmla="*/ 324417 w 1038321"/>
              <a:gd name="connsiteY21" fmla="*/ 207616 h 740333"/>
              <a:gd name="connsiteX22" fmla="*/ 370217 w 1038321"/>
              <a:gd name="connsiteY22" fmla="*/ 171017 h 740333"/>
              <a:gd name="connsiteX23" fmla="*/ 415715 w 1038321"/>
              <a:gd name="connsiteY23" fmla="*/ 91296 h 740333"/>
              <a:gd name="connsiteX24" fmla="*/ 450367 w 1038321"/>
              <a:gd name="connsiteY24" fmla="*/ 122218 h 740333"/>
              <a:gd name="connsiteX25" fmla="*/ 496167 w 1038321"/>
              <a:gd name="connsiteY25" fmla="*/ 122218 h 740333"/>
              <a:gd name="connsiteX26" fmla="*/ 496167 w 1038321"/>
              <a:gd name="connsiteY26" fmla="*/ 49020 h 740333"/>
              <a:gd name="connsiteX27" fmla="*/ 645018 w 1038321"/>
              <a:gd name="connsiteY27" fmla="*/ 73420 h 740333"/>
              <a:gd name="connsiteX28" fmla="*/ 759518 w 1038321"/>
              <a:gd name="connsiteY28" fmla="*/ 97819 h 740333"/>
              <a:gd name="connsiteX29" fmla="*/ 908368 w 1038321"/>
              <a:gd name="connsiteY29" fmla="*/ 219815 h 740333"/>
              <a:gd name="connsiteX30" fmla="*/ 954168 w 1038321"/>
              <a:gd name="connsiteY30" fmla="*/ 366211 h 740333"/>
              <a:gd name="connsiteX31" fmla="*/ 1022868 w 1038321"/>
              <a:gd name="connsiteY31" fmla="*/ 329612 h 740333"/>
              <a:gd name="connsiteX32" fmla="*/ 942718 w 1038321"/>
              <a:gd name="connsiteY32" fmla="*/ 85619 h 740333"/>
              <a:gd name="connsiteX33" fmla="*/ 816768 w 1038321"/>
              <a:gd name="connsiteY33" fmla="*/ 49020 h 740333"/>
              <a:gd name="connsiteX34" fmla="*/ 625332 w 1038321"/>
              <a:gd name="connsiteY34" fmla="*/ 2756 h 740333"/>
              <a:gd name="connsiteX35" fmla="*/ 380981 w 1038321"/>
              <a:gd name="connsiteY35" fmla="*/ 1142 h 740333"/>
              <a:gd name="connsiteX36" fmla="*/ 278617 w 1038321"/>
              <a:gd name="connsiteY36" fmla="*/ 61220 h 740333"/>
              <a:gd name="connsiteX37" fmla="*/ 141217 w 1038321"/>
              <a:gd name="connsiteY37" fmla="*/ 110018 h 740333"/>
              <a:gd name="connsiteX38" fmla="*/ 15267 w 1038321"/>
              <a:gd name="connsiteY38" fmla="*/ 244215 h 740333"/>
              <a:gd name="connsiteX39" fmla="*/ 49617 w 1038321"/>
              <a:gd name="connsiteY39" fmla="*/ 415009 h 740333"/>
              <a:gd name="connsiteX40" fmla="*/ 129767 w 1038321"/>
              <a:gd name="connsiteY40" fmla="*/ 524806 h 740333"/>
              <a:gd name="connsiteX41" fmla="*/ 187017 w 1038321"/>
              <a:gd name="connsiteY41" fmla="*/ 622403 h 740333"/>
              <a:gd name="connsiteX42" fmla="*/ 244267 w 1038321"/>
              <a:gd name="connsiteY42" fmla="*/ 671202 h 740333"/>
              <a:gd name="connsiteX43" fmla="*/ 301517 w 1038321"/>
              <a:gd name="connsiteY43" fmla="*/ 695602 h 740333"/>
              <a:gd name="connsiteX44" fmla="*/ 427467 w 1038321"/>
              <a:gd name="connsiteY44" fmla="*/ 732200 h 740333"/>
              <a:gd name="connsiteX45" fmla="*/ 564868 w 1038321"/>
              <a:gd name="connsiteY45" fmla="*/ 720000 h 740333"/>
              <a:gd name="connsiteX46" fmla="*/ 679368 w 1038321"/>
              <a:gd name="connsiteY46" fmla="*/ 683402 h 740333"/>
              <a:gd name="connsiteX47" fmla="*/ 874018 w 1038321"/>
              <a:gd name="connsiteY47" fmla="*/ 659002 h 740333"/>
              <a:gd name="connsiteX48" fmla="*/ 999968 w 1038321"/>
              <a:gd name="connsiteY48" fmla="*/ 451608 h 740333"/>
              <a:gd name="connsiteX0" fmla="*/ 999968 w 1038321"/>
              <a:gd name="connsiteY0" fmla="*/ 451608 h 740333"/>
              <a:gd name="connsiteX1" fmla="*/ 931268 w 1038321"/>
              <a:gd name="connsiteY1" fmla="*/ 402810 h 740333"/>
              <a:gd name="connsiteX2" fmla="*/ 851118 w 1038321"/>
              <a:gd name="connsiteY2" fmla="*/ 366211 h 740333"/>
              <a:gd name="connsiteX3" fmla="*/ 702268 w 1038321"/>
              <a:gd name="connsiteY3" fmla="*/ 415010 h 740333"/>
              <a:gd name="connsiteX4" fmla="*/ 622118 w 1038321"/>
              <a:gd name="connsiteY4" fmla="*/ 500407 h 740333"/>
              <a:gd name="connsiteX5" fmla="*/ 564868 w 1038321"/>
              <a:gd name="connsiteY5" fmla="*/ 537006 h 740333"/>
              <a:gd name="connsiteX6" fmla="*/ 416017 w 1038321"/>
              <a:gd name="connsiteY6" fmla="*/ 537006 h 740333"/>
              <a:gd name="connsiteX7" fmla="*/ 370217 w 1038321"/>
              <a:gd name="connsiteY7" fmla="*/ 500407 h 740333"/>
              <a:gd name="connsiteX8" fmla="*/ 347317 w 1038321"/>
              <a:gd name="connsiteY8" fmla="*/ 476008 h 740333"/>
              <a:gd name="connsiteX9" fmla="*/ 312967 w 1038321"/>
              <a:gd name="connsiteY9" fmla="*/ 476008 h 740333"/>
              <a:gd name="connsiteX10" fmla="*/ 278617 w 1038321"/>
              <a:gd name="connsiteY10" fmla="*/ 463808 h 740333"/>
              <a:gd name="connsiteX11" fmla="*/ 278617 w 1038321"/>
              <a:gd name="connsiteY11" fmla="*/ 427209 h 740333"/>
              <a:gd name="connsiteX12" fmla="*/ 255717 w 1038321"/>
              <a:gd name="connsiteY12" fmla="*/ 390610 h 740333"/>
              <a:gd name="connsiteX13" fmla="*/ 278617 w 1038321"/>
              <a:gd name="connsiteY13" fmla="*/ 354011 h 740333"/>
              <a:gd name="connsiteX14" fmla="*/ 280798 w 1038321"/>
              <a:gd name="connsiteY14" fmla="*/ 306827 h 740333"/>
              <a:gd name="connsiteX15" fmla="*/ 194184 w 1038321"/>
              <a:gd name="connsiteY15" fmla="*/ 307751 h 740333"/>
              <a:gd name="connsiteX16" fmla="*/ 175567 w 1038321"/>
              <a:gd name="connsiteY16" fmla="*/ 268614 h 740333"/>
              <a:gd name="connsiteX17" fmla="*/ 232817 w 1038321"/>
              <a:gd name="connsiteY17" fmla="*/ 232015 h 740333"/>
              <a:gd name="connsiteX18" fmla="*/ 271809 w 1038321"/>
              <a:gd name="connsiteY18" fmla="*/ 243630 h 740333"/>
              <a:gd name="connsiteX19" fmla="*/ 291369 w 1038321"/>
              <a:gd name="connsiteY19" fmla="*/ 281394 h 740333"/>
              <a:gd name="connsiteX20" fmla="*/ 312967 w 1038321"/>
              <a:gd name="connsiteY20" fmla="*/ 256414 h 740333"/>
              <a:gd name="connsiteX21" fmla="*/ 324417 w 1038321"/>
              <a:gd name="connsiteY21" fmla="*/ 207616 h 740333"/>
              <a:gd name="connsiteX22" fmla="*/ 370217 w 1038321"/>
              <a:gd name="connsiteY22" fmla="*/ 171017 h 740333"/>
              <a:gd name="connsiteX23" fmla="*/ 415715 w 1038321"/>
              <a:gd name="connsiteY23" fmla="*/ 91296 h 740333"/>
              <a:gd name="connsiteX24" fmla="*/ 450367 w 1038321"/>
              <a:gd name="connsiteY24" fmla="*/ 122218 h 740333"/>
              <a:gd name="connsiteX25" fmla="*/ 496167 w 1038321"/>
              <a:gd name="connsiteY25" fmla="*/ 122218 h 740333"/>
              <a:gd name="connsiteX26" fmla="*/ 496167 w 1038321"/>
              <a:gd name="connsiteY26" fmla="*/ 49020 h 740333"/>
              <a:gd name="connsiteX27" fmla="*/ 645018 w 1038321"/>
              <a:gd name="connsiteY27" fmla="*/ 73420 h 740333"/>
              <a:gd name="connsiteX28" fmla="*/ 759518 w 1038321"/>
              <a:gd name="connsiteY28" fmla="*/ 97819 h 740333"/>
              <a:gd name="connsiteX29" fmla="*/ 908368 w 1038321"/>
              <a:gd name="connsiteY29" fmla="*/ 219815 h 740333"/>
              <a:gd name="connsiteX30" fmla="*/ 954168 w 1038321"/>
              <a:gd name="connsiteY30" fmla="*/ 366211 h 740333"/>
              <a:gd name="connsiteX31" fmla="*/ 1022868 w 1038321"/>
              <a:gd name="connsiteY31" fmla="*/ 329612 h 740333"/>
              <a:gd name="connsiteX32" fmla="*/ 942718 w 1038321"/>
              <a:gd name="connsiteY32" fmla="*/ 85619 h 740333"/>
              <a:gd name="connsiteX33" fmla="*/ 816768 w 1038321"/>
              <a:gd name="connsiteY33" fmla="*/ 49020 h 740333"/>
              <a:gd name="connsiteX34" fmla="*/ 625332 w 1038321"/>
              <a:gd name="connsiteY34" fmla="*/ 2756 h 740333"/>
              <a:gd name="connsiteX35" fmla="*/ 380981 w 1038321"/>
              <a:gd name="connsiteY35" fmla="*/ 1142 h 740333"/>
              <a:gd name="connsiteX36" fmla="*/ 278617 w 1038321"/>
              <a:gd name="connsiteY36" fmla="*/ 61220 h 740333"/>
              <a:gd name="connsiteX37" fmla="*/ 141217 w 1038321"/>
              <a:gd name="connsiteY37" fmla="*/ 110018 h 740333"/>
              <a:gd name="connsiteX38" fmla="*/ 15267 w 1038321"/>
              <a:gd name="connsiteY38" fmla="*/ 244215 h 740333"/>
              <a:gd name="connsiteX39" fmla="*/ 49617 w 1038321"/>
              <a:gd name="connsiteY39" fmla="*/ 415009 h 740333"/>
              <a:gd name="connsiteX40" fmla="*/ 129767 w 1038321"/>
              <a:gd name="connsiteY40" fmla="*/ 524806 h 740333"/>
              <a:gd name="connsiteX41" fmla="*/ 161873 w 1038321"/>
              <a:gd name="connsiteY41" fmla="*/ 619739 h 740333"/>
              <a:gd name="connsiteX42" fmla="*/ 244267 w 1038321"/>
              <a:gd name="connsiteY42" fmla="*/ 671202 h 740333"/>
              <a:gd name="connsiteX43" fmla="*/ 301517 w 1038321"/>
              <a:gd name="connsiteY43" fmla="*/ 695602 h 740333"/>
              <a:gd name="connsiteX44" fmla="*/ 427467 w 1038321"/>
              <a:gd name="connsiteY44" fmla="*/ 732200 h 740333"/>
              <a:gd name="connsiteX45" fmla="*/ 564868 w 1038321"/>
              <a:gd name="connsiteY45" fmla="*/ 720000 h 740333"/>
              <a:gd name="connsiteX46" fmla="*/ 679368 w 1038321"/>
              <a:gd name="connsiteY46" fmla="*/ 683402 h 740333"/>
              <a:gd name="connsiteX47" fmla="*/ 874018 w 1038321"/>
              <a:gd name="connsiteY47" fmla="*/ 659002 h 740333"/>
              <a:gd name="connsiteX48" fmla="*/ 999968 w 1038321"/>
              <a:gd name="connsiteY48" fmla="*/ 451608 h 740333"/>
              <a:gd name="connsiteX0" fmla="*/ 999968 w 1038321"/>
              <a:gd name="connsiteY0" fmla="*/ 451608 h 740333"/>
              <a:gd name="connsiteX1" fmla="*/ 931268 w 1038321"/>
              <a:gd name="connsiteY1" fmla="*/ 402810 h 740333"/>
              <a:gd name="connsiteX2" fmla="*/ 851118 w 1038321"/>
              <a:gd name="connsiteY2" fmla="*/ 366211 h 740333"/>
              <a:gd name="connsiteX3" fmla="*/ 702268 w 1038321"/>
              <a:gd name="connsiteY3" fmla="*/ 415010 h 740333"/>
              <a:gd name="connsiteX4" fmla="*/ 622118 w 1038321"/>
              <a:gd name="connsiteY4" fmla="*/ 500407 h 740333"/>
              <a:gd name="connsiteX5" fmla="*/ 564868 w 1038321"/>
              <a:gd name="connsiteY5" fmla="*/ 537006 h 740333"/>
              <a:gd name="connsiteX6" fmla="*/ 416017 w 1038321"/>
              <a:gd name="connsiteY6" fmla="*/ 537006 h 740333"/>
              <a:gd name="connsiteX7" fmla="*/ 370217 w 1038321"/>
              <a:gd name="connsiteY7" fmla="*/ 500407 h 740333"/>
              <a:gd name="connsiteX8" fmla="*/ 347317 w 1038321"/>
              <a:gd name="connsiteY8" fmla="*/ 476008 h 740333"/>
              <a:gd name="connsiteX9" fmla="*/ 312967 w 1038321"/>
              <a:gd name="connsiteY9" fmla="*/ 476008 h 740333"/>
              <a:gd name="connsiteX10" fmla="*/ 278617 w 1038321"/>
              <a:gd name="connsiteY10" fmla="*/ 463808 h 740333"/>
              <a:gd name="connsiteX11" fmla="*/ 278617 w 1038321"/>
              <a:gd name="connsiteY11" fmla="*/ 427209 h 740333"/>
              <a:gd name="connsiteX12" fmla="*/ 255717 w 1038321"/>
              <a:gd name="connsiteY12" fmla="*/ 390610 h 740333"/>
              <a:gd name="connsiteX13" fmla="*/ 278617 w 1038321"/>
              <a:gd name="connsiteY13" fmla="*/ 354011 h 740333"/>
              <a:gd name="connsiteX14" fmla="*/ 280798 w 1038321"/>
              <a:gd name="connsiteY14" fmla="*/ 306827 h 740333"/>
              <a:gd name="connsiteX15" fmla="*/ 194184 w 1038321"/>
              <a:gd name="connsiteY15" fmla="*/ 307751 h 740333"/>
              <a:gd name="connsiteX16" fmla="*/ 175567 w 1038321"/>
              <a:gd name="connsiteY16" fmla="*/ 268614 h 740333"/>
              <a:gd name="connsiteX17" fmla="*/ 232817 w 1038321"/>
              <a:gd name="connsiteY17" fmla="*/ 232015 h 740333"/>
              <a:gd name="connsiteX18" fmla="*/ 271809 w 1038321"/>
              <a:gd name="connsiteY18" fmla="*/ 243630 h 740333"/>
              <a:gd name="connsiteX19" fmla="*/ 291369 w 1038321"/>
              <a:gd name="connsiteY19" fmla="*/ 281394 h 740333"/>
              <a:gd name="connsiteX20" fmla="*/ 312967 w 1038321"/>
              <a:gd name="connsiteY20" fmla="*/ 256414 h 740333"/>
              <a:gd name="connsiteX21" fmla="*/ 324417 w 1038321"/>
              <a:gd name="connsiteY21" fmla="*/ 207616 h 740333"/>
              <a:gd name="connsiteX22" fmla="*/ 370217 w 1038321"/>
              <a:gd name="connsiteY22" fmla="*/ 171017 h 740333"/>
              <a:gd name="connsiteX23" fmla="*/ 415715 w 1038321"/>
              <a:gd name="connsiteY23" fmla="*/ 91296 h 740333"/>
              <a:gd name="connsiteX24" fmla="*/ 450367 w 1038321"/>
              <a:gd name="connsiteY24" fmla="*/ 122218 h 740333"/>
              <a:gd name="connsiteX25" fmla="*/ 496167 w 1038321"/>
              <a:gd name="connsiteY25" fmla="*/ 122218 h 740333"/>
              <a:gd name="connsiteX26" fmla="*/ 496167 w 1038321"/>
              <a:gd name="connsiteY26" fmla="*/ 49020 h 740333"/>
              <a:gd name="connsiteX27" fmla="*/ 645018 w 1038321"/>
              <a:gd name="connsiteY27" fmla="*/ 73420 h 740333"/>
              <a:gd name="connsiteX28" fmla="*/ 759518 w 1038321"/>
              <a:gd name="connsiteY28" fmla="*/ 97819 h 740333"/>
              <a:gd name="connsiteX29" fmla="*/ 908368 w 1038321"/>
              <a:gd name="connsiteY29" fmla="*/ 219815 h 740333"/>
              <a:gd name="connsiteX30" fmla="*/ 954168 w 1038321"/>
              <a:gd name="connsiteY30" fmla="*/ 366211 h 740333"/>
              <a:gd name="connsiteX31" fmla="*/ 1022868 w 1038321"/>
              <a:gd name="connsiteY31" fmla="*/ 329612 h 740333"/>
              <a:gd name="connsiteX32" fmla="*/ 942718 w 1038321"/>
              <a:gd name="connsiteY32" fmla="*/ 85619 h 740333"/>
              <a:gd name="connsiteX33" fmla="*/ 816768 w 1038321"/>
              <a:gd name="connsiteY33" fmla="*/ 49020 h 740333"/>
              <a:gd name="connsiteX34" fmla="*/ 625332 w 1038321"/>
              <a:gd name="connsiteY34" fmla="*/ 2756 h 740333"/>
              <a:gd name="connsiteX35" fmla="*/ 380981 w 1038321"/>
              <a:gd name="connsiteY35" fmla="*/ 1142 h 740333"/>
              <a:gd name="connsiteX36" fmla="*/ 278617 w 1038321"/>
              <a:gd name="connsiteY36" fmla="*/ 61220 h 740333"/>
              <a:gd name="connsiteX37" fmla="*/ 141217 w 1038321"/>
              <a:gd name="connsiteY37" fmla="*/ 110018 h 740333"/>
              <a:gd name="connsiteX38" fmla="*/ 15267 w 1038321"/>
              <a:gd name="connsiteY38" fmla="*/ 244215 h 740333"/>
              <a:gd name="connsiteX39" fmla="*/ 49617 w 1038321"/>
              <a:gd name="connsiteY39" fmla="*/ 415009 h 740333"/>
              <a:gd name="connsiteX40" fmla="*/ 101290 w 1038321"/>
              <a:gd name="connsiteY40" fmla="*/ 529370 h 740333"/>
              <a:gd name="connsiteX41" fmla="*/ 161873 w 1038321"/>
              <a:gd name="connsiteY41" fmla="*/ 619739 h 740333"/>
              <a:gd name="connsiteX42" fmla="*/ 244267 w 1038321"/>
              <a:gd name="connsiteY42" fmla="*/ 671202 h 740333"/>
              <a:gd name="connsiteX43" fmla="*/ 301517 w 1038321"/>
              <a:gd name="connsiteY43" fmla="*/ 695602 h 740333"/>
              <a:gd name="connsiteX44" fmla="*/ 427467 w 1038321"/>
              <a:gd name="connsiteY44" fmla="*/ 732200 h 740333"/>
              <a:gd name="connsiteX45" fmla="*/ 564868 w 1038321"/>
              <a:gd name="connsiteY45" fmla="*/ 720000 h 740333"/>
              <a:gd name="connsiteX46" fmla="*/ 679368 w 1038321"/>
              <a:gd name="connsiteY46" fmla="*/ 683402 h 740333"/>
              <a:gd name="connsiteX47" fmla="*/ 874018 w 1038321"/>
              <a:gd name="connsiteY47" fmla="*/ 659002 h 740333"/>
              <a:gd name="connsiteX48" fmla="*/ 999968 w 1038321"/>
              <a:gd name="connsiteY48" fmla="*/ 451608 h 74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38321" h="740333">
                <a:moveTo>
                  <a:pt x="999968" y="451608"/>
                </a:moveTo>
                <a:cubicBezTo>
                  <a:pt x="1023206" y="432666"/>
                  <a:pt x="956076" y="417043"/>
                  <a:pt x="931268" y="402810"/>
                </a:cubicBezTo>
                <a:cubicBezTo>
                  <a:pt x="906460" y="388577"/>
                  <a:pt x="889284" y="364178"/>
                  <a:pt x="851118" y="366211"/>
                </a:cubicBezTo>
                <a:cubicBezTo>
                  <a:pt x="812952" y="368244"/>
                  <a:pt x="740435" y="392644"/>
                  <a:pt x="702268" y="415010"/>
                </a:cubicBezTo>
                <a:cubicBezTo>
                  <a:pt x="664101" y="437376"/>
                  <a:pt x="645018" y="480074"/>
                  <a:pt x="622118" y="500407"/>
                </a:cubicBezTo>
                <a:cubicBezTo>
                  <a:pt x="599218" y="520740"/>
                  <a:pt x="599218" y="530906"/>
                  <a:pt x="564868" y="537006"/>
                </a:cubicBezTo>
                <a:cubicBezTo>
                  <a:pt x="530518" y="543106"/>
                  <a:pt x="448459" y="543106"/>
                  <a:pt x="416017" y="537006"/>
                </a:cubicBezTo>
                <a:cubicBezTo>
                  <a:pt x="383575" y="530906"/>
                  <a:pt x="381667" y="510573"/>
                  <a:pt x="370217" y="500407"/>
                </a:cubicBezTo>
                <a:cubicBezTo>
                  <a:pt x="358767" y="490241"/>
                  <a:pt x="356859" y="480074"/>
                  <a:pt x="347317" y="476008"/>
                </a:cubicBezTo>
                <a:cubicBezTo>
                  <a:pt x="337775" y="471942"/>
                  <a:pt x="324417" y="478041"/>
                  <a:pt x="312967" y="476008"/>
                </a:cubicBezTo>
                <a:cubicBezTo>
                  <a:pt x="301517" y="473975"/>
                  <a:pt x="284342" y="471941"/>
                  <a:pt x="278617" y="463808"/>
                </a:cubicBezTo>
                <a:cubicBezTo>
                  <a:pt x="272892" y="455675"/>
                  <a:pt x="282434" y="439409"/>
                  <a:pt x="278617" y="427209"/>
                </a:cubicBezTo>
                <a:cubicBezTo>
                  <a:pt x="274800" y="415009"/>
                  <a:pt x="255717" y="402810"/>
                  <a:pt x="255717" y="390610"/>
                </a:cubicBezTo>
                <a:cubicBezTo>
                  <a:pt x="255717" y="378410"/>
                  <a:pt x="274437" y="367975"/>
                  <a:pt x="278617" y="354011"/>
                </a:cubicBezTo>
                <a:cubicBezTo>
                  <a:pt x="282797" y="340047"/>
                  <a:pt x="292157" y="312027"/>
                  <a:pt x="280798" y="306827"/>
                </a:cubicBezTo>
                <a:cubicBezTo>
                  <a:pt x="272451" y="293017"/>
                  <a:pt x="211722" y="314120"/>
                  <a:pt x="194184" y="307751"/>
                </a:cubicBezTo>
                <a:cubicBezTo>
                  <a:pt x="176646" y="301382"/>
                  <a:pt x="169128" y="281237"/>
                  <a:pt x="175567" y="268614"/>
                </a:cubicBezTo>
                <a:cubicBezTo>
                  <a:pt x="182006" y="255991"/>
                  <a:pt x="216777" y="236179"/>
                  <a:pt x="232817" y="232015"/>
                </a:cubicBezTo>
                <a:cubicBezTo>
                  <a:pt x="248857" y="227851"/>
                  <a:pt x="262050" y="235400"/>
                  <a:pt x="271809" y="243630"/>
                </a:cubicBezTo>
                <a:cubicBezTo>
                  <a:pt x="281568" y="251860"/>
                  <a:pt x="284509" y="279263"/>
                  <a:pt x="291369" y="281394"/>
                </a:cubicBezTo>
                <a:cubicBezTo>
                  <a:pt x="298229" y="283525"/>
                  <a:pt x="307459" y="268710"/>
                  <a:pt x="312967" y="256414"/>
                </a:cubicBezTo>
                <a:cubicBezTo>
                  <a:pt x="318475" y="244118"/>
                  <a:pt x="314875" y="221849"/>
                  <a:pt x="324417" y="207616"/>
                </a:cubicBezTo>
                <a:cubicBezTo>
                  <a:pt x="333959" y="193383"/>
                  <a:pt x="355001" y="190404"/>
                  <a:pt x="370217" y="171017"/>
                </a:cubicBezTo>
                <a:cubicBezTo>
                  <a:pt x="385433" y="151630"/>
                  <a:pt x="402357" y="99429"/>
                  <a:pt x="415715" y="91296"/>
                </a:cubicBezTo>
                <a:cubicBezTo>
                  <a:pt x="429073" y="83163"/>
                  <a:pt x="436958" y="117064"/>
                  <a:pt x="450367" y="122218"/>
                </a:cubicBezTo>
                <a:cubicBezTo>
                  <a:pt x="463776" y="127372"/>
                  <a:pt x="488534" y="134418"/>
                  <a:pt x="496167" y="122218"/>
                </a:cubicBezTo>
                <a:cubicBezTo>
                  <a:pt x="503800" y="110018"/>
                  <a:pt x="471359" y="57153"/>
                  <a:pt x="496167" y="49020"/>
                </a:cubicBezTo>
                <a:cubicBezTo>
                  <a:pt x="520976" y="40887"/>
                  <a:pt x="603035" y="73420"/>
                  <a:pt x="645018" y="73420"/>
                </a:cubicBezTo>
                <a:cubicBezTo>
                  <a:pt x="725718" y="159719"/>
                  <a:pt x="715626" y="73420"/>
                  <a:pt x="759518" y="97819"/>
                </a:cubicBezTo>
                <a:cubicBezTo>
                  <a:pt x="803410" y="122218"/>
                  <a:pt x="917009" y="155458"/>
                  <a:pt x="908368" y="219815"/>
                </a:cubicBezTo>
                <a:cubicBezTo>
                  <a:pt x="914040" y="270549"/>
                  <a:pt x="935085" y="347912"/>
                  <a:pt x="954168" y="366211"/>
                </a:cubicBezTo>
                <a:cubicBezTo>
                  <a:pt x="973251" y="384510"/>
                  <a:pt x="1026313" y="352075"/>
                  <a:pt x="1022868" y="329612"/>
                </a:cubicBezTo>
                <a:cubicBezTo>
                  <a:pt x="1038321" y="292022"/>
                  <a:pt x="977068" y="132384"/>
                  <a:pt x="942718" y="85619"/>
                </a:cubicBezTo>
                <a:cubicBezTo>
                  <a:pt x="908368" y="38854"/>
                  <a:pt x="869666" y="62830"/>
                  <a:pt x="816768" y="49020"/>
                </a:cubicBezTo>
                <a:cubicBezTo>
                  <a:pt x="763870" y="35210"/>
                  <a:pt x="697963" y="10736"/>
                  <a:pt x="625332" y="2756"/>
                </a:cubicBezTo>
                <a:cubicBezTo>
                  <a:pt x="552421" y="0"/>
                  <a:pt x="446462" y="215"/>
                  <a:pt x="380981" y="1142"/>
                </a:cubicBezTo>
                <a:cubicBezTo>
                  <a:pt x="323195" y="10886"/>
                  <a:pt x="318578" y="43074"/>
                  <a:pt x="278617" y="61220"/>
                </a:cubicBezTo>
                <a:cubicBezTo>
                  <a:pt x="238656" y="79366"/>
                  <a:pt x="185108" y="79519"/>
                  <a:pt x="141217" y="110018"/>
                </a:cubicBezTo>
                <a:cubicBezTo>
                  <a:pt x="97326" y="140517"/>
                  <a:pt x="30534" y="193383"/>
                  <a:pt x="15267" y="244215"/>
                </a:cubicBezTo>
                <a:cubicBezTo>
                  <a:pt x="0" y="295047"/>
                  <a:pt x="35280" y="367483"/>
                  <a:pt x="49617" y="415009"/>
                </a:cubicBezTo>
                <a:cubicBezTo>
                  <a:pt x="63954" y="462535"/>
                  <a:pt x="82581" y="495248"/>
                  <a:pt x="101290" y="529370"/>
                </a:cubicBezTo>
                <a:cubicBezTo>
                  <a:pt x="119999" y="563492"/>
                  <a:pt x="138044" y="596100"/>
                  <a:pt x="161873" y="619739"/>
                </a:cubicBezTo>
                <a:cubicBezTo>
                  <a:pt x="185702" y="643378"/>
                  <a:pt x="220993" y="658558"/>
                  <a:pt x="244267" y="671202"/>
                </a:cubicBezTo>
                <a:cubicBezTo>
                  <a:pt x="267541" y="683846"/>
                  <a:pt x="283173" y="691634"/>
                  <a:pt x="301517" y="695602"/>
                </a:cubicBezTo>
                <a:cubicBezTo>
                  <a:pt x="311011" y="708677"/>
                  <a:pt x="408052" y="734401"/>
                  <a:pt x="427467" y="732200"/>
                </a:cubicBezTo>
                <a:cubicBezTo>
                  <a:pt x="469450" y="740333"/>
                  <a:pt x="522885" y="728133"/>
                  <a:pt x="564868" y="720000"/>
                </a:cubicBezTo>
                <a:cubicBezTo>
                  <a:pt x="606851" y="711867"/>
                  <a:pt x="627843" y="693568"/>
                  <a:pt x="679368" y="683402"/>
                </a:cubicBezTo>
                <a:cubicBezTo>
                  <a:pt x="730893" y="673236"/>
                  <a:pt x="874018" y="677301"/>
                  <a:pt x="874018" y="659002"/>
                </a:cubicBezTo>
                <a:cubicBezTo>
                  <a:pt x="887376" y="646802"/>
                  <a:pt x="980217" y="467632"/>
                  <a:pt x="999968" y="45160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63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364" name="Полилиния 363"/>
          <p:cNvSpPr/>
          <p:nvPr/>
        </p:nvSpPr>
        <p:spPr>
          <a:xfrm rot="5242047">
            <a:off x="1991519" y="-151606"/>
            <a:ext cx="2686050" cy="3608388"/>
          </a:xfrm>
          <a:custGeom>
            <a:avLst/>
            <a:gdLst>
              <a:gd name="connsiteX0" fmla="*/ 95640 w 104585"/>
              <a:gd name="connsiteY0" fmla="*/ 26427 h 131970"/>
              <a:gd name="connsiteX1" fmla="*/ 22615 w 104585"/>
              <a:gd name="connsiteY1" fmla="*/ 1027 h 131970"/>
              <a:gd name="connsiteX2" fmla="*/ 3565 w 104585"/>
              <a:gd name="connsiteY2" fmla="*/ 7377 h 131970"/>
              <a:gd name="connsiteX3" fmla="*/ 9915 w 104585"/>
              <a:gd name="connsiteY3" fmla="*/ 29602 h 131970"/>
              <a:gd name="connsiteX4" fmla="*/ 390 w 104585"/>
              <a:gd name="connsiteY4" fmla="*/ 96277 h 131970"/>
              <a:gd name="connsiteX5" fmla="*/ 25790 w 104585"/>
              <a:gd name="connsiteY5" fmla="*/ 118502 h 131970"/>
              <a:gd name="connsiteX6" fmla="*/ 79765 w 104585"/>
              <a:gd name="connsiteY6" fmla="*/ 131202 h 131970"/>
              <a:gd name="connsiteX7" fmla="*/ 101990 w 104585"/>
              <a:gd name="connsiteY7" fmla="*/ 96277 h 131970"/>
              <a:gd name="connsiteX8" fmla="*/ 95640 w 104585"/>
              <a:gd name="connsiteY8" fmla="*/ 26427 h 131970"/>
              <a:gd name="connsiteX0" fmla="*/ 96901 w 105846"/>
              <a:gd name="connsiteY0" fmla="*/ 29368 h 134911"/>
              <a:gd name="connsiteX1" fmla="*/ 23876 w 105846"/>
              <a:gd name="connsiteY1" fmla="*/ 3968 h 134911"/>
              <a:gd name="connsiteX2" fmla="*/ 4826 w 105846"/>
              <a:gd name="connsiteY2" fmla="*/ 10318 h 134911"/>
              <a:gd name="connsiteX3" fmla="*/ 1651 w 105846"/>
              <a:gd name="connsiteY3" fmla="*/ 99218 h 134911"/>
              <a:gd name="connsiteX4" fmla="*/ 27051 w 105846"/>
              <a:gd name="connsiteY4" fmla="*/ 121443 h 134911"/>
              <a:gd name="connsiteX5" fmla="*/ 81026 w 105846"/>
              <a:gd name="connsiteY5" fmla="*/ 134143 h 134911"/>
              <a:gd name="connsiteX6" fmla="*/ 103251 w 105846"/>
              <a:gd name="connsiteY6" fmla="*/ 99218 h 134911"/>
              <a:gd name="connsiteX7" fmla="*/ 96901 w 105846"/>
              <a:gd name="connsiteY7" fmla="*/ 29368 h 134911"/>
              <a:gd name="connsiteX0" fmla="*/ 95279 w 104224"/>
              <a:gd name="connsiteY0" fmla="*/ 28753 h 134296"/>
              <a:gd name="connsiteX1" fmla="*/ 22254 w 104224"/>
              <a:gd name="connsiteY1" fmla="*/ 3353 h 134296"/>
              <a:gd name="connsiteX2" fmla="*/ 29 w 104224"/>
              <a:gd name="connsiteY2" fmla="*/ 98603 h 134296"/>
              <a:gd name="connsiteX3" fmla="*/ 25429 w 104224"/>
              <a:gd name="connsiteY3" fmla="*/ 120828 h 134296"/>
              <a:gd name="connsiteX4" fmla="*/ 79404 w 104224"/>
              <a:gd name="connsiteY4" fmla="*/ 133528 h 134296"/>
              <a:gd name="connsiteX5" fmla="*/ 101629 w 104224"/>
              <a:gd name="connsiteY5" fmla="*/ 98603 h 134296"/>
              <a:gd name="connsiteX6" fmla="*/ 95279 w 104224"/>
              <a:gd name="connsiteY6" fmla="*/ 28753 h 134296"/>
              <a:gd name="connsiteX0" fmla="*/ 95250 w 104010"/>
              <a:gd name="connsiteY0" fmla="*/ 15172 h 120715"/>
              <a:gd name="connsiteX1" fmla="*/ 25400 w 104010"/>
              <a:gd name="connsiteY1" fmla="*/ 5647 h 120715"/>
              <a:gd name="connsiteX2" fmla="*/ 0 w 104010"/>
              <a:gd name="connsiteY2" fmla="*/ 85022 h 120715"/>
              <a:gd name="connsiteX3" fmla="*/ 25400 w 104010"/>
              <a:gd name="connsiteY3" fmla="*/ 107247 h 120715"/>
              <a:gd name="connsiteX4" fmla="*/ 79375 w 104010"/>
              <a:gd name="connsiteY4" fmla="*/ 119947 h 120715"/>
              <a:gd name="connsiteX5" fmla="*/ 101600 w 104010"/>
              <a:gd name="connsiteY5" fmla="*/ 85022 h 120715"/>
              <a:gd name="connsiteX6" fmla="*/ 95250 w 104010"/>
              <a:gd name="connsiteY6" fmla="*/ 15172 h 120715"/>
              <a:gd name="connsiteX0" fmla="*/ 72722 w 81482"/>
              <a:gd name="connsiteY0" fmla="*/ 13290 h 119132"/>
              <a:gd name="connsiteX1" fmla="*/ 2872 w 81482"/>
              <a:gd name="connsiteY1" fmla="*/ 3765 h 119132"/>
              <a:gd name="connsiteX2" fmla="*/ 12397 w 81482"/>
              <a:gd name="connsiteY2" fmla="*/ 57740 h 119132"/>
              <a:gd name="connsiteX3" fmla="*/ 2872 w 81482"/>
              <a:gd name="connsiteY3" fmla="*/ 105365 h 119132"/>
              <a:gd name="connsiteX4" fmla="*/ 56847 w 81482"/>
              <a:gd name="connsiteY4" fmla="*/ 118065 h 119132"/>
              <a:gd name="connsiteX5" fmla="*/ 79072 w 81482"/>
              <a:gd name="connsiteY5" fmla="*/ 83140 h 119132"/>
              <a:gd name="connsiteX6" fmla="*/ 72722 w 81482"/>
              <a:gd name="connsiteY6" fmla="*/ 13290 h 119132"/>
              <a:gd name="connsiteX0" fmla="*/ 82791 w 95491"/>
              <a:gd name="connsiteY0" fmla="*/ 16812 h 125291"/>
              <a:gd name="connsiteX1" fmla="*/ 12941 w 95491"/>
              <a:gd name="connsiteY1" fmla="*/ 7287 h 125291"/>
              <a:gd name="connsiteX2" fmla="*/ 5147 w 95491"/>
              <a:gd name="connsiteY2" fmla="*/ 60533 h 125291"/>
              <a:gd name="connsiteX3" fmla="*/ 12941 w 95491"/>
              <a:gd name="connsiteY3" fmla="*/ 108887 h 125291"/>
              <a:gd name="connsiteX4" fmla="*/ 66916 w 95491"/>
              <a:gd name="connsiteY4" fmla="*/ 121587 h 125291"/>
              <a:gd name="connsiteX5" fmla="*/ 89141 w 95491"/>
              <a:gd name="connsiteY5" fmla="*/ 86662 h 125291"/>
              <a:gd name="connsiteX6" fmla="*/ 82791 w 95491"/>
              <a:gd name="connsiteY6" fmla="*/ 16812 h 125291"/>
              <a:gd name="connsiteX0" fmla="*/ 83095 w 95795"/>
              <a:gd name="connsiteY0" fmla="*/ 16812 h 125291"/>
              <a:gd name="connsiteX1" fmla="*/ 13245 w 95795"/>
              <a:gd name="connsiteY1" fmla="*/ 7287 h 125291"/>
              <a:gd name="connsiteX2" fmla="*/ 3624 w 95795"/>
              <a:gd name="connsiteY2" fmla="*/ 34280 h 125291"/>
              <a:gd name="connsiteX3" fmla="*/ 5451 w 95795"/>
              <a:gd name="connsiteY3" fmla="*/ 60533 h 125291"/>
              <a:gd name="connsiteX4" fmla="*/ 13245 w 95795"/>
              <a:gd name="connsiteY4" fmla="*/ 108887 h 125291"/>
              <a:gd name="connsiteX5" fmla="*/ 67220 w 95795"/>
              <a:gd name="connsiteY5" fmla="*/ 121587 h 125291"/>
              <a:gd name="connsiteX6" fmla="*/ 89445 w 95795"/>
              <a:gd name="connsiteY6" fmla="*/ 86662 h 125291"/>
              <a:gd name="connsiteX7" fmla="*/ 83095 w 95795"/>
              <a:gd name="connsiteY7" fmla="*/ 16812 h 125291"/>
              <a:gd name="connsiteX0" fmla="*/ 83095 w 95795"/>
              <a:gd name="connsiteY0" fmla="*/ 16812 h 125291"/>
              <a:gd name="connsiteX1" fmla="*/ 13245 w 95795"/>
              <a:gd name="connsiteY1" fmla="*/ 7287 h 125291"/>
              <a:gd name="connsiteX2" fmla="*/ 3624 w 95795"/>
              <a:gd name="connsiteY2" fmla="*/ 34280 h 125291"/>
              <a:gd name="connsiteX3" fmla="*/ 29822 w 95795"/>
              <a:gd name="connsiteY3" fmla="*/ 98292 h 125291"/>
              <a:gd name="connsiteX4" fmla="*/ 13245 w 95795"/>
              <a:gd name="connsiteY4" fmla="*/ 108887 h 125291"/>
              <a:gd name="connsiteX5" fmla="*/ 67220 w 95795"/>
              <a:gd name="connsiteY5" fmla="*/ 121587 h 125291"/>
              <a:gd name="connsiteX6" fmla="*/ 89445 w 95795"/>
              <a:gd name="connsiteY6" fmla="*/ 86662 h 125291"/>
              <a:gd name="connsiteX7" fmla="*/ 83095 w 95795"/>
              <a:gd name="connsiteY7" fmla="*/ 16812 h 125291"/>
              <a:gd name="connsiteX0" fmla="*/ 83095 w 95795"/>
              <a:gd name="connsiteY0" fmla="*/ 16812 h 167378"/>
              <a:gd name="connsiteX1" fmla="*/ 13245 w 95795"/>
              <a:gd name="connsiteY1" fmla="*/ 7287 h 167378"/>
              <a:gd name="connsiteX2" fmla="*/ 3624 w 95795"/>
              <a:gd name="connsiteY2" fmla="*/ 34280 h 167378"/>
              <a:gd name="connsiteX3" fmla="*/ 29822 w 95795"/>
              <a:gd name="connsiteY3" fmla="*/ 98292 h 167378"/>
              <a:gd name="connsiteX4" fmla="*/ 6769 w 95795"/>
              <a:gd name="connsiteY4" fmla="*/ 163496 h 167378"/>
              <a:gd name="connsiteX5" fmla="*/ 67220 w 95795"/>
              <a:gd name="connsiteY5" fmla="*/ 121587 h 167378"/>
              <a:gd name="connsiteX6" fmla="*/ 89445 w 95795"/>
              <a:gd name="connsiteY6" fmla="*/ 86662 h 167378"/>
              <a:gd name="connsiteX7" fmla="*/ 83095 w 95795"/>
              <a:gd name="connsiteY7" fmla="*/ 16812 h 167378"/>
              <a:gd name="connsiteX0" fmla="*/ 83095 w 95795"/>
              <a:gd name="connsiteY0" fmla="*/ 16812 h 173145"/>
              <a:gd name="connsiteX1" fmla="*/ 13245 w 95795"/>
              <a:gd name="connsiteY1" fmla="*/ 7287 h 173145"/>
              <a:gd name="connsiteX2" fmla="*/ 3624 w 95795"/>
              <a:gd name="connsiteY2" fmla="*/ 34280 h 173145"/>
              <a:gd name="connsiteX3" fmla="*/ 29822 w 95795"/>
              <a:gd name="connsiteY3" fmla="*/ 98292 h 173145"/>
              <a:gd name="connsiteX4" fmla="*/ 6769 w 95795"/>
              <a:gd name="connsiteY4" fmla="*/ 163496 h 173145"/>
              <a:gd name="connsiteX5" fmla="*/ 60769 w 95795"/>
              <a:gd name="connsiteY5" fmla="*/ 156186 h 173145"/>
              <a:gd name="connsiteX6" fmla="*/ 89445 w 95795"/>
              <a:gd name="connsiteY6" fmla="*/ 86662 h 173145"/>
              <a:gd name="connsiteX7" fmla="*/ 83095 w 95795"/>
              <a:gd name="connsiteY7" fmla="*/ 16812 h 173145"/>
              <a:gd name="connsiteX0" fmla="*/ 83414 w 96114"/>
              <a:gd name="connsiteY0" fmla="*/ 16812 h 173746"/>
              <a:gd name="connsiteX1" fmla="*/ 13564 w 96114"/>
              <a:gd name="connsiteY1" fmla="*/ 7287 h 173746"/>
              <a:gd name="connsiteX2" fmla="*/ 3943 w 96114"/>
              <a:gd name="connsiteY2" fmla="*/ 34280 h 173746"/>
              <a:gd name="connsiteX3" fmla="*/ 18562 w 96114"/>
              <a:gd name="connsiteY3" fmla="*/ 94686 h 173746"/>
              <a:gd name="connsiteX4" fmla="*/ 7088 w 96114"/>
              <a:gd name="connsiteY4" fmla="*/ 163496 h 173746"/>
              <a:gd name="connsiteX5" fmla="*/ 61088 w 96114"/>
              <a:gd name="connsiteY5" fmla="*/ 156186 h 173746"/>
              <a:gd name="connsiteX6" fmla="*/ 89764 w 96114"/>
              <a:gd name="connsiteY6" fmla="*/ 86662 h 173746"/>
              <a:gd name="connsiteX7" fmla="*/ 83414 w 96114"/>
              <a:gd name="connsiteY7" fmla="*/ 16812 h 173746"/>
              <a:gd name="connsiteX0" fmla="*/ 96632 w 109332"/>
              <a:gd name="connsiteY0" fmla="*/ 16812 h 173746"/>
              <a:gd name="connsiteX1" fmla="*/ 26782 w 109332"/>
              <a:gd name="connsiteY1" fmla="*/ 7287 h 173746"/>
              <a:gd name="connsiteX2" fmla="*/ 833 w 109332"/>
              <a:gd name="connsiteY2" fmla="*/ 36793 h 173746"/>
              <a:gd name="connsiteX3" fmla="*/ 31780 w 109332"/>
              <a:gd name="connsiteY3" fmla="*/ 94686 h 173746"/>
              <a:gd name="connsiteX4" fmla="*/ 20306 w 109332"/>
              <a:gd name="connsiteY4" fmla="*/ 163496 h 173746"/>
              <a:gd name="connsiteX5" fmla="*/ 74306 w 109332"/>
              <a:gd name="connsiteY5" fmla="*/ 156186 h 173746"/>
              <a:gd name="connsiteX6" fmla="*/ 102982 w 109332"/>
              <a:gd name="connsiteY6" fmla="*/ 86662 h 173746"/>
              <a:gd name="connsiteX7" fmla="*/ 96632 w 109332"/>
              <a:gd name="connsiteY7" fmla="*/ 16812 h 173746"/>
              <a:gd name="connsiteX0" fmla="*/ 112939 w 130613"/>
              <a:gd name="connsiteY0" fmla="*/ 12647 h 169581"/>
              <a:gd name="connsiteX1" fmla="*/ 13245 w 130613"/>
              <a:gd name="connsiteY1" fmla="*/ 7287 h 169581"/>
              <a:gd name="connsiteX2" fmla="*/ 17140 w 130613"/>
              <a:gd name="connsiteY2" fmla="*/ 32628 h 169581"/>
              <a:gd name="connsiteX3" fmla="*/ 48087 w 130613"/>
              <a:gd name="connsiteY3" fmla="*/ 90521 h 169581"/>
              <a:gd name="connsiteX4" fmla="*/ 36613 w 130613"/>
              <a:gd name="connsiteY4" fmla="*/ 159331 h 169581"/>
              <a:gd name="connsiteX5" fmla="*/ 90613 w 130613"/>
              <a:gd name="connsiteY5" fmla="*/ 152021 h 169581"/>
              <a:gd name="connsiteX6" fmla="*/ 119289 w 130613"/>
              <a:gd name="connsiteY6" fmla="*/ 82497 h 169581"/>
              <a:gd name="connsiteX7" fmla="*/ 112939 w 130613"/>
              <a:gd name="connsiteY7" fmla="*/ 12647 h 169581"/>
              <a:gd name="connsiteX0" fmla="*/ 117027 w 134701"/>
              <a:gd name="connsiteY0" fmla="*/ 12647 h 169581"/>
              <a:gd name="connsiteX1" fmla="*/ 17333 w 134701"/>
              <a:gd name="connsiteY1" fmla="*/ 7287 h 169581"/>
              <a:gd name="connsiteX2" fmla="*/ 5807 w 134701"/>
              <a:gd name="connsiteY2" fmla="*/ 39889 h 169581"/>
              <a:gd name="connsiteX3" fmla="*/ 52175 w 134701"/>
              <a:gd name="connsiteY3" fmla="*/ 90521 h 169581"/>
              <a:gd name="connsiteX4" fmla="*/ 40701 w 134701"/>
              <a:gd name="connsiteY4" fmla="*/ 159331 h 169581"/>
              <a:gd name="connsiteX5" fmla="*/ 94701 w 134701"/>
              <a:gd name="connsiteY5" fmla="*/ 152021 h 169581"/>
              <a:gd name="connsiteX6" fmla="*/ 123377 w 134701"/>
              <a:gd name="connsiteY6" fmla="*/ 82497 h 169581"/>
              <a:gd name="connsiteX7" fmla="*/ 117027 w 134701"/>
              <a:gd name="connsiteY7" fmla="*/ 12647 h 169581"/>
              <a:gd name="connsiteX0" fmla="*/ 117027 w 134701"/>
              <a:gd name="connsiteY0" fmla="*/ 12647 h 164827"/>
              <a:gd name="connsiteX1" fmla="*/ 17333 w 134701"/>
              <a:gd name="connsiteY1" fmla="*/ 7287 h 164827"/>
              <a:gd name="connsiteX2" fmla="*/ 5807 w 134701"/>
              <a:gd name="connsiteY2" fmla="*/ 39889 h 164827"/>
              <a:gd name="connsiteX3" fmla="*/ 52175 w 134701"/>
              <a:gd name="connsiteY3" fmla="*/ 90521 h 164827"/>
              <a:gd name="connsiteX4" fmla="*/ 44228 w 134701"/>
              <a:gd name="connsiteY4" fmla="*/ 126663 h 164827"/>
              <a:gd name="connsiteX5" fmla="*/ 40701 w 134701"/>
              <a:gd name="connsiteY5" fmla="*/ 159331 h 164827"/>
              <a:gd name="connsiteX6" fmla="*/ 94701 w 134701"/>
              <a:gd name="connsiteY6" fmla="*/ 152021 h 164827"/>
              <a:gd name="connsiteX7" fmla="*/ 123377 w 134701"/>
              <a:gd name="connsiteY7" fmla="*/ 82497 h 164827"/>
              <a:gd name="connsiteX8" fmla="*/ 117027 w 134701"/>
              <a:gd name="connsiteY8" fmla="*/ 12647 h 164827"/>
              <a:gd name="connsiteX0" fmla="*/ 117027 w 134701"/>
              <a:gd name="connsiteY0" fmla="*/ 12647 h 164827"/>
              <a:gd name="connsiteX1" fmla="*/ 17333 w 134701"/>
              <a:gd name="connsiteY1" fmla="*/ 7287 h 164827"/>
              <a:gd name="connsiteX2" fmla="*/ 5807 w 134701"/>
              <a:gd name="connsiteY2" fmla="*/ 39889 h 164827"/>
              <a:gd name="connsiteX3" fmla="*/ 52175 w 134701"/>
              <a:gd name="connsiteY3" fmla="*/ 90521 h 164827"/>
              <a:gd name="connsiteX4" fmla="*/ 25228 w 134701"/>
              <a:gd name="connsiteY4" fmla="*/ 130384 h 164827"/>
              <a:gd name="connsiteX5" fmla="*/ 40701 w 134701"/>
              <a:gd name="connsiteY5" fmla="*/ 159331 h 164827"/>
              <a:gd name="connsiteX6" fmla="*/ 94701 w 134701"/>
              <a:gd name="connsiteY6" fmla="*/ 152021 h 164827"/>
              <a:gd name="connsiteX7" fmla="*/ 123377 w 134701"/>
              <a:gd name="connsiteY7" fmla="*/ 82497 h 164827"/>
              <a:gd name="connsiteX8" fmla="*/ 117027 w 134701"/>
              <a:gd name="connsiteY8" fmla="*/ 12647 h 164827"/>
              <a:gd name="connsiteX0" fmla="*/ 114457 w 132131"/>
              <a:gd name="connsiteY0" fmla="*/ 12647 h 164827"/>
              <a:gd name="connsiteX1" fmla="*/ 14763 w 132131"/>
              <a:gd name="connsiteY1" fmla="*/ 7287 h 164827"/>
              <a:gd name="connsiteX2" fmla="*/ 3237 w 132131"/>
              <a:gd name="connsiteY2" fmla="*/ 39889 h 164827"/>
              <a:gd name="connsiteX3" fmla="*/ 34184 w 132131"/>
              <a:gd name="connsiteY3" fmla="*/ 97782 h 164827"/>
              <a:gd name="connsiteX4" fmla="*/ 22658 w 132131"/>
              <a:gd name="connsiteY4" fmla="*/ 130384 h 164827"/>
              <a:gd name="connsiteX5" fmla="*/ 38131 w 132131"/>
              <a:gd name="connsiteY5" fmla="*/ 159331 h 164827"/>
              <a:gd name="connsiteX6" fmla="*/ 92131 w 132131"/>
              <a:gd name="connsiteY6" fmla="*/ 152021 h 164827"/>
              <a:gd name="connsiteX7" fmla="*/ 120807 w 132131"/>
              <a:gd name="connsiteY7" fmla="*/ 82497 h 164827"/>
              <a:gd name="connsiteX8" fmla="*/ 114457 w 132131"/>
              <a:gd name="connsiteY8" fmla="*/ 12647 h 164827"/>
              <a:gd name="connsiteX0" fmla="*/ 114457 w 132131"/>
              <a:gd name="connsiteY0" fmla="*/ 12647 h 164827"/>
              <a:gd name="connsiteX1" fmla="*/ 14763 w 132131"/>
              <a:gd name="connsiteY1" fmla="*/ 7287 h 164827"/>
              <a:gd name="connsiteX2" fmla="*/ 3237 w 132131"/>
              <a:gd name="connsiteY2" fmla="*/ 39889 h 164827"/>
              <a:gd name="connsiteX3" fmla="*/ 34184 w 132131"/>
              <a:gd name="connsiteY3" fmla="*/ 97782 h 164827"/>
              <a:gd name="connsiteX4" fmla="*/ 22658 w 132131"/>
              <a:gd name="connsiteY4" fmla="*/ 130384 h 164827"/>
              <a:gd name="connsiteX5" fmla="*/ 38131 w 132131"/>
              <a:gd name="connsiteY5" fmla="*/ 159331 h 164827"/>
              <a:gd name="connsiteX6" fmla="*/ 92131 w 132131"/>
              <a:gd name="connsiteY6" fmla="*/ 152021 h 164827"/>
              <a:gd name="connsiteX7" fmla="*/ 120807 w 132131"/>
              <a:gd name="connsiteY7" fmla="*/ 82497 h 164827"/>
              <a:gd name="connsiteX8" fmla="*/ 114457 w 132131"/>
              <a:gd name="connsiteY8" fmla="*/ 12647 h 164827"/>
              <a:gd name="connsiteX0" fmla="*/ 126036 w 143710"/>
              <a:gd name="connsiteY0" fmla="*/ 12647 h 164827"/>
              <a:gd name="connsiteX1" fmla="*/ 26342 w 143710"/>
              <a:gd name="connsiteY1" fmla="*/ 7287 h 164827"/>
              <a:gd name="connsiteX2" fmla="*/ 3237 w 143710"/>
              <a:gd name="connsiteY2" fmla="*/ 36283 h 164827"/>
              <a:gd name="connsiteX3" fmla="*/ 45763 w 143710"/>
              <a:gd name="connsiteY3" fmla="*/ 97782 h 164827"/>
              <a:gd name="connsiteX4" fmla="*/ 34237 w 143710"/>
              <a:gd name="connsiteY4" fmla="*/ 130384 h 164827"/>
              <a:gd name="connsiteX5" fmla="*/ 49710 w 143710"/>
              <a:gd name="connsiteY5" fmla="*/ 159331 h 164827"/>
              <a:gd name="connsiteX6" fmla="*/ 103710 w 143710"/>
              <a:gd name="connsiteY6" fmla="*/ 152021 h 164827"/>
              <a:gd name="connsiteX7" fmla="*/ 132386 w 143710"/>
              <a:gd name="connsiteY7" fmla="*/ 82497 h 164827"/>
              <a:gd name="connsiteX8" fmla="*/ 126036 w 143710"/>
              <a:gd name="connsiteY8" fmla="*/ 12647 h 164827"/>
              <a:gd name="connsiteX0" fmla="*/ 126036 w 144445"/>
              <a:gd name="connsiteY0" fmla="*/ 12647 h 164827"/>
              <a:gd name="connsiteX1" fmla="*/ 26342 w 144445"/>
              <a:gd name="connsiteY1" fmla="*/ 7287 h 164827"/>
              <a:gd name="connsiteX2" fmla="*/ 3237 w 144445"/>
              <a:gd name="connsiteY2" fmla="*/ 36283 h 164827"/>
              <a:gd name="connsiteX3" fmla="*/ 45763 w 144445"/>
              <a:gd name="connsiteY3" fmla="*/ 97782 h 164827"/>
              <a:gd name="connsiteX4" fmla="*/ 34237 w 144445"/>
              <a:gd name="connsiteY4" fmla="*/ 130384 h 164827"/>
              <a:gd name="connsiteX5" fmla="*/ 49710 w 144445"/>
              <a:gd name="connsiteY5" fmla="*/ 159331 h 164827"/>
              <a:gd name="connsiteX6" fmla="*/ 103710 w 144445"/>
              <a:gd name="connsiteY6" fmla="*/ 152021 h 164827"/>
              <a:gd name="connsiteX7" fmla="*/ 132386 w 144445"/>
              <a:gd name="connsiteY7" fmla="*/ 82497 h 164827"/>
              <a:gd name="connsiteX8" fmla="*/ 136797 w 144445"/>
              <a:gd name="connsiteY8" fmla="*/ 36514 h 164827"/>
              <a:gd name="connsiteX9" fmla="*/ 126036 w 144445"/>
              <a:gd name="connsiteY9" fmla="*/ 12647 h 164827"/>
              <a:gd name="connsiteX0" fmla="*/ 88079 w 144182"/>
              <a:gd name="connsiteY0" fmla="*/ 14450 h 164827"/>
              <a:gd name="connsiteX1" fmla="*/ 26342 w 144182"/>
              <a:gd name="connsiteY1" fmla="*/ 7287 h 164827"/>
              <a:gd name="connsiteX2" fmla="*/ 3237 w 144182"/>
              <a:gd name="connsiteY2" fmla="*/ 36283 h 164827"/>
              <a:gd name="connsiteX3" fmla="*/ 45763 w 144182"/>
              <a:gd name="connsiteY3" fmla="*/ 97782 h 164827"/>
              <a:gd name="connsiteX4" fmla="*/ 34237 w 144182"/>
              <a:gd name="connsiteY4" fmla="*/ 130384 h 164827"/>
              <a:gd name="connsiteX5" fmla="*/ 49710 w 144182"/>
              <a:gd name="connsiteY5" fmla="*/ 159331 h 164827"/>
              <a:gd name="connsiteX6" fmla="*/ 103710 w 144182"/>
              <a:gd name="connsiteY6" fmla="*/ 152021 h 164827"/>
              <a:gd name="connsiteX7" fmla="*/ 132386 w 144182"/>
              <a:gd name="connsiteY7" fmla="*/ 82497 h 164827"/>
              <a:gd name="connsiteX8" fmla="*/ 136797 w 144182"/>
              <a:gd name="connsiteY8" fmla="*/ 36514 h 164827"/>
              <a:gd name="connsiteX9" fmla="*/ 88079 w 144182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34237 w 134930"/>
              <a:gd name="connsiteY4" fmla="*/ 130384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29623 w 134930"/>
              <a:gd name="connsiteY4" fmla="*/ 143181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4827"/>
              <a:gd name="connsiteX1" fmla="*/ 26342 w 134930"/>
              <a:gd name="connsiteY1" fmla="*/ 7287 h 164827"/>
              <a:gd name="connsiteX2" fmla="*/ 3237 w 134930"/>
              <a:gd name="connsiteY2" fmla="*/ 36283 h 164827"/>
              <a:gd name="connsiteX3" fmla="*/ 45763 w 134930"/>
              <a:gd name="connsiteY3" fmla="*/ 97782 h 164827"/>
              <a:gd name="connsiteX4" fmla="*/ 5310 w 134930"/>
              <a:gd name="connsiteY4" fmla="*/ 143557 h 164827"/>
              <a:gd name="connsiteX5" fmla="*/ 49710 w 134930"/>
              <a:gd name="connsiteY5" fmla="*/ 159331 h 164827"/>
              <a:gd name="connsiteX6" fmla="*/ 103710 w 134930"/>
              <a:gd name="connsiteY6" fmla="*/ 152021 h 164827"/>
              <a:gd name="connsiteX7" fmla="*/ 132386 w 134930"/>
              <a:gd name="connsiteY7" fmla="*/ 82497 h 164827"/>
              <a:gd name="connsiteX8" fmla="*/ 118973 w 134930"/>
              <a:gd name="connsiteY8" fmla="*/ 36135 h 164827"/>
              <a:gd name="connsiteX9" fmla="*/ 88079 w 134930"/>
              <a:gd name="connsiteY9" fmla="*/ 14450 h 164827"/>
              <a:gd name="connsiteX0" fmla="*/ 88079 w 134930"/>
              <a:gd name="connsiteY0" fmla="*/ 14450 h 165289"/>
              <a:gd name="connsiteX1" fmla="*/ 26342 w 134930"/>
              <a:gd name="connsiteY1" fmla="*/ 7287 h 165289"/>
              <a:gd name="connsiteX2" fmla="*/ 3237 w 134930"/>
              <a:gd name="connsiteY2" fmla="*/ 36283 h 165289"/>
              <a:gd name="connsiteX3" fmla="*/ 45763 w 134930"/>
              <a:gd name="connsiteY3" fmla="*/ 97782 h 165289"/>
              <a:gd name="connsiteX4" fmla="*/ 5310 w 134930"/>
              <a:gd name="connsiteY4" fmla="*/ 143557 h 165289"/>
              <a:gd name="connsiteX5" fmla="*/ 30336 w 134930"/>
              <a:gd name="connsiteY5" fmla="*/ 162104 h 165289"/>
              <a:gd name="connsiteX6" fmla="*/ 103710 w 134930"/>
              <a:gd name="connsiteY6" fmla="*/ 152021 h 165289"/>
              <a:gd name="connsiteX7" fmla="*/ 132386 w 134930"/>
              <a:gd name="connsiteY7" fmla="*/ 82497 h 165289"/>
              <a:gd name="connsiteX8" fmla="*/ 118973 w 134930"/>
              <a:gd name="connsiteY8" fmla="*/ 36135 h 165289"/>
              <a:gd name="connsiteX9" fmla="*/ 88079 w 134930"/>
              <a:gd name="connsiteY9" fmla="*/ 14450 h 165289"/>
              <a:gd name="connsiteX0" fmla="*/ 88079 w 140853"/>
              <a:gd name="connsiteY0" fmla="*/ 14450 h 168592"/>
              <a:gd name="connsiteX1" fmla="*/ 26342 w 140853"/>
              <a:gd name="connsiteY1" fmla="*/ 7287 h 168592"/>
              <a:gd name="connsiteX2" fmla="*/ 3237 w 140853"/>
              <a:gd name="connsiteY2" fmla="*/ 36283 h 168592"/>
              <a:gd name="connsiteX3" fmla="*/ 45763 w 140853"/>
              <a:gd name="connsiteY3" fmla="*/ 97782 h 168592"/>
              <a:gd name="connsiteX4" fmla="*/ 5310 w 140853"/>
              <a:gd name="connsiteY4" fmla="*/ 143557 h 168592"/>
              <a:gd name="connsiteX5" fmla="*/ 30336 w 140853"/>
              <a:gd name="connsiteY5" fmla="*/ 162104 h 168592"/>
              <a:gd name="connsiteX6" fmla="*/ 68173 w 140853"/>
              <a:gd name="connsiteY6" fmla="*/ 155324 h 168592"/>
              <a:gd name="connsiteX7" fmla="*/ 132386 w 140853"/>
              <a:gd name="connsiteY7" fmla="*/ 82497 h 168592"/>
              <a:gd name="connsiteX8" fmla="*/ 118973 w 140853"/>
              <a:gd name="connsiteY8" fmla="*/ 36135 h 168592"/>
              <a:gd name="connsiteX9" fmla="*/ 88079 w 140853"/>
              <a:gd name="connsiteY9" fmla="*/ 14450 h 168592"/>
              <a:gd name="connsiteX0" fmla="*/ 88079 w 140853"/>
              <a:gd name="connsiteY0" fmla="*/ 14450 h 168592"/>
              <a:gd name="connsiteX1" fmla="*/ 26342 w 140853"/>
              <a:gd name="connsiteY1" fmla="*/ 7287 h 168592"/>
              <a:gd name="connsiteX2" fmla="*/ 3237 w 140853"/>
              <a:gd name="connsiteY2" fmla="*/ 36283 h 168592"/>
              <a:gd name="connsiteX3" fmla="*/ 45763 w 140853"/>
              <a:gd name="connsiteY3" fmla="*/ 97782 h 168592"/>
              <a:gd name="connsiteX4" fmla="*/ 5310 w 140853"/>
              <a:gd name="connsiteY4" fmla="*/ 143557 h 168592"/>
              <a:gd name="connsiteX5" fmla="*/ 30336 w 140853"/>
              <a:gd name="connsiteY5" fmla="*/ 162104 h 168592"/>
              <a:gd name="connsiteX6" fmla="*/ 68173 w 140853"/>
              <a:gd name="connsiteY6" fmla="*/ 155324 h 168592"/>
              <a:gd name="connsiteX7" fmla="*/ 132386 w 140853"/>
              <a:gd name="connsiteY7" fmla="*/ 82497 h 168592"/>
              <a:gd name="connsiteX8" fmla="*/ 118973 w 140853"/>
              <a:gd name="connsiteY8" fmla="*/ 36135 h 168592"/>
              <a:gd name="connsiteX9" fmla="*/ 88079 w 140853"/>
              <a:gd name="connsiteY9" fmla="*/ 14450 h 168592"/>
              <a:gd name="connsiteX0" fmla="*/ 88079 w 121720"/>
              <a:gd name="connsiteY0" fmla="*/ 14450 h 168592"/>
              <a:gd name="connsiteX1" fmla="*/ 26342 w 121720"/>
              <a:gd name="connsiteY1" fmla="*/ 7287 h 168592"/>
              <a:gd name="connsiteX2" fmla="*/ 3237 w 121720"/>
              <a:gd name="connsiteY2" fmla="*/ 36283 h 168592"/>
              <a:gd name="connsiteX3" fmla="*/ 45763 w 121720"/>
              <a:gd name="connsiteY3" fmla="*/ 97782 h 168592"/>
              <a:gd name="connsiteX4" fmla="*/ 5310 w 121720"/>
              <a:gd name="connsiteY4" fmla="*/ 143557 h 168592"/>
              <a:gd name="connsiteX5" fmla="*/ 30336 w 121720"/>
              <a:gd name="connsiteY5" fmla="*/ 162104 h 168592"/>
              <a:gd name="connsiteX6" fmla="*/ 68173 w 121720"/>
              <a:gd name="connsiteY6" fmla="*/ 155324 h 168592"/>
              <a:gd name="connsiteX7" fmla="*/ 104564 w 121720"/>
              <a:gd name="connsiteY7" fmla="*/ 113969 h 168592"/>
              <a:gd name="connsiteX8" fmla="*/ 118973 w 121720"/>
              <a:gd name="connsiteY8" fmla="*/ 36135 h 168592"/>
              <a:gd name="connsiteX9" fmla="*/ 88079 w 121720"/>
              <a:gd name="connsiteY9" fmla="*/ 14450 h 168592"/>
              <a:gd name="connsiteX0" fmla="*/ 88079 w 111709"/>
              <a:gd name="connsiteY0" fmla="*/ 14450 h 168592"/>
              <a:gd name="connsiteX1" fmla="*/ 26342 w 111709"/>
              <a:gd name="connsiteY1" fmla="*/ 7287 h 168592"/>
              <a:gd name="connsiteX2" fmla="*/ 3237 w 111709"/>
              <a:gd name="connsiteY2" fmla="*/ 36283 h 168592"/>
              <a:gd name="connsiteX3" fmla="*/ 45763 w 111709"/>
              <a:gd name="connsiteY3" fmla="*/ 97782 h 168592"/>
              <a:gd name="connsiteX4" fmla="*/ 5310 w 111709"/>
              <a:gd name="connsiteY4" fmla="*/ 143557 h 168592"/>
              <a:gd name="connsiteX5" fmla="*/ 30336 w 111709"/>
              <a:gd name="connsiteY5" fmla="*/ 162104 h 168592"/>
              <a:gd name="connsiteX6" fmla="*/ 68173 w 111709"/>
              <a:gd name="connsiteY6" fmla="*/ 155324 h 168592"/>
              <a:gd name="connsiteX7" fmla="*/ 104564 w 111709"/>
              <a:gd name="connsiteY7" fmla="*/ 113969 h 168592"/>
              <a:gd name="connsiteX8" fmla="*/ 108962 w 111709"/>
              <a:gd name="connsiteY8" fmla="*/ 68739 h 168592"/>
              <a:gd name="connsiteX9" fmla="*/ 88079 w 111709"/>
              <a:gd name="connsiteY9" fmla="*/ 14450 h 168592"/>
              <a:gd name="connsiteX0" fmla="*/ 66073 w 115377"/>
              <a:gd name="connsiteY0" fmla="*/ 25780 h 168592"/>
              <a:gd name="connsiteX1" fmla="*/ 26342 w 115377"/>
              <a:gd name="connsiteY1" fmla="*/ 7287 h 168592"/>
              <a:gd name="connsiteX2" fmla="*/ 3237 w 115377"/>
              <a:gd name="connsiteY2" fmla="*/ 36283 h 168592"/>
              <a:gd name="connsiteX3" fmla="*/ 45763 w 115377"/>
              <a:gd name="connsiteY3" fmla="*/ 97782 h 168592"/>
              <a:gd name="connsiteX4" fmla="*/ 5310 w 115377"/>
              <a:gd name="connsiteY4" fmla="*/ 143557 h 168592"/>
              <a:gd name="connsiteX5" fmla="*/ 30336 w 115377"/>
              <a:gd name="connsiteY5" fmla="*/ 162104 h 168592"/>
              <a:gd name="connsiteX6" fmla="*/ 68173 w 115377"/>
              <a:gd name="connsiteY6" fmla="*/ 155324 h 168592"/>
              <a:gd name="connsiteX7" fmla="*/ 104564 w 115377"/>
              <a:gd name="connsiteY7" fmla="*/ 113969 h 168592"/>
              <a:gd name="connsiteX8" fmla="*/ 108962 w 115377"/>
              <a:gd name="connsiteY8" fmla="*/ 68739 h 168592"/>
              <a:gd name="connsiteX9" fmla="*/ 66073 w 115377"/>
              <a:gd name="connsiteY9" fmla="*/ 25780 h 168592"/>
              <a:gd name="connsiteX0" fmla="*/ 66073 w 115377"/>
              <a:gd name="connsiteY0" fmla="*/ 25780 h 168592"/>
              <a:gd name="connsiteX1" fmla="*/ 26342 w 115377"/>
              <a:gd name="connsiteY1" fmla="*/ 7287 h 168592"/>
              <a:gd name="connsiteX2" fmla="*/ 3237 w 115377"/>
              <a:gd name="connsiteY2" fmla="*/ 36283 h 168592"/>
              <a:gd name="connsiteX3" fmla="*/ 45763 w 115377"/>
              <a:gd name="connsiteY3" fmla="*/ 97782 h 168592"/>
              <a:gd name="connsiteX4" fmla="*/ 5310 w 115377"/>
              <a:gd name="connsiteY4" fmla="*/ 143557 h 168592"/>
              <a:gd name="connsiteX5" fmla="*/ 30336 w 115377"/>
              <a:gd name="connsiteY5" fmla="*/ 162104 h 168592"/>
              <a:gd name="connsiteX6" fmla="*/ 68173 w 115377"/>
              <a:gd name="connsiteY6" fmla="*/ 155324 h 168592"/>
              <a:gd name="connsiteX7" fmla="*/ 104564 w 115377"/>
              <a:gd name="connsiteY7" fmla="*/ 113969 h 168592"/>
              <a:gd name="connsiteX8" fmla="*/ 108962 w 115377"/>
              <a:gd name="connsiteY8" fmla="*/ 68739 h 168592"/>
              <a:gd name="connsiteX9" fmla="*/ 66073 w 115377"/>
              <a:gd name="connsiteY9" fmla="*/ 25780 h 168592"/>
              <a:gd name="connsiteX0" fmla="*/ 66073 w 111893"/>
              <a:gd name="connsiteY0" fmla="*/ 25780 h 168592"/>
              <a:gd name="connsiteX1" fmla="*/ 26342 w 111893"/>
              <a:gd name="connsiteY1" fmla="*/ 7287 h 168592"/>
              <a:gd name="connsiteX2" fmla="*/ 3237 w 111893"/>
              <a:gd name="connsiteY2" fmla="*/ 36283 h 168592"/>
              <a:gd name="connsiteX3" fmla="*/ 45763 w 111893"/>
              <a:gd name="connsiteY3" fmla="*/ 97782 h 168592"/>
              <a:gd name="connsiteX4" fmla="*/ 5310 w 111893"/>
              <a:gd name="connsiteY4" fmla="*/ 143557 h 168592"/>
              <a:gd name="connsiteX5" fmla="*/ 30336 w 111893"/>
              <a:gd name="connsiteY5" fmla="*/ 162104 h 168592"/>
              <a:gd name="connsiteX6" fmla="*/ 68173 w 111893"/>
              <a:gd name="connsiteY6" fmla="*/ 155324 h 168592"/>
              <a:gd name="connsiteX7" fmla="*/ 104564 w 111893"/>
              <a:gd name="connsiteY7" fmla="*/ 113969 h 168592"/>
              <a:gd name="connsiteX8" fmla="*/ 108962 w 111893"/>
              <a:gd name="connsiteY8" fmla="*/ 68739 h 168592"/>
              <a:gd name="connsiteX9" fmla="*/ 86977 w 111893"/>
              <a:gd name="connsiteY9" fmla="*/ 42845 h 168592"/>
              <a:gd name="connsiteX10" fmla="*/ 66073 w 111893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897"/>
              <a:gd name="connsiteY0" fmla="*/ 25780 h 168592"/>
              <a:gd name="connsiteX1" fmla="*/ 26342 w 111897"/>
              <a:gd name="connsiteY1" fmla="*/ 7287 h 168592"/>
              <a:gd name="connsiteX2" fmla="*/ 3237 w 111897"/>
              <a:gd name="connsiteY2" fmla="*/ 36283 h 168592"/>
              <a:gd name="connsiteX3" fmla="*/ 45763 w 111897"/>
              <a:gd name="connsiteY3" fmla="*/ 97782 h 168592"/>
              <a:gd name="connsiteX4" fmla="*/ 5310 w 111897"/>
              <a:gd name="connsiteY4" fmla="*/ 143557 h 168592"/>
              <a:gd name="connsiteX5" fmla="*/ 30336 w 111897"/>
              <a:gd name="connsiteY5" fmla="*/ 162104 h 168592"/>
              <a:gd name="connsiteX6" fmla="*/ 68173 w 111897"/>
              <a:gd name="connsiteY6" fmla="*/ 155324 h 168592"/>
              <a:gd name="connsiteX7" fmla="*/ 104564 w 111897"/>
              <a:gd name="connsiteY7" fmla="*/ 113969 h 168592"/>
              <a:gd name="connsiteX8" fmla="*/ 108962 w 111897"/>
              <a:gd name="connsiteY8" fmla="*/ 68739 h 168592"/>
              <a:gd name="connsiteX9" fmla="*/ 86956 w 111897"/>
              <a:gd name="connsiteY9" fmla="*/ 34095 h 168592"/>
              <a:gd name="connsiteX10" fmla="*/ 66073 w 111897"/>
              <a:gd name="connsiteY10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66073 w 111362"/>
              <a:gd name="connsiteY10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102726 w 111362"/>
              <a:gd name="connsiteY10" fmla="*/ 51106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95600 w 111362"/>
              <a:gd name="connsiteY10" fmla="*/ 42870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5600 w 111362"/>
              <a:gd name="connsiteY9" fmla="*/ 42870 h 168592"/>
              <a:gd name="connsiteX10" fmla="*/ 96160 w 111362"/>
              <a:gd name="connsiteY10" fmla="*/ 31432 h 168592"/>
              <a:gd name="connsiteX11" fmla="*/ 66073 w 111362"/>
              <a:gd name="connsiteY11" fmla="*/ 25780 h 168592"/>
              <a:gd name="connsiteX0" fmla="*/ 66073 w 111362"/>
              <a:gd name="connsiteY0" fmla="*/ 25780 h 168592"/>
              <a:gd name="connsiteX1" fmla="*/ 26342 w 111362"/>
              <a:gd name="connsiteY1" fmla="*/ 7287 h 168592"/>
              <a:gd name="connsiteX2" fmla="*/ 3237 w 111362"/>
              <a:gd name="connsiteY2" fmla="*/ 36283 h 168592"/>
              <a:gd name="connsiteX3" fmla="*/ 45763 w 111362"/>
              <a:gd name="connsiteY3" fmla="*/ 97782 h 168592"/>
              <a:gd name="connsiteX4" fmla="*/ 5310 w 111362"/>
              <a:gd name="connsiteY4" fmla="*/ 143557 h 168592"/>
              <a:gd name="connsiteX5" fmla="*/ 30336 w 111362"/>
              <a:gd name="connsiteY5" fmla="*/ 162104 h 168592"/>
              <a:gd name="connsiteX6" fmla="*/ 68173 w 111362"/>
              <a:gd name="connsiteY6" fmla="*/ 155324 h 168592"/>
              <a:gd name="connsiteX7" fmla="*/ 104564 w 111362"/>
              <a:gd name="connsiteY7" fmla="*/ 113969 h 168592"/>
              <a:gd name="connsiteX8" fmla="*/ 108962 w 111362"/>
              <a:gd name="connsiteY8" fmla="*/ 68739 h 168592"/>
              <a:gd name="connsiteX9" fmla="*/ 97196 w 111362"/>
              <a:gd name="connsiteY9" fmla="*/ 48593 h 168592"/>
              <a:gd name="connsiteX10" fmla="*/ 96160 w 111362"/>
              <a:gd name="connsiteY10" fmla="*/ 31432 h 168592"/>
              <a:gd name="connsiteX11" fmla="*/ 66073 w 111362"/>
              <a:gd name="connsiteY11" fmla="*/ 25780 h 168592"/>
              <a:gd name="connsiteX0" fmla="*/ 66073 w 111990"/>
              <a:gd name="connsiteY0" fmla="*/ 25780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66073 w 111990"/>
              <a:gd name="connsiteY11" fmla="*/ 25780 h 168592"/>
              <a:gd name="connsiteX0" fmla="*/ 66073 w 111990"/>
              <a:gd name="connsiteY0" fmla="*/ 25780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66073 w 111990"/>
              <a:gd name="connsiteY11" fmla="*/ 25780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6160 w 111990"/>
              <a:gd name="connsiteY10" fmla="*/ 31432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5371 w 111990"/>
              <a:gd name="connsiteY10" fmla="*/ 36385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45763 w 111990"/>
              <a:gd name="connsiteY3" fmla="*/ 97782 h 168592"/>
              <a:gd name="connsiteX4" fmla="*/ 5310 w 111990"/>
              <a:gd name="connsiteY4" fmla="*/ 143557 h 168592"/>
              <a:gd name="connsiteX5" fmla="*/ 30336 w 111990"/>
              <a:gd name="connsiteY5" fmla="*/ 162104 h 168592"/>
              <a:gd name="connsiteX6" fmla="*/ 68173 w 111990"/>
              <a:gd name="connsiteY6" fmla="*/ 155324 h 168592"/>
              <a:gd name="connsiteX7" fmla="*/ 104564 w 111990"/>
              <a:gd name="connsiteY7" fmla="*/ 113969 h 168592"/>
              <a:gd name="connsiteX8" fmla="*/ 108962 w 111990"/>
              <a:gd name="connsiteY8" fmla="*/ 68739 h 168592"/>
              <a:gd name="connsiteX9" fmla="*/ 97196 w 111990"/>
              <a:gd name="connsiteY9" fmla="*/ 48593 h 168592"/>
              <a:gd name="connsiteX10" fmla="*/ 95371 w 111990"/>
              <a:gd name="connsiteY10" fmla="*/ 36385 h 168592"/>
              <a:gd name="connsiteX11" fmla="*/ 84533 w 111990"/>
              <a:gd name="connsiteY11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16297 w 111990"/>
              <a:gd name="connsiteY3" fmla="*/ 51166 h 168592"/>
              <a:gd name="connsiteX4" fmla="*/ 45763 w 111990"/>
              <a:gd name="connsiteY4" fmla="*/ 97782 h 168592"/>
              <a:gd name="connsiteX5" fmla="*/ 5310 w 111990"/>
              <a:gd name="connsiteY5" fmla="*/ 143557 h 168592"/>
              <a:gd name="connsiteX6" fmla="*/ 30336 w 111990"/>
              <a:gd name="connsiteY6" fmla="*/ 162104 h 168592"/>
              <a:gd name="connsiteX7" fmla="*/ 68173 w 111990"/>
              <a:gd name="connsiteY7" fmla="*/ 155324 h 168592"/>
              <a:gd name="connsiteX8" fmla="*/ 104564 w 111990"/>
              <a:gd name="connsiteY8" fmla="*/ 113969 h 168592"/>
              <a:gd name="connsiteX9" fmla="*/ 108962 w 111990"/>
              <a:gd name="connsiteY9" fmla="*/ 68739 h 168592"/>
              <a:gd name="connsiteX10" fmla="*/ 97196 w 111990"/>
              <a:gd name="connsiteY10" fmla="*/ 48593 h 168592"/>
              <a:gd name="connsiteX11" fmla="*/ 95371 w 111990"/>
              <a:gd name="connsiteY11" fmla="*/ 36385 h 168592"/>
              <a:gd name="connsiteX12" fmla="*/ 84533 w 111990"/>
              <a:gd name="connsiteY12" fmla="*/ 19468 h 168592"/>
              <a:gd name="connsiteX0" fmla="*/ 84533 w 111990"/>
              <a:gd name="connsiteY0" fmla="*/ 19468 h 168592"/>
              <a:gd name="connsiteX1" fmla="*/ 26342 w 111990"/>
              <a:gd name="connsiteY1" fmla="*/ 7287 h 168592"/>
              <a:gd name="connsiteX2" fmla="*/ 3237 w 111990"/>
              <a:gd name="connsiteY2" fmla="*/ 36283 h 168592"/>
              <a:gd name="connsiteX3" fmla="*/ 19269 w 111990"/>
              <a:gd name="connsiteY3" fmla="*/ 48897 h 168592"/>
              <a:gd name="connsiteX4" fmla="*/ 45763 w 111990"/>
              <a:gd name="connsiteY4" fmla="*/ 97782 h 168592"/>
              <a:gd name="connsiteX5" fmla="*/ 5310 w 111990"/>
              <a:gd name="connsiteY5" fmla="*/ 143557 h 168592"/>
              <a:gd name="connsiteX6" fmla="*/ 30336 w 111990"/>
              <a:gd name="connsiteY6" fmla="*/ 162104 h 168592"/>
              <a:gd name="connsiteX7" fmla="*/ 68173 w 111990"/>
              <a:gd name="connsiteY7" fmla="*/ 155324 h 168592"/>
              <a:gd name="connsiteX8" fmla="*/ 104564 w 111990"/>
              <a:gd name="connsiteY8" fmla="*/ 113969 h 168592"/>
              <a:gd name="connsiteX9" fmla="*/ 108962 w 111990"/>
              <a:gd name="connsiteY9" fmla="*/ 68739 h 168592"/>
              <a:gd name="connsiteX10" fmla="*/ 97196 w 111990"/>
              <a:gd name="connsiteY10" fmla="*/ 48593 h 168592"/>
              <a:gd name="connsiteX11" fmla="*/ 95371 w 111990"/>
              <a:gd name="connsiteY11" fmla="*/ 36385 h 168592"/>
              <a:gd name="connsiteX12" fmla="*/ 84533 w 111990"/>
              <a:gd name="connsiteY12" fmla="*/ 19468 h 168592"/>
              <a:gd name="connsiteX0" fmla="*/ 102370 w 129827"/>
              <a:gd name="connsiteY0" fmla="*/ 19468 h 168592"/>
              <a:gd name="connsiteX1" fmla="*/ 44179 w 129827"/>
              <a:gd name="connsiteY1" fmla="*/ 7287 h 168592"/>
              <a:gd name="connsiteX2" fmla="*/ 3237 w 129827"/>
              <a:gd name="connsiteY2" fmla="*/ 42304 h 168592"/>
              <a:gd name="connsiteX3" fmla="*/ 37106 w 129827"/>
              <a:gd name="connsiteY3" fmla="*/ 48897 h 168592"/>
              <a:gd name="connsiteX4" fmla="*/ 63600 w 129827"/>
              <a:gd name="connsiteY4" fmla="*/ 97782 h 168592"/>
              <a:gd name="connsiteX5" fmla="*/ 23147 w 129827"/>
              <a:gd name="connsiteY5" fmla="*/ 143557 h 168592"/>
              <a:gd name="connsiteX6" fmla="*/ 48173 w 129827"/>
              <a:gd name="connsiteY6" fmla="*/ 162104 h 168592"/>
              <a:gd name="connsiteX7" fmla="*/ 86010 w 129827"/>
              <a:gd name="connsiteY7" fmla="*/ 155324 h 168592"/>
              <a:gd name="connsiteX8" fmla="*/ 122401 w 129827"/>
              <a:gd name="connsiteY8" fmla="*/ 113969 h 168592"/>
              <a:gd name="connsiteX9" fmla="*/ 126799 w 129827"/>
              <a:gd name="connsiteY9" fmla="*/ 68739 h 168592"/>
              <a:gd name="connsiteX10" fmla="*/ 115033 w 129827"/>
              <a:gd name="connsiteY10" fmla="*/ 48593 h 168592"/>
              <a:gd name="connsiteX11" fmla="*/ 113208 w 129827"/>
              <a:gd name="connsiteY11" fmla="*/ 36385 h 168592"/>
              <a:gd name="connsiteX12" fmla="*/ 102370 w 129827"/>
              <a:gd name="connsiteY12" fmla="*/ 19468 h 168592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3600 w 129827"/>
              <a:gd name="connsiteY4" fmla="*/ 90849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3600 w 129827"/>
              <a:gd name="connsiteY4" fmla="*/ 90849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23147 w 129827"/>
              <a:gd name="connsiteY5" fmla="*/ 136624 h 161659"/>
              <a:gd name="connsiteX6" fmla="*/ 48173 w 129827"/>
              <a:gd name="connsiteY6" fmla="*/ 155171 h 161659"/>
              <a:gd name="connsiteX7" fmla="*/ 86010 w 129827"/>
              <a:gd name="connsiteY7" fmla="*/ 148391 h 161659"/>
              <a:gd name="connsiteX8" fmla="*/ 122401 w 129827"/>
              <a:gd name="connsiteY8" fmla="*/ 107036 h 161659"/>
              <a:gd name="connsiteX9" fmla="*/ 126799 w 129827"/>
              <a:gd name="connsiteY9" fmla="*/ 61806 h 161659"/>
              <a:gd name="connsiteX10" fmla="*/ 115033 w 129827"/>
              <a:gd name="connsiteY10" fmla="*/ 41660 h 161659"/>
              <a:gd name="connsiteX11" fmla="*/ 113208 w 129827"/>
              <a:gd name="connsiteY11" fmla="*/ 29452 h 161659"/>
              <a:gd name="connsiteX12" fmla="*/ 102370 w 129827"/>
              <a:gd name="connsiteY12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51315 w 129827"/>
              <a:gd name="connsiteY5" fmla="*/ 113960 h 161659"/>
              <a:gd name="connsiteX6" fmla="*/ 23147 w 129827"/>
              <a:gd name="connsiteY6" fmla="*/ 136624 h 161659"/>
              <a:gd name="connsiteX7" fmla="*/ 48173 w 129827"/>
              <a:gd name="connsiteY7" fmla="*/ 155171 h 161659"/>
              <a:gd name="connsiteX8" fmla="*/ 86010 w 129827"/>
              <a:gd name="connsiteY8" fmla="*/ 148391 h 161659"/>
              <a:gd name="connsiteX9" fmla="*/ 122401 w 129827"/>
              <a:gd name="connsiteY9" fmla="*/ 107036 h 161659"/>
              <a:gd name="connsiteX10" fmla="*/ 126799 w 129827"/>
              <a:gd name="connsiteY10" fmla="*/ 61806 h 161659"/>
              <a:gd name="connsiteX11" fmla="*/ 115033 w 129827"/>
              <a:gd name="connsiteY11" fmla="*/ 41660 h 161659"/>
              <a:gd name="connsiteX12" fmla="*/ 113208 w 129827"/>
              <a:gd name="connsiteY12" fmla="*/ 29452 h 161659"/>
              <a:gd name="connsiteX13" fmla="*/ 102370 w 129827"/>
              <a:gd name="connsiteY13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69106 w 129827"/>
              <a:gd name="connsiteY4" fmla="*/ 90601 h 161659"/>
              <a:gd name="connsiteX5" fmla="*/ 60424 w 129827"/>
              <a:gd name="connsiteY5" fmla="*/ 116339 h 161659"/>
              <a:gd name="connsiteX6" fmla="*/ 23147 w 129827"/>
              <a:gd name="connsiteY6" fmla="*/ 136624 h 161659"/>
              <a:gd name="connsiteX7" fmla="*/ 48173 w 129827"/>
              <a:gd name="connsiteY7" fmla="*/ 155171 h 161659"/>
              <a:gd name="connsiteX8" fmla="*/ 86010 w 129827"/>
              <a:gd name="connsiteY8" fmla="*/ 148391 h 161659"/>
              <a:gd name="connsiteX9" fmla="*/ 122401 w 129827"/>
              <a:gd name="connsiteY9" fmla="*/ 107036 h 161659"/>
              <a:gd name="connsiteX10" fmla="*/ 126799 w 129827"/>
              <a:gd name="connsiteY10" fmla="*/ 61806 h 161659"/>
              <a:gd name="connsiteX11" fmla="*/ 115033 w 129827"/>
              <a:gd name="connsiteY11" fmla="*/ 41660 h 161659"/>
              <a:gd name="connsiteX12" fmla="*/ 113208 w 129827"/>
              <a:gd name="connsiteY12" fmla="*/ 29452 h 161659"/>
              <a:gd name="connsiteX13" fmla="*/ 102370 w 129827"/>
              <a:gd name="connsiteY13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1603 w 129827"/>
              <a:gd name="connsiteY4" fmla="*/ 58632 h 161659"/>
              <a:gd name="connsiteX5" fmla="*/ 69106 w 129827"/>
              <a:gd name="connsiteY5" fmla="*/ 90601 h 161659"/>
              <a:gd name="connsiteX6" fmla="*/ 60424 w 129827"/>
              <a:gd name="connsiteY6" fmla="*/ 116339 h 161659"/>
              <a:gd name="connsiteX7" fmla="*/ 23147 w 129827"/>
              <a:gd name="connsiteY7" fmla="*/ 136624 h 161659"/>
              <a:gd name="connsiteX8" fmla="*/ 48173 w 129827"/>
              <a:gd name="connsiteY8" fmla="*/ 155171 h 161659"/>
              <a:gd name="connsiteX9" fmla="*/ 86010 w 129827"/>
              <a:gd name="connsiteY9" fmla="*/ 148391 h 161659"/>
              <a:gd name="connsiteX10" fmla="*/ 122401 w 129827"/>
              <a:gd name="connsiteY10" fmla="*/ 107036 h 161659"/>
              <a:gd name="connsiteX11" fmla="*/ 126799 w 129827"/>
              <a:gd name="connsiteY11" fmla="*/ 61806 h 161659"/>
              <a:gd name="connsiteX12" fmla="*/ 115033 w 129827"/>
              <a:gd name="connsiteY12" fmla="*/ 41660 h 161659"/>
              <a:gd name="connsiteX13" fmla="*/ 113208 w 129827"/>
              <a:gd name="connsiteY13" fmla="*/ 29452 h 161659"/>
              <a:gd name="connsiteX14" fmla="*/ 102370 w 129827"/>
              <a:gd name="connsiteY14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69106 w 129827"/>
              <a:gd name="connsiteY5" fmla="*/ 90601 h 161659"/>
              <a:gd name="connsiteX6" fmla="*/ 60424 w 129827"/>
              <a:gd name="connsiteY6" fmla="*/ 116339 h 161659"/>
              <a:gd name="connsiteX7" fmla="*/ 23147 w 129827"/>
              <a:gd name="connsiteY7" fmla="*/ 136624 h 161659"/>
              <a:gd name="connsiteX8" fmla="*/ 48173 w 129827"/>
              <a:gd name="connsiteY8" fmla="*/ 155171 h 161659"/>
              <a:gd name="connsiteX9" fmla="*/ 86010 w 129827"/>
              <a:gd name="connsiteY9" fmla="*/ 148391 h 161659"/>
              <a:gd name="connsiteX10" fmla="*/ 122401 w 129827"/>
              <a:gd name="connsiteY10" fmla="*/ 107036 h 161659"/>
              <a:gd name="connsiteX11" fmla="*/ 126799 w 129827"/>
              <a:gd name="connsiteY11" fmla="*/ 61806 h 161659"/>
              <a:gd name="connsiteX12" fmla="*/ 115033 w 129827"/>
              <a:gd name="connsiteY12" fmla="*/ 41660 h 161659"/>
              <a:gd name="connsiteX13" fmla="*/ 113208 w 129827"/>
              <a:gd name="connsiteY13" fmla="*/ 29452 h 161659"/>
              <a:gd name="connsiteX14" fmla="*/ 102370 w 129827"/>
              <a:gd name="connsiteY14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66194 w 129827"/>
              <a:gd name="connsiteY5" fmla="*/ 74045 h 161659"/>
              <a:gd name="connsiteX6" fmla="*/ 69106 w 129827"/>
              <a:gd name="connsiteY6" fmla="*/ 90601 h 161659"/>
              <a:gd name="connsiteX7" fmla="*/ 60424 w 129827"/>
              <a:gd name="connsiteY7" fmla="*/ 116339 h 161659"/>
              <a:gd name="connsiteX8" fmla="*/ 23147 w 129827"/>
              <a:gd name="connsiteY8" fmla="*/ 136624 h 161659"/>
              <a:gd name="connsiteX9" fmla="*/ 48173 w 129827"/>
              <a:gd name="connsiteY9" fmla="*/ 155171 h 161659"/>
              <a:gd name="connsiteX10" fmla="*/ 86010 w 129827"/>
              <a:gd name="connsiteY10" fmla="*/ 148391 h 161659"/>
              <a:gd name="connsiteX11" fmla="*/ 122401 w 129827"/>
              <a:gd name="connsiteY11" fmla="*/ 107036 h 161659"/>
              <a:gd name="connsiteX12" fmla="*/ 126799 w 129827"/>
              <a:gd name="connsiteY12" fmla="*/ 61806 h 161659"/>
              <a:gd name="connsiteX13" fmla="*/ 115033 w 129827"/>
              <a:gd name="connsiteY13" fmla="*/ 41660 h 161659"/>
              <a:gd name="connsiteX14" fmla="*/ 113208 w 129827"/>
              <a:gd name="connsiteY14" fmla="*/ 29452 h 161659"/>
              <a:gd name="connsiteX15" fmla="*/ 102370 w 129827"/>
              <a:gd name="connsiteY15" fmla="*/ 12535 h 161659"/>
              <a:gd name="connsiteX0" fmla="*/ 102370 w 129827"/>
              <a:gd name="connsiteY0" fmla="*/ 12535 h 161659"/>
              <a:gd name="connsiteX1" fmla="*/ 17063 w 129827"/>
              <a:gd name="connsiteY1" fmla="*/ 8853 h 161659"/>
              <a:gd name="connsiteX2" fmla="*/ 3237 w 129827"/>
              <a:gd name="connsiteY2" fmla="*/ 35371 h 161659"/>
              <a:gd name="connsiteX3" fmla="*/ 37106 w 129827"/>
              <a:gd name="connsiteY3" fmla="*/ 41964 h 161659"/>
              <a:gd name="connsiteX4" fmla="*/ 58439 w 129827"/>
              <a:gd name="connsiteY4" fmla="*/ 57956 h 161659"/>
              <a:gd name="connsiteX5" fmla="*/ 70315 w 129827"/>
              <a:gd name="connsiteY5" fmla="*/ 77330 h 161659"/>
              <a:gd name="connsiteX6" fmla="*/ 69106 w 129827"/>
              <a:gd name="connsiteY6" fmla="*/ 90601 h 161659"/>
              <a:gd name="connsiteX7" fmla="*/ 60424 w 129827"/>
              <a:gd name="connsiteY7" fmla="*/ 116339 h 161659"/>
              <a:gd name="connsiteX8" fmla="*/ 23147 w 129827"/>
              <a:gd name="connsiteY8" fmla="*/ 136624 h 161659"/>
              <a:gd name="connsiteX9" fmla="*/ 48173 w 129827"/>
              <a:gd name="connsiteY9" fmla="*/ 155171 h 161659"/>
              <a:gd name="connsiteX10" fmla="*/ 86010 w 129827"/>
              <a:gd name="connsiteY10" fmla="*/ 148391 h 161659"/>
              <a:gd name="connsiteX11" fmla="*/ 122401 w 129827"/>
              <a:gd name="connsiteY11" fmla="*/ 107036 h 161659"/>
              <a:gd name="connsiteX12" fmla="*/ 126799 w 129827"/>
              <a:gd name="connsiteY12" fmla="*/ 61806 h 161659"/>
              <a:gd name="connsiteX13" fmla="*/ 115033 w 129827"/>
              <a:gd name="connsiteY13" fmla="*/ 41660 h 161659"/>
              <a:gd name="connsiteX14" fmla="*/ 113208 w 129827"/>
              <a:gd name="connsiteY14" fmla="*/ 29452 h 161659"/>
              <a:gd name="connsiteX15" fmla="*/ 102370 w 129827"/>
              <a:gd name="connsiteY15" fmla="*/ 12535 h 161659"/>
              <a:gd name="connsiteX0" fmla="*/ 104462 w 131919"/>
              <a:gd name="connsiteY0" fmla="*/ 12535 h 161659"/>
              <a:gd name="connsiteX1" fmla="*/ 19155 w 131919"/>
              <a:gd name="connsiteY1" fmla="*/ 8853 h 161659"/>
              <a:gd name="connsiteX2" fmla="*/ 7224 w 131919"/>
              <a:gd name="connsiteY2" fmla="*/ 17965 h 161659"/>
              <a:gd name="connsiteX3" fmla="*/ 5329 w 131919"/>
              <a:gd name="connsiteY3" fmla="*/ 35371 h 161659"/>
              <a:gd name="connsiteX4" fmla="*/ 39198 w 131919"/>
              <a:gd name="connsiteY4" fmla="*/ 41964 h 161659"/>
              <a:gd name="connsiteX5" fmla="*/ 60531 w 131919"/>
              <a:gd name="connsiteY5" fmla="*/ 57956 h 161659"/>
              <a:gd name="connsiteX6" fmla="*/ 72407 w 131919"/>
              <a:gd name="connsiteY6" fmla="*/ 77330 h 161659"/>
              <a:gd name="connsiteX7" fmla="*/ 71198 w 131919"/>
              <a:gd name="connsiteY7" fmla="*/ 90601 h 161659"/>
              <a:gd name="connsiteX8" fmla="*/ 62516 w 131919"/>
              <a:gd name="connsiteY8" fmla="*/ 116339 h 161659"/>
              <a:gd name="connsiteX9" fmla="*/ 25239 w 131919"/>
              <a:gd name="connsiteY9" fmla="*/ 136624 h 161659"/>
              <a:gd name="connsiteX10" fmla="*/ 50265 w 131919"/>
              <a:gd name="connsiteY10" fmla="*/ 155171 h 161659"/>
              <a:gd name="connsiteX11" fmla="*/ 88102 w 131919"/>
              <a:gd name="connsiteY11" fmla="*/ 148391 h 161659"/>
              <a:gd name="connsiteX12" fmla="*/ 124493 w 131919"/>
              <a:gd name="connsiteY12" fmla="*/ 107036 h 161659"/>
              <a:gd name="connsiteX13" fmla="*/ 128891 w 131919"/>
              <a:gd name="connsiteY13" fmla="*/ 61806 h 161659"/>
              <a:gd name="connsiteX14" fmla="*/ 117125 w 131919"/>
              <a:gd name="connsiteY14" fmla="*/ 41660 h 161659"/>
              <a:gd name="connsiteX15" fmla="*/ 115300 w 131919"/>
              <a:gd name="connsiteY15" fmla="*/ 29452 h 161659"/>
              <a:gd name="connsiteX16" fmla="*/ 104462 w 131919"/>
              <a:gd name="connsiteY16" fmla="*/ 12535 h 161659"/>
              <a:gd name="connsiteX0" fmla="*/ 112539 w 139996"/>
              <a:gd name="connsiteY0" fmla="*/ 12535 h 161659"/>
              <a:gd name="connsiteX1" fmla="*/ 27232 w 139996"/>
              <a:gd name="connsiteY1" fmla="*/ 8853 h 161659"/>
              <a:gd name="connsiteX2" fmla="*/ 2304 w 139996"/>
              <a:gd name="connsiteY2" fmla="*/ 17842 h 161659"/>
              <a:gd name="connsiteX3" fmla="*/ 13406 w 139996"/>
              <a:gd name="connsiteY3" fmla="*/ 35371 h 161659"/>
              <a:gd name="connsiteX4" fmla="*/ 47275 w 139996"/>
              <a:gd name="connsiteY4" fmla="*/ 41964 h 161659"/>
              <a:gd name="connsiteX5" fmla="*/ 68608 w 139996"/>
              <a:gd name="connsiteY5" fmla="*/ 57956 h 161659"/>
              <a:gd name="connsiteX6" fmla="*/ 80484 w 139996"/>
              <a:gd name="connsiteY6" fmla="*/ 77330 h 161659"/>
              <a:gd name="connsiteX7" fmla="*/ 79275 w 139996"/>
              <a:gd name="connsiteY7" fmla="*/ 90601 h 161659"/>
              <a:gd name="connsiteX8" fmla="*/ 70593 w 139996"/>
              <a:gd name="connsiteY8" fmla="*/ 116339 h 161659"/>
              <a:gd name="connsiteX9" fmla="*/ 33316 w 139996"/>
              <a:gd name="connsiteY9" fmla="*/ 136624 h 161659"/>
              <a:gd name="connsiteX10" fmla="*/ 58342 w 139996"/>
              <a:gd name="connsiteY10" fmla="*/ 155171 h 161659"/>
              <a:gd name="connsiteX11" fmla="*/ 96179 w 139996"/>
              <a:gd name="connsiteY11" fmla="*/ 148391 h 161659"/>
              <a:gd name="connsiteX12" fmla="*/ 132570 w 139996"/>
              <a:gd name="connsiteY12" fmla="*/ 107036 h 161659"/>
              <a:gd name="connsiteX13" fmla="*/ 136968 w 139996"/>
              <a:gd name="connsiteY13" fmla="*/ 61806 h 161659"/>
              <a:gd name="connsiteX14" fmla="*/ 125202 w 139996"/>
              <a:gd name="connsiteY14" fmla="*/ 41660 h 161659"/>
              <a:gd name="connsiteX15" fmla="*/ 123377 w 139996"/>
              <a:gd name="connsiteY15" fmla="*/ 29452 h 161659"/>
              <a:gd name="connsiteX16" fmla="*/ 112539 w 139996"/>
              <a:gd name="connsiteY16" fmla="*/ 12535 h 161659"/>
              <a:gd name="connsiteX0" fmla="*/ 117077 w 144534"/>
              <a:gd name="connsiteY0" fmla="*/ 12535 h 445455"/>
              <a:gd name="connsiteX1" fmla="*/ 31770 w 144534"/>
              <a:gd name="connsiteY1" fmla="*/ 8853 h 445455"/>
              <a:gd name="connsiteX2" fmla="*/ 6842 w 144534"/>
              <a:gd name="connsiteY2" fmla="*/ 17842 h 445455"/>
              <a:gd name="connsiteX3" fmla="*/ 17944 w 144534"/>
              <a:gd name="connsiteY3" fmla="*/ 35371 h 445455"/>
              <a:gd name="connsiteX4" fmla="*/ 51813 w 144534"/>
              <a:gd name="connsiteY4" fmla="*/ 41964 h 445455"/>
              <a:gd name="connsiteX5" fmla="*/ 73146 w 144534"/>
              <a:gd name="connsiteY5" fmla="*/ 57956 h 445455"/>
              <a:gd name="connsiteX6" fmla="*/ 85022 w 144534"/>
              <a:gd name="connsiteY6" fmla="*/ 77330 h 445455"/>
              <a:gd name="connsiteX7" fmla="*/ 83813 w 144534"/>
              <a:gd name="connsiteY7" fmla="*/ 90601 h 445455"/>
              <a:gd name="connsiteX8" fmla="*/ 75131 w 144534"/>
              <a:gd name="connsiteY8" fmla="*/ 116339 h 445455"/>
              <a:gd name="connsiteX9" fmla="*/ 37854 w 144534"/>
              <a:gd name="connsiteY9" fmla="*/ 136624 h 445455"/>
              <a:gd name="connsiteX10" fmla="*/ 10477 w 144534"/>
              <a:gd name="connsiteY10" fmla="*/ 443494 h 445455"/>
              <a:gd name="connsiteX11" fmla="*/ 100717 w 144534"/>
              <a:gd name="connsiteY11" fmla="*/ 148391 h 445455"/>
              <a:gd name="connsiteX12" fmla="*/ 137108 w 144534"/>
              <a:gd name="connsiteY12" fmla="*/ 107036 h 445455"/>
              <a:gd name="connsiteX13" fmla="*/ 141506 w 144534"/>
              <a:gd name="connsiteY13" fmla="*/ 61806 h 445455"/>
              <a:gd name="connsiteX14" fmla="*/ 129740 w 144534"/>
              <a:gd name="connsiteY14" fmla="*/ 41660 h 445455"/>
              <a:gd name="connsiteX15" fmla="*/ 127915 w 144534"/>
              <a:gd name="connsiteY15" fmla="*/ 29452 h 445455"/>
              <a:gd name="connsiteX16" fmla="*/ 117077 w 144534"/>
              <a:gd name="connsiteY16" fmla="*/ 12535 h 445455"/>
              <a:gd name="connsiteX0" fmla="*/ 321750 w 349207"/>
              <a:gd name="connsiteY0" fmla="*/ 12535 h 481656"/>
              <a:gd name="connsiteX1" fmla="*/ 236443 w 349207"/>
              <a:gd name="connsiteY1" fmla="*/ 8853 h 481656"/>
              <a:gd name="connsiteX2" fmla="*/ 211515 w 349207"/>
              <a:gd name="connsiteY2" fmla="*/ 17842 h 481656"/>
              <a:gd name="connsiteX3" fmla="*/ 222617 w 349207"/>
              <a:gd name="connsiteY3" fmla="*/ 35371 h 481656"/>
              <a:gd name="connsiteX4" fmla="*/ 256486 w 349207"/>
              <a:gd name="connsiteY4" fmla="*/ 41964 h 481656"/>
              <a:gd name="connsiteX5" fmla="*/ 277819 w 349207"/>
              <a:gd name="connsiteY5" fmla="*/ 57956 h 481656"/>
              <a:gd name="connsiteX6" fmla="*/ 289695 w 349207"/>
              <a:gd name="connsiteY6" fmla="*/ 77330 h 481656"/>
              <a:gd name="connsiteX7" fmla="*/ 288486 w 349207"/>
              <a:gd name="connsiteY7" fmla="*/ 90601 h 481656"/>
              <a:gd name="connsiteX8" fmla="*/ 279804 w 349207"/>
              <a:gd name="connsiteY8" fmla="*/ 116339 h 481656"/>
              <a:gd name="connsiteX9" fmla="*/ 10776 w 349207"/>
              <a:gd name="connsiteY9" fmla="*/ 377364 h 481656"/>
              <a:gd name="connsiteX10" fmla="*/ 215150 w 349207"/>
              <a:gd name="connsiteY10" fmla="*/ 443494 h 481656"/>
              <a:gd name="connsiteX11" fmla="*/ 305390 w 349207"/>
              <a:gd name="connsiteY11" fmla="*/ 148391 h 481656"/>
              <a:gd name="connsiteX12" fmla="*/ 341781 w 349207"/>
              <a:gd name="connsiteY12" fmla="*/ 107036 h 481656"/>
              <a:gd name="connsiteX13" fmla="*/ 346179 w 349207"/>
              <a:gd name="connsiteY13" fmla="*/ 61806 h 481656"/>
              <a:gd name="connsiteX14" fmla="*/ 334413 w 349207"/>
              <a:gd name="connsiteY14" fmla="*/ 41660 h 481656"/>
              <a:gd name="connsiteX15" fmla="*/ 332588 w 349207"/>
              <a:gd name="connsiteY15" fmla="*/ 29452 h 481656"/>
              <a:gd name="connsiteX16" fmla="*/ 321750 w 349207"/>
              <a:gd name="connsiteY16" fmla="*/ 12535 h 481656"/>
              <a:gd name="connsiteX0" fmla="*/ 448029 w 476380"/>
              <a:gd name="connsiteY0" fmla="*/ 12535 h 481656"/>
              <a:gd name="connsiteX1" fmla="*/ 362722 w 476380"/>
              <a:gd name="connsiteY1" fmla="*/ 8853 h 481656"/>
              <a:gd name="connsiteX2" fmla="*/ 337794 w 476380"/>
              <a:gd name="connsiteY2" fmla="*/ 17842 h 481656"/>
              <a:gd name="connsiteX3" fmla="*/ 348896 w 476380"/>
              <a:gd name="connsiteY3" fmla="*/ 35371 h 481656"/>
              <a:gd name="connsiteX4" fmla="*/ 382765 w 476380"/>
              <a:gd name="connsiteY4" fmla="*/ 41964 h 481656"/>
              <a:gd name="connsiteX5" fmla="*/ 404098 w 476380"/>
              <a:gd name="connsiteY5" fmla="*/ 57956 h 481656"/>
              <a:gd name="connsiteX6" fmla="*/ 415974 w 476380"/>
              <a:gd name="connsiteY6" fmla="*/ 77330 h 481656"/>
              <a:gd name="connsiteX7" fmla="*/ 414765 w 476380"/>
              <a:gd name="connsiteY7" fmla="*/ 90601 h 481656"/>
              <a:gd name="connsiteX8" fmla="*/ 46285 w 476380"/>
              <a:gd name="connsiteY8" fmla="*/ 235902 h 481656"/>
              <a:gd name="connsiteX9" fmla="*/ 137055 w 476380"/>
              <a:gd name="connsiteY9" fmla="*/ 377364 h 481656"/>
              <a:gd name="connsiteX10" fmla="*/ 341429 w 476380"/>
              <a:gd name="connsiteY10" fmla="*/ 443494 h 481656"/>
              <a:gd name="connsiteX11" fmla="*/ 431669 w 476380"/>
              <a:gd name="connsiteY11" fmla="*/ 148391 h 481656"/>
              <a:gd name="connsiteX12" fmla="*/ 468060 w 476380"/>
              <a:gd name="connsiteY12" fmla="*/ 107036 h 481656"/>
              <a:gd name="connsiteX13" fmla="*/ 472458 w 476380"/>
              <a:gd name="connsiteY13" fmla="*/ 61806 h 481656"/>
              <a:gd name="connsiteX14" fmla="*/ 460692 w 476380"/>
              <a:gd name="connsiteY14" fmla="*/ 41660 h 481656"/>
              <a:gd name="connsiteX15" fmla="*/ 458867 w 476380"/>
              <a:gd name="connsiteY15" fmla="*/ 29452 h 481656"/>
              <a:gd name="connsiteX16" fmla="*/ 448029 w 476380"/>
              <a:gd name="connsiteY16" fmla="*/ 12535 h 481656"/>
              <a:gd name="connsiteX0" fmla="*/ 435063 w 462520"/>
              <a:gd name="connsiteY0" fmla="*/ 12535 h 481656"/>
              <a:gd name="connsiteX1" fmla="*/ 349756 w 462520"/>
              <a:gd name="connsiteY1" fmla="*/ 8853 h 481656"/>
              <a:gd name="connsiteX2" fmla="*/ 324828 w 462520"/>
              <a:gd name="connsiteY2" fmla="*/ 17842 h 481656"/>
              <a:gd name="connsiteX3" fmla="*/ 335930 w 462520"/>
              <a:gd name="connsiteY3" fmla="*/ 35371 h 481656"/>
              <a:gd name="connsiteX4" fmla="*/ 369799 w 462520"/>
              <a:gd name="connsiteY4" fmla="*/ 41964 h 481656"/>
              <a:gd name="connsiteX5" fmla="*/ 391132 w 462520"/>
              <a:gd name="connsiteY5" fmla="*/ 57956 h 481656"/>
              <a:gd name="connsiteX6" fmla="*/ 403008 w 462520"/>
              <a:gd name="connsiteY6" fmla="*/ 77330 h 481656"/>
              <a:gd name="connsiteX7" fmla="*/ 61615 w 462520"/>
              <a:gd name="connsiteY7" fmla="*/ 156889 h 481656"/>
              <a:gd name="connsiteX8" fmla="*/ 33319 w 462520"/>
              <a:gd name="connsiteY8" fmla="*/ 235902 h 481656"/>
              <a:gd name="connsiteX9" fmla="*/ 124089 w 462520"/>
              <a:gd name="connsiteY9" fmla="*/ 377364 h 481656"/>
              <a:gd name="connsiteX10" fmla="*/ 328463 w 462520"/>
              <a:gd name="connsiteY10" fmla="*/ 443494 h 481656"/>
              <a:gd name="connsiteX11" fmla="*/ 418703 w 462520"/>
              <a:gd name="connsiteY11" fmla="*/ 148391 h 481656"/>
              <a:gd name="connsiteX12" fmla="*/ 455094 w 462520"/>
              <a:gd name="connsiteY12" fmla="*/ 107036 h 481656"/>
              <a:gd name="connsiteX13" fmla="*/ 459492 w 462520"/>
              <a:gd name="connsiteY13" fmla="*/ 61806 h 481656"/>
              <a:gd name="connsiteX14" fmla="*/ 447726 w 462520"/>
              <a:gd name="connsiteY14" fmla="*/ 41660 h 481656"/>
              <a:gd name="connsiteX15" fmla="*/ 445901 w 462520"/>
              <a:gd name="connsiteY15" fmla="*/ 29452 h 481656"/>
              <a:gd name="connsiteX16" fmla="*/ 435063 w 462520"/>
              <a:gd name="connsiteY16" fmla="*/ 12535 h 481656"/>
              <a:gd name="connsiteX0" fmla="*/ 433083 w 460540"/>
              <a:gd name="connsiteY0" fmla="*/ 12535 h 481656"/>
              <a:gd name="connsiteX1" fmla="*/ 347776 w 460540"/>
              <a:gd name="connsiteY1" fmla="*/ 8853 h 481656"/>
              <a:gd name="connsiteX2" fmla="*/ 322848 w 460540"/>
              <a:gd name="connsiteY2" fmla="*/ 17842 h 481656"/>
              <a:gd name="connsiteX3" fmla="*/ 333950 w 460540"/>
              <a:gd name="connsiteY3" fmla="*/ 35371 h 481656"/>
              <a:gd name="connsiteX4" fmla="*/ 367819 w 460540"/>
              <a:gd name="connsiteY4" fmla="*/ 41964 h 481656"/>
              <a:gd name="connsiteX5" fmla="*/ 389152 w 460540"/>
              <a:gd name="connsiteY5" fmla="*/ 57956 h 481656"/>
              <a:gd name="connsiteX6" fmla="*/ 59635 w 460540"/>
              <a:gd name="connsiteY6" fmla="*/ 156889 h 481656"/>
              <a:gd name="connsiteX7" fmla="*/ 31339 w 460540"/>
              <a:gd name="connsiteY7" fmla="*/ 235902 h 481656"/>
              <a:gd name="connsiteX8" fmla="*/ 122109 w 460540"/>
              <a:gd name="connsiteY8" fmla="*/ 377364 h 481656"/>
              <a:gd name="connsiteX9" fmla="*/ 326483 w 460540"/>
              <a:gd name="connsiteY9" fmla="*/ 443494 h 481656"/>
              <a:gd name="connsiteX10" fmla="*/ 416723 w 460540"/>
              <a:gd name="connsiteY10" fmla="*/ 148391 h 481656"/>
              <a:gd name="connsiteX11" fmla="*/ 453114 w 460540"/>
              <a:gd name="connsiteY11" fmla="*/ 107036 h 481656"/>
              <a:gd name="connsiteX12" fmla="*/ 457512 w 460540"/>
              <a:gd name="connsiteY12" fmla="*/ 61806 h 481656"/>
              <a:gd name="connsiteX13" fmla="*/ 445746 w 460540"/>
              <a:gd name="connsiteY13" fmla="*/ 41660 h 481656"/>
              <a:gd name="connsiteX14" fmla="*/ 443921 w 460540"/>
              <a:gd name="connsiteY14" fmla="*/ 29452 h 481656"/>
              <a:gd name="connsiteX15" fmla="*/ 433083 w 460540"/>
              <a:gd name="connsiteY15" fmla="*/ 12535 h 481656"/>
              <a:gd name="connsiteX0" fmla="*/ 495131 w 522588"/>
              <a:gd name="connsiteY0" fmla="*/ 12535 h 481656"/>
              <a:gd name="connsiteX1" fmla="*/ 409824 w 522588"/>
              <a:gd name="connsiteY1" fmla="*/ 8853 h 481656"/>
              <a:gd name="connsiteX2" fmla="*/ 384896 w 522588"/>
              <a:gd name="connsiteY2" fmla="*/ 17842 h 481656"/>
              <a:gd name="connsiteX3" fmla="*/ 395998 w 522588"/>
              <a:gd name="connsiteY3" fmla="*/ 35371 h 481656"/>
              <a:gd name="connsiteX4" fmla="*/ 429867 w 522588"/>
              <a:gd name="connsiteY4" fmla="*/ 41964 h 481656"/>
              <a:gd name="connsiteX5" fmla="*/ 51364 w 522588"/>
              <a:gd name="connsiteY5" fmla="*/ 96544 h 481656"/>
              <a:gd name="connsiteX6" fmla="*/ 121683 w 522588"/>
              <a:gd name="connsiteY6" fmla="*/ 156889 h 481656"/>
              <a:gd name="connsiteX7" fmla="*/ 93387 w 522588"/>
              <a:gd name="connsiteY7" fmla="*/ 235902 h 481656"/>
              <a:gd name="connsiteX8" fmla="*/ 184157 w 522588"/>
              <a:gd name="connsiteY8" fmla="*/ 377364 h 481656"/>
              <a:gd name="connsiteX9" fmla="*/ 388531 w 522588"/>
              <a:gd name="connsiteY9" fmla="*/ 443494 h 481656"/>
              <a:gd name="connsiteX10" fmla="*/ 478771 w 522588"/>
              <a:gd name="connsiteY10" fmla="*/ 148391 h 481656"/>
              <a:gd name="connsiteX11" fmla="*/ 515162 w 522588"/>
              <a:gd name="connsiteY11" fmla="*/ 107036 h 481656"/>
              <a:gd name="connsiteX12" fmla="*/ 519560 w 522588"/>
              <a:gd name="connsiteY12" fmla="*/ 61806 h 481656"/>
              <a:gd name="connsiteX13" fmla="*/ 507794 w 522588"/>
              <a:gd name="connsiteY13" fmla="*/ 41660 h 481656"/>
              <a:gd name="connsiteX14" fmla="*/ 505969 w 522588"/>
              <a:gd name="connsiteY14" fmla="*/ 29452 h 481656"/>
              <a:gd name="connsiteX15" fmla="*/ 495131 w 522588"/>
              <a:gd name="connsiteY15" fmla="*/ 12535 h 481656"/>
              <a:gd name="connsiteX0" fmla="*/ 489486 w 516943"/>
              <a:gd name="connsiteY0" fmla="*/ 12535 h 481656"/>
              <a:gd name="connsiteX1" fmla="*/ 404179 w 516943"/>
              <a:gd name="connsiteY1" fmla="*/ 8853 h 481656"/>
              <a:gd name="connsiteX2" fmla="*/ 379251 w 516943"/>
              <a:gd name="connsiteY2" fmla="*/ 17842 h 481656"/>
              <a:gd name="connsiteX3" fmla="*/ 390353 w 516943"/>
              <a:gd name="connsiteY3" fmla="*/ 35371 h 481656"/>
              <a:gd name="connsiteX4" fmla="*/ 45719 w 516943"/>
              <a:gd name="connsiteY4" fmla="*/ 96544 h 481656"/>
              <a:gd name="connsiteX5" fmla="*/ 116038 w 516943"/>
              <a:gd name="connsiteY5" fmla="*/ 156889 h 481656"/>
              <a:gd name="connsiteX6" fmla="*/ 87742 w 516943"/>
              <a:gd name="connsiteY6" fmla="*/ 235902 h 481656"/>
              <a:gd name="connsiteX7" fmla="*/ 178512 w 516943"/>
              <a:gd name="connsiteY7" fmla="*/ 377364 h 481656"/>
              <a:gd name="connsiteX8" fmla="*/ 382886 w 516943"/>
              <a:gd name="connsiteY8" fmla="*/ 443494 h 481656"/>
              <a:gd name="connsiteX9" fmla="*/ 473126 w 516943"/>
              <a:gd name="connsiteY9" fmla="*/ 148391 h 481656"/>
              <a:gd name="connsiteX10" fmla="*/ 509517 w 516943"/>
              <a:gd name="connsiteY10" fmla="*/ 107036 h 481656"/>
              <a:gd name="connsiteX11" fmla="*/ 513915 w 516943"/>
              <a:gd name="connsiteY11" fmla="*/ 61806 h 481656"/>
              <a:gd name="connsiteX12" fmla="*/ 502149 w 516943"/>
              <a:gd name="connsiteY12" fmla="*/ 41660 h 481656"/>
              <a:gd name="connsiteX13" fmla="*/ 500324 w 516943"/>
              <a:gd name="connsiteY13" fmla="*/ 29452 h 481656"/>
              <a:gd name="connsiteX14" fmla="*/ 489486 w 516943"/>
              <a:gd name="connsiteY14" fmla="*/ 12535 h 481656"/>
              <a:gd name="connsiteX0" fmla="*/ 529752 w 557209"/>
              <a:gd name="connsiteY0" fmla="*/ 47386 h 516507"/>
              <a:gd name="connsiteX1" fmla="*/ 444445 w 557209"/>
              <a:gd name="connsiteY1" fmla="*/ 43704 h 516507"/>
              <a:gd name="connsiteX2" fmla="*/ 419517 w 557209"/>
              <a:gd name="connsiteY2" fmla="*/ 52693 h 516507"/>
              <a:gd name="connsiteX3" fmla="*/ 55589 w 557209"/>
              <a:gd name="connsiteY3" fmla="*/ 4000 h 516507"/>
              <a:gd name="connsiteX4" fmla="*/ 85985 w 557209"/>
              <a:gd name="connsiteY4" fmla="*/ 131395 h 516507"/>
              <a:gd name="connsiteX5" fmla="*/ 156304 w 557209"/>
              <a:gd name="connsiteY5" fmla="*/ 191740 h 516507"/>
              <a:gd name="connsiteX6" fmla="*/ 128008 w 557209"/>
              <a:gd name="connsiteY6" fmla="*/ 270753 h 516507"/>
              <a:gd name="connsiteX7" fmla="*/ 218778 w 557209"/>
              <a:gd name="connsiteY7" fmla="*/ 412215 h 516507"/>
              <a:gd name="connsiteX8" fmla="*/ 423152 w 557209"/>
              <a:gd name="connsiteY8" fmla="*/ 478345 h 516507"/>
              <a:gd name="connsiteX9" fmla="*/ 513392 w 557209"/>
              <a:gd name="connsiteY9" fmla="*/ 183242 h 516507"/>
              <a:gd name="connsiteX10" fmla="*/ 549783 w 557209"/>
              <a:gd name="connsiteY10" fmla="*/ 141887 h 516507"/>
              <a:gd name="connsiteX11" fmla="*/ 554181 w 557209"/>
              <a:gd name="connsiteY11" fmla="*/ 96657 h 516507"/>
              <a:gd name="connsiteX12" fmla="*/ 542415 w 557209"/>
              <a:gd name="connsiteY12" fmla="*/ 76511 h 516507"/>
              <a:gd name="connsiteX13" fmla="*/ 540590 w 557209"/>
              <a:gd name="connsiteY13" fmla="*/ 64303 h 516507"/>
              <a:gd name="connsiteX14" fmla="*/ 529752 w 557209"/>
              <a:gd name="connsiteY14" fmla="*/ 47386 h 516507"/>
              <a:gd name="connsiteX0" fmla="*/ 529752 w 557209"/>
              <a:gd name="connsiteY0" fmla="*/ 231958 h 701079"/>
              <a:gd name="connsiteX1" fmla="*/ 444445 w 557209"/>
              <a:gd name="connsiteY1" fmla="*/ 228276 h 701079"/>
              <a:gd name="connsiteX2" fmla="*/ 88928 w 557209"/>
              <a:gd name="connsiteY2" fmla="*/ 6617 h 701079"/>
              <a:gd name="connsiteX3" fmla="*/ 55589 w 557209"/>
              <a:gd name="connsiteY3" fmla="*/ 188572 h 701079"/>
              <a:gd name="connsiteX4" fmla="*/ 85985 w 557209"/>
              <a:gd name="connsiteY4" fmla="*/ 315967 h 701079"/>
              <a:gd name="connsiteX5" fmla="*/ 156304 w 557209"/>
              <a:gd name="connsiteY5" fmla="*/ 376312 h 701079"/>
              <a:gd name="connsiteX6" fmla="*/ 128008 w 557209"/>
              <a:gd name="connsiteY6" fmla="*/ 455325 h 701079"/>
              <a:gd name="connsiteX7" fmla="*/ 218778 w 557209"/>
              <a:gd name="connsiteY7" fmla="*/ 596787 h 701079"/>
              <a:gd name="connsiteX8" fmla="*/ 423152 w 557209"/>
              <a:gd name="connsiteY8" fmla="*/ 662917 h 701079"/>
              <a:gd name="connsiteX9" fmla="*/ 513392 w 557209"/>
              <a:gd name="connsiteY9" fmla="*/ 367814 h 701079"/>
              <a:gd name="connsiteX10" fmla="*/ 549783 w 557209"/>
              <a:gd name="connsiteY10" fmla="*/ 326459 h 701079"/>
              <a:gd name="connsiteX11" fmla="*/ 554181 w 557209"/>
              <a:gd name="connsiteY11" fmla="*/ 281229 h 701079"/>
              <a:gd name="connsiteX12" fmla="*/ 542415 w 557209"/>
              <a:gd name="connsiteY12" fmla="*/ 261083 h 701079"/>
              <a:gd name="connsiteX13" fmla="*/ 540590 w 557209"/>
              <a:gd name="connsiteY13" fmla="*/ 248875 h 701079"/>
              <a:gd name="connsiteX14" fmla="*/ 529752 w 557209"/>
              <a:gd name="connsiteY14" fmla="*/ 231958 h 701079"/>
              <a:gd name="connsiteX0" fmla="*/ 529752 w 557209"/>
              <a:gd name="connsiteY0" fmla="*/ 370409 h 839530"/>
              <a:gd name="connsiteX1" fmla="*/ 83465 w 557209"/>
              <a:gd name="connsiteY1" fmla="*/ 7287 h 839530"/>
              <a:gd name="connsiteX2" fmla="*/ 88928 w 557209"/>
              <a:gd name="connsiteY2" fmla="*/ 145068 h 839530"/>
              <a:gd name="connsiteX3" fmla="*/ 55589 w 557209"/>
              <a:gd name="connsiteY3" fmla="*/ 327023 h 839530"/>
              <a:gd name="connsiteX4" fmla="*/ 85985 w 557209"/>
              <a:gd name="connsiteY4" fmla="*/ 454418 h 839530"/>
              <a:gd name="connsiteX5" fmla="*/ 156304 w 557209"/>
              <a:gd name="connsiteY5" fmla="*/ 514763 h 839530"/>
              <a:gd name="connsiteX6" fmla="*/ 128008 w 557209"/>
              <a:gd name="connsiteY6" fmla="*/ 593776 h 839530"/>
              <a:gd name="connsiteX7" fmla="*/ 218778 w 557209"/>
              <a:gd name="connsiteY7" fmla="*/ 735238 h 839530"/>
              <a:gd name="connsiteX8" fmla="*/ 423152 w 557209"/>
              <a:gd name="connsiteY8" fmla="*/ 801368 h 839530"/>
              <a:gd name="connsiteX9" fmla="*/ 513392 w 557209"/>
              <a:gd name="connsiteY9" fmla="*/ 506265 h 839530"/>
              <a:gd name="connsiteX10" fmla="*/ 549783 w 557209"/>
              <a:gd name="connsiteY10" fmla="*/ 464910 h 839530"/>
              <a:gd name="connsiteX11" fmla="*/ 554181 w 557209"/>
              <a:gd name="connsiteY11" fmla="*/ 419680 h 839530"/>
              <a:gd name="connsiteX12" fmla="*/ 542415 w 557209"/>
              <a:gd name="connsiteY12" fmla="*/ 399534 h 839530"/>
              <a:gd name="connsiteX13" fmla="*/ 540590 w 557209"/>
              <a:gd name="connsiteY13" fmla="*/ 387326 h 839530"/>
              <a:gd name="connsiteX14" fmla="*/ 529752 w 557209"/>
              <a:gd name="connsiteY14" fmla="*/ 370409 h 839530"/>
              <a:gd name="connsiteX0" fmla="*/ 206732 w 557209"/>
              <a:gd name="connsiteY0" fmla="*/ 482552 h 839530"/>
              <a:gd name="connsiteX1" fmla="*/ 83465 w 557209"/>
              <a:gd name="connsiteY1" fmla="*/ 7287 h 839530"/>
              <a:gd name="connsiteX2" fmla="*/ 88928 w 557209"/>
              <a:gd name="connsiteY2" fmla="*/ 145068 h 839530"/>
              <a:gd name="connsiteX3" fmla="*/ 55589 w 557209"/>
              <a:gd name="connsiteY3" fmla="*/ 327023 h 839530"/>
              <a:gd name="connsiteX4" fmla="*/ 85985 w 557209"/>
              <a:gd name="connsiteY4" fmla="*/ 454418 h 839530"/>
              <a:gd name="connsiteX5" fmla="*/ 156304 w 557209"/>
              <a:gd name="connsiteY5" fmla="*/ 514763 h 839530"/>
              <a:gd name="connsiteX6" fmla="*/ 128008 w 557209"/>
              <a:gd name="connsiteY6" fmla="*/ 593776 h 839530"/>
              <a:gd name="connsiteX7" fmla="*/ 218778 w 557209"/>
              <a:gd name="connsiteY7" fmla="*/ 735238 h 839530"/>
              <a:gd name="connsiteX8" fmla="*/ 423152 w 557209"/>
              <a:gd name="connsiteY8" fmla="*/ 801368 h 839530"/>
              <a:gd name="connsiteX9" fmla="*/ 513392 w 557209"/>
              <a:gd name="connsiteY9" fmla="*/ 506265 h 839530"/>
              <a:gd name="connsiteX10" fmla="*/ 549783 w 557209"/>
              <a:gd name="connsiteY10" fmla="*/ 464910 h 839530"/>
              <a:gd name="connsiteX11" fmla="*/ 554181 w 557209"/>
              <a:gd name="connsiteY11" fmla="*/ 419680 h 839530"/>
              <a:gd name="connsiteX12" fmla="*/ 542415 w 557209"/>
              <a:gd name="connsiteY12" fmla="*/ 399534 h 839530"/>
              <a:gd name="connsiteX13" fmla="*/ 540590 w 557209"/>
              <a:gd name="connsiteY13" fmla="*/ 387326 h 839530"/>
              <a:gd name="connsiteX14" fmla="*/ 206732 w 557209"/>
              <a:gd name="connsiteY14" fmla="*/ 482552 h 839530"/>
              <a:gd name="connsiteX0" fmla="*/ 206732 w 557209"/>
              <a:gd name="connsiteY0" fmla="*/ 482552 h 839530"/>
              <a:gd name="connsiteX1" fmla="*/ 83465 w 557209"/>
              <a:gd name="connsiteY1" fmla="*/ 7287 h 839530"/>
              <a:gd name="connsiteX2" fmla="*/ 88928 w 557209"/>
              <a:gd name="connsiteY2" fmla="*/ 145068 h 839530"/>
              <a:gd name="connsiteX3" fmla="*/ 55589 w 557209"/>
              <a:gd name="connsiteY3" fmla="*/ 327023 h 839530"/>
              <a:gd name="connsiteX4" fmla="*/ 85985 w 557209"/>
              <a:gd name="connsiteY4" fmla="*/ 454418 h 839530"/>
              <a:gd name="connsiteX5" fmla="*/ 107557 w 557209"/>
              <a:gd name="connsiteY5" fmla="*/ 512659 h 839530"/>
              <a:gd name="connsiteX6" fmla="*/ 128008 w 557209"/>
              <a:gd name="connsiteY6" fmla="*/ 593776 h 839530"/>
              <a:gd name="connsiteX7" fmla="*/ 218778 w 557209"/>
              <a:gd name="connsiteY7" fmla="*/ 735238 h 839530"/>
              <a:gd name="connsiteX8" fmla="*/ 423152 w 557209"/>
              <a:gd name="connsiteY8" fmla="*/ 801368 h 839530"/>
              <a:gd name="connsiteX9" fmla="*/ 513392 w 557209"/>
              <a:gd name="connsiteY9" fmla="*/ 506265 h 839530"/>
              <a:gd name="connsiteX10" fmla="*/ 549783 w 557209"/>
              <a:gd name="connsiteY10" fmla="*/ 464910 h 839530"/>
              <a:gd name="connsiteX11" fmla="*/ 554181 w 557209"/>
              <a:gd name="connsiteY11" fmla="*/ 419680 h 839530"/>
              <a:gd name="connsiteX12" fmla="*/ 542415 w 557209"/>
              <a:gd name="connsiteY12" fmla="*/ 399534 h 839530"/>
              <a:gd name="connsiteX13" fmla="*/ 540590 w 557209"/>
              <a:gd name="connsiteY13" fmla="*/ 387326 h 839530"/>
              <a:gd name="connsiteX14" fmla="*/ 206732 w 557209"/>
              <a:gd name="connsiteY14" fmla="*/ 482552 h 839530"/>
              <a:gd name="connsiteX0" fmla="*/ 206732 w 585066"/>
              <a:gd name="connsiteY0" fmla="*/ 482552 h 810264"/>
              <a:gd name="connsiteX1" fmla="*/ 83465 w 585066"/>
              <a:gd name="connsiteY1" fmla="*/ 7287 h 810264"/>
              <a:gd name="connsiteX2" fmla="*/ 88928 w 585066"/>
              <a:gd name="connsiteY2" fmla="*/ 145068 h 810264"/>
              <a:gd name="connsiteX3" fmla="*/ 55589 w 585066"/>
              <a:gd name="connsiteY3" fmla="*/ 327023 h 810264"/>
              <a:gd name="connsiteX4" fmla="*/ 85985 w 585066"/>
              <a:gd name="connsiteY4" fmla="*/ 454418 h 810264"/>
              <a:gd name="connsiteX5" fmla="*/ 107557 w 585066"/>
              <a:gd name="connsiteY5" fmla="*/ 512659 h 810264"/>
              <a:gd name="connsiteX6" fmla="*/ 128008 w 585066"/>
              <a:gd name="connsiteY6" fmla="*/ 593776 h 810264"/>
              <a:gd name="connsiteX7" fmla="*/ 218778 w 585066"/>
              <a:gd name="connsiteY7" fmla="*/ 735238 h 810264"/>
              <a:gd name="connsiteX8" fmla="*/ 423152 w 585066"/>
              <a:gd name="connsiteY8" fmla="*/ 801368 h 810264"/>
              <a:gd name="connsiteX9" fmla="*/ 575557 w 585066"/>
              <a:gd name="connsiteY9" fmla="*/ 681862 h 810264"/>
              <a:gd name="connsiteX10" fmla="*/ 549783 w 585066"/>
              <a:gd name="connsiteY10" fmla="*/ 464910 h 810264"/>
              <a:gd name="connsiteX11" fmla="*/ 554181 w 585066"/>
              <a:gd name="connsiteY11" fmla="*/ 419680 h 810264"/>
              <a:gd name="connsiteX12" fmla="*/ 542415 w 585066"/>
              <a:gd name="connsiteY12" fmla="*/ 399534 h 810264"/>
              <a:gd name="connsiteX13" fmla="*/ 540590 w 585066"/>
              <a:gd name="connsiteY13" fmla="*/ 387326 h 810264"/>
              <a:gd name="connsiteX14" fmla="*/ 206732 w 585066"/>
              <a:gd name="connsiteY14" fmla="*/ 482552 h 810264"/>
              <a:gd name="connsiteX0" fmla="*/ 206732 w 698887"/>
              <a:gd name="connsiteY0" fmla="*/ 482552 h 810264"/>
              <a:gd name="connsiteX1" fmla="*/ 83465 w 698887"/>
              <a:gd name="connsiteY1" fmla="*/ 7287 h 810264"/>
              <a:gd name="connsiteX2" fmla="*/ 88928 w 698887"/>
              <a:gd name="connsiteY2" fmla="*/ 145068 h 810264"/>
              <a:gd name="connsiteX3" fmla="*/ 55589 w 698887"/>
              <a:gd name="connsiteY3" fmla="*/ 327023 h 810264"/>
              <a:gd name="connsiteX4" fmla="*/ 85985 w 698887"/>
              <a:gd name="connsiteY4" fmla="*/ 454418 h 810264"/>
              <a:gd name="connsiteX5" fmla="*/ 107557 w 698887"/>
              <a:gd name="connsiteY5" fmla="*/ 512659 h 810264"/>
              <a:gd name="connsiteX6" fmla="*/ 128008 w 698887"/>
              <a:gd name="connsiteY6" fmla="*/ 593776 h 810264"/>
              <a:gd name="connsiteX7" fmla="*/ 218778 w 698887"/>
              <a:gd name="connsiteY7" fmla="*/ 735238 h 810264"/>
              <a:gd name="connsiteX8" fmla="*/ 423152 w 698887"/>
              <a:gd name="connsiteY8" fmla="*/ 801368 h 810264"/>
              <a:gd name="connsiteX9" fmla="*/ 575557 w 698887"/>
              <a:gd name="connsiteY9" fmla="*/ 681862 h 810264"/>
              <a:gd name="connsiteX10" fmla="*/ 695324 w 698887"/>
              <a:gd name="connsiteY10" fmla="*/ 480713 h 810264"/>
              <a:gd name="connsiteX11" fmla="*/ 554181 w 698887"/>
              <a:gd name="connsiteY11" fmla="*/ 419680 h 810264"/>
              <a:gd name="connsiteX12" fmla="*/ 542415 w 698887"/>
              <a:gd name="connsiteY12" fmla="*/ 399534 h 810264"/>
              <a:gd name="connsiteX13" fmla="*/ 540590 w 698887"/>
              <a:gd name="connsiteY13" fmla="*/ 387326 h 810264"/>
              <a:gd name="connsiteX14" fmla="*/ 206732 w 698887"/>
              <a:gd name="connsiteY14" fmla="*/ 482552 h 810264"/>
              <a:gd name="connsiteX0" fmla="*/ 206732 w 714561"/>
              <a:gd name="connsiteY0" fmla="*/ 482552 h 810264"/>
              <a:gd name="connsiteX1" fmla="*/ 83465 w 714561"/>
              <a:gd name="connsiteY1" fmla="*/ 7287 h 810264"/>
              <a:gd name="connsiteX2" fmla="*/ 88928 w 714561"/>
              <a:gd name="connsiteY2" fmla="*/ 145068 h 810264"/>
              <a:gd name="connsiteX3" fmla="*/ 55589 w 714561"/>
              <a:gd name="connsiteY3" fmla="*/ 327023 h 810264"/>
              <a:gd name="connsiteX4" fmla="*/ 85985 w 714561"/>
              <a:gd name="connsiteY4" fmla="*/ 454418 h 810264"/>
              <a:gd name="connsiteX5" fmla="*/ 107557 w 714561"/>
              <a:gd name="connsiteY5" fmla="*/ 512659 h 810264"/>
              <a:gd name="connsiteX6" fmla="*/ 128008 w 714561"/>
              <a:gd name="connsiteY6" fmla="*/ 593776 h 810264"/>
              <a:gd name="connsiteX7" fmla="*/ 218778 w 714561"/>
              <a:gd name="connsiteY7" fmla="*/ 735238 h 810264"/>
              <a:gd name="connsiteX8" fmla="*/ 423152 w 714561"/>
              <a:gd name="connsiteY8" fmla="*/ 801368 h 810264"/>
              <a:gd name="connsiteX9" fmla="*/ 575557 w 714561"/>
              <a:gd name="connsiteY9" fmla="*/ 681862 h 810264"/>
              <a:gd name="connsiteX10" fmla="*/ 695324 w 714561"/>
              <a:gd name="connsiteY10" fmla="*/ 480713 h 810264"/>
              <a:gd name="connsiteX11" fmla="*/ 690982 w 714561"/>
              <a:gd name="connsiteY11" fmla="*/ 320056 h 810264"/>
              <a:gd name="connsiteX12" fmla="*/ 542415 w 714561"/>
              <a:gd name="connsiteY12" fmla="*/ 399534 h 810264"/>
              <a:gd name="connsiteX13" fmla="*/ 540590 w 714561"/>
              <a:gd name="connsiteY13" fmla="*/ 387326 h 810264"/>
              <a:gd name="connsiteX14" fmla="*/ 206732 w 714561"/>
              <a:gd name="connsiteY14" fmla="*/ 482552 h 810264"/>
              <a:gd name="connsiteX0" fmla="*/ 206732 w 714561"/>
              <a:gd name="connsiteY0" fmla="*/ 482552 h 810264"/>
              <a:gd name="connsiteX1" fmla="*/ 83465 w 714561"/>
              <a:gd name="connsiteY1" fmla="*/ 7287 h 810264"/>
              <a:gd name="connsiteX2" fmla="*/ 88928 w 714561"/>
              <a:gd name="connsiteY2" fmla="*/ 145068 h 810264"/>
              <a:gd name="connsiteX3" fmla="*/ 55589 w 714561"/>
              <a:gd name="connsiteY3" fmla="*/ 327023 h 810264"/>
              <a:gd name="connsiteX4" fmla="*/ 85985 w 714561"/>
              <a:gd name="connsiteY4" fmla="*/ 454418 h 810264"/>
              <a:gd name="connsiteX5" fmla="*/ 107557 w 714561"/>
              <a:gd name="connsiteY5" fmla="*/ 512659 h 810264"/>
              <a:gd name="connsiteX6" fmla="*/ 128008 w 714561"/>
              <a:gd name="connsiteY6" fmla="*/ 593776 h 810264"/>
              <a:gd name="connsiteX7" fmla="*/ 218778 w 714561"/>
              <a:gd name="connsiteY7" fmla="*/ 735238 h 810264"/>
              <a:gd name="connsiteX8" fmla="*/ 423152 w 714561"/>
              <a:gd name="connsiteY8" fmla="*/ 801368 h 810264"/>
              <a:gd name="connsiteX9" fmla="*/ 575557 w 714561"/>
              <a:gd name="connsiteY9" fmla="*/ 681862 h 810264"/>
              <a:gd name="connsiteX10" fmla="*/ 695324 w 714561"/>
              <a:gd name="connsiteY10" fmla="*/ 480713 h 810264"/>
              <a:gd name="connsiteX11" fmla="*/ 690982 w 714561"/>
              <a:gd name="connsiteY11" fmla="*/ 320056 h 810264"/>
              <a:gd name="connsiteX12" fmla="*/ 659465 w 714561"/>
              <a:gd name="connsiteY12" fmla="*/ 215537 h 810264"/>
              <a:gd name="connsiteX13" fmla="*/ 540590 w 714561"/>
              <a:gd name="connsiteY13" fmla="*/ 387326 h 810264"/>
              <a:gd name="connsiteX14" fmla="*/ 206732 w 714561"/>
              <a:gd name="connsiteY14" fmla="*/ 482552 h 810264"/>
              <a:gd name="connsiteX0" fmla="*/ 206732 w 714561"/>
              <a:gd name="connsiteY0" fmla="*/ 504894 h 832606"/>
              <a:gd name="connsiteX1" fmla="*/ 83465 w 714561"/>
              <a:gd name="connsiteY1" fmla="*/ 29629 h 832606"/>
              <a:gd name="connsiteX2" fmla="*/ 88928 w 714561"/>
              <a:gd name="connsiteY2" fmla="*/ 167410 h 832606"/>
              <a:gd name="connsiteX3" fmla="*/ 55589 w 714561"/>
              <a:gd name="connsiteY3" fmla="*/ 349365 h 832606"/>
              <a:gd name="connsiteX4" fmla="*/ 85985 w 714561"/>
              <a:gd name="connsiteY4" fmla="*/ 476760 h 832606"/>
              <a:gd name="connsiteX5" fmla="*/ 107557 w 714561"/>
              <a:gd name="connsiteY5" fmla="*/ 535001 h 832606"/>
              <a:gd name="connsiteX6" fmla="*/ 128008 w 714561"/>
              <a:gd name="connsiteY6" fmla="*/ 616118 h 832606"/>
              <a:gd name="connsiteX7" fmla="*/ 218778 w 714561"/>
              <a:gd name="connsiteY7" fmla="*/ 757580 h 832606"/>
              <a:gd name="connsiteX8" fmla="*/ 423152 w 714561"/>
              <a:gd name="connsiteY8" fmla="*/ 823710 h 832606"/>
              <a:gd name="connsiteX9" fmla="*/ 575557 w 714561"/>
              <a:gd name="connsiteY9" fmla="*/ 704204 h 832606"/>
              <a:gd name="connsiteX10" fmla="*/ 695324 w 714561"/>
              <a:gd name="connsiteY10" fmla="*/ 503055 h 832606"/>
              <a:gd name="connsiteX11" fmla="*/ 690982 w 714561"/>
              <a:gd name="connsiteY11" fmla="*/ 342398 h 832606"/>
              <a:gd name="connsiteX12" fmla="*/ 659465 w 714561"/>
              <a:gd name="connsiteY12" fmla="*/ 237879 h 832606"/>
              <a:gd name="connsiteX13" fmla="*/ 658485 w 714561"/>
              <a:gd name="connsiteY13" fmla="*/ 8595 h 832606"/>
              <a:gd name="connsiteX14" fmla="*/ 206732 w 714561"/>
              <a:gd name="connsiteY14" fmla="*/ 504894 h 832606"/>
              <a:gd name="connsiteX0" fmla="*/ 206732 w 714561"/>
              <a:gd name="connsiteY0" fmla="*/ 499930 h 827642"/>
              <a:gd name="connsiteX1" fmla="*/ 83465 w 714561"/>
              <a:gd name="connsiteY1" fmla="*/ 24665 h 827642"/>
              <a:gd name="connsiteX2" fmla="*/ 88928 w 714561"/>
              <a:gd name="connsiteY2" fmla="*/ 162446 h 827642"/>
              <a:gd name="connsiteX3" fmla="*/ 55589 w 714561"/>
              <a:gd name="connsiteY3" fmla="*/ 344401 h 827642"/>
              <a:gd name="connsiteX4" fmla="*/ 85985 w 714561"/>
              <a:gd name="connsiteY4" fmla="*/ 471796 h 827642"/>
              <a:gd name="connsiteX5" fmla="*/ 107557 w 714561"/>
              <a:gd name="connsiteY5" fmla="*/ 530037 h 827642"/>
              <a:gd name="connsiteX6" fmla="*/ 128008 w 714561"/>
              <a:gd name="connsiteY6" fmla="*/ 611154 h 827642"/>
              <a:gd name="connsiteX7" fmla="*/ 218778 w 714561"/>
              <a:gd name="connsiteY7" fmla="*/ 752616 h 827642"/>
              <a:gd name="connsiteX8" fmla="*/ 423152 w 714561"/>
              <a:gd name="connsiteY8" fmla="*/ 818746 h 827642"/>
              <a:gd name="connsiteX9" fmla="*/ 575557 w 714561"/>
              <a:gd name="connsiteY9" fmla="*/ 699240 h 827642"/>
              <a:gd name="connsiteX10" fmla="*/ 695324 w 714561"/>
              <a:gd name="connsiteY10" fmla="*/ 498091 h 827642"/>
              <a:gd name="connsiteX11" fmla="*/ 690982 w 714561"/>
              <a:gd name="connsiteY11" fmla="*/ 337434 h 827642"/>
              <a:gd name="connsiteX12" fmla="*/ 659465 w 714561"/>
              <a:gd name="connsiteY12" fmla="*/ 232915 h 827642"/>
              <a:gd name="connsiteX13" fmla="*/ 658485 w 714561"/>
              <a:gd name="connsiteY13" fmla="*/ 3631 h 827642"/>
              <a:gd name="connsiteX14" fmla="*/ 469462 w 714561"/>
              <a:gd name="connsiteY14" fmla="*/ 211127 h 827642"/>
              <a:gd name="connsiteX15" fmla="*/ 206732 w 714561"/>
              <a:gd name="connsiteY15" fmla="*/ 499930 h 827642"/>
              <a:gd name="connsiteX0" fmla="*/ 206732 w 714561"/>
              <a:gd name="connsiteY0" fmla="*/ 499930 h 827642"/>
              <a:gd name="connsiteX1" fmla="*/ 83465 w 714561"/>
              <a:gd name="connsiteY1" fmla="*/ 24665 h 827642"/>
              <a:gd name="connsiteX2" fmla="*/ 88928 w 714561"/>
              <a:gd name="connsiteY2" fmla="*/ 162446 h 827642"/>
              <a:gd name="connsiteX3" fmla="*/ 55589 w 714561"/>
              <a:gd name="connsiteY3" fmla="*/ 344401 h 827642"/>
              <a:gd name="connsiteX4" fmla="*/ 85985 w 714561"/>
              <a:gd name="connsiteY4" fmla="*/ 471796 h 827642"/>
              <a:gd name="connsiteX5" fmla="*/ 107557 w 714561"/>
              <a:gd name="connsiteY5" fmla="*/ 530037 h 827642"/>
              <a:gd name="connsiteX6" fmla="*/ 128008 w 714561"/>
              <a:gd name="connsiteY6" fmla="*/ 611154 h 827642"/>
              <a:gd name="connsiteX7" fmla="*/ 218778 w 714561"/>
              <a:gd name="connsiteY7" fmla="*/ 752616 h 827642"/>
              <a:gd name="connsiteX8" fmla="*/ 423152 w 714561"/>
              <a:gd name="connsiteY8" fmla="*/ 818746 h 827642"/>
              <a:gd name="connsiteX9" fmla="*/ 575557 w 714561"/>
              <a:gd name="connsiteY9" fmla="*/ 699240 h 827642"/>
              <a:gd name="connsiteX10" fmla="*/ 695324 w 714561"/>
              <a:gd name="connsiteY10" fmla="*/ 498091 h 827642"/>
              <a:gd name="connsiteX11" fmla="*/ 690982 w 714561"/>
              <a:gd name="connsiteY11" fmla="*/ 337434 h 827642"/>
              <a:gd name="connsiteX12" fmla="*/ 659465 w 714561"/>
              <a:gd name="connsiteY12" fmla="*/ 232915 h 827642"/>
              <a:gd name="connsiteX13" fmla="*/ 658485 w 714561"/>
              <a:gd name="connsiteY13" fmla="*/ 3631 h 827642"/>
              <a:gd name="connsiteX14" fmla="*/ 566873 w 714561"/>
              <a:gd name="connsiteY14" fmla="*/ 377927 h 827642"/>
              <a:gd name="connsiteX15" fmla="*/ 206732 w 714561"/>
              <a:gd name="connsiteY15" fmla="*/ 499930 h 827642"/>
              <a:gd name="connsiteX0" fmla="*/ 206732 w 714561"/>
              <a:gd name="connsiteY0" fmla="*/ 499930 h 827642"/>
              <a:gd name="connsiteX1" fmla="*/ 83465 w 714561"/>
              <a:gd name="connsiteY1" fmla="*/ 24665 h 827642"/>
              <a:gd name="connsiteX2" fmla="*/ 88928 w 714561"/>
              <a:gd name="connsiteY2" fmla="*/ 162446 h 827642"/>
              <a:gd name="connsiteX3" fmla="*/ 55589 w 714561"/>
              <a:gd name="connsiteY3" fmla="*/ 344401 h 827642"/>
              <a:gd name="connsiteX4" fmla="*/ 85985 w 714561"/>
              <a:gd name="connsiteY4" fmla="*/ 471796 h 827642"/>
              <a:gd name="connsiteX5" fmla="*/ 107557 w 714561"/>
              <a:gd name="connsiteY5" fmla="*/ 530037 h 827642"/>
              <a:gd name="connsiteX6" fmla="*/ 128008 w 714561"/>
              <a:gd name="connsiteY6" fmla="*/ 611154 h 827642"/>
              <a:gd name="connsiteX7" fmla="*/ 218778 w 714561"/>
              <a:gd name="connsiteY7" fmla="*/ 752616 h 827642"/>
              <a:gd name="connsiteX8" fmla="*/ 423152 w 714561"/>
              <a:gd name="connsiteY8" fmla="*/ 818746 h 827642"/>
              <a:gd name="connsiteX9" fmla="*/ 575557 w 714561"/>
              <a:gd name="connsiteY9" fmla="*/ 699240 h 827642"/>
              <a:gd name="connsiteX10" fmla="*/ 695324 w 714561"/>
              <a:gd name="connsiteY10" fmla="*/ 498091 h 827642"/>
              <a:gd name="connsiteX11" fmla="*/ 690982 w 714561"/>
              <a:gd name="connsiteY11" fmla="*/ 337434 h 827642"/>
              <a:gd name="connsiteX12" fmla="*/ 659465 w 714561"/>
              <a:gd name="connsiteY12" fmla="*/ 232915 h 827642"/>
              <a:gd name="connsiteX13" fmla="*/ 658485 w 714561"/>
              <a:gd name="connsiteY13" fmla="*/ 3631 h 827642"/>
              <a:gd name="connsiteX14" fmla="*/ 566873 w 714561"/>
              <a:gd name="connsiteY14" fmla="*/ 377927 h 827642"/>
              <a:gd name="connsiteX15" fmla="*/ 360392 w 714561"/>
              <a:gd name="connsiteY15" fmla="*/ 485396 h 827642"/>
              <a:gd name="connsiteX16" fmla="*/ 206732 w 714561"/>
              <a:gd name="connsiteY16" fmla="*/ 499930 h 827642"/>
              <a:gd name="connsiteX0" fmla="*/ 206732 w 714561"/>
              <a:gd name="connsiteY0" fmla="*/ 499930 h 827642"/>
              <a:gd name="connsiteX1" fmla="*/ 83465 w 714561"/>
              <a:gd name="connsiteY1" fmla="*/ 24665 h 827642"/>
              <a:gd name="connsiteX2" fmla="*/ 88928 w 714561"/>
              <a:gd name="connsiteY2" fmla="*/ 162446 h 827642"/>
              <a:gd name="connsiteX3" fmla="*/ 55589 w 714561"/>
              <a:gd name="connsiteY3" fmla="*/ 344401 h 827642"/>
              <a:gd name="connsiteX4" fmla="*/ 85985 w 714561"/>
              <a:gd name="connsiteY4" fmla="*/ 471796 h 827642"/>
              <a:gd name="connsiteX5" fmla="*/ 107557 w 714561"/>
              <a:gd name="connsiteY5" fmla="*/ 530037 h 827642"/>
              <a:gd name="connsiteX6" fmla="*/ 128008 w 714561"/>
              <a:gd name="connsiteY6" fmla="*/ 611154 h 827642"/>
              <a:gd name="connsiteX7" fmla="*/ 218778 w 714561"/>
              <a:gd name="connsiteY7" fmla="*/ 752616 h 827642"/>
              <a:gd name="connsiteX8" fmla="*/ 423152 w 714561"/>
              <a:gd name="connsiteY8" fmla="*/ 818746 h 827642"/>
              <a:gd name="connsiteX9" fmla="*/ 575557 w 714561"/>
              <a:gd name="connsiteY9" fmla="*/ 699240 h 827642"/>
              <a:gd name="connsiteX10" fmla="*/ 695324 w 714561"/>
              <a:gd name="connsiteY10" fmla="*/ 498091 h 827642"/>
              <a:gd name="connsiteX11" fmla="*/ 690982 w 714561"/>
              <a:gd name="connsiteY11" fmla="*/ 337434 h 827642"/>
              <a:gd name="connsiteX12" fmla="*/ 659465 w 714561"/>
              <a:gd name="connsiteY12" fmla="*/ 232915 h 827642"/>
              <a:gd name="connsiteX13" fmla="*/ 658485 w 714561"/>
              <a:gd name="connsiteY13" fmla="*/ 3631 h 827642"/>
              <a:gd name="connsiteX14" fmla="*/ 566873 w 714561"/>
              <a:gd name="connsiteY14" fmla="*/ 377927 h 827642"/>
              <a:gd name="connsiteX15" fmla="*/ 349051 w 714561"/>
              <a:gd name="connsiteY15" fmla="*/ 586307 h 827642"/>
              <a:gd name="connsiteX16" fmla="*/ 206732 w 714561"/>
              <a:gd name="connsiteY16" fmla="*/ 499930 h 827642"/>
              <a:gd name="connsiteX0" fmla="*/ 206732 w 714561"/>
              <a:gd name="connsiteY0" fmla="*/ 499930 h 827642"/>
              <a:gd name="connsiteX1" fmla="*/ 83465 w 714561"/>
              <a:gd name="connsiteY1" fmla="*/ 24665 h 827642"/>
              <a:gd name="connsiteX2" fmla="*/ 88928 w 714561"/>
              <a:gd name="connsiteY2" fmla="*/ 162446 h 827642"/>
              <a:gd name="connsiteX3" fmla="*/ 55589 w 714561"/>
              <a:gd name="connsiteY3" fmla="*/ 344401 h 827642"/>
              <a:gd name="connsiteX4" fmla="*/ 85985 w 714561"/>
              <a:gd name="connsiteY4" fmla="*/ 471796 h 827642"/>
              <a:gd name="connsiteX5" fmla="*/ 107557 w 714561"/>
              <a:gd name="connsiteY5" fmla="*/ 530037 h 827642"/>
              <a:gd name="connsiteX6" fmla="*/ 128008 w 714561"/>
              <a:gd name="connsiteY6" fmla="*/ 611154 h 827642"/>
              <a:gd name="connsiteX7" fmla="*/ 218778 w 714561"/>
              <a:gd name="connsiteY7" fmla="*/ 752616 h 827642"/>
              <a:gd name="connsiteX8" fmla="*/ 423152 w 714561"/>
              <a:gd name="connsiteY8" fmla="*/ 818746 h 827642"/>
              <a:gd name="connsiteX9" fmla="*/ 575557 w 714561"/>
              <a:gd name="connsiteY9" fmla="*/ 699240 h 827642"/>
              <a:gd name="connsiteX10" fmla="*/ 695324 w 714561"/>
              <a:gd name="connsiteY10" fmla="*/ 498091 h 827642"/>
              <a:gd name="connsiteX11" fmla="*/ 690982 w 714561"/>
              <a:gd name="connsiteY11" fmla="*/ 337434 h 827642"/>
              <a:gd name="connsiteX12" fmla="*/ 659465 w 714561"/>
              <a:gd name="connsiteY12" fmla="*/ 232915 h 827642"/>
              <a:gd name="connsiteX13" fmla="*/ 658485 w 714561"/>
              <a:gd name="connsiteY13" fmla="*/ 3631 h 827642"/>
              <a:gd name="connsiteX14" fmla="*/ 536336 w 714561"/>
              <a:gd name="connsiteY14" fmla="*/ 502692 h 827642"/>
              <a:gd name="connsiteX15" fmla="*/ 349051 w 714561"/>
              <a:gd name="connsiteY15" fmla="*/ 586307 h 827642"/>
              <a:gd name="connsiteX16" fmla="*/ 206732 w 714561"/>
              <a:gd name="connsiteY16" fmla="*/ 499930 h 827642"/>
              <a:gd name="connsiteX0" fmla="*/ 206732 w 714561"/>
              <a:gd name="connsiteY0" fmla="*/ 499930 h 827642"/>
              <a:gd name="connsiteX1" fmla="*/ 83465 w 714561"/>
              <a:gd name="connsiteY1" fmla="*/ 24665 h 827642"/>
              <a:gd name="connsiteX2" fmla="*/ 88928 w 714561"/>
              <a:gd name="connsiteY2" fmla="*/ 162446 h 827642"/>
              <a:gd name="connsiteX3" fmla="*/ 55589 w 714561"/>
              <a:gd name="connsiteY3" fmla="*/ 344401 h 827642"/>
              <a:gd name="connsiteX4" fmla="*/ 85985 w 714561"/>
              <a:gd name="connsiteY4" fmla="*/ 471796 h 827642"/>
              <a:gd name="connsiteX5" fmla="*/ 107557 w 714561"/>
              <a:gd name="connsiteY5" fmla="*/ 530037 h 827642"/>
              <a:gd name="connsiteX6" fmla="*/ 128008 w 714561"/>
              <a:gd name="connsiteY6" fmla="*/ 611154 h 827642"/>
              <a:gd name="connsiteX7" fmla="*/ 218778 w 714561"/>
              <a:gd name="connsiteY7" fmla="*/ 752616 h 827642"/>
              <a:gd name="connsiteX8" fmla="*/ 423152 w 714561"/>
              <a:gd name="connsiteY8" fmla="*/ 818746 h 827642"/>
              <a:gd name="connsiteX9" fmla="*/ 575557 w 714561"/>
              <a:gd name="connsiteY9" fmla="*/ 699240 h 827642"/>
              <a:gd name="connsiteX10" fmla="*/ 695324 w 714561"/>
              <a:gd name="connsiteY10" fmla="*/ 498091 h 827642"/>
              <a:gd name="connsiteX11" fmla="*/ 690982 w 714561"/>
              <a:gd name="connsiteY11" fmla="*/ 337434 h 827642"/>
              <a:gd name="connsiteX12" fmla="*/ 659465 w 714561"/>
              <a:gd name="connsiteY12" fmla="*/ 232915 h 827642"/>
              <a:gd name="connsiteX13" fmla="*/ 658485 w 714561"/>
              <a:gd name="connsiteY13" fmla="*/ 3631 h 827642"/>
              <a:gd name="connsiteX14" fmla="*/ 536336 w 714561"/>
              <a:gd name="connsiteY14" fmla="*/ 502692 h 827642"/>
              <a:gd name="connsiteX15" fmla="*/ 347931 w 714561"/>
              <a:gd name="connsiteY15" fmla="*/ 609182 h 827642"/>
              <a:gd name="connsiteX16" fmla="*/ 206732 w 714561"/>
              <a:gd name="connsiteY16" fmla="*/ 499930 h 827642"/>
              <a:gd name="connsiteX0" fmla="*/ 206732 w 714561"/>
              <a:gd name="connsiteY0" fmla="*/ 499930 h 777420"/>
              <a:gd name="connsiteX1" fmla="*/ 83465 w 714561"/>
              <a:gd name="connsiteY1" fmla="*/ 24665 h 777420"/>
              <a:gd name="connsiteX2" fmla="*/ 88928 w 714561"/>
              <a:gd name="connsiteY2" fmla="*/ 162446 h 777420"/>
              <a:gd name="connsiteX3" fmla="*/ 55589 w 714561"/>
              <a:gd name="connsiteY3" fmla="*/ 344401 h 777420"/>
              <a:gd name="connsiteX4" fmla="*/ 85985 w 714561"/>
              <a:gd name="connsiteY4" fmla="*/ 471796 h 777420"/>
              <a:gd name="connsiteX5" fmla="*/ 107557 w 714561"/>
              <a:gd name="connsiteY5" fmla="*/ 530037 h 777420"/>
              <a:gd name="connsiteX6" fmla="*/ 128008 w 714561"/>
              <a:gd name="connsiteY6" fmla="*/ 611154 h 777420"/>
              <a:gd name="connsiteX7" fmla="*/ 218778 w 714561"/>
              <a:gd name="connsiteY7" fmla="*/ 752616 h 777420"/>
              <a:gd name="connsiteX8" fmla="*/ 389393 w 714561"/>
              <a:gd name="connsiteY8" fmla="*/ 759979 h 777420"/>
              <a:gd name="connsiteX9" fmla="*/ 575557 w 714561"/>
              <a:gd name="connsiteY9" fmla="*/ 699240 h 777420"/>
              <a:gd name="connsiteX10" fmla="*/ 695324 w 714561"/>
              <a:gd name="connsiteY10" fmla="*/ 498091 h 777420"/>
              <a:gd name="connsiteX11" fmla="*/ 690982 w 714561"/>
              <a:gd name="connsiteY11" fmla="*/ 337434 h 777420"/>
              <a:gd name="connsiteX12" fmla="*/ 659465 w 714561"/>
              <a:gd name="connsiteY12" fmla="*/ 232915 h 777420"/>
              <a:gd name="connsiteX13" fmla="*/ 658485 w 714561"/>
              <a:gd name="connsiteY13" fmla="*/ 3631 h 777420"/>
              <a:gd name="connsiteX14" fmla="*/ 536336 w 714561"/>
              <a:gd name="connsiteY14" fmla="*/ 502692 h 777420"/>
              <a:gd name="connsiteX15" fmla="*/ 347931 w 714561"/>
              <a:gd name="connsiteY15" fmla="*/ 609182 h 777420"/>
              <a:gd name="connsiteX16" fmla="*/ 206732 w 714561"/>
              <a:gd name="connsiteY16" fmla="*/ 499930 h 777420"/>
              <a:gd name="connsiteX0" fmla="*/ 206732 w 714561"/>
              <a:gd name="connsiteY0" fmla="*/ 482552 h 760042"/>
              <a:gd name="connsiteX1" fmla="*/ 83465 w 714561"/>
              <a:gd name="connsiteY1" fmla="*/ 7287 h 760042"/>
              <a:gd name="connsiteX2" fmla="*/ 88928 w 714561"/>
              <a:gd name="connsiteY2" fmla="*/ 145068 h 760042"/>
              <a:gd name="connsiteX3" fmla="*/ 55589 w 714561"/>
              <a:gd name="connsiteY3" fmla="*/ 327023 h 760042"/>
              <a:gd name="connsiteX4" fmla="*/ 85985 w 714561"/>
              <a:gd name="connsiteY4" fmla="*/ 454418 h 760042"/>
              <a:gd name="connsiteX5" fmla="*/ 107557 w 714561"/>
              <a:gd name="connsiteY5" fmla="*/ 512659 h 760042"/>
              <a:gd name="connsiteX6" fmla="*/ 128008 w 714561"/>
              <a:gd name="connsiteY6" fmla="*/ 593776 h 760042"/>
              <a:gd name="connsiteX7" fmla="*/ 218778 w 714561"/>
              <a:gd name="connsiteY7" fmla="*/ 735238 h 760042"/>
              <a:gd name="connsiteX8" fmla="*/ 389393 w 714561"/>
              <a:gd name="connsiteY8" fmla="*/ 742601 h 760042"/>
              <a:gd name="connsiteX9" fmla="*/ 575557 w 714561"/>
              <a:gd name="connsiteY9" fmla="*/ 681862 h 760042"/>
              <a:gd name="connsiteX10" fmla="*/ 695324 w 714561"/>
              <a:gd name="connsiteY10" fmla="*/ 480713 h 760042"/>
              <a:gd name="connsiteX11" fmla="*/ 690982 w 714561"/>
              <a:gd name="connsiteY11" fmla="*/ 320056 h 760042"/>
              <a:gd name="connsiteX12" fmla="*/ 659465 w 714561"/>
              <a:gd name="connsiteY12" fmla="*/ 215537 h 760042"/>
              <a:gd name="connsiteX13" fmla="*/ 538718 w 714561"/>
              <a:gd name="connsiteY13" fmla="*/ 187402 h 760042"/>
              <a:gd name="connsiteX14" fmla="*/ 536336 w 714561"/>
              <a:gd name="connsiteY14" fmla="*/ 485314 h 760042"/>
              <a:gd name="connsiteX15" fmla="*/ 347931 w 714561"/>
              <a:gd name="connsiteY15" fmla="*/ 591804 h 760042"/>
              <a:gd name="connsiteX16" fmla="*/ 206732 w 714561"/>
              <a:gd name="connsiteY16" fmla="*/ 482552 h 760042"/>
              <a:gd name="connsiteX0" fmla="*/ 206732 w 714561"/>
              <a:gd name="connsiteY0" fmla="*/ 482552 h 760042"/>
              <a:gd name="connsiteX1" fmla="*/ 83465 w 714561"/>
              <a:gd name="connsiteY1" fmla="*/ 7287 h 760042"/>
              <a:gd name="connsiteX2" fmla="*/ 64554 w 714561"/>
              <a:gd name="connsiteY2" fmla="*/ 144016 h 760042"/>
              <a:gd name="connsiteX3" fmla="*/ 55589 w 714561"/>
              <a:gd name="connsiteY3" fmla="*/ 327023 h 760042"/>
              <a:gd name="connsiteX4" fmla="*/ 85985 w 714561"/>
              <a:gd name="connsiteY4" fmla="*/ 454418 h 760042"/>
              <a:gd name="connsiteX5" fmla="*/ 107557 w 714561"/>
              <a:gd name="connsiteY5" fmla="*/ 512659 h 760042"/>
              <a:gd name="connsiteX6" fmla="*/ 128008 w 714561"/>
              <a:gd name="connsiteY6" fmla="*/ 593776 h 760042"/>
              <a:gd name="connsiteX7" fmla="*/ 218778 w 714561"/>
              <a:gd name="connsiteY7" fmla="*/ 735238 h 760042"/>
              <a:gd name="connsiteX8" fmla="*/ 389393 w 714561"/>
              <a:gd name="connsiteY8" fmla="*/ 742601 h 760042"/>
              <a:gd name="connsiteX9" fmla="*/ 575557 w 714561"/>
              <a:gd name="connsiteY9" fmla="*/ 681862 h 760042"/>
              <a:gd name="connsiteX10" fmla="*/ 695324 w 714561"/>
              <a:gd name="connsiteY10" fmla="*/ 480713 h 760042"/>
              <a:gd name="connsiteX11" fmla="*/ 690982 w 714561"/>
              <a:gd name="connsiteY11" fmla="*/ 320056 h 760042"/>
              <a:gd name="connsiteX12" fmla="*/ 659465 w 714561"/>
              <a:gd name="connsiteY12" fmla="*/ 215537 h 760042"/>
              <a:gd name="connsiteX13" fmla="*/ 538718 w 714561"/>
              <a:gd name="connsiteY13" fmla="*/ 187402 h 760042"/>
              <a:gd name="connsiteX14" fmla="*/ 536336 w 714561"/>
              <a:gd name="connsiteY14" fmla="*/ 485314 h 760042"/>
              <a:gd name="connsiteX15" fmla="*/ 347931 w 714561"/>
              <a:gd name="connsiteY15" fmla="*/ 591804 h 760042"/>
              <a:gd name="connsiteX16" fmla="*/ 206732 w 714561"/>
              <a:gd name="connsiteY16" fmla="*/ 482552 h 760042"/>
              <a:gd name="connsiteX0" fmla="*/ 206732 w 714561"/>
              <a:gd name="connsiteY0" fmla="*/ 378033 h 655523"/>
              <a:gd name="connsiteX1" fmla="*/ 114982 w 714561"/>
              <a:gd name="connsiteY1" fmla="*/ 7287 h 655523"/>
              <a:gd name="connsiteX2" fmla="*/ 64554 w 714561"/>
              <a:gd name="connsiteY2" fmla="*/ 39497 h 655523"/>
              <a:gd name="connsiteX3" fmla="*/ 55589 w 714561"/>
              <a:gd name="connsiteY3" fmla="*/ 222504 h 655523"/>
              <a:gd name="connsiteX4" fmla="*/ 85985 w 714561"/>
              <a:gd name="connsiteY4" fmla="*/ 349899 h 655523"/>
              <a:gd name="connsiteX5" fmla="*/ 107557 w 714561"/>
              <a:gd name="connsiteY5" fmla="*/ 408140 h 655523"/>
              <a:gd name="connsiteX6" fmla="*/ 128008 w 714561"/>
              <a:gd name="connsiteY6" fmla="*/ 489257 h 655523"/>
              <a:gd name="connsiteX7" fmla="*/ 218778 w 714561"/>
              <a:gd name="connsiteY7" fmla="*/ 630719 h 655523"/>
              <a:gd name="connsiteX8" fmla="*/ 389393 w 714561"/>
              <a:gd name="connsiteY8" fmla="*/ 638082 h 655523"/>
              <a:gd name="connsiteX9" fmla="*/ 575557 w 714561"/>
              <a:gd name="connsiteY9" fmla="*/ 577343 h 655523"/>
              <a:gd name="connsiteX10" fmla="*/ 695324 w 714561"/>
              <a:gd name="connsiteY10" fmla="*/ 376194 h 655523"/>
              <a:gd name="connsiteX11" fmla="*/ 690982 w 714561"/>
              <a:gd name="connsiteY11" fmla="*/ 215537 h 655523"/>
              <a:gd name="connsiteX12" fmla="*/ 659465 w 714561"/>
              <a:gd name="connsiteY12" fmla="*/ 111018 h 655523"/>
              <a:gd name="connsiteX13" fmla="*/ 538718 w 714561"/>
              <a:gd name="connsiteY13" fmla="*/ 82883 h 655523"/>
              <a:gd name="connsiteX14" fmla="*/ 536336 w 714561"/>
              <a:gd name="connsiteY14" fmla="*/ 380795 h 655523"/>
              <a:gd name="connsiteX15" fmla="*/ 347931 w 714561"/>
              <a:gd name="connsiteY15" fmla="*/ 487285 h 655523"/>
              <a:gd name="connsiteX16" fmla="*/ 206732 w 714561"/>
              <a:gd name="connsiteY16" fmla="*/ 378033 h 655523"/>
              <a:gd name="connsiteX0" fmla="*/ 206732 w 714561"/>
              <a:gd name="connsiteY0" fmla="*/ 378033 h 655523"/>
              <a:gd name="connsiteX1" fmla="*/ 114982 w 714561"/>
              <a:gd name="connsiteY1" fmla="*/ 7287 h 655523"/>
              <a:gd name="connsiteX2" fmla="*/ 64554 w 714561"/>
              <a:gd name="connsiteY2" fmla="*/ 39497 h 655523"/>
              <a:gd name="connsiteX3" fmla="*/ 55589 w 714561"/>
              <a:gd name="connsiteY3" fmla="*/ 222504 h 655523"/>
              <a:gd name="connsiteX4" fmla="*/ 85985 w 714561"/>
              <a:gd name="connsiteY4" fmla="*/ 349899 h 655523"/>
              <a:gd name="connsiteX5" fmla="*/ 107557 w 714561"/>
              <a:gd name="connsiteY5" fmla="*/ 408140 h 655523"/>
              <a:gd name="connsiteX6" fmla="*/ 128008 w 714561"/>
              <a:gd name="connsiteY6" fmla="*/ 489257 h 655523"/>
              <a:gd name="connsiteX7" fmla="*/ 218778 w 714561"/>
              <a:gd name="connsiteY7" fmla="*/ 630719 h 655523"/>
              <a:gd name="connsiteX8" fmla="*/ 389393 w 714561"/>
              <a:gd name="connsiteY8" fmla="*/ 638082 h 655523"/>
              <a:gd name="connsiteX9" fmla="*/ 575557 w 714561"/>
              <a:gd name="connsiteY9" fmla="*/ 577343 h 655523"/>
              <a:gd name="connsiteX10" fmla="*/ 695324 w 714561"/>
              <a:gd name="connsiteY10" fmla="*/ 376194 h 655523"/>
              <a:gd name="connsiteX11" fmla="*/ 690982 w 714561"/>
              <a:gd name="connsiteY11" fmla="*/ 215537 h 655523"/>
              <a:gd name="connsiteX12" fmla="*/ 659465 w 714561"/>
              <a:gd name="connsiteY12" fmla="*/ 111018 h 655523"/>
              <a:gd name="connsiteX13" fmla="*/ 538718 w 714561"/>
              <a:gd name="connsiteY13" fmla="*/ 82883 h 655523"/>
              <a:gd name="connsiteX14" fmla="*/ 536336 w 714561"/>
              <a:gd name="connsiteY14" fmla="*/ 380795 h 655523"/>
              <a:gd name="connsiteX15" fmla="*/ 358997 w 714561"/>
              <a:gd name="connsiteY15" fmla="*/ 510687 h 655523"/>
              <a:gd name="connsiteX16" fmla="*/ 206732 w 714561"/>
              <a:gd name="connsiteY16" fmla="*/ 378033 h 655523"/>
              <a:gd name="connsiteX0" fmla="*/ 206732 w 714561"/>
              <a:gd name="connsiteY0" fmla="*/ 378033 h 655523"/>
              <a:gd name="connsiteX1" fmla="*/ 114982 w 714561"/>
              <a:gd name="connsiteY1" fmla="*/ 7287 h 655523"/>
              <a:gd name="connsiteX2" fmla="*/ 64554 w 714561"/>
              <a:gd name="connsiteY2" fmla="*/ 39497 h 655523"/>
              <a:gd name="connsiteX3" fmla="*/ 55589 w 714561"/>
              <a:gd name="connsiteY3" fmla="*/ 222504 h 655523"/>
              <a:gd name="connsiteX4" fmla="*/ 85985 w 714561"/>
              <a:gd name="connsiteY4" fmla="*/ 349899 h 655523"/>
              <a:gd name="connsiteX5" fmla="*/ 107557 w 714561"/>
              <a:gd name="connsiteY5" fmla="*/ 408140 h 655523"/>
              <a:gd name="connsiteX6" fmla="*/ 128008 w 714561"/>
              <a:gd name="connsiteY6" fmla="*/ 489257 h 655523"/>
              <a:gd name="connsiteX7" fmla="*/ 218778 w 714561"/>
              <a:gd name="connsiteY7" fmla="*/ 630719 h 655523"/>
              <a:gd name="connsiteX8" fmla="*/ 389393 w 714561"/>
              <a:gd name="connsiteY8" fmla="*/ 638082 h 655523"/>
              <a:gd name="connsiteX9" fmla="*/ 575557 w 714561"/>
              <a:gd name="connsiteY9" fmla="*/ 577343 h 655523"/>
              <a:gd name="connsiteX10" fmla="*/ 695324 w 714561"/>
              <a:gd name="connsiteY10" fmla="*/ 376194 h 655523"/>
              <a:gd name="connsiteX11" fmla="*/ 690982 w 714561"/>
              <a:gd name="connsiteY11" fmla="*/ 215537 h 655523"/>
              <a:gd name="connsiteX12" fmla="*/ 659465 w 714561"/>
              <a:gd name="connsiteY12" fmla="*/ 111018 h 655523"/>
              <a:gd name="connsiteX13" fmla="*/ 538718 w 714561"/>
              <a:gd name="connsiteY13" fmla="*/ 82883 h 655523"/>
              <a:gd name="connsiteX14" fmla="*/ 536336 w 714561"/>
              <a:gd name="connsiteY14" fmla="*/ 380795 h 655523"/>
              <a:gd name="connsiteX15" fmla="*/ 358997 w 714561"/>
              <a:gd name="connsiteY15" fmla="*/ 510687 h 655523"/>
              <a:gd name="connsiteX16" fmla="*/ 267717 w 714561"/>
              <a:gd name="connsiteY16" fmla="*/ 461386 h 655523"/>
              <a:gd name="connsiteX17" fmla="*/ 206732 w 714561"/>
              <a:gd name="connsiteY17" fmla="*/ 378033 h 655523"/>
              <a:gd name="connsiteX0" fmla="*/ 206732 w 714561"/>
              <a:gd name="connsiteY0" fmla="*/ 378033 h 655523"/>
              <a:gd name="connsiteX1" fmla="*/ 114982 w 714561"/>
              <a:gd name="connsiteY1" fmla="*/ 7287 h 655523"/>
              <a:gd name="connsiteX2" fmla="*/ 64554 w 714561"/>
              <a:gd name="connsiteY2" fmla="*/ 39497 h 655523"/>
              <a:gd name="connsiteX3" fmla="*/ 55589 w 714561"/>
              <a:gd name="connsiteY3" fmla="*/ 222504 h 655523"/>
              <a:gd name="connsiteX4" fmla="*/ 85985 w 714561"/>
              <a:gd name="connsiteY4" fmla="*/ 349899 h 655523"/>
              <a:gd name="connsiteX5" fmla="*/ 107557 w 714561"/>
              <a:gd name="connsiteY5" fmla="*/ 408140 h 655523"/>
              <a:gd name="connsiteX6" fmla="*/ 128008 w 714561"/>
              <a:gd name="connsiteY6" fmla="*/ 489257 h 655523"/>
              <a:gd name="connsiteX7" fmla="*/ 218778 w 714561"/>
              <a:gd name="connsiteY7" fmla="*/ 630719 h 655523"/>
              <a:gd name="connsiteX8" fmla="*/ 389393 w 714561"/>
              <a:gd name="connsiteY8" fmla="*/ 638082 h 655523"/>
              <a:gd name="connsiteX9" fmla="*/ 575557 w 714561"/>
              <a:gd name="connsiteY9" fmla="*/ 577343 h 655523"/>
              <a:gd name="connsiteX10" fmla="*/ 695324 w 714561"/>
              <a:gd name="connsiteY10" fmla="*/ 376194 h 655523"/>
              <a:gd name="connsiteX11" fmla="*/ 690982 w 714561"/>
              <a:gd name="connsiteY11" fmla="*/ 215537 h 655523"/>
              <a:gd name="connsiteX12" fmla="*/ 659465 w 714561"/>
              <a:gd name="connsiteY12" fmla="*/ 111018 h 655523"/>
              <a:gd name="connsiteX13" fmla="*/ 538718 w 714561"/>
              <a:gd name="connsiteY13" fmla="*/ 82883 h 655523"/>
              <a:gd name="connsiteX14" fmla="*/ 536336 w 714561"/>
              <a:gd name="connsiteY14" fmla="*/ 380795 h 655523"/>
              <a:gd name="connsiteX15" fmla="*/ 358997 w 714561"/>
              <a:gd name="connsiteY15" fmla="*/ 510687 h 655523"/>
              <a:gd name="connsiteX16" fmla="*/ 226063 w 714561"/>
              <a:gd name="connsiteY16" fmla="*/ 482026 h 655523"/>
              <a:gd name="connsiteX17" fmla="*/ 206732 w 714561"/>
              <a:gd name="connsiteY17" fmla="*/ 378033 h 655523"/>
              <a:gd name="connsiteX0" fmla="*/ 206732 w 714561"/>
              <a:gd name="connsiteY0" fmla="*/ 378033 h 655523"/>
              <a:gd name="connsiteX1" fmla="*/ 114982 w 714561"/>
              <a:gd name="connsiteY1" fmla="*/ 7287 h 655523"/>
              <a:gd name="connsiteX2" fmla="*/ 64554 w 714561"/>
              <a:gd name="connsiteY2" fmla="*/ 39497 h 655523"/>
              <a:gd name="connsiteX3" fmla="*/ 55589 w 714561"/>
              <a:gd name="connsiteY3" fmla="*/ 222504 h 655523"/>
              <a:gd name="connsiteX4" fmla="*/ 85985 w 714561"/>
              <a:gd name="connsiteY4" fmla="*/ 349899 h 655523"/>
              <a:gd name="connsiteX5" fmla="*/ 107557 w 714561"/>
              <a:gd name="connsiteY5" fmla="*/ 408140 h 655523"/>
              <a:gd name="connsiteX6" fmla="*/ 128008 w 714561"/>
              <a:gd name="connsiteY6" fmla="*/ 489257 h 655523"/>
              <a:gd name="connsiteX7" fmla="*/ 218778 w 714561"/>
              <a:gd name="connsiteY7" fmla="*/ 630719 h 655523"/>
              <a:gd name="connsiteX8" fmla="*/ 389393 w 714561"/>
              <a:gd name="connsiteY8" fmla="*/ 638082 h 655523"/>
              <a:gd name="connsiteX9" fmla="*/ 575557 w 714561"/>
              <a:gd name="connsiteY9" fmla="*/ 577343 h 655523"/>
              <a:gd name="connsiteX10" fmla="*/ 695324 w 714561"/>
              <a:gd name="connsiteY10" fmla="*/ 376194 h 655523"/>
              <a:gd name="connsiteX11" fmla="*/ 690982 w 714561"/>
              <a:gd name="connsiteY11" fmla="*/ 215537 h 655523"/>
              <a:gd name="connsiteX12" fmla="*/ 659465 w 714561"/>
              <a:gd name="connsiteY12" fmla="*/ 111018 h 655523"/>
              <a:gd name="connsiteX13" fmla="*/ 538718 w 714561"/>
              <a:gd name="connsiteY13" fmla="*/ 82883 h 655523"/>
              <a:gd name="connsiteX14" fmla="*/ 536336 w 714561"/>
              <a:gd name="connsiteY14" fmla="*/ 380795 h 655523"/>
              <a:gd name="connsiteX15" fmla="*/ 358997 w 714561"/>
              <a:gd name="connsiteY15" fmla="*/ 510687 h 655523"/>
              <a:gd name="connsiteX16" fmla="*/ 286038 w 714561"/>
              <a:gd name="connsiteY16" fmla="*/ 509481 h 655523"/>
              <a:gd name="connsiteX17" fmla="*/ 226063 w 714561"/>
              <a:gd name="connsiteY17" fmla="*/ 482026 h 655523"/>
              <a:gd name="connsiteX18" fmla="*/ 206732 w 714561"/>
              <a:gd name="connsiteY18" fmla="*/ 378033 h 655523"/>
              <a:gd name="connsiteX0" fmla="*/ 206732 w 714561"/>
              <a:gd name="connsiteY0" fmla="*/ 378033 h 655523"/>
              <a:gd name="connsiteX1" fmla="*/ 114982 w 714561"/>
              <a:gd name="connsiteY1" fmla="*/ 7287 h 655523"/>
              <a:gd name="connsiteX2" fmla="*/ 64554 w 714561"/>
              <a:gd name="connsiteY2" fmla="*/ 39497 h 655523"/>
              <a:gd name="connsiteX3" fmla="*/ 55589 w 714561"/>
              <a:gd name="connsiteY3" fmla="*/ 222504 h 655523"/>
              <a:gd name="connsiteX4" fmla="*/ 85985 w 714561"/>
              <a:gd name="connsiteY4" fmla="*/ 349899 h 655523"/>
              <a:gd name="connsiteX5" fmla="*/ 107557 w 714561"/>
              <a:gd name="connsiteY5" fmla="*/ 408140 h 655523"/>
              <a:gd name="connsiteX6" fmla="*/ 128008 w 714561"/>
              <a:gd name="connsiteY6" fmla="*/ 489257 h 655523"/>
              <a:gd name="connsiteX7" fmla="*/ 218778 w 714561"/>
              <a:gd name="connsiteY7" fmla="*/ 630719 h 655523"/>
              <a:gd name="connsiteX8" fmla="*/ 389393 w 714561"/>
              <a:gd name="connsiteY8" fmla="*/ 638082 h 655523"/>
              <a:gd name="connsiteX9" fmla="*/ 575557 w 714561"/>
              <a:gd name="connsiteY9" fmla="*/ 577343 h 655523"/>
              <a:gd name="connsiteX10" fmla="*/ 695324 w 714561"/>
              <a:gd name="connsiteY10" fmla="*/ 376194 h 655523"/>
              <a:gd name="connsiteX11" fmla="*/ 690982 w 714561"/>
              <a:gd name="connsiteY11" fmla="*/ 215537 h 655523"/>
              <a:gd name="connsiteX12" fmla="*/ 659465 w 714561"/>
              <a:gd name="connsiteY12" fmla="*/ 111018 h 655523"/>
              <a:gd name="connsiteX13" fmla="*/ 538718 w 714561"/>
              <a:gd name="connsiteY13" fmla="*/ 82883 h 655523"/>
              <a:gd name="connsiteX14" fmla="*/ 536336 w 714561"/>
              <a:gd name="connsiteY14" fmla="*/ 380795 h 655523"/>
              <a:gd name="connsiteX15" fmla="*/ 358997 w 714561"/>
              <a:gd name="connsiteY15" fmla="*/ 510687 h 655523"/>
              <a:gd name="connsiteX16" fmla="*/ 259822 w 714561"/>
              <a:gd name="connsiteY16" fmla="*/ 540793 h 655523"/>
              <a:gd name="connsiteX17" fmla="*/ 226063 w 714561"/>
              <a:gd name="connsiteY17" fmla="*/ 482026 h 655523"/>
              <a:gd name="connsiteX18" fmla="*/ 206732 w 714561"/>
              <a:gd name="connsiteY18" fmla="*/ 378033 h 655523"/>
              <a:gd name="connsiteX0" fmla="*/ 193425 w 714561"/>
              <a:gd name="connsiteY0" fmla="*/ 400383 h 655523"/>
              <a:gd name="connsiteX1" fmla="*/ 114982 w 714561"/>
              <a:gd name="connsiteY1" fmla="*/ 7287 h 655523"/>
              <a:gd name="connsiteX2" fmla="*/ 64554 w 714561"/>
              <a:gd name="connsiteY2" fmla="*/ 39497 h 655523"/>
              <a:gd name="connsiteX3" fmla="*/ 55589 w 714561"/>
              <a:gd name="connsiteY3" fmla="*/ 222504 h 655523"/>
              <a:gd name="connsiteX4" fmla="*/ 85985 w 714561"/>
              <a:gd name="connsiteY4" fmla="*/ 349899 h 655523"/>
              <a:gd name="connsiteX5" fmla="*/ 107557 w 714561"/>
              <a:gd name="connsiteY5" fmla="*/ 408140 h 655523"/>
              <a:gd name="connsiteX6" fmla="*/ 128008 w 714561"/>
              <a:gd name="connsiteY6" fmla="*/ 489257 h 655523"/>
              <a:gd name="connsiteX7" fmla="*/ 218778 w 714561"/>
              <a:gd name="connsiteY7" fmla="*/ 630719 h 655523"/>
              <a:gd name="connsiteX8" fmla="*/ 389393 w 714561"/>
              <a:gd name="connsiteY8" fmla="*/ 638082 h 655523"/>
              <a:gd name="connsiteX9" fmla="*/ 575557 w 714561"/>
              <a:gd name="connsiteY9" fmla="*/ 577343 h 655523"/>
              <a:gd name="connsiteX10" fmla="*/ 695324 w 714561"/>
              <a:gd name="connsiteY10" fmla="*/ 376194 h 655523"/>
              <a:gd name="connsiteX11" fmla="*/ 690982 w 714561"/>
              <a:gd name="connsiteY11" fmla="*/ 215537 h 655523"/>
              <a:gd name="connsiteX12" fmla="*/ 659465 w 714561"/>
              <a:gd name="connsiteY12" fmla="*/ 111018 h 655523"/>
              <a:gd name="connsiteX13" fmla="*/ 538718 w 714561"/>
              <a:gd name="connsiteY13" fmla="*/ 82883 h 655523"/>
              <a:gd name="connsiteX14" fmla="*/ 536336 w 714561"/>
              <a:gd name="connsiteY14" fmla="*/ 380795 h 655523"/>
              <a:gd name="connsiteX15" fmla="*/ 358997 w 714561"/>
              <a:gd name="connsiteY15" fmla="*/ 510687 h 655523"/>
              <a:gd name="connsiteX16" fmla="*/ 259822 w 714561"/>
              <a:gd name="connsiteY16" fmla="*/ 540793 h 655523"/>
              <a:gd name="connsiteX17" fmla="*/ 226063 w 714561"/>
              <a:gd name="connsiteY17" fmla="*/ 482026 h 655523"/>
              <a:gd name="connsiteX18" fmla="*/ 193425 w 714561"/>
              <a:gd name="connsiteY18" fmla="*/ 400383 h 655523"/>
              <a:gd name="connsiteX0" fmla="*/ 193425 w 714561"/>
              <a:gd name="connsiteY0" fmla="*/ 400383 h 655523"/>
              <a:gd name="connsiteX1" fmla="*/ 114982 w 714561"/>
              <a:gd name="connsiteY1" fmla="*/ 7287 h 655523"/>
              <a:gd name="connsiteX2" fmla="*/ 64554 w 714561"/>
              <a:gd name="connsiteY2" fmla="*/ 39497 h 655523"/>
              <a:gd name="connsiteX3" fmla="*/ 55589 w 714561"/>
              <a:gd name="connsiteY3" fmla="*/ 222504 h 655523"/>
              <a:gd name="connsiteX4" fmla="*/ 48304 w 714561"/>
              <a:gd name="connsiteY4" fmla="*/ 371196 h 655523"/>
              <a:gd name="connsiteX5" fmla="*/ 107557 w 714561"/>
              <a:gd name="connsiteY5" fmla="*/ 408140 h 655523"/>
              <a:gd name="connsiteX6" fmla="*/ 128008 w 714561"/>
              <a:gd name="connsiteY6" fmla="*/ 489257 h 655523"/>
              <a:gd name="connsiteX7" fmla="*/ 218778 w 714561"/>
              <a:gd name="connsiteY7" fmla="*/ 630719 h 655523"/>
              <a:gd name="connsiteX8" fmla="*/ 389393 w 714561"/>
              <a:gd name="connsiteY8" fmla="*/ 638082 h 655523"/>
              <a:gd name="connsiteX9" fmla="*/ 575557 w 714561"/>
              <a:gd name="connsiteY9" fmla="*/ 577343 h 655523"/>
              <a:gd name="connsiteX10" fmla="*/ 695324 w 714561"/>
              <a:gd name="connsiteY10" fmla="*/ 376194 h 655523"/>
              <a:gd name="connsiteX11" fmla="*/ 690982 w 714561"/>
              <a:gd name="connsiteY11" fmla="*/ 215537 h 655523"/>
              <a:gd name="connsiteX12" fmla="*/ 659465 w 714561"/>
              <a:gd name="connsiteY12" fmla="*/ 111018 h 655523"/>
              <a:gd name="connsiteX13" fmla="*/ 538718 w 714561"/>
              <a:gd name="connsiteY13" fmla="*/ 82883 h 655523"/>
              <a:gd name="connsiteX14" fmla="*/ 536336 w 714561"/>
              <a:gd name="connsiteY14" fmla="*/ 380795 h 655523"/>
              <a:gd name="connsiteX15" fmla="*/ 358997 w 714561"/>
              <a:gd name="connsiteY15" fmla="*/ 510687 h 655523"/>
              <a:gd name="connsiteX16" fmla="*/ 259822 w 714561"/>
              <a:gd name="connsiteY16" fmla="*/ 540793 h 655523"/>
              <a:gd name="connsiteX17" fmla="*/ 226063 w 714561"/>
              <a:gd name="connsiteY17" fmla="*/ 482026 h 655523"/>
              <a:gd name="connsiteX18" fmla="*/ 193425 w 714561"/>
              <a:gd name="connsiteY18" fmla="*/ 400383 h 655523"/>
              <a:gd name="connsiteX0" fmla="*/ 193425 w 714561"/>
              <a:gd name="connsiteY0" fmla="*/ 400383 h 655523"/>
              <a:gd name="connsiteX1" fmla="*/ 114982 w 714561"/>
              <a:gd name="connsiteY1" fmla="*/ 7287 h 655523"/>
              <a:gd name="connsiteX2" fmla="*/ 64554 w 714561"/>
              <a:gd name="connsiteY2" fmla="*/ 39497 h 655523"/>
              <a:gd name="connsiteX3" fmla="*/ 55589 w 714561"/>
              <a:gd name="connsiteY3" fmla="*/ 222504 h 655523"/>
              <a:gd name="connsiteX4" fmla="*/ 48304 w 714561"/>
              <a:gd name="connsiteY4" fmla="*/ 371196 h 655523"/>
              <a:gd name="connsiteX5" fmla="*/ 94250 w 714561"/>
              <a:gd name="connsiteY5" fmla="*/ 430490 h 655523"/>
              <a:gd name="connsiteX6" fmla="*/ 128008 w 714561"/>
              <a:gd name="connsiteY6" fmla="*/ 489257 h 655523"/>
              <a:gd name="connsiteX7" fmla="*/ 218778 w 714561"/>
              <a:gd name="connsiteY7" fmla="*/ 630719 h 655523"/>
              <a:gd name="connsiteX8" fmla="*/ 389393 w 714561"/>
              <a:gd name="connsiteY8" fmla="*/ 638082 h 655523"/>
              <a:gd name="connsiteX9" fmla="*/ 575557 w 714561"/>
              <a:gd name="connsiteY9" fmla="*/ 577343 h 655523"/>
              <a:gd name="connsiteX10" fmla="*/ 695324 w 714561"/>
              <a:gd name="connsiteY10" fmla="*/ 376194 h 655523"/>
              <a:gd name="connsiteX11" fmla="*/ 690982 w 714561"/>
              <a:gd name="connsiteY11" fmla="*/ 215537 h 655523"/>
              <a:gd name="connsiteX12" fmla="*/ 659465 w 714561"/>
              <a:gd name="connsiteY12" fmla="*/ 111018 h 655523"/>
              <a:gd name="connsiteX13" fmla="*/ 538718 w 714561"/>
              <a:gd name="connsiteY13" fmla="*/ 82883 h 655523"/>
              <a:gd name="connsiteX14" fmla="*/ 536336 w 714561"/>
              <a:gd name="connsiteY14" fmla="*/ 380795 h 655523"/>
              <a:gd name="connsiteX15" fmla="*/ 358997 w 714561"/>
              <a:gd name="connsiteY15" fmla="*/ 510687 h 655523"/>
              <a:gd name="connsiteX16" fmla="*/ 259822 w 714561"/>
              <a:gd name="connsiteY16" fmla="*/ 540793 h 655523"/>
              <a:gd name="connsiteX17" fmla="*/ 226063 w 714561"/>
              <a:gd name="connsiteY17" fmla="*/ 482026 h 655523"/>
              <a:gd name="connsiteX18" fmla="*/ 193425 w 714561"/>
              <a:gd name="connsiteY18" fmla="*/ 400383 h 655523"/>
              <a:gd name="connsiteX0" fmla="*/ 193425 w 714561"/>
              <a:gd name="connsiteY0" fmla="*/ 396755 h 651895"/>
              <a:gd name="connsiteX1" fmla="*/ 170150 w 714561"/>
              <a:gd name="connsiteY1" fmla="*/ 286162 h 651895"/>
              <a:gd name="connsiteX2" fmla="*/ 114982 w 714561"/>
              <a:gd name="connsiteY2" fmla="*/ 3659 h 651895"/>
              <a:gd name="connsiteX3" fmla="*/ 64554 w 714561"/>
              <a:gd name="connsiteY3" fmla="*/ 35869 h 651895"/>
              <a:gd name="connsiteX4" fmla="*/ 55589 w 714561"/>
              <a:gd name="connsiteY4" fmla="*/ 218876 h 651895"/>
              <a:gd name="connsiteX5" fmla="*/ 48304 w 714561"/>
              <a:gd name="connsiteY5" fmla="*/ 367568 h 651895"/>
              <a:gd name="connsiteX6" fmla="*/ 94250 w 714561"/>
              <a:gd name="connsiteY6" fmla="*/ 426862 h 651895"/>
              <a:gd name="connsiteX7" fmla="*/ 128008 w 714561"/>
              <a:gd name="connsiteY7" fmla="*/ 485629 h 651895"/>
              <a:gd name="connsiteX8" fmla="*/ 218778 w 714561"/>
              <a:gd name="connsiteY8" fmla="*/ 627091 h 651895"/>
              <a:gd name="connsiteX9" fmla="*/ 389393 w 714561"/>
              <a:gd name="connsiteY9" fmla="*/ 634454 h 651895"/>
              <a:gd name="connsiteX10" fmla="*/ 575557 w 714561"/>
              <a:gd name="connsiteY10" fmla="*/ 573715 h 651895"/>
              <a:gd name="connsiteX11" fmla="*/ 695324 w 714561"/>
              <a:gd name="connsiteY11" fmla="*/ 372566 h 651895"/>
              <a:gd name="connsiteX12" fmla="*/ 690982 w 714561"/>
              <a:gd name="connsiteY12" fmla="*/ 211909 h 651895"/>
              <a:gd name="connsiteX13" fmla="*/ 659465 w 714561"/>
              <a:gd name="connsiteY13" fmla="*/ 107390 h 651895"/>
              <a:gd name="connsiteX14" fmla="*/ 538718 w 714561"/>
              <a:gd name="connsiteY14" fmla="*/ 79255 h 651895"/>
              <a:gd name="connsiteX15" fmla="*/ 536336 w 714561"/>
              <a:gd name="connsiteY15" fmla="*/ 377167 h 651895"/>
              <a:gd name="connsiteX16" fmla="*/ 358997 w 714561"/>
              <a:gd name="connsiteY16" fmla="*/ 507059 h 651895"/>
              <a:gd name="connsiteX17" fmla="*/ 259822 w 714561"/>
              <a:gd name="connsiteY17" fmla="*/ 537165 h 651895"/>
              <a:gd name="connsiteX18" fmla="*/ 226063 w 714561"/>
              <a:gd name="connsiteY18" fmla="*/ 478398 h 651895"/>
              <a:gd name="connsiteX19" fmla="*/ 193425 w 714561"/>
              <a:gd name="connsiteY19" fmla="*/ 396755 h 651895"/>
              <a:gd name="connsiteX0" fmla="*/ 193425 w 714561"/>
              <a:gd name="connsiteY0" fmla="*/ 396755 h 651895"/>
              <a:gd name="connsiteX1" fmla="*/ 100974 w 714561"/>
              <a:gd name="connsiteY1" fmla="*/ 289607 h 651895"/>
              <a:gd name="connsiteX2" fmla="*/ 114982 w 714561"/>
              <a:gd name="connsiteY2" fmla="*/ 3659 h 651895"/>
              <a:gd name="connsiteX3" fmla="*/ 64554 w 714561"/>
              <a:gd name="connsiteY3" fmla="*/ 35869 h 651895"/>
              <a:gd name="connsiteX4" fmla="*/ 55589 w 714561"/>
              <a:gd name="connsiteY4" fmla="*/ 218876 h 651895"/>
              <a:gd name="connsiteX5" fmla="*/ 48304 w 714561"/>
              <a:gd name="connsiteY5" fmla="*/ 367568 h 651895"/>
              <a:gd name="connsiteX6" fmla="*/ 94250 w 714561"/>
              <a:gd name="connsiteY6" fmla="*/ 426862 h 651895"/>
              <a:gd name="connsiteX7" fmla="*/ 128008 w 714561"/>
              <a:gd name="connsiteY7" fmla="*/ 485629 h 651895"/>
              <a:gd name="connsiteX8" fmla="*/ 218778 w 714561"/>
              <a:gd name="connsiteY8" fmla="*/ 627091 h 651895"/>
              <a:gd name="connsiteX9" fmla="*/ 389393 w 714561"/>
              <a:gd name="connsiteY9" fmla="*/ 634454 h 651895"/>
              <a:gd name="connsiteX10" fmla="*/ 575557 w 714561"/>
              <a:gd name="connsiteY10" fmla="*/ 573715 h 651895"/>
              <a:gd name="connsiteX11" fmla="*/ 695324 w 714561"/>
              <a:gd name="connsiteY11" fmla="*/ 372566 h 651895"/>
              <a:gd name="connsiteX12" fmla="*/ 690982 w 714561"/>
              <a:gd name="connsiteY12" fmla="*/ 211909 h 651895"/>
              <a:gd name="connsiteX13" fmla="*/ 659465 w 714561"/>
              <a:gd name="connsiteY13" fmla="*/ 107390 h 651895"/>
              <a:gd name="connsiteX14" fmla="*/ 538718 w 714561"/>
              <a:gd name="connsiteY14" fmla="*/ 79255 h 651895"/>
              <a:gd name="connsiteX15" fmla="*/ 536336 w 714561"/>
              <a:gd name="connsiteY15" fmla="*/ 377167 h 651895"/>
              <a:gd name="connsiteX16" fmla="*/ 358997 w 714561"/>
              <a:gd name="connsiteY16" fmla="*/ 507059 h 651895"/>
              <a:gd name="connsiteX17" fmla="*/ 259822 w 714561"/>
              <a:gd name="connsiteY17" fmla="*/ 537165 h 651895"/>
              <a:gd name="connsiteX18" fmla="*/ 226063 w 714561"/>
              <a:gd name="connsiteY18" fmla="*/ 478398 h 651895"/>
              <a:gd name="connsiteX19" fmla="*/ 193425 w 714561"/>
              <a:gd name="connsiteY19" fmla="*/ 396755 h 651895"/>
              <a:gd name="connsiteX0" fmla="*/ 205052 w 726188"/>
              <a:gd name="connsiteY0" fmla="*/ 394762 h 649902"/>
              <a:gd name="connsiteX1" fmla="*/ 112601 w 726188"/>
              <a:gd name="connsiteY1" fmla="*/ 287614 h 649902"/>
              <a:gd name="connsiteX2" fmla="*/ 126609 w 726188"/>
              <a:gd name="connsiteY2" fmla="*/ 1666 h 649902"/>
              <a:gd name="connsiteX3" fmla="*/ 76181 w 726188"/>
              <a:gd name="connsiteY3" fmla="*/ 33876 h 649902"/>
              <a:gd name="connsiteX4" fmla="*/ 55589 w 726188"/>
              <a:gd name="connsiteY4" fmla="*/ 204919 h 649902"/>
              <a:gd name="connsiteX5" fmla="*/ 59931 w 726188"/>
              <a:gd name="connsiteY5" fmla="*/ 365575 h 649902"/>
              <a:gd name="connsiteX6" fmla="*/ 105877 w 726188"/>
              <a:gd name="connsiteY6" fmla="*/ 424869 h 649902"/>
              <a:gd name="connsiteX7" fmla="*/ 139635 w 726188"/>
              <a:gd name="connsiteY7" fmla="*/ 483636 h 649902"/>
              <a:gd name="connsiteX8" fmla="*/ 230405 w 726188"/>
              <a:gd name="connsiteY8" fmla="*/ 625098 h 649902"/>
              <a:gd name="connsiteX9" fmla="*/ 401020 w 726188"/>
              <a:gd name="connsiteY9" fmla="*/ 632461 h 649902"/>
              <a:gd name="connsiteX10" fmla="*/ 587184 w 726188"/>
              <a:gd name="connsiteY10" fmla="*/ 571722 h 649902"/>
              <a:gd name="connsiteX11" fmla="*/ 706951 w 726188"/>
              <a:gd name="connsiteY11" fmla="*/ 370573 h 649902"/>
              <a:gd name="connsiteX12" fmla="*/ 702609 w 726188"/>
              <a:gd name="connsiteY12" fmla="*/ 209916 h 649902"/>
              <a:gd name="connsiteX13" fmla="*/ 671092 w 726188"/>
              <a:gd name="connsiteY13" fmla="*/ 105397 h 649902"/>
              <a:gd name="connsiteX14" fmla="*/ 550345 w 726188"/>
              <a:gd name="connsiteY14" fmla="*/ 77262 h 649902"/>
              <a:gd name="connsiteX15" fmla="*/ 547963 w 726188"/>
              <a:gd name="connsiteY15" fmla="*/ 375174 h 649902"/>
              <a:gd name="connsiteX16" fmla="*/ 370624 w 726188"/>
              <a:gd name="connsiteY16" fmla="*/ 505066 h 649902"/>
              <a:gd name="connsiteX17" fmla="*/ 271449 w 726188"/>
              <a:gd name="connsiteY17" fmla="*/ 535172 h 649902"/>
              <a:gd name="connsiteX18" fmla="*/ 237690 w 726188"/>
              <a:gd name="connsiteY18" fmla="*/ 476405 h 649902"/>
              <a:gd name="connsiteX19" fmla="*/ 205052 w 726188"/>
              <a:gd name="connsiteY19" fmla="*/ 394762 h 649902"/>
              <a:gd name="connsiteX0" fmla="*/ 197489 w 718625"/>
              <a:gd name="connsiteY0" fmla="*/ 394762 h 649902"/>
              <a:gd name="connsiteX1" fmla="*/ 105038 w 718625"/>
              <a:gd name="connsiteY1" fmla="*/ 287614 h 649902"/>
              <a:gd name="connsiteX2" fmla="*/ 119046 w 718625"/>
              <a:gd name="connsiteY2" fmla="*/ 1666 h 649902"/>
              <a:gd name="connsiteX3" fmla="*/ 68618 w 718625"/>
              <a:gd name="connsiteY3" fmla="*/ 33876 h 649902"/>
              <a:gd name="connsiteX4" fmla="*/ 48026 w 718625"/>
              <a:gd name="connsiteY4" fmla="*/ 204919 h 649902"/>
              <a:gd name="connsiteX5" fmla="*/ 52368 w 718625"/>
              <a:gd name="connsiteY5" fmla="*/ 365575 h 649902"/>
              <a:gd name="connsiteX6" fmla="*/ 98314 w 718625"/>
              <a:gd name="connsiteY6" fmla="*/ 424869 h 649902"/>
              <a:gd name="connsiteX7" fmla="*/ 132072 w 718625"/>
              <a:gd name="connsiteY7" fmla="*/ 483636 h 649902"/>
              <a:gd name="connsiteX8" fmla="*/ 222842 w 718625"/>
              <a:gd name="connsiteY8" fmla="*/ 625098 h 649902"/>
              <a:gd name="connsiteX9" fmla="*/ 393457 w 718625"/>
              <a:gd name="connsiteY9" fmla="*/ 632461 h 649902"/>
              <a:gd name="connsiteX10" fmla="*/ 579621 w 718625"/>
              <a:gd name="connsiteY10" fmla="*/ 571722 h 649902"/>
              <a:gd name="connsiteX11" fmla="*/ 699388 w 718625"/>
              <a:gd name="connsiteY11" fmla="*/ 370573 h 649902"/>
              <a:gd name="connsiteX12" fmla="*/ 695046 w 718625"/>
              <a:gd name="connsiteY12" fmla="*/ 209916 h 649902"/>
              <a:gd name="connsiteX13" fmla="*/ 663529 w 718625"/>
              <a:gd name="connsiteY13" fmla="*/ 105397 h 649902"/>
              <a:gd name="connsiteX14" fmla="*/ 542782 w 718625"/>
              <a:gd name="connsiteY14" fmla="*/ 77262 h 649902"/>
              <a:gd name="connsiteX15" fmla="*/ 540400 w 718625"/>
              <a:gd name="connsiteY15" fmla="*/ 375174 h 649902"/>
              <a:gd name="connsiteX16" fmla="*/ 363061 w 718625"/>
              <a:gd name="connsiteY16" fmla="*/ 505066 h 649902"/>
              <a:gd name="connsiteX17" fmla="*/ 263886 w 718625"/>
              <a:gd name="connsiteY17" fmla="*/ 535172 h 649902"/>
              <a:gd name="connsiteX18" fmla="*/ 230127 w 718625"/>
              <a:gd name="connsiteY18" fmla="*/ 476405 h 649902"/>
              <a:gd name="connsiteX19" fmla="*/ 197489 w 718625"/>
              <a:gd name="connsiteY19" fmla="*/ 394762 h 649902"/>
              <a:gd name="connsiteX0" fmla="*/ 197489 w 718625"/>
              <a:gd name="connsiteY0" fmla="*/ 394762 h 649902"/>
              <a:gd name="connsiteX1" fmla="*/ 105038 w 718625"/>
              <a:gd name="connsiteY1" fmla="*/ 287614 h 649902"/>
              <a:gd name="connsiteX2" fmla="*/ 119046 w 718625"/>
              <a:gd name="connsiteY2" fmla="*/ 1666 h 649902"/>
              <a:gd name="connsiteX3" fmla="*/ 68618 w 718625"/>
              <a:gd name="connsiteY3" fmla="*/ 33876 h 649902"/>
              <a:gd name="connsiteX4" fmla="*/ 48026 w 718625"/>
              <a:gd name="connsiteY4" fmla="*/ 204919 h 649902"/>
              <a:gd name="connsiteX5" fmla="*/ 52368 w 718625"/>
              <a:gd name="connsiteY5" fmla="*/ 365575 h 649902"/>
              <a:gd name="connsiteX6" fmla="*/ 98314 w 718625"/>
              <a:gd name="connsiteY6" fmla="*/ 424869 h 649902"/>
              <a:gd name="connsiteX7" fmla="*/ 132072 w 718625"/>
              <a:gd name="connsiteY7" fmla="*/ 483636 h 649902"/>
              <a:gd name="connsiteX8" fmla="*/ 222842 w 718625"/>
              <a:gd name="connsiteY8" fmla="*/ 625098 h 649902"/>
              <a:gd name="connsiteX9" fmla="*/ 393457 w 718625"/>
              <a:gd name="connsiteY9" fmla="*/ 632461 h 649902"/>
              <a:gd name="connsiteX10" fmla="*/ 579621 w 718625"/>
              <a:gd name="connsiteY10" fmla="*/ 571722 h 649902"/>
              <a:gd name="connsiteX11" fmla="*/ 699388 w 718625"/>
              <a:gd name="connsiteY11" fmla="*/ 370573 h 649902"/>
              <a:gd name="connsiteX12" fmla="*/ 695046 w 718625"/>
              <a:gd name="connsiteY12" fmla="*/ 209916 h 649902"/>
              <a:gd name="connsiteX13" fmla="*/ 663529 w 718625"/>
              <a:gd name="connsiteY13" fmla="*/ 105397 h 649902"/>
              <a:gd name="connsiteX14" fmla="*/ 542782 w 718625"/>
              <a:gd name="connsiteY14" fmla="*/ 77262 h 649902"/>
              <a:gd name="connsiteX15" fmla="*/ 540400 w 718625"/>
              <a:gd name="connsiteY15" fmla="*/ 375174 h 649902"/>
              <a:gd name="connsiteX16" fmla="*/ 363061 w 718625"/>
              <a:gd name="connsiteY16" fmla="*/ 505066 h 649902"/>
              <a:gd name="connsiteX17" fmla="*/ 263886 w 718625"/>
              <a:gd name="connsiteY17" fmla="*/ 535172 h 649902"/>
              <a:gd name="connsiteX18" fmla="*/ 230127 w 718625"/>
              <a:gd name="connsiteY18" fmla="*/ 476405 h 649902"/>
              <a:gd name="connsiteX19" fmla="*/ 197489 w 718625"/>
              <a:gd name="connsiteY19" fmla="*/ 394762 h 649902"/>
              <a:gd name="connsiteX0" fmla="*/ 208555 w 729691"/>
              <a:gd name="connsiteY0" fmla="*/ 393096 h 648236"/>
              <a:gd name="connsiteX1" fmla="*/ 116104 w 729691"/>
              <a:gd name="connsiteY1" fmla="*/ 285948 h 648236"/>
              <a:gd name="connsiteX2" fmla="*/ 130112 w 729691"/>
              <a:gd name="connsiteY2" fmla="*/ 0 h 648236"/>
              <a:gd name="connsiteX3" fmla="*/ 79684 w 729691"/>
              <a:gd name="connsiteY3" fmla="*/ 32210 h 648236"/>
              <a:gd name="connsiteX4" fmla="*/ 48026 w 729691"/>
              <a:gd name="connsiteY4" fmla="*/ 179851 h 648236"/>
              <a:gd name="connsiteX5" fmla="*/ 63434 w 729691"/>
              <a:gd name="connsiteY5" fmla="*/ 363909 h 648236"/>
              <a:gd name="connsiteX6" fmla="*/ 109380 w 729691"/>
              <a:gd name="connsiteY6" fmla="*/ 423203 h 648236"/>
              <a:gd name="connsiteX7" fmla="*/ 143138 w 729691"/>
              <a:gd name="connsiteY7" fmla="*/ 481970 h 648236"/>
              <a:gd name="connsiteX8" fmla="*/ 233908 w 729691"/>
              <a:gd name="connsiteY8" fmla="*/ 623432 h 648236"/>
              <a:gd name="connsiteX9" fmla="*/ 404523 w 729691"/>
              <a:gd name="connsiteY9" fmla="*/ 630795 h 648236"/>
              <a:gd name="connsiteX10" fmla="*/ 590687 w 729691"/>
              <a:gd name="connsiteY10" fmla="*/ 570056 h 648236"/>
              <a:gd name="connsiteX11" fmla="*/ 710454 w 729691"/>
              <a:gd name="connsiteY11" fmla="*/ 368907 h 648236"/>
              <a:gd name="connsiteX12" fmla="*/ 706112 w 729691"/>
              <a:gd name="connsiteY12" fmla="*/ 208250 h 648236"/>
              <a:gd name="connsiteX13" fmla="*/ 674595 w 729691"/>
              <a:gd name="connsiteY13" fmla="*/ 103731 h 648236"/>
              <a:gd name="connsiteX14" fmla="*/ 553848 w 729691"/>
              <a:gd name="connsiteY14" fmla="*/ 75596 h 648236"/>
              <a:gd name="connsiteX15" fmla="*/ 551466 w 729691"/>
              <a:gd name="connsiteY15" fmla="*/ 373508 h 648236"/>
              <a:gd name="connsiteX16" fmla="*/ 374127 w 729691"/>
              <a:gd name="connsiteY16" fmla="*/ 503400 h 648236"/>
              <a:gd name="connsiteX17" fmla="*/ 274952 w 729691"/>
              <a:gd name="connsiteY17" fmla="*/ 533506 h 648236"/>
              <a:gd name="connsiteX18" fmla="*/ 241193 w 729691"/>
              <a:gd name="connsiteY18" fmla="*/ 474739 h 648236"/>
              <a:gd name="connsiteX19" fmla="*/ 208555 w 729691"/>
              <a:gd name="connsiteY19" fmla="*/ 393096 h 648236"/>
              <a:gd name="connsiteX0" fmla="*/ 208555 w 729691"/>
              <a:gd name="connsiteY0" fmla="*/ 393096 h 648236"/>
              <a:gd name="connsiteX1" fmla="*/ 115544 w 729691"/>
              <a:gd name="connsiteY1" fmla="*/ 297386 h 648236"/>
              <a:gd name="connsiteX2" fmla="*/ 130112 w 729691"/>
              <a:gd name="connsiteY2" fmla="*/ 0 h 648236"/>
              <a:gd name="connsiteX3" fmla="*/ 79684 w 729691"/>
              <a:gd name="connsiteY3" fmla="*/ 32210 h 648236"/>
              <a:gd name="connsiteX4" fmla="*/ 48026 w 729691"/>
              <a:gd name="connsiteY4" fmla="*/ 179851 h 648236"/>
              <a:gd name="connsiteX5" fmla="*/ 63434 w 729691"/>
              <a:gd name="connsiteY5" fmla="*/ 363909 h 648236"/>
              <a:gd name="connsiteX6" fmla="*/ 109380 w 729691"/>
              <a:gd name="connsiteY6" fmla="*/ 423203 h 648236"/>
              <a:gd name="connsiteX7" fmla="*/ 143138 w 729691"/>
              <a:gd name="connsiteY7" fmla="*/ 481970 h 648236"/>
              <a:gd name="connsiteX8" fmla="*/ 233908 w 729691"/>
              <a:gd name="connsiteY8" fmla="*/ 623432 h 648236"/>
              <a:gd name="connsiteX9" fmla="*/ 404523 w 729691"/>
              <a:gd name="connsiteY9" fmla="*/ 630795 h 648236"/>
              <a:gd name="connsiteX10" fmla="*/ 590687 w 729691"/>
              <a:gd name="connsiteY10" fmla="*/ 570056 h 648236"/>
              <a:gd name="connsiteX11" fmla="*/ 710454 w 729691"/>
              <a:gd name="connsiteY11" fmla="*/ 368907 h 648236"/>
              <a:gd name="connsiteX12" fmla="*/ 706112 w 729691"/>
              <a:gd name="connsiteY12" fmla="*/ 208250 h 648236"/>
              <a:gd name="connsiteX13" fmla="*/ 674595 w 729691"/>
              <a:gd name="connsiteY13" fmla="*/ 103731 h 648236"/>
              <a:gd name="connsiteX14" fmla="*/ 553848 w 729691"/>
              <a:gd name="connsiteY14" fmla="*/ 75596 h 648236"/>
              <a:gd name="connsiteX15" fmla="*/ 551466 w 729691"/>
              <a:gd name="connsiteY15" fmla="*/ 373508 h 648236"/>
              <a:gd name="connsiteX16" fmla="*/ 374127 w 729691"/>
              <a:gd name="connsiteY16" fmla="*/ 503400 h 648236"/>
              <a:gd name="connsiteX17" fmla="*/ 274952 w 729691"/>
              <a:gd name="connsiteY17" fmla="*/ 533506 h 648236"/>
              <a:gd name="connsiteX18" fmla="*/ 241193 w 729691"/>
              <a:gd name="connsiteY18" fmla="*/ 474739 h 648236"/>
              <a:gd name="connsiteX19" fmla="*/ 208555 w 729691"/>
              <a:gd name="connsiteY19" fmla="*/ 393096 h 648236"/>
              <a:gd name="connsiteX0" fmla="*/ 208555 w 729691"/>
              <a:gd name="connsiteY0" fmla="*/ 393096 h 648236"/>
              <a:gd name="connsiteX1" fmla="*/ 115544 w 729691"/>
              <a:gd name="connsiteY1" fmla="*/ 297386 h 648236"/>
              <a:gd name="connsiteX2" fmla="*/ 119613 w 729691"/>
              <a:gd name="connsiteY2" fmla="*/ 198403 h 648236"/>
              <a:gd name="connsiteX3" fmla="*/ 130112 w 729691"/>
              <a:gd name="connsiteY3" fmla="*/ 0 h 648236"/>
              <a:gd name="connsiteX4" fmla="*/ 79684 w 729691"/>
              <a:gd name="connsiteY4" fmla="*/ 32210 h 648236"/>
              <a:gd name="connsiteX5" fmla="*/ 48026 w 729691"/>
              <a:gd name="connsiteY5" fmla="*/ 179851 h 648236"/>
              <a:gd name="connsiteX6" fmla="*/ 63434 w 729691"/>
              <a:gd name="connsiteY6" fmla="*/ 363909 h 648236"/>
              <a:gd name="connsiteX7" fmla="*/ 109380 w 729691"/>
              <a:gd name="connsiteY7" fmla="*/ 423203 h 648236"/>
              <a:gd name="connsiteX8" fmla="*/ 143138 w 729691"/>
              <a:gd name="connsiteY8" fmla="*/ 481970 h 648236"/>
              <a:gd name="connsiteX9" fmla="*/ 233908 w 729691"/>
              <a:gd name="connsiteY9" fmla="*/ 623432 h 648236"/>
              <a:gd name="connsiteX10" fmla="*/ 404523 w 729691"/>
              <a:gd name="connsiteY10" fmla="*/ 630795 h 648236"/>
              <a:gd name="connsiteX11" fmla="*/ 590687 w 729691"/>
              <a:gd name="connsiteY11" fmla="*/ 570056 h 648236"/>
              <a:gd name="connsiteX12" fmla="*/ 710454 w 729691"/>
              <a:gd name="connsiteY12" fmla="*/ 368907 h 648236"/>
              <a:gd name="connsiteX13" fmla="*/ 706112 w 729691"/>
              <a:gd name="connsiteY13" fmla="*/ 208250 h 648236"/>
              <a:gd name="connsiteX14" fmla="*/ 674595 w 729691"/>
              <a:gd name="connsiteY14" fmla="*/ 103731 h 648236"/>
              <a:gd name="connsiteX15" fmla="*/ 553848 w 729691"/>
              <a:gd name="connsiteY15" fmla="*/ 75596 h 648236"/>
              <a:gd name="connsiteX16" fmla="*/ 551466 w 729691"/>
              <a:gd name="connsiteY16" fmla="*/ 373508 h 648236"/>
              <a:gd name="connsiteX17" fmla="*/ 374127 w 729691"/>
              <a:gd name="connsiteY17" fmla="*/ 503400 h 648236"/>
              <a:gd name="connsiteX18" fmla="*/ 274952 w 729691"/>
              <a:gd name="connsiteY18" fmla="*/ 533506 h 648236"/>
              <a:gd name="connsiteX19" fmla="*/ 241193 w 729691"/>
              <a:gd name="connsiteY19" fmla="*/ 474739 h 648236"/>
              <a:gd name="connsiteX20" fmla="*/ 208555 w 729691"/>
              <a:gd name="connsiteY20" fmla="*/ 393096 h 648236"/>
              <a:gd name="connsiteX0" fmla="*/ 208555 w 729691"/>
              <a:gd name="connsiteY0" fmla="*/ 393096 h 648236"/>
              <a:gd name="connsiteX1" fmla="*/ 115544 w 729691"/>
              <a:gd name="connsiteY1" fmla="*/ 297386 h 648236"/>
              <a:gd name="connsiteX2" fmla="*/ 83466 w 729691"/>
              <a:gd name="connsiteY2" fmla="*/ 204305 h 648236"/>
              <a:gd name="connsiteX3" fmla="*/ 130112 w 729691"/>
              <a:gd name="connsiteY3" fmla="*/ 0 h 648236"/>
              <a:gd name="connsiteX4" fmla="*/ 79684 w 729691"/>
              <a:gd name="connsiteY4" fmla="*/ 32210 h 648236"/>
              <a:gd name="connsiteX5" fmla="*/ 48026 w 729691"/>
              <a:gd name="connsiteY5" fmla="*/ 179851 h 648236"/>
              <a:gd name="connsiteX6" fmla="*/ 63434 w 729691"/>
              <a:gd name="connsiteY6" fmla="*/ 363909 h 648236"/>
              <a:gd name="connsiteX7" fmla="*/ 109380 w 729691"/>
              <a:gd name="connsiteY7" fmla="*/ 423203 h 648236"/>
              <a:gd name="connsiteX8" fmla="*/ 143138 w 729691"/>
              <a:gd name="connsiteY8" fmla="*/ 481970 h 648236"/>
              <a:gd name="connsiteX9" fmla="*/ 233908 w 729691"/>
              <a:gd name="connsiteY9" fmla="*/ 623432 h 648236"/>
              <a:gd name="connsiteX10" fmla="*/ 404523 w 729691"/>
              <a:gd name="connsiteY10" fmla="*/ 630795 h 648236"/>
              <a:gd name="connsiteX11" fmla="*/ 590687 w 729691"/>
              <a:gd name="connsiteY11" fmla="*/ 570056 h 648236"/>
              <a:gd name="connsiteX12" fmla="*/ 710454 w 729691"/>
              <a:gd name="connsiteY12" fmla="*/ 368907 h 648236"/>
              <a:gd name="connsiteX13" fmla="*/ 706112 w 729691"/>
              <a:gd name="connsiteY13" fmla="*/ 208250 h 648236"/>
              <a:gd name="connsiteX14" fmla="*/ 674595 w 729691"/>
              <a:gd name="connsiteY14" fmla="*/ 103731 h 648236"/>
              <a:gd name="connsiteX15" fmla="*/ 553848 w 729691"/>
              <a:gd name="connsiteY15" fmla="*/ 75596 h 648236"/>
              <a:gd name="connsiteX16" fmla="*/ 551466 w 729691"/>
              <a:gd name="connsiteY16" fmla="*/ 373508 h 648236"/>
              <a:gd name="connsiteX17" fmla="*/ 374127 w 729691"/>
              <a:gd name="connsiteY17" fmla="*/ 503400 h 648236"/>
              <a:gd name="connsiteX18" fmla="*/ 274952 w 729691"/>
              <a:gd name="connsiteY18" fmla="*/ 533506 h 648236"/>
              <a:gd name="connsiteX19" fmla="*/ 241193 w 729691"/>
              <a:gd name="connsiteY19" fmla="*/ 474739 h 648236"/>
              <a:gd name="connsiteX20" fmla="*/ 208555 w 729691"/>
              <a:gd name="connsiteY20" fmla="*/ 393096 h 648236"/>
              <a:gd name="connsiteX0" fmla="*/ 208555 w 729691"/>
              <a:gd name="connsiteY0" fmla="*/ 393096 h 648236"/>
              <a:gd name="connsiteX1" fmla="*/ 115544 w 729691"/>
              <a:gd name="connsiteY1" fmla="*/ 297386 h 648236"/>
              <a:gd name="connsiteX2" fmla="*/ 83466 w 729691"/>
              <a:gd name="connsiteY2" fmla="*/ 204305 h 648236"/>
              <a:gd name="connsiteX3" fmla="*/ 130112 w 729691"/>
              <a:gd name="connsiteY3" fmla="*/ 0 h 648236"/>
              <a:gd name="connsiteX4" fmla="*/ 79684 w 729691"/>
              <a:gd name="connsiteY4" fmla="*/ 32210 h 648236"/>
              <a:gd name="connsiteX5" fmla="*/ 48026 w 729691"/>
              <a:gd name="connsiteY5" fmla="*/ 179851 h 648236"/>
              <a:gd name="connsiteX6" fmla="*/ 63434 w 729691"/>
              <a:gd name="connsiteY6" fmla="*/ 363909 h 648236"/>
              <a:gd name="connsiteX7" fmla="*/ 109380 w 729691"/>
              <a:gd name="connsiteY7" fmla="*/ 423203 h 648236"/>
              <a:gd name="connsiteX8" fmla="*/ 143138 w 729691"/>
              <a:gd name="connsiteY8" fmla="*/ 481970 h 648236"/>
              <a:gd name="connsiteX9" fmla="*/ 233908 w 729691"/>
              <a:gd name="connsiteY9" fmla="*/ 623432 h 648236"/>
              <a:gd name="connsiteX10" fmla="*/ 404523 w 729691"/>
              <a:gd name="connsiteY10" fmla="*/ 630795 h 648236"/>
              <a:gd name="connsiteX11" fmla="*/ 590687 w 729691"/>
              <a:gd name="connsiteY11" fmla="*/ 570056 h 648236"/>
              <a:gd name="connsiteX12" fmla="*/ 710454 w 729691"/>
              <a:gd name="connsiteY12" fmla="*/ 368907 h 648236"/>
              <a:gd name="connsiteX13" fmla="*/ 706112 w 729691"/>
              <a:gd name="connsiteY13" fmla="*/ 208250 h 648236"/>
              <a:gd name="connsiteX14" fmla="*/ 674595 w 729691"/>
              <a:gd name="connsiteY14" fmla="*/ 103731 h 648236"/>
              <a:gd name="connsiteX15" fmla="*/ 553848 w 729691"/>
              <a:gd name="connsiteY15" fmla="*/ 75596 h 648236"/>
              <a:gd name="connsiteX16" fmla="*/ 551466 w 729691"/>
              <a:gd name="connsiteY16" fmla="*/ 373508 h 648236"/>
              <a:gd name="connsiteX17" fmla="*/ 514179 w 729691"/>
              <a:gd name="connsiteY17" fmla="*/ 427694 h 648236"/>
              <a:gd name="connsiteX18" fmla="*/ 374127 w 729691"/>
              <a:gd name="connsiteY18" fmla="*/ 503400 h 648236"/>
              <a:gd name="connsiteX19" fmla="*/ 274952 w 729691"/>
              <a:gd name="connsiteY19" fmla="*/ 533506 h 648236"/>
              <a:gd name="connsiteX20" fmla="*/ 241193 w 729691"/>
              <a:gd name="connsiteY20" fmla="*/ 474739 h 648236"/>
              <a:gd name="connsiteX21" fmla="*/ 208555 w 729691"/>
              <a:gd name="connsiteY21" fmla="*/ 393096 h 648236"/>
              <a:gd name="connsiteX0" fmla="*/ 208555 w 729691"/>
              <a:gd name="connsiteY0" fmla="*/ 393096 h 648236"/>
              <a:gd name="connsiteX1" fmla="*/ 115544 w 729691"/>
              <a:gd name="connsiteY1" fmla="*/ 297386 h 648236"/>
              <a:gd name="connsiteX2" fmla="*/ 83466 w 729691"/>
              <a:gd name="connsiteY2" fmla="*/ 204305 h 648236"/>
              <a:gd name="connsiteX3" fmla="*/ 130112 w 729691"/>
              <a:gd name="connsiteY3" fmla="*/ 0 h 648236"/>
              <a:gd name="connsiteX4" fmla="*/ 79684 w 729691"/>
              <a:gd name="connsiteY4" fmla="*/ 32210 h 648236"/>
              <a:gd name="connsiteX5" fmla="*/ 48026 w 729691"/>
              <a:gd name="connsiteY5" fmla="*/ 179851 h 648236"/>
              <a:gd name="connsiteX6" fmla="*/ 63434 w 729691"/>
              <a:gd name="connsiteY6" fmla="*/ 363909 h 648236"/>
              <a:gd name="connsiteX7" fmla="*/ 109380 w 729691"/>
              <a:gd name="connsiteY7" fmla="*/ 423203 h 648236"/>
              <a:gd name="connsiteX8" fmla="*/ 143138 w 729691"/>
              <a:gd name="connsiteY8" fmla="*/ 481970 h 648236"/>
              <a:gd name="connsiteX9" fmla="*/ 233908 w 729691"/>
              <a:gd name="connsiteY9" fmla="*/ 623432 h 648236"/>
              <a:gd name="connsiteX10" fmla="*/ 404523 w 729691"/>
              <a:gd name="connsiteY10" fmla="*/ 630795 h 648236"/>
              <a:gd name="connsiteX11" fmla="*/ 590687 w 729691"/>
              <a:gd name="connsiteY11" fmla="*/ 570056 h 648236"/>
              <a:gd name="connsiteX12" fmla="*/ 710454 w 729691"/>
              <a:gd name="connsiteY12" fmla="*/ 368907 h 648236"/>
              <a:gd name="connsiteX13" fmla="*/ 706112 w 729691"/>
              <a:gd name="connsiteY13" fmla="*/ 208250 h 648236"/>
              <a:gd name="connsiteX14" fmla="*/ 674595 w 729691"/>
              <a:gd name="connsiteY14" fmla="*/ 103731 h 648236"/>
              <a:gd name="connsiteX15" fmla="*/ 553848 w 729691"/>
              <a:gd name="connsiteY15" fmla="*/ 75596 h 648236"/>
              <a:gd name="connsiteX16" fmla="*/ 551466 w 729691"/>
              <a:gd name="connsiteY16" fmla="*/ 373508 h 648236"/>
              <a:gd name="connsiteX17" fmla="*/ 498236 w 729691"/>
              <a:gd name="connsiteY17" fmla="*/ 462907 h 648236"/>
              <a:gd name="connsiteX18" fmla="*/ 374127 w 729691"/>
              <a:gd name="connsiteY18" fmla="*/ 503400 h 648236"/>
              <a:gd name="connsiteX19" fmla="*/ 274952 w 729691"/>
              <a:gd name="connsiteY19" fmla="*/ 533506 h 648236"/>
              <a:gd name="connsiteX20" fmla="*/ 241193 w 729691"/>
              <a:gd name="connsiteY20" fmla="*/ 474739 h 648236"/>
              <a:gd name="connsiteX21" fmla="*/ 208555 w 729691"/>
              <a:gd name="connsiteY21" fmla="*/ 393096 h 648236"/>
              <a:gd name="connsiteX0" fmla="*/ 208555 w 729691"/>
              <a:gd name="connsiteY0" fmla="*/ 393096 h 648236"/>
              <a:gd name="connsiteX1" fmla="*/ 115544 w 729691"/>
              <a:gd name="connsiteY1" fmla="*/ 297386 h 648236"/>
              <a:gd name="connsiteX2" fmla="*/ 83466 w 729691"/>
              <a:gd name="connsiteY2" fmla="*/ 204305 h 648236"/>
              <a:gd name="connsiteX3" fmla="*/ 130112 w 729691"/>
              <a:gd name="connsiteY3" fmla="*/ 0 h 648236"/>
              <a:gd name="connsiteX4" fmla="*/ 79684 w 729691"/>
              <a:gd name="connsiteY4" fmla="*/ 32210 h 648236"/>
              <a:gd name="connsiteX5" fmla="*/ 48026 w 729691"/>
              <a:gd name="connsiteY5" fmla="*/ 179851 h 648236"/>
              <a:gd name="connsiteX6" fmla="*/ 63434 w 729691"/>
              <a:gd name="connsiteY6" fmla="*/ 363909 h 648236"/>
              <a:gd name="connsiteX7" fmla="*/ 109380 w 729691"/>
              <a:gd name="connsiteY7" fmla="*/ 423203 h 648236"/>
              <a:gd name="connsiteX8" fmla="*/ 143138 w 729691"/>
              <a:gd name="connsiteY8" fmla="*/ 481970 h 648236"/>
              <a:gd name="connsiteX9" fmla="*/ 233908 w 729691"/>
              <a:gd name="connsiteY9" fmla="*/ 623432 h 648236"/>
              <a:gd name="connsiteX10" fmla="*/ 404523 w 729691"/>
              <a:gd name="connsiteY10" fmla="*/ 630795 h 648236"/>
              <a:gd name="connsiteX11" fmla="*/ 590687 w 729691"/>
              <a:gd name="connsiteY11" fmla="*/ 570056 h 648236"/>
              <a:gd name="connsiteX12" fmla="*/ 710454 w 729691"/>
              <a:gd name="connsiteY12" fmla="*/ 368907 h 648236"/>
              <a:gd name="connsiteX13" fmla="*/ 706112 w 729691"/>
              <a:gd name="connsiteY13" fmla="*/ 208250 h 648236"/>
              <a:gd name="connsiteX14" fmla="*/ 674595 w 729691"/>
              <a:gd name="connsiteY14" fmla="*/ 103731 h 648236"/>
              <a:gd name="connsiteX15" fmla="*/ 553848 w 729691"/>
              <a:gd name="connsiteY15" fmla="*/ 75596 h 648236"/>
              <a:gd name="connsiteX16" fmla="*/ 563092 w 729691"/>
              <a:gd name="connsiteY16" fmla="*/ 385472 h 648236"/>
              <a:gd name="connsiteX17" fmla="*/ 498236 w 729691"/>
              <a:gd name="connsiteY17" fmla="*/ 462907 h 648236"/>
              <a:gd name="connsiteX18" fmla="*/ 374127 w 729691"/>
              <a:gd name="connsiteY18" fmla="*/ 503400 h 648236"/>
              <a:gd name="connsiteX19" fmla="*/ 274952 w 729691"/>
              <a:gd name="connsiteY19" fmla="*/ 533506 h 648236"/>
              <a:gd name="connsiteX20" fmla="*/ 241193 w 729691"/>
              <a:gd name="connsiteY20" fmla="*/ 474739 h 648236"/>
              <a:gd name="connsiteX21" fmla="*/ 208555 w 729691"/>
              <a:gd name="connsiteY21" fmla="*/ 393096 h 648236"/>
              <a:gd name="connsiteX0" fmla="*/ 208555 w 729691"/>
              <a:gd name="connsiteY0" fmla="*/ 393096 h 648236"/>
              <a:gd name="connsiteX1" fmla="*/ 115544 w 729691"/>
              <a:gd name="connsiteY1" fmla="*/ 297386 h 648236"/>
              <a:gd name="connsiteX2" fmla="*/ 83466 w 729691"/>
              <a:gd name="connsiteY2" fmla="*/ 204305 h 648236"/>
              <a:gd name="connsiteX3" fmla="*/ 130112 w 729691"/>
              <a:gd name="connsiteY3" fmla="*/ 0 h 648236"/>
              <a:gd name="connsiteX4" fmla="*/ 79684 w 729691"/>
              <a:gd name="connsiteY4" fmla="*/ 32210 h 648236"/>
              <a:gd name="connsiteX5" fmla="*/ 48026 w 729691"/>
              <a:gd name="connsiteY5" fmla="*/ 179851 h 648236"/>
              <a:gd name="connsiteX6" fmla="*/ 63434 w 729691"/>
              <a:gd name="connsiteY6" fmla="*/ 363909 h 648236"/>
              <a:gd name="connsiteX7" fmla="*/ 109380 w 729691"/>
              <a:gd name="connsiteY7" fmla="*/ 423203 h 648236"/>
              <a:gd name="connsiteX8" fmla="*/ 143138 w 729691"/>
              <a:gd name="connsiteY8" fmla="*/ 481970 h 648236"/>
              <a:gd name="connsiteX9" fmla="*/ 233908 w 729691"/>
              <a:gd name="connsiteY9" fmla="*/ 623432 h 648236"/>
              <a:gd name="connsiteX10" fmla="*/ 404523 w 729691"/>
              <a:gd name="connsiteY10" fmla="*/ 630795 h 648236"/>
              <a:gd name="connsiteX11" fmla="*/ 590687 w 729691"/>
              <a:gd name="connsiteY11" fmla="*/ 570056 h 648236"/>
              <a:gd name="connsiteX12" fmla="*/ 710454 w 729691"/>
              <a:gd name="connsiteY12" fmla="*/ 368907 h 648236"/>
              <a:gd name="connsiteX13" fmla="*/ 706112 w 729691"/>
              <a:gd name="connsiteY13" fmla="*/ 208250 h 648236"/>
              <a:gd name="connsiteX14" fmla="*/ 674595 w 729691"/>
              <a:gd name="connsiteY14" fmla="*/ 103731 h 648236"/>
              <a:gd name="connsiteX15" fmla="*/ 613661 w 729691"/>
              <a:gd name="connsiteY15" fmla="*/ 101102 h 648236"/>
              <a:gd name="connsiteX16" fmla="*/ 563092 w 729691"/>
              <a:gd name="connsiteY16" fmla="*/ 385472 h 648236"/>
              <a:gd name="connsiteX17" fmla="*/ 498236 w 729691"/>
              <a:gd name="connsiteY17" fmla="*/ 462907 h 648236"/>
              <a:gd name="connsiteX18" fmla="*/ 374127 w 729691"/>
              <a:gd name="connsiteY18" fmla="*/ 503400 h 648236"/>
              <a:gd name="connsiteX19" fmla="*/ 274952 w 729691"/>
              <a:gd name="connsiteY19" fmla="*/ 533506 h 648236"/>
              <a:gd name="connsiteX20" fmla="*/ 241193 w 729691"/>
              <a:gd name="connsiteY20" fmla="*/ 474739 h 648236"/>
              <a:gd name="connsiteX21" fmla="*/ 208555 w 729691"/>
              <a:gd name="connsiteY21" fmla="*/ 393096 h 648236"/>
              <a:gd name="connsiteX0" fmla="*/ 208555 w 729691"/>
              <a:gd name="connsiteY0" fmla="*/ 393096 h 648236"/>
              <a:gd name="connsiteX1" fmla="*/ 115544 w 729691"/>
              <a:gd name="connsiteY1" fmla="*/ 297386 h 648236"/>
              <a:gd name="connsiteX2" fmla="*/ 83466 w 729691"/>
              <a:gd name="connsiteY2" fmla="*/ 204305 h 648236"/>
              <a:gd name="connsiteX3" fmla="*/ 130112 w 729691"/>
              <a:gd name="connsiteY3" fmla="*/ 0 h 648236"/>
              <a:gd name="connsiteX4" fmla="*/ 79684 w 729691"/>
              <a:gd name="connsiteY4" fmla="*/ 32210 h 648236"/>
              <a:gd name="connsiteX5" fmla="*/ 48026 w 729691"/>
              <a:gd name="connsiteY5" fmla="*/ 179851 h 648236"/>
              <a:gd name="connsiteX6" fmla="*/ 63434 w 729691"/>
              <a:gd name="connsiteY6" fmla="*/ 363909 h 648236"/>
              <a:gd name="connsiteX7" fmla="*/ 109380 w 729691"/>
              <a:gd name="connsiteY7" fmla="*/ 423203 h 648236"/>
              <a:gd name="connsiteX8" fmla="*/ 143138 w 729691"/>
              <a:gd name="connsiteY8" fmla="*/ 481970 h 648236"/>
              <a:gd name="connsiteX9" fmla="*/ 233908 w 729691"/>
              <a:gd name="connsiteY9" fmla="*/ 623432 h 648236"/>
              <a:gd name="connsiteX10" fmla="*/ 404523 w 729691"/>
              <a:gd name="connsiteY10" fmla="*/ 630795 h 648236"/>
              <a:gd name="connsiteX11" fmla="*/ 590687 w 729691"/>
              <a:gd name="connsiteY11" fmla="*/ 570056 h 648236"/>
              <a:gd name="connsiteX12" fmla="*/ 710454 w 729691"/>
              <a:gd name="connsiteY12" fmla="*/ 368907 h 648236"/>
              <a:gd name="connsiteX13" fmla="*/ 706112 w 729691"/>
              <a:gd name="connsiteY13" fmla="*/ 208250 h 648236"/>
              <a:gd name="connsiteX14" fmla="*/ 674595 w 729691"/>
              <a:gd name="connsiteY14" fmla="*/ 103731 h 648236"/>
              <a:gd name="connsiteX15" fmla="*/ 612540 w 729691"/>
              <a:gd name="connsiteY15" fmla="*/ 123977 h 648236"/>
              <a:gd name="connsiteX16" fmla="*/ 563092 w 729691"/>
              <a:gd name="connsiteY16" fmla="*/ 385472 h 648236"/>
              <a:gd name="connsiteX17" fmla="*/ 498236 w 729691"/>
              <a:gd name="connsiteY17" fmla="*/ 462907 h 648236"/>
              <a:gd name="connsiteX18" fmla="*/ 374127 w 729691"/>
              <a:gd name="connsiteY18" fmla="*/ 503400 h 648236"/>
              <a:gd name="connsiteX19" fmla="*/ 274952 w 729691"/>
              <a:gd name="connsiteY19" fmla="*/ 533506 h 648236"/>
              <a:gd name="connsiteX20" fmla="*/ 241193 w 729691"/>
              <a:gd name="connsiteY20" fmla="*/ 474739 h 648236"/>
              <a:gd name="connsiteX21" fmla="*/ 208555 w 729691"/>
              <a:gd name="connsiteY21" fmla="*/ 393096 h 648236"/>
              <a:gd name="connsiteX0" fmla="*/ 208555 w 729691"/>
              <a:gd name="connsiteY0" fmla="*/ 589644 h 844784"/>
              <a:gd name="connsiteX1" fmla="*/ 115544 w 729691"/>
              <a:gd name="connsiteY1" fmla="*/ 493934 h 844784"/>
              <a:gd name="connsiteX2" fmla="*/ 83466 w 729691"/>
              <a:gd name="connsiteY2" fmla="*/ 400853 h 844784"/>
              <a:gd name="connsiteX3" fmla="*/ 130112 w 729691"/>
              <a:gd name="connsiteY3" fmla="*/ 196548 h 844784"/>
              <a:gd name="connsiteX4" fmla="*/ 79684 w 729691"/>
              <a:gd name="connsiteY4" fmla="*/ 228758 h 844784"/>
              <a:gd name="connsiteX5" fmla="*/ 48026 w 729691"/>
              <a:gd name="connsiteY5" fmla="*/ 376399 h 844784"/>
              <a:gd name="connsiteX6" fmla="*/ 63434 w 729691"/>
              <a:gd name="connsiteY6" fmla="*/ 560457 h 844784"/>
              <a:gd name="connsiteX7" fmla="*/ 109380 w 729691"/>
              <a:gd name="connsiteY7" fmla="*/ 619751 h 844784"/>
              <a:gd name="connsiteX8" fmla="*/ 143138 w 729691"/>
              <a:gd name="connsiteY8" fmla="*/ 678518 h 844784"/>
              <a:gd name="connsiteX9" fmla="*/ 233908 w 729691"/>
              <a:gd name="connsiteY9" fmla="*/ 819980 h 844784"/>
              <a:gd name="connsiteX10" fmla="*/ 404523 w 729691"/>
              <a:gd name="connsiteY10" fmla="*/ 827343 h 844784"/>
              <a:gd name="connsiteX11" fmla="*/ 590687 w 729691"/>
              <a:gd name="connsiteY11" fmla="*/ 766604 h 844784"/>
              <a:gd name="connsiteX12" fmla="*/ 710454 w 729691"/>
              <a:gd name="connsiteY12" fmla="*/ 565455 h 844784"/>
              <a:gd name="connsiteX13" fmla="*/ 706112 w 729691"/>
              <a:gd name="connsiteY13" fmla="*/ 404798 h 844784"/>
              <a:gd name="connsiteX14" fmla="*/ 444868 w 729691"/>
              <a:gd name="connsiteY14" fmla="*/ 3813 h 844784"/>
              <a:gd name="connsiteX15" fmla="*/ 612540 w 729691"/>
              <a:gd name="connsiteY15" fmla="*/ 320525 h 844784"/>
              <a:gd name="connsiteX16" fmla="*/ 563092 w 729691"/>
              <a:gd name="connsiteY16" fmla="*/ 582020 h 844784"/>
              <a:gd name="connsiteX17" fmla="*/ 498236 w 729691"/>
              <a:gd name="connsiteY17" fmla="*/ 659455 h 844784"/>
              <a:gd name="connsiteX18" fmla="*/ 374127 w 729691"/>
              <a:gd name="connsiteY18" fmla="*/ 699948 h 844784"/>
              <a:gd name="connsiteX19" fmla="*/ 274952 w 729691"/>
              <a:gd name="connsiteY19" fmla="*/ 730054 h 844784"/>
              <a:gd name="connsiteX20" fmla="*/ 241193 w 729691"/>
              <a:gd name="connsiteY20" fmla="*/ 671287 h 844784"/>
              <a:gd name="connsiteX21" fmla="*/ 208555 w 729691"/>
              <a:gd name="connsiteY21" fmla="*/ 589644 h 844784"/>
              <a:gd name="connsiteX0" fmla="*/ 208555 w 729691"/>
              <a:gd name="connsiteY0" fmla="*/ 589644 h 844784"/>
              <a:gd name="connsiteX1" fmla="*/ 115544 w 729691"/>
              <a:gd name="connsiteY1" fmla="*/ 493934 h 844784"/>
              <a:gd name="connsiteX2" fmla="*/ 83466 w 729691"/>
              <a:gd name="connsiteY2" fmla="*/ 400853 h 844784"/>
              <a:gd name="connsiteX3" fmla="*/ 130112 w 729691"/>
              <a:gd name="connsiteY3" fmla="*/ 196548 h 844784"/>
              <a:gd name="connsiteX4" fmla="*/ 79684 w 729691"/>
              <a:gd name="connsiteY4" fmla="*/ 228758 h 844784"/>
              <a:gd name="connsiteX5" fmla="*/ 48026 w 729691"/>
              <a:gd name="connsiteY5" fmla="*/ 376399 h 844784"/>
              <a:gd name="connsiteX6" fmla="*/ 63434 w 729691"/>
              <a:gd name="connsiteY6" fmla="*/ 560457 h 844784"/>
              <a:gd name="connsiteX7" fmla="*/ 109380 w 729691"/>
              <a:gd name="connsiteY7" fmla="*/ 619751 h 844784"/>
              <a:gd name="connsiteX8" fmla="*/ 143138 w 729691"/>
              <a:gd name="connsiteY8" fmla="*/ 678518 h 844784"/>
              <a:gd name="connsiteX9" fmla="*/ 233908 w 729691"/>
              <a:gd name="connsiteY9" fmla="*/ 819980 h 844784"/>
              <a:gd name="connsiteX10" fmla="*/ 404523 w 729691"/>
              <a:gd name="connsiteY10" fmla="*/ 827343 h 844784"/>
              <a:gd name="connsiteX11" fmla="*/ 590687 w 729691"/>
              <a:gd name="connsiteY11" fmla="*/ 766604 h 844784"/>
              <a:gd name="connsiteX12" fmla="*/ 710454 w 729691"/>
              <a:gd name="connsiteY12" fmla="*/ 565455 h 844784"/>
              <a:gd name="connsiteX13" fmla="*/ 706112 w 729691"/>
              <a:gd name="connsiteY13" fmla="*/ 404798 h 844784"/>
              <a:gd name="connsiteX14" fmla="*/ 657728 w 729691"/>
              <a:gd name="connsiteY14" fmla="*/ 332054 h 844784"/>
              <a:gd name="connsiteX15" fmla="*/ 444868 w 729691"/>
              <a:gd name="connsiteY15" fmla="*/ 3813 h 844784"/>
              <a:gd name="connsiteX16" fmla="*/ 612540 w 729691"/>
              <a:gd name="connsiteY16" fmla="*/ 320525 h 844784"/>
              <a:gd name="connsiteX17" fmla="*/ 563092 w 729691"/>
              <a:gd name="connsiteY17" fmla="*/ 582020 h 844784"/>
              <a:gd name="connsiteX18" fmla="*/ 498236 w 729691"/>
              <a:gd name="connsiteY18" fmla="*/ 659455 h 844784"/>
              <a:gd name="connsiteX19" fmla="*/ 374127 w 729691"/>
              <a:gd name="connsiteY19" fmla="*/ 699948 h 844784"/>
              <a:gd name="connsiteX20" fmla="*/ 274952 w 729691"/>
              <a:gd name="connsiteY20" fmla="*/ 730054 h 844784"/>
              <a:gd name="connsiteX21" fmla="*/ 241193 w 729691"/>
              <a:gd name="connsiteY21" fmla="*/ 671287 h 844784"/>
              <a:gd name="connsiteX22" fmla="*/ 208555 w 729691"/>
              <a:gd name="connsiteY22" fmla="*/ 589644 h 844784"/>
              <a:gd name="connsiteX0" fmla="*/ 208555 w 753156"/>
              <a:gd name="connsiteY0" fmla="*/ 589644 h 844784"/>
              <a:gd name="connsiteX1" fmla="*/ 115544 w 753156"/>
              <a:gd name="connsiteY1" fmla="*/ 493934 h 844784"/>
              <a:gd name="connsiteX2" fmla="*/ 83466 w 753156"/>
              <a:gd name="connsiteY2" fmla="*/ 400853 h 844784"/>
              <a:gd name="connsiteX3" fmla="*/ 130112 w 753156"/>
              <a:gd name="connsiteY3" fmla="*/ 196548 h 844784"/>
              <a:gd name="connsiteX4" fmla="*/ 79684 w 753156"/>
              <a:gd name="connsiteY4" fmla="*/ 228758 h 844784"/>
              <a:gd name="connsiteX5" fmla="*/ 48026 w 753156"/>
              <a:gd name="connsiteY5" fmla="*/ 376399 h 844784"/>
              <a:gd name="connsiteX6" fmla="*/ 63434 w 753156"/>
              <a:gd name="connsiteY6" fmla="*/ 560457 h 844784"/>
              <a:gd name="connsiteX7" fmla="*/ 109380 w 753156"/>
              <a:gd name="connsiteY7" fmla="*/ 619751 h 844784"/>
              <a:gd name="connsiteX8" fmla="*/ 143138 w 753156"/>
              <a:gd name="connsiteY8" fmla="*/ 678518 h 844784"/>
              <a:gd name="connsiteX9" fmla="*/ 233908 w 753156"/>
              <a:gd name="connsiteY9" fmla="*/ 819980 h 844784"/>
              <a:gd name="connsiteX10" fmla="*/ 404523 w 753156"/>
              <a:gd name="connsiteY10" fmla="*/ 827343 h 844784"/>
              <a:gd name="connsiteX11" fmla="*/ 590687 w 753156"/>
              <a:gd name="connsiteY11" fmla="*/ 766604 h 844784"/>
              <a:gd name="connsiteX12" fmla="*/ 710454 w 753156"/>
              <a:gd name="connsiteY12" fmla="*/ 565455 h 844784"/>
              <a:gd name="connsiteX13" fmla="*/ 706112 w 753156"/>
              <a:gd name="connsiteY13" fmla="*/ 404798 h 844784"/>
              <a:gd name="connsiteX14" fmla="*/ 709615 w 753156"/>
              <a:gd name="connsiteY14" fmla="*/ 84011 h 844784"/>
              <a:gd name="connsiteX15" fmla="*/ 444868 w 753156"/>
              <a:gd name="connsiteY15" fmla="*/ 3813 h 844784"/>
              <a:gd name="connsiteX16" fmla="*/ 612540 w 753156"/>
              <a:gd name="connsiteY16" fmla="*/ 320525 h 844784"/>
              <a:gd name="connsiteX17" fmla="*/ 563092 w 753156"/>
              <a:gd name="connsiteY17" fmla="*/ 582020 h 844784"/>
              <a:gd name="connsiteX18" fmla="*/ 498236 w 753156"/>
              <a:gd name="connsiteY18" fmla="*/ 659455 h 844784"/>
              <a:gd name="connsiteX19" fmla="*/ 374127 w 753156"/>
              <a:gd name="connsiteY19" fmla="*/ 699948 h 844784"/>
              <a:gd name="connsiteX20" fmla="*/ 274952 w 753156"/>
              <a:gd name="connsiteY20" fmla="*/ 730054 h 844784"/>
              <a:gd name="connsiteX21" fmla="*/ 241193 w 753156"/>
              <a:gd name="connsiteY21" fmla="*/ 671287 h 844784"/>
              <a:gd name="connsiteX22" fmla="*/ 208555 w 753156"/>
              <a:gd name="connsiteY22" fmla="*/ 589644 h 844784"/>
              <a:gd name="connsiteX0" fmla="*/ 208555 w 735138"/>
              <a:gd name="connsiteY0" fmla="*/ 636415 h 891555"/>
              <a:gd name="connsiteX1" fmla="*/ 115544 w 735138"/>
              <a:gd name="connsiteY1" fmla="*/ 540705 h 891555"/>
              <a:gd name="connsiteX2" fmla="*/ 83466 w 735138"/>
              <a:gd name="connsiteY2" fmla="*/ 447624 h 891555"/>
              <a:gd name="connsiteX3" fmla="*/ 130112 w 735138"/>
              <a:gd name="connsiteY3" fmla="*/ 243319 h 891555"/>
              <a:gd name="connsiteX4" fmla="*/ 79684 w 735138"/>
              <a:gd name="connsiteY4" fmla="*/ 275529 h 891555"/>
              <a:gd name="connsiteX5" fmla="*/ 48026 w 735138"/>
              <a:gd name="connsiteY5" fmla="*/ 423170 h 891555"/>
              <a:gd name="connsiteX6" fmla="*/ 63434 w 735138"/>
              <a:gd name="connsiteY6" fmla="*/ 607228 h 891555"/>
              <a:gd name="connsiteX7" fmla="*/ 109380 w 735138"/>
              <a:gd name="connsiteY7" fmla="*/ 666522 h 891555"/>
              <a:gd name="connsiteX8" fmla="*/ 143138 w 735138"/>
              <a:gd name="connsiteY8" fmla="*/ 725289 h 891555"/>
              <a:gd name="connsiteX9" fmla="*/ 233908 w 735138"/>
              <a:gd name="connsiteY9" fmla="*/ 866751 h 891555"/>
              <a:gd name="connsiteX10" fmla="*/ 404523 w 735138"/>
              <a:gd name="connsiteY10" fmla="*/ 874114 h 891555"/>
              <a:gd name="connsiteX11" fmla="*/ 590687 w 735138"/>
              <a:gd name="connsiteY11" fmla="*/ 813375 h 891555"/>
              <a:gd name="connsiteX12" fmla="*/ 710454 w 735138"/>
              <a:gd name="connsiteY12" fmla="*/ 612226 h 891555"/>
              <a:gd name="connsiteX13" fmla="*/ 706112 w 735138"/>
              <a:gd name="connsiteY13" fmla="*/ 451569 h 891555"/>
              <a:gd name="connsiteX14" fmla="*/ 709615 w 735138"/>
              <a:gd name="connsiteY14" fmla="*/ 130782 h 891555"/>
              <a:gd name="connsiteX15" fmla="*/ 552973 w 735138"/>
              <a:gd name="connsiteY15" fmla="*/ 63793 h 891555"/>
              <a:gd name="connsiteX16" fmla="*/ 444868 w 735138"/>
              <a:gd name="connsiteY16" fmla="*/ 50584 h 891555"/>
              <a:gd name="connsiteX17" fmla="*/ 612540 w 735138"/>
              <a:gd name="connsiteY17" fmla="*/ 367296 h 891555"/>
              <a:gd name="connsiteX18" fmla="*/ 563092 w 735138"/>
              <a:gd name="connsiteY18" fmla="*/ 628791 h 891555"/>
              <a:gd name="connsiteX19" fmla="*/ 498236 w 735138"/>
              <a:gd name="connsiteY19" fmla="*/ 706226 h 891555"/>
              <a:gd name="connsiteX20" fmla="*/ 374127 w 735138"/>
              <a:gd name="connsiteY20" fmla="*/ 746719 h 891555"/>
              <a:gd name="connsiteX21" fmla="*/ 274952 w 735138"/>
              <a:gd name="connsiteY21" fmla="*/ 776825 h 891555"/>
              <a:gd name="connsiteX22" fmla="*/ 241193 w 735138"/>
              <a:gd name="connsiteY22" fmla="*/ 718058 h 891555"/>
              <a:gd name="connsiteX23" fmla="*/ 208555 w 735138"/>
              <a:gd name="connsiteY23" fmla="*/ 636415 h 891555"/>
              <a:gd name="connsiteX0" fmla="*/ 208555 w 729691"/>
              <a:gd name="connsiteY0" fmla="*/ 636415 h 891555"/>
              <a:gd name="connsiteX1" fmla="*/ 115544 w 729691"/>
              <a:gd name="connsiteY1" fmla="*/ 540705 h 891555"/>
              <a:gd name="connsiteX2" fmla="*/ 83466 w 729691"/>
              <a:gd name="connsiteY2" fmla="*/ 447624 h 891555"/>
              <a:gd name="connsiteX3" fmla="*/ 130112 w 729691"/>
              <a:gd name="connsiteY3" fmla="*/ 243319 h 891555"/>
              <a:gd name="connsiteX4" fmla="*/ 79684 w 729691"/>
              <a:gd name="connsiteY4" fmla="*/ 275529 h 891555"/>
              <a:gd name="connsiteX5" fmla="*/ 48026 w 729691"/>
              <a:gd name="connsiteY5" fmla="*/ 423170 h 891555"/>
              <a:gd name="connsiteX6" fmla="*/ 63434 w 729691"/>
              <a:gd name="connsiteY6" fmla="*/ 607228 h 891555"/>
              <a:gd name="connsiteX7" fmla="*/ 109380 w 729691"/>
              <a:gd name="connsiteY7" fmla="*/ 666522 h 891555"/>
              <a:gd name="connsiteX8" fmla="*/ 143138 w 729691"/>
              <a:gd name="connsiteY8" fmla="*/ 725289 h 891555"/>
              <a:gd name="connsiteX9" fmla="*/ 233908 w 729691"/>
              <a:gd name="connsiteY9" fmla="*/ 866751 h 891555"/>
              <a:gd name="connsiteX10" fmla="*/ 404523 w 729691"/>
              <a:gd name="connsiteY10" fmla="*/ 874114 h 891555"/>
              <a:gd name="connsiteX11" fmla="*/ 590687 w 729691"/>
              <a:gd name="connsiteY11" fmla="*/ 813375 h 891555"/>
              <a:gd name="connsiteX12" fmla="*/ 710454 w 729691"/>
              <a:gd name="connsiteY12" fmla="*/ 612226 h 891555"/>
              <a:gd name="connsiteX13" fmla="*/ 706112 w 729691"/>
              <a:gd name="connsiteY13" fmla="*/ 451569 h 891555"/>
              <a:gd name="connsiteX14" fmla="*/ 709615 w 729691"/>
              <a:gd name="connsiteY14" fmla="*/ 130782 h 891555"/>
              <a:gd name="connsiteX15" fmla="*/ 640977 w 729691"/>
              <a:gd name="connsiteY15" fmla="*/ 36123 h 891555"/>
              <a:gd name="connsiteX16" fmla="*/ 444868 w 729691"/>
              <a:gd name="connsiteY16" fmla="*/ 50584 h 891555"/>
              <a:gd name="connsiteX17" fmla="*/ 612540 w 729691"/>
              <a:gd name="connsiteY17" fmla="*/ 367296 h 891555"/>
              <a:gd name="connsiteX18" fmla="*/ 563092 w 729691"/>
              <a:gd name="connsiteY18" fmla="*/ 628791 h 891555"/>
              <a:gd name="connsiteX19" fmla="*/ 498236 w 729691"/>
              <a:gd name="connsiteY19" fmla="*/ 706226 h 891555"/>
              <a:gd name="connsiteX20" fmla="*/ 374127 w 729691"/>
              <a:gd name="connsiteY20" fmla="*/ 746719 h 891555"/>
              <a:gd name="connsiteX21" fmla="*/ 274952 w 729691"/>
              <a:gd name="connsiteY21" fmla="*/ 776825 h 891555"/>
              <a:gd name="connsiteX22" fmla="*/ 241193 w 729691"/>
              <a:gd name="connsiteY22" fmla="*/ 718058 h 891555"/>
              <a:gd name="connsiteX23" fmla="*/ 208555 w 729691"/>
              <a:gd name="connsiteY23" fmla="*/ 636415 h 891555"/>
              <a:gd name="connsiteX0" fmla="*/ 208555 w 729691"/>
              <a:gd name="connsiteY0" fmla="*/ 610853 h 865993"/>
              <a:gd name="connsiteX1" fmla="*/ 115544 w 729691"/>
              <a:gd name="connsiteY1" fmla="*/ 515143 h 865993"/>
              <a:gd name="connsiteX2" fmla="*/ 83466 w 729691"/>
              <a:gd name="connsiteY2" fmla="*/ 422062 h 865993"/>
              <a:gd name="connsiteX3" fmla="*/ 130112 w 729691"/>
              <a:gd name="connsiteY3" fmla="*/ 217757 h 865993"/>
              <a:gd name="connsiteX4" fmla="*/ 79684 w 729691"/>
              <a:gd name="connsiteY4" fmla="*/ 249967 h 865993"/>
              <a:gd name="connsiteX5" fmla="*/ 48026 w 729691"/>
              <a:gd name="connsiteY5" fmla="*/ 397608 h 865993"/>
              <a:gd name="connsiteX6" fmla="*/ 63434 w 729691"/>
              <a:gd name="connsiteY6" fmla="*/ 581666 h 865993"/>
              <a:gd name="connsiteX7" fmla="*/ 109380 w 729691"/>
              <a:gd name="connsiteY7" fmla="*/ 640960 h 865993"/>
              <a:gd name="connsiteX8" fmla="*/ 143138 w 729691"/>
              <a:gd name="connsiteY8" fmla="*/ 699727 h 865993"/>
              <a:gd name="connsiteX9" fmla="*/ 233908 w 729691"/>
              <a:gd name="connsiteY9" fmla="*/ 841189 h 865993"/>
              <a:gd name="connsiteX10" fmla="*/ 404523 w 729691"/>
              <a:gd name="connsiteY10" fmla="*/ 848552 h 865993"/>
              <a:gd name="connsiteX11" fmla="*/ 590687 w 729691"/>
              <a:gd name="connsiteY11" fmla="*/ 787813 h 865993"/>
              <a:gd name="connsiteX12" fmla="*/ 710454 w 729691"/>
              <a:gd name="connsiteY12" fmla="*/ 586664 h 865993"/>
              <a:gd name="connsiteX13" fmla="*/ 706112 w 729691"/>
              <a:gd name="connsiteY13" fmla="*/ 426007 h 865993"/>
              <a:gd name="connsiteX14" fmla="*/ 709615 w 729691"/>
              <a:gd name="connsiteY14" fmla="*/ 105220 h 865993"/>
              <a:gd name="connsiteX15" fmla="*/ 640977 w 729691"/>
              <a:gd name="connsiteY15" fmla="*/ 10561 h 865993"/>
              <a:gd name="connsiteX16" fmla="*/ 584385 w 729691"/>
              <a:gd name="connsiteY16" fmla="*/ 168588 h 865993"/>
              <a:gd name="connsiteX17" fmla="*/ 612540 w 729691"/>
              <a:gd name="connsiteY17" fmla="*/ 341734 h 865993"/>
              <a:gd name="connsiteX18" fmla="*/ 563092 w 729691"/>
              <a:gd name="connsiteY18" fmla="*/ 603229 h 865993"/>
              <a:gd name="connsiteX19" fmla="*/ 498236 w 729691"/>
              <a:gd name="connsiteY19" fmla="*/ 680664 h 865993"/>
              <a:gd name="connsiteX20" fmla="*/ 374127 w 729691"/>
              <a:gd name="connsiteY20" fmla="*/ 721157 h 865993"/>
              <a:gd name="connsiteX21" fmla="*/ 274952 w 729691"/>
              <a:gd name="connsiteY21" fmla="*/ 751263 h 865993"/>
              <a:gd name="connsiteX22" fmla="*/ 241193 w 729691"/>
              <a:gd name="connsiteY22" fmla="*/ 692496 h 865993"/>
              <a:gd name="connsiteX23" fmla="*/ 208555 w 729691"/>
              <a:gd name="connsiteY23" fmla="*/ 610853 h 865993"/>
              <a:gd name="connsiteX0" fmla="*/ 208555 w 729691"/>
              <a:gd name="connsiteY0" fmla="*/ 577591 h 832731"/>
              <a:gd name="connsiteX1" fmla="*/ 115544 w 729691"/>
              <a:gd name="connsiteY1" fmla="*/ 481881 h 832731"/>
              <a:gd name="connsiteX2" fmla="*/ 83466 w 729691"/>
              <a:gd name="connsiteY2" fmla="*/ 388800 h 832731"/>
              <a:gd name="connsiteX3" fmla="*/ 130112 w 729691"/>
              <a:gd name="connsiteY3" fmla="*/ 184495 h 832731"/>
              <a:gd name="connsiteX4" fmla="*/ 79684 w 729691"/>
              <a:gd name="connsiteY4" fmla="*/ 216705 h 832731"/>
              <a:gd name="connsiteX5" fmla="*/ 48026 w 729691"/>
              <a:gd name="connsiteY5" fmla="*/ 364346 h 832731"/>
              <a:gd name="connsiteX6" fmla="*/ 63434 w 729691"/>
              <a:gd name="connsiteY6" fmla="*/ 548404 h 832731"/>
              <a:gd name="connsiteX7" fmla="*/ 109380 w 729691"/>
              <a:gd name="connsiteY7" fmla="*/ 607698 h 832731"/>
              <a:gd name="connsiteX8" fmla="*/ 143138 w 729691"/>
              <a:gd name="connsiteY8" fmla="*/ 666465 h 832731"/>
              <a:gd name="connsiteX9" fmla="*/ 233908 w 729691"/>
              <a:gd name="connsiteY9" fmla="*/ 807927 h 832731"/>
              <a:gd name="connsiteX10" fmla="*/ 404523 w 729691"/>
              <a:gd name="connsiteY10" fmla="*/ 815290 h 832731"/>
              <a:gd name="connsiteX11" fmla="*/ 590687 w 729691"/>
              <a:gd name="connsiteY11" fmla="*/ 754551 h 832731"/>
              <a:gd name="connsiteX12" fmla="*/ 710454 w 729691"/>
              <a:gd name="connsiteY12" fmla="*/ 553402 h 832731"/>
              <a:gd name="connsiteX13" fmla="*/ 706112 w 729691"/>
              <a:gd name="connsiteY13" fmla="*/ 392745 h 832731"/>
              <a:gd name="connsiteX14" fmla="*/ 709615 w 729691"/>
              <a:gd name="connsiteY14" fmla="*/ 71958 h 832731"/>
              <a:gd name="connsiteX15" fmla="*/ 614922 w 729691"/>
              <a:gd name="connsiteY15" fmla="*/ 10561 h 832731"/>
              <a:gd name="connsiteX16" fmla="*/ 584385 w 729691"/>
              <a:gd name="connsiteY16" fmla="*/ 135326 h 832731"/>
              <a:gd name="connsiteX17" fmla="*/ 612540 w 729691"/>
              <a:gd name="connsiteY17" fmla="*/ 308472 h 832731"/>
              <a:gd name="connsiteX18" fmla="*/ 563092 w 729691"/>
              <a:gd name="connsiteY18" fmla="*/ 569967 h 832731"/>
              <a:gd name="connsiteX19" fmla="*/ 498236 w 729691"/>
              <a:gd name="connsiteY19" fmla="*/ 647402 h 832731"/>
              <a:gd name="connsiteX20" fmla="*/ 374127 w 729691"/>
              <a:gd name="connsiteY20" fmla="*/ 687895 h 832731"/>
              <a:gd name="connsiteX21" fmla="*/ 274952 w 729691"/>
              <a:gd name="connsiteY21" fmla="*/ 718001 h 832731"/>
              <a:gd name="connsiteX22" fmla="*/ 241193 w 729691"/>
              <a:gd name="connsiteY22" fmla="*/ 659234 h 832731"/>
              <a:gd name="connsiteX23" fmla="*/ 208555 w 729691"/>
              <a:gd name="connsiteY23" fmla="*/ 577591 h 832731"/>
              <a:gd name="connsiteX0" fmla="*/ 208555 w 729691"/>
              <a:gd name="connsiteY0" fmla="*/ 577263 h 832403"/>
              <a:gd name="connsiteX1" fmla="*/ 115544 w 729691"/>
              <a:gd name="connsiteY1" fmla="*/ 481553 h 832403"/>
              <a:gd name="connsiteX2" fmla="*/ 83466 w 729691"/>
              <a:gd name="connsiteY2" fmla="*/ 388472 h 832403"/>
              <a:gd name="connsiteX3" fmla="*/ 130112 w 729691"/>
              <a:gd name="connsiteY3" fmla="*/ 184167 h 832403"/>
              <a:gd name="connsiteX4" fmla="*/ 79684 w 729691"/>
              <a:gd name="connsiteY4" fmla="*/ 216377 h 832403"/>
              <a:gd name="connsiteX5" fmla="*/ 48026 w 729691"/>
              <a:gd name="connsiteY5" fmla="*/ 364018 h 832403"/>
              <a:gd name="connsiteX6" fmla="*/ 63434 w 729691"/>
              <a:gd name="connsiteY6" fmla="*/ 548076 h 832403"/>
              <a:gd name="connsiteX7" fmla="*/ 109380 w 729691"/>
              <a:gd name="connsiteY7" fmla="*/ 607370 h 832403"/>
              <a:gd name="connsiteX8" fmla="*/ 143138 w 729691"/>
              <a:gd name="connsiteY8" fmla="*/ 666137 h 832403"/>
              <a:gd name="connsiteX9" fmla="*/ 233908 w 729691"/>
              <a:gd name="connsiteY9" fmla="*/ 807599 h 832403"/>
              <a:gd name="connsiteX10" fmla="*/ 404523 w 729691"/>
              <a:gd name="connsiteY10" fmla="*/ 814962 h 832403"/>
              <a:gd name="connsiteX11" fmla="*/ 590687 w 729691"/>
              <a:gd name="connsiteY11" fmla="*/ 754223 h 832403"/>
              <a:gd name="connsiteX12" fmla="*/ 710454 w 729691"/>
              <a:gd name="connsiteY12" fmla="*/ 553074 h 832403"/>
              <a:gd name="connsiteX13" fmla="*/ 706112 w 729691"/>
              <a:gd name="connsiteY13" fmla="*/ 392417 h 832403"/>
              <a:gd name="connsiteX14" fmla="*/ 679078 w 729691"/>
              <a:gd name="connsiteY14" fmla="*/ 196395 h 832403"/>
              <a:gd name="connsiteX15" fmla="*/ 614922 w 729691"/>
              <a:gd name="connsiteY15" fmla="*/ 10233 h 832403"/>
              <a:gd name="connsiteX16" fmla="*/ 584385 w 729691"/>
              <a:gd name="connsiteY16" fmla="*/ 134998 h 832403"/>
              <a:gd name="connsiteX17" fmla="*/ 612540 w 729691"/>
              <a:gd name="connsiteY17" fmla="*/ 308144 h 832403"/>
              <a:gd name="connsiteX18" fmla="*/ 563092 w 729691"/>
              <a:gd name="connsiteY18" fmla="*/ 569639 h 832403"/>
              <a:gd name="connsiteX19" fmla="*/ 498236 w 729691"/>
              <a:gd name="connsiteY19" fmla="*/ 647074 h 832403"/>
              <a:gd name="connsiteX20" fmla="*/ 374127 w 729691"/>
              <a:gd name="connsiteY20" fmla="*/ 687567 h 832403"/>
              <a:gd name="connsiteX21" fmla="*/ 274952 w 729691"/>
              <a:gd name="connsiteY21" fmla="*/ 717673 h 832403"/>
              <a:gd name="connsiteX22" fmla="*/ 241193 w 729691"/>
              <a:gd name="connsiteY22" fmla="*/ 658906 h 832403"/>
              <a:gd name="connsiteX23" fmla="*/ 208555 w 729691"/>
              <a:gd name="connsiteY23" fmla="*/ 577263 h 832403"/>
              <a:gd name="connsiteX0" fmla="*/ 208555 w 729691"/>
              <a:gd name="connsiteY0" fmla="*/ 555439 h 810579"/>
              <a:gd name="connsiteX1" fmla="*/ 115544 w 729691"/>
              <a:gd name="connsiteY1" fmla="*/ 459729 h 810579"/>
              <a:gd name="connsiteX2" fmla="*/ 83466 w 729691"/>
              <a:gd name="connsiteY2" fmla="*/ 366648 h 810579"/>
              <a:gd name="connsiteX3" fmla="*/ 130112 w 729691"/>
              <a:gd name="connsiteY3" fmla="*/ 162343 h 810579"/>
              <a:gd name="connsiteX4" fmla="*/ 79684 w 729691"/>
              <a:gd name="connsiteY4" fmla="*/ 194553 h 810579"/>
              <a:gd name="connsiteX5" fmla="*/ 48026 w 729691"/>
              <a:gd name="connsiteY5" fmla="*/ 342194 h 810579"/>
              <a:gd name="connsiteX6" fmla="*/ 63434 w 729691"/>
              <a:gd name="connsiteY6" fmla="*/ 526252 h 810579"/>
              <a:gd name="connsiteX7" fmla="*/ 109380 w 729691"/>
              <a:gd name="connsiteY7" fmla="*/ 585546 h 810579"/>
              <a:gd name="connsiteX8" fmla="*/ 143138 w 729691"/>
              <a:gd name="connsiteY8" fmla="*/ 644313 h 810579"/>
              <a:gd name="connsiteX9" fmla="*/ 233908 w 729691"/>
              <a:gd name="connsiteY9" fmla="*/ 785775 h 810579"/>
              <a:gd name="connsiteX10" fmla="*/ 404523 w 729691"/>
              <a:gd name="connsiteY10" fmla="*/ 793138 h 810579"/>
              <a:gd name="connsiteX11" fmla="*/ 590687 w 729691"/>
              <a:gd name="connsiteY11" fmla="*/ 732399 h 810579"/>
              <a:gd name="connsiteX12" fmla="*/ 710454 w 729691"/>
              <a:gd name="connsiteY12" fmla="*/ 531250 h 810579"/>
              <a:gd name="connsiteX13" fmla="*/ 706112 w 729691"/>
              <a:gd name="connsiteY13" fmla="*/ 370593 h 810579"/>
              <a:gd name="connsiteX14" fmla="*/ 679078 w 729691"/>
              <a:gd name="connsiteY14" fmla="*/ 174571 h 810579"/>
              <a:gd name="connsiteX15" fmla="*/ 589428 w 729691"/>
              <a:gd name="connsiteY15" fmla="*/ 10233 h 810579"/>
              <a:gd name="connsiteX16" fmla="*/ 584385 w 729691"/>
              <a:gd name="connsiteY16" fmla="*/ 113174 h 810579"/>
              <a:gd name="connsiteX17" fmla="*/ 612540 w 729691"/>
              <a:gd name="connsiteY17" fmla="*/ 286320 h 810579"/>
              <a:gd name="connsiteX18" fmla="*/ 563092 w 729691"/>
              <a:gd name="connsiteY18" fmla="*/ 547815 h 810579"/>
              <a:gd name="connsiteX19" fmla="*/ 498236 w 729691"/>
              <a:gd name="connsiteY19" fmla="*/ 625250 h 810579"/>
              <a:gd name="connsiteX20" fmla="*/ 374127 w 729691"/>
              <a:gd name="connsiteY20" fmla="*/ 665743 h 810579"/>
              <a:gd name="connsiteX21" fmla="*/ 274952 w 729691"/>
              <a:gd name="connsiteY21" fmla="*/ 695849 h 810579"/>
              <a:gd name="connsiteX22" fmla="*/ 241193 w 729691"/>
              <a:gd name="connsiteY22" fmla="*/ 637082 h 810579"/>
              <a:gd name="connsiteX23" fmla="*/ 208555 w 729691"/>
              <a:gd name="connsiteY23" fmla="*/ 555439 h 810579"/>
              <a:gd name="connsiteX0" fmla="*/ 208555 w 729691"/>
              <a:gd name="connsiteY0" fmla="*/ 548475 h 803615"/>
              <a:gd name="connsiteX1" fmla="*/ 115544 w 729691"/>
              <a:gd name="connsiteY1" fmla="*/ 452765 h 803615"/>
              <a:gd name="connsiteX2" fmla="*/ 83466 w 729691"/>
              <a:gd name="connsiteY2" fmla="*/ 359684 h 803615"/>
              <a:gd name="connsiteX3" fmla="*/ 130112 w 729691"/>
              <a:gd name="connsiteY3" fmla="*/ 155379 h 803615"/>
              <a:gd name="connsiteX4" fmla="*/ 79684 w 729691"/>
              <a:gd name="connsiteY4" fmla="*/ 187589 h 803615"/>
              <a:gd name="connsiteX5" fmla="*/ 48026 w 729691"/>
              <a:gd name="connsiteY5" fmla="*/ 335230 h 803615"/>
              <a:gd name="connsiteX6" fmla="*/ 63434 w 729691"/>
              <a:gd name="connsiteY6" fmla="*/ 519288 h 803615"/>
              <a:gd name="connsiteX7" fmla="*/ 109380 w 729691"/>
              <a:gd name="connsiteY7" fmla="*/ 578582 h 803615"/>
              <a:gd name="connsiteX8" fmla="*/ 143138 w 729691"/>
              <a:gd name="connsiteY8" fmla="*/ 637349 h 803615"/>
              <a:gd name="connsiteX9" fmla="*/ 233908 w 729691"/>
              <a:gd name="connsiteY9" fmla="*/ 778811 h 803615"/>
              <a:gd name="connsiteX10" fmla="*/ 404523 w 729691"/>
              <a:gd name="connsiteY10" fmla="*/ 786174 h 803615"/>
              <a:gd name="connsiteX11" fmla="*/ 590687 w 729691"/>
              <a:gd name="connsiteY11" fmla="*/ 725435 h 803615"/>
              <a:gd name="connsiteX12" fmla="*/ 710454 w 729691"/>
              <a:gd name="connsiteY12" fmla="*/ 524286 h 803615"/>
              <a:gd name="connsiteX13" fmla="*/ 706112 w 729691"/>
              <a:gd name="connsiteY13" fmla="*/ 363629 h 803615"/>
              <a:gd name="connsiteX14" fmla="*/ 679078 w 729691"/>
              <a:gd name="connsiteY14" fmla="*/ 167607 h 803615"/>
              <a:gd name="connsiteX15" fmla="*/ 645766 w 729691"/>
              <a:gd name="connsiteY15" fmla="*/ 86596 h 803615"/>
              <a:gd name="connsiteX16" fmla="*/ 589428 w 729691"/>
              <a:gd name="connsiteY16" fmla="*/ 3269 h 803615"/>
              <a:gd name="connsiteX17" fmla="*/ 584385 w 729691"/>
              <a:gd name="connsiteY17" fmla="*/ 106210 h 803615"/>
              <a:gd name="connsiteX18" fmla="*/ 612540 w 729691"/>
              <a:gd name="connsiteY18" fmla="*/ 279356 h 803615"/>
              <a:gd name="connsiteX19" fmla="*/ 563092 w 729691"/>
              <a:gd name="connsiteY19" fmla="*/ 540851 h 803615"/>
              <a:gd name="connsiteX20" fmla="*/ 498236 w 729691"/>
              <a:gd name="connsiteY20" fmla="*/ 618286 h 803615"/>
              <a:gd name="connsiteX21" fmla="*/ 374127 w 729691"/>
              <a:gd name="connsiteY21" fmla="*/ 658779 h 803615"/>
              <a:gd name="connsiteX22" fmla="*/ 274952 w 729691"/>
              <a:gd name="connsiteY22" fmla="*/ 688885 h 803615"/>
              <a:gd name="connsiteX23" fmla="*/ 241193 w 729691"/>
              <a:gd name="connsiteY23" fmla="*/ 630118 h 803615"/>
              <a:gd name="connsiteX24" fmla="*/ 208555 w 729691"/>
              <a:gd name="connsiteY24" fmla="*/ 548475 h 803615"/>
              <a:gd name="connsiteX0" fmla="*/ 208555 w 729691"/>
              <a:gd name="connsiteY0" fmla="*/ 552130 h 807270"/>
              <a:gd name="connsiteX1" fmla="*/ 115544 w 729691"/>
              <a:gd name="connsiteY1" fmla="*/ 456420 h 807270"/>
              <a:gd name="connsiteX2" fmla="*/ 83466 w 729691"/>
              <a:gd name="connsiteY2" fmla="*/ 363339 h 807270"/>
              <a:gd name="connsiteX3" fmla="*/ 130112 w 729691"/>
              <a:gd name="connsiteY3" fmla="*/ 159034 h 807270"/>
              <a:gd name="connsiteX4" fmla="*/ 79684 w 729691"/>
              <a:gd name="connsiteY4" fmla="*/ 191244 h 807270"/>
              <a:gd name="connsiteX5" fmla="*/ 48026 w 729691"/>
              <a:gd name="connsiteY5" fmla="*/ 338885 h 807270"/>
              <a:gd name="connsiteX6" fmla="*/ 63434 w 729691"/>
              <a:gd name="connsiteY6" fmla="*/ 522943 h 807270"/>
              <a:gd name="connsiteX7" fmla="*/ 109380 w 729691"/>
              <a:gd name="connsiteY7" fmla="*/ 582237 h 807270"/>
              <a:gd name="connsiteX8" fmla="*/ 143138 w 729691"/>
              <a:gd name="connsiteY8" fmla="*/ 641004 h 807270"/>
              <a:gd name="connsiteX9" fmla="*/ 233908 w 729691"/>
              <a:gd name="connsiteY9" fmla="*/ 782466 h 807270"/>
              <a:gd name="connsiteX10" fmla="*/ 404523 w 729691"/>
              <a:gd name="connsiteY10" fmla="*/ 789829 h 807270"/>
              <a:gd name="connsiteX11" fmla="*/ 590687 w 729691"/>
              <a:gd name="connsiteY11" fmla="*/ 729090 h 807270"/>
              <a:gd name="connsiteX12" fmla="*/ 710454 w 729691"/>
              <a:gd name="connsiteY12" fmla="*/ 527941 h 807270"/>
              <a:gd name="connsiteX13" fmla="*/ 706112 w 729691"/>
              <a:gd name="connsiteY13" fmla="*/ 367284 h 807270"/>
              <a:gd name="connsiteX14" fmla="*/ 679078 w 729691"/>
              <a:gd name="connsiteY14" fmla="*/ 171262 h 807270"/>
              <a:gd name="connsiteX15" fmla="*/ 684121 w 729691"/>
              <a:gd name="connsiteY15" fmla="*/ 68321 h 807270"/>
              <a:gd name="connsiteX16" fmla="*/ 589428 w 729691"/>
              <a:gd name="connsiteY16" fmla="*/ 6924 h 807270"/>
              <a:gd name="connsiteX17" fmla="*/ 584385 w 729691"/>
              <a:gd name="connsiteY17" fmla="*/ 109865 h 807270"/>
              <a:gd name="connsiteX18" fmla="*/ 612540 w 729691"/>
              <a:gd name="connsiteY18" fmla="*/ 283011 h 807270"/>
              <a:gd name="connsiteX19" fmla="*/ 563092 w 729691"/>
              <a:gd name="connsiteY19" fmla="*/ 544506 h 807270"/>
              <a:gd name="connsiteX20" fmla="*/ 498236 w 729691"/>
              <a:gd name="connsiteY20" fmla="*/ 621941 h 807270"/>
              <a:gd name="connsiteX21" fmla="*/ 374127 w 729691"/>
              <a:gd name="connsiteY21" fmla="*/ 662434 h 807270"/>
              <a:gd name="connsiteX22" fmla="*/ 274952 w 729691"/>
              <a:gd name="connsiteY22" fmla="*/ 692540 h 807270"/>
              <a:gd name="connsiteX23" fmla="*/ 241193 w 729691"/>
              <a:gd name="connsiteY23" fmla="*/ 633773 h 807270"/>
              <a:gd name="connsiteX24" fmla="*/ 208555 w 729691"/>
              <a:gd name="connsiteY24" fmla="*/ 552130 h 807270"/>
              <a:gd name="connsiteX0" fmla="*/ 208555 w 729691"/>
              <a:gd name="connsiteY0" fmla="*/ 552130 h 807270"/>
              <a:gd name="connsiteX1" fmla="*/ 115544 w 729691"/>
              <a:gd name="connsiteY1" fmla="*/ 456420 h 807270"/>
              <a:gd name="connsiteX2" fmla="*/ 83466 w 729691"/>
              <a:gd name="connsiteY2" fmla="*/ 363339 h 807270"/>
              <a:gd name="connsiteX3" fmla="*/ 130112 w 729691"/>
              <a:gd name="connsiteY3" fmla="*/ 159034 h 807270"/>
              <a:gd name="connsiteX4" fmla="*/ 79684 w 729691"/>
              <a:gd name="connsiteY4" fmla="*/ 191244 h 807270"/>
              <a:gd name="connsiteX5" fmla="*/ 48026 w 729691"/>
              <a:gd name="connsiteY5" fmla="*/ 338885 h 807270"/>
              <a:gd name="connsiteX6" fmla="*/ 63434 w 729691"/>
              <a:gd name="connsiteY6" fmla="*/ 522943 h 807270"/>
              <a:gd name="connsiteX7" fmla="*/ 109380 w 729691"/>
              <a:gd name="connsiteY7" fmla="*/ 582237 h 807270"/>
              <a:gd name="connsiteX8" fmla="*/ 143138 w 729691"/>
              <a:gd name="connsiteY8" fmla="*/ 641004 h 807270"/>
              <a:gd name="connsiteX9" fmla="*/ 233908 w 729691"/>
              <a:gd name="connsiteY9" fmla="*/ 782466 h 807270"/>
              <a:gd name="connsiteX10" fmla="*/ 404523 w 729691"/>
              <a:gd name="connsiteY10" fmla="*/ 789829 h 807270"/>
              <a:gd name="connsiteX11" fmla="*/ 590687 w 729691"/>
              <a:gd name="connsiteY11" fmla="*/ 729090 h 807270"/>
              <a:gd name="connsiteX12" fmla="*/ 710454 w 729691"/>
              <a:gd name="connsiteY12" fmla="*/ 527941 h 807270"/>
              <a:gd name="connsiteX13" fmla="*/ 706112 w 729691"/>
              <a:gd name="connsiteY13" fmla="*/ 367284 h 807270"/>
              <a:gd name="connsiteX14" fmla="*/ 679078 w 729691"/>
              <a:gd name="connsiteY14" fmla="*/ 171262 h 807270"/>
              <a:gd name="connsiteX15" fmla="*/ 684121 w 729691"/>
              <a:gd name="connsiteY15" fmla="*/ 68321 h 807270"/>
              <a:gd name="connsiteX16" fmla="*/ 589428 w 729691"/>
              <a:gd name="connsiteY16" fmla="*/ 6924 h 807270"/>
              <a:gd name="connsiteX17" fmla="*/ 584385 w 729691"/>
              <a:gd name="connsiteY17" fmla="*/ 109865 h 807270"/>
              <a:gd name="connsiteX18" fmla="*/ 612540 w 729691"/>
              <a:gd name="connsiteY18" fmla="*/ 283011 h 807270"/>
              <a:gd name="connsiteX19" fmla="*/ 563092 w 729691"/>
              <a:gd name="connsiteY19" fmla="*/ 544506 h 807270"/>
              <a:gd name="connsiteX20" fmla="*/ 498236 w 729691"/>
              <a:gd name="connsiteY20" fmla="*/ 621941 h 807270"/>
              <a:gd name="connsiteX21" fmla="*/ 374127 w 729691"/>
              <a:gd name="connsiteY21" fmla="*/ 662434 h 807270"/>
              <a:gd name="connsiteX22" fmla="*/ 286578 w 729691"/>
              <a:gd name="connsiteY22" fmla="*/ 704504 h 807270"/>
              <a:gd name="connsiteX23" fmla="*/ 241193 w 729691"/>
              <a:gd name="connsiteY23" fmla="*/ 633773 h 807270"/>
              <a:gd name="connsiteX24" fmla="*/ 208555 w 729691"/>
              <a:gd name="connsiteY24" fmla="*/ 552130 h 807270"/>
              <a:gd name="connsiteX0" fmla="*/ 208555 w 729691"/>
              <a:gd name="connsiteY0" fmla="*/ 552130 h 841584"/>
              <a:gd name="connsiteX1" fmla="*/ 115544 w 729691"/>
              <a:gd name="connsiteY1" fmla="*/ 456420 h 841584"/>
              <a:gd name="connsiteX2" fmla="*/ 83466 w 729691"/>
              <a:gd name="connsiteY2" fmla="*/ 363339 h 841584"/>
              <a:gd name="connsiteX3" fmla="*/ 130112 w 729691"/>
              <a:gd name="connsiteY3" fmla="*/ 159034 h 841584"/>
              <a:gd name="connsiteX4" fmla="*/ 79684 w 729691"/>
              <a:gd name="connsiteY4" fmla="*/ 191244 h 841584"/>
              <a:gd name="connsiteX5" fmla="*/ 48026 w 729691"/>
              <a:gd name="connsiteY5" fmla="*/ 338885 h 841584"/>
              <a:gd name="connsiteX6" fmla="*/ 63434 w 729691"/>
              <a:gd name="connsiteY6" fmla="*/ 522943 h 841584"/>
              <a:gd name="connsiteX7" fmla="*/ 109380 w 729691"/>
              <a:gd name="connsiteY7" fmla="*/ 582237 h 841584"/>
              <a:gd name="connsiteX8" fmla="*/ 143138 w 729691"/>
              <a:gd name="connsiteY8" fmla="*/ 641004 h 841584"/>
              <a:gd name="connsiteX9" fmla="*/ 232228 w 729691"/>
              <a:gd name="connsiteY9" fmla="*/ 816780 h 841584"/>
              <a:gd name="connsiteX10" fmla="*/ 404523 w 729691"/>
              <a:gd name="connsiteY10" fmla="*/ 789829 h 841584"/>
              <a:gd name="connsiteX11" fmla="*/ 590687 w 729691"/>
              <a:gd name="connsiteY11" fmla="*/ 729090 h 841584"/>
              <a:gd name="connsiteX12" fmla="*/ 710454 w 729691"/>
              <a:gd name="connsiteY12" fmla="*/ 527941 h 841584"/>
              <a:gd name="connsiteX13" fmla="*/ 706112 w 729691"/>
              <a:gd name="connsiteY13" fmla="*/ 367284 h 841584"/>
              <a:gd name="connsiteX14" fmla="*/ 679078 w 729691"/>
              <a:gd name="connsiteY14" fmla="*/ 171262 h 841584"/>
              <a:gd name="connsiteX15" fmla="*/ 684121 w 729691"/>
              <a:gd name="connsiteY15" fmla="*/ 68321 h 841584"/>
              <a:gd name="connsiteX16" fmla="*/ 589428 w 729691"/>
              <a:gd name="connsiteY16" fmla="*/ 6924 h 841584"/>
              <a:gd name="connsiteX17" fmla="*/ 584385 w 729691"/>
              <a:gd name="connsiteY17" fmla="*/ 109865 h 841584"/>
              <a:gd name="connsiteX18" fmla="*/ 612540 w 729691"/>
              <a:gd name="connsiteY18" fmla="*/ 283011 h 841584"/>
              <a:gd name="connsiteX19" fmla="*/ 563092 w 729691"/>
              <a:gd name="connsiteY19" fmla="*/ 544506 h 841584"/>
              <a:gd name="connsiteX20" fmla="*/ 498236 w 729691"/>
              <a:gd name="connsiteY20" fmla="*/ 621941 h 841584"/>
              <a:gd name="connsiteX21" fmla="*/ 374127 w 729691"/>
              <a:gd name="connsiteY21" fmla="*/ 662434 h 841584"/>
              <a:gd name="connsiteX22" fmla="*/ 286578 w 729691"/>
              <a:gd name="connsiteY22" fmla="*/ 704504 h 841584"/>
              <a:gd name="connsiteX23" fmla="*/ 241193 w 729691"/>
              <a:gd name="connsiteY23" fmla="*/ 633773 h 841584"/>
              <a:gd name="connsiteX24" fmla="*/ 208555 w 729691"/>
              <a:gd name="connsiteY24" fmla="*/ 552130 h 841584"/>
              <a:gd name="connsiteX0" fmla="*/ 208555 w 735715"/>
              <a:gd name="connsiteY0" fmla="*/ 552130 h 841584"/>
              <a:gd name="connsiteX1" fmla="*/ 115544 w 735715"/>
              <a:gd name="connsiteY1" fmla="*/ 456420 h 841584"/>
              <a:gd name="connsiteX2" fmla="*/ 83466 w 735715"/>
              <a:gd name="connsiteY2" fmla="*/ 363339 h 841584"/>
              <a:gd name="connsiteX3" fmla="*/ 130112 w 735715"/>
              <a:gd name="connsiteY3" fmla="*/ 159034 h 841584"/>
              <a:gd name="connsiteX4" fmla="*/ 79684 w 735715"/>
              <a:gd name="connsiteY4" fmla="*/ 191244 h 841584"/>
              <a:gd name="connsiteX5" fmla="*/ 48026 w 735715"/>
              <a:gd name="connsiteY5" fmla="*/ 338885 h 841584"/>
              <a:gd name="connsiteX6" fmla="*/ 63434 w 735715"/>
              <a:gd name="connsiteY6" fmla="*/ 522943 h 841584"/>
              <a:gd name="connsiteX7" fmla="*/ 109380 w 735715"/>
              <a:gd name="connsiteY7" fmla="*/ 582237 h 841584"/>
              <a:gd name="connsiteX8" fmla="*/ 143138 w 735715"/>
              <a:gd name="connsiteY8" fmla="*/ 641004 h 841584"/>
              <a:gd name="connsiteX9" fmla="*/ 232228 w 735715"/>
              <a:gd name="connsiteY9" fmla="*/ 816780 h 841584"/>
              <a:gd name="connsiteX10" fmla="*/ 404523 w 735715"/>
              <a:gd name="connsiteY10" fmla="*/ 789829 h 841584"/>
              <a:gd name="connsiteX11" fmla="*/ 590687 w 735715"/>
              <a:gd name="connsiteY11" fmla="*/ 729090 h 841584"/>
              <a:gd name="connsiteX12" fmla="*/ 710454 w 735715"/>
              <a:gd name="connsiteY12" fmla="*/ 527941 h 841584"/>
              <a:gd name="connsiteX13" fmla="*/ 730486 w 735715"/>
              <a:gd name="connsiteY13" fmla="*/ 368336 h 841584"/>
              <a:gd name="connsiteX14" fmla="*/ 679078 w 735715"/>
              <a:gd name="connsiteY14" fmla="*/ 171262 h 841584"/>
              <a:gd name="connsiteX15" fmla="*/ 684121 w 735715"/>
              <a:gd name="connsiteY15" fmla="*/ 68321 h 841584"/>
              <a:gd name="connsiteX16" fmla="*/ 589428 w 735715"/>
              <a:gd name="connsiteY16" fmla="*/ 6924 h 841584"/>
              <a:gd name="connsiteX17" fmla="*/ 584385 w 735715"/>
              <a:gd name="connsiteY17" fmla="*/ 109865 h 841584"/>
              <a:gd name="connsiteX18" fmla="*/ 612540 w 735715"/>
              <a:gd name="connsiteY18" fmla="*/ 283011 h 841584"/>
              <a:gd name="connsiteX19" fmla="*/ 563092 w 735715"/>
              <a:gd name="connsiteY19" fmla="*/ 544506 h 841584"/>
              <a:gd name="connsiteX20" fmla="*/ 498236 w 735715"/>
              <a:gd name="connsiteY20" fmla="*/ 621941 h 841584"/>
              <a:gd name="connsiteX21" fmla="*/ 374127 w 735715"/>
              <a:gd name="connsiteY21" fmla="*/ 662434 h 841584"/>
              <a:gd name="connsiteX22" fmla="*/ 286578 w 735715"/>
              <a:gd name="connsiteY22" fmla="*/ 704504 h 841584"/>
              <a:gd name="connsiteX23" fmla="*/ 241193 w 735715"/>
              <a:gd name="connsiteY23" fmla="*/ 633773 h 841584"/>
              <a:gd name="connsiteX24" fmla="*/ 208555 w 735715"/>
              <a:gd name="connsiteY24" fmla="*/ 552130 h 841584"/>
              <a:gd name="connsiteX0" fmla="*/ 208555 w 735715"/>
              <a:gd name="connsiteY0" fmla="*/ 552130 h 841584"/>
              <a:gd name="connsiteX1" fmla="*/ 115544 w 735715"/>
              <a:gd name="connsiteY1" fmla="*/ 456420 h 841584"/>
              <a:gd name="connsiteX2" fmla="*/ 83466 w 735715"/>
              <a:gd name="connsiteY2" fmla="*/ 363339 h 841584"/>
              <a:gd name="connsiteX3" fmla="*/ 130112 w 735715"/>
              <a:gd name="connsiteY3" fmla="*/ 159034 h 841584"/>
              <a:gd name="connsiteX4" fmla="*/ 65816 w 735715"/>
              <a:gd name="connsiteY4" fmla="*/ 225032 h 841584"/>
              <a:gd name="connsiteX5" fmla="*/ 48026 w 735715"/>
              <a:gd name="connsiteY5" fmla="*/ 338885 h 841584"/>
              <a:gd name="connsiteX6" fmla="*/ 63434 w 735715"/>
              <a:gd name="connsiteY6" fmla="*/ 522943 h 841584"/>
              <a:gd name="connsiteX7" fmla="*/ 109380 w 735715"/>
              <a:gd name="connsiteY7" fmla="*/ 582237 h 841584"/>
              <a:gd name="connsiteX8" fmla="*/ 143138 w 735715"/>
              <a:gd name="connsiteY8" fmla="*/ 641004 h 841584"/>
              <a:gd name="connsiteX9" fmla="*/ 232228 w 735715"/>
              <a:gd name="connsiteY9" fmla="*/ 816780 h 841584"/>
              <a:gd name="connsiteX10" fmla="*/ 404523 w 735715"/>
              <a:gd name="connsiteY10" fmla="*/ 789829 h 841584"/>
              <a:gd name="connsiteX11" fmla="*/ 590687 w 735715"/>
              <a:gd name="connsiteY11" fmla="*/ 729090 h 841584"/>
              <a:gd name="connsiteX12" fmla="*/ 710454 w 735715"/>
              <a:gd name="connsiteY12" fmla="*/ 527941 h 841584"/>
              <a:gd name="connsiteX13" fmla="*/ 730486 w 735715"/>
              <a:gd name="connsiteY13" fmla="*/ 368336 h 841584"/>
              <a:gd name="connsiteX14" fmla="*/ 679078 w 735715"/>
              <a:gd name="connsiteY14" fmla="*/ 171262 h 841584"/>
              <a:gd name="connsiteX15" fmla="*/ 684121 w 735715"/>
              <a:gd name="connsiteY15" fmla="*/ 68321 h 841584"/>
              <a:gd name="connsiteX16" fmla="*/ 589428 w 735715"/>
              <a:gd name="connsiteY16" fmla="*/ 6924 h 841584"/>
              <a:gd name="connsiteX17" fmla="*/ 584385 w 735715"/>
              <a:gd name="connsiteY17" fmla="*/ 109865 h 841584"/>
              <a:gd name="connsiteX18" fmla="*/ 612540 w 735715"/>
              <a:gd name="connsiteY18" fmla="*/ 283011 h 841584"/>
              <a:gd name="connsiteX19" fmla="*/ 563092 w 735715"/>
              <a:gd name="connsiteY19" fmla="*/ 544506 h 841584"/>
              <a:gd name="connsiteX20" fmla="*/ 498236 w 735715"/>
              <a:gd name="connsiteY20" fmla="*/ 621941 h 841584"/>
              <a:gd name="connsiteX21" fmla="*/ 374127 w 735715"/>
              <a:gd name="connsiteY21" fmla="*/ 662434 h 841584"/>
              <a:gd name="connsiteX22" fmla="*/ 286578 w 735715"/>
              <a:gd name="connsiteY22" fmla="*/ 704504 h 841584"/>
              <a:gd name="connsiteX23" fmla="*/ 241193 w 735715"/>
              <a:gd name="connsiteY23" fmla="*/ 633773 h 841584"/>
              <a:gd name="connsiteX24" fmla="*/ 208555 w 735715"/>
              <a:gd name="connsiteY24" fmla="*/ 552130 h 841584"/>
              <a:gd name="connsiteX0" fmla="*/ 208555 w 735715"/>
              <a:gd name="connsiteY0" fmla="*/ 552130 h 841584"/>
              <a:gd name="connsiteX1" fmla="*/ 115544 w 735715"/>
              <a:gd name="connsiteY1" fmla="*/ 456420 h 841584"/>
              <a:gd name="connsiteX2" fmla="*/ 83466 w 735715"/>
              <a:gd name="connsiteY2" fmla="*/ 363339 h 841584"/>
              <a:gd name="connsiteX3" fmla="*/ 130112 w 735715"/>
              <a:gd name="connsiteY3" fmla="*/ 159034 h 841584"/>
              <a:gd name="connsiteX4" fmla="*/ 105354 w 735715"/>
              <a:gd name="connsiteY4" fmla="*/ 173668 h 841584"/>
              <a:gd name="connsiteX5" fmla="*/ 65816 w 735715"/>
              <a:gd name="connsiteY5" fmla="*/ 225032 h 841584"/>
              <a:gd name="connsiteX6" fmla="*/ 48026 w 735715"/>
              <a:gd name="connsiteY6" fmla="*/ 338885 h 841584"/>
              <a:gd name="connsiteX7" fmla="*/ 63434 w 735715"/>
              <a:gd name="connsiteY7" fmla="*/ 522943 h 841584"/>
              <a:gd name="connsiteX8" fmla="*/ 109380 w 735715"/>
              <a:gd name="connsiteY8" fmla="*/ 582237 h 841584"/>
              <a:gd name="connsiteX9" fmla="*/ 143138 w 735715"/>
              <a:gd name="connsiteY9" fmla="*/ 641004 h 841584"/>
              <a:gd name="connsiteX10" fmla="*/ 232228 w 735715"/>
              <a:gd name="connsiteY10" fmla="*/ 816780 h 841584"/>
              <a:gd name="connsiteX11" fmla="*/ 404523 w 735715"/>
              <a:gd name="connsiteY11" fmla="*/ 789829 h 841584"/>
              <a:gd name="connsiteX12" fmla="*/ 590687 w 735715"/>
              <a:gd name="connsiteY12" fmla="*/ 729090 h 841584"/>
              <a:gd name="connsiteX13" fmla="*/ 710454 w 735715"/>
              <a:gd name="connsiteY13" fmla="*/ 527941 h 841584"/>
              <a:gd name="connsiteX14" fmla="*/ 730486 w 735715"/>
              <a:gd name="connsiteY14" fmla="*/ 368336 h 841584"/>
              <a:gd name="connsiteX15" fmla="*/ 679078 w 735715"/>
              <a:gd name="connsiteY15" fmla="*/ 171262 h 841584"/>
              <a:gd name="connsiteX16" fmla="*/ 684121 w 735715"/>
              <a:gd name="connsiteY16" fmla="*/ 68321 h 841584"/>
              <a:gd name="connsiteX17" fmla="*/ 589428 w 735715"/>
              <a:gd name="connsiteY17" fmla="*/ 6924 h 841584"/>
              <a:gd name="connsiteX18" fmla="*/ 584385 w 735715"/>
              <a:gd name="connsiteY18" fmla="*/ 109865 h 841584"/>
              <a:gd name="connsiteX19" fmla="*/ 612540 w 735715"/>
              <a:gd name="connsiteY19" fmla="*/ 283011 h 841584"/>
              <a:gd name="connsiteX20" fmla="*/ 563092 w 735715"/>
              <a:gd name="connsiteY20" fmla="*/ 544506 h 841584"/>
              <a:gd name="connsiteX21" fmla="*/ 498236 w 735715"/>
              <a:gd name="connsiteY21" fmla="*/ 621941 h 841584"/>
              <a:gd name="connsiteX22" fmla="*/ 374127 w 735715"/>
              <a:gd name="connsiteY22" fmla="*/ 662434 h 841584"/>
              <a:gd name="connsiteX23" fmla="*/ 286578 w 735715"/>
              <a:gd name="connsiteY23" fmla="*/ 704504 h 841584"/>
              <a:gd name="connsiteX24" fmla="*/ 241193 w 735715"/>
              <a:gd name="connsiteY24" fmla="*/ 633773 h 841584"/>
              <a:gd name="connsiteX25" fmla="*/ 208555 w 735715"/>
              <a:gd name="connsiteY25" fmla="*/ 552130 h 841584"/>
              <a:gd name="connsiteX0" fmla="*/ 208555 w 735715"/>
              <a:gd name="connsiteY0" fmla="*/ 552130 h 841584"/>
              <a:gd name="connsiteX1" fmla="*/ 115544 w 735715"/>
              <a:gd name="connsiteY1" fmla="*/ 456420 h 841584"/>
              <a:gd name="connsiteX2" fmla="*/ 83466 w 735715"/>
              <a:gd name="connsiteY2" fmla="*/ 363339 h 841584"/>
              <a:gd name="connsiteX3" fmla="*/ 130112 w 735715"/>
              <a:gd name="connsiteY3" fmla="*/ 159034 h 841584"/>
              <a:gd name="connsiteX4" fmla="*/ 80805 w 735715"/>
              <a:gd name="connsiteY4" fmla="*/ 168368 h 841584"/>
              <a:gd name="connsiteX5" fmla="*/ 65816 w 735715"/>
              <a:gd name="connsiteY5" fmla="*/ 225032 h 841584"/>
              <a:gd name="connsiteX6" fmla="*/ 48026 w 735715"/>
              <a:gd name="connsiteY6" fmla="*/ 338885 h 841584"/>
              <a:gd name="connsiteX7" fmla="*/ 63434 w 735715"/>
              <a:gd name="connsiteY7" fmla="*/ 522943 h 841584"/>
              <a:gd name="connsiteX8" fmla="*/ 109380 w 735715"/>
              <a:gd name="connsiteY8" fmla="*/ 582237 h 841584"/>
              <a:gd name="connsiteX9" fmla="*/ 143138 w 735715"/>
              <a:gd name="connsiteY9" fmla="*/ 641004 h 841584"/>
              <a:gd name="connsiteX10" fmla="*/ 232228 w 735715"/>
              <a:gd name="connsiteY10" fmla="*/ 816780 h 841584"/>
              <a:gd name="connsiteX11" fmla="*/ 404523 w 735715"/>
              <a:gd name="connsiteY11" fmla="*/ 789829 h 841584"/>
              <a:gd name="connsiteX12" fmla="*/ 590687 w 735715"/>
              <a:gd name="connsiteY12" fmla="*/ 729090 h 841584"/>
              <a:gd name="connsiteX13" fmla="*/ 710454 w 735715"/>
              <a:gd name="connsiteY13" fmla="*/ 527941 h 841584"/>
              <a:gd name="connsiteX14" fmla="*/ 730486 w 735715"/>
              <a:gd name="connsiteY14" fmla="*/ 368336 h 841584"/>
              <a:gd name="connsiteX15" fmla="*/ 679078 w 735715"/>
              <a:gd name="connsiteY15" fmla="*/ 171262 h 841584"/>
              <a:gd name="connsiteX16" fmla="*/ 684121 w 735715"/>
              <a:gd name="connsiteY16" fmla="*/ 68321 h 841584"/>
              <a:gd name="connsiteX17" fmla="*/ 589428 w 735715"/>
              <a:gd name="connsiteY17" fmla="*/ 6924 h 841584"/>
              <a:gd name="connsiteX18" fmla="*/ 584385 w 735715"/>
              <a:gd name="connsiteY18" fmla="*/ 109865 h 841584"/>
              <a:gd name="connsiteX19" fmla="*/ 612540 w 735715"/>
              <a:gd name="connsiteY19" fmla="*/ 283011 h 841584"/>
              <a:gd name="connsiteX20" fmla="*/ 563092 w 735715"/>
              <a:gd name="connsiteY20" fmla="*/ 544506 h 841584"/>
              <a:gd name="connsiteX21" fmla="*/ 498236 w 735715"/>
              <a:gd name="connsiteY21" fmla="*/ 621941 h 841584"/>
              <a:gd name="connsiteX22" fmla="*/ 374127 w 735715"/>
              <a:gd name="connsiteY22" fmla="*/ 662434 h 841584"/>
              <a:gd name="connsiteX23" fmla="*/ 286578 w 735715"/>
              <a:gd name="connsiteY23" fmla="*/ 704504 h 841584"/>
              <a:gd name="connsiteX24" fmla="*/ 241193 w 735715"/>
              <a:gd name="connsiteY24" fmla="*/ 633773 h 841584"/>
              <a:gd name="connsiteX25" fmla="*/ 208555 w 735715"/>
              <a:gd name="connsiteY25" fmla="*/ 552130 h 841584"/>
              <a:gd name="connsiteX0" fmla="*/ 208555 w 735715"/>
              <a:gd name="connsiteY0" fmla="*/ 552130 h 841584"/>
              <a:gd name="connsiteX1" fmla="*/ 115544 w 735715"/>
              <a:gd name="connsiteY1" fmla="*/ 456420 h 841584"/>
              <a:gd name="connsiteX2" fmla="*/ 83466 w 735715"/>
              <a:gd name="connsiteY2" fmla="*/ 363339 h 841584"/>
              <a:gd name="connsiteX3" fmla="*/ 130112 w 735715"/>
              <a:gd name="connsiteY3" fmla="*/ 159034 h 841584"/>
              <a:gd name="connsiteX4" fmla="*/ 80805 w 735715"/>
              <a:gd name="connsiteY4" fmla="*/ 168368 h 841584"/>
              <a:gd name="connsiteX5" fmla="*/ 65816 w 735715"/>
              <a:gd name="connsiteY5" fmla="*/ 225032 h 841584"/>
              <a:gd name="connsiteX6" fmla="*/ 48026 w 735715"/>
              <a:gd name="connsiteY6" fmla="*/ 338885 h 841584"/>
              <a:gd name="connsiteX7" fmla="*/ 63434 w 735715"/>
              <a:gd name="connsiteY7" fmla="*/ 522943 h 841584"/>
              <a:gd name="connsiteX8" fmla="*/ 109380 w 735715"/>
              <a:gd name="connsiteY8" fmla="*/ 582237 h 841584"/>
              <a:gd name="connsiteX9" fmla="*/ 143138 w 735715"/>
              <a:gd name="connsiteY9" fmla="*/ 641004 h 841584"/>
              <a:gd name="connsiteX10" fmla="*/ 232228 w 735715"/>
              <a:gd name="connsiteY10" fmla="*/ 816780 h 841584"/>
              <a:gd name="connsiteX11" fmla="*/ 404523 w 735715"/>
              <a:gd name="connsiteY11" fmla="*/ 789829 h 841584"/>
              <a:gd name="connsiteX12" fmla="*/ 590687 w 735715"/>
              <a:gd name="connsiteY12" fmla="*/ 729090 h 841584"/>
              <a:gd name="connsiteX13" fmla="*/ 644283 w 735715"/>
              <a:gd name="connsiteY13" fmla="*/ 648137 h 841584"/>
              <a:gd name="connsiteX14" fmla="*/ 710454 w 735715"/>
              <a:gd name="connsiteY14" fmla="*/ 527941 h 841584"/>
              <a:gd name="connsiteX15" fmla="*/ 730486 w 735715"/>
              <a:gd name="connsiteY15" fmla="*/ 368336 h 841584"/>
              <a:gd name="connsiteX16" fmla="*/ 679078 w 735715"/>
              <a:gd name="connsiteY16" fmla="*/ 171262 h 841584"/>
              <a:gd name="connsiteX17" fmla="*/ 684121 w 735715"/>
              <a:gd name="connsiteY17" fmla="*/ 68321 h 841584"/>
              <a:gd name="connsiteX18" fmla="*/ 589428 w 735715"/>
              <a:gd name="connsiteY18" fmla="*/ 6924 h 841584"/>
              <a:gd name="connsiteX19" fmla="*/ 584385 w 735715"/>
              <a:gd name="connsiteY19" fmla="*/ 109865 h 841584"/>
              <a:gd name="connsiteX20" fmla="*/ 612540 w 735715"/>
              <a:gd name="connsiteY20" fmla="*/ 283011 h 841584"/>
              <a:gd name="connsiteX21" fmla="*/ 563092 w 735715"/>
              <a:gd name="connsiteY21" fmla="*/ 544506 h 841584"/>
              <a:gd name="connsiteX22" fmla="*/ 498236 w 735715"/>
              <a:gd name="connsiteY22" fmla="*/ 621941 h 841584"/>
              <a:gd name="connsiteX23" fmla="*/ 374127 w 735715"/>
              <a:gd name="connsiteY23" fmla="*/ 662434 h 841584"/>
              <a:gd name="connsiteX24" fmla="*/ 286578 w 735715"/>
              <a:gd name="connsiteY24" fmla="*/ 704504 h 841584"/>
              <a:gd name="connsiteX25" fmla="*/ 241193 w 735715"/>
              <a:gd name="connsiteY25" fmla="*/ 633773 h 841584"/>
              <a:gd name="connsiteX26" fmla="*/ 208555 w 735715"/>
              <a:gd name="connsiteY26" fmla="*/ 552130 h 841584"/>
              <a:gd name="connsiteX0" fmla="*/ 208555 w 735715"/>
              <a:gd name="connsiteY0" fmla="*/ 552130 h 841584"/>
              <a:gd name="connsiteX1" fmla="*/ 115544 w 735715"/>
              <a:gd name="connsiteY1" fmla="*/ 456420 h 841584"/>
              <a:gd name="connsiteX2" fmla="*/ 83466 w 735715"/>
              <a:gd name="connsiteY2" fmla="*/ 363339 h 841584"/>
              <a:gd name="connsiteX3" fmla="*/ 130112 w 735715"/>
              <a:gd name="connsiteY3" fmla="*/ 159034 h 841584"/>
              <a:gd name="connsiteX4" fmla="*/ 80805 w 735715"/>
              <a:gd name="connsiteY4" fmla="*/ 168368 h 841584"/>
              <a:gd name="connsiteX5" fmla="*/ 65816 w 735715"/>
              <a:gd name="connsiteY5" fmla="*/ 225032 h 841584"/>
              <a:gd name="connsiteX6" fmla="*/ 48026 w 735715"/>
              <a:gd name="connsiteY6" fmla="*/ 338885 h 841584"/>
              <a:gd name="connsiteX7" fmla="*/ 63434 w 735715"/>
              <a:gd name="connsiteY7" fmla="*/ 522943 h 841584"/>
              <a:gd name="connsiteX8" fmla="*/ 109380 w 735715"/>
              <a:gd name="connsiteY8" fmla="*/ 582237 h 841584"/>
              <a:gd name="connsiteX9" fmla="*/ 143138 w 735715"/>
              <a:gd name="connsiteY9" fmla="*/ 641004 h 841584"/>
              <a:gd name="connsiteX10" fmla="*/ 232228 w 735715"/>
              <a:gd name="connsiteY10" fmla="*/ 816780 h 841584"/>
              <a:gd name="connsiteX11" fmla="*/ 404523 w 735715"/>
              <a:gd name="connsiteY11" fmla="*/ 789829 h 841584"/>
              <a:gd name="connsiteX12" fmla="*/ 590687 w 735715"/>
              <a:gd name="connsiteY12" fmla="*/ 729090 h 841584"/>
              <a:gd name="connsiteX13" fmla="*/ 609038 w 735715"/>
              <a:gd name="connsiteY13" fmla="*/ 603799 h 841584"/>
              <a:gd name="connsiteX14" fmla="*/ 710454 w 735715"/>
              <a:gd name="connsiteY14" fmla="*/ 527941 h 841584"/>
              <a:gd name="connsiteX15" fmla="*/ 730486 w 735715"/>
              <a:gd name="connsiteY15" fmla="*/ 368336 h 841584"/>
              <a:gd name="connsiteX16" fmla="*/ 679078 w 735715"/>
              <a:gd name="connsiteY16" fmla="*/ 171262 h 841584"/>
              <a:gd name="connsiteX17" fmla="*/ 684121 w 735715"/>
              <a:gd name="connsiteY17" fmla="*/ 68321 h 841584"/>
              <a:gd name="connsiteX18" fmla="*/ 589428 w 735715"/>
              <a:gd name="connsiteY18" fmla="*/ 6924 h 841584"/>
              <a:gd name="connsiteX19" fmla="*/ 584385 w 735715"/>
              <a:gd name="connsiteY19" fmla="*/ 109865 h 841584"/>
              <a:gd name="connsiteX20" fmla="*/ 612540 w 735715"/>
              <a:gd name="connsiteY20" fmla="*/ 283011 h 841584"/>
              <a:gd name="connsiteX21" fmla="*/ 563092 w 735715"/>
              <a:gd name="connsiteY21" fmla="*/ 544506 h 841584"/>
              <a:gd name="connsiteX22" fmla="*/ 498236 w 735715"/>
              <a:gd name="connsiteY22" fmla="*/ 621941 h 841584"/>
              <a:gd name="connsiteX23" fmla="*/ 374127 w 735715"/>
              <a:gd name="connsiteY23" fmla="*/ 662434 h 841584"/>
              <a:gd name="connsiteX24" fmla="*/ 286578 w 735715"/>
              <a:gd name="connsiteY24" fmla="*/ 704504 h 841584"/>
              <a:gd name="connsiteX25" fmla="*/ 241193 w 735715"/>
              <a:gd name="connsiteY25" fmla="*/ 633773 h 841584"/>
              <a:gd name="connsiteX26" fmla="*/ 208555 w 735715"/>
              <a:gd name="connsiteY26" fmla="*/ 552130 h 841584"/>
              <a:gd name="connsiteX0" fmla="*/ 208555 w 735715"/>
              <a:gd name="connsiteY0" fmla="*/ 552130 h 841584"/>
              <a:gd name="connsiteX1" fmla="*/ 115544 w 735715"/>
              <a:gd name="connsiteY1" fmla="*/ 456420 h 841584"/>
              <a:gd name="connsiteX2" fmla="*/ 83466 w 735715"/>
              <a:gd name="connsiteY2" fmla="*/ 363339 h 841584"/>
              <a:gd name="connsiteX3" fmla="*/ 130112 w 735715"/>
              <a:gd name="connsiteY3" fmla="*/ 159034 h 841584"/>
              <a:gd name="connsiteX4" fmla="*/ 80805 w 735715"/>
              <a:gd name="connsiteY4" fmla="*/ 168368 h 841584"/>
              <a:gd name="connsiteX5" fmla="*/ 65816 w 735715"/>
              <a:gd name="connsiteY5" fmla="*/ 225032 h 841584"/>
              <a:gd name="connsiteX6" fmla="*/ 48026 w 735715"/>
              <a:gd name="connsiteY6" fmla="*/ 338885 h 841584"/>
              <a:gd name="connsiteX7" fmla="*/ 63434 w 735715"/>
              <a:gd name="connsiteY7" fmla="*/ 522943 h 841584"/>
              <a:gd name="connsiteX8" fmla="*/ 109380 w 735715"/>
              <a:gd name="connsiteY8" fmla="*/ 582237 h 841584"/>
              <a:gd name="connsiteX9" fmla="*/ 143138 w 735715"/>
              <a:gd name="connsiteY9" fmla="*/ 641004 h 841584"/>
              <a:gd name="connsiteX10" fmla="*/ 232228 w 735715"/>
              <a:gd name="connsiteY10" fmla="*/ 816780 h 841584"/>
              <a:gd name="connsiteX11" fmla="*/ 404523 w 735715"/>
              <a:gd name="connsiteY11" fmla="*/ 789829 h 841584"/>
              <a:gd name="connsiteX12" fmla="*/ 590687 w 735715"/>
              <a:gd name="connsiteY12" fmla="*/ 729090 h 841584"/>
              <a:gd name="connsiteX13" fmla="*/ 618983 w 735715"/>
              <a:gd name="connsiteY13" fmla="*/ 650076 h 841584"/>
              <a:gd name="connsiteX14" fmla="*/ 710454 w 735715"/>
              <a:gd name="connsiteY14" fmla="*/ 527941 h 841584"/>
              <a:gd name="connsiteX15" fmla="*/ 730486 w 735715"/>
              <a:gd name="connsiteY15" fmla="*/ 368336 h 841584"/>
              <a:gd name="connsiteX16" fmla="*/ 679078 w 735715"/>
              <a:gd name="connsiteY16" fmla="*/ 171262 h 841584"/>
              <a:gd name="connsiteX17" fmla="*/ 684121 w 735715"/>
              <a:gd name="connsiteY17" fmla="*/ 68321 h 841584"/>
              <a:gd name="connsiteX18" fmla="*/ 589428 w 735715"/>
              <a:gd name="connsiteY18" fmla="*/ 6924 h 841584"/>
              <a:gd name="connsiteX19" fmla="*/ 584385 w 735715"/>
              <a:gd name="connsiteY19" fmla="*/ 109865 h 841584"/>
              <a:gd name="connsiteX20" fmla="*/ 612540 w 735715"/>
              <a:gd name="connsiteY20" fmla="*/ 283011 h 841584"/>
              <a:gd name="connsiteX21" fmla="*/ 563092 w 735715"/>
              <a:gd name="connsiteY21" fmla="*/ 544506 h 841584"/>
              <a:gd name="connsiteX22" fmla="*/ 498236 w 735715"/>
              <a:gd name="connsiteY22" fmla="*/ 621941 h 841584"/>
              <a:gd name="connsiteX23" fmla="*/ 374127 w 735715"/>
              <a:gd name="connsiteY23" fmla="*/ 662434 h 841584"/>
              <a:gd name="connsiteX24" fmla="*/ 286578 w 735715"/>
              <a:gd name="connsiteY24" fmla="*/ 704504 h 841584"/>
              <a:gd name="connsiteX25" fmla="*/ 241193 w 735715"/>
              <a:gd name="connsiteY25" fmla="*/ 633773 h 841584"/>
              <a:gd name="connsiteX26" fmla="*/ 208555 w 735715"/>
              <a:gd name="connsiteY26" fmla="*/ 552130 h 841584"/>
              <a:gd name="connsiteX0" fmla="*/ 208555 w 735715"/>
              <a:gd name="connsiteY0" fmla="*/ 552130 h 841584"/>
              <a:gd name="connsiteX1" fmla="*/ 115544 w 735715"/>
              <a:gd name="connsiteY1" fmla="*/ 456420 h 841584"/>
              <a:gd name="connsiteX2" fmla="*/ 83466 w 735715"/>
              <a:gd name="connsiteY2" fmla="*/ 363339 h 841584"/>
              <a:gd name="connsiteX3" fmla="*/ 130112 w 735715"/>
              <a:gd name="connsiteY3" fmla="*/ 159034 h 841584"/>
              <a:gd name="connsiteX4" fmla="*/ 80805 w 735715"/>
              <a:gd name="connsiteY4" fmla="*/ 168368 h 841584"/>
              <a:gd name="connsiteX5" fmla="*/ 65816 w 735715"/>
              <a:gd name="connsiteY5" fmla="*/ 225032 h 841584"/>
              <a:gd name="connsiteX6" fmla="*/ 48026 w 735715"/>
              <a:gd name="connsiteY6" fmla="*/ 338885 h 841584"/>
              <a:gd name="connsiteX7" fmla="*/ 63434 w 735715"/>
              <a:gd name="connsiteY7" fmla="*/ 522943 h 841584"/>
              <a:gd name="connsiteX8" fmla="*/ 109380 w 735715"/>
              <a:gd name="connsiteY8" fmla="*/ 582237 h 841584"/>
              <a:gd name="connsiteX9" fmla="*/ 143138 w 735715"/>
              <a:gd name="connsiteY9" fmla="*/ 641004 h 841584"/>
              <a:gd name="connsiteX10" fmla="*/ 232228 w 735715"/>
              <a:gd name="connsiteY10" fmla="*/ 816780 h 841584"/>
              <a:gd name="connsiteX11" fmla="*/ 404523 w 735715"/>
              <a:gd name="connsiteY11" fmla="*/ 789829 h 841584"/>
              <a:gd name="connsiteX12" fmla="*/ 590687 w 735715"/>
              <a:gd name="connsiteY12" fmla="*/ 729090 h 841584"/>
              <a:gd name="connsiteX13" fmla="*/ 618983 w 735715"/>
              <a:gd name="connsiteY13" fmla="*/ 650076 h 841584"/>
              <a:gd name="connsiteX14" fmla="*/ 710454 w 735715"/>
              <a:gd name="connsiteY14" fmla="*/ 527941 h 841584"/>
              <a:gd name="connsiteX15" fmla="*/ 730486 w 735715"/>
              <a:gd name="connsiteY15" fmla="*/ 368336 h 841584"/>
              <a:gd name="connsiteX16" fmla="*/ 679078 w 735715"/>
              <a:gd name="connsiteY16" fmla="*/ 171262 h 841584"/>
              <a:gd name="connsiteX17" fmla="*/ 684121 w 735715"/>
              <a:gd name="connsiteY17" fmla="*/ 68321 h 841584"/>
              <a:gd name="connsiteX18" fmla="*/ 589428 w 735715"/>
              <a:gd name="connsiteY18" fmla="*/ 6924 h 841584"/>
              <a:gd name="connsiteX19" fmla="*/ 584385 w 735715"/>
              <a:gd name="connsiteY19" fmla="*/ 109865 h 841584"/>
              <a:gd name="connsiteX20" fmla="*/ 612540 w 735715"/>
              <a:gd name="connsiteY20" fmla="*/ 283011 h 841584"/>
              <a:gd name="connsiteX21" fmla="*/ 563092 w 735715"/>
              <a:gd name="connsiteY21" fmla="*/ 544506 h 841584"/>
              <a:gd name="connsiteX22" fmla="*/ 498236 w 735715"/>
              <a:gd name="connsiteY22" fmla="*/ 621941 h 841584"/>
              <a:gd name="connsiteX23" fmla="*/ 374127 w 735715"/>
              <a:gd name="connsiteY23" fmla="*/ 662434 h 841584"/>
              <a:gd name="connsiteX24" fmla="*/ 286578 w 735715"/>
              <a:gd name="connsiteY24" fmla="*/ 704504 h 841584"/>
              <a:gd name="connsiteX25" fmla="*/ 241193 w 735715"/>
              <a:gd name="connsiteY25" fmla="*/ 633773 h 841584"/>
              <a:gd name="connsiteX26" fmla="*/ 208555 w 735715"/>
              <a:gd name="connsiteY26" fmla="*/ 552130 h 841584"/>
              <a:gd name="connsiteX0" fmla="*/ 208555 w 735715"/>
              <a:gd name="connsiteY0" fmla="*/ 567643 h 857097"/>
              <a:gd name="connsiteX1" fmla="*/ 115544 w 735715"/>
              <a:gd name="connsiteY1" fmla="*/ 471933 h 857097"/>
              <a:gd name="connsiteX2" fmla="*/ 83466 w 735715"/>
              <a:gd name="connsiteY2" fmla="*/ 378852 h 857097"/>
              <a:gd name="connsiteX3" fmla="*/ 130112 w 735715"/>
              <a:gd name="connsiteY3" fmla="*/ 174547 h 857097"/>
              <a:gd name="connsiteX4" fmla="*/ 80805 w 735715"/>
              <a:gd name="connsiteY4" fmla="*/ 183881 h 857097"/>
              <a:gd name="connsiteX5" fmla="*/ 65816 w 735715"/>
              <a:gd name="connsiteY5" fmla="*/ 240545 h 857097"/>
              <a:gd name="connsiteX6" fmla="*/ 48026 w 735715"/>
              <a:gd name="connsiteY6" fmla="*/ 354398 h 857097"/>
              <a:gd name="connsiteX7" fmla="*/ 63434 w 735715"/>
              <a:gd name="connsiteY7" fmla="*/ 538456 h 857097"/>
              <a:gd name="connsiteX8" fmla="*/ 109380 w 735715"/>
              <a:gd name="connsiteY8" fmla="*/ 597750 h 857097"/>
              <a:gd name="connsiteX9" fmla="*/ 143138 w 735715"/>
              <a:gd name="connsiteY9" fmla="*/ 656517 h 857097"/>
              <a:gd name="connsiteX10" fmla="*/ 232228 w 735715"/>
              <a:gd name="connsiteY10" fmla="*/ 832293 h 857097"/>
              <a:gd name="connsiteX11" fmla="*/ 404523 w 735715"/>
              <a:gd name="connsiteY11" fmla="*/ 805342 h 857097"/>
              <a:gd name="connsiteX12" fmla="*/ 590687 w 735715"/>
              <a:gd name="connsiteY12" fmla="*/ 744603 h 857097"/>
              <a:gd name="connsiteX13" fmla="*/ 618983 w 735715"/>
              <a:gd name="connsiteY13" fmla="*/ 665589 h 857097"/>
              <a:gd name="connsiteX14" fmla="*/ 710454 w 735715"/>
              <a:gd name="connsiteY14" fmla="*/ 543454 h 857097"/>
              <a:gd name="connsiteX15" fmla="*/ 730486 w 735715"/>
              <a:gd name="connsiteY15" fmla="*/ 383849 h 857097"/>
              <a:gd name="connsiteX16" fmla="*/ 679078 w 735715"/>
              <a:gd name="connsiteY16" fmla="*/ 186775 h 857097"/>
              <a:gd name="connsiteX17" fmla="*/ 684121 w 735715"/>
              <a:gd name="connsiteY17" fmla="*/ 83834 h 857097"/>
              <a:gd name="connsiteX18" fmla="*/ 589428 w 735715"/>
              <a:gd name="connsiteY18" fmla="*/ 22437 h 857097"/>
              <a:gd name="connsiteX19" fmla="*/ 616463 w 735715"/>
              <a:gd name="connsiteY19" fmla="*/ 218459 h 857097"/>
              <a:gd name="connsiteX20" fmla="*/ 612540 w 735715"/>
              <a:gd name="connsiteY20" fmla="*/ 298524 h 857097"/>
              <a:gd name="connsiteX21" fmla="*/ 563092 w 735715"/>
              <a:gd name="connsiteY21" fmla="*/ 560019 h 857097"/>
              <a:gd name="connsiteX22" fmla="*/ 498236 w 735715"/>
              <a:gd name="connsiteY22" fmla="*/ 637454 h 857097"/>
              <a:gd name="connsiteX23" fmla="*/ 374127 w 735715"/>
              <a:gd name="connsiteY23" fmla="*/ 677947 h 857097"/>
              <a:gd name="connsiteX24" fmla="*/ 286578 w 735715"/>
              <a:gd name="connsiteY24" fmla="*/ 720017 h 857097"/>
              <a:gd name="connsiteX25" fmla="*/ 241193 w 735715"/>
              <a:gd name="connsiteY25" fmla="*/ 649286 h 857097"/>
              <a:gd name="connsiteX26" fmla="*/ 208555 w 735715"/>
              <a:gd name="connsiteY26" fmla="*/ 567643 h 857097"/>
              <a:gd name="connsiteX0" fmla="*/ 208555 w 735715"/>
              <a:gd name="connsiteY0" fmla="*/ 489090 h 778544"/>
              <a:gd name="connsiteX1" fmla="*/ 115544 w 735715"/>
              <a:gd name="connsiteY1" fmla="*/ 393380 h 778544"/>
              <a:gd name="connsiteX2" fmla="*/ 83466 w 735715"/>
              <a:gd name="connsiteY2" fmla="*/ 300299 h 778544"/>
              <a:gd name="connsiteX3" fmla="*/ 130112 w 735715"/>
              <a:gd name="connsiteY3" fmla="*/ 95994 h 778544"/>
              <a:gd name="connsiteX4" fmla="*/ 80805 w 735715"/>
              <a:gd name="connsiteY4" fmla="*/ 105328 h 778544"/>
              <a:gd name="connsiteX5" fmla="*/ 65816 w 735715"/>
              <a:gd name="connsiteY5" fmla="*/ 161992 h 778544"/>
              <a:gd name="connsiteX6" fmla="*/ 48026 w 735715"/>
              <a:gd name="connsiteY6" fmla="*/ 275845 h 778544"/>
              <a:gd name="connsiteX7" fmla="*/ 63434 w 735715"/>
              <a:gd name="connsiteY7" fmla="*/ 459903 h 778544"/>
              <a:gd name="connsiteX8" fmla="*/ 109380 w 735715"/>
              <a:gd name="connsiteY8" fmla="*/ 519197 h 778544"/>
              <a:gd name="connsiteX9" fmla="*/ 143138 w 735715"/>
              <a:gd name="connsiteY9" fmla="*/ 577964 h 778544"/>
              <a:gd name="connsiteX10" fmla="*/ 232228 w 735715"/>
              <a:gd name="connsiteY10" fmla="*/ 753740 h 778544"/>
              <a:gd name="connsiteX11" fmla="*/ 404523 w 735715"/>
              <a:gd name="connsiteY11" fmla="*/ 726789 h 778544"/>
              <a:gd name="connsiteX12" fmla="*/ 590687 w 735715"/>
              <a:gd name="connsiteY12" fmla="*/ 666050 h 778544"/>
              <a:gd name="connsiteX13" fmla="*/ 618983 w 735715"/>
              <a:gd name="connsiteY13" fmla="*/ 587036 h 778544"/>
              <a:gd name="connsiteX14" fmla="*/ 710454 w 735715"/>
              <a:gd name="connsiteY14" fmla="*/ 464901 h 778544"/>
              <a:gd name="connsiteX15" fmla="*/ 730486 w 735715"/>
              <a:gd name="connsiteY15" fmla="*/ 305296 h 778544"/>
              <a:gd name="connsiteX16" fmla="*/ 679078 w 735715"/>
              <a:gd name="connsiteY16" fmla="*/ 108222 h 778544"/>
              <a:gd name="connsiteX17" fmla="*/ 684121 w 735715"/>
              <a:gd name="connsiteY17" fmla="*/ 5281 h 778544"/>
              <a:gd name="connsiteX18" fmla="*/ 616463 w 735715"/>
              <a:gd name="connsiteY18" fmla="*/ 139906 h 778544"/>
              <a:gd name="connsiteX19" fmla="*/ 612540 w 735715"/>
              <a:gd name="connsiteY19" fmla="*/ 219971 h 778544"/>
              <a:gd name="connsiteX20" fmla="*/ 563092 w 735715"/>
              <a:gd name="connsiteY20" fmla="*/ 481466 h 778544"/>
              <a:gd name="connsiteX21" fmla="*/ 498236 w 735715"/>
              <a:gd name="connsiteY21" fmla="*/ 558901 h 778544"/>
              <a:gd name="connsiteX22" fmla="*/ 374127 w 735715"/>
              <a:gd name="connsiteY22" fmla="*/ 599394 h 778544"/>
              <a:gd name="connsiteX23" fmla="*/ 286578 w 735715"/>
              <a:gd name="connsiteY23" fmla="*/ 641464 h 778544"/>
              <a:gd name="connsiteX24" fmla="*/ 241193 w 735715"/>
              <a:gd name="connsiteY24" fmla="*/ 570733 h 778544"/>
              <a:gd name="connsiteX25" fmla="*/ 208555 w 735715"/>
              <a:gd name="connsiteY25" fmla="*/ 489090 h 778544"/>
              <a:gd name="connsiteX0" fmla="*/ 208555 w 735715"/>
              <a:gd name="connsiteY0" fmla="*/ 425591 h 715045"/>
              <a:gd name="connsiteX1" fmla="*/ 115544 w 735715"/>
              <a:gd name="connsiteY1" fmla="*/ 329881 h 715045"/>
              <a:gd name="connsiteX2" fmla="*/ 83466 w 735715"/>
              <a:gd name="connsiteY2" fmla="*/ 236800 h 715045"/>
              <a:gd name="connsiteX3" fmla="*/ 130112 w 735715"/>
              <a:gd name="connsiteY3" fmla="*/ 32495 h 715045"/>
              <a:gd name="connsiteX4" fmla="*/ 80805 w 735715"/>
              <a:gd name="connsiteY4" fmla="*/ 41829 h 715045"/>
              <a:gd name="connsiteX5" fmla="*/ 65816 w 735715"/>
              <a:gd name="connsiteY5" fmla="*/ 98493 h 715045"/>
              <a:gd name="connsiteX6" fmla="*/ 48026 w 735715"/>
              <a:gd name="connsiteY6" fmla="*/ 212346 h 715045"/>
              <a:gd name="connsiteX7" fmla="*/ 63434 w 735715"/>
              <a:gd name="connsiteY7" fmla="*/ 396404 h 715045"/>
              <a:gd name="connsiteX8" fmla="*/ 109380 w 735715"/>
              <a:gd name="connsiteY8" fmla="*/ 455698 h 715045"/>
              <a:gd name="connsiteX9" fmla="*/ 143138 w 735715"/>
              <a:gd name="connsiteY9" fmla="*/ 514465 h 715045"/>
              <a:gd name="connsiteX10" fmla="*/ 232228 w 735715"/>
              <a:gd name="connsiteY10" fmla="*/ 690241 h 715045"/>
              <a:gd name="connsiteX11" fmla="*/ 404523 w 735715"/>
              <a:gd name="connsiteY11" fmla="*/ 663290 h 715045"/>
              <a:gd name="connsiteX12" fmla="*/ 590687 w 735715"/>
              <a:gd name="connsiteY12" fmla="*/ 602551 h 715045"/>
              <a:gd name="connsiteX13" fmla="*/ 618983 w 735715"/>
              <a:gd name="connsiteY13" fmla="*/ 523537 h 715045"/>
              <a:gd name="connsiteX14" fmla="*/ 710454 w 735715"/>
              <a:gd name="connsiteY14" fmla="*/ 401402 h 715045"/>
              <a:gd name="connsiteX15" fmla="*/ 730486 w 735715"/>
              <a:gd name="connsiteY15" fmla="*/ 241797 h 715045"/>
              <a:gd name="connsiteX16" fmla="*/ 679078 w 735715"/>
              <a:gd name="connsiteY16" fmla="*/ 44723 h 715045"/>
              <a:gd name="connsiteX17" fmla="*/ 616463 w 735715"/>
              <a:gd name="connsiteY17" fmla="*/ 76407 h 715045"/>
              <a:gd name="connsiteX18" fmla="*/ 612540 w 735715"/>
              <a:gd name="connsiteY18" fmla="*/ 156472 h 715045"/>
              <a:gd name="connsiteX19" fmla="*/ 563092 w 735715"/>
              <a:gd name="connsiteY19" fmla="*/ 417967 h 715045"/>
              <a:gd name="connsiteX20" fmla="*/ 498236 w 735715"/>
              <a:gd name="connsiteY20" fmla="*/ 495402 h 715045"/>
              <a:gd name="connsiteX21" fmla="*/ 374127 w 735715"/>
              <a:gd name="connsiteY21" fmla="*/ 535895 h 715045"/>
              <a:gd name="connsiteX22" fmla="*/ 286578 w 735715"/>
              <a:gd name="connsiteY22" fmla="*/ 577965 h 715045"/>
              <a:gd name="connsiteX23" fmla="*/ 241193 w 735715"/>
              <a:gd name="connsiteY23" fmla="*/ 507234 h 715045"/>
              <a:gd name="connsiteX24" fmla="*/ 208555 w 735715"/>
              <a:gd name="connsiteY24" fmla="*/ 425591 h 715045"/>
              <a:gd name="connsiteX0" fmla="*/ 208555 w 735715"/>
              <a:gd name="connsiteY0" fmla="*/ 425591 h 715045"/>
              <a:gd name="connsiteX1" fmla="*/ 115544 w 735715"/>
              <a:gd name="connsiteY1" fmla="*/ 329881 h 715045"/>
              <a:gd name="connsiteX2" fmla="*/ 83466 w 735715"/>
              <a:gd name="connsiteY2" fmla="*/ 236800 h 715045"/>
              <a:gd name="connsiteX3" fmla="*/ 130112 w 735715"/>
              <a:gd name="connsiteY3" fmla="*/ 32495 h 715045"/>
              <a:gd name="connsiteX4" fmla="*/ 80805 w 735715"/>
              <a:gd name="connsiteY4" fmla="*/ 41829 h 715045"/>
              <a:gd name="connsiteX5" fmla="*/ 65816 w 735715"/>
              <a:gd name="connsiteY5" fmla="*/ 98493 h 715045"/>
              <a:gd name="connsiteX6" fmla="*/ 48026 w 735715"/>
              <a:gd name="connsiteY6" fmla="*/ 212346 h 715045"/>
              <a:gd name="connsiteX7" fmla="*/ 63434 w 735715"/>
              <a:gd name="connsiteY7" fmla="*/ 396404 h 715045"/>
              <a:gd name="connsiteX8" fmla="*/ 109380 w 735715"/>
              <a:gd name="connsiteY8" fmla="*/ 455698 h 715045"/>
              <a:gd name="connsiteX9" fmla="*/ 143138 w 735715"/>
              <a:gd name="connsiteY9" fmla="*/ 514465 h 715045"/>
              <a:gd name="connsiteX10" fmla="*/ 232228 w 735715"/>
              <a:gd name="connsiteY10" fmla="*/ 690241 h 715045"/>
              <a:gd name="connsiteX11" fmla="*/ 404523 w 735715"/>
              <a:gd name="connsiteY11" fmla="*/ 663290 h 715045"/>
              <a:gd name="connsiteX12" fmla="*/ 590687 w 735715"/>
              <a:gd name="connsiteY12" fmla="*/ 602551 h 715045"/>
              <a:gd name="connsiteX13" fmla="*/ 618983 w 735715"/>
              <a:gd name="connsiteY13" fmla="*/ 523537 h 715045"/>
              <a:gd name="connsiteX14" fmla="*/ 710454 w 735715"/>
              <a:gd name="connsiteY14" fmla="*/ 401402 h 715045"/>
              <a:gd name="connsiteX15" fmla="*/ 730486 w 735715"/>
              <a:gd name="connsiteY15" fmla="*/ 241797 h 715045"/>
              <a:gd name="connsiteX16" fmla="*/ 679078 w 735715"/>
              <a:gd name="connsiteY16" fmla="*/ 44723 h 715045"/>
              <a:gd name="connsiteX17" fmla="*/ 616463 w 735715"/>
              <a:gd name="connsiteY17" fmla="*/ 76407 h 715045"/>
              <a:gd name="connsiteX18" fmla="*/ 612540 w 735715"/>
              <a:gd name="connsiteY18" fmla="*/ 156472 h 715045"/>
              <a:gd name="connsiteX19" fmla="*/ 563092 w 735715"/>
              <a:gd name="connsiteY19" fmla="*/ 417967 h 715045"/>
              <a:gd name="connsiteX20" fmla="*/ 498236 w 735715"/>
              <a:gd name="connsiteY20" fmla="*/ 495402 h 715045"/>
              <a:gd name="connsiteX21" fmla="*/ 374127 w 735715"/>
              <a:gd name="connsiteY21" fmla="*/ 535895 h 715045"/>
              <a:gd name="connsiteX22" fmla="*/ 286578 w 735715"/>
              <a:gd name="connsiteY22" fmla="*/ 577965 h 715045"/>
              <a:gd name="connsiteX23" fmla="*/ 241193 w 735715"/>
              <a:gd name="connsiteY23" fmla="*/ 507234 h 715045"/>
              <a:gd name="connsiteX24" fmla="*/ 208555 w 735715"/>
              <a:gd name="connsiteY24" fmla="*/ 425591 h 715045"/>
              <a:gd name="connsiteX0" fmla="*/ 208555 w 739007"/>
              <a:gd name="connsiteY0" fmla="*/ 425591 h 715045"/>
              <a:gd name="connsiteX1" fmla="*/ 115544 w 739007"/>
              <a:gd name="connsiteY1" fmla="*/ 329881 h 715045"/>
              <a:gd name="connsiteX2" fmla="*/ 83466 w 739007"/>
              <a:gd name="connsiteY2" fmla="*/ 236800 h 715045"/>
              <a:gd name="connsiteX3" fmla="*/ 130112 w 739007"/>
              <a:gd name="connsiteY3" fmla="*/ 32495 h 715045"/>
              <a:gd name="connsiteX4" fmla="*/ 80805 w 739007"/>
              <a:gd name="connsiteY4" fmla="*/ 41829 h 715045"/>
              <a:gd name="connsiteX5" fmla="*/ 65816 w 739007"/>
              <a:gd name="connsiteY5" fmla="*/ 98493 h 715045"/>
              <a:gd name="connsiteX6" fmla="*/ 48026 w 739007"/>
              <a:gd name="connsiteY6" fmla="*/ 212346 h 715045"/>
              <a:gd name="connsiteX7" fmla="*/ 63434 w 739007"/>
              <a:gd name="connsiteY7" fmla="*/ 396404 h 715045"/>
              <a:gd name="connsiteX8" fmla="*/ 109380 w 739007"/>
              <a:gd name="connsiteY8" fmla="*/ 455698 h 715045"/>
              <a:gd name="connsiteX9" fmla="*/ 143138 w 739007"/>
              <a:gd name="connsiteY9" fmla="*/ 514465 h 715045"/>
              <a:gd name="connsiteX10" fmla="*/ 232228 w 739007"/>
              <a:gd name="connsiteY10" fmla="*/ 690241 h 715045"/>
              <a:gd name="connsiteX11" fmla="*/ 404523 w 739007"/>
              <a:gd name="connsiteY11" fmla="*/ 663290 h 715045"/>
              <a:gd name="connsiteX12" fmla="*/ 590687 w 739007"/>
              <a:gd name="connsiteY12" fmla="*/ 602551 h 715045"/>
              <a:gd name="connsiteX13" fmla="*/ 618983 w 739007"/>
              <a:gd name="connsiteY13" fmla="*/ 523537 h 715045"/>
              <a:gd name="connsiteX14" fmla="*/ 627949 w 739007"/>
              <a:gd name="connsiteY14" fmla="*/ 340531 h 715045"/>
              <a:gd name="connsiteX15" fmla="*/ 730486 w 739007"/>
              <a:gd name="connsiteY15" fmla="*/ 241797 h 715045"/>
              <a:gd name="connsiteX16" fmla="*/ 679078 w 739007"/>
              <a:gd name="connsiteY16" fmla="*/ 44723 h 715045"/>
              <a:gd name="connsiteX17" fmla="*/ 616463 w 739007"/>
              <a:gd name="connsiteY17" fmla="*/ 76407 h 715045"/>
              <a:gd name="connsiteX18" fmla="*/ 612540 w 739007"/>
              <a:gd name="connsiteY18" fmla="*/ 156472 h 715045"/>
              <a:gd name="connsiteX19" fmla="*/ 563092 w 739007"/>
              <a:gd name="connsiteY19" fmla="*/ 417967 h 715045"/>
              <a:gd name="connsiteX20" fmla="*/ 498236 w 739007"/>
              <a:gd name="connsiteY20" fmla="*/ 495402 h 715045"/>
              <a:gd name="connsiteX21" fmla="*/ 374127 w 739007"/>
              <a:gd name="connsiteY21" fmla="*/ 535895 h 715045"/>
              <a:gd name="connsiteX22" fmla="*/ 286578 w 739007"/>
              <a:gd name="connsiteY22" fmla="*/ 577965 h 715045"/>
              <a:gd name="connsiteX23" fmla="*/ 241193 w 739007"/>
              <a:gd name="connsiteY23" fmla="*/ 507234 h 715045"/>
              <a:gd name="connsiteX24" fmla="*/ 208555 w 739007"/>
              <a:gd name="connsiteY24" fmla="*/ 425591 h 715045"/>
              <a:gd name="connsiteX0" fmla="*/ 208555 w 731653"/>
              <a:gd name="connsiteY0" fmla="*/ 425591 h 715045"/>
              <a:gd name="connsiteX1" fmla="*/ 115544 w 731653"/>
              <a:gd name="connsiteY1" fmla="*/ 329881 h 715045"/>
              <a:gd name="connsiteX2" fmla="*/ 83466 w 731653"/>
              <a:gd name="connsiteY2" fmla="*/ 236800 h 715045"/>
              <a:gd name="connsiteX3" fmla="*/ 130112 w 731653"/>
              <a:gd name="connsiteY3" fmla="*/ 32495 h 715045"/>
              <a:gd name="connsiteX4" fmla="*/ 80805 w 731653"/>
              <a:gd name="connsiteY4" fmla="*/ 41829 h 715045"/>
              <a:gd name="connsiteX5" fmla="*/ 65816 w 731653"/>
              <a:gd name="connsiteY5" fmla="*/ 98493 h 715045"/>
              <a:gd name="connsiteX6" fmla="*/ 48026 w 731653"/>
              <a:gd name="connsiteY6" fmla="*/ 212346 h 715045"/>
              <a:gd name="connsiteX7" fmla="*/ 63434 w 731653"/>
              <a:gd name="connsiteY7" fmla="*/ 396404 h 715045"/>
              <a:gd name="connsiteX8" fmla="*/ 109380 w 731653"/>
              <a:gd name="connsiteY8" fmla="*/ 455698 h 715045"/>
              <a:gd name="connsiteX9" fmla="*/ 143138 w 731653"/>
              <a:gd name="connsiteY9" fmla="*/ 514465 h 715045"/>
              <a:gd name="connsiteX10" fmla="*/ 232228 w 731653"/>
              <a:gd name="connsiteY10" fmla="*/ 690241 h 715045"/>
              <a:gd name="connsiteX11" fmla="*/ 404523 w 731653"/>
              <a:gd name="connsiteY11" fmla="*/ 663290 h 715045"/>
              <a:gd name="connsiteX12" fmla="*/ 590687 w 731653"/>
              <a:gd name="connsiteY12" fmla="*/ 602551 h 715045"/>
              <a:gd name="connsiteX13" fmla="*/ 618983 w 731653"/>
              <a:gd name="connsiteY13" fmla="*/ 523537 h 715045"/>
              <a:gd name="connsiteX14" fmla="*/ 686081 w 731653"/>
              <a:gd name="connsiteY14" fmla="*/ 400350 h 715045"/>
              <a:gd name="connsiteX15" fmla="*/ 730486 w 731653"/>
              <a:gd name="connsiteY15" fmla="*/ 241797 h 715045"/>
              <a:gd name="connsiteX16" fmla="*/ 679078 w 731653"/>
              <a:gd name="connsiteY16" fmla="*/ 44723 h 715045"/>
              <a:gd name="connsiteX17" fmla="*/ 616463 w 731653"/>
              <a:gd name="connsiteY17" fmla="*/ 76407 h 715045"/>
              <a:gd name="connsiteX18" fmla="*/ 612540 w 731653"/>
              <a:gd name="connsiteY18" fmla="*/ 156472 h 715045"/>
              <a:gd name="connsiteX19" fmla="*/ 563092 w 731653"/>
              <a:gd name="connsiteY19" fmla="*/ 417967 h 715045"/>
              <a:gd name="connsiteX20" fmla="*/ 498236 w 731653"/>
              <a:gd name="connsiteY20" fmla="*/ 495402 h 715045"/>
              <a:gd name="connsiteX21" fmla="*/ 374127 w 731653"/>
              <a:gd name="connsiteY21" fmla="*/ 535895 h 715045"/>
              <a:gd name="connsiteX22" fmla="*/ 286578 w 731653"/>
              <a:gd name="connsiteY22" fmla="*/ 577965 h 715045"/>
              <a:gd name="connsiteX23" fmla="*/ 241193 w 731653"/>
              <a:gd name="connsiteY23" fmla="*/ 507234 h 715045"/>
              <a:gd name="connsiteX24" fmla="*/ 208555 w 731653"/>
              <a:gd name="connsiteY24" fmla="*/ 425591 h 715045"/>
              <a:gd name="connsiteX0" fmla="*/ 201990 w 725088"/>
              <a:gd name="connsiteY0" fmla="*/ 425591 h 715045"/>
              <a:gd name="connsiteX1" fmla="*/ 108979 w 725088"/>
              <a:gd name="connsiteY1" fmla="*/ 329881 h 715045"/>
              <a:gd name="connsiteX2" fmla="*/ 76901 w 725088"/>
              <a:gd name="connsiteY2" fmla="*/ 236800 h 715045"/>
              <a:gd name="connsiteX3" fmla="*/ 123547 w 725088"/>
              <a:gd name="connsiteY3" fmla="*/ 32495 h 715045"/>
              <a:gd name="connsiteX4" fmla="*/ 74240 w 725088"/>
              <a:gd name="connsiteY4" fmla="*/ 41829 h 715045"/>
              <a:gd name="connsiteX5" fmla="*/ 59251 w 725088"/>
              <a:gd name="connsiteY5" fmla="*/ 98493 h 715045"/>
              <a:gd name="connsiteX6" fmla="*/ 48026 w 725088"/>
              <a:gd name="connsiteY6" fmla="*/ 199588 h 715045"/>
              <a:gd name="connsiteX7" fmla="*/ 56869 w 725088"/>
              <a:gd name="connsiteY7" fmla="*/ 396404 h 715045"/>
              <a:gd name="connsiteX8" fmla="*/ 102815 w 725088"/>
              <a:gd name="connsiteY8" fmla="*/ 455698 h 715045"/>
              <a:gd name="connsiteX9" fmla="*/ 136573 w 725088"/>
              <a:gd name="connsiteY9" fmla="*/ 514465 h 715045"/>
              <a:gd name="connsiteX10" fmla="*/ 225663 w 725088"/>
              <a:gd name="connsiteY10" fmla="*/ 690241 h 715045"/>
              <a:gd name="connsiteX11" fmla="*/ 397958 w 725088"/>
              <a:gd name="connsiteY11" fmla="*/ 663290 h 715045"/>
              <a:gd name="connsiteX12" fmla="*/ 584122 w 725088"/>
              <a:gd name="connsiteY12" fmla="*/ 602551 h 715045"/>
              <a:gd name="connsiteX13" fmla="*/ 612418 w 725088"/>
              <a:gd name="connsiteY13" fmla="*/ 523537 h 715045"/>
              <a:gd name="connsiteX14" fmla="*/ 679516 w 725088"/>
              <a:gd name="connsiteY14" fmla="*/ 400350 h 715045"/>
              <a:gd name="connsiteX15" fmla="*/ 723921 w 725088"/>
              <a:gd name="connsiteY15" fmla="*/ 241797 h 715045"/>
              <a:gd name="connsiteX16" fmla="*/ 672513 w 725088"/>
              <a:gd name="connsiteY16" fmla="*/ 44723 h 715045"/>
              <a:gd name="connsiteX17" fmla="*/ 609898 w 725088"/>
              <a:gd name="connsiteY17" fmla="*/ 76407 h 715045"/>
              <a:gd name="connsiteX18" fmla="*/ 605975 w 725088"/>
              <a:gd name="connsiteY18" fmla="*/ 156472 h 715045"/>
              <a:gd name="connsiteX19" fmla="*/ 556527 w 725088"/>
              <a:gd name="connsiteY19" fmla="*/ 417967 h 715045"/>
              <a:gd name="connsiteX20" fmla="*/ 491671 w 725088"/>
              <a:gd name="connsiteY20" fmla="*/ 495402 h 715045"/>
              <a:gd name="connsiteX21" fmla="*/ 367562 w 725088"/>
              <a:gd name="connsiteY21" fmla="*/ 535895 h 715045"/>
              <a:gd name="connsiteX22" fmla="*/ 280013 w 725088"/>
              <a:gd name="connsiteY22" fmla="*/ 577965 h 715045"/>
              <a:gd name="connsiteX23" fmla="*/ 234628 w 725088"/>
              <a:gd name="connsiteY23" fmla="*/ 507234 h 715045"/>
              <a:gd name="connsiteX24" fmla="*/ 201990 w 725088"/>
              <a:gd name="connsiteY24" fmla="*/ 425591 h 715045"/>
              <a:gd name="connsiteX0" fmla="*/ 201990 w 725088"/>
              <a:gd name="connsiteY0" fmla="*/ 425591 h 718623"/>
              <a:gd name="connsiteX1" fmla="*/ 108979 w 725088"/>
              <a:gd name="connsiteY1" fmla="*/ 329881 h 718623"/>
              <a:gd name="connsiteX2" fmla="*/ 76901 w 725088"/>
              <a:gd name="connsiteY2" fmla="*/ 236800 h 718623"/>
              <a:gd name="connsiteX3" fmla="*/ 123547 w 725088"/>
              <a:gd name="connsiteY3" fmla="*/ 32495 h 718623"/>
              <a:gd name="connsiteX4" fmla="*/ 74240 w 725088"/>
              <a:gd name="connsiteY4" fmla="*/ 41829 h 718623"/>
              <a:gd name="connsiteX5" fmla="*/ 59251 w 725088"/>
              <a:gd name="connsiteY5" fmla="*/ 98493 h 718623"/>
              <a:gd name="connsiteX6" fmla="*/ 48026 w 725088"/>
              <a:gd name="connsiteY6" fmla="*/ 199588 h 718623"/>
              <a:gd name="connsiteX7" fmla="*/ 56869 w 725088"/>
              <a:gd name="connsiteY7" fmla="*/ 396404 h 718623"/>
              <a:gd name="connsiteX8" fmla="*/ 102815 w 725088"/>
              <a:gd name="connsiteY8" fmla="*/ 455698 h 718623"/>
              <a:gd name="connsiteX9" fmla="*/ 136573 w 725088"/>
              <a:gd name="connsiteY9" fmla="*/ 514465 h 718623"/>
              <a:gd name="connsiteX10" fmla="*/ 225663 w 725088"/>
              <a:gd name="connsiteY10" fmla="*/ 690241 h 718623"/>
              <a:gd name="connsiteX11" fmla="*/ 329038 w 725088"/>
              <a:gd name="connsiteY11" fmla="*/ 684760 h 718623"/>
              <a:gd name="connsiteX12" fmla="*/ 397958 w 725088"/>
              <a:gd name="connsiteY12" fmla="*/ 663290 h 718623"/>
              <a:gd name="connsiteX13" fmla="*/ 584122 w 725088"/>
              <a:gd name="connsiteY13" fmla="*/ 602551 h 718623"/>
              <a:gd name="connsiteX14" fmla="*/ 612418 w 725088"/>
              <a:gd name="connsiteY14" fmla="*/ 523537 h 718623"/>
              <a:gd name="connsiteX15" fmla="*/ 679516 w 725088"/>
              <a:gd name="connsiteY15" fmla="*/ 400350 h 718623"/>
              <a:gd name="connsiteX16" fmla="*/ 723921 w 725088"/>
              <a:gd name="connsiteY16" fmla="*/ 241797 h 718623"/>
              <a:gd name="connsiteX17" fmla="*/ 672513 w 725088"/>
              <a:gd name="connsiteY17" fmla="*/ 44723 h 718623"/>
              <a:gd name="connsiteX18" fmla="*/ 609898 w 725088"/>
              <a:gd name="connsiteY18" fmla="*/ 76407 h 718623"/>
              <a:gd name="connsiteX19" fmla="*/ 605975 w 725088"/>
              <a:gd name="connsiteY19" fmla="*/ 156472 h 718623"/>
              <a:gd name="connsiteX20" fmla="*/ 556527 w 725088"/>
              <a:gd name="connsiteY20" fmla="*/ 417967 h 718623"/>
              <a:gd name="connsiteX21" fmla="*/ 491671 w 725088"/>
              <a:gd name="connsiteY21" fmla="*/ 495402 h 718623"/>
              <a:gd name="connsiteX22" fmla="*/ 367562 w 725088"/>
              <a:gd name="connsiteY22" fmla="*/ 535895 h 718623"/>
              <a:gd name="connsiteX23" fmla="*/ 280013 w 725088"/>
              <a:gd name="connsiteY23" fmla="*/ 577965 h 718623"/>
              <a:gd name="connsiteX24" fmla="*/ 234628 w 725088"/>
              <a:gd name="connsiteY24" fmla="*/ 507234 h 718623"/>
              <a:gd name="connsiteX25" fmla="*/ 201990 w 725088"/>
              <a:gd name="connsiteY25" fmla="*/ 425591 h 718623"/>
              <a:gd name="connsiteX0" fmla="*/ 201990 w 725088"/>
              <a:gd name="connsiteY0" fmla="*/ 425591 h 724364"/>
              <a:gd name="connsiteX1" fmla="*/ 108979 w 725088"/>
              <a:gd name="connsiteY1" fmla="*/ 329881 h 724364"/>
              <a:gd name="connsiteX2" fmla="*/ 76901 w 725088"/>
              <a:gd name="connsiteY2" fmla="*/ 236800 h 724364"/>
              <a:gd name="connsiteX3" fmla="*/ 123547 w 725088"/>
              <a:gd name="connsiteY3" fmla="*/ 32495 h 724364"/>
              <a:gd name="connsiteX4" fmla="*/ 74240 w 725088"/>
              <a:gd name="connsiteY4" fmla="*/ 41829 h 724364"/>
              <a:gd name="connsiteX5" fmla="*/ 59251 w 725088"/>
              <a:gd name="connsiteY5" fmla="*/ 98493 h 724364"/>
              <a:gd name="connsiteX6" fmla="*/ 48026 w 725088"/>
              <a:gd name="connsiteY6" fmla="*/ 199588 h 724364"/>
              <a:gd name="connsiteX7" fmla="*/ 56869 w 725088"/>
              <a:gd name="connsiteY7" fmla="*/ 396404 h 724364"/>
              <a:gd name="connsiteX8" fmla="*/ 102815 w 725088"/>
              <a:gd name="connsiteY8" fmla="*/ 455698 h 724364"/>
              <a:gd name="connsiteX9" fmla="*/ 136573 w 725088"/>
              <a:gd name="connsiteY9" fmla="*/ 514465 h 724364"/>
              <a:gd name="connsiteX10" fmla="*/ 225663 w 725088"/>
              <a:gd name="connsiteY10" fmla="*/ 690241 h 724364"/>
              <a:gd name="connsiteX11" fmla="*/ 342449 w 725088"/>
              <a:gd name="connsiteY11" fmla="*/ 719204 h 724364"/>
              <a:gd name="connsiteX12" fmla="*/ 397958 w 725088"/>
              <a:gd name="connsiteY12" fmla="*/ 663290 h 724364"/>
              <a:gd name="connsiteX13" fmla="*/ 584122 w 725088"/>
              <a:gd name="connsiteY13" fmla="*/ 602551 h 724364"/>
              <a:gd name="connsiteX14" fmla="*/ 612418 w 725088"/>
              <a:gd name="connsiteY14" fmla="*/ 523537 h 724364"/>
              <a:gd name="connsiteX15" fmla="*/ 679516 w 725088"/>
              <a:gd name="connsiteY15" fmla="*/ 400350 h 724364"/>
              <a:gd name="connsiteX16" fmla="*/ 723921 w 725088"/>
              <a:gd name="connsiteY16" fmla="*/ 241797 h 724364"/>
              <a:gd name="connsiteX17" fmla="*/ 672513 w 725088"/>
              <a:gd name="connsiteY17" fmla="*/ 44723 h 724364"/>
              <a:gd name="connsiteX18" fmla="*/ 609898 w 725088"/>
              <a:gd name="connsiteY18" fmla="*/ 76407 h 724364"/>
              <a:gd name="connsiteX19" fmla="*/ 605975 w 725088"/>
              <a:gd name="connsiteY19" fmla="*/ 156472 h 724364"/>
              <a:gd name="connsiteX20" fmla="*/ 556527 w 725088"/>
              <a:gd name="connsiteY20" fmla="*/ 417967 h 724364"/>
              <a:gd name="connsiteX21" fmla="*/ 491671 w 725088"/>
              <a:gd name="connsiteY21" fmla="*/ 495402 h 724364"/>
              <a:gd name="connsiteX22" fmla="*/ 367562 w 725088"/>
              <a:gd name="connsiteY22" fmla="*/ 535895 h 724364"/>
              <a:gd name="connsiteX23" fmla="*/ 280013 w 725088"/>
              <a:gd name="connsiteY23" fmla="*/ 577965 h 724364"/>
              <a:gd name="connsiteX24" fmla="*/ 234628 w 725088"/>
              <a:gd name="connsiteY24" fmla="*/ 507234 h 724364"/>
              <a:gd name="connsiteX25" fmla="*/ 201990 w 725088"/>
              <a:gd name="connsiteY25" fmla="*/ 425591 h 724364"/>
              <a:gd name="connsiteX0" fmla="*/ 201990 w 725088"/>
              <a:gd name="connsiteY0" fmla="*/ 425591 h 724364"/>
              <a:gd name="connsiteX1" fmla="*/ 108979 w 725088"/>
              <a:gd name="connsiteY1" fmla="*/ 329881 h 724364"/>
              <a:gd name="connsiteX2" fmla="*/ 76901 w 725088"/>
              <a:gd name="connsiteY2" fmla="*/ 236800 h 724364"/>
              <a:gd name="connsiteX3" fmla="*/ 123547 w 725088"/>
              <a:gd name="connsiteY3" fmla="*/ 32495 h 724364"/>
              <a:gd name="connsiteX4" fmla="*/ 74240 w 725088"/>
              <a:gd name="connsiteY4" fmla="*/ 41829 h 724364"/>
              <a:gd name="connsiteX5" fmla="*/ 59251 w 725088"/>
              <a:gd name="connsiteY5" fmla="*/ 98493 h 724364"/>
              <a:gd name="connsiteX6" fmla="*/ 48026 w 725088"/>
              <a:gd name="connsiteY6" fmla="*/ 199588 h 724364"/>
              <a:gd name="connsiteX7" fmla="*/ 56869 w 725088"/>
              <a:gd name="connsiteY7" fmla="*/ 396404 h 724364"/>
              <a:gd name="connsiteX8" fmla="*/ 102815 w 725088"/>
              <a:gd name="connsiteY8" fmla="*/ 455698 h 724364"/>
              <a:gd name="connsiteX9" fmla="*/ 136573 w 725088"/>
              <a:gd name="connsiteY9" fmla="*/ 514465 h 724364"/>
              <a:gd name="connsiteX10" fmla="*/ 225663 w 725088"/>
              <a:gd name="connsiteY10" fmla="*/ 690241 h 724364"/>
              <a:gd name="connsiteX11" fmla="*/ 342449 w 725088"/>
              <a:gd name="connsiteY11" fmla="*/ 719204 h 724364"/>
              <a:gd name="connsiteX12" fmla="*/ 423560 w 725088"/>
              <a:gd name="connsiteY12" fmla="*/ 689850 h 724364"/>
              <a:gd name="connsiteX13" fmla="*/ 584122 w 725088"/>
              <a:gd name="connsiteY13" fmla="*/ 602551 h 724364"/>
              <a:gd name="connsiteX14" fmla="*/ 612418 w 725088"/>
              <a:gd name="connsiteY14" fmla="*/ 523537 h 724364"/>
              <a:gd name="connsiteX15" fmla="*/ 679516 w 725088"/>
              <a:gd name="connsiteY15" fmla="*/ 400350 h 724364"/>
              <a:gd name="connsiteX16" fmla="*/ 723921 w 725088"/>
              <a:gd name="connsiteY16" fmla="*/ 241797 h 724364"/>
              <a:gd name="connsiteX17" fmla="*/ 672513 w 725088"/>
              <a:gd name="connsiteY17" fmla="*/ 44723 h 724364"/>
              <a:gd name="connsiteX18" fmla="*/ 609898 w 725088"/>
              <a:gd name="connsiteY18" fmla="*/ 76407 h 724364"/>
              <a:gd name="connsiteX19" fmla="*/ 605975 w 725088"/>
              <a:gd name="connsiteY19" fmla="*/ 156472 h 724364"/>
              <a:gd name="connsiteX20" fmla="*/ 556527 w 725088"/>
              <a:gd name="connsiteY20" fmla="*/ 417967 h 724364"/>
              <a:gd name="connsiteX21" fmla="*/ 491671 w 725088"/>
              <a:gd name="connsiteY21" fmla="*/ 495402 h 724364"/>
              <a:gd name="connsiteX22" fmla="*/ 367562 w 725088"/>
              <a:gd name="connsiteY22" fmla="*/ 535895 h 724364"/>
              <a:gd name="connsiteX23" fmla="*/ 280013 w 725088"/>
              <a:gd name="connsiteY23" fmla="*/ 577965 h 724364"/>
              <a:gd name="connsiteX24" fmla="*/ 234628 w 725088"/>
              <a:gd name="connsiteY24" fmla="*/ 507234 h 724364"/>
              <a:gd name="connsiteX25" fmla="*/ 201990 w 725088"/>
              <a:gd name="connsiteY25" fmla="*/ 425591 h 724364"/>
              <a:gd name="connsiteX0" fmla="*/ 201990 w 725088"/>
              <a:gd name="connsiteY0" fmla="*/ 425591 h 724364"/>
              <a:gd name="connsiteX1" fmla="*/ 108979 w 725088"/>
              <a:gd name="connsiteY1" fmla="*/ 329881 h 724364"/>
              <a:gd name="connsiteX2" fmla="*/ 76901 w 725088"/>
              <a:gd name="connsiteY2" fmla="*/ 236800 h 724364"/>
              <a:gd name="connsiteX3" fmla="*/ 123547 w 725088"/>
              <a:gd name="connsiteY3" fmla="*/ 32495 h 724364"/>
              <a:gd name="connsiteX4" fmla="*/ 74240 w 725088"/>
              <a:gd name="connsiteY4" fmla="*/ 41829 h 724364"/>
              <a:gd name="connsiteX5" fmla="*/ 59251 w 725088"/>
              <a:gd name="connsiteY5" fmla="*/ 98493 h 724364"/>
              <a:gd name="connsiteX6" fmla="*/ 48026 w 725088"/>
              <a:gd name="connsiteY6" fmla="*/ 199588 h 724364"/>
              <a:gd name="connsiteX7" fmla="*/ 56869 w 725088"/>
              <a:gd name="connsiteY7" fmla="*/ 396404 h 724364"/>
              <a:gd name="connsiteX8" fmla="*/ 102815 w 725088"/>
              <a:gd name="connsiteY8" fmla="*/ 455698 h 724364"/>
              <a:gd name="connsiteX9" fmla="*/ 136573 w 725088"/>
              <a:gd name="connsiteY9" fmla="*/ 514465 h 724364"/>
              <a:gd name="connsiteX10" fmla="*/ 225663 w 725088"/>
              <a:gd name="connsiteY10" fmla="*/ 690241 h 724364"/>
              <a:gd name="connsiteX11" fmla="*/ 342449 w 725088"/>
              <a:gd name="connsiteY11" fmla="*/ 719204 h 724364"/>
              <a:gd name="connsiteX12" fmla="*/ 423560 w 725088"/>
              <a:gd name="connsiteY12" fmla="*/ 689850 h 724364"/>
              <a:gd name="connsiteX13" fmla="*/ 483076 w 725088"/>
              <a:gd name="connsiteY13" fmla="*/ 662095 h 724364"/>
              <a:gd name="connsiteX14" fmla="*/ 584122 w 725088"/>
              <a:gd name="connsiteY14" fmla="*/ 602551 h 724364"/>
              <a:gd name="connsiteX15" fmla="*/ 612418 w 725088"/>
              <a:gd name="connsiteY15" fmla="*/ 523537 h 724364"/>
              <a:gd name="connsiteX16" fmla="*/ 679516 w 725088"/>
              <a:gd name="connsiteY16" fmla="*/ 400350 h 724364"/>
              <a:gd name="connsiteX17" fmla="*/ 723921 w 725088"/>
              <a:gd name="connsiteY17" fmla="*/ 241797 h 724364"/>
              <a:gd name="connsiteX18" fmla="*/ 672513 w 725088"/>
              <a:gd name="connsiteY18" fmla="*/ 44723 h 724364"/>
              <a:gd name="connsiteX19" fmla="*/ 609898 w 725088"/>
              <a:gd name="connsiteY19" fmla="*/ 76407 h 724364"/>
              <a:gd name="connsiteX20" fmla="*/ 605975 w 725088"/>
              <a:gd name="connsiteY20" fmla="*/ 156472 h 724364"/>
              <a:gd name="connsiteX21" fmla="*/ 556527 w 725088"/>
              <a:gd name="connsiteY21" fmla="*/ 417967 h 724364"/>
              <a:gd name="connsiteX22" fmla="*/ 491671 w 725088"/>
              <a:gd name="connsiteY22" fmla="*/ 495402 h 724364"/>
              <a:gd name="connsiteX23" fmla="*/ 367562 w 725088"/>
              <a:gd name="connsiteY23" fmla="*/ 535895 h 724364"/>
              <a:gd name="connsiteX24" fmla="*/ 280013 w 725088"/>
              <a:gd name="connsiteY24" fmla="*/ 577965 h 724364"/>
              <a:gd name="connsiteX25" fmla="*/ 234628 w 725088"/>
              <a:gd name="connsiteY25" fmla="*/ 507234 h 724364"/>
              <a:gd name="connsiteX26" fmla="*/ 201990 w 725088"/>
              <a:gd name="connsiteY26" fmla="*/ 425591 h 724364"/>
              <a:gd name="connsiteX0" fmla="*/ 201990 w 725088"/>
              <a:gd name="connsiteY0" fmla="*/ 425591 h 724364"/>
              <a:gd name="connsiteX1" fmla="*/ 108979 w 725088"/>
              <a:gd name="connsiteY1" fmla="*/ 329881 h 724364"/>
              <a:gd name="connsiteX2" fmla="*/ 76901 w 725088"/>
              <a:gd name="connsiteY2" fmla="*/ 236800 h 724364"/>
              <a:gd name="connsiteX3" fmla="*/ 123547 w 725088"/>
              <a:gd name="connsiteY3" fmla="*/ 32495 h 724364"/>
              <a:gd name="connsiteX4" fmla="*/ 74240 w 725088"/>
              <a:gd name="connsiteY4" fmla="*/ 41829 h 724364"/>
              <a:gd name="connsiteX5" fmla="*/ 59251 w 725088"/>
              <a:gd name="connsiteY5" fmla="*/ 98493 h 724364"/>
              <a:gd name="connsiteX6" fmla="*/ 48026 w 725088"/>
              <a:gd name="connsiteY6" fmla="*/ 199588 h 724364"/>
              <a:gd name="connsiteX7" fmla="*/ 56869 w 725088"/>
              <a:gd name="connsiteY7" fmla="*/ 396404 h 724364"/>
              <a:gd name="connsiteX8" fmla="*/ 102815 w 725088"/>
              <a:gd name="connsiteY8" fmla="*/ 455698 h 724364"/>
              <a:gd name="connsiteX9" fmla="*/ 136573 w 725088"/>
              <a:gd name="connsiteY9" fmla="*/ 514465 h 724364"/>
              <a:gd name="connsiteX10" fmla="*/ 225663 w 725088"/>
              <a:gd name="connsiteY10" fmla="*/ 690241 h 724364"/>
              <a:gd name="connsiteX11" fmla="*/ 342449 w 725088"/>
              <a:gd name="connsiteY11" fmla="*/ 719204 h 724364"/>
              <a:gd name="connsiteX12" fmla="*/ 423560 w 725088"/>
              <a:gd name="connsiteY12" fmla="*/ 689850 h 724364"/>
              <a:gd name="connsiteX13" fmla="*/ 441450 w 725088"/>
              <a:gd name="connsiteY13" fmla="*/ 645666 h 724364"/>
              <a:gd name="connsiteX14" fmla="*/ 584122 w 725088"/>
              <a:gd name="connsiteY14" fmla="*/ 602551 h 724364"/>
              <a:gd name="connsiteX15" fmla="*/ 612418 w 725088"/>
              <a:gd name="connsiteY15" fmla="*/ 523537 h 724364"/>
              <a:gd name="connsiteX16" fmla="*/ 679516 w 725088"/>
              <a:gd name="connsiteY16" fmla="*/ 400350 h 724364"/>
              <a:gd name="connsiteX17" fmla="*/ 723921 w 725088"/>
              <a:gd name="connsiteY17" fmla="*/ 241797 h 724364"/>
              <a:gd name="connsiteX18" fmla="*/ 672513 w 725088"/>
              <a:gd name="connsiteY18" fmla="*/ 44723 h 724364"/>
              <a:gd name="connsiteX19" fmla="*/ 609898 w 725088"/>
              <a:gd name="connsiteY19" fmla="*/ 76407 h 724364"/>
              <a:gd name="connsiteX20" fmla="*/ 605975 w 725088"/>
              <a:gd name="connsiteY20" fmla="*/ 156472 h 724364"/>
              <a:gd name="connsiteX21" fmla="*/ 556527 w 725088"/>
              <a:gd name="connsiteY21" fmla="*/ 417967 h 724364"/>
              <a:gd name="connsiteX22" fmla="*/ 491671 w 725088"/>
              <a:gd name="connsiteY22" fmla="*/ 495402 h 724364"/>
              <a:gd name="connsiteX23" fmla="*/ 367562 w 725088"/>
              <a:gd name="connsiteY23" fmla="*/ 535895 h 724364"/>
              <a:gd name="connsiteX24" fmla="*/ 280013 w 725088"/>
              <a:gd name="connsiteY24" fmla="*/ 577965 h 724364"/>
              <a:gd name="connsiteX25" fmla="*/ 234628 w 725088"/>
              <a:gd name="connsiteY25" fmla="*/ 507234 h 724364"/>
              <a:gd name="connsiteX26" fmla="*/ 201990 w 725088"/>
              <a:gd name="connsiteY26" fmla="*/ 425591 h 724364"/>
              <a:gd name="connsiteX0" fmla="*/ 201990 w 725088"/>
              <a:gd name="connsiteY0" fmla="*/ 425591 h 724364"/>
              <a:gd name="connsiteX1" fmla="*/ 108979 w 725088"/>
              <a:gd name="connsiteY1" fmla="*/ 329881 h 724364"/>
              <a:gd name="connsiteX2" fmla="*/ 76901 w 725088"/>
              <a:gd name="connsiteY2" fmla="*/ 236800 h 724364"/>
              <a:gd name="connsiteX3" fmla="*/ 123547 w 725088"/>
              <a:gd name="connsiteY3" fmla="*/ 32495 h 724364"/>
              <a:gd name="connsiteX4" fmla="*/ 74240 w 725088"/>
              <a:gd name="connsiteY4" fmla="*/ 41829 h 724364"/>
              <a:gd name="connsiteX5" fmla="*/ 59251 w 725088"/>
              <a:gd name="connsiteY5" fmla="*/ 98493 h 724364"/>
              <a:gd name="connsiteX6" fmla="*/ 48026 w 725088"/>
              <a:gd name="connsiteY6" fmla="*/ 199588 h 724364"/>
              <a:gd name="connsiteX7" fmla="*/ 56869 w 725088"/>
              <a:gd name="connsiteY7" fmla="*/ 396404 h 724364"/>
              <a:gd name="connsiteX8" fmla="*/ 102815 w 725088"/>
              <a:gd name="connsiteY8" fmla="*/ 455698 h 724364"/>
              <a:gd name="connsiteX9" fmla="*/ 136573 w 725088"/>
              <a:gd name="connsiteY9" fmla="*/ 514465 h 724364"/>
              <a:gd name="connsiteX10" fmla="*/ 225663 w 725088"/>
              <a:gd name="connsiteY10" fmla="*/ 690241 h 724364"/>
              <a:gd name="connsiteX11" fmla="*/ 342449 w 725088"/>
              <a:gd name="connsiteY11" fmla="*/ 719204 h 724364"/>
              <a:gd name="connsiteX12" fmla="*/ 423560 w 725088"/>
              <a:gd name="connsiteY12" fmla="*/ 689850 h 724364"/>
              <a:gd name="connsiteX13" fmla="*/ 462789 w 725088"/>
              <a:gd name="connsiteY13" fmla="*/ 626900 h 724364"/>
              <a:gd name="connsiteX14" fmla="*/ 584122 w 725088"/>
              <a:gd name="connsiteY14" fmla="*/ 602551 h 724364"/>
              <a:gd name="connsiteX15" fmla="*/ 612418 w 725088"/>
              <a:gd name="connsiteY15" fmla="*/ 523537 h 724364"/>
              <a:gd name="connsiteX16" fmla="*/ 679516 w 725088"/>
              <a:gd name="connsiteY16" fmla="*/ 400350 h 724364"/>
              <a:gd name="connsiteX17" fmla="*/ 723921 w 725088"/>
              <a:gd name="connsiteY17" fmla="*/ 241797 h 724364"/>
              <a:gd name="connsiteX18" fmla="*/ 672513 w 725088"/>
              <a:gd name="connsiteY18" fmla="*/ 44723 h 724364"/>
              <a:gd name="connsiteX19" fmla="*/ 609898 w 725088"/>
              <a:gd name="connsiteY19" fmla="*/ 76407 h 724364"/>
              <a:gd name="connsiteX20" fmla="*/ 605975 w 725088"/>
              <a:gd name="connsiteY20" fmla="*/ 156472 h 724364"/>
              <a:gd name="connsiteX21" fmla="*/ 556527 w 725088"/>
              <a:gd name="connsiteY21" fmla="*/ 417967 h 724364"/>
              <a:gd name="connsiteX22" fmla="*/ 491671 w 725088"/>
              <a:gd name="connsiteY22" fmla="*/ 495402 h 724364"/>
              <a:gd name="connsiteX23" fmla="*/ 367562 w 725088"/>
              <a:gd name="connsiteY23" fmla="*/ 535895 h 724364"/>
              <a:gd name="connsiteX24" fmla="*/ 280013 w 725088"/>
              <a:gd name="connsiteY24" fmla="*/ 577965 h 724364"/>
              <a:gd name="connsiteX25" fmla="*/ 234628 w 725088"/>
              <a:gd name="connsiteY25" fmla="*/ 507234 h 724364"/>
              <a:gd name="connsiteX26" fmla="*/ 201990 w 725088"/>
              <a:gd name="connsiteY26" fmla="*/ 425591 h 724364"/>
              <a:gd name="connsiteX0" fmla="*/ 201990 w 725088"/>
              <a:gd name="connsiteY0" fmla="*/ 425591 h 724364"/>
              <a:gd name="connsiteX1" fmla="*/ 108979 w 725088"/>
              <a:gd name="connsiteY1" fmla="*/ 329881 h 724364"/>
              <a:gd name="connsiteX2" fmla="*/ 76901 w 725088"/>
              <a:gd name="connsiteY2" fmla="*/ 236800 h 724364"/>
              <a:gd name="connsiteX3" fmla="*/ 123547 w 725088"/>
              <a:gd name="connsiteY3" fmla="*/ 32495 h 724364"/>
              <a:gd name="connsiteX4" fmla="*/ 74240 w 725088"/>
              <a:gd name="connsiteY4" fmla="*/ 41829 h 724364"/>
              <a:gd name="connsiteX5" fmla="*/ 59251 w 725088"/>
              <a:gd name="connsiteY5" fmla="*/ 98493 h 724364"/>
              <a:gd name="connsiteX6" fmla="*/ 48026 w 725088"/>
              <a:gd name="connsiteY6" fmla="*/ 199588 h 724364"/>
              <a:gd name="connsiteX7" fmla="*/ 56869 w 725088"/>
              <a:gd name="connsiteY7" fmla="*/ 396404 h 724364"/>
              <a:gd name="connsiteX8" fmla="*/ 102815 w 725088"/>
              <a:gd name="connsiteY8" fmla="*/ 455698 h 724364"/>
              <a:gd name="connsiteX9" fmla="*/ 136573 w 725088"/>
              <a:gd name="connsiteY9" fmla="*/ 514465 h 724364"/>
              <a:gd name="connsiteX10" fmla="*/ 225663 w 725088"/>
              <a:gd name="connsiteY10" fmla="*/ 690241 h 724364"/>
              <a:gd name="connsiteX11" fmla="*/ 342449 w 725088"/>
              <a:gd name="connsiteY11" fmla="*/ 719204 h 724364"/>
              <a:gd name="connsiteX12" fmla="*/ 423560 w 725088"/>
              <a:gd name="connsiteY12" fmla="*/ 689850 h 724364"/>
              <a:gd name="connsiteX13" fmla="*/ 462789 w 725088"/>
              <a:gd name="connsiteY13" fmla="*/ 626900 h 724364"/>
              <a:gd name="connsiteX14" fmla="*/ 568655 w 725088"/>
              <a:gd name="connsiteY14" fmla="*/ 585936 h 724364"/>
              <a:gd name="connsiteX15" fmla="*/ 612418 w 725088"/>
              <a:gd name="connsiteY15" fmla="*/ 523537 h 724364"/>
              <a:gd name="connsiteX16" fmla="*/ 679516 w 725088"/>
              <a:gd name="connsiteY16" fmla="*/ 400350 h 724364"/>
              <a:gd name="connsiteX17" fmla="*/ 723921 w 725088"/>
              <a:gd name="connsiteY17" fmla="*/ 241797 h 724364"/>
              <a:gd name="connsiteX18" fmla="*/ 672513 w 725088"/>
              <a:gd name="connsiteY18" fmla="*/ 44723 h 724364"/>
              <a:gd name="connsiteX19" fmla="*/ 609898 w 725088"/>
              <a:gd name="connsiteY19" fmla="*/ 76407 h 724364"/>
              <a:gd name="connsiteX20" fmla="*/ 605975 w 725088"/>
              <a:gd name="connsiteY20" fmla="*/ 156472 h 724364"/>
              <a:gd name="connsiteX21" fmla="*/ 556527 w 725088"/>
              <a:gd name="connsiteY21" fmla="*/ 417967 h 724364"/>
              <a:gd name="connsiteX22" fmla="*/ 491671 w 725088"/>
              <a:gd name="connsiteY22" fmla="*/ 495402 h 724364"/>
              <a:gd name="connsiteX23" fmla="*/ 367562 w 725088"/>
              <a:gd name="connsiteY23" fmla="*/ 535895 h 724364"/>
              <a:gd name="connsiteX24" fmla="*/ 280013 w 725088"/>
              <a:gd name="connsiteY24" fmla="*/ 577965 h 724364"/>
              <a:gd name="connsiteX25" fmla="*/ 234628 w 725088"/>
              <a:gd name="connsiteY25" fmla="*/ 507234 h 724364"/>
              <a:gd name="connsiteX26" fmla="*/ 201990 w 725088"/>
              <a:gd name="connsiteY26" fmla="*/ 425591 h 724364"/>
              <a:gd name="connsiteX0" fmla="*/ 201990 w 725088"/>
              <a:gd name="connsiteY0" fmla="*/ 425591 h 724364"/>
              <a:gd name="connsiteX1" fmla="*/ 108979 w 725088"/>
              <a:gd name="connsiteY1" fmla="*/ 329881 h 724364"/>
              <a:gd name="connsiteX2" fmla="*/ 76901 w 725088"/>
              <a:gd name="connsiteY2" fmla="*/ 236800 h 724364"/>
              <a:gd name="connsiteX3" fmla="*/ 123547 w 725088"/>
              <a:gd name="connsiteY3" fmla="*/ 32495 h 724364"/>
              <a:gd name="connsiteX4" fmla="*/ 74240 w 725088"/>
              <a:gd name="connsiteY4" fmla="*/ 41829 h 724364"/>
              <a:gd name="connsiteX5" fmla="*/ 59251 w 725088"/>
              <a:gd name="connsiteY5" fmla="*/ 98493 h 724364"/>
              <a:gd name="connsiteX6" fmla="*/ 48026 w 725088"/>
              <a:gd name="connsiteY6" fmla="*/ 199588 h 724364"/>
              <a:gd name="connsiteX7" fmla="*/ 56869 w 725088"/>
              <a:gd name="connsiteY7" fmla="*/ 396404 h 724364"/>
              <a:gd name="connsiteX8" fmla="*/ 102815 w 725088"/>
              <a:gd name="connsiteY8" fmla="*/ 455698 h 724364"/>
              <a:gd name="connsiteX9" fmla="*/ 136573 w 725088"/>
              <a:gd name="connsiteY9" fmla="*/ 514465 h 724364"/>
              <a:gd name="connsiteX10" fmla="*/ 225663 w 725088"/>
              <a:gd name="connsiteY10" fmla="*/ 690241 h 724364"/>
              <a:gd name="connsiteX11" fmla="*/ 342449 w 725088"/>
              <a:gd name="connsiteY11" fmla="*/ 719204 h 724364"/>
              <a:gd name="connsiteX12" fmla="*/ 423560 w 725088"/>
              <a:gd name="connsiteY12" fmla="*/ 689850 h 724364"/>
              <a:gd name="connsiteX13" fmla="*/ 462789 w 725088"/>
              <a:gd name="connsiteY13" fmla="*/ 626900 h 724364"/>
              <a:gd name="connsiteX14" fmla="*/ 563975 w 725088"/>
              <a:gd name="connsiteY14" fmla="*/ 598432 h 724364"/>
              <a:gd name="connsiteX15" fmla="*/ 612418 w 725088"/>
              <a:gd name="connsiteY15" fmla="*/ 523537 h 724364"/>
              <a:gd name="connsiteX16" fmla="*/ 679516 w 725088"/>
              <a:gd name="connsiteY16" fmla="*/ 400350 h 724364"/>
              <a:gd name="connsiteX17" fmla="*/ 723921 w 725088"/>
              <a:gd name="connsiteY17" fmla="*/ 241797 h 724364"/>
              <a:gd name="connsiteX18" fmla="*/ 672513 w 725088"/>
              <a:gd name="connsiteY18" fmla="*/ 44723 h 724364"/>
              <a:gd name="connsiteX19" fmla="*/ 609898 w 725088"/>
              <a:gd name="connsiteY19" fmla="*/ 76407 h 724364"/>
              <a:gd name="connsiteX20" fmla="*/ 605975 w 725088"/>
              <a:gd name="connsiteY20" fmla="*/ 156472 h 724364"/>
              <a:gd name="connsiteX21" fmla="*/ 556527 w 725088"/>
              <a:gd name="connsiteY21" fmla="*/ 417967 h 724364"/>
              <a:gd name="connsiteX22" fmla="*/ 491671 w 725088"/>
              <a:gd name="connsiteY22" fmla="*/ 495402 h 724364"/>
              <a:gd name="connsiteX23" fmla="*/ 367562 w 725088"/>
              <a:gd name="connsiteY23" fmla="*/ 535895 h 724364"/>
              <a:gd name="connsiteX24" fmla="*/ 280013 w 725088"/>
              <a:gd name="connsiteY24" fmla="*/ 577965 h 724364"/>
              <a:gd name="connsiteX25" fmla="*/ 234628 w 725088"/>
              <a:gd name="connsiteY25" fmla="*/ 507234 h 724364"/>
              <a:gd name="connsiteX26" fmla="*/ 201990 w 725088"/>
              <a:gd name="connsiteY26" fmla="*/ 425591 h 724364"/>
              <a:gd name="connsiteX0" fmla="*/ 175057 w 697024"/>
              <a:gd name="connsiteY0" fmla="*/ 438697 h 732614"/>
              <a:gd name="connsiteX1" fmla="*/ 82046 w 697024"/>
              <a:gd name="connsiteY1" fmla="*/ 342987 h 732614"/>
              <a:gd name="connsiteX2" fmla="*/ 49968 w 697024"/>
              <a:gd name="connsiteY2" fmla="*/ 249906 h 732614"/>
              <a:gd name="connsiteX3" fmla="*/ 96614 w 697024"/>
              <a:gd name="connsiteY3" fmla="*/ 45601 h 732614"/>
              <a:gd name="connsiteX4" fmla="*/ 47307 w 697024"/>
              <a:gd name="connsiteY4" fmla="*/ 54935 h 732614"/>
              <a:gd name="connsiteX5" fmla="*/ 32318 w 697024"/>
              <a:gd name="connsiteY5" fmla="*/ 111599 h 732614"/>
              <a:gd name="connsiteX6" fmla="*/ 21093 w 697024"/>
              <a:gd name="connsiteY6" fmla="*/ 212694 h 732614"/>
              <a:gd name="connsiteX7" fmla="*/ 29936 w 697024"/>
              <a:gd name="connsiteY7" fmla="*/ 409510 h 732614"/>
              <a:gd name="connsiteX8" fmla="*/ 75882 w 697024"/>
              <a:gd name="connsiteY8" fmla="*/ 468804 h 732614"/>
              <a:gd name="connsiteX9" fmla="*/ 109640 w 697024"/>
              <a:gd name="connsiteY9" fmla="*/ 527571 h 732614"/>
              <a:gd name="connsiteX10" fmla="*/ 198730 w 697024"/>
              <a:gd name="connsiteY10" fmla="*/ 703347 h 732614"/>
              <a:gd name="connsiteX11" fmla="*/ 315516 w 697024"/>
              <a:gd name="connsiteY11" fmla="*/ 732310 h 732614"/>
              <a:gd name="connsiteX12" fmla="*/ 396627 w 697024"/>
              <a:gd name="connsiteY12" fmla="*/ 702956 h 732614"/>
              <a:gd name="connsiteX13" fmla="*/ 435856 w 697024"/>
              <a:gd name="connsiteY13" fmla="*/ 640006 h 732614"/>
              <a:gd name="connsiteX14" fmla="*/ 537042 w 697024"/>
              <a:gd name="connsiteY14" fmla="*/ 611538 h 732614"/>
              <a:gd name="connsiteX15" fmla="*/ 585485 w 697024"/>
              <a:gd name="connsiteY15" fmla="*/ 536643 h 732614"/>
              <a:gd name="connsiteX16" fmla="*/ 652583 w 697024"/>
              <a:gd name="connsiteY16" fmla="*/ 413456 h 732614"/>
              <a:gd name="connsiteX17" fmla="*/ 696988 w 697024"/>
              <a:gd name="connsiteY17" fmla="*/ 254903 h 732614"/>
              <a:gd name="connsiteX18" fmla="*/ 645580 w 697024"/>
              <a:gd name="connsiteY18" fmla="*/ 57829 h 732614"/>
              <a:gd name="connsiteX19" fmla="*/ 572460 w 697024"/>
              <a:gd name="connsiteY19" fmla="*/ 5736 h 732614"/>
              <a:gd name="connsiteX20" fmla="*/ 579042 w 697024"/>
              <a:gd name="connsiteY20" fmla="*/ 169578 h 732614"/>
              <a:gd name="connsiteX21" fmla="*/ 529594 w 697024"/>
              <a:gd name="connsiteY21" fmla="*/ 431073 h 732614"/>
              <a:gd name="connsiteX22" fmla="*/ 464738 w 697024"/>
              <a:gd name="connsiteY22" fmla="*/ 508508 h 732614"/>
              <a:gd name="connsiteX23" fmla="*/ 340629 w 697024"/>
              <a:gd name="connsiteY23" fmla="*/ 549001 h 732614"/>
              <a:gd name="connsiteX24" fmla="*/ 253080 w 697024"/>
              <a:gd name="connsiteY24" fmla="*/ 591071 h 732614"/>
              <a:gd name="connsiteX25" fmla="*/ 207695 w 697024"/>
              <a:gd name="connsiteY25" fmla="*/ 520340 h 732614"/>
              <a:gd name="connsiteX26" fmla="*/ 175057 w 697024"/>
              <a:gd name="connsiteY26" fmla="*/ 438697 h 732614"/>
              <a:gd name="connsiteX0" fmla="*/ 175057 w 698649"/>
              <a:gd name="connsiteY0" fmla="*/ 531463 h 825380"/>
              <a:gd name="connsiteX1" fmla="*/ 82046 w 698649"/>
              <a:gd name="connsiteY1" fmla="*/ 435753 h 825380"/>
              <a:gd name="connsiteX2" fmla="*/ 49968 w 698649"/>
              <a:gd name="connsiteY2" fmla="*/ 342672 h 825380"/>
              <a:gd name="connsiteX3" fmla="*/ 96614 w 698649"/>
              <a:gd name="connsiteY3" fmla="*/ 138367 h 825380"/>
              <a:gd name="connsiteX4" fmla="*/ 47307 w 698649"/>
              <a:gd name="connsiteY4" fmla="*/ 147701 h 825380"/>
              <a:gd name="connsiteX5" fmla="*/ 32318 w 698649"/>
              <a:gd name="connsiteY5" fmla="*/ 204365 h 825380"/>
              <a:gd name="connsiteX6" fmla="*/ 21093 w 698649"/>
              <a:gd name="connsiteY6" fmla="*/ 305460 h 825380"/>
              <a:gd name="connsiteX7" fmla="*/ 29936 w 698649"/>
              <a:gd name="connsiteY7" fmla="*/ 502276 h 825380"/>
              <a:gd name="connsiteX8" fmla="*/ 75882 w 698649"/>
              <a:gd name="connsiteY8" fmla="*/ 561570 h 825380"/>
              <a:gd name="connsiteX9" fmla="*/ 109640 w 698649"/>
              <a:gd name="connsiteY9" fmla="*/ 620337 h 825380"/>
              <a:gd name="connsiteX10" fmla="*/ 198730 w 698649"/>
              <a:gd name="connsiteY10" fmla="*/ 796113 h 825380"/>
              <a:gd name="connsiteX11" fmla="*/ 315516 w 698649"/>
              <a:gd name="connsiteY11" fmla="*/ 825076 h 825380"/>
              <a:gd name="connsiteX12" fmla="*/ 396627 w 698649"/>
              <a:gd name="connsiteY12" fmla="*/ 795722 h 825380"/>
              <a:gd name="connsiteX13" fmla="*/ 435856 w 698649"/>
              <a:gd name="connsiteY13" fmla="*/ 732772 h 825380"/>
              <a:gd name="connsiteX14" fmla="*/ 537042 w 698649"/>
              <a:gd name="connsiteY14" fmla="*/ 704304 h 825380"/>
              <a:gd name="connsiteX15" fmla="*/ 585485 w 698649"/>
              <a:gd name="connsiteY15" fmla="*/ 629409 h 825380"/>
              <a:gd name="connsiteX16" fmla="*/ 652583 w 698649"/>
              <a:gd name="connsiteY16" fmla="*/ 506222 h 825380"/>
              <a:gd name="connsiteX17" fmla="*/ 696988 w 698649"/>
              <a:gd name="connsiteY17" fmla="*/ 347669 h 825380"/>
              <a:gd name="connsiteX18" fmla="*/ 594073 w 698649"/>
              <a:gd name="connsiteY18" fmla="*/ 9148 h 825380"/>
              <a:gd name="connsiteX19" fmla="*/ 572460 w 698649"/>
              <a:gd name="connsiteY19" fmla="*/ 98502 h 825380"/>
              <a:gd name="connsiteX20" fmla="*/ 579042 w 698649"/>
              <a:gd name="connsiteY20" fmla="*/ 262344 h 825380"/>
              <a:gd name="connsiteX21" fmla="*/ 529594 w 698649"/>
              <a:gd name="connsiteY21" fmla="*/ 523839 h 825380"/>
              <a:gd name="connsiteX22" fmla="*/ 464738 w 698649"/>
              <a:gd name="connsiteY22" fmla="*/ 601274 h 825380"/>
              <a:gd name="connsiteX23" fmla="*/ 340629 w 698649"/>
              <a:gd name="connsiteY23" fmla="*/ 641767 h 825380"/>
              <a:gd name="connsiteX24" fmla="*/ 253080 w 698649"/>
              <a:gd name="connsiteY24" fmla="*/ 683837 h 825380"/>
              <a:gd name="connsiteX25" fmla="*/ 207695 w 698649"/>
              <a:gd name="connsiteY25" fmla="*/ 613106 h 825380"/>
              <a:gd name="connsiteX26" fmla="*/ 175057 w 698649"/>
              <a:gd name="connsiteY26" fmla="*/ 531463 h 825380"/>
              <a:gd name="connsiteX0" fmla="*/ 175057 w 698649"/>
              <a:gd name="connsiteY0" fmla="*/ 536750 h 830667"/>
              <a:gd name="connsiteX1" fmla="*/ 82046 w 698649"/>
              <a:gd name="connsiteY1" fmla="*/ 441040 h 830667"/>
              <a:gd name="connsiteX2" fmla="*/ 49968 w 698649"/>
              <a:gd name="connsiteY2" fmla="*/ 347959 h 830667"/>
              <a:gd name="connsiteX3" fmla="*/ 96614 w 698649"/>
              <a:gd name="connsiteY3" fmla="*/ 143654 h 830667"/>
              <a:gd name="connsiteX4" fmla="*/ 47307 w 698649"/>
              <a:gd name="connsiteY4" fmla="*/ 152988 h 830667"/>
              <a:gd name="connsiteX5" fmla="*/ 32318 w 698649"/>
              <a:gd name="connsiteY5" fmla="*/ 209652 h 830667"/>
              <a:gd name="connsiteX6" fmla="*/ 21093 w 698649"/>
              <a:gd name="connsiteY6" fmla="*/ 310747 h 830667"/>
              <a:gd name="connsiteX7" fmla="*/ 29936 w 698649"/>
              <a:gd name="connsiteY7" fmla="*/ 507563 h 830667"/>
              <a:gd name="connsiteX8" fmla="*/ 75882 w 698649"/>
              <a:gd name="connsiteY8" fmla="*/ 566857 h 830667"/>
              <a:gd name="connsiteX9" fmla="*/ 109640 w 698649"/>
              <a:gd name="connsiteY9" fmla="*/ 625624 h 830667"/>
              <a:gd name="connsiteX10" fmla="*/ 198730 w 698649"/>
              <a:gd name="connsiteY10" fmla="*/ 801400 h 830667"/>
              <a:gd name="connsiteX11" fmla="*/ 315516 w 698649"/>
              <a:gd name="connsiteY11" fmla="*/ 830363 h 830667"/>
              <a:gd name="connsiteX12" fmla="*/ 396627 w 698649"/>
              <a:gd name="connsiteY12" fmla="*/ 801009 h 830667"/>
              <a:gd name="connsiteX13" fmla="*/ 435856 w 698649"/>
              <a:gd name="connsiteY13" fmla="*/ 738059 h 830667"/>
              <a:gd name="connsiteX14" fmla="*/ 537042 w 698649"/>
              <a:gd name="connsiteY14" fmla="*/ 709591 h 830667"/>
              <a:gd name="connsiteX15" fmla="*/ 585485 w 698649"/>
              <a:gd name="connsiteY15" fmla="*/ 634696 h 830667"/>
              <a:gd name="connsiteX16" fmla="*/ 652583 w 698649"/>
              <a:gd name="connsiteY16" fmla="*/ 511509 h 830667"/>
              <a:gd name="connsiteX17" fmla="*/ 696988 w 698649"/>
              <a:gd name="connsiteY17" fmla="*/ 352956 h 830667"/>
              <a:gd name="connsiteX18" fmla="*/ 594073 w 698649"/>
              <a:gd name="connsiteY18" fmla="*/ 14435 h 830667"/>
              <a:gd name="connsiteX19" fmla="*/ 562947 w 698649"/>
              <a:gd name="connsiteY19" fmla="*/ 68572 h 830667"/>
              <a:gd name="connsiteX20" fmla="*/ 579042 w 698649"/>
              <a:gd name="connsiteY20" fmla="*/ 267631 h 830667"/>
              <a:gd name="connsiteX21" fmla="*/ 529594 w 698649"/>
              <a:gd name="connsiteY21" fmla="*/ 529126 h 830667"/>
              <a:gd name="connsiteX22" fmla="*/ 464738 w 698649"/>
              <a:gd name="connsiteY22" fmla="*/ 606561 h 830667"/>
              <a:gd name="connsiteX23" fmla="*/ 340629 w 698649"/>
              <a:gd name="connsiteY23" fmla="*/ 647054 h 830667"/>
              <a:gd name="connsiteX24" fmla="*/ 253080 w 698649"/>
              <a:gd name="connsiteY24" fmla="*/ 689124 h 830667"/>
              <a:gd name="connsiteX25" fmla="*/ 207695 w 698649"/>
              <a:gd name="connsiteY25" fmla="*/ 618393 h 830667"/>
              <a:gd name="connsiteX26" fmla="*/ 175057 w 698649"/>
              <a:gd name="connsiteY26" fmla="*/ 536750 h 830667"/>
              <a:gd name="connsiteX0" fmla="*/ 175057 w 698649"/>
              <a:gd name="connsiteY0" fmla="*/ 562187 h 856104"/>
              <a:gd name="connsiteX1" fmla="*/ 82046 w 698649"/>
              <a:gd name="connsiteY1" fmla="*/ 466477 h 856104"/>
              <a:gd name="connsiteX2" fmla="*/ 49968 w 698649"/>
              <a:gd name="connsiteY2" fmla="*/ 373396 h 856104"/>
              <a:gd name="connsiteX3" fmla="*/ 96614 w 698649"/>
              <a:gd name="connsiteY3" fmla="*/ 169091 h 856104"/>
              <a:gd name="connsiteX4" fmla="*/ 108830 w 698649"/>
              <a:gd name="connsiteY4" fmla="*/ 722 h 856104"/>
              <a:gd name="connsiteX5" fmla="*/ 32318 w 698649"/>
              <a:gd name="connsiteY5" fmla="*/ 235089 h 856104"/>
              <a:gd name="connsiteX6" fmla="*/ 21093 w 698649"/>
              <a:gd name="connsiteY6" fmla="*/ 336184 h 856104"/>
              <a:gd name="connsiteX7" fmla="*/ 29936 w 698649"/>
              <a:gd name="connsiteY7" fmla="*/ 533000 h 856104"/>
              <a:gd name="connsiteX8" fmla="*/ 75882 w 698649"/>
              <a:gd name="connsiteY8" fmla="*/ 592294 h 856104"/>
              <a:gd name="connsiteX9" fmla="*/ 109640 w 698649"/>
              <a:gd name="connsiteY9" fmla="*/ 651061 h 856104"/>
              <a:gd name="connsiteX10" fmla="*/ 198730 w 698649"/>
              <a:gd name="connsiteY10" fmla="*/ 826837 h 856104"/>
              <a:gd name="connsiteX11" fmla="*/ 315516 w 698649"/>
              <a:gd name="connsiteY11" fmla="*/ 855800 h 856104"/>
              <a:gd name="connsiteX12" fmla="*/ 396627 w 698649"/>
              <a:gd name="connsiteY12" fmla="*/ 826446 h 856104"/>
              <a:gd name="connsiteX13" fmla="*/ 435856 w 698649"/>
              <a:gd name="connsiteY13" fmla="*/ 763496 h 856104"/>
              <a:gd name="connsiteX14" fmla="*/ 537042 w 698649"/>
              <a:gd name="connsiteY14" fmla="*/ 735028 h 856104"/>
              <a:gd name="connsiteX15" fmla="*/ 585485 w 698649"/>
              <a:gd name="connsiteY15" fmla="*/ 660133 h 856104"/>
              <a:gd name="connsiteX16" fmla="*/ 652583 w 698649"/>
              <a:gd name="connsiteY16" fmla="*/ 536946 h 856104"/>
              <a:gd name="connsiteX17" fmla="*/ 696988 w 698649"/>
              <a:gd name="connsiteY17" fmla="*/ 378393 h 856104"/>
              <a:gd name="connsiteX18" fmla="*/ 594073 w 698649"/>
              <a:gd name="connsiteY18" fmla="*/ 39872 h 856104"/>
              <a:gd name="connsiteX19" fmla="*/ 562947 w 698649"/>
              <a:gd name="connsiteY19" fmla="*/ 94009 h 856104"/>
              <a:gd name="connsiteX20" fmla="*/ 579042 w 698649"/>
              <a:gd name="connsiteY20" fmla="*/ 293068 h 856104"/>
              <a:gd name="connsiteX21" fmla="*/ 529594 w 698649"/>
              <a:gd name="connsiteY21" fmla="*/ 554563 h 856104"/>
              <a:gd name="connsiteX22" fmla="*/ 464738 w 698649"/>
              <a:gd name="connsiteY22" fmla="*/ 631998 h 856104"/>
              <a:gd name="connsiteX23" fmla="*/ 340629 w 698649"/>
              <a:gd name="connsiteY23" fmla="*/ 672491 h 856104"/>
              <a:gd name="connsiteX24" fmla="*/ 253080 w 698649"/>
              <a:gd name="connsiteY24" fmla="*/ 714561 h 856104"/>
              <a:gd name="connsiteX25" fmla="*/ 207695 w 698649"/>
              <a:gd name="connsiteY25" fmla="*/ 643830 h 856104"/>
              <a:gd name="connsiteX26" fmla="*/ 175057 w 698649"/>
              <a:gd name="connsiteY26" fmla="*/ 562187 h 856104"/>
              <a:gd name="connsiteX0" fmla="*/ 175057 w 698649"/>
              <a:gd name="connsiteY0" fmla="*/ 566275 h 860192"/>
              <a:gd name="connsiteX1" fmla="*/ 82046 w 698649"/>
              <a:gd name="connsiteY1" fmla="*/ 470565 h 860192"/>
              <a:gd name="connsiteX2" fmla="*/ 49968 w 698649"/>
              <a:gd name="connsiteY2" fmla="*/ 377484 h 860192"/>
              <a:gd name="connsiteX3" fmla="*/ 96614 w 698649"/>
              <a:gd name="connsiteY3" fmla="*/ 173179 h 860192"/>
              <a:gd name="connsiteX4" fmla="*/ 108598 w 698649"/>
              <a:gd name="connsiteY4" fmla="*/ 88145 h 860192"/>
              <a:gd name="connsiteX5" fmla="*/ 108830 w 698649"/>
              <a:gd name="connsiteY5" fmla="*/ 4810 h 860192"/>
              <a:gd name="connsiteX6" fmla="*/ 32318 w 698649"/>
              <a:gd name="connsiteY6" fmla="*/ 239177 h 860192"/>
              <a:gd name="connsiteX7" fmla="*/ 21093 w 698649"/>
              <a:gd name="connsiteY7" fmla="*/ 340272 h 860192"/>
              <a:gd name="connsiteX8" fmla="*/ 29936 w 698649"/>
              <a:gd name="connsiteY8" fmla="*/ 537088 h 860192"/>
              <a:gd name="connsiteX9" fmla="*/ 75882 w 698649"/>
              <a:gd name="connsiteY9" fmla="*/ 596382 h 860192"/>
              <a:gd name="connsiteX10" fmla="*/ 109640 w 698649"/>
              <a:gd name="connsiteY10" fmla="*/ 655149 h 860192"/>
              <a:gd name="connsiteX11" fmla="*/ 198730 w 698649"/>
              <a:gd name="connsiteY11" fmla="*/ 830925 h 860192"/>
              <a:gd name="connsiteX12" fmla="*/ 315516 w 698649"/>
              <a:gd name="connsiteY12" fmla="*/ 859888 h 860192"/>
              <a:gd name="connsiteX13" fmla="*/ 396627 w 698649"/>
              <a:gd name="connsiteY13" fmla="*/ 830534 h 860192"/>
              <a:gd name="connsiteX14" fmla="*/ 435856 w 698649"/>
              <a:gd name="connsiteY14" fmla="*/ 767584 h 860192"/>
              <a:gd name="connsiteX15" fmla="*/ 537042 w 698649"/>
              <a:gd name="connsiteY15" fmla="*/ 739116 h 860192"/>
              <a:gd name="connsiteX16" fmla="*/ 585485 w 698649"/>
              <a:gd name="connsiteY16" fmla="*/ 664221 h 860192"/>
              <a:gd name="connsiteX17" fmla="*/ 652583 w 698649"/>
              <a:gd name="connsiteY17" fmla="*/ 541034 h 860192"/>
              <a:gd name="connsiteX18" fmla="*/ 696988 w 698649"/>
              <a:gd name="connsiteY18" fmla="*/ 382481 h 860192"/>
              <a:gd name="connsiteX19" fmla="*/ 594073 w 698649"/>
              <a:gd name="connsiteY19" fmla="*/ 43960 h 860192"/>
              <a:gd name="connsiteX20" fmla="*/ 562947 w 698649"/>
              <a:gd name="connsiteY20" fmla="*/ 98097 h 860192"/>
              <a:gd name="connsiteX21" fmla="*/ 579042 w 698649"/>
              <a:gd name="connsiteY21" fmla="*/ 297156 h 860192"/>
              <a:gd name="connsiteX22" fmla="*/ 529594 w 698649"/>
              <a:gd name="connsiteY22" fmla="*/ 558651 h 860192"/>
              <a:gd name="connsiteX23" fmla="*/ 464738 w 698649"/>
              <a:gd name="connsiteY23" fmla="*/ 636086 h 860192"/>
              <a:gd name="connsiteX24" fmla="*/ 340629 w 698649"/>
              <a:gd name="connsiteY24" fmla="*/ 676579 h 860192"/>
              <a:gd name="connsiteX25" fmla="*/ 253080 w 698649"/>
              <a:gd name="connsiteY25" fmla="*/ 718649 h 860192"/>
              <a:gd name="connsiteX26" fmla="*/ 207695 w 698649"/>
              <a:gd name="connsiteY26" fmla="*/ 647918 h 860192"/>
              <a:gd name="connsiteX27" fmla="*/ 175057 w 698649"/>
              <a:gd name="connsiteY27" fmla="*/ 566275 h 860192"/>
              <a:gd name="connsiteX0" fmla="*/ 175057 w 698649"/>
              <a:gd name="connsiteY0" fmla="*/ 599467 h 893384"/>
              <a:gd name="connsiteX1" fmla="*/ 82046 w 698649"/>
              <a:gd name="connsiteY1" fmla="*/ 503757 h 893384"/>
              <a:gd name="connsiteX2" fmla="*/ 49968 w 698649"/>
              <a:gd name="connsiteY2" fmla="*/ 410676 h 893384"/>
              <a:gd name="connsiteX3" fmla="*/ 96614 w 698649"/>
              <a:gd name="connsiteY3" fmla="*/ 206371 h 893384"/>
              <a:gd name="connsiteX4" fmla="*/ 183385 w 698649"/>
              <a:gd name="connsiteY4" fmla="*/ 16982 h 893384"/>
              <a:gd name="connsiteX5" fmla="*/ 108830 w 698649"/>
              <a:gd name="connsiteY5" fmla="*/ 38002 h 893384"/>
              <a:gd name="connsiteX6" fmla="*/ 32318 w 698649"/>
              <a:gd name="connsiteY6" fmla="*/ 272369 h 893384"/>
              <a:gd name="connsiteX7" fmla="*/ 21093 w 698649"/>
              <a:gd name="connsiteY7" fmla="*/ 373464 h 893384"/>
              <a:gd name="connsiteX8" fmla="*/ 29936 w 698649"/>
              <a:gd name="connsiteY8" fmla="*/ 570280 h 893384"/>
              <a:gd name="connsiteX9" fmla="*/ 75882 w 698649"/>
              <a:gd name="connsiteY9" fmla="*/ 629574 h 893384"/>
              <a:gd name="connsiteX10" fmla="*/ 109640 w 698649"/>
              <a:gd name="connsiteY10" fmla="*/ 688341 h 893384"/>
              <a:gd name="connsiteX11" fmla="*/ 198730 w 698649"/>
              <a:gd name="connsiteY11" fmla="*/ 864117 h 893384"/>
              <a:gd name="connsiteX12" fmla="*/ 315516 w 698649"/>
              <a:gd name="connsiteY12" fmla="*/ 893080 h 893384"/>
              <a:gd name="connsiteX13" fmla="*/ 396627 w 698649"/>
              <a:gd name="connsiteY13" fmla="*/ 863726 h 893384"/>
              <a:gd name="connsiteX14" fmla="*/ 435856 w 698649"/>
              <a:gd name="connsiteY14" fmla="*/ 800776 h 893384"/>
              <a:gd name="connsiteX15" fmla="*/ 537042 w 698649"/>
              <a:gd name="connsiteY15" fmla="*/ 772308 h 893384"/>
              <a:gd name="connsiteX16" fmla="*/ 585485 w 698649"/>
              <a:gd name="connsiteY16" fmla="*/ 697413 h 893384"/>
              <a:gd name="connsiteX17" fmla="*/ 652583 w 698649"/>
              <a:gd name="connsiteY17" fmla="*/ 574226 h 893384"/>
              <a:gd name="connsiteX18" fmla="*/ 696988 w 698649"/>
              <a:gd name="connsiteY18" fmla="*/ 415673 h 893384"/>
              <a:gd name="connsiteX19" fmla="*/ 594073 w 698649"/>
              <a:gd name="connsiteY19" fmla="*/ 77152 h 893384"/>
              <a:gd name="connsiteX20" fmla="*/ 562947 w 698649"/>
              <a:gd name="connsiteY20" fmla="*/ 131289 h 893384"/>
              <a:gd name="connsiteX21" fmla="*/ 579042 w 698649"/>
              <a:gd name="connsiteY21" fmla="*/ 330348 h 893384"/>
              <a:gd name="connsiteX22" fmla="*/ 529594 w 698649"/>
              <a:gd name="connsiteY22" fmla="*/ 591843 h 893384"/>
              <a:gd name="connsiteX23" fmla="*/ 464738 w 698649"/>
              <a:gd name="connsiteY23" fmla="*/ 669278 h 893384"/>
              <a:gd name="connsiteX24" fmla="*/ 340629 w 698649"/>
              <a:gd name="connsiteY24" fmla="*/ 709771 h 893384"/>
              <a:gd name="connsiteX25" fmla="*/ 253080 w 698649"/>
              <a:gd name="connsiteY25" fmla="*/ 751841 h 893384"/>
              <a:gd name="connsiteX26" fmla="*/ 207695 w 698649"/>
              <a:gd name="connsiteY26" fmla="*/ 681110 h 893384"/>
              <a:gd name="connsiteX27" fmla="*/ 175057 w 698649"/>
              <a:gd name="connsiteY27" fmla="*/ 599467 h 893384"/>
              <a:gd name="connsiteX0" fmla="*/ 175057 w 698649"/>
              <a:gd name="connsiteY0" fmla="*/ 599467 h 893384"/>
              <a:gd name="connsiteX1" fmla="*/ 82046 w 698649"/>
              <a:gd name="connsiteY1" fmla="*/ 503757 h 893384"/>
              <a:gd name="connsiteX2" fmla="*/ 49968 w 698649"/>
              <a:gd name="connsiteY2" fmla="*/ 410676 h 893384"/>
              <a:gd name="connsiteX3" fmla="*/ 96614 w 698649"/>
              <a:gd name="connsiteY3" fmla="*/ 206371 h 893384"/>
              <a:gd name="connsiteX4" fmla="*/ 183385 w 698649"/>
              <a:gd name="connsiteY4" fmla="*/ 16982 h 893384"/>
              <a:gd name="connsiteX5" fmla="*/ 108830 w 698649"/>
              <a:gd name="connsiteY5" fmla="*/ 38002 h 893384"/>
              <a:gd name="connsiteX6" fmla="*/ 32318 w 698649"/>
              <a:gd name="connsiteY6" fmla="*/ 272369 h 893384"/>
              <a:gd name="connsiteX7" fmla="*/ 21093 w 698649"/>
              <a:gd name="connsiteY7" fmla="*/ 373464 h 893384"/>
              <a:gd name="connsiteX8" fmla="*/ 29936 w 698649"/>
              <a:gd name="connsiteY8" fmla="*/ 570280 h 893384"/>
              <a:gd name="connsiteX9" fmla="*/ 75882 w 698649"/>
              <a:gd name="connsiteY9" fmla="*/ 629574 h 893384"/>
              <a:gd name="connsiteX10" fmla="*/ 109640 w 698649"/>
              <a:gd name="connsiteY10" fmla="*/ 688341 h 893384"/>
              <a:gd name="connsiteX11" fmla="*/ 198730 w 698649"/>
              <a:gd name="connsiteY11" fmla="*/ 864117 h 893384"/>
              <a:gd name="connsiteX12" fmla="*/ 315516 w 698649"/>
              <a:gd name="connsiteY12" fmla="*/ 893080 h 893384"/>
              <a:gd name="connsiteX13" fmla="*/ 396627 w 698649"/>
              <a:gd name="connsiteY13" fmla="*/ 863726 h 893384"/>
              <a:gd name="connsiteX14" fmla="*/ 435856 w 698649"/>
              <a:gd name="connsiteY14" fmla="*/ 800776 h 893384"/>
              <a:gd name="connsiteX15" fmla="*/ 537042 w 698649"/>
              <a:gd name="connsiteY15" fmla="*/ 772308 h 893384"/>
              <a:gd name="connsiteX16" fmla="*/ 585485 w 698649"/>
              <a:gd name="connsiteY16" fmla="*/ 697413 h 893384"/>
              <a:gd name="connsiteX17" fmla="*/ 652583 w 698649"/>
              <a:gd name="connsiteY17" fmla="*/ 574226 h 893384"/>
              <a:gd name="connsiteX18" fmla="*/ 696988 w 698649"/>
              <a:gd name="connsiteY18" fmla="*/ 415673 h 893384"/>
              <a:gd name="connsiteX19" fmla="*/ 594073 w 698649"/>
              <a:gd name="connsiteY19" fmla="*/ 77152 h 893384"/>
              <a:gd name="connsiteX20" fmla="*/ 564030 w 698649"/>
              <a:gd name="connsiteY20" fmla="*/ 109187 h 893384"/>
              <a:gd name="connsiteX21" fmla="*/ 579042 w 698649"/>
              <a:gd name="connsiteY21" fmla="*/ 330348 h 893384"/>
              <a:gd name="connsiteX22" fmla="*/ 529594 w 698649"/>
              <a:gd name="connsiteY22" fmla="*/ 591843 h 893384"/>
              <a:gd name="connsiteX23" fmla="*/ 464738 w 698649"/>
              <a:gd name="connsiteY23" fmla="*/ 669278 h 893384"/>
              <a:gd name="connsiteX24" fmla="*/ 340629 w 698649"/>
              <a:gd name="connsiteY24" fmla="*/ 709771 h 893384"/>
              <a:gd name="connsiteX25" fmla="*/ 253080 w 698649"/>
              <a:gd name="connsiteY25" fmla="*/ 751841 h 893384"/>
              <a:gd name="connsiteX26" fmla="*/ 207695 w 698649"/>
              <a:gd name="connsiteY26" fmla="*/ 681110 h 893384"/>
              <a:gd name="connsiteX27" fmla="*/ 175057 w 698649"/>
              <a:gd name="connsiteY27" fmla="*/ 599467 h 893384"/>
              <a:gd name="connsiteX0" fmla="*/ 175057 w 714355"/>
              <a:gd name="connsiteY0" fmla="*/ 599467 h 893384"/>
              <a:gd name="connsiteX1" fmla="*/ 82046 w 714355"/>
              <a:gd name="connsiteY1" fmla="*/ 503757 h 893384"/>
              <a:gd name="connsiteX2" fmla="*/ 49968 w 714355"/>
              <a:gd name="connsiteY2" fmla="*/ 410676 h 893384"/>
              <a:gd name="connsiteX3" fmla="*/ 96614 w 714355"/>
              <a:gd name="connsiteY3" fmla="*/ 206371 h 893384"/>
              <a:gd name="connsiteX4" fmla="*/ 183385 w 714355"/>
              <a:gd name="connsiteY4" fmla="*/ 16982 h 893384"/>
              <a:gd name="connsiteX5" fmla="*/ 108830 w 714355"/>
              <a:gd name="connsiteY5" fmla="*/ 38002 h 893384"/>
              <a:gd name="connsiteX6" fmla="*/ 32318 w 714355"/>
              <a:gd name="connsiteY6" fmla="*/ 272369 h 893384"/>
              <a:gd name="connsiteX7" fmla="*/ 21093 w 714355"/>
              <a:gd name="connsiteY7" fmla="*/ 373464 h 893384"/>
              <a:gd name="connsiteX8" fmla="*/ 29936 w 714355"/>
              <a:gd name="connsiteY8" fmla="*/ 570280 h 893384"/>
              <a:gd name="connsiteX9" fmla="*/ 75882 w 714355"/>
              <a:gd name="connsiteY9" fmla="*/ 629574 h 893384"/>
              <a:gd name="connsiteX10" fmla="*/ 109640 w 714355"/>
              <a:gd name="connsiteY10" fmla="*/ 688341 h 893384"/>
              <a:gd name="connsiteX11" fmla="*/ 198730 w 714355"/>
              <a:gd name="connsiteY11" fmla="*/ 864117 h 893384"/>
              <a:gd name="connsiteX12" fmla="*/ 315516 w 714355"/>
              <a:gd name="connsiteY12" fmla="*/ 893080 h 893384"/>
              <a:gd name="connsiteX13" fmla="*/ 396627 w 714355"/>
              <a:gd name="connsiteY13" fmla="*/ 863726 h 893384"/>
              <a:gd name="connsiteX14" fmla="*/ 435856 w 714355"/>
              <a:gd name="connsiteY14" fmla="*/ 800776 h 893384"/>
              <a:gd name="connsiteX15" fmla="*/ 537042 w 714355"/>
              <a:gd name="connsiteY15" fmla="*/ 772308 h 893384"/>
              <a:gd name="connsiteX16" fmla="*/ 585485 w 714355"/>
              <a:gd name="connsiteY16" fmla="*/ 697413 h 893384"/>
              <a:gd name="connsiteX17" fmla="*/ 703291 w 714355"/>
              <a:gd name="connsiteY17" fmla="*/ 594345 h 893384"/>
              <a:gd name="connsiteX18" fmla="*/ 696988 w 714355"/>
              <a:gd name="connsiteY18" fmla="*/ 415673 h 893384"/>
              <a:gd name="connsiteX19" fmla="*/ 594073 w 714355"/>
              <a:gd name="connsiteY19" fmla="*/ 77152 h 893384"/>
              <a:gd name="connsiteX20" fmla="*/ 564030 w 714355"/>
              <a:gd name="connsiteY20" fmla="*/ 109187 h 893384"/>
              <a:gd name="connsiteX21" fmla="*/ 579042 w 714355"/>
              <a:gd name="connsiteY21" fmla="*/ 330348 h 893384"/>
              <a:gd name="connsiteX22" fmla="*/ 529594 w 714355"/>
              <a:gd name="connsiteY22" fmla="*/ 591843 h 893384"/>
              <a:gd name="connsiteX23" fmla="*/ 464738 w 714355"/>
              <a:gd name="connsiteY23" fmla="*/ 669278 h 893384"/>
              <a:gd name="connsiteX24" fmla="*/ 340629 w 714355"/>
              <a:gd name="connsiteY24" fmla="*/ 709771 h 893384"/>
              <a:gd name="connsiteX25" fmla="*/ 253080 w 714355"/>
              <a:gd name="connsiteY25" fmla="*/ 751841 h 893384"/>
              <a:gd name="connsiteX26" fmla="*/ 207695 w 714355"/>
              <a:gd name="connsiteY26" fmla="*/ 681110 h 893384"/>
              <a:gd name="connsiteX27" fmla="*/ 175057 w 714355"/>
              <a:gd name="connsiteY27" fmla="*/ 599467 h 893384"/>
              <a:gd name="connsiteX0" fmla="*/ 175057 w 728617"/>
              <a:gd name="connsiteY0" fmla="*/ 599467 h 893384"/>
              <a:gd name="connsiteX1" fmla="*/ 82046 w 728617"/>
              <a:gd name="connsiteY1" fmla="*/ 503757 h 893384"/>
              <a:gd name="connsiteX2" fmla="*/ 49968 w 728617"/>
              <a:gd name="connsiteY2" fmla="*/ 410676 h 893384"/>
              <a:gd name="connsiteX3" fmla="*/ 96614 w 728617"/>
              <a:gd name="connsiteY3" fmla="*/ 206371 h 893384"/>
              <a:gd name="connsiteX4" fmla="*/ 183385 w 728617"/>
              <a:gd name="connsiteY4" fmla="*/ 16982 h 893384"/>
              <a:gd name="connsiteX5" fmla="*/ 108830 w 728617"/>
              <a:gd name="connsiteY5" fmla="*/ 38002 h 893384"/>
              <a:gd name="connsiteX6" fmla="*/ 32318 w 728617"/>
              <a:gd name="connsiteY6" fmla="*/ 272369 h 893384"/>
              <a:gd name="connsiteX7" fmla="*/ 21093 w 728617"/>
              <a:gd name="connsiteY7" fmla="*/ 373464 h 893384"/>
              <a:gd name="connsiteX8" fmla="*/ 29936 w 728617"/>
              <a:gd name="connsiteY8" fmla="*/ 570280 h 893384"/>
              <a:gd name="connsiteX9" fmla="*/ 75882 w 728617"/>
              <a:gd name="connsiteY9" fmla="*/ 629574 h 893384"/>
              <a:gd name="connsiteX10" fmla="*/ 109640 w 728617"/>
              <a:gd name="connsiteY10" fmla="*/ 688341 h 893384"/>
              <a:gd name="connsiteX11" fmla="*/ 198730 w 728617"/>
              <a:gd name="connsiteY11" fmla="*/ 864117 h 893384"/>
              <a:gd name="connsiteX12" fmla="*/ 315516 w 728617"/>
              <a:gd name="connsiteY12" fmla="*/ 893080 h 893384"/>
              <a:gd name="connsiteX13" fmla="*/ 396627 w 728617"/>
              <a:gd name="connsiteY13" fmla="*/ 863726 h 893384"/>
              <a:gd name="connsiteX14" fmla="*/ 435856 w 728617"/>
              <a:gd name="connsiteY14" fmla="*/ 800776 h 893384"/>
              <a:gd name="connsiteX15" fmla="*/ 537042 w 728617"/>
              <a:gd name="connsiteY15" fmla="*/ 772308 h 893384"/>
              <a:gd name="connsiteX16" fmla="*/ 585485 w 728617"/>
              <a:gd name="connsiteY16" fmla="*/ 697413 h 893384"/>
              <a:gd name="connsiteX17" fmla="*/ 703291 w 728617"/>
              <a:gd name="connsiteY17" fmla="*/ 594345 h 893384"/>
              <a:gd name="connsiteX18" fmla="*/ 719842 w 728617"/>
              <a:gd name="connsiteY18" fmla="*/ 385017 h 893384"/>
              <a:gd name="connsiteX19" fmla="*/ 594073 w 728617"/>
              <a:gd name="connsiteY19" fmla="*/ 77152 h 893384"/>
              <a:gd name="connsiteX20" fmla="*/ 564030 w 728617"/>
              <a:gd name="connsiteY20" fmla="*/ 109187 h 893384"/>
              <a:gd name="connsiteX21" fmla="*/ 579042 w 728617"/>
              <a:gd name="connsiteY21" fmla="*/ 330348 h 893384"/>
              <a:gd name="connsiteX22" fmla="*/ 529594 w 728617"/>
              <a:gd name="connsiteY22" fmla="*/ 591843 h 893384"/>
              <a:gd name="connsiteX23" fmla="*/ 464738 w 728617"/>
              <a:gd name="connsiteY23" fmla="*/ 669278 h 893384"/>
              <a:gd name="connsiteX24" fmla="*/ 340629 w 728617"/>
              <a:gd name="connsiteY24" fmla="*/ 709771 h 893384"/>
              <a:gd name="connsiteX25" fmla="*/ 253080 w 728617"/>
              <a:gd name="connsiteY25" fmla="*/ 751841 h 893384"/>
              <a:gd name="connsiteX26" fmla="*/ 207695 w 728617"/>
              <a:gd name="connsiteY26" fmla="*/ 681110 h 893384"/>
              <a:gd name="connsiteX27" fmla="*/ 175057 w 728617"/>
              <a:gd name="connsiteY27" fmla="*/ 599467 h 893384"/>
              <a:gd name="connsiteX0" fmla="*/ 175057 w 724547"/>
              <a:gd name="connsiteY0" fmla="*/ 599467 h 893384"/>
              <a:gd name="connsiteX1" fmla="*/ 82046 w 724547"/>
              <a:gd name="connsiteY1" fmla="*/ 503757 h 893384"/>
              <a:gd name="connsiteX2" fmla="*/ 49968 w 724547"/>
              <a:gd name="connsiteY2" fmla="*/ 410676 h 893384"/>
              <a:gd name="connsiteX3" fmla="*/ 96614 w 724547"/>
              <a:gd name="connsiteY3" fmla="*/ 206371 h 893384"/>
              <a:gd name="connsiteX4" fmla="*/ 183385 w 724547"/>
              <a:gd name="connsiteY4" fmla="*/ 16982 h 893384"/>
              <a:gd name="connsiteX5" fmla="*/ 108830 w 724547"/>
              <a:gd name="connsiteY5" fmla="*/ 38002 h 893384"/>
              <a:gd name="connsiteX6" fmla="*/ 32318 w 724547"/>
              <a:gd name="connsiteY6" fmla="*/ 272369 h 893384"/>
              <a:gd name="connsiteX7" fmla="*/ 21093 w 724547"/>
              <a:gd name="connsiteY7" fmla="*/ 373464 h 893384"/>
              <a:gd name="connsiteX8" fmla="*/ 29936 w 724547"/>
              <a:gd name="connsiteY8" fmla="*/ 570280 h 893384"/>
              <a:gd name="connsiteX9" fmla="*/ 75882 w 724547"/>
              <a:gd name="connsiteY9" fmla="*/ 629574 h 893384"/>
              <a:gd name="connsiteX10" fmla="*/ 109640 w 724547"/>
              <a:gd name="connsiteY10" fmla="*/ 688341 h 893384"/>
              <a:gd name="connsiteX11" fmla="*/ 198730 w 724547"/>
              <a:gd name="connsiteY11" fmla="*/ 864117 h 893384"/>
              <a:gd name="connsiteX12" fmla="*/ 315516 w 724547"/>
              <a:gd name="connsiteY12" fmla="*/ 893080 h 893384"/>
              <a:gd name="connsiteX13" fmla="*/ 396627 w 724547"/>
              <a:gd name="connsiteY13" fmla="*/ 863726 h 893384"/>
              <a:gd name="connsiteX14" fmla="*/ 435856 w 724547"/>
              <a:gd name="connsiteY14" fmla="*/ 800776 h 893384"/>
              <a:gd name="connsiteX15" fmla="*/ 537042 w 724547"/>
              <a:gd name="connsiteY15" fmla="*/ 772308 h 893384"/>
              <a:gd name="connsiteX16" fmla="*/ 585485 w 724547"/>
              <a:gd name="connsiteY16" fmla="*/ 697413 h 893384"/>
              <a:gd name="connsiteX17" fmla="*/ 703291 w 724547"/>
              <a:gd name="connsiteY17" fmla="*/ 594345 h 893384"/>
              <a:gd name="connsiteX18" fmla="*/ 719842 w 724547"/>
              <a:gd name="connsiteY18" fmla="*/ 385017 h 893384"/>
              <a:gd name="connsiteX19" fmla="*/ 649022 w 724547"/>
              <a:gd name="connsiteY19" fmla="*/ 79523 h 893384"/>
              <a:gd name="connsiteX20" fmla="*/ 564030 w 724547"/>
              <a:gd name="connsiteY20" fmla="*/ 109187 h 893384"/>
              <a:gd name="connsiteX21" fmla="*/ 579042 w 724547"/>
              <a:gd name="connsiteY21" fmla="*/ 330348 h 893384"/>
              <a:gd name="connsiteX22" fmla="*/ 529594 w 724547"/>
              <a:gd name="connsiteY22" fmla="*/ 591843 h 893384"/>
              <a:gd name="connsiteX23" fmla="*/ 464738 w 724547"/>
              <a:gd name="connsiteY23" fmla="*/ 669278 h 893384"/>
              <a:gd name="connsiteX24" fmla="*/ 340629 w 724547"/>
              <a:gd name="connsiteY24" fmla="*/ 709771 h 893384"/>
              <a:gd name="connsiteX25" fmla="*/ 253080 w 724547"/>
              <a:gd name="connsiteY25" fmla="*/ 751841 h 893384"/>
              <a:gd name="connsiteX26" fmla="*/ 207695 w 724547"/>
              <a:gd name="connsiteY26" fmla="*/ 681110 h 893384"/>
              <a:gd name="connsiteX27" fmla="*/ 175057 w 724547"/>
              <a:gd name="connsiteY27" fmla="*/ 599467 h 893384"/>
              <a:gd name="connsiteX0" fmla="*/ 175057 w 722942"/>
              <a:gd name="connsiteY0" fmla="*/ 599467 h 893384"/>
              <a:gd name="connsiteX1" fmla="*/ 82046 w 722942"/>
              <a:gd name="connsiteY1" fmla="*/ 503757 h 893384"/>
              <a:gd name="connsiteX2" fmla="*/ 49968 w 722942"/>
              <a:gd name="connsiteY2" fmla="*/ 410676 h 893384"/>
              <a:gd name="connsiteX3" fmla="*/ 96614 w 722942"/>
              <a:gd name="connsiteY3" fmla="*/ 206371 h 893384"/>
              <a:gd name="connsiteX4" fmla="*/ 183385 w 722942"/>
              <a:gd name="connsiteY4" fmla="*/ 16982 h 893384"/>
              <a:gd name="connsiteX5" fmla="*/ 108830 w 722942"/>
              <a:gd name="connsiteY5" fmla="*/ 38002 h 893384"/>
              <a:gd name="connsiteX6" fmla="*/ 32318 w 722942"/>
              <a:gd name="connsiteY6" fmla="*/ 272369 h 893384"/>
              <a:gd name="connsiteX7" fmla="*/ 21093 w 722942"/>
              <a:gd name="connsiteY7" fmla="*/ 373464 h 893384"/>
              <a:gd name="connsiteX8" fmla="*/ 29936 w 722942"/>
              <a:gd name="connsiteY8" fmla="*/ 570280 h 893384"/>
              <a:gd name="connsiteX9" fmla="*/ 75882 w 722942"/>
              <a:gd name="connsiteY9" fmla="*/ 629574 h 893384"/>
              <a:gd name="connsiteX10" fmla="*/ 109640 w 722942"/>
              <a:gd name="connsiteY10" fmla="*/ 688341 h 893384"/>
              <a:gd name="connsiteX11" fmla="*/ 198730 w 722942"/>
              <a:gd name="connsiteY11" fmla="*/ 864117 h 893384"/>
              <a:gd name="connsiteX12" fmla="*/ 315516 w 722942"/>
              <a:gd name="connsiteY12" fmla="*/ 893080 h 893384"/>
              <a:gd name="connsiteX13" fmla="*/ 396627 w 722942"/>
              <a:gd name="connsiteY13" fmla="*/ 863726 h 893384"/>
              <a:gd name="connsiteX14" fmla="*/ 435856 w 722942"/>
              <a:gd name="connsiteY14" fmla="*/ 800776 h 893384"/>
              <a:gd name="connsiteX15" fmla="*/ 537042 w 722942"/>
              <a:gd name="connsiteY15" fmla="*/ 772308 h 893384"/>
              <a:gd name="connsiteX16" fmla="*/ 640267 w 722942"/>
              <a:gd name="connsiteY16" fmla="*/ 726145 h 893384"/>
              <a:gd name="connsiteX17" fmla="*/ 703291 w 722942"/>
              <a:gd name="connsiteY17" fmla="*/ 594345 h 893384"/>
              <a:gd name="connsiteX18" fmla="*/ 719842 w 722942"/>
              <a:gd name="connsiteY18" fmla="*/ 385017 h 893384"/>
              <a:gd name="connsiteX19" fmla="*/ 649022 w 722942"/>
              <a:gd name="connsiteY19" fmla="*/ 79523 h 893384"/>
              <a:gd name="connsiteX20" fmla="*/ 564030 w 722942"/>
              <a:gd name="connsiteY20" fmla="*/ 109187 h 893384"/>
              <a:gd name="connsiteX21" fmla="*/ 579042 w 722942"/>
              <a:gd name="connsiteY21" fmla="*/ 330348 h 893384"/>
              <a:gd name="connsiteX22" fmla="*/ 529594 w 722942"/>
              <a:gd name="connsiteY22" fmla="*/ 591843 h 893384"/>
              <a:gd name="connsiteX23" fmla="*/ 464738 w 722942"/>
              <a:gd name="connsiteY23" fmla="*/ 669278 h 893384"/>
              <a:gd name="connsiteX24" fmla="*/ 340629 w 722942"/>
              <a:gd name="connsiteY24" fmla="*/ 709771 h 893384"/>
              <a:gd name="connsiteX25" fmla="*/ 253080 w 722942"/>
              <a:gd name="connsiteY25" fmla="*/ 751841 h 893384"/>
              <a:gd name="connsiteX26" fmla="*/ 207695 w 722942"/>
              <a:gd name="connsiteY26" fmla="*/ 681110 h 893384"/>
              <a:gd name="connsiteX27" fmla="*/ 175057 w 722942"/>
              <a:gd name="connsiteY27" fmla="*/ 599467 h 893384"/>
              <a:gd name="connsiteX0" fmla="*/ 175057 w 722942"/>
              <a:gd name="connsiteY0" fmla="*/ 599467 h 893384"/>
              <a:gd name="connsiteX1" fmla="*/ 82046 w 722942"/>
              <a:gd name="connsiteY1" fmla="*/ 503757 h 893384"/>
              <a:gd name="connsiteX2" fmla="*/ 49968 w 722942"/>
              <a:gd name="connsiteY2" fmla="*/ 410676 h 893384"/>
              <a:gd name="connsiteX3" fmla="*/ 96614 w 722942"/>
              <a:gd name="connsiteY3" fmla="*/ 206371 h 893384"/>
              <a:gd name="connsiteX4" fmla="*/ 183385 w 722942"/>
              <a:gd name="connsiteY4" fmla="*/ 16982 h 893384"/>
              <a:gd name="connsiteX5" fmla="*/ 108830 w 722942"/>
              <a:gd name="connsiteY5" fmla="*/ 38002 h 893384"/>
              <a:gd name="connsiteX6" fmla="*/ 32318 w 722942"/>
              <a:gd name="connsiteY6" fmla="*/ 272369 h 893384"/>
              <a:gd name="connsiteX7" fmla="*/ 21093 w 722942"/>
              <a:gd name="connsiteY7" fmla="*/ 373464 h 893384"/>
              <a:gd name="connsiteX8" fmla="*/ 29936 w 722942"/>
              <a:gd name="connsiteY8" fmla="*/ 570280 h 893384"/>
              <a:gd name="connsiteX9" fmla="*/ 75882 w 722942"/>
              <a:gd name="connsiteY9" fmla="*/ 629574 h 893384"/>
              <a:gd name="connsiteX10" fmla="*/ 109640 w 722942"/>
              <a:gd name="connsiteY10" fmla="*/ 688341 h 893384"/>
              <a:gd name="connsiteX11" fmla="*/ 198730 w 722942"/>
              <a:gd name="connsiteY11" fmla="*/ 864117 h 893384"/>
              <a:gd name="connsiteX12" fmla="*/ 315516 w 722942"/>
              <a:gd name="connsiteY12" fmla="*/ 893080 h 893384"/>
              <a:gd name="connsiteX13" fmla="*/ 396627 w 722942"/>
              <a:gd name="connsiteY13" fmla="*/ 863726 h 893384"/>
              <a:gd name="connsiteX14" fmla="*/ 435856 w 722942"/>
              <a:gd name="connsiteY14" fmla="*/ 800776 h 893384"/>
              <a:gd name="connsiteX15" fmla="*/ 552716 w 722942"/>
              <a:gd name="connsiteY15" fmla="*/ 819392 h 893384"/>
              <a:gd name="connsiteX16" fmla="*/ 640267 w 722942"/>
              <a:gd name="connsiteY16" fmla="*/ 726145 h 893384"/>
              <a:gd name="connsiteX17" fmla="*/ 703291 w 722942"/>
              <a:gd name="connsiteY17" fmla="*/ 594345 h 893384"/>
              <a:gd name="connsiteX18" fmla="*/ 719842 w 722942"/>
              <a:gd name="connsiteY18" fmla="*/ 385017 h 893384"/>
              <a:gd name="connsiteX19" fmla="*/ 649022 w 722942"/>
              <a:gd name="connsiteY19" fmla="*/ 79523 h 893384"/>
              <a:gd name="connsiteX20" fmla="*/ 564030 w 722942"/>
              <a:gd name="connsiteY20" fmla="*/ 109187 h 893384"/>
              <a:gd name="connsiteX21" fmla="*/ 579042 w 722942"/>
              <a:gd name="connsiteY21" fmla="*/ 330348 h 893384"/>
              <a:gd name="connsiteX22" fmla="*/ 529594 w 722942"/>
              <a:gd name="connsiteY22" fmla="*/ 591843 h 893384"/>
              <a:gd name="connsiteX23" fmla="*/ 464738 w 722942"/>
              <a:gd name="connsiteY23" fmla="*/ 669278 h 893384"/>
              <a:gd name="connsiteX24" fmla="*/ 340629 w 722942"/>
              <a:gd name="connsiteY24" fmla="*/ 709771 h 893384"/>
              <a:gd name="connsiteX25" fmla="*/ 253080 w 722942"/>
              <a:gd name="connsiteY25" fmla="*/ 751841 h 893384"/>
              <a:gd name="connsiteX26" fmla="*/ 207695 w 722942"/>
              <a:gd name="connsiteY26" fmla="*/ 681110 h 893384"/>
              <a:gd name="connsiteX27" fmla="*/ 175057 w 722942"/>
              <a:gd name="connsiteY27" fmla="*/ 599467 h 893384"/>
              <a:gd name="connsiteX0" fmla="*/ 175057 w 722942"/>
              <a:gd name="connsiteY0" fmla="*/ 599467 h 893384"/>
              <a:gd name="connsiteX1" fmla="*/ 82046 w 722942"/>
              <a:gd name="connsiteY1" fmla="*/ 503757 h 893384"/>
              <a:gd name="connsiteX2" fmla="*/ 49968 w 722942"/>
              <a:gd name="connsiteY2" fmla="*/ 410676 h 893384"/>
              <a:gd name="connsiteX3" fmla="*/ 96614 w 722942"/>
              <a:gd name="connsiteY3" fmla="*/ 206371 h 893384"/>
              <a:gd name="connsiteX4" fmla="*/ 183385 w 722942"/>
              <a:gd name="connsiteY4" fmla="*/ 16982 h 893384"/>
              <a:gd name="connsiteX5" fmla="*/ 108830 w 722942"/>
              <a:gd name="connsiteY5" fmla="*/ 38002 h 893384"/>
              <a:gd name="connsiteX6" fmla="*/ 32318 w 722942"/>
              <a:gd name="connsiteY6" fmla="*/ 272369 h 893384"/>
              <a:gd name="connsiteX7" fmla="*/ 21093 w 722942"/>
              <a:gd name="connsiteY7" fmla="*/ 373464 h 893384"/>
              <a:gd name="connsiteX8" fmla="*/ 29936 w 722942"/>
              <a:gd name="connsiteY8" fmla="*/ 570280 h 893384"/>
              <a:gd name="connsiteX9" fmla="*/ 75882 w 722942"/>
              <a:gd name="connsiteY9" fmla="*/ 629574 h 893384"/>
              <a:gd name="connsiteX10" fmla="*/ 109640 w 722942"/>
              <a:gd name="connsiteY10" fmla="*/ 688341 h 893384"/>
              <a:gd name="connsiteX11" fmla="*/ 198730 w 722942"/>
              <a:gd name="connsiteY11" fmla="*/ 864117 h 893384"/>
              <a:gd name="connsiteX12" fmla="*/ 315516 w 722942"/>
              <a:gd name="connsiteY12" fmla="*/ 893080 h 893384"/>
              <a:gd name="connsiteX13" fmla="*/ 396627 w 722942"/>
              <a:gd name="connsiteY13" fmla="*/ 863726 h 893384"/>
              <a:gd name="connsiteX14" fmla="*/ 450653 w 722942"/>
              <a:gd name="connsiteY14" fmla="*/ 865753 h 893384"/>
              <a:gd name="connsiteX15" fmla="*/ 552716 w 722942"/>
              <a:gd name="connsiteY15" fmla="*/ 819392 h 893384"/>
              <a:gd name="connsiteX16" fmla="*/ 640267 w 722942"/>
              <a:gd name="connsiteY16" fmla="*/ 726145 h 893384"/>
              <a:gd name="connsiteX17" fmla="*/ 703291 w 722942"/>
              <a:gd name="connsiteY17" fmla="*/ 594345 h 893384"/>
              <a:gd name="connsiteX18" fmla="*/ 719842 w 722942"/>
              <a:gd name="connsiteY18" fmla="*/ 385017 h 893384"/>
              <a:gd name="connsiteX19" fmla="*/ 649022 w 722942"/>
              <a:gd name="connsiteY19" fmla="*/ 79523 h 893384"/>
              <a:gd name="connsiteX20" fmla="*/ 564030 w 722942"/>
              <a:gd name="connsiteY20" fmla="*/ 109187 h 893384"/>
              <a:gd name="connsiteX21" fmla="*/ 579042 w 722942"/>
              <a:gd name="connsiteY21" fmla="*/ 330348 h 893384"/>
              <a:gd name="connsiteX22" fmla="*/ 529594 w 722942"/>
              <a:gd name="connsiteY22" fmla="*/ 591843 h 893384"/>
              <a:gd name="connsiteX23" fmla="*/ 464738 w 722942"/>
              <a:gd name="connsiteY23" fmla="*/ 669278 h 893384"/>
              <a:gd name="connsiteX24" fmla="*/ 340629 w 722942"/>
              <a:gd name="connsiteY24" fmla="*/ 709771 h 893384"/>
              <a:gd name="connsiteX25" fmla="*/ 253080 w 722942"/>
              <a:gd name="connsiteY25" fmla="*/ 751841 h 893384"/>
              <a:gd name="connsiteX26" fmla="*/ 207695 w 722942"/>
              <a:gd name="connsiteY26" fmla="*/ 681110 h 893384"/>
              <a:gd name="connsiteX27" fmla="*/ 175057 w 722942"/>
              <a:gd name="connsiteY27" fmla="*/ 599467 h 893384"/>
              <a:gd name="connsiteX0" fmla="*/ 175057 w 722942"/>
              <a:gd name="connsiteY0" fmla="*/ 599467 h 893954"/>
              <a:gd name="connsiteX1" fmla="*/ 82046 w 722942"/>
              <a:gd name="connsiteY1" fmla="*/ 503757 h 893954"/>
              <a:gd name="connsiteX2" fmla="*/ 49968 w 722942"/>
              <a:gd name="connsiteY2" fmla="*/ 410676 h 893954"/>
              <a:gd name="connsiteX3" fmla="*/ 96614 w 722942"/>
              <a:gd name="connsiteY3" fmla="*/ 206371 h 893954"/>
              <a:gd name="connsiteX4" fmla="*/ 183385 w 722942"/>
              <a:gd name="connsiteY4" fmla="*/ 16982 h 893954"/>
              <a:gd name="connsiteX5" fmla="*/ 108830 w 722942"/>
              <a:gd name="connsiteY5" fmla="*/ 38002 h 893954"/>
              <a:gd name="connsiteX6" fmla="*/ 32318 w 722942"/>
              <a:gd name="connsiteY6" fmla="*/ 272369 h 893954"/>
              <a:gd name="connsiteX7" fmla="*/ 21093 w 722942"/>
              <a:gd name="connsiteY7" fmla="*/ 373464 h 893954"/>
              <a:gd name="connsiteX8" fmla="*/ 29936 w 722942"/>
              <a:gd name="connsiteY8" fmla="*/ 570280 h 893954"/>
              <a:gd name="connsiteX9" fmla="*/ 75882 w 722942"/>
              <a:gd name="connsiteY9" fmla="*/ 629574 h 893954"/>
              <a:gd name="connsiteX10" fmla="*/ 109640 w 722942"/>
              <a:gd name="connsiteY10" fmla="*/ 688341 h 893954"/>
              <a:gd name="connsiteX11" fmla="*/ 198730 w 722942"/>
              <a:gd name="connsiteY11" fmla="*/ 864117 h 893954"/>
              <a:gd name="connsiteX12" fmla="*/ 315516 w 722942"/>
              <a:gd name="connsiteY12" fmla="*/ 893080 h 893954"/>
              <a:gd name="connsiteX13" fmla="*/ 391110 w 722942"/>
              <a:gd name="connsiteY13" fmla="*/ 884583 h 893954"/>
              <a:gd name="connsiteX14" fmla="*/ 450653 w 722942"/>
              <a:gd name="connsiteY14" fmla="*/ 865753 h 893954"/>
              <a:gd name="connsiteX15" fmla="*/ 552716 w 722942"/>
              <a:gd name="connsiteY15" fmla="*/ 819392 h 893954"/>
              <a:gd name="connsiteX16" fmla="*/ 640267 w 722942"/>
              <a:gd name="connsiteY16" fmla="*/ 726145 h 893954"/>
              <a:gd name="connsiteX17" fmla="*/ 703291 w 722942"/>
              <a:gd name="connsiteY17" fmla="*/ 594345 h 893954"/>
              <a:gd name="connsiteX18" fmla="*/ 719842 w 722942"/>
              <a:gd name="connsiteY18" fmla="*/ 385017 h 893954"/>
              <a:gd name="connsiteX19" fmla="*/ 649022 w 722942"/>
              <a:gd name="connsiteY19" fmla="*/ 79523 h 893954"/>
              <a:gd name="connsiteX20" fmla="*/ 564030 w 722942"/>
              <a:gd name="connsiteY20" fmla="*/ 109187 h 893954"/>
              <a:gd name="connsiteX21" fmla="*/ 579042 w 722942"/>
              <a:gd name="connsiteY21" fmla="*/ 330348 h 893954"/>
              <a:gd name="connsiteX22" fmla="*/ 529594 w 722942"/>
              <a:gd name="connsiteY22" fmla="*/ 591843 h 893954"/>
              <a:gd name="connsiteX23" fmla="*/ 464738 w 722942"/>
              <a:gd name="connsiteY23" fmla="*/ 669278 h 893954"/>
              <a:gd name="connsiteX24" fmla="*/ 340629 w 722942"/>
              <a:gd name="connsiteY24" fmla="*/ 709771 h 893954"/>
              <a:gd name="connsiteX25" fmla="*/ 253080 w 722942"/>
              <a:gd name="connsiteY25" fmla="*/ 751841 h 893954"/>
              <a:gd name="connsiteX26" fmla="*/ 207695 w 722942"/>
              <a:gd name="connsiteY26" fmla="*/ 681110 h 893954"/>
              <a:gd name="connsiteX27" fmla="*/ 175057 w 722942"/>
              <a:gd name="connsiteY27" fmla="*/ 599467 h 893954"/>
              <a:gd name="connsiteX0" fmla="*/ 175057 w 722942"/>
              <a:gd name="connsiteY0" fmla="*/ 599467 h 913861"/>
              <a:gd name="connsiteX1" fmla="*/ 82046 w 722942"/>
              <a:gd name="connsiteY1" fmla="*/ 503757 h 913861"/>
              <a:gd name="connsiteX2" fmla="*/ 49968 w 722942"/>
              <a:gd name="connsiteY2" fmla="*/ 410676 h 913861"/>
              <a:gd name="connsiteX3" fmla="*/ 96614 w 722942"/>
              <a:gd name="connsiteY3" fmla="*/ 206371 h 913861"/>
              <a:gd name="connsiteX4" fmla="*/ 183385 w 722942"/>
              <a:gd name="connsiteY4" fmla="*/ 16982 h 913861"/>
              <a:gd name="connsiteX5" fmla="*/ 108830 w 722942"/>
              <a:gd name="connsiteY5" fmla="*/ 38002 h 913861"/>
              <a:gd name="connsiteX6" fmla="*/ 32318 w 722942"/>
              <a:gd name="connsiteY6" fmla="*/ 272369 h 913861"/>
              <a:gd name="connsiteX7" fmla="*/ 21093 w 722942"/>
              <a:gd name="connsiteY7" fmla="*/ 373464 h 913861"/>
              <a:gd name="connsiteX8" fmla="*/ 29936 w 722942"/>
              <a:gd name="connsiteY8" fmla="*/ 570280 h 913861"/>
              <a:gd name="connsiteX9" fmla="*/ 75882 w 722942"/>
              <a:gd name="connsiteY9" fmla="*/ 629574 h 913861"/>
              <a:gd name="connsiteX10" fmla="*/ 109640 w 722942"/>
              <a:gd name="connsiteY10" fmla="*/ 688341 h 913861"/>
              <a:gd name="connsiteX11" fmla="*/ 198730 w 722942"/>
              <a:gd name="connsiteY11" fmla="*/ 864117 h 913861"/>
              <a:gd name="connsiteX12" fmla="*/ 276305 w 722942"/>
              <a:gd name="connsiteY12" fmla="*/ 913537 h 913861"/>
              <a:gd name="connsiteX13" fmla="*/ 391110 w 722942"/>
              <a:gd name="connsiteY13" fmla="*/ 884583 h 913861"/>
              <a:gd name="connsiteX14" fmla="*/ 450653 w 722942"/>
              <a:gd name="connsiteY14" fmla="*/ 865753 h 913861"/>
              <a:gd name="connsiteX15" fmla="*/ 552716 w 722942"/>
              <a:gd name="connsiteY15" fmla="*/ 819392 h 913861"/>
              <a:gd name="connsiteX16" fmla="*/ 640267 w 722942"/>
              <a:gd name="connsiteY16" fmla="*/ 726145 h 913861"/>
              <a:gd name="connsiteX17" fmla="*/ 703291 w 722942"/>
              <a:gd name="connsiteY17" fmla="*/ 594345 h 913861"/>
              <a:gd name="connsiteX18" fmla="*/ 719842 w 722942"/>
              <a:gd name="connsiteY18" fmla="*/ 385017 h 913861"/>
              <a:gd name="connsiteX19" fmla="*/ 649022 w 722942"/>
              <a:gd name="connsiteY19" fmla="*/ 79523 h 913861"/>
              <a:gd name="connsiteX20" fmla="*/ 564030 w 722942"/>
              <a:gd name="connsiteY20" fmla="*/ 109187 h 913861"/>
              <a:gd name="connsiteX21" fmla="*/ 579042 w 722942"/>
              <a:gd name="connsiteY21" fmla="*/ 330348 h 913861"/>
              <a:gd name="connsiteX22" fmla="*/ 529594 w 722942"/>
              <a:gd name="connsiteY22" fmla="*/ 591843 h 913861"/>
              <a:gd name="connsiteX23" fmla="*/ 464738 w 722942"/>
              <a:gd name="connsiteY23" fmla="*/ 669278 h 913861"/>
              <a:gd name="connsiteX24" fmla="*/ 340629 w 722942"/>
              <a:gd name="connsiteY24" fmla="*/ 709771 h 913861"/>
              <a:gd name="connsiteX25" fmla="*/ 253080 w 722942"/>
              <a:gd name="connsiteY25" fmla="*/ 751841 h 913861"/>
              <a:gd name="connsiteX26" fmla="*/ 207695 w 722942"/>
              <a:gd name="connsiteY26" fmla="*/ 681110 h 913861"/>
              <a:gd name="connsiteX27" fmla="*/ 175057 w 722942"/>
              <a:gd name="connsiteY27" fmla="*/ 599467 h 913861"/>
              <a:gd name="connsiteX0" fmla="*/ 175057 w 722942"/>
              <a:gd name="connsiteY0" fmla="*/ 599467 h 913604"/>
              <a:gd name="connsiteX1" fmla="*/ 82046 w 722942"/>
              <a:gd name="connsiteY1" fmla="*/ 503757 h 913604"/>
              <a:gd name="connsiteX2" fmla="*/ 49968 w 722942"/>
              <a:gd name="connsiteY2" fmla="*/ 410676 h 913604"/>
              <a:gd name="connsiteX3" fmla="*/ 96614 w 722942"/>
              <a:gd name="connsiteY3" fmla="*/ 206371 h 913604"/>
              <a:gd name="connsiteX4" fmla="*/ 183385 w 722942"/>
              <a:gd name="connsiteY4" fmla="*/ 16982 h 913604"/>
              <a:gd name="connsiteX5" fmla="*/ 108830 w 722942"/>
              <a:gd name="connsiteY5" fmla="*/ 38002 h 913604"/>
              <a:gd name="connsiteX6" fmla="*/ 32318 w 722942"/>
              <a:gd name="connsiteY6" fmla="*/ 272369 h 913604"/>
              <a:gd name="connsiteX7" fmla="*/ 21093 w 722942"/>
              <a:gd name="connsiteY7" fmla="*/ 373464 h 913604"/>
              <a:gd name="connsiteX8" fmla="*/ 29936 w 722942"/>
              <a:gd name="connsiteY8" fmla="*/ 570280 h 913604"/>
              <a:gd name="connsiteX9" fmla="*/ 75882 w 722942"/>
              <a:gd name="connsiteY9" fmla="*/ 629574 h 913604"/>
              <a:gd name="connsiteX10" fmla="*/ 109640 w 722942"/>
              <a:gd name="connsiteY10" fmla="*/ 688341 h 913604"/>
              <a:gd name="connsiteX11" fmla="*/ 176804 w 722942"/>
              <a:gd name="connsiteY11" fmla="*/ 875828 h 913604"/>
              <a:gd name="connsiteX12" fmla="*/ 276305 w 722942"/>
              <a:gd name="connsiteY12" fmla="*/ 913537 h 913604"/>
              <a:gd name="connsiteX13" fmla="*/ 391110 w 722942"/>
              <a:gd name="connsiteY13" fmla="*/ 884583 h 913604"/>
              <a:gd name="connsiteX14" fmla="*/ 450653 w 722942"/>
              <a:gd name="connsiteY14" fmla="*/ 865753 h 913604"/>
              <a:gd name="connsiteX15" fmla="*/ 552716 w 722942"/>
              <a:gd name="connsiteY15" fmla="*/ 819392 h 913604"/>
              <a:gd name="connsiteX16" fmla="*/ 640267 w 722942"/>
              <a:gd name="connsiteY16" fmla="*/ 726145 h 913604"/>
              <a:gd name="connsiteX17" fmla="*/ 703291 w 722942"/>
              <a:gd name="connsiteY17" fmla="*/ 594345 h 913604"/>
              <a:gd name="connsiteX18" fmla="*/ 719842 w 722942"/>
              <a:gd name="connsiteY18" fmla="*/ 385017 h 913604"/>
              <a:gd name="connsiteX19" fmla="*/ 649022 w 722942"/>
              <a:gd name="connsiteY19" fmla="*/ 79523 h 913604"/>
              <a:gd name="connsiteX20" fmla="*/ 564030 w 722942"/>
              <a:gd name="connsiteY20" fmla="*/ 109187 h 913604"/>
              <a:gd name="connsiteX21" fmla="*/ 579042 w 722942"/>
              <a:gd name="connsiteY21" fmla="*/ 330348 h 913604"/>
              <a:gd name="connsiteX22" fmla="*/ 529594 w 722942"/>
              <a:gd name="connsiteY22" fmla="*/ 591843 h 913604"/>
              <a:gd name="connsiteX23" fmla="*/ 464738 w 722942"/>
              <a:gd name="connsiteY23" fmla="*/ 669278 h 913604"/>
              <a:gd name="connsiteX24" fmla="*/ 340629 w 722942"/>
              <a:gd name="connsiteY24" fmla="*/ 709771 h 913604"/>
              <a:gd name="connsiteX25" fmla="*/ 253080 w 722942"/>
              <a:gd name="connsiteY25" fmla="*/ 751841 h 913604"/>
              <a:gd name="connsiteX26" fmla="*/ 207695 w 722942"/>
              <a:gd name="connsiteY26" fmla="*/ 681110 h 913604"/>
              <a:gd name="connsiteX27" fmla="*/ 175057 w 722942"/>
              <a:gd name="connsiteY27" fmla="*/ 599467 h 913604"/>
              <a:gd name="connsiteX0" fmla="*/ 175057 w 722942"/>
              <a:gd name="connsiteY0" fmla="*/ 599467 h 913604"/>
              <a:gd name="connsiteX1" fmla="*/ 82046 w 722942"/>
              <a:gd name="connsiteY1" fmla="*/ 503757 h 913604"/>
              <a:gd name="connsiteX2" fmla="*/ 49968 w 722942"/>
              <a:gd name="connsiteY2" fmla="*/ 410676 h 913604"/>
              <a:gd name="connsiteX3" fmla="*/ 96614 w 722942"/>
              <a:gd name="connsiteY3" fmla="*/ 206371 h 913604"/>
              <a:gd name="connsiteX4" fmla="*/ 183385 w 722942"/>
              <a:gd name="connsiteY4" fmla="*/ 16982 h 913604"/>
              <a:gd name="connsiteX5" fmla="*/ 108830 w 722942"/>
              <a:gd name="connsiteY5" fmla="*/ 38002 h 913604"/>
              <a:gd name="connsiteX6" fmla="*/ 32318 w 722942"/>
              <a:gd name="connsiteY6" fmla="*/ 272369 h 913604"/>
              <a:gd name="connsiteX7" fmla="*/ 21093 w 722942"/>
              <a:gd name="connsiteY7" fmla="*/ 373464 h 913604"/>
              <a:gd name="connsiteX8" fmla="*/ 29936 w 722942"/>
              <a:gd name="connsiteY8" fmla="*/ 570280 h 913604"/>
              <a:gd name="connsiteX9" fmla="*/ 75882 w 722942"/>
              <a:gd name="connsiteY9" fmla="*/ 629574 h 913604"/>
              <a:gd name="connsiteX10" fmla="*/ 84067 w 722942"/>
              <a:gd name="connsiteY10" fmla="*/ 751576 h 913604"/>
              <a:gd name="connsiteX11" fmla="*/ 176804 w 722942"/>
              <a:gd name="connsiteY11" fmla="*/ 875828 h 913604"/>
              <a:gd name="connsiteX12" fmla="*/ 276305 w 722942"/>
              <a:gd name="connsiteY12" fmla="*/ 913537 h 913604"/>
              <a:gd name="connsiteX13" fmla="*/ 391110 w 722942"/>
              <a:gd name="connsiteY13" fmla="*/ 884583 h 913604"/>
              <a:gd name="connsiteX14" fmla="*/ 450653 w 722942"/>
              <a:gd name="connsiteY14" fmla="*/ 865753 h 913604"/>
              <a:gd name="connsiteX15" fmla="*/ 552716 w 722942"/>
              <a:gd name="connsiteY15" fmla="*/ 819392 h 913604"/>
              <a:gd name="connsiteX16" fmla="*/ 640267 w 722942"/>
              <a:gd name="connsiteY16" fmla="*/ 726145 h 913604"/>
              <a:gd name="connsiteX17" fmla="*/ 703291 w 722942"/>
              <a:gd name="connsiteY17" fmla="*/ 594345 h 913604"/>
              <a:gd name="connsiteX18" fmla="*/ 719842 w 722942"/>
              <a:gd name="connsiteY18" fmla="*/ 385017 h 913604"/>
              <a:gd name="connsiteX19" fmla="*/ 649022 w 722942"/>
              <a:gd name="connsiteY19" fmla="*/ 79523 h 913604"/>
              <a:gd name="connsiteX20" fmla="*/ 564030 w 722942"/>
              <a:gd name="connsiteY20" fmla="*/ 109187 h 913604"/>
              <a:gd name="connsiteX21" fmla="*/ 579042 w 722942"/>
              <a:gd name="connsiteY21" fmla="*/ 330348 h 913604"/>
              <a:gd name="connsiteX22" fmla="*/ 529594 w 722942"/>
              <a:gd name="connsiteY22" fmla="*/ 591843 h 913604"/>
              <a:gd name="connsiteX23" fmla="*/ 464738 w 722942"/>
              <a:gd name="connsiteY23" fmla="*/ 669278 h 913604"/>
              <a:gd name="connsiteX24" fmla="*/ 340629 w 722942"/>
              <a:gd name="connsiteY24" fmla="*/ 709771 h 913604"/>
              <a:gd name="connsiteX25" fmla="*/ 253080 w 722942"/>
              <a:gd name="connsiteY25" fmla="*/ 751841 h 913604"/>
              <a:gd name="connsiteX26" fmla="*/ 207695 w 722942"/>
              <a:gd name="connsiteY26" fmla="*/ 681110 h 913604"/>
              <a:gd name="connsiteX27" fmla="*/ 175057 w 722942"/>
              <a:gd name="connsiteY27" fmla="*/ 599467 h 913604"/>
              <a:gd name="connsiteX0" fmla="*/ 174195 w 722080"/>
              <a:gd name="connsiteY0" fmla="*/ 599467 h 913604"/>
              <a:gd name="connsiteX1" fmla="*/ 81184 w 722080"/>
              <a:gd name="connsiteY1" fmla="*/ 503757 h 913604"/>
              <a:gd name="connsiteX2" fmla="*/ 49106 w 722080"/>
              <a:gd name="connsiteY2" fmla="*/ 410676 h 913604"/>
              <a:gd name="connsiteX3" fmla="*/ 95752 w 722080"/>
              <a:gd name="connsiteY3" fmla="*/ 206371 h 913604"/>
              <a:gd name="connsiteX4" fmla="*/ 182523 w 722080"/>
              <a:gd name="connsiteY4" fmla="*/ 16982 h 913604"/>
              <a:gd name="connsiteX5" fmla="*/ 107968 w 722080"/>
              <a:gd name="connsiteY5" fmla="*/ 38002 h 913604"/>
              <a:gd name="connsiteX6" fmla="*/ 31456 w 722080"/>
              <a:gd name="connsiteY6" fmla="*/ 272369 h 913604"/>
              <a:gd name="connsiteX7" fmla="*/ 20231 w 722080"/>
              <a:gd name="connsiteY7" fmla="*/ 373464 h 913604"/>
              <a:gd name="connsiteX8" fmla="*/ 29074 w 722080"/>
              <a:gd name="connsiteY8" fmla="*/ 570280 h 913604"/>
              <a:gd name="connsiteX9" fmla="*/ 50039 w 722080"/>
              <a:gd name="connsiteY9" fmla="*/ 634824 h 913604"/>
              <a:gd name="connsiteX10" fmla="*/ 83205 w 722080"/>
              <a:gd name="connsiteY10" fmla="*/ 751576 h 913604"/>
              <a:gd name="connsiteX11" fmla="*/ 175942 w 722080"/>
              <a:gd name="connsiteY11" fmla="*/ 875828 h 913604"/>
              <a:gd name="connsiteX12" fmla="*/ 275443 w 722080"/>
              <a:gd name="connsiteY12" fmla="*/ 913537 h 913604"/>
              <a:gd name="connsiteX13" fmla="*/ 390248 w 722080"/>
              <a:gd name="connsiteY13" fmla="*/ 884583 h 913604"/>
              <a:gd name="connsiteX14" fmla="*/ 449791 w 722080"/>
              <a:gd name="connsiteY14" fmla="*/ 865753 h 913604"/>
              <a:gd name="connsiteX15" fmla="*/ 551854 w 722080"/>
              <a:gd name="connsiteY15" fmla="*/ 819392 h 913604"/>
              <a:gd name="connsiteX16" fmla="*/ 639405 w 722080"/>
              <a:gd name="connsiteY16" fmla="*/ 726145 h 913604"/>
              <a:gd name="connsiteX17" fmla="*/ 702429 w 722080"/>
              <a:gd name="connsiteY17" fmla="*/ 594345 h 913604"/>
              <a:gd name="connsiteX18" fmla="*/ 718980 w 722080"/>
              <a:gd name="connsiteY18" fmla="*/ 385017 h 913604"/>
              <a:gd name="connsiteX19" fmla="*/ 648160 w 722080"/>
              <a:gd name="connsiteY19" fmla="*/ 79523 h 913604"/>
              <a:gd name="connsiteX20" fmla="*/ 563168 w 722080"/>
              <a:gd name="connsiteY20" fmla="*/ 109187 h 913604"/>
              <a:gd name="connsiteX21" fmla="*/ 578180 w 722080"/>
              <a:gd name="connsiteY21" fmla="*/ 330348 h 913604"/>
              <a:gd name="connsiteX22" fmla="*/ 528732 w 722080"/>
              <a:gd name="connsiteY22" fmla="*/ 591843 h 913604"/>
              <a:gd name="connsiteX23" fmla="*/ 463876 w 722080"/>
              <a:gd name="connsiteY23" fmla="*/ 669278 h 913604"/>
              <a:gd name="connsiteX24" fmla="*/ 339767 w 722080"/>
              <a:gd name="connsiteY24" fmla="*/ 709771 h 913604"/>
              <a:gd name="connsiteX25" fmla="*/ 252218 w 722080"/>
              <a:gd name="connsiteY25" fmla="*/ 751841 h 913604"/>
              <a:gd name="connsiteX26" fmla="*/ 206833 w 722080"/>
              <a:gd name="connsiteY26" fmla="*/ 681110 h 913604"/>
              <a:gd name="connsiteX27" fmla="*/ 174195 w 722080"/>
              <a:gd name="connsiteY27" fmla="*/ 599467 h 913604"/>
              <a:gd name="connsiteX0" fmla="*/ 183561 w 731446"/>
              <a:gd name="connsiteY0" fmla="*/ 599467 h 913604"/>
              <a:gd name="connsiteX1" fmla="*/ 90550 w 731446"/>
              <a:gd name="connsiteY1" fmla="*/ 503757 h 913604"/>
              <a:gd name="connsiteX2" fmla="*/ 58472 w 731446"/>
              <a:gd name="connsiteY2" fmla="*/ 410676 h 913604"/>
              <a:gd name="connsiteX3" fmla="*/ 105118 w 731446"/>
              <a:gd name="connsiteY3" fmla="*/ 206371 h 913604"/>
              <a:gd name="connsiteX4" fmla="*/ 191889 w 731446"/>
              <a:gd name="connsiteY4" fmla="*/ 16982 h 913604"/>
              <a:gd name="connsiteX5" fmla="*/ 117334 w 731446"/>
              <a:gd name="connsiteY5" fmla="*/ 38002 h 913604"/>
              <a:gd name="connsiteX6" fmla="*/ 40822 w 731446"/>
              <a:gd name="connsiteY6" fmla="*/ 272369 h 913604"/>
              <a:gd name="connsiteX7" fmla="*/ 29597 w 731446"/>
              <a:gd name="connsiteY7" fmla="*/ 373464 h 913604"/>
              <a:gd name="connsiteX8" fmla="*/ 10211 w 731446"/>
              <a:gd name="connsiteY8" fmla="*/ 550077 h 913604"/>
              <a:gd name="connsiteX9" fmla="*/ 59405 w 731446"/>
              <a:gd name="connsiteY9" fmla="*/ 634824 h 913604"/>
              <a:gd name="connsiteX10" fmla="*/ 92571 w 731446"/>
              <a:gd name="connsiteY10" fmla="*/ 751576 h 913604"/>
              <a:gd name="connsiteX11" fmla="*/ 185308 w 731446"/>
              <a:gd name="connsiteY11" fmla="*/ 875828 h 913604"/>
              <a:gd name="connsiteX12" fmla="*/ 284809 w 731446"/>
              <a:gd name="connsiteY12" fmla="*/ 913537 h 913604"/>
              <a:gd name="connsiteX13" fmla="*/ 399614 w 731446"/>
              <a:gd name="connsiteY13" fmla="*/ 884583 h 913604"/>
              <a:gd name="connsiteX14" fmla="*/ 459157 w 731446"/>
              <a:gd name="connsiteY14" fmla="*/ 865753 h 913604"/>
              <a:gd name="connsiteX15" fmla="*/ 561220 w 731446"/>
              <a:gd name="connsiteY15" fmla="*/ 819392 h 913604"/>
              <a:gd name="connsiteX16" fmla="*/ 648771 w 731446"/>
              <a:gd name="connsiteY16" fmla="*/ 726145 h 913604"/>
              <a:gd name="connsiteX17" fmla="*/ 711795 w 731446"/>
              <a:gd name="connsiteY17" fmla="*/ 594345 h 913604"/>
              <a:gd name="connsiteX18" fmla="*/ 728346 w 731446"/>
              <a:gd name="connsiteY18" fmla="*/ 385017 h 913604"/>
              <a:gd name="connsiteX19" fmla="*/ 657526 w 731446"/>
              <a:gd name="connsiteY19" fmla="*/ 79523 h 913604"/>
              <a:gd name="connsiteX20" fmla="*/ 572534 w 731446"/>
              <a:gd name="connsiteY20" fmla="*/ 109187 h 913604"/>
              <a:gd name="connsiteX21" fmla="*/ 587546 w 731446"/>
              <a:gd name="connsiteY21" fmla="*/ 330348 h 913604"/>
              <a:gd name="connsiteX22" fmla="*/ 538098 w 731446"/>
              <a:gd name="connsiteY22" fmla="*/ 591843 h 913604"/>
              <a:gd name="connsiteX23" fmla="*/ 473242 w 731446"/>
              <a:gd name="connsiteY23" fmla="*/ 669278 h 913604"/>
              <a:gd name="connsiteX24" fmla="*/ 349133 w 731446"/>
              <a:gd name="connsiteY24" fmla="*/ 709771 h 913604"/>
              <a:gd name="connsiteX25" fmla="*/ 261584 w 731446"/>
              <a:gd name="connsiteY25" fmla="*/ 751841 h 913604"/>
              <a:gd name="connsiteX26" fmla="*/ 216199 w 731446"/>
              <a:gd name="connsiteY26" fmla="*/ 681110 h 913604"/>
              <a:gd name="connsiteX27" fmla="*/ 183561 w 731446"/>
              <a:gd name="connsiteY27" fmla="*/ 599467 h 913604"/>
              <a:gd name="connsiteX0" fmla="*/ 179076 w 726961"/>
              <a:gd name="connsiteY0" fmla="*/ 599467 h 913604"/>
              <a:gd name="connsiteX1" fmla="*/ 86065 w 726961"/>
              <a:gd name="connsiteY1" fmla="*/ 503757 h 913604"/>
              <a:gd name="connsiteX2" fmla="*/ 53987 w 726961"/>
              <a:gd name="connsiteY2" fmla="*/ 410676 h 913604"/>
              <a:gd name="connsiteX3" fmla="*/ 100633 w 726961"/>
              <a:gd name="connsiteY3" fmla="*/ 206371 h 913604"/>
              <a:gd name="connsiteX4" fmla="*/ 187404 w 726961"/>
              <a:gd name="connsiteY4" fmla="*/ 16982 h 913604"/>
              <a:gd name="connsiteX5" fmla="*/ 112849 w 726961"/>
              <a:gd name="connsiteY5" fmla="*/ 38002 h 913604"/>
              <a:gd name="connsiteX6" fmla="*/ 36337 w 726961"/>
              <a:gd name="connsiteY6" fmla="*/ 272369 h 913604"/>
              <a:gd name="connsiteX7" fmla="*/ 25112 w 726961"/>
              <a:gd name="connsiteY7" fmla="*/ 373464 h 913604"/>
              <a:gd name="connsiteX8" fmla="*/ 5726 w 726961"/>
              <a:gd name="connsiteY8" fmla="*/ 550077 h 913604"/>
              <a:gd name="connsiteX9" fmla="*/ 54920 w 726961"/>
              <a:gd name="connsiteY9" fmla="*/ 634824 h 913604"/>
              <a:gd name="connsiteX10" fmla="*/ 88086 w 726961"/>
              <a:gd name="connsiteY10" fmla="*/ 751576 h 913604"/>
              <a:gd name="connsiteX11" fmla="*/ 180823 w 726961"/>
              <a:gd name="connsiteY11" fmla="*/ 875828 h 913604"/>
              <a:gd name="connsiteX12" fmla="*/ 280324 w 726961"/>
              <a:gd name="connsiteY12" fmla="*/ 913537 h 913604"/>
              <a:gd name="connsiteX13" fmla="*/ 395129 w 726961"/>
              <a:gd name="connsiteY13" fmla="*/ 884583 h 913604"/>
              <a:gd name="connsiteX14" fmla="*/ 454672 w 726961"/>
              <a:gd name="connsiteY14" fmla="*/ 865753 h 913604"/>
              <a:gd name="connsiteX15" fmla="*/ 556735 w 726961"/>
              <a:gd name="connsiteY15" fmla="*/ 819392 h 913604"/>
              <a:gd name="connsiteX16" fmla="*/ 644286 w 726961"/>
              <a:gd name="connsiteY16" fmla="*/ 726145 h 913604"/>
              <a:gd name="connsiteX17" fmla="*/ 707310 w 726961"/>
              <a:gd name="connsiteY17" fmla="*/ 594345 h 913604"/>
              <a:gd name="connsiteX18" fmla="*/ 723861 w 726961"/>
              <a:gd name="connsiteY18" fmla="*/ 385017 h 913604"/>
              <a:gd name="connsiteX19" fmla="*/ 653041 w 726961"/>
              <a:gd name="connsiteY19" fmla="*/ 79523 h 913604"/>
              <a:gd name="connsiteX20" fmla="*/ 568049 w 726961"/>
              <a:gd name="connsiteY20" fmla="*/ 109187 h 913604"/>
              <a:gd name="connsiteX21" fmla="*/ 583061 w 726961"/>
              <a:gd name="connsiteY21" fmla="*/ 330348 h 913604"/>
              <a:gd name="connsiteX22" fmla="*/ 533613 w 726961"/>
              <a:gd name="connsiteY22" fmla="*/ 591843 h 913604"/>
              <a:gd name="connsiteX23" fmla="*/ 468757 w 726961"/>
              <a:gd name="connsiteY23" fmla="*/ 669278 h 913604"/>
              <a:gd name="connsiteX24" fmla="*/ 344648 w 726961"/>
              <a:gd name="connsiteY24" fmla="*/ 709771 h 913604"/>
              <a:gd name="connsiteX25" fmla="*/ 257099 w 726961"/>
              <a:gd name="connsiteY25" fmla="*/ 751841 h 913604"/>
              <a:gd name="connsiteX26" fmla="*/ 211714 w 726961"/>
              <a:gd name="connsiteY26" fmla="*/ 681110 h 913604"/>
              <a:gd name="connsiteX27" fmla="*/ 179076 w 726961"/>
              <a:gd name="connsiteY27" fmla="*/ 599467 h 913604"/>
              <a:gd name="connsiteX0" fmla="*/ 179328 w 727213"/>
              <a:gd name="connsiteY0" fmla="*/ 599467 h 913604"/>
              <a:gd name="connsiteX1" fmla="*/ 86317 w 727213"/>
              <a:gd name="connsiteY1" fmla="*/ 503757 h 913604"/>
              <a:gd name="connsiteX2" fmla="*/ 54239 w 727213"/>
              <a:gd name="connsiteY2" fmla="*/ 410676 h 913604"/>
              <a:gd name="connsiteX3" fmla="*/ 100885 w 727213"/>
              <a:gd name="connsiteY3" fmla="*/ 206371 h 913604"/>
              <a:gd name="connsiteX4" fmla="*/ 187656 w 727213"/>
              <a:gd name="connsiteY4" fmla="*/ 16982 h 913604"/>
              <a:gd name="connsiteX5" fmla="*/ 113101 w 727213"/>
              <a:gd name="connsiteY5" fmla="*/ 38002 h 913604"/>
              <a:gd name="connsiteX6" fmla="*/ 36589 w 727213"/>
              <a:gd name="connsiteY6" fmla="*/ 272369 h 913604"/>
              <a:gd name="connsiteX7" fmla="*/ 33175 w 727213"/>
              <a:gd name="connsiteY7" fmla="*/ 351652 h 913604"/>
              <a:gd name="connsiteX8" fmla="*/ 5978 w 727213"/>
              <a:gd name="connsiteY8" fmla="*/ 550077 h 913604"/>
              <a:gd name="connsiteX9" fmla="*/ 55172 w 727213"/>
              <a:gd name="connsiteY9" fmla="*/ 634824 h 913604"/>
              <a:gd name="connsiteX10" fmla="*/ 88338 w 727213"/>
              <a:gd name="connsiteY10" fmla="*/ 751576 h 913604"/>
              <a:gd name="connsiteX11" fmla="*/ 181075 w 727213"/>
              <a:gd name="connsiteY11" fmla="*/ 875828 h 913604"/>
              <a:gd name="connsiteX12" fmla="*/ 280576 w 727213"/>
              <a:gd name="connsiteY12" fmla="*/ 913537 h 913604"/>
              <a:gd name="connsiteX13" fmla="*/ 395381 w 727213"/>
              <a:gd name="connsiteY13" fmla="*/ 884583 h 913604"/>
              <a:gd name="connsiteX14" fmla="*/ 454924 w 727213"/>
              <a:gd name="connsiteY14" fmla="*/ 865753 h 913604"/>
              <a:gd name="connsiteX15" fmla="*/ 556987 w 727213"/>
              <a:gd name="connsiteY15" fmla="*/ 819392 h 913604"/>
              <a:gd name="connsiteX16" fmla="*/ 644538 w 727213"/>
              <a:gd name="connsiteY16" fmla="*/ 726145 h 913604"/>
              <a:gd name="connsiteX17" fmla="*/ 707562 w 727213"/>
              <a:gd name="connsiteY17" fmla="*/ 594345 h 913604"/>
              <a:gd name="connsiteX18" fmla="*/ 724113 w 727213"/>
              <a:gd name="connsiteY18" fmla="*/ 385017 h 913604"/>
              <a:gd name="connsiteX19" fmla="*/ 653293 w 727213"/>
              <a:gd name="connsiteY19" fmla="*/ 79523 h 913604"/>
              <a:gd name="connsiteX20" fmla="*/ 568301 w 727213"/>
              <a:gd name="connsiteY20" fmla="*/ 109187 h 913604"/>
              <a:gd name="connsiteX21" fmla="*/ 583313 w 727213"/>
              <a:gd name="connsiteY21" fmla="*/ 330348 h 913604"/>
              <a:gd name="connsiteX22" fmla="*/ 533865 w 727213"/>
              <a:gd name="connsiteY22" fmla="*/ 591843 h 913604"/>
              <a:gd name="connsiteX23" fmla="*/ 469009 w 727213"/>
              <a:gd name="connsiteY23" fmla="*/ 669278 h 913604"/>
              <a:gd name="connsiteX24" fmla="*/ 344900 w 727213"/>
              <a:gd name="connsiteY24" fmla="*/ 709771 h 913604"/>
              <a:gd name="connsiteX25" fmla="*/ 257351 w 727213"/>
              <a:gd name="connsiteY25" fmla="*/ 751841 h 913604"/>
              <a:gd name="connsiteX26" fmla="*/ 211966 w 727213"/>
              <a:gd name="connsiteY26" fmla="*/ 681110 h 913604"/>
              <a:gd name="connsiteX27" fmla="*/ 179328 w 727213"/>
              <a:gd name="connsiteY27" fmla="*/ 599467 h 913604"/>
              <a:gd name="connsiteX0" fmla="*/ 179328 w 727213"/>
              <a:gd name="connsiteY0" fmla="*/ 597798 h 911935"/>
              <a:gd name="connsiteX1" fmla="*/ 86317 w 727213"/>
              <a:gd name="connsiteY1" fmla="*/ 502088 h 911935"/>
              <a:gd name="connsiteX2" fmla="*/ 54239 w 727213"/>
              <a:gd name="connsiteY2" fmla="*/ 409007 h 911935"/>
              <a:gd name="connsiteX3" fmla="*/ 100885 w 727213"/>
              <a:gd name="connsiteY3" fmla="*/ 204702 h 911935"/>
              <a:gd name="connsiteX4" fmla="*/ 187656 w 727213"/>
              <a:gd name="connsiteY4" fmla="*/ 15313 h 911935"/>
              <a:gd name="connsiteX5" fmla="*/ 113101 w 727213"/>
              <a:gd name="connsiteY5" fmla="*/ 36333 h 911935"/>
              <a:gd name="connsiteX6" fmla="*/ 28249 w 727213"/>
              <a:gd name="connsiteY6" fmla="*/ 234479 h 911935"/>
              <a:gd name="connsiteX7" fmla="*/ 33175 w 727213"/>
              <a:gd name="connsiteY7" fmla="*/ 349983 h 911935"/>
              <a:gd name="connsiteX8" fmla="*/ 5978 w 727213"/>
              <a:gd name="connsiteY8" fmla="*/ 548408 h 911935"/>
              <a:gd name="connsiteX9" fmla="*/ 55172 w 727213"/>
              <a:gd name="connsiteY9" fmla="*/ 633155 h 911935"/>
              <a:gd name="connsiteX10" fmla="*/ 88338 w 727213"/>
              <a:gd name="connsiteY10" fmla="*/ 749907 h 911935"/>
              <a:gd name="connsiteX11" fmla="*/ 181075 w 727213"/>
              <a:gd name="connsiteY11" fmla="*/ 874159 h 911935"/>
              <a:gd name="connsiteX12" fmla="*/ 280576 w 727213"/>
              <a:gd name="connsiteY12" fmla="*/ 911868 h 911935"/>
              <a:gd name="connsiteX13" fmla="*/ 395381 w 727213"/>
              <a:gd name="connsiteY13" fmla="*/ 882914 h 911935"/>
              <a:gd name="connsiteX14" fmla="*/ 454924 w 727213"/>
              <a:gd name="connsiteY14" fmla="*/ 864084 h 911935"/>
              <a:gd name="connsiteX15" fmla="*/ 556987 w 727213"/>
              <a:gd name="connsiteY15" fmla="*/ 817723 h 911935"/>
              <a:gd name="connsiteX16" fmla="*/ 644538 w 727213"/>
              <a:gd name="connsiteY16" fmla="*/ 724476 h 911935"/>
              <a:gd name="connsiteX17" fmla="*/ 707562 w 727213"/>
              <a:gd name="connsiteY17" fmla="*/ 592676 h 911935"/>
              <a:gd name="connsiteX18" fmla="*/ 724113 w 727213"/>
              <a:gd name="connsiteY18" fmla="*/ 383348 h 911935"/>
              <a:gd name="connsiteX19" fmla="*/ 653293 w 727213"/>
              <a:gd name="connsiteY19" fmla="*/ 77854 h 911935"/>
              <a:gd name="connsiteX20" fmla="*/ 568301 w 727213"/>
              <a:gd name="connsiteY20" fmla="*/ 107518 h 911935"/>
              <a:gd name="connsiteX21" fmla="*/ 583313 w 727213"/>
              <a:gd name="connsiteY21" fmla="*/ 328679 h 911935"/>
              <a:gd name="connsiteX22" fmla="*/ 533865 w 727213"/>
              <a:gd name="connsiteY22" fmla="*/ 590174 h 911935"/>
              <a:gd name="connsiteX23" fmla="*/ 469009 w 727213"/>
              <a:gd name="connsiteY23" fmla="*/ 667609 h 911935"/>
              <a:gd name="connsiteX24" fmla="*/ 344900 w 727213"/>
              <a:gd name="connsiteY24" fmla="*/ 708102 h 911935"/>
              <a:gd name="connsiteX25" fmla="*/ 257351 w 727213"/>
              <a:gd name="connsiteY25" fmla="*/ 750172 h 911935"/>
              <a:gd name="connsiteX26" fmla="*/ 211966 w 727213"/>
              <a:gd name="connsiteY26" fmla="*/ 679441 h 911935"/>
              <a:gd name="connsiteX27" fmla="*/ 179328 w 727213"/>
              <a:gd name="connsiteY27" fmla="*/ 597798 h 911935"/>
              <a:gd name="connsiteX0" fmla="*/ 174572 w 722457"/>
              <a:gd name="connsiteY0" fmla="*/ 597798 h 911935"/>
              <a:gd name="connsiteX1" fmla="*/ 81561 w 722457"/>
              <a:gd name="connsiteY1" fmla="*/ 502088 h 911935"/>
              <a:gd name="connsiteX2" fmla="*/ 49483 w 722457"/>
              <a:gd name="connsiteY2" fmla="*/ 409007 h 911935"/>
              <a:gd name="connsiteX3" fmla="*/ 96129 w 722457"/>
              <a:gd name="connsiteY3" fmla="*/ 204702 h 911935"/>
              <a:gd name="connsiteX4" fmla="*/ 182900 w 722457"/>
              <a:gd name="connsiteY4" fmla="*/ 15313 h 911935"/>
              <a:gd name="connsiteX5" fmla="*/ 108345 w 722457"/>
              <a:gd name="connsiteY5" fmla="*/ 36333 h 911935"/>
              <a:gd name="connsiteX6" fmla="*/ 23493 w 722457"/>
              <a:gd name="connsiteY6" fmla="*/ 234479 h 911935"/>
              <a:gd name="connsiteX7" fmla="*/ 40961 w 722457"/>
              <a:gd name="connsiteY7" fmla="*/ 254544 h 911935"/>
              <a:gd name="connsiteX8" fmla="*/ 1222 w 722457"/>
              <a:gd name="connsiteY8" fmla="*/ 548408 h 911935"/>
              <a:gd name="connsiteX9" fmla="*/ 50416 w 722457"/>
              <a:gd name="connsiteY9" fmla="*/ 633155 h 911935"/>
              <a:gd name="connsiteX10" fmla="*/ 83582 w 722457"/>
              <a:gd name="connsiteY10" fmla="*/ 749907 h 911935"/>
              <a:gd name="connsiteX11" fmla="*/ 176319 w 722457"/>
              <a:gd name="connsiteY11" fmla="*/ 874159 h 911935"/>
              <a:gd name="connsiteX12" fmla="*/ 275820 w 722457"/>
              <a:gd name="connsiteY12" fmla="*/ 911868 h 911935"/>
              <a:gd name="connsiteX13" fmla="*/ 390625 w 722457"/>
              <a:gd name="connsiteY13" fmla="*/ 882914 h 911935"/>
              <a:gd name="connsiteX14" fmla="*/ 450168 w 722457"/>
              <a:gd name="connsiteY14" fmla="*/ 864084 h 911935"/>
              <a:gd name="connsiteX15" fmla="*/ 552231 w 722457"/>
              <a:gd name="connsiteY15" fmla="*/ 817723 h 911935"/>
              <a:gd name="connsiteX16" fmla="*/ 639782 w 722457"/>
              <a:gd name="connsiteY16" fmla="*/ 724476 h 911935"/>
              <a:gd name="connsiteX17" fmla="*/ 702806 w 722457"/>
              <a:gd name="connsiteY17" fmla="*/ 592676 h 911935"/>
              <a:gd name="connsiteX18" fmla="*/ 719357 w 722457"/>
              <a:gd name="connsiteY18" fmla="*/ 383348 h 911935"/>
              <a:gd name="connsiteX19" fmla="*/ 648537 w 722457"/>
              <a:gd name="connsiteY19" fmla="*/ 77854 h 911935"/>
              <a:gd name="connsiteX20" fmla="*/ 563545 w 722457"/>
              <a:gd name="connsiteY20" fmla="*/ 107518 h 911935"/>
              <a:gd name="connsiteX21" fmla="*/ 578557 w 722457"/>
              <a:gd name="connsiteY21" fmla="*/ 328679 h 911935"/>
              <a:gd name="connsiteX22" fmla="*/ 529109 w 722457"/>
              <a:gd name="connsiteY22" fmla="*/ 590174 h 911935"/>
              <a:gd name="connsiteX23" fmla="*/ 464253 w 722457"/>
              <a:gd name="connsiteY23" fmla="*/ 667609 h 911935"/>
              <a:gd name="connsiteX24" fmla="*/ 340144 w 722457"/>
              <a:gd name="connsiteY24" fmla="*/ 708102 h 911935"/>
              <a:gd name="connsiteX25" fmla="*/ 252595 w 722457"/>
              <a:gd name="connsiteY25" fmla="*/ 750172 h 911935"/>
              <a:gd name="connsiteX26" fmla="*/ 207210 w 722457"/>
              <a:gd name="connsiteY26" fmla="*/ 679441 h 911935"/>
              <a:gd name="connsiteX27" fmla="*/ 174572 w 722457"/>
              <a:gd name="connsiteY27" fmla="*/ 597798 h 911935"/>
              <a:gd name="connsiteX0" fmla="*/ 173426 w 721311"/>
              <a:gd name="connsiteY0" fmla="*/ 598701 h 912838"/>
              <a:gd name="connsiteX1" fmla="*/ 80415 w 721311"/>
              <a:gd name="connsiteY1" fmla="*/ 502991 h 912838"/>
              <a:gd name="connsiteX2" fmla="*/ 48337 w 721311"/>
              <a:gd name="connsiteY2" fmla="*/ 409910 h 912838"/>
              <a:gd name="connsiteX3" fmla="*/ 94983 w 721311"/>
              <a:gd name="connsiteY3" fmla="*/ 205605 h 912838"/>
              <a:gd name="connsiteX4" fmla="*/ 181754 w 721311"/>
              <a:gd name="connsiteY4" fmla="*/ 16216 h 912838"/>
              <a:gd name="connsiteX5" fmla="*/ 107199 w 721311"/>
              <a:gd name="connsiteY5" fmla="*/ 37236 h 912838"/>
              <a:gd name="connsiteX6" fmla="*/ 39815 w 721311"/>
              <a:gd name="connsiteY6" fmla="*/ 255447 h 912838"/>
              <a:gd name="connsiteX7" fmla="*/ 76 w 721311"/>
              <a:gd name="connsiteY7" fmla="*/ 549311 h 912838"/>
              <a:gd name="connsiteX8" fmla="*/ 49270 w 721311"/>
              <a:gd name="connsiteY8" fmla="*/ 634058 h 912838"/>
              <a:gd name="connsiteX9" fmla="*/ 82436 w 721311"/>
              <a:gd name="connsiteY9" fmla="*/ 750810 h 912838"/>
              <a:gd name="connsiteX10" fmla="*/ 175173 w 721311"/>
              <a:gd name="connsiteY10" fmla="*/ 875062 h 912838"/>
              <a:gd name="connsiteX11" fmla="*/ 274674 w 721311"/>
              <a:gd name="connsiteY11" fmla="*/ 912771 h 912838"/>
              <a:gd name="connsiteX12" fmla="*/ 389479 w 721311"/>
              <a:gd name="connsiteY12" fmla="*/ 883817 h 912838"/>
              <a:gd name="connsiteX13" fmla="*/ 449022 w 721311"/>
              <a:gd name="connsiteY13" fmla="*/ 864987 h 912838"/>
              <a:gd name="connsiteX14" fmla="*/ 551085 w 721311"/>
              <a:gd name="connsiteY14" fmla="*/ 818626 h 912838"/>
              <a:gd name="connsiteX15" fmla="*/ 638636 w 721311"/>
              <a:gd name="connsiteY15" fmla="*/ 725379 h 912838"/>
              <a:gd name="connsiteX16" fmla="*/ 701660 w 721311"/>
              <a:gd name="connsiteY16" fmla="*/ 593579 h 912838"/>
              <a:gd name="connsiteX17" fmla="*/ 718211 w 721311"/>
              <a:gd name="connsiteY17" fmla="*/ 384251 h 912838"/>
              <a:gd name="connsiteX18" fmla="*/ 647391 w 721311"/>
              <a:gd name="connsiteY18" fmla="*/ 78757 h 912838"/>
              <a:gd name="connsiteX19" fmla="*/ 562399 w 721311"/>
              <a:gd name="connsiteY19" fmla="*/ 108421 h 912838"/>
              <a:gd name="connsiteX20" fmla="*/ 577411 w 721311"/>
              <a:gd name="connsiteY20" fmla="*/ 329582 h 912838"/>
              <a:gd name="connsiteX21" fmla="*/ 527963 w 721311"/>
              <a:gd name="connsiteY21" fmla="*/ 591077 h 912838"/>
              <a:gd name="connsiteX22" fmla="*/ 463107 w 721311"/>
              <a:gd name="connsiteY22" fmla="*/ 668512 h 912838"/>
              <a:gd name="connsiteX23" fmla="*/ 338998 w 721311"/>
              <a:gd name="connsiteY23" fmla="*/ 709005 h 912838"/>
              <a:gd name="connsiteX24" fmla="*/ 251449 w 721311"/>
              <a:gd name="connsiteY24" fmla="*/ 751075 h 912838"/>
              <a:gd name="connsiteX25" fmla="*/ 206064 w 721311"/>
              <a:gd name="connsiteY25" fmla="*/ 680344 h 912838"/>
              <a:gd name="connsiteX26" fmla="*/ 173426 w 721311"/>
              <a:gd name="connsiteY26" fmla="*/ 598701 h 912838"/>
              <a:gd name="connsiteX0" fmla="*/ 174431 w 722316"/>
              <a:gd name="connsiteY0" fmla="*/ 597767 h 911904"/>
              <a:gd name="connsiteX1" fmla="*/ 81420 w 722316"/>
              <a:gd name="connsiteY1" fmla="*/ 502057 h 911904"/>
              <a:gd name="connsiteX2" fmla="*/ 49342 w 722316"/>
              <a:gd name="connsiteY2" fmla="*/ 408976 h 911904"/>
              <a:gd name="connsiteX3" fmla="*/ 95988 w 722316"/>
              <a:gd name="connsiteY3" fmla="*/ 204671 h 911904"/>
              <a:gd name="connsiteX4" fmla="*/ 182759 w 722316"/>
              <a:gd name="connsiteY4" fmla="*/ 15282 h 911904"/>
              <a:gd name="connsiteX5" fmla="*/ 108204 w 722316"/>
              <a:gd name="connsiteY5" fmla="*/ 36302 h 911904"/>
              <a:gd name="connsiteX6" fmla="*/ 23857 w 722316"/>
              <a:gd name="connsiteY6" fmla="*/ 233741 h 911904"/>
              <a:gd name="connsiteX7" fmla="*/ 1081 w 722316"/>
              <a:gd name="connsiteY7" fmla="*/ 548377 h 911904"/>
              <a:gd name="connsiteX8" fmla="*/ 50275 w 722316"/>
              <a:gd name="connsiteY8" fmla="*/ 633124 h 911904"/>
              <a:gd name="connsiteX9" fmla="*/ 83441 w 722316"/>
              <a:gd name="connsiteY9" fmla="*/ 749876 h 911904"/>
              <a:gd name="connsiteX10" fmla="*/ 176178 w 722316"/>
              <a:gd name="connsiteY10" fmla="*/ 874128 h 911904"/>
              <a:gd name="connsiteX11" fmla="*/ 275679 w 722316"/>
              <a:gd name="connsiteY11" fmla="*/ 911837 h 911904"/>
              <a:gd name="connsiteX12" fmla="*/ 390484 w 722316"/>
              <a:gd name="connsiteY12" fmla="*/ 882883 h 911904"/>
              <a:gd name="connsiteX13" fmla="*/ 450027 w 722316"/>
              <a:gd name="connsiteY13" fmla="*/ 864053 h 911904"/>
              <a:gd name="connsiteX14" fmla="*/ 552090 w 722316"/>
              <a:gd name="connsiteY14" fmla="*/ 817692 h 911904"/>
              <a:gd name="connsiteX15" fmla="*/ 639641 w 722316"/>
              <a:gd name="connsiteY15" fmla="*/ 724445 h 911904"/>
              <a:gd name="connsiteX16" fmla="*/ 702665 w 722316"/>
              <a:gd name="connsiteY16" fmla="*/ 592645 h 911904"/>
              <a:gd name="connsiteX17" fmla="*/ 719216 w 722316"/>
              <a:gd name="connsiteY17" fmla="*/ 383317 h 911904"/>
              <a:gd name="connsiteX18" fmla="*/ 648396 w 722316"/>
              <a:gd name="connsiteY18" fmla="*/ 77823 h 911904"/>
              <a:gd name="connsiteX19" fmla="*/ 563404 w 722316"/>
              <a:gd name="connsiteY19" fmla="*/ 107487 h 911904"/>
              <a:gd name="connsiteX20" fmla="*/ 578416 w 722316"/>
              <a:gd name="connsiteY20" fmla="*/ 328648 h 911904"/>
              <a:gd name="connsiteX21" fmla="*/ 528968 w 722316"/>
              <a:gd name="connsiteY21" fmla="*/ 590143 h 911904"/>
              <a:gd name="connsiteX22" fmla="*/ 464112 w 722316"/>
              <a:gd name="connsiteY22" fmla="*/ 667578 h 911904"/>
              <a:gd name="connsiteX23" fmla="*/ 340003 w 722316"/>
              <a:gd name="connsiteY23" fmla="*/ 708071 h 911904"/>
              <a:gd name="connsiteX24" fmla="*/ 252454 w 722316"/>
              <a:gd name="connsiteY24" fmla="*/ 750141 h 911904"/>
              <a:gd name="connsiteX25" fmla="*/ 207069 w 722316"/>
              <a:gd name="connsiteY25" fmla="*/ 679410 h 911904"/>
              <a:gd name="connsiteX26" fmla="*/ 174431 w 722316"/>
              <a:gd name="connsiteY26" fmla="*/ 597767 h 911904"/>
              <a:gd name="connsiteX0" fmla="*/ 174431 w 722316"/>
              <a:gd name="connsiteY0" fmla="*/ 630787 h 944924"/>
              <a:gd name="connsiteX1" fmla="*/ 81420 w 722316"/>
              <a:gd name="connsiteY1" fmla="*/ 535077 h 944924"/>
              <a:gd name="connsiteX2" fmla="*/ 49342 w 722316"/>
              <a:gd name="connsiteY2" fmla="*/ 441996 h 944924"/>
              <a:gd name="connsiteX3" fmla="*/ 95988 w 722316"/>
              <a:gd name="connsiteY3" fmla="*/ 237691 h 944924"/>
              <a:gd name="connsiteX4" fmla="*/ 182759 w 722316"/>
              <a:gd name="connsiteY4" fmla="*/ 48302 h 944924"/>
              <a:gd name="connsiteX5" fmla="*/ 98550 w 722316"/>
              <a:gd name="connsiteY5" fmla="*/ 14059 h 944924"/>
              <a:gd name="connsiteX6" fmla="*/ 23857 w 722316"/>
              <a:gd name="connsiteY6" fmla="*/ 266761 h 944924"/>
              <a:gd name="connsiteX7" fmla="*/ 1081 w 722316"/>
              <a:gd name="connsiteY7" fmla="*/ 581397 h 944924"/>
              <a:gd name="connsiteX8" fmla="*/ 50275 w 722316"/>
              <a:gd name="connsiteY8" fmla="*/ 666144 h 944924"/>
              <a:gd name="connsiteX9" fmla="*/ 83441 w 722316"/>
              <a:gd name="connsiteY9" fmla="*/ 782896 h 944924"/>
              <a:gd name="connsiteX10" fmla="*/ 176178 w 722316"/>
              <a:gd name="connsiteY10" fmla="*/ 907148 h 944924"/>
              <a:gd name="connsiteX11" fmla="*/ 275679 w 722316"/>
              <a:gd name="connsiteY11" fmla="*/ 944857 h 944924"/>
              <a:gd name="connsiteX12" fmla="*/ 390484 w 722316"/>
              <a:gd name="connsiteY12" fmla="*/ 915903 h 944924"/>
              <a:gd name="connsiteX13" fmla="*/ 450027 w 722316"/>
              <a:gd name="connsiteY13" fmla="*/ 897073 h 944924"/>
              <a:gd name="connsiteX14" fmla="*/ 552090 w 722316"/>
              <a:gd name="connsiteY14" fmla="*/ 850712 h 944924"/>
              <a:gd name="connsiteX15" fmla="*/ 639641 w 722316"/>
              <a:gd name="connsiteY15" fmla="*/ 757465 h 944924"/>
              <a:gd name="connsiteX16" fmla="*/ 702665 w 722316"/>
              <a:gd name="connsiteY16" fmla="*/ 625665 h 944924"/>
              <a:gd name="connsiteX17" fmla="*/ 719216 w 722316"/>
              <a:gd name="connsiteY17" fmla="*/ 416337 h 944924"/>
              <a:gd name="connsiteX18" fmla="*/ 648396 w 722316"/>
              <a:gd name="connsiteY18" fmla="*/ 110843 h 944924"/>
              <a:gd name="connsiteX19" fmla="*/ 563404 w 722316"/>
              <a:gd name="connsiteY19" fmla="*/ 140507 h 944924"/>
              <a:gd name="connsiteX20" fmla="*/ 578416 w 722316"/>
              <a:gd name="connsiteY20" fmla="*/ 361668 h 944924"/>
              <a:gd name="connsiteX21" fmla="*/ 528968 w 722316"/>
              <a:gd name="connsiteY21" fmla="*/ 623163 h 944924"/>
              <a:gd name="connsiteX22" fmla="*/ 464112 w 722316"/>
              <a:gd name="connsiteY22" fmla="*/ 700598 h 944924"/>
              <a:gd name="connsiteX23" fmla="*/ 340003 w 722316"/>
              <a:gd name="connsiteY23" fmla="*/ 741091 h 944924"/>
              <a:gd name="connsiteX24" fmla="*/ 252454 w 722316"/>
              <a:gd name="connsiteY24" fmla="*/ 783161 h 944924"/>
              <a:gd name="connsiteX25" fmla="*/ 207069 w 722316"/>
              <a:gd name="connsiteY25" fmla="*/ 712430 h 944924"/>
              <a:gd name="connsiteX26" fmla="*/ 174431 w 722316"/>
              <a:gd name="connsiteY26" fmla="*/ 630787 h 944924"/>
              <a:gd name="connsiteX0" fmla="*/ 174431 w 722316"/>
              <a:gd name="connsiteY0" fmla="*/ 596343 h 910480"/>
              <a:gd name="connsiteX1" fmla="*/ 81420 w 722316"/>
              <a:gd name="connsiteY1" fmla="*/ 500633 h 910480"/>
              <a:gd name="connsiteX2" fmla="*/ 49342 w 722316"/>
              <a:gd name="connsiteY2" fmla="*/ 407552 h 910480"/>
              <a:gd name="connsiteX3" fmla="*/ 95988 w 722316"/>
              <a:gd name="connsiteY3" fmla="*/ 203247 h 910480"/>
              <a:gd name="connsiteX4" fmla="*/ 182759 w 722316"/>
              <a:gd name="connsiteY4" fmla="*/ 13858 h 910480"/>
              <a:gd name="connsiteX5" fmla="*/ 98975 w 722316"/>
              <a:gd name="connsiteY5" fmla="*/ 39753 h 910480"/>
              <a:gd name="connsiteX6" fmla="*/ 23857 w 722316"/>
              <a:gd name="connsiteY6" fmla="*/ 232317 h 910480"/>
              <a:gd name="connsiteX7" fmla="*/ 1081 w 722316"/>
              <a:gd name="connsiteY7" fmla="*/ 546953 h 910480"/>
              <a:gd name="connsiteX8" fmla="*/ 50275 w 722316"/>
              <a:gd name="connsiteY8" fmla="*/ 631700 h 910480"/>
              <a:gd name="connsiteX9" fmla="*/ 83441 w 722316"/>
              <a:gd name="connsiteY9" fmla="*/ 748452 h 910480"/>
              <a:gd name="connsiteX10" fmla="*/ 176178 w 722316"/>
              <a:gd name="connsiteY10" fmla="*/ 872704 h 910480"/>
              <a:gd name="connsiteX11" fmla="*/ 275679 w 722316"/>
              <a:gd name="connsiteY11" fmla="*/ 910413 h 910480"/>
              <a:gd name="connsiteX12" fmla="*/ 390484 w 722316"/>
              <a:gd name="connsiteY12" fmla="*/ 881459 h 910480"/>
              <a:gd name="connsiteX13" fmla="*/ 450027 w 722316"/>
              <a:gd name="connsiteY13" fmla="*/ 862629 h 910480"/>
              <a:gd name="connsiteX14" fmla="*/ 552090 w 722316"/>
              <a:gd name="connsiteY14" fmla="*/ 816268 h 910480"/>
              <a:gd name="connsiteX15" fmla="*/ 639641 w 722316"/>
              <a:gd name="connsiteY15" fmla="*/ 723021 h 910480"/>
              <a:gd name="connsiteX16" fmla="*/ 702665 w 722316"/>
              <a:gd name="connsiteY16" fmla="*/ 591221 h 910480"/>
              <a:gd name="connsiteX17" fmla="*/ 719216 w 722316"/>
              <a:gd name="connsiteY17" fmla="*/ 381893 h 910480"/>
              <a:gd name="connsiteX18" fmla="*/ 648396 w 722316"/>
              <a:gd name="connsiteY18" fmla="*/ 76399 h 910480"/>
              <a:gd name="connsiteX19" fmla="*/ 563404 w 722316"/>
              <a:gd name="connsiteY19" fmla="*/ 106063 h 910480"/>
              <a:gd name="connsiteX20" fmla="*/ 578416 w 722316"/>
              <a:gd name="connsiteY20" fmla="*/ 327224 h 910480"/>
              <a:gd name="connsiteX21" fmla="*/ 528968 w 722316"/>
              <a:gd name="connsiteY21" fmla="*/ 588719 h 910480"/>
              <a:gd name="connsiteX22" fmla="*/ 464112 w 722316"/>
              <a:gd name="connsiteY22" fmla="*/ 666154 h 910480"/>
              <a:gd name="connsiteX23" fmla="*/ 340003 w 722316"/>
              <a:gd name="connsiteY23" fmla="*/ 706647 h 910480"/>
              <a:gd name="connsiteX24" fmla="*/ 252454 w 722316"/>
              <a:gd name="connsiteY24" fmla="*/ 748717 h 910480"/>
              <a:gd name="connsiteX25" fmla="*/ 207069 w 722316"/>
              <a:gd name="connsiteY25" fmla="*/ 677986 h 910480"/>
              <a:gd name="connsiteX26" fmla="*/ 174431 w 722316"/>
              <a:gd name="connsiteY26" fmla="*/ 596343 h 91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2316" h="910480">
                <a:moveTo>
                  <a:pt x="174431" y="596343"/>
                </a:moveTo>
                <a:cubicBezTo>
                  <a:pt x="153490" y="566784"/>
                  <a:pt x="94494" y="566149"/>
                  <a:pt x="81420" y="500633"/>
                </a:cubicBezTo>
                <a:cubicBezTo>
                  <a:pt x="66596" y="468184"/>
                  <a:pt x="46914" y="457116"/>
                  <a:pt x="49342" y="407552"/>
                </a:cubicBezTo>
                <a:cubicBezTo>
                  <a:pt x="51770" y="357988"/>
                  <a:pt x="73752" y="268863"/>
                  <a:pt x="95988" y="203247"/>
                </a:cubicBezTo>
                <a:cubicBezTo>
                  <a:pt x="118224" y="137631"/>
                  <a:pt x="180723" y="41919"/>
                  <a:pt x="182759" y="13858"/>
                </a:cubicBezTo>
                <a:cubicBezTo>
                  <a:pt x="184795" y="-14203"/>
                  <a:pt x="125459" y="3343"/>
                  <a:pt x="98975" y="39753"/>
                </a:cubicBezTo>
                <a:cubicBezTo>
                  <a:pt x="72491" y="76163"/>
                  <a:pt x="41711" y="146971"/>
                  <a:pt x="23857" y="232317"/>
                </a:cubicBezTo>
                <a:cubicBezTo>
                  <a:pt x="6003" y="317663"/>
                  <a:pt x="-3322" y="480389"/>
                  <a:pt x="1081" y="546953"/>
                </a:cubicBezTo>
                <a:cubicBezTo>
                  <a:pt x="5484" y="613517"/>
                  <a:pt x="36548" y="598117"/>
                  <a:pt x="50275" y="631700"/>
                </a:cubicBezTo>
                <a:cubicBezTo>
                  <a:pt x="64002" y="665283"/>
                  <a:pt x="62457" y="708285"/>
                  <a:pt x="83441" y="748452"/>
                </a:cubicBezTo>
                <a:cubicBezTo>
                  <a:pt x="104425" y="788619"/>
                  <a:pt x="144138" y="845711"/>
                  <a:pt x="176178" y="872704"/>
                </a:cubicBezTo>
                <a:cubicBezTo>
                  <a:pt x="208218" y="899697"/>
                  <a:pt x="239961" y="908954"/>
                  <a:pt x="275679" y="910413"/>
                </a:cubicBezTo>
                <a:cubicBezTo>
                  <a:pt x="311397" y="911872"/>
                  <a:pt x="361426" y="889423"/>
                  <a:pt x="390484" y="881459"/>
                </a:cubicBezTo>
                <a:cubicBezTo>
                  <a:pt x="419542" y="873495"/>
                  <a:pt x="423093" y="873494"/>
                  <a:pt x="450027" y="862629"/>
                </a:cubicBezTo>
                <a:cubicBezTo>
                  <a:pt x="476961" y="851764"/>
                  <a:pt x="520488" y="839536"/>
                  <a:pt x="552090" y="816268"/>
                </a:cubicBezTo>
                <a:cubicBezTo>
                  <a:pt x="583692" y="793000"/>
                  <a:pt x="614545" y="760529"/>
                  <a:pt x="639641" y="723021"/>
                </a:cubicBezTo>
                <a:cubicBezTo>
                  <a:pt x="664737" y="685513"/>
                  <a:pt x="689403" y="648075"/>
                  <a:pt x="702665" y="591221"/>
                </a:cubicBezTo>
                <a:cubicBezTo>
                  <a:pt x="715927" y="534367"/>
                  <a:pt x="728261" y="467697"/>
                  <a:pt x="719216" y="381893"/>
                </a:cubicBezTo>
                <a:cubicBezTo>
                  <a:pt x="710171" y="296089"/>
                  <a:pt x="674365" y="122371"/>
                  <a:pt x="648396" y="76399"/>
                </a:cubicBezTo>
                <a:cubicBezTo>
                  <a:pt x="622427" y="30427"/>
                  <a:pt x="574494" y="87438"/>
                  <a:pt x="563404" y="106063"/>
                </a:cubicBezTo>
                <a:cubicBezTo>
                  <a:pt x="554387" y="122680"/>
                  <a:pt x="578229" y="331037"/>
                  <a:pt x="578416" y="327224"/>
                </a:cubicBezTo>
                <a:cubicBezTo>
                  <a:pt x="569172" y="403183"/>
                  <a:pt x="604260" y="506003"/>
                  <a:pt x="528968" y="588719"/>
                </a:cubicBezTo>
                <a:cubicBezTo>
                  <a:pt x="522357" y="647402"/>
                  <a:pt x="495606" y="646499"/>
                  <a:pt x="464112" y="666154"/>
                </a:cubicBezTo>
                <a:cubicBezTo>
                  <a:pt x="432618" y="685809"/>
                  <a:pt x="379874" y="689012"/>
                  <a:pt x="340003" y="706647"/>
                </a:cubicBezTo>
                <a:cubicBezTo>
                  <a:pt x="298287" y="728095"/>
                  <a:pt x="274610" y="753494"/>
                  <a:pt x="252454" y="748717"/>
                </a:cubicBezTo>
                <a:cubicBezTo>
                  <a:pt x="230298" y="743940"/>
                  <a:pt x="220073" y="703382"/>
                  <a:pt x="207069" y="677986"/>
                </a:cubicBezTo>
                <a:cubicBezTo>
                  <a:pt x="194065" y="652590"/>
                  <a:pt x="195372" y="625902"/>
                  <a:pt x="174431" y="596343"/>
                </a:cubicBezTo>
                <a:close/>
              </a:path>
            </a:pathLst>
          </a:custGeom>
          <a:solidFill>
            <a:schemeClr val="accent6">
              <a:lumMod val="75000"/>
              <a:alpha val="63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anchor="ctr"/>
          <a:lstStyle/>
          <a:p>
            <a:pPr>
              <a:defRPr/>
            </a:pPr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4578350" y="1663700"/>
            <a:ext cx="525463" cy="11271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Касмин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51" name="Прямоугольник 350"/>
          <p:cNvSpPr/>
          <p:nvPr/>
        </p:nvSpPr>
        <p:spPr>
          <a:xfrm>
            <a:off x="3797300" y="1908175"/>
            <a:ext cx="384175" cy="13176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Нула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49" name="Прямоугольник 248"/>
          <p:cNvSpPr/>
          <p:nvPr/>
        </p:nvSpPr>
        <p:spPr>
          <a:xfrm>
            <a:off x="3455988" y="1331913"/>
            <a:ext cx="519112" cy="1793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800" dirty="0">
                <a:solidFill>
                  <a:schemeClr val="tx1"/>
                </a:solidFill>
                <a:latin typeface="Arial Narrow" pitchFamily="34" charset="0"/>
              </a:rPr>
              <a:t>Вост. Гута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4830763" y="968375"/>
            <a:ext cx="527050" cy="11271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Мейда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43" name="Прямоугольник 342"/>
          <p:cNvSpPr/>
          <p:nvPr/>
        </p:nvSpPr>
        <p:spPr>
          <a:xfrm>
            <a:off x="2562225" y="1924050"/>
            <a:ext cx="525463" cy="12858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Забдин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1749425" y="1174750"/>
            <a:ext cx="525463" cy="13335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Джаубар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82713" y="1620838"/>
            <a:ext cx="717550" cy="13493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500" dirty="0">
                <a:solidFill>
                  <a:schemeClr val="tx1"/>
                </a:solidFill>
                <a:latin typeface="Arial Narrow" pitchFamily="34" charset="0"/>
              </a:rPr>
              <a:t>ДАМАСК</a:t>
            </a:r>
          </a:p>
        </p:txBody>
      </p:sp>
      <p:sp>
        <p:nvSpPr>
          <p:cNvPr id="352" name="Прямоугольник 351"/>
          <p:cNvSpPr/>
          <p:nvPr/>
        </p:nvSpPr>
        <p:spPr>
          <a:xfrm>
            <a:off x="2733675" y="2471738"/>
            <a:ext cx="1069975" cy="11271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dirty="0" err="1">
                <a:solidFill>
                  <a:schemeClr val="tx1"/>
                </a:solidFill>
                <a:latin typeface="Arial Narrow" pitchFamily="34" charset="0"/>
              </a:rPr>
              <a:t>Мазраат-эд-Дувайр</a:t>
            </a:r>
            <a:endParaRPr lang="ru-RU" sz="10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88" name="Прямоугольник 287"/>
          <p:cNvSpPr/>
          <p:nvPr/>
        </p:nvSpPr>
        <p:spPr>
          <a:xfrm>
            <a:off x="4141788" y="2095500"/>
            <a:ext cx="1123950" cy="182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1000" i="1" dirty="0">
                <a:solidFill>
                  <a:schemeClr val="tx1"/>
                </a:solidFill>
                <a:latin typeface="Arial Narrow" pitchFamily="34" charset="0"/>
              </a:rPr>
              <a:t>положение на 30.10 </a:t>
            </a:r>
          </a:p>
        </p:txBody>
      </p:sp>
      <p:sp>
        <p:nvSpPr>
          <p:cNvPr id="603" name="Прямоугольник 602"/>
          <p:cNvSpPr/>
          <p:nvPr/>
        </p:nvSpPr>
        <p:spPr>
          <a:xfrm>
            <a:off x="4143375" y="2095500"/>
            <a:ext cx="1123950" cy="182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ru-RU" sz="1000" i="1" u="sng" dirty="0">
                <a:solidFill>
                  <a:schemeClr val="tx1"/>
                </a:solidFill>
                <a:latin typeface="Arial Narrow" pitchFamily="34" charset="0"/>
              </a:rPr>
              <a:t>Группировка ВС САР</a:t>
            </a:r>
          </a:p>
          <a:p>
            <a:pPr>
              <a:defRPr/>
            </a:pPr>
            <a:r>
              <a:rPr lang="ru-RU" sz="1000" i="1" dirty="0">
                <a:solidFill>
                  <a:schemeClr val="tx1"/>
                </a:solidFill>
                <a:latin typeface="Arial Narrow" pitchFamily="34" charset="0"/>
              </a:rPr>
              <a:t>положение на 30.09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60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11973</TotalTime>
  <Words>342</Words>
  <Application>Microsoft Office PowerPoint</Application>
  <PresentationFormat>Произвольный</PresentationFormat>
  <Paragraphs>120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 Narrow</vt:lpstr>
      <vt:lpstr>Arial</vt:lpstr>
      <vt:lpstr>Calibri</vt:lpstr>
      <vt:lpstr>Tahoma</vt:lpstr>
      <vt:lpstr>Times New Roman</vt:lpstr>
      <vt:lpstr>Тема Office</vt:lpstr>
      <vt:lpstr>Диаграмма Microsoft Excel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Administrator</cp:lastModifiedBy>
  <cp:revision>515</cp:revision>
  <cp:lastPrinted>2014-07-21T10:22:01Z</cp:lastPrinted>
  <dcterms:created xsi:type="dcterms:W3CDTF">2009-12-24T05:48:44Z</dcterms:created>
  <dcterms:modified xsi:type="dcterms:W3CDTF">2015-11-02T10:33:16Z</dcterms:modified>
</cp:coreProperties>
</file>